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7874F4-0A7A-2055-091E-A364E52DAD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4A01518-D906-77DF-3706-0A1AEF233F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291D616-9FEA-1A95-B124-4F692B534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4E8295E-FC54-254F-2ADB-89BA49FBD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C62AA2-F8A4-0C93-4B65-13180E3EB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409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DF5FBD-2E53-4FA3-B1C9-31FBABBBB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B3A00D4-F01B-89E2-E5D6-15DBE316F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BE02C76-E9CF-D9F7-2C6B-580EE7720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E4DD245-F7F8-A99B-11E5-FA4740F5D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E053B38-559A-36EF-6C4D-605FB2700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644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09DFF5E-1658-E429-5D6B-636F9C2E64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15B932B-0B69-7250-38C6-D678BC0D3B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E42DD30-1BF3-5A76-98ED-9688CA1A7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6B7EB8A-90F2-BE7C-1302-2C7F2BE5D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2EBE51B-E612-B762-11C9-67DA10629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584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53B3768-54BD-36C0-1883-4C3D462DD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1981893-5CBC-E9C2-D75A-71F5BB3E6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C591BFD-F2D9-9D13-9328-642C1CF93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A648DAF-5196-D9E3-E005-B8298636D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5B78A12-C2AE-8D91-7EF7-5EC53D29A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119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8EA79DE-9944-FB8E-8A7E-2384F31D3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B39F5B1-491A-0655-1247-E61826DC8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ABB17E-534E-355E-3789-4D5319C68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E3CD612-0C99-497A-6248-0317EE773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CDE28E5-2601-D089-AFCF-A945ADE75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3486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5E02AF-5E23-7DBA-765A-051F3CDB0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60EEABF-072F-CC76-36EC-C576CCC099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3D1619C-BA87-ABE7-085E-ECE4A66B9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0BA52DF-373B-BC06-5812-A1D2B06C8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D737129-EC8A-6129-512A-2C8058FE8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9F4DBDB-6BBA-B499-10BA-FB9ABD75A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2685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8C1743E-078C-DAF2-4359-500D3AD3A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5840DED-4F0E-F8CF-736C-E3C109680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C87DF2E-AF50-5EB8-0B5D-C0C2C5B4C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AD89C34-0B30-3CE4-018E-00FA52B6BC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2251DD1-A159-E969-A106-C35628B1CF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7491047-1EBF-B3D2-5CAB-B6179B8C8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210AE2B-294A-CA6F-942B-1581DD095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FF8110F-785F-6607-E5E6-901C37169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4749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43EEAF-7916-9C9F-8236-F2E9090CB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C68CC4F-AA34-A5BC-5271-BE6681924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528F1BB-091D-303C-2728-EE653E5F0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6D65937-0A50-D7D6-D456-349142BE2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09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344884C-21E8-F54D-B0C4-277DDBA41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C660685-1A41-4629-E62D-D62DE83C9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07AF8F0-FA22-C383-81B3-E5617DBEF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927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338CDF1-C0F9-D819-2D27-EC245B685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30400B9-334B-8DB3-BBB2-FDD84E6A7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512A696-096C-4EF6-35EC-1F3FFCC62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4550255-8A52-549A-8032-A4FC58316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0FF4BFE-8E9E-BF55-E1C3-5DF34A96E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4660425-6ADE-CA87-9AF9-36B88E059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519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75F586-B559-7E07-10B2-9809438CD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7ADC54E-6490-5323-7C39-797D75BCD6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CE9CEB9-23B3-DF0E-5A29-678C00532C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9852098-2790-89CF-FE0A-FD6F66B52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2E4378C-0D96-BB4A-F04A-D8937845D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4F68A32-D99E-7B2D-6F5F-FC3EF57F8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5765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B85D150-ECE5-0C13-6589-969CF3644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528B83A-B7DF-E417-96EB-6759F6CB5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9AD865-F75A-001B-55B4-700BEAE63F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184E3-4ED6-4516-9498-CEED7C3AF2D4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FB4CC5E-97B3-8718-5662-72A87A9AD5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488F38F-4D15-9187-16F6-384C300C16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F6F77-C913-47AF-A107-39E19AE99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122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LEuX2rvE9aY" TargetMode="External"/><Relationship Id="rId13" Type="http://schemas.openxmlformats.org/officeDocument/2006/relationships/hyperlink" Target="https://www.youtube.com/watch?v=2r5V5k013HQ" TargetMode="External"/><Relationship Id="rId3" Type="http://schemas.openxmlformats.org/officeDocument/2006/relationships/hyperlink" Target="https://www.youtube.com/watch?v=cNVW6vzZbiA" TargetMode="External"/><Relationship Id="rId7" Type="http://schemas.openxmlformats.org/officeDocument/2006/relationships/hyperlink" Target="https://www.youtube.com/watch?v=j7aQZ1oQ434" TargetMode="External"/><Relationship Id="rId12" Type="http://schemas.openxmlformats.org/officeDocument/2006/relationships/hyperlink" Target="https://www.youtube.com/watch?v=mTeleH8N414" TargetMode="External"/><Relationship Id="rId2" Type="http://schemas.openxmlformats.org/officeDocument/2006/relationships/hyperlink" Target="https://www.youtube.com/watch?v=n2BlG0Fktm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ZAB9J8VEnv4" TargetMode="External"/><Relationship Id="rId11" Type="http://schemas.openxmlformats.org/officeDocument/2006/relationships/hyperlink" Target="https://www.youtube.com/watch?v=JKnzyyda6JU" TargetMode="External"/><Relationship Id="rId5" Type="http://schemas.openxmlformats.org/officeDocument/2006/relationships/hyperlink" Target="https://www.youtube.com/watch?v=mu34gl300ww" TargetMode="External"/><Relationship Id="rId10" Type="http://schemas.openxmlformats.org/officeDocument/2006/relationships/hyperlink" Target="https://www.youtube.com/watch?v=JNbpEnmogj8" TargetMode="External"/><Relationship Id="rId4" Type="http://schemas.openxmlformats.org/officeDocument/2006/relationships/hyperlink" Target="https://www.youtube.com/watch?v=Vp_FUhppdn4" TargetMode="External"/><Relationship Id="rId9" Type="http://schemas.openxmlformats.org/officeDocument/2006/relationships/hyperlink" Target="https://www.youtube.com/watch?v=1zg7TVshpZ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D090214-9E1B-F4EB-F6DF-2E8D032186BD}"/>
              </a:ext>
            </a:extLst>
          </p:cNvPr>
          <p:cNvSpPr txBox="1"/>
          <p:nvPr/>
        </p:nvSpPr>
        <p:spPr>
          <a:xfrm>
            <a:off x="1048407" y="197346"/>
            <a:ext cx="853702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2</a:t>
            </a:r>
            <a:r>
              <a:rPr lang="ko-KR" altLang="en-US" dirty="0"/>
              <a:t>장 </a:t>
            </a:r>
            <a:r>
              <a:rPr lang="en-US" altLang="ko-KR" dirty="0">
                <a:hlinkClick r:id="rId2"/>
              </a:rPr>
              <a:t>https://www.youtube.com/watch?v=n2BlG0FktmM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3</a:t>
            </a:r>
            <a:r>
              <a:rPr lang="ko-KR" altLang="en-US" dirty="0"/>
              <a:t>장 </a:t>
            </a:r>
            <a:r>
              <a:rPr lang="en-US" altLang="ko-KR" dirty="0">
                <a:hlinkClick r:id="rId3"/>
              </a:rPr>
              <a:t>https://www.youtube.com/watch?v=cNVW6vzZbiA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4</a:t>
            </a:r>
            <a:r>
              <a:rPr lang="ko-KR" altLang="en-US" dirty="0"/>
              <a:t>장 </a:t>
            </a:r>
            <a:r>
              <a:rPr lang="en-US" altLang="ko-KR" dirty="0">
                <a:hlinkClick r:id="rId4"/>
              </a:rPr>
              <a:t>https://www.youtube.com/watch?v=Vp_FUhppdn4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5</a:t>
            </a:r>
            <a:r>
              <a:rPr lang="ko-KR" altLang="en-US" dirty="0"/>
              <a:t>장 </a:t>
            </a:r>
            <a:r>
              <a:rPr lang="en-US" altLang="ko-KR" dirty="0">
                <a:hlinkClick r:id="rId5"/>
              </a:rPr>
              <a:t>https://www.youtube.com/watch?v=mu34gl300ww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6</a:t>
            </a:r>
            <a:r>
              <a:rPr lang="ko-KR" altLang="en-US" dirty="0"/>
              <a:t>장 </a:t>
            </a:r>
            <a:r>
              <a:rPr lang="en-US" altLang="ko-KR" dirty="0">
                <a:hlinkClick r:id="rId6"/>
              </a:rPr>
              <a:t>https://www.youtube.com/watch?v=ZAB9J8VEnv4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7</a:t>
            </a:r>
            <a:r>
              <a:rPr lang="ko-KR" altLang="en-US" dirty="0"/>
              <a:t>장 </a:t>
            </a:r>
            <a:r>
              <a:rPr lang="en-US" altLang="ko-KR" dirty="0">
                <a:hlinkClick r:id="rId7"/>
              </a:rPr>
              <a:t>https://www.youtube.com/watch?v=j7aQZ1oQ434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8</a:t>
            </a:r>
            <a:r>
              <a:rPr lang="ko-KR" altLang="en-US" dirty="0"/>
              <a:t>장 </a:t>
            </a:r>
            <a:r>
              <a:rPr lang="en-US" altLang="ko-KR" dirty="0">
                <a:hlinkClick r:id="rId8"/>
              </a:rPr>
              <a:t>https://www.youtube.com/watch?v=LEuX2rvE9aY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9</a:t>
            </a:r>
            <a:r>
              <a:rPr lang="ko-KR" altLang="en-US" dirty="0"/>
              <a:t>장 </a:t>
            </a:r>
            <a:r>
              <a:rPr lang="en-US" altLang="ko-KR" dirty="0">
                <a:hlinkClick r:id="rId9"/>
              </a:rPr>
              <a:t>https://www.youtube.com/watch?v=1zg7TVshpZ8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10</a:t>
            </a:r>
            <a:r>
              <a:rPr lang="ko-KR" altLang="en-US" dirty="0"/>
              <a:t>장 </a:t>
            </a:r>
            <a:r>
              <a:rPr lang="en-US" altLang="ko-KR" dirty="0">
                <a:hlinkClick r:id="rId10"/>
              </a:rPr>
              <a:t>https://www.youtube.com/watch?v=JNbpEnmogj8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11</a:t>
            </a:r>
            <a:r>
              <a:rPr lang="ko-KR" altLang="en-US" dirty="0"/>
              <a:t>장 </a:t>
            </a:r>
            <a:r>
              <a:rPr lang="en-US" altLang="ko-KR" dirty="0">
                <a:hlinkClick r:id="rId11"/>
              </a:rPr>
              <a:t>https://www.youtube.com/watch?v=JKnzyyda6JU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12</a:t>
            </a:r>
            <a:r>
              <a:rPr lang="ko-KR" altLang="en-US" dirty="0"/>
              <a:t>장 </a:t>
            </a:r>
            <a:r>
              <a:rPr lang="en-US" altLang="ko-KR" dirty="0">
                <a:hlinkClick r:id="rId12"/>
              </a:rPr>
              <a:t>https://www.youtube.com/watch?v=mTeleH8N414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13</a:t>
            </a:r>
            <a:r>
              <a:rPr lang="ko-KR" altLang="en-US" dirty="0"/>
              <a:t>장 </a:t>
            </a:r>
            <a:r>
              <a:rPr lang="en-US" altLang="ko-KR" dirty="0">
                <a:hlinkClick r:id="rId13"/>
              </a:rPr>
              <a:t>https://www.youtube.com/watch?v=2r5V5k013HQ</a:t>
            </a:r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69145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와이드스크린</PresentationFormat>
  <Paragraphs>23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상훈 오</dc:creator>
  <cp:lastModifiedBy>osh</cp:lastModifiedBy>
  <cp:revision>2</cp:revision>
  <dcterms:created xsi:type="dcterms:W3CDTF">2023-04-13T08:24:32Z</dcterms:created>
  <dcterms:modified xsi:type="dcterms:W3CDTF">2023-05-01T23:46:01Z</dcterms:modified>
</cp:coreProperties>
</file>