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2020-06-13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cipy.org/doc/numpy-1.13.0/user/quickstart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9950"/>
            <a:ext cx="9144000" cy="1116012"/>
          </a:xfrm>
        </p:spPr>
        <p:txBody>
          <a:bodyPr/>
          <a:lstStyle/>
          <a:p>
            <a:r>
              <a:rPr lang="en-US" altLang="ko-KR" dirty="0" err="1"/>
              <a:t>Numpy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66EE88E-5121-46AF-AD4A-704C63F4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904"/>
            <a:ext cx="9144000" cy="541337"/>
          </a:xfrm>
        </p:spPr>
        <p:txBody>
          <a:bodyPr/>
          <a:lstStyle/>
          <a:p>
            <a:r>
              <a:rPr lang="en-US" altLang="ko-KR" dirty="0">
                <a:cs typeface="나눔고딕" charset="-127"/>
                <a:hlinkClick r:id="rId2"/>
              </a:rPr>
              <a:t>https://docs.scipy.org/doc/numpy-1.13.0/user/quickstart.html</a:t>
            </a:r>
            <a:endParaRPr lang="en-US" altLang="ko-KR" dirty="0">
              <a:cs typeface="나눔고딕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49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2AC52C7-A6F0-4960-A6FA-4387FE2F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642937"/>
            <a:ext cx="86487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7E7982B-0DA1-4526-93F0-B8CBC8ED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09700"/>
            <a:ext cx="8724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1480351-20BB-464A-8A62-A5650C7B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66837"/>
            <a:ext cx="86868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3DE12A7-9982-4E25-AB1E-796C46425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28712"/>
            <a:ext cx="8572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C82FE0-3295-4F59-B482-83F4EE87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19212"/>
            <a:ext cx="86582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B9087C1-E165-41E0-AC4A-BFBC2155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600200"/>
            <a:ext cx="86391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7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9D1BDDA-B0ED-4C2D-96BC-7EABDE9E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962025"/>
            <a:ext cx="857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527276-9D28-4F80-BFE8-3A75D3E7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528762"/>
            <a:ext cx="84867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96546E-5534-4AE4-A1CE-ECDCA15B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70" y="0"/>
            <a:ext cx="8518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9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0E0C3B2-15F5-4A1D-8F9F-E79D1A33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819150"/>
            <a:ext cx="86677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F77F95-A19D-444F-A299-F64C7E85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85775"/>
            <a:ext cx="9477376" cy="5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092E9C-0F4D-4F33-86EF-8A600B52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400050"/>
            <a:ext cx="86677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3A49FF2-DC1C-489C-9413-42F4FE7FF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361950"/>
            <a:ext cx="8591550" cy="30670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6AEF08-7C17-4268-8248-E423F501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87" y="776287"/>
            <a:ext cx="29241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5B37265-91B5-4452-8520-C1B13D389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785812"/>
            <a:ext cx="8658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4BDFE1-CEED-4F36-BB53-7CDBB9FE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2887"/>
            <a:ext cx="85915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F790309-EAB2-44F5-B03D-4395372F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95387"/>
            <a:ext cx="87820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894FD2-BEB6-4A14-864C-632B2695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809625"/>
            <a:ext cx="87534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202F73-C0DC-476F-AA05-ECC03B4D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614362"/>
            <a:ext cx="87249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78FC22F-022D-4BD4-9927-43043A7C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019175"/>
            <a:ext cx="8715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79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05A8E47-447D-4BBB-9B83-18E807553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728662"/>
            <a:ext cx="87725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8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CF2BFBC-2662-49EA-AD3E-388257B0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295275"/>
            <a:ext cx="87534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0EA65AE-77D3-4ACB-9DF5-A50A0EE8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300162"/>
            <a:ext cx="8824913" cy="52124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E94D83-1B4A-41B5-AD16-059D7D85D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6" y="338271"/>
            <a:ext cx="9765143" cy="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09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3F7AFD0-8803-400C-976C-08840907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3337"/>
            <a:ext cx="86868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5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05D3CC-778D-4299-88C6-DAD4AA96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90562"/>
            <a:ext cx="86868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8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5A4675E-FC33-44C7-BF35-36C8E8F2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95275"/>
            <a:ext cx="8934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F3FCCF8-9D09-4507-B895-796612DE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752475"/>
            <a:ext cx="8543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9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8746249-EF25-49C6-B9A5-45F4BECB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38187"/>
            <a:ext cx="87058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214612E-C4A2-41DB-A1ED-49E96D3E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738187"/>
            <a:ext cx="86677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76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D2CA3E-7FE7-4458-8C0B-F1842B3E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23837"/>
            <a:ext cx="86582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5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3B91656-65C3-4A06-A349-469841EB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62000"/>
            <a:ext cx="8677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6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E311BB-43D2-4398-AC7F-A73B27C3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28600"/>
            <a:ext cx="85248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418890C-0AAE-409D-B7D1-8F9619F2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66737"/>
            <a:ext cx="8782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4D178B7-6335-4965-841C-4E297F1C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7662"/>
            <a:ext cx="87439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5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D8C6FD-CB88-4E0A-A099-8137D894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457199"/>
            <a:ext cx="8878036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0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FC98B24-8A3C-43C0-800B-ECD6A76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947737"/>
            <a:ext cx="8620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19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60D872-4872-440E-BBB0-2B80BFEC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409575"/>
            <a:ext cx="87439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08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CC52C80-2334-4B6C-8566-9B3F30C7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328612"/>
            <a:ext cx="8848725" cy="1114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6ACE8BB-02A7-457C-8E96-C96DD4E3A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776412"/>
            <a:ext cx="3133725" cy="41433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DDA13E7-4919-4780-A5AD-455EAF00B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1776412"/>
            <a:ext cx="29908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14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9F8EAAE-B30D-4F75-ABD6-B72A7C37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76250"/>
            <a:ext cx="87058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1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3E13D4-3325-46B6-895B-ECA002C4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5229225" cy="49244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BB7510-ED30-4AF9-80AB-400A77AB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1738313"/>
            <a:ext cx="7639050" cy="5010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8FA51C-AEC4-424C-8FE5-AA746ABE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18" y="109537"/>
            <a:ext cx="58674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6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3766468-252B-432D-BDF4-32ED18D13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704850"/>
            <a:ext cx="8667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31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81FA7C4-F655-482C-8519-6698DDEC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00025"/>
            <a:ext cx="8743950" cy="36766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A13881-20A2-4347-BA86-F10639F3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886200"/>
            <a:ext cx="4857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7E3C9DB-65B4-4BF0-B751-E27020B0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666750"/>
            <a:ext cx="7296150" cy="52006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44DDE63-B7EF-4BDA-9EDF-B0CDD324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75" y="4281487"/>
            <a:ext cx="35623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F2DA3E-EB4A-41E1-B830-11DF3BA5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557212"/>
            <a:ext cx="8905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5101E01-3E86-4AC4-AFEB-699672C2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485900"/>
            <a:ext cx="87153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6EC2E5-4AFE-411A-AA20-FF03B4F1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447675"/>
            <a:ext cx="88296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5F5966-C791-4C47-B8AA-D0160341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981075"/>
            <a:ext cx="8639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246FA7-1CD1-4CBB-8202-3C502AC0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04787"/>
            <a:ext cx="86106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</Words>
  <Application>Microsoft Office PowerPoint</Application>
  <PresentationFormat>와이드스크린</PresentationFormat>
  <Paragraphs>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1" baseType="lpstr">
      <vt:lpstr>맑은 고딕</vt:lpstr>
      <vt:lpstr>Arial</vt:lpstr>
      <vt:lpstr>Office 테마</vt:lpstr>
      <vt:lpstr>Numpy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오상훈</cp:lastModifiedBy>
  <cp:revision>7</cp:revision>
  <dcterms:created xsi:type="dcterms:W3CDTF">2020-06-12T22:44:05Z</dcterms:created>
  <dcterms:modified xsi:type="dcterms:W3CDTF">2020-06-12T23:26:22Z</dcterms:modified>
</cp:coreProperties>
</file>