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9"/>
  </p:notesMasterIdLst>
  <p:sldIdLst>
    <p:sldId id="297" r:id="rId3"/>
    <p:sldId id="464" r:id="rId4"/>
    <p:sldId id="510" r:id="rId5"/>
    <p:sldId id="511" r:id="rId6"/>
    <p:sldId id="516" r:id="rId7"/>
    <p:sldId id="517" r:id="rId8"/>
    <p:sldId id="518" r:id="rId9"/>
    <p:sldId id="519" r:id="rId10"/>
    <p:sldId id="514" r:id="rId11"/>
    <p:sldId id="520" r:id="rId12"/>
    <p:sldId id="523" r:id="rId13"/>
    <p:sldId id="524" r:id="rId14"/>
    <p:sldId id="525" r:id="rId15"/>
    <p:sldId id="469" r:id="rId16"/>
    <p:sldId id="526" r:id="rId17"/>
    <p:sldId id="521" r:id="rId18"/>
    <p:sldId id="522" r:id="rId19"/>
    <p:sldId id="512" r:id="rId20"/>
    <p:sldId id="513" r:id="rId21"/>
    <p:sldId id="527" r:id="rId22"/>
    <p:sldId id="528" r:id="rId23"/>
    <p:sldId id="529" r:id="rId24"/>
    <p:sldId id="530" r:id="rId25"/>
    <p:sldId id="531" r:id="rId26"/>
    <p:sldId id="472" r:id="rId27"/>
    <p:sldId id="509" r:id="rId28"/>
  </p:sldIdLst>
  <p:sldSz cx="9144000" cy="6858000" type="screen4x3"/>
  <p:notesSz cx="6858000" cy="9144000"/>
  <p:custDataLst>
    <p:tags r:id="rId3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39" d="100"/>
          <a:sy n="139" d="100"/>
        </p:scale>
        <p:origin x="510" y="13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4" y="1652956"/>
            <a:ext cx="3546827" cy="46516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029" y="2154725"/>
            <a:ext cx="3744605" cy="3990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쉘에서 자신이 만든 모듈을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5" y="1193960"/>
            <a:ext cx="3449231" cy="5151503"/>
          </a:xfrm>
        </p:spPr>
        <p:txBody>
          <a:bodyPr>
            <a:normAutofit/>
          </a:bodyPr>
          <a:lstStyle/>
          <a:p>
            <a:r>
              <a:rPr lang="ko-KR" altLang="en-US" dirty="0"/>
              <a:t>쉘에서 </a:t>
            </a:r>
            <a:r>
              <a:rPr lang="ko-KR" altLang="en-US" dirty="0" smtClean="0"/>
              <a:t>모듈 </a:t>
            </a:r>
            <a:r>
              <a:rPr lang="en-US" altLang="ko-KR" dirty="0"/>
              <a:t>hello</a:t>
            </a:r>
            <a:r>
              <a:rPr lang="ko-KR" altLang="en-US" dirty="0"/>
              <a:t>를 사용하는 </a:t>
            </a:r>
            <a:r>
              <a:rPr lang="ko-KR" altLang="en-US" dirty="0" smtClean="0"/>
              <a:t>두 </a:t>
            </a:r>
            <a:r>
              <a:rPr lang="ko-KR" altLang="en-US" dirty="0"/>
              <a:t>가지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r>
              <a:rPr lang="ko-KR" altLang="en-US" dirty="0"/>
              <a:t>첫 번째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써드</a:t>
            </a:r>
            <a:r>
              <a:rPr lang="ko-KR" altLang="en-US" dirty="0" smtClean="0"/>
              <a:t> 파티 모듈 설치 폴더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site-packages</a:t>
            </a:r>
            <a:r>
              <a:rPr lang="ko-KR" altLang="en-US" dirty="0"/>
              <a:t>에 자신이 만든 모듈을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폴더 </a:t>
            </a:r>
            <a:r>
              <a:rPr lang="ko-KR" altLang="en-US" dirty="0"/>
              <a:t>‘</a:t>
            </a:r>
            <a:r>
              <a:rPr lang="en-US" altLang="ko-KR" dirty="0"/>
              <a:t>lib\site-packages</a:t>
            </a:r>
            <a:r>
              <a:rPr lang="en-US" altLang="ko-KR" dirty="0" smtClean="0"/>
              <a:t>’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r>
              <a:rPr lang="ko-KR" altLang="en-US" dirty="0" smtClean="0"/>
              <a:t>두 </a:t>
            </a:r>
            <a:r>
              <a:rPr lang="ko-KR" altLang="en-US" dirty="0"/>
              <a:t>번째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en-US" altLang="ko-KR" dirty="0" err="1"/>
              <a:t>sys.path</a:t>
            </a:r>
            <a:r>
              <a:rPr lang="ko-KR" altLang="en-US" dirty="0"/>
              <a:t>에 </a:t>
            </a:r>
            <a:r>
              <a:rPr lang="en-US" altLang="ko-KR" dirty="0"/>
              <a:t>append( ) </a:t>
            </a:r>
            <a:r>
              <a:rPr lang="ko-KR" altLang="en-US" dirty="0" err="1"/>
              <a:t>메소드로</a:t>
            </a:r>
            <a:r>
              <a:rPr lang="ko-KR" altLang="en-US" dirty="0"/>
              <a:t>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원래 </a:t>
            </a:r>
            <a:r>
              <a:rPr lang="en-US" altLang="ko-KR" dirty="0"/>
              <a:t>hello.py</a:t>
            </a:r>
            <a:r>
              <a:rPr lang="ko-KR" altLang="en-US" dirty="0"/>
              <a:t>가 저장된 폴더인 ‘</a:t>
            </a:r>
            <a:r>
              <a:rPr lang="en-US" altLang="ko-KR" dirty="0"/>
              <a:t>D:\Python Code\ch09</a:t>
            </a:r>
            <a:r>
              <a:rPr lang="en-US" altLang="ko-KR" dirty="0" smtClean="0"/>
              <a:t>’</a:t>
            </a:r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2" y="1773168"/>
            <a:ext cx="5014997" cy="8843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921" y="2826778"/>
            <a:ext cx="1186584" cy="8563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307" y="4637159"/>
            <a:ext cx="5020595" cy="12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자신이 만든 모듈에서 직접 실행 점검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019330" cy="515150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import hello2.py</a:t>
            </a:r>
          </a:p>
          <a:p>
            <a:pPr lvl="1"/>
            <a:r>
              <a:rPr lang="ko-KR" altLang="en-US" dirty="0" smtClean="0"/>
              <a:t>그 </a:t>
            </a:r>
            <a:r>
              <a:rPr lang="ko-KR" altLang="en-US" dirty="0"/>
              <a:t>실행 결과가 </a:t>
            </a:r>
            <a:r>
              <a:rPr lang="ko-KR" altLang="en-US" dirty="0" smtClean="0"/>
              <a:t>보임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조건 </a:t>
            </a:r>
            <a:r>
              <a:rPr lang="en-US" altLang="ko-KR" dirty="0"/>
              <a:t>if __name__ == '__main</a:t>
            </a:r>
            <a:r>
              <a:rPr lang="en-US" altLang="ko-KR" dirty="0" smtClean="0"/>
              <a:t>__‘</a:t>
            </a:r>
          </a:p>
          <a:p>
            <a:pPr lvl="1"/>
            <a:r>
              <a:rPr lang="en-US" altLang="ko-KR" dirty="0" smtClean="0"/>
              <a:t>if </a:t>
            </a:r>
            <a:r>
              <a:rPr lang="ko-KR" altLang="en-US" dirty="0"/>
              <a:t>블록 문장은 실행되지 </a:t>
            </a:r>
            <a:r>
              <a:rPr lang="ko-KR" altLang="en-US" dirty="0" smtClean="0"/>
              <a:t>않음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__</a:t>
            </a:r>
            <a:r>
              <a:rPr lang="en-US" altLang="ko-KR" dirty="0"/>
              <a:t>name</a:t>
            </a:r>
            <a:r>
              <a:rPr lang="en-US" altLang="ko-KR" dirty="0" smtClean="0"/>
              <a:t>__</a:t>
            </a:r>
          </a:p>
          <a:p>
            <a:pPr lvl="2"/>
            <a:r>
              <a:rPr lang="ko-KR" altLang="en-US" dirty="0" smtClean="0"/>
              <a:t>자신 </a:t>
            </a:r>
            <a:r>
              <a:rPr lang="ko-KR" altLang="en-US" dirty="0"/>
              <a:t>모듈 이름인 ‘</a:t>
            </a:r>
            <a:r>
              <a:rPr lang="en-US" altLang="ko-KR" dirty="0"/>
              <a:t>hello3’</a:t>
            </a:r>
            <a:r>
              <a:rPr lang="ko-KR" altLang="en-US" dirty="0"/>
              <a:t>가 저장돼 있기 </a:t>
            </a:r>
            <a:r>
              <a:rPr lang="ko-KR" altLang="en-US" dirty="0" smtClean="0"/>
              <a:t>때문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 </a:t>
            </a:r>
            <a:r>
              <a:rPr lang="ko-KR" altLang="en-US" dirty="0"/>
              <a:t>변수 </a:t>
            </a:r>
            <a:r>
              <a:rPr lang="en-US" altLang="ko-KR" dirty="0"/>
              <a:t>__name</a:t>
            </a:r>
            <a:r>
              <a:rPr lang="en-US" altLang="ko-KR" dirty="0" smtClean="0"/>
              <a:t>__</a:t>
            </a:r>
          </a:p>
          <a:p>
            <a:pPr lvl="2"/>
            <a:r>
              <a:rPr lang="ko-KR" altLang="en-US" dirty="0" smtClean="0"/>
              <a:t>실행 </a:t>
            </a:r>
            <a:r>
              <a:rPr lang="ko-KR" altLang="en-US" dirty="0"/>
              <a:t>중인 모듈의 이름이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hello3.py</a:t>
            </a:r>
            <a:r>
              <a:rPr lang="ko-KR" altLang="en-US" dirty="0"/>
              <a:t>가 직접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__</a:t>
            </a:r>
            <a:r>
              <a:rPr lang="en-US" altLang="ko-KR" dirty="0"/>
              <a:t>name__</a:t>
            </a:r>
            <a:r>
              <a:rPr lang="ko-KR" altLang="en-US" dirty="0"/>
              <a:t>이 ‘</a:t>
            </a:r>
            <a:r>
              <a:rPr lang="en-US" altLang="ko-KR" dirty="0"/>
              <a:t>__main__’</a:t>
            </a:r>
            <a:r>
              <a:rPr lang="ko-KR" altLang="en-US" dirty="0"/>
              <a:t>으로 </a:t>
            </a:r>
            <a:r>
              <a:rPr lang="ko-KR" altLang="en-US" dirty="0" smtClean="0"/>
              <a:t>지정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352" y="3375342"/>
            <a:ext cx="5245934" cy="17486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52" y="1457245"/>
            <a:ext cx="5245934" cy="14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모듈 </a:t>
            </a:r>
            <a:r>
              <a:rPr lang="en-US" altLang="ko-KR" sz="2400" dirty="0"/>
              <a:t>random</a:t>
            </a:r>
            <a:r>
              <a:rPr lang="ko-KR" altLang="en-US" sz="2400" dirty="0"/>
              <a:t>을 함수를 활용해 모듈을 생성하고 불러오기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7" y="1183947"/>
            <a:ext cx="5075099" cy="47967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727" y="1685711"/>
            <a:ext cx="5148475" cy="28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여러 계층 구조의 패키지 생성과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2766846" cy="5151503"/>
          </a:xfrm>
        </p:spPr>
        <p:txBody>
          <a:bodyPr/>
          <a:lstStyle/>
          <a:p>
            <a:r>
              <a:rPr lang="ko-KR" altLang="en-US" dirty="0"/>
              <a:t>여러 모듈을 </a:t>
            </a:r>
            <a:r>
              <a:rPr lang="ko-KR" altLang="en-US" dirty="0" err="1"/>
              <a:t>패키지라는</a:t>
            </a:r>
            <a:r>
              <a:rPr lang="ko-KR" altLang="en-US" dirty="0"/>
              <a:t> 폴더에 저장해 </a:t>
            </a:r>
            <a:r>
              <a:rPr lang="ko-KR" altLang="en-US" dirty="0" smtClean="0"/>
              <a:t>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패키지는 모듈이 저장된 폴더</a:t>
            </a:r>
          </a:p>
          <a:p>
            <a:pPr lvl="2"/>
            <a:r>
              <a:rPr lang="ko-KR" altLang="en-US" dirty="0" smtClean="0"/>
              <a:t>하부에도 </a:t>
            </a:r>
            <a:r>
              <a:rPr lang="ko-KR" altLang="en-US" dirty="0"/>
              <a:t>여러 폴더와 모듈이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20" y="1121805"/>
            <a:ext cx="5330019" cy="24622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24" y="3698494"/>
            <a:ext cx="3463890" cy="4453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948" y="4228254"/>
            <a:ext cx="1661253" cy="6150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243" y="4918093"/>
            <a:ext cx="2509553" cy="6503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43" y="5607271"/>
            <a:ext cx="2978901" cy="6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6" y="2496990"/>
            <a:ext cx="8007752" cy="18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모듈 </a:t>
            </a:r>
            <a:r>
              <a:rPr lang="en-US" altLang="ko-KR" dirty="0"/>
              <a:t>turtle </a:t>
            </a:r>
            <a:r>
              <a:rPr lang="ko-KR" altLang="en-US" dirty="0"/>
              <a:t>개요와 기본 명령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1967</a:t>
            </a:r>
            <a:r>
              <a:rPr lang="ko-KR" altLang="en-US" dirty="0"/>
              <a:t>년 아동 교육용으로 개발된 로고</a:t>
            </a:r>
            <a:r>
              <a:rPr lang="en-US" altLang="ko-KR" dirty="0"/>
              <a:t>(</a:t>
            </a:r>
            <a:r>
              <a:rPr lang="en-US" altLang="ko-KR" dirty="0" smtClean="0"/>
              <a:t>logo)</a:t>
            </a:r>
            <a:r>
              <a:rPr lang="ko-KR" altLang="en-US" dirty="0"/>
              <a:t>라는 프로그래밍 언어의 </a:t>
            </a:r>
            <a:r>
              <a:rPr lang="ko-KR" altLang="en-US" dirty="0" smtClean="0"/>
              <a:t>일부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49" y="1613326"/>
            <a:ext cx="5568705" cy="22384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4" y="3924301"/>
            <a:ext cx="5726600" cy="22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거북이로 삼각형과 사각형 그리기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006523"/>
            <a:ext cx="6438900" cy="51136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13" y="2400300"/>
            <a:ext cx="4245761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터틀</a:t>
            </a:r>
            <a:r>
              <a:rPr lang="ko-KR" altLang="en-US" dirty="0"/>
              <a:t> </a:t>
            </a:r>
            <a:r>
              <a:rPr lang="ko-KR" altLang="en-US" dirty="0" smtClean="0"/>
              <a:t>윈도 </a:t>
            </a:r>
            <a:r>
              <a:rPr lang="ko-KR" altLang="en-US" dirty="0"/>
              <a:t>크기와 </a:t>
            </a:r>
            <a:r>
              <a:rPr lang="ko-KR" altLang="en-US" dirty="0" err="1"/>
              <a:t>터틀</a:t>
            </a:r>
            <a:r>
              <a:rPr lang="ko-KR" altLang="en-US" dirty="0"/>
              <a:t> 모양 수정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거북이 모양은 위 모양이 ‘</a:t>
            </a:r>
            <a:r>
              <a:rPr lang="en-US" altLang="ko-KR" dirty="0"/>
              <a:t>classic’</a:t>
            </a:r>
            <a:r>
              <a:rPr lang="ko-KR" altLang="en-US" dirty="0"/>
              <a:t>으로 </a:t>
            </a:r>
            <a:r>
              <a:rPr lang="ko-KR" altLang="en-US" dirty="0" smtClean="0"/>
              <a:t>기본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shape</a:t>
            </a:r>
            <a:r>
              <a:rPr lang="en-US" altLang="ko-KR" dirty="0"/>
              <a:t>(‘turtle’)</a:t>
            </a:r>
            <a:r>
              <a:rPr lang="ko-KR" altLang="en-US" dirty="0"/>
              <a:t>로 예쁜 거북이 모양으로 </a:t>
            </a:r>
            <a:r>
              <a:rPr lang="ko-KR" altLang="en-US" dirty="0" smtClean="0"/>
              <a:t>수정</a:t>
            </a:r>
            <a:endParaRPr lang="en-US" altLang="ko-KR" dirty="0"/>
          </a:p>
          <a:p>
            <a:pPr lvl="1"/>
            <a:r>
              <a:rPr lang="en-US" altLang="ko-KR" dirty="0" smtClean="0"/>
              <a:t>'classic</a:t>
            </a:r>
            <a:r>
              <a:rPr lang="en-US" altLang="ko-KR" dirty="0"/>
              <a:t>', 'turtle', 'arrow', 'circle', 'square', 'triangle</a:t>
            </a:r>
            <a:r>
              <a:rPr lang="en-US" altLang="ko-KR" dirty="0" smtClean="0"/>
              <a:t>'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89" y="2371617"/>
            <a:ext cx="6905625" cy="27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원도 중앙에 색상이 있는 원 그리기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87" y="1193960"/>
            <a:ext cx="5394897" cy="50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정의로 다각형 그리기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6" y="1006523"/>
            <a:ext cx="5848350" cy="47895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14" y="3401321"/>
            <a:ext cx="3957637" cy="28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3" y="2528473"/>
            <a:ext cx="8006331" cy="19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써드파티</a:t>
            </a:r>
            <a:r>
              <a:rPr lang="ko-KR" altLang="en-US" dirty="0"/>
              <a:t> 모듈 </a:t>
            </a:r>
            <a:r>
              <a:rPr lang="en-US" altLang="ko-KR" dirty="0" err="1"/>
              <a:t>Numpy</a:t>
            </a:r>
            <a:r>
              <a:rPr lang="en-US" altLang="ko-KR" dirty="0"/>
              <a:t> </a:t>
            </a:r>
            <a:r>
              <a:rPr lang="ko-KR" altLang="en-US" dirty="0"/>
              <a:t>설치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Pypi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구글 </a:t>
            </a:r>
            <a:r>
              <a:rPr lang="ko-KR" altLang="en-US" dirty="0"/>
              <a:t>플레이나 앱 스토어와 비슷하지만 </a:t>
            </a:r>
            <a:r>
              <a:rPr lang="ko-KR" altLang="en-US" dirty="0" smtClean="0"/>
              <a:t>무료</a:t>
            </a:r>
            <a:endParaRPr lang="en-US" altLang="ko-KR" dirty="0" smtClean="0"/>
          </a:p>
          <a:p>
            <a:r>
              <a:rPr lang="en-US" altLang="ko-KR" dirty="0" err="1" smtClean="0"/>
              <a:t>Numpy</a:t>
            </a:r>
            <a:r>
              <a:rPr lang="en-US" altLang="ko-KR" dirty="0" smtClean="0"/>
              <a:t>(numpy.org)</a:t>
            </a:r>
          </a:p>
          <a:p>
            <a:pPr lvl="1"/>
            <a:r>
              <a:rPr lang="ko-KR" altLang="en-US" dirty="0" smtClean="0"/>
              <a:t>과학 </a:t>
            </a:r>
            <a:r>
              <a:rPr lang="ko-KR" altLang="en-US" dirty="0"/>
              <a:t>계산을 위한 기본 </a:t>
            </a:r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배열과 </a:t>
            </a:r>
            <a:r>
              <a:rPr lang="ko-KR" altLang="en-US" dirty="0"/>
              <a:t>행렬을 기본으로 수학 연산을 위한 가장 기본적인 </a:t>
            </a:r>
            <a:r>
              <a:rPr lang="ko-KR" altLang="en-US" dirty="0" smtClean="0"/>
              <a:t>라이브러리를 제공</a:t>
            </a:r>
            <a:endParaRPr lang="en-US" altLang="ko-KR" dirty="0"/>
          </a:p>
          <a:p>
            <a:r>
              <a:rPr lang="en-US" altLang="ko-KR" dirty="0" smtClean="0"/>
              <a:t>&gt; </a:t>
            </a:r>
            <a:r>
              <a:rPr lang="en-US" altLang="ko-KR" dirty="0"/>
              <a:t>pip install </a:t>
            </a:r>
            <a:r>
              <a:rPr lang="ko-KR" altLang="en-US" dirty="0"/>
              <a:t>패키지 </a:t>
            </a:r>
            <a:r>
              <a:rPr lang="ko-KR" altLang="en-US" dirty="0" smtClean="0"/>
              <a:t>이름</a:t>
            </a:r>
            <a:endParaRPr lang="en-US" altLang="ko-KR" dirty="0" smtClean="0"/>
          </a:p>
          <a:p>
            <a:pPr lvl="1"/>
            <a:r>
              <a:rPr lang="ko-KR" altLang="en-US" dirty="0" err="1"/>
              <a:t>파이썬</a:t>
            </a:r>
            <a:r>
              <a:rPr lang="ko-KR" altLang="en-US" dirty="0"/>
              <a:t> 설치 폴더 하부 </a:t>
            </a:r>
            <a:r>
              <a:rPr lang="en-US" altLang="ko-KR" dirty="0"/>
              <a:t>pthon37-32\Scripts</a:t>
            </a:r>
            <a:r>
              <a:rPr lang="ko-KR" altLang="en-US" dirty="0"/>
              <a:t>에서 윈도의 명령 프롬프트 또는 윈도 </a:t>
            </a:r>
            <a:r>
              <a:rPr lang="en-US" altLang="ko-KR" dirty="0"/>
              <a:t>10</a:t>
            </a:r>
            <a:r>
              <a:rPr lang="ko-KR" altLang="en-US" dirty="0"/>
              <a:t>의 </a:t>
            </a:r>
            <a:r>
              <a:rPr lang="ko-KR" altLang="en-US" dirty="0" err="1"/>
              <a:t>파워쉘</a:t>
            </a:r>
            <a:r>
              <a:rPr lang="en-US" altLang="ko-KR" dirty="0"/>
              <a:t>(PowerShell 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0" y="3995633"/>
            <a:ext cx="7127416" cy="19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7" y="1006523"/>
            <a:ext cx="7213197" cy="400733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모듈 </a:t>
            </a:r>
            <a:r>
              <a:rPr lang="en-US" altLang="ko-KR" dirty="0" err="1"/>
              <a:t>Numpy</a:t>
            </a:r>
            <a:r>
              <a:rPr lang="ko-KR" altLang="en-US" dirty="0"/>
              <a:t>의 기본 </a:t>
            </a:r>
            <a:r>
              <a:rPr lang="ko-KR" altLang="en-US" dirty="0" err="1"/>
              <a:t>자료형</a:t>
            </a:r>
            <a:r>
              <a:rPr lang="ko-KR" altLang="en-US" dirty="0"/>
              <a:t> </a:t>
            </a:r>
            <a:r>
              <a:rPr lang="en-US" altLang="ko-KR" dirty="0" err="1" smtClean="0"/>
              <a:t>ndarray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17" y="2848026"/>
            <a:ext cx="3229396" cy="19171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916" y="5159888"/>
            <a:ext cx="3876979" cy="1039542"/>
          </a:xfrm>
          <a:prstGeom prst="rect">
            <a:avLst/>
          </a:prstGeom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2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 시각화에 활용되는 </a:t>
            </a:r>
            <a:r>
              <a:rPr lang="en-US" altLang="ko-KR" dirty="0" err="1"/>
              <a:t>Matplotlib</a:t>
            </a:r>
            <a:r>
              <a:rPr lang="en-US" altLang="ko-KR" dirty="0"/>
              <a:t> </a:t>
            </a:r>
            <a:r>
              <a:rPr lang="ko-KR" altLang="en-US" dirty="0"/>
              <a:t>설치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데이터 </a:t>
            </a:r>
            <a:r>
              <a:rPr lang="ko-KR" altLang="en-US" dirty="0"/>
              <a:t>시각화</a:t>
            </a:r>
            <a:r>
              <a:rPr lang="en-US" altLang="ko-KR" dirty="0"/>
              <a:t>(data </a:t>
            </a:r>
            <a:r>
              <a:rPr lang="en-US" altLang="ko-KR" dirty="0" smtClean="0"/>
              <a:t>visualization) </a:t>
            </a:r>
            <a:r>
              <a:rPr lang="ko-KR" altLang="en-US" dirty="0" smtClean="0"/>
              <a:t>모듈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 smtClean="0"/>
              <a:t>Matplotlib</a:t>
            </a:r>
            <a:r>
              <a:rPr lang="en-US" altLang="ko-KR" dirty="0" smtClean="0"/>
              <a:t>(matplotlib.org)</a:t>
            </a:r>
          </a:p>
          <a:p>
            <a:pPr lvl="1"/>
            <a:r>
              <a:rPr lang="ko-KR" altLang="en-US" dirty="0" smtClean="0"/>
              <a:t>라인 플롯</a:t>
            </a:r>
            <a:r>
              <a:rPr lang="en-US" altLang="ko-KR" dirty="0"/>
              <a:t>, </a:t>
            </a:r>
            <a:r>
              <a:rPr lang="ko-KR" altLang="en-US" dirty="0"/>
              <a:t>바 차트</a:t>
            </a:r>
            <a:r>
              <a:rPr lang="en-US" altLang="ko-KR" dirty="0"/>
              <a:t>, </a:t>
            </a:r>
            <a:r>
              <a:rPr lang="ko-KR" altLang="en-US" dirty="0"/>
              <a:t>파이 차트</a:t>
            </a:r>
            <a:r>
              <a:rPr lang="en-US" altLang="ko-KR" dirty="0"/>
              <a:t>, </a:t>
            </a:r>
            <a:r>
              <a:rPr lang="ko-KR" altLang="en-US" dirty="0"/>
              <a:t>히스토그램</a:t>
            </a:r>
            <a:r>
              <a:rPr lang="en-US" altLang="ko-KR" dirty="0"/>
              <a:t>, </a:t>
            </a:r>
            <a:r>
              <a:rPr lang="ko-KR" altLang="en-US" dirty="0"/>
              <a:t>박스 플롯</a:t>
            </a:r>
            <a:r>
              <a:rPr lang="en-US" altLang="ko-KR" dirty="0"/>
              <a:t>, </a:t>
            </a:r>
            <a:r>
              <a:rPr lang="ko-KR" altLang="en-US" dirty="0" err="1"/>
              <a:t>스캐터</a:t>
            </a:r>
            <a:r>
              <a:rPr lang="ko-KR" altLang="en-US" dirty="0"/>
              <a:t> 플롯 등을 비롯해 다양한 차트와 플롯 </a:t>
            </a:r>
            <a:r>
              <a:rPr lang="ko-KR" altLang="en-US" dirty="0" smtClean="0"/>
              <a:t>스타일을 지원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65" y="2527146"/>
            <a:ext cx="6025474" cy="38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Matplotlib</a:t>
            </a:r>
            <a:r>
              <a:rPr lang="ko-KR" altLang="en-US" dirty="0"/>
              <a:t>로 기본 시각화 표현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603852" cy="141305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matplotlib.pyplot</a:t>
            </a:r>
            <a:r>
              <a:rPr lang="ko-KR" altLang="en-US" dirty="0"/>
              <a:t>을 </a:t>
            </a:r>
            <a:r>
              <a:rPr lang="ko-KR" altLang="en-US" dirty="0" smtClean="0"/>
              <a:t>별칭 </a:t>
            </a:r>
            <a:r>
              <a:rPr lang="en-US" altLang="ko-KR" dirty="0" err="1"/>
              <a:t>plt</a:t>
            </a:r>
            <a:r>
              <a:rPr lang="ko-KR" altLang="en-US" dirty="0"/>
              <a:t>로 </a:t>
            </a:r>
            <a:r>
              <a:rPr lang="en-US" altLang="ko-KR" dirty="0" smtClean="0"/>
              <a:t>import</a:t>
            </a:r>
            <a:endParaRPr lang="en-US" altLang="ko-KR" dirty="0"/>
          </a:p>
          <a:p>
            <a:pPr lvl="1"/>
            <a:r>
              <a:rPr lang="en-US" altLang="ko-KR" dirty="0" err="1" smtClean="0"/>
              <a:t>plt.plot</a:t>
            </a:r>
            <a:r>
              <a:rPr lang="en-US" altLang="ko-KR" dirty="0"/>
              <a:t>( )</a:t>
            </a:r>
            <a:r>
              <a:rPr lang="ko-KR" altLang="en-US" dirty="0"/>
              <a:t>은 라인 플롯을 그리는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실제 </a:t>
            </a:r>
            <a:r>
              <a:rPr lang="ko-KR" altLang="en-US" dirty="0"/>
              <a:t>그림을 표시하는 함수인 </a:t>
            </a:r>
            <a:r>
              <a:rPr lang="en-US" altLang="ko-KR" dirty="0" err="1"/>
              <a:t>plt.show</a:t>
            </a:r>
            <a:r>
              <a:rPr lang="en-US" altLang="ko-KR" dirty="0"/>
              <a:t>( )</a:t>
            </a:r>
            <a:r>
              <a:rPr lang="ko-KR" altLang="en-US" dirty="0"/>
              <a:t>을 </a:t>
            </a:r>
            <a:r>
              <a:rPr lang="ko-KR" altLang="en-US" dirty="0" smtClean="0"/>
              <a:t>호출로 마무리</a:t>
            </a:r>
            <a:endParaRPr lang="en-US" altLang="ko-KR" dirty="0" smtClean="0"/>
          </a:p>
          <a:p>
            <a:r>
              <a:rPr lang="ko-KR" altLang="en-US" dirty="0" smtClean="0"/>
              <a:t>예제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</a:t>
            </a:r>
            <a:r>
              <a:rPr lang="ko-KR" altLang="en-US" dirty="0"/>
              <a:t>축 값 </a:t>
            </a:r>
            <a:r>
              <a:rPr lang="en-US" altLang="ko-KR" dirty="0"/>
              <a:t>2, 4, 6, 8</a:t>
            </a:r>
            <a:r>
              <a:rPr lang="ko-KR" altLang="en-US" dirty="0"/>
              <a:t>에 대응하는 </a:t>
            </a:r>
            <a:r>
              <a:rPr lang="en-US" altLang="ko-KR" dirty="0"/>
              <a:t>Y</a:t>
            </a:r>
            <a:r>
              <a:rPr lang="ko-KR" altLang="en-US" dirty="0"/>
              <a:t>축 값 </a:t>
            </a:r>
            <a:r>
              <a:rPr lang="en-US" altLang="ko-KR" dirty="0"/>
              <a:t>8, 10, 3, 6</a:t>
            </a:r>
            <a:r>
              <a:rPr lang="ko-KR" altLang="en-US" dirty="0"/>
              <a:t>의 좌표를 연결하는 라인 </a:t>
            </a:r>
            <a:r>
              <a:rPr lang="ko-KR" altLang="en-US" dirty="0" smtClean="0"/>
              <a:t>플롯 예제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30" y="2542693"/>
            <a:ext cx="6024663" cy="40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가로 막대그래프 그리기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87" y="2995464"/>
            <a:ext cx="6493334" cy="36317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01" y="1080048"/>
            <a:ext cx="6503820" cy="19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2" y="518444"/>
            <a:ext cx="7916288" cy="59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296611"/>
            <a:ext cx="7081736" cy="6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함수나 변수의 </a:t>
            </a:r>
            <a:r>
              <a:rPr lang="ko-KR" altLang="en-US" dirty="0" err="1"/>
              <a:t>파이썬</a:t>
            </a:r>
            <a:r>
              <a:rPr lang="ko-KR" altLang="en-US" dirty="0"/>
              <a:t> 코드가 저장된 소스 모듈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모듈</a:t>
            </a:r>
            <a:r>
              <a:rPr lang="en-US" altLang="ko-KR" dirty="0"/>
              <a:t>(</a:t>
            </a:r>
            <a:r>
              <a:rPr lang="en-US" altLang="ko-KR" dirty="0" smtClean="0"/>
              <a:t>module)</a:t>
            </a:r>
          </a:p>
          <a:p>
            <a:pPr lvl="1"/>
            <a:r>
              <a:rPr lang="ko-KR" altLang="en-US" dirty="0" smtClean="0"/>
              <a:t>함수나 </a:t>
            </a:r>
            <a:r>
              <a:rPr lang="ko-KR" altLang="en-US" dirty="0"/>
              <a:t>변수</a:t>
            </a:r>
            <a:r>
              <a:rPr lang="en-US" altLang="ko-KR" dirty="0"/>
              <a:t>, </a:t>
            </a:r>
            <a:r>
              <a:rPr lang="ko-KR" altLang="en-US" dirty="0"/>
              <a:t>클래스 정의 등의 </a:t>
            </a:r>
            <a:r>
              <a:rPr lang="ko-KR" altLang="en-US" dirty="0" err="1"/>
              <a:t>파이썬</a:t>
            </a:r>
            <a:r>
              <a:rPr lang="ko-KR" altLang="en-US" dirty="0"/>
              <a:t> 코드가 저장된 소스 </a:t>
            </a:r>
            <a:r>
              <a:rPr lang="ko-KR" altLang="en-US" dirty="0" smtClean="0"/>
              <a:t>파일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모듈은 </a:t>
            </a:r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프로그램에서 불러와</a:t>
            </a:r>
            <a:r>
              <a:rPr lang="en-US" altLang="ko-KR" dirty="0"/>
              <a:t>(</a:t>
            </a:r>
            <a:r>
              <a:rPr lang="en-US" altLang="ko-KR" dirty="0" smtClean="0"/>
              <a:t>import)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ko-KR" altLang="en-US" dirty="0" smtClean="0"/>
              <a:t>표준 </a:t>
            </a:r>
            <a:r>
              <a:rPr lang="ko-KR" altLang="en-US" dirty="0"/>
              <a:t>모듈과 </a:t>
            </a:r>
            <a:r>
              <a:rPr lang="ko-KR" altLang="en-US" dirty="0" err="1" smtClean="0"/>
              <a:t>써드</a:t>
            </a:r>
            <a:r>
              <a:rPr lang="ko-KR" altLang="en-US" dirty="0" smtClean="0"/>
              <a:t> 파티 </a:t>
            </a:r>
            <a:r>
              <a:rPr lang="ko-KR" altLang="en-US" dirty="0"/>
              <a:t>모듈</a:t>
            </a:r>
            <a:r>
              <a:rPr lang="en-US" altLang="ko-KR" dirty="0"/>
              <a:t>(third party </a:t>
            </a:r>
            <a:r>
              <a:rPr lang="en-US" altLang="ko-KR" dirty="0" smtClean="0"/>
              <a:t>modules)</a:t>
            </a:r>
          </a:p>
          <a:p>
            <a:pPr lvl="1"/>
            <a:r>
              <a:rPr lang="ko-KR" altLang="en-US" dirty="0" err="1" smtClean="0"/>
              <a:t>써드</a:t>
            </a:r>
            <a:r>
              <a:rPr lang="ko-KR" altLang="en-US" dirty="0" smtClean="0"/>
              <a:t> 파티 모듈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여러 </a:t>
            </a:r>
            <a:r>
              <a:rPr lang="ko-KR" altLang="en-US" dirty="0"/>
              <a:t>회사나 전문가가 개발해 배포하는 </a:t>
            </a:r>
            <a:r>
              <a:rPr lang="ko-KR" altLang="en-US" dirty="0" smtClean="0"/>
              <a:t>모듈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표준 모듈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파이썬에</a:t>
            </a:r>
            <a:r>
              <a:rPr lang="ko-KR" altLang="en-US" dirty="0" smtClean="0"/>
              <a:t> 기본적으로 설치된 모듈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smtClean="0"/>
              <a:t>random</a:t>
            </a:r>
            <a:r>
              <a:rPr lang="ko-KR" altLang="en-US" dirty="0"/>
              <a:t>이 있으며 </a:t>
            </a:r>
            <a:r>
              <a:rPr lang="en-US" altLang="ko-KR" dirty="0"/>
              <a:t>math</a:t>
            </a:r>
            <a:r>
              <a:rPr lang="ko-KR" altLang="en-US" dirty="0"/>
              <a:t>와 </a:t>
            </a:r>
            <a:r>
              <a:rPr lang="en-US" altLang="ko-KR" dirty="0"/>
              <a:t>statistics, turtle, </a:t>
            </a:r>
            <a:r>
              <a:rPr lang="en-US" altLang="ko-KR" dirty="0" err="1"/>
              <a:t>datetime</a:t>
            </a:r>
            <a:r>
              <a:rPr lang="en-US" altLang="ko-KR" dirty="0" smtClean="0"/>
              <a:t>, sys</a:t>
            </a:r>
            <a:r>
              <a:rPr lang="en-US" altLang="ko-KR" dirty="0"/>
              <a:t>, </a:t>
            </a:r>
            <a:r>
              <a:rPr lang="en-US" altLang="ko-KR" dirty="0" err="1"/>
              <a:t>os</a:t>
            </a:r>
            <a:r>
              <a:rPr lang="en-US" altLang="ko-KR" dirty="0"/>
              <a:t> </a:t>
            </a:r>
            <a:r>
              <a:rPr lang="ko-KR" altLang="en-US" dirty="0"/>
              <a:t>등 매우 </a:t>
            </a:r>
            <a:r>
              <a:rPr lang="ko-KR" altLang="en-US" dirty="0" smtClean="0"/>
              <a:t>다양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표준 </a:t>
            </a:r>
            <a:r>
              <a:rPr lang="ko-KR" altLang="en-US" dirty="0"/>
              <a:t>모듈의 이름은 </a:t>
            </a:r>
            <a:r>
              <a:rPr lang="en-US" altLang="ko-KR" dirty="0"/>
              <a:t>sys </a:t>
            </a:r>
            <a:r>
              <a:rPr lang="ko-KR" altLang="en-US" dirty="0"/>
              <a:t>모듈의 </a:t>
            </a:r>
            <a:r>
              <a:rPr lang="en-US" altLang="ko-KR" dirty="0" err="1"/>
              <a:t>builtin_module_names</a:t>
            </a:r>
            <a:r>
              <a:rPr lang="en-US" altLang="ko-KR" dirty="0"/>
              <a:t> </a:t>
            </a:r>
            <a:r>
              <a:rPr lang="ko-KR" altLang="en-US" dirty="0"/>
              <a:t>변수에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98" y="4310069"/>
            <a:ext cx="4746076" cy="19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</a:t>
            </a:r>
            <a:r>
              <a:rPr lang="ko-KR" altLang="en-US" dirty="0" err="1" smtClean="0"/>
              <a:t>써드</a:t>
            </a:r>
            <a:r>
              <a:rPr lang="ko-KR" altLang="en-US" dirty="0" smtClean="0"/>
              <a:t> 파티 </a:t>
            </a:r>
            <a:r>
              <a:rPr lang="ko-KR" altLang="en-US" dirty="0"/>
              <a:t>모듈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84" y="1498777"/>
            <a:ext cx="5347456" cy="42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모듈을 불러오는 다양한 </a:t>
            </a:r>
            <a:r>
              <a:rPr lang="en-US" altLang="ko-KR" sz="2400" dirty="0"/>
              <a:t>import </a:t>
            </a:r>
            <a:r>
              <a:rPr lang="ko-KR" altLang="en-US" sz="2400" dirty="0"/>
              <a:t>구문과 표준 모듈 </a:t>
            </a:r>
            <a:r>
              <a:rPr lang="en-US" altLang="ko-KR" sz="2400" dirty="0"/>
              <a:t>math</a:t>
            </a: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70" y="1043228"/>
            <a:ext cx="5018581" cy="1538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4" y="2698683"/>
            <a:ext cx="4779026" cy="13464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288" y="4133989"/>
            <a:ext cx="3956445" cy="95820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437" y="2689743"/>
            <a:ext cx="1993896" cy="86421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74" y="5299363"/>
            <a:ext cx="3888649" cy="130351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74" y="4094071"/>
            <a:ext cx="3450579" cy="120118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583" y="5216692"/>
            <a:ext cx="2437210" cy="6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import </a:t>
            </a:r>
            <a:r>
              <a:rPr lang="ko-KR" altLang="en-US" dirty="0"/>
              <a:t>구문으로 모듈 </a:t>
            </a:r>
            <a:r>
              <a:rPr lang="en-US" altLang="ko-KR" dirty="0"/>
              <a:t>math</a:t>
            </a:r>
            <a:r>
              <a:rPr lang="ko-KR" altLang="en-US" dirty="0"/>
              <a:t>를 불러오기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1"/>
            <a:ext cx="8603852" cy="63484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함수 </a:t>
            </a:r>
            <a:r>
              <a:rPr lang="en-US" altLang="ko-KR" dirty="0"/>
              <a:t>floor(</a:t>
            </a:r>
            <a:r>
              <a:rPr lang="ko-KR" altLang="en-US" dirty="0"/>
              <a:t>실수</a:t>
            </a:r>
            <a:r>
              <a:rPr lang="en-US" altLang="ko-KR" dirty="0"/>
              <a:t>): </a:t>
            </a:r>
            <a:r>
              <a:rPr lang="ko-KR" altLang="en-US" dirty="0"/>
              <a:t>실수보다 작거나 같은 가장 큰 정수</a:t>
            </a:r>
            <a:r>
              <a:rPr lang="en-US" altLang="ko-KR" dirty="0"/>
              <a:t>, </a:t>
            </a:r>
            <a:r>
              <a:rPr lang="ko-KR" altLang="en-US" dirty="0"/>
              <a:t>즉 바닥 </a:t>
            </a:r>
            <a:r>
              <a:rPr lang="ko-KR" altLang="en-US" dirty="0" err="1"/>
              <a:t>정숫값</a:t>
            </a:r>
            <a:endParaRPr lang="ko-KR" altLang="en-US" dirty="0"/>
          </a:p>
          <a:p>
            <a:r>
              <a:rPr lang="ko-KR" altLang="en-US" dirty="0" smtClean="0"/>
              <a:t>함수 </a:t>
            </a:r>
            <a:r>
              <a:rPr lang="en-US" altLang="ko-KR" dirty="0"/>
              <a:t>ceil(</a:t>
            </a:r>
            <a:r>
              <a:rPr lang="ko-KR" altLang="en-US" dirty="0"/>
              <a:t>실수</a:t>
            </a:r>
            <a:r>
              <a:rPr lang="en-US" altLang="ko-KR" dirty="0"/>
              <a:t>): </a:t>
            </a:r>
            <a:r>
              <a:rPr lang="ko-KR" altLang="en-US" dirty="0"/>
              <a:t>실수보다 크거나 같은 가장 작은 정수</a:t>
            </a:r>
            <a:r>
              <a:rPr lang="en-US" altLang="ko-KR" dirty="0"/>
              <a:t>, </a:t>
            </a:r>
            <a:r>
              <a:rPr lang="ko-KR" altLang="en-US" dirty="0"/>
              <a:t>즉 천정 </a:t>
            </a:r>
            <a:r>
              <a:rPr lang="ko-KR" altLang="en-US" dirty="0" err="1"/>
              <a:t>정숫값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3" y="1773622"/>
            <a:ext cx="5759637" cy="37150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93" y="3808137"/>
            <a:ext cx="5062273" cy="2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표준 모듈 </a:t>
            </a:r>
            <a:r>
              <a:rPr lang="en-US" altLang="ko-KR" dirty="0"/>
              <a:t>random</a:t>
            </a:r>
            <a:r>
              <a:rPr lang="ko-KR" altLang="en-US" dirty="0"/>
              <a:t>의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339742" cy="5151503"/>
          </a:xfrm>
        </p:spPr>
        <p:txBody>
          <a:bodyPr/>
          <a:lstStyle/>
          <a:p>
            <a:r>
              <a:rPr lang="ko-KR" altLang="en-US" dirty="0" err="1"/>
              <a:t>난수를</a:t>
            </a:r>
            <a:r>
              <a:rPr lang="ko-KR" altLang="en-US" dirty="0"/>
              <a:t> 위한 표준 모듈 </a:t>
            </a:r>
            <a:r>
              <a:rPr lang="en-US" altLang="ko-KR" dirty="0" smtClean="0"/>
              <a:t>random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함수 </a:t>
            </a:r>
            <a:r>
              <a:rPr lang="en-US" altLang="ko-KR" dirty="0"/>
              <a:t>random( 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1</a:t>
            </a:r>
            <a:r>
              <a:rPr lang="ko-KR" altLang="en-US" dirty="0"/>
              <a:t>보다 작은 실수 </a:t>
            </a:r>
            <a:r>
              <a:rPr lang="ko-KR" altLang="en-US" dirty="0" err="1"/>
              <a:t>난수를</a:t>
            </a:r>
            <a:r>
              <a:rPr lang="ko-KR" altLang="en-US" dirty="0"/>
              <a:t>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함수 </a:t>
            </a:r>
            <a:r>
              <a:rPr lang="en-US" altLang="ko-KR" dirty="0"/>
              <a:t>shuffle(list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인자인 </a:t>
            </a:r>
            <a:r>
              <a:rPr lang="en-US" altLang="ko-KR" dirty="0"/>
              <a:t>list</a:t>
            </a:r>
            <a:r>
              <a:rPr lang="ko-KR" altLang="en-US" dirty="0"/>
              <a:t>의 순서를 임의로 섞어</a:t>
            </a:r>
            <a:r>
              <a:rPr lang="en-US" altLang="ko-KR" dirty="0"/>
              <a:t>(shuffling) </a:t>
            </a:r>
            <a:r>
              <a:rPr lang="ko-KR" altLang="en-US" dirty="0" smtClean="0"/>
              <a:t>바꿈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86" y="4712380"/>
            <a:ext cx="4147493" cy="13749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086" y="1382943"/>
            <a:ext cx="5037851" cy="202866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086" y="3825621"/>
            <a:ext cx="2879577" cy="6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모듈 </a:t>
            </a:r>
            <a:r>
              <a:rPr lang="en-US" altLang="ko-KR" dirty="0"/>
              <a:t>random</a:t>
            </a:r>
            <a:r>
              <a:rPr lang="ko-KR" altLang="en-US" dirty="0"/>
              <a:t>의 주요 함수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32" y="1109231"/>
            <a:ext cx="6104360" cy="4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 모듈을 작성해 프로그램에서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모듈 작성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 소스와 동일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다른 </a:t>
            </a:r>
            <a:r>
              <a:rPr lang="ko-KR" altLang="en-US" dirty="0" err="1"/>
              <a:t>파이썬</a:t>
            </a:r>
            <a:r>
              <a:rPr lang="ko-KR" altLang="en-US" dirty="0"/>
              <a:t> 프로그램에서 활용될 수 있는 함수</a:t>
            </a:r>
            <a:r>
              <a:rPr lang="en-US" altLang="ko-KR" dirty="0"/>
              <a:t>, </a:t>
            </a:r>
            <a:r>
              <a:rPr lang="ko-KR" altLang="en-US" dirty="0"/>
              <a:t>클래스 및 변수의 정의 등이 </a:t>
            </a:r>
            <a:r>
              <a:rPr lang="ko-KR" altLang="en-US" dirty="0" smtClean="0"/>
              <a:t>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폴더 </a:t>
            </a:r>
            <a:r>
              <a:rPr lang="ko-KR" altLang="en-US" dirty="0"/>
              <a:t>‘</a:t>
            </a:r>
            <a:r>
              <a:rPr lang="en-US" altLang="ko-KR" dirty="0"/>
              <a:t>D:\Python </a:t>
            </a:r>
            <a:r>
              <a:rPr lang="en-US" altLang="ko-KR" dirty="0" smtClean="0"/>
              <a:t>Code\ch09</a:t>
            </a:r>
            <a:r>
              <a:rPr lang="en-US" altLang="ko-KR" dirty="0"/>
              <a:t>’</a:t>
            </a:r>
            <a:r>
              <a:rPr lang="ko-KR" altLang="en-US" dirty="0"/>
              <a:t>에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 이름</a:t>
            </a:r>
            <a:r>
              <a:rPr lang="en-US" altLang="ko-KR" dirty="0" smtClean="0"/>
              <a:t>: hello, hello.py</a:t>
            </a:r>
            <a:r>
              <a:rPr lang="ko-KR" altLang="en-US" dirty="0"/>
              <a:t>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오른쪽 </a:t>
            </a:r>
            <a:r>
              <a:rPr lang="en-US" altLang="ko-KR" dirty="0"/>
              <a:t>mypg.py</a:t>
            </a:r>
            <a:r>
              <a:rPr lang="ko-KR" altLang="en-US" dirty="0"/>
              <a:t>를 </a:t>
            </a:r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en-US" altLang="ko-KR" dirty="0"/>
              <a:t>IDLE </a:t>
            </a:r>
            <a:r>
              <a:rPr lang="ko-KR" altLang="en-US" dirty="0"/>
              <a:t>쉘에서 실행한 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36" y="2779518"/>
            <a:ext cx="5356746" cy="20354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36" y="5413839"/>
            <a:ext cx="5254388" cy="8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17281</TotalTime>
  <Words>609</Words>
  <Application>Microsoft Office PowerPoint</Application>
  <PresentationFormat>화면 슬라이드 쇼(4:3)</PresentationFormat>
  <Paragraphs>129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함수나 변수의 파이썬 코드가 저장된 소스 모듈</vt:lpstr>
      <vt:lpstr>다양한 써드 파티 모듈</vt:lpstr>
      <vt:lpstr>모듈을 불러오는 다양한 import 구문과 표준 모듈 math</vt:lpstr>
      <vt:lpstr>import 구문으로 모듈 math를 불러오기</vt:lpstr>
      <vt:lpstr>표준 모듈 random의 사용</vt:lpstr>
      <vt:lpstr>모듈 random의 주요 함수</vt:lpstr>
      <vt:lpstr>직접 모듈을 작성해 프로그램에서 실행</vt:lpstr>
      <vt:lpstr>쉘에서 자신이 만든 모듈을 실행</vt:lpstr>
      <vt:lpstr>자신이 만든 모듈에서 직접 실행 점검</vt:lpstr>
      <vt:lpstr>모듈 random을 함수를 활용해 모듈을 생성하고 불러오기</vt:lpstr>
      <vt:lpstr>여러 계층 구조의 패키지 생성과 실행</vt:lpstr>
      <vt:lpstr>PowerPoint 프레젠테이션</vt:lpstr>
      <vt:lpstr>모듈 turtle 개요와 기본 명령</vt:lpstr>
      <vt:lpstr>거북이로 삼각형과 사각형 그리기</vt:lpstr>
      <vt:lpstr>터틀 윈도 크기와 터틀 모양 수정</vt:lpstr>
      <vt:lpstr>원도 중앙에 색상이 있는 원 그리기</vt:lpstr>
      <vt:lpstr>함수 정의로 다각형 그리기</vt:lpstr>
      <vt:lpstr>써드파티 모듈 Numpy 설치</vt:lpstr>
      <vt:lpstr>모듈 Numpy의 기본 자료형 ndarray</vt:lpstr>
      <vt:lpstr>데이터 시각화에 활용되는 Matplotlib 설치</vt:lpstr>
      <vt:lpstr>Matplotlib로 기본 시각화 표현</vt:lpstr>
      <vt:lpstr>가로 막대그래프 그리기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542</cp:revision>
  <dcterms:created xsi:type="dcterms:W3CDTF">2013-05-23T04:26:30Z</dcterms:created>
  <dcterms:modified xsi:type="dcterms:W3CDTF">2020-01-12T02:45:40Z</dcterms:modified>
</cp:coreProperties>
</file>