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4"/>
  </p:notesMasterIdLst>
  <p:sldIdLst>
    <p:sldId id="297" r:id="rId3"/>
    <p:sldId id="464" r:id="rId4"/>
    <p:sldId id="510" r:id="rId5"/>
    <p:sldId id="517" r:id="rId6"/>
    <p:sldId id="518" r:id="rId7"/>
    <p:sldId id="519" r:id="rId8"/>
    <p:sldId id="520" r:id="rId9"/>
    <p:sldId id="521" r:id="rId10"/>
    <p:sldId id="527" r:id="rId11"/>
    <p:sldId id="528" r:id="rId12"/>
    <p:sldId id="529" r:id="rId13"/>
    <p:sldId id="530" r:id="rId14"/>
    <p:sldId id="531" r:id="rId15"/>
    <p:sldId id="511" r:id="rId16"/>
    <p:sldId id="469" r:id="rId17"/>
    <p:sldId id="512" r:id="rId18"/>
    <p:sldId id="513" r:id="rId19"/>
    <p:sldId id="522" r:id="rId20"/>
    <p:sldId id="523" r:id="rId21"/>
    <p:sldId id="524" r:id="rId22"/>
    <p:sldId id="525" r:id="rId23"/>
    <p:sldId id="526" r:id="rId24"/>
    <p:sldId id="514" r:id="rId25"/>
    <p:sldId id="515" r:id="rId26"/>
    <p:sldId id="532" r:id="rId27"/>
    <p:sldId id="533" r:id="rId28"/>
    <p:sldId id="534" r:id="rId29"/>
    <p:sldId id="535" r:id="rId30"/>
    <p:sldId id="472" r:id="rId31"/>
    <p:sldId id="516" r:id="rId32"/>
    <p:sldId id="509" r:id="rId33"/>
  </p:sldIdLst>
  <p:sldSz cx="9144000" cy="6858000" type="screen4x3"/>
  <p:notesSz cx="6858000" cy="9144000"/>
  <p:custDataLst>
    <p:tags r:id="rId3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286" autoAdjust="0"/>
  </p:normalViewPr>
  <p:slideViewPr>
    <p:cSldViewPr snapToGrid="0">
      <p:cViewPr varScale="1">
        <p:scale>
          <a:sx n="127" d="100"/>
          <a:sy n="127" d="100"/>
        </p:scale>
        <p:origin x="138" y="402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2020-01-12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 smtClean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 smtClean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  <a:endParaRPr lang="ko-KR" altLang="en-US" sz="2800" dirty="0">
              <a:solidFill>
                <a:srgbClr val="FFFF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91" y="1688125"/>
            <a:ext cx="3459776" cy="463354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214" y="2104967"/>
            <a:ext cx="3490547" cy="4177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IndexError</a:t>
            </a:r>
            <a:r>
              <a:rPr lang="en-US" altLang="ko-KR" dirty="0"/>
              <a:t> </a:t>
            </a:r>
            <a:r>
              <a:rPr lang="ko-KR" altLang="en-US" dirty="0"/>
              <a:t>예외 처리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72" y="1320246"/>
            <a:ext cx="7592158" cy="47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/>
              <a:t>Tkinter</a:t>
            </a:r>
            <a:r>
              <a:rPr lang="en-US" altLang="ko-KR" sz="2400" dirty="0"/>
              <a:t> GUI</a:t>
            </a:r>
            <a:r>
              <a:rPr lang="ko-KR" altLang="en-US" sz="2400" dirty="0"/>
              <a:t>에서 킬로미터를 마일로 </a:t>
            </a:r>
            <a:r>
              <a:rPr lang="en-US" altLang="ko-KR" sz="2400" dirty="0"/>
              <a:t>float </a:t>
            </a:r>
            <a:r>
              <a:rPr lang="ko-KR" altLang="en-US" sz="2400" dirty="0"/>
              <a:t>변환 시 예외 처리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8" y="1104350"/>
            <a:ext cx="4712345" cy="353042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569" y="2489670"/>
            <a:ext cx="4717462" cy="38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한번에 여러 예외 처리 구현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try </a:t>
            </a:r>
            <a:r>
              <a:rPr lang="ko-KR" altLang="en-US" dirty="0"/>
              <a:t>블록에서 </a:t>
            </a:r>
            <a:r>
              <a:rPr lang="en-US" altLang="ko-KR" dirty="0" smtClean="0"/>
              <a:t>except</a:t>
            </a:r>
            <a:r>
              <a:rPr lang="ko-KR" altLang="en-US" dirty="0"/>
              <a:t>를 여러 개 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여러 개의 </a:t>
            </a:r>
            <a:r>
              <a:rPr lang="en-US" altLang="ko-KR" dirty="0" smtClean="0"/>
              <a:t>except</a:t>
            </a:r>
            <a:r>
              <a:rPr lang="ko-KR" altLang="en-US" dirty="0"/>
              <a:t>가 있더라도 예외가 발생하면 하나만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물론 </a:t>
            </a:r>
            <a:r>
              <a:rPr lang="en-US" altLang="ko-KR" dirty="0"/>
              <a:t>except</a:t>
            </a:r>
            <a:r>
              <a:rPr lang="ko-KR" altLang="en-US" dirty="0"/>
              <a:t>가 있더라도 발생한 예외가 </a:t>
            </a:r>
            <a:r>
              <a:rPr lang="ko-KR" altLang="en-US" dirty="0" smtClean="0"/>
              <a:t>적시한 예외 </a:t>
            </a:r>
            <a:r>
              <a:rPr lang="ko-KR" altLang="en-US" dirty="0"/>
              <a:t>클래스가 동일하거나 하부 클래스가 아니라면 </a:t>
            </a:r>
            <a:r>
              <a:rPr lang="en-US" altLang="ko-KR" dirty="0"/>
              <a:t>except </a:t>
            </a:r>
            <a:r>
              <a:rPr lang="ko-KR" altLang="en-US" dirty="0"/>
              <a:t>블록은 실행되지 </a:t>
            </a:r>
            <a:r>
              <a:rPr lang="ko-KR" altLang="en-US" dirty="0" smtClean="0"/>
              <a:t>않음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93" y="2433687"/>
            <a:ext cx="5985467" cy="27716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372" y="5206981"/>
            <a:ext cx="3411782" cy="14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두 정수의 곱하기와 나누기 구하기에서의 여러 예외 처리 구현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7" y="1006522"/>
            <a:ext cx="5182808" cy="367703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590" y="1761392"/>
            <a:ext cx="5177168" cy="46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키워드 </a:t>
            </a:r>
            <a:r>
              <a:rPr lang="en-US" altLang="ko-KR" dirty="0"/>
              <a:t>raise</a:t>
            </a:r>
            <a:r>
              <a:rPr lang="ko-KR" altLang="en-US" dirty="0"/>
              <a:t>를 사용해 직접 예외를 발생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8" y="1006523"/>
            <a:ext cx="5412902" cy="42609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581" y="3611074"/>
            <a:ext cx="5430534" cy="26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4" y="2576976"/>
            <a:ext cx="8261106" cy="18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개요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프로그램 실행 중에 저장한 </a:t>
            </a:r>
            <a:r>
              <a:rPr lang="ko-KR" altLang="en-US" dirty="0" smtClean="0"/>
              <a:t>변수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메인 </a:t>
            </a:r>
            <a:r>
              <a:rPr lang="ko-KR" altLang="en-US" dirty="0"/>
              <a:t>메모리인 </a:t>
            </a:r>
            <a:r>
              <a:rPr lang="en-US" altLang="ko-KR" dirty="0"/>
              <a:t>RAM(Random Access </a:t>
            </a:r>
            <a:r>
              <a:rPr lang="en-US" altLang="ko-KR" dirty="0" smtClean="0"/>
              <a:t>Memory)</a:t>
            </a:r>
            <a:r>
              <a:rPr lang="ko-KR" altLang="en-US" dirty="0"/>
              <a:t>에 저장돼 </a:t>
            </a:r>
            <a:r>
              <a:rPr lang="ko-KR" altLang="en-US" dirty="0" smtClean="0"/>
              <a:t>있으며 </a:t>
            </a:r>
            <a:r>
              <a:rPr lang="ko-KR" altLang="en-US" dirty="0"/>
              <a:t>프로그램이 종료되면 모두 사라지는 휘발성</a:t>
            </a:r>
            <a:r>
              <a:rPr lang="en-US" altLang="ko-KR" dirty="0"/>
              <a:t>(volatile ) </a:t>
            </a:r>
            <a:r>
              <a:rPr lang="ko-KR" altLang="en-US" dirty="0" smtClean="0"/>
              <a:t>자료</a:t>
            </a:r>
            <a:endParaRPr lang="en-US" altLang="ko-KR" dirty="0" smtClean="0"/>
          </a:p>
          <a:p>
            <a:r>
              <a:rPr lang="ko-KR" altLang="en-US" dirty="0"/>
              <a:t>영구 저장이 가능한 파일</a:t>
            </a:r>
            <a:endParaRPr lang="en-US" altLang="ko-KR" dirty="0"/>
          </a:p>
          <a:p>
            <a:pPr lvl="1"/>
            <a:r>
              <a:rPr lang="ko-KR" altLang="en-US" dirty="0" smtClean="0"/>
              <a:t>하드디스크나 </a:t>
            </a:r>
            <a:r>
              <a:rPr lang="en-US" altLang="ko-KR" dirty="0"/>
              <a:t>USB </a:t>
            </a:r>
            <a:r>
              <a:rPr lang="ko-KR" altLang="en-US" dirty="0" smtClean="0"/>
              <a:t>등의 보조 </a:t>
            </a:r>
            <a:r>
              <a:rPr lang="ko-KR" altLang="en-US" dirty="0"/>
              <a:t>기억 </a:t>
            </a:r>
            <a:r>
              <a:rPr lang="ko-KR" altLang="en-US" dirty="0" smtClean="0"/>
              <a:t>장치에 저장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2963007"/>
            <a:ext cx="6568952" cy="31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쓰기 </a:t>
            </a:r>
            <a:r>
              <a:rPr lang="en-US" altLang="ko-KR" dirty="0"/>
              <a:t>write( )</a:t>
            </a:r>
            <a:r>
              <a:rPr lang="ko-KR" altLang="en-US" dirty="0"/>
              <a:t>와 읽기 </a:t>
            </a:r>
            <a:r>
              <a:rPr lang="en-US" altLang="ko-KR" dirty="0"/>
              <a:t>read(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파일 </a:t>
            </a:r>
            <a:r>
              <a:rPr lang="en-US" altLang="ko-KR" dirty="0"/>
              <a:t>pyzen.txt</a:t>
            </a:r>
            <a:r>
              <a:rPr lang="ko-KR" altLang="en-US" dirty="0"/>
              <a:t>에 </a:t>
            </a:r>
            <a:r>
              <a:rPr lang="ko-KR" altLang="en-US" dirty="0" err="1"/>
              <a:t>파이썬</a:t>
            </a:r>
            <a:r>
              <a:rPr lang="ko-KR" altLang="en-US" dirty="0"/>
              <a:t> 철학 세 줄을 쓴 </a:t>
            </a:r>
            <a:r>
              <a:rPr lang="ko-KR" altLang="en-US" dirty="0" smtClean="0"/>
              <a:t>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다시 </a:t>
            </a:r>
            <a:r>
              <a:rPr lang="ko-KR" altLang="en-US" dirty="0"/>
              <a:t>읽기 모드로 파일을 열어 그 내용 전체를 </a:t>
            </a:r>
            <a:r>
              <a:rPr lang="ko-KR" altLang="en-US" dirty="0" smtClean="0"/>
              <a:t>읽어 </a:t>
            </a:r>
            <a:r>
              <a:rPr lang="ko-KR" altLang="en-US" dirty="0"/>
              <a:t>콘솔에 </a:t>
            </a:r>
            <a:r>
              <a:rPr lang="ko-KR" altLang="en-US" dirty="0" smtClean="0"/>
              <a:t>출력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파일은 </a:t>
            </a:r>
            <a:r>
              <a:rPr lang="ko-KR" altLang="en-US" dirty="0"/>
              <a:t>노트패드로도 열 수 </a:t>
            </a:r>
            <a:r>
              <a:rPr lang="ko-KR" altLang="en-US" dirty="0" smtClean="0"/>
              <a:t>있음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19" y="2284565"/>
            <a:ext cx="6330462" cy="34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열기 함수 </a:t>
            </a:r>
            <a:r>
              <a:rPr lang="en-US" altLang="ko-KR" dirty="0"/>
              <a:t>open(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1"/>
            <a:ext cx="8603852" cy="2138324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함수 </a:t>
            </a:r>
            <a:r>
              <a:rPr lang="en-US" altLang="ko-KR" dirty="0"/>
              <a:t>open( )</a:t>
            </a:r>
            <a:r>
              <a:rPr lang="ko-KR" altLang="en-US" dirty="0"/>
              <a:t>의 첫 두 인자는 </a:t>
            </a:r>
            <a:r>
              <a:rPr lang="en-US" altLang="ko-KR" dirty="0"/>
              <a:t>file</a:t>
            </a:r>
            <a:r>
              <a:rPr lang="ko-KR" altLang="en-US" dirty="0"/>
              <a:t>과 </a:t>
            </a:r>
            <a:r>
              <a:rPr lang="en-US" altLang="ko-KR" dirty="0" smtClean="0"/>
              <a:t>mode</a:t>
            </a:r>
          </a:p>
          <a:p>
            <a:pPr lvl="1"/>
            <a:r>
              <a:rPr lang="ko-KR" altLang="en-US" dirty="0" smtClean="0"/>
              <a:t>위치 </a:t>
            </a:r>
            <a:r>
              <a:rPr lang="ko-KR" altLang="en-US" dirty="0"/>
              <a:t>인자와 키워드 인자 모두 가능</a:t>
            </a:r>
          </a:p>
          <a:p>
            <a:r>
              <a:rPr lang="en-US" altLang="ko-KR" dirty="0" smtClean="0"/>
              <a:t>open(file</a:t>
            </a:r>
            <a:r>
              <a:rPr lang="en-US" altLang="ko-KR" dirty="0"/>
              <a:t>, mode='r', …)</a:t>
            </a:r>
          </a:p>
          <a:p>
            <a:pPr lvl="1"/>
            <a:r>
              <a:rPr lang="en-US" altLang="ko-KR" dirty="0"/>
              <a:t>■ </a:t>
            </a:r>
            <a:r>
              <a:rPr lang="ko-KR" altLang="en-US" dirty="0"/>
              <a:t>파일명</a:t>
            </a:r>
            <a:r>
              <a:rPr lang="en-US" altLang="ko-KR" dirty="0"/>
              <a:t>: file </a:t>
            </a:r>
            <a:r>
              <a:rPr lang="ko-KR" altLang="en-US" dirty="0"/>
              <a:t>인자는 참조하려는 파일의 이름이 들어있는 문자열 값</a:t>
            </a:r>
          </a:p>
          <a:p>
            <a:pPr lvl="1"/>
            <a:r>
              <a:rPr lang="ko-KR" altLang="en-US" dirty="0"/>
              <a:t>■ 모드</a:t>
            </a:r>
            <a:r>
              <a:rPr lang="en-US" altLang="ko-KR" dirty="0"/>
              <a:t>: mode</a:t>
            </a:r>
            <a:r>
              <a:rPr lang="ko-KR" altLang="en-US" dirty="0"/>
              <a:t>는 파일을 열어 처리하는 </a:t>
            </a:r>
            <a:r>
              <a:rPr lang="ko-KR" altLang="en-US" dirty="0" smtClean="0"/>
              <a:t>모드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즉 </a:t>
            </a:r>
            <a:r>
              <a:rPr lang="ko-KR" altLang="en-US" dirty="0"/>
              <a:t>읽기</a:t>
            </a:r>
            <a:r>
              <a:rPr lang="en-US" altLang="ko-KR" dirty="0"/>
              <a:t>(r), </a:t>
            </a:r>
            <a:r>
              <a:rPr lang="ko-KR" altLang="en-US" dirty="0"/>
              <a:t>쓰기</a:t>
            </a:r>
            <a:r>
              <a:rPr lang="en-US" altLang="ko-KR" dirty="0"/>
              <a:t>(w), </a:t>
            </a:r>
            <a:r>
              <a:rPr lang="ko-KR" altLang="en-US" dirty="0"/>
              <a:t>추가</a:t>
            </a:r>
            <a:r>
              <a:rPr lang="en-US" altLang="ko-KR" dirty="0"/>
              <a:t>(a) </a:t>
            </a:r>
            <a:r>
              <a:rPr lang="ko-KR" altLang="en-US" dirty="0"/>
              <a:t>등을 </a:t>
            </a:r>
            <a:r>
              <a:rPr lang="ko-KR" altLang="en-US" dirty="0" smtClean="0"/>
              <a:t>결정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기본 </a:t>
            </a:r>
            <a:r>
              <a:rPr lang="ko-KR" altLang="en-US" dirty="0"/>
              <a:t>파일 액세스 모드는 읽기</a:t>
            </a:r>
            <a:r>
              <a:rPr lang="en-US" altLang="ko-KR" dirty="0"/>
              <a:t>(r</a:t>
            </a:r>
            <a:r>
              <a:rPr lang="en-US" altLang="ko-KR" dirty="0" smtClean="0"/>
              <a:t>), </a:t>
            </a:r>
            <a:r>
              <a:rPr lang="ko-KR" altLang="en-US" dirty="0"/>
              <a:t>파일에서 읽으려면 생략 가능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83" y="3182422"/>
            <a:ext cx="5751715" cy="31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읽기 </a:t>
            </a:r>
            <a:r>
              <a:rPr lang="en-US" altLang="ko-KR" dirty="0" err="1"/>
              <a:t>readlines</a:t>
            </a:r>
            <a:r>
              <a:rPr lang="en-US" altLang="ko-KR" dirty="0"/>
              <a:t>( )</a:t>
            </a:r>
            <a:r>
              <a:rPr lang="ko-KR" altLang="en-US" dirty="0"/>
              <a:t>와 </a:t>
            </a:r>
            <a:r>
              <a:rPr lang="en-US" altLang="ko-KR" dirty="0" err="1"/>
              <a:t>readline</a:t>
            </a:r>
            <a:r>
              <a:rPr lang="en-US" altLang="ko-KR" dirty="0"/>
              <a:t>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readlines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파일 </a:t>
            </a:r>
            <a:r>
              <a:rPr lang="ko-KR" altLang="en-US" dirty="0"/>
              <a:t>전체 </a:t>
            </a:r>
            <a:r>
              <a:rPr lang="ko-KR" altLang="en-US" dirty="0" smtClean="0"/>
              <a:t>내용 한 </a:t>
            </a:r>
            <a:r>
              <a:rPr lang="ko-KR" altLang="en-US" dirty="0"/>
              <a:t>줄 한 줄의 항목으로 구성된 리스트를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r>
              <a:rPr lang="en-US" altLang="ko-KR" dirty="0" err="1" smtClean="0"/>
              <a:t>readline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한 </a:t>
            </a:r>
            <a:r>
              <a:rPr lang="ko-KR" altLang="en-US" dirty="0"/>
              <a:t>줄의 문자열을 읽어 </a:t>
            </a:r>
            <a:r>
              <a:rPr lang="ko-KR" altLang="en-US" dirty="0" smtClean="0"/>
              <a:t>반환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123" y="2612847"/>
            <a:ext cx="6677758" cy="34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6" y="2528777"/>
            <a:ext cx="8162925" cy="19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읽기의 예외 </a:t>
            </a:r>
            <a:r>
              <a:rPr lang="ko-KR" altLang="en-US" dirty="0" smtClean="0"/>
              <a:t>처리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쓰기 모드인 ‘</a:t>
            </a:r>
            <a:r>
              <a:rPr lang="en-US" altLang="ko-KR" dirty="0"/>
              <a:t>w’</a:t>
            </a:r>
            <a:r>
              <a:rPr lang="ko-KR" altLang="en-US" dirty="0"/>
              <a:t>로 </a:t>
            </a:r>
            <a:r>
              <a:rPr lang="en-US" altLang="ko-KR" dirty="0"/>
              <a:t>open(‘filename’, mode=’w</a:t>
            </a:r>
            <a:r>
              <a:rPr lang="en-US" altLang="ko-KR" dirty="0" smtClean="0"/>
              <a:t>’)</a:t>
            </a:r>
          </a:p>
          <a:p>
            <a:pPr lvl="1"/>
            <a:r>
              <a:rPr lang="ko-KR" altLang="en-US" dirty="0" smtClean="0"/>
              <a:t>이미 </a:t>
            </a:r>
            <a:r>
              <a:rPr lang="ko-KR" altLang="en-US" dirty="0"/>
              <a:t>파일이 있다면 </a:t>
            </a:r>
            <a:r>
              <a:rPr lang="en-US" altLang="ko-KR" dirty="0"/>
              <a:t>filename</a:t>
            </a:r>
            <a:r>
              <a:rPr lang="ko-KR" altLang="en-US" dirty="0"/>
              <a:t>으로 </a:t>
            </a:r>
            <a:r>
              <a:rPr lang="ko-KR" altLang="en-US" dirty="0" smtClean="0"/>
              <a:t>기존의 내용을 </a:t>
            </a:r>
            <a:r>
              <a:rPr lang="ko-KR" altLang="en-US" dirty="0"/>
              <a:t>모두 무시하고 </a:t>
            </a:r>
            <a:r>
              <a:rPr lang="ko-KR" altLang="en-US" dirty="0" smtClean="0"/>
              <a:t>덮어 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파일이 </a:t>
            </a:r>
            <a:r>
              <a:rPr lang="ko-KR" altLang="en-US" dirty="0"/>
              <a:t>없다면 </a:t>
            </a:r>
            <a:r>
              <a:rPr lang="en-US" altLang="ko-KR" dirty="0"/>
              <a:t>filename</a:t>
            </a:r>
            <a:r>
              <a:rPr lang="ko-KR" altLang="en-US" dirty="0"/>
              <a:t>으로 새로운 파일을 </a:t>
            </a:r>
            <a:r>
              <a:rPr lang="ko-KR" altLang="en-US" dirty="0" smtClean="0"/>
              <a:t>생성</a:t>
            </a:r>
            <a:endParaRPr lang="en-US" altLang="ko-KR" dirty="0"/>
          </a:p>
          <a:p>
            <a:r>
              <a:rPr lang="ko-KR" altLang="en-US" dirty="0" smtClean="0"/>
              <a:t>읽기 </a:t>
            </a:r>
            <a:r>
              <a:rPr lang="ko-KR" altLang="en-US" dirty="0"/>
              <a:t>모드인 ‘</a:t>
            </a:r>
            <a:r>
              <a:rPr lang="en-US" altLang="ko-KR" dirty="0"/>
              <a:t>r’</a:t>
            </a:r>
            <a:r>
              <a:rPr lang="ko-KR" altLang="en-US" dirty="0"/>
              <a:t>로 </a:t>
            </a:r>
            <a:r>
              <a:rPr lang="en-US" altLang="ko-KR" dirty="0"/>
              <a:t>open(… mode=’r’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파일이 없다면 </a:t>
            </a:r>
            <a:r>
              <a:rPr lang="en-US" altLang="ko-KR" dirty="0" err="1" smtClean="0"/>
              <a:t>FileNotFoundError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예외 발생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03" y="3109936"/>
            <a:ext cx="6646618" cy="21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읽기의 예외 처리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3" y="1079622"/>
            <a:ext cx="6469185" cy="331160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583" y="4578666"/>
            <a:ext cx="6427177" cy="1561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7034" y="1334745"/>
            <a:ext cx="1540806" cy="253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파일 읽기의 예외 처리</a:t>
            </a:r>
            <a:endParaRPr lang="ko-KR" altLang="en-US" sz="1050" dirty="0" smtClean="0"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with open(…) as file </a:t>
            </a:r>
            <a:r>
              <a:rPr lang="ko-KR" altLang="en-US" dirty="0"/>
              <a:t>구문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구문 </a:t>
            </a:r>
            <a:r>
              <a:rPr lang="en-US" altLang="ko-KR" dirty="0"/>
              <a:t>with open(…) </a:t>
            </a:r>
            <a:r>
              <a:rPr lang="en-US" altLang="ko-KR" dirty="0" smtClean="0"/>
              <a:t>as </a:t>
            </a:r>
            <a:r>
              <a:rPr lang="ko-KR" altLang="en-US" dirty="0" smtClean="0"/>
              <a:t>파일 </a:t>
            </a:r>
            <a:r>
              <a:rPr lang="ko-KR" altLang="en-US" dirty="0" err="1"/>
              <a:t>객체명</a:t>
            </a:r>
            <a:r>
              <a:rPr lang="en-US" altLang="ko-KR" dirty="0"/>
              <a:t>: </a:t>
            </a:r>
            <a:r>
              <a:rPr lang="ko-KR" altLang="en-US" dirty="0"/>
              <a:t>을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close</a:t>
            </a:r>
            <a:r>
              <a:rPr lang="en-US" altLang="ko-KR" dirty="0"/>
              <a:t>( ) </a:t>
            </a:r>
            <a:r>
              <a:rPr lang="ko-KR" altLang="en-US" dirty="0"/>
              <a:t>호출 없이 자동으로 파일을 닫아 </a:t>
            </a:r>
            <a:r>
              <a:rPr lang="ko-KR" altLang="en-US" dirty="0" smtClean="0"/>
              <a:t>줌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45" y="2022327"/>
            <a:ext cx="4056868" cy="108459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08" y="3379084"/>
            <a:ext cx="4048589" cy="10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파일 쓰기에서 기본 파일에 덮어쓰는 것을 방지하려면 </a:t>
            </a:r>
            <a:r>
              <a:rPr lang="en-US" altLang="ko-KR" sz="2000" dirty="0"/>
              <a:t>mode=’x’ </a:t>
            </a:r>
            <a:r>
              <a:rPr lang="ko-KR" altLang="en-US" sz="2000" dirty="0"/>
              <a:t>사용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파일 열기의 </a:t>
            </a:r>
            <a:r>
              <a:rPr lang="en-US" altLang="ko-KR" dirty="0"/>
              <a:t>mode=</a:t>
            </a:r>
            <a:r>
              <a:rPr lang="en-US" altLang="ko-KR" dirty="0" smtClean="0"/>
              <a:t>'w‘</a:t>
            </a:r>
          </a:p>
          <a:p>
            <a:pPr lvl="1"/>
            <a:r>
              <a:rPr lang="ko-KR" altLang="en-US" dirty="0" smtClean="0"/>
              <a:t>파일이 </a:t>
            </a:r>
            <a:r>
              <a:rPr lang="ko-KR" altLang="en-US" dirty="0"/>
              <a:t>없다면 새로 만들고</a:t>
            </a:r>
            <a:r>
              <a:rPr lang="en-US" altLang="ko-KR" dirty="0"/>
              <a:t>, </a:t>
            </a:r>
            <a:r>
              <a:rPr lang="ko-KR" altLang="en-US" dirty="0"/>
              <a:t>이미 파일이 있다면 새로이 내용을 덮어써 </a:t>
            </a:r>
            <a:r>
              <a:rPr lang="ko-KR" altLang="en-US" dirty="0" smtClean="0"/>
              <a:t>이전 내용이 </a:t>
            </a:r>
            <a:r>
              <a:rPr lang="ko-KR" altLang="en-US" dirty="0"/>
              <a:t>모두 </a:t>
            </a:r>
            <a:r>
              <a:rPr lang="ko-KR" altLang="en-US" dirty="0" smtClean="0"/>
              <a:t>사라짐</a:t>
            </a:r>
            <a:endParaRPr lang="en-US" altLang="ko-KR" dirty="0"/>
          </a:p>
          <a:p>
            <a:r>
              <a:rPr lang="ko-KR" altLang="en-US" dirty="0"/>
              <a:t>파일 열기의 </a:t>
            </a:r>
            <a:r>
              <a:rPr lang="en-US" altLang="ko-KR" dirty="0"/>
              <a:t>mode=’x’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모드 </a:t>
            </a:r>
            <a:r>
              <a:rPr lang="en-US" altLang="ko-KR" dirty="0"/>
              <a:t>x</a:t>
            </a:r>
            <a:r>
              <a:rPr lang="ko-KR" altLang="en-US" dirty="0"/>
              <a:t>는 배타적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(</a:t>
            </a:r>
            <a:r>
              <a:rPr lang="en-US" altLang="ko-KR" dirty="0"/>
              <a:t>exclusive </a:t>
            </a:r>
            <a:r>
              <a:rPr lang="en-US" altLang="ko-KR" dirty="0" smtClean="0"/>
              <a:t>creation)</a:t>
            </a:r>
            <a:r>
              <a:rPr lang="ko-KR" altLang="en-US" dirty="0"/>
              <a:t>이라고 하며</a:t>
            </a:r>
            <a:r>
              <a:rPr lang="en-US" altLang="ko-KR" dirty="0"/>
              <a:t>, </a:t>
            </a:r>
            <a:r>
              <a:rPr lang="en-US" altLang="ko-KR" dirty="0" err="1"/>
              <a:t>eXclusive</a:t>
            </a:r>
            <a:r>
              <a:rPr lang="en-US" altLang="ko-KR" dirty="0"/>
              <a:t> </a:t>
            </a:r>
            <a:r>
              <a:rPr lang="ko-KR" altLang="en-US" dirty="0"/>
              <a:t>의 </a:t>
            </a:r>
            <a:r>
              <a:rPr lang="en-US" altLang="ko-KR" dirty="0"/>
              <a:t>x</a:t>
            </a:r>
            <a:r>
              <a:rPr lang="ko-KR" altLang="en-US" dirty="0"/>
              <a:t>를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새로운 파일에만 </a:t>
            </a:r>
            <a:r>
              <a:rPr lang="ko-KR" altLang="en-US" dirty="0"/>
              <a:t>기록하며</a:t>
            </a:r>
            <a:r>
              <a:rPr lang="en-US" altLang="ko-KR" dirty="0"/>
              <a:t>, </a:t>
            </a:r>
            <a:r>
              <a:rPr lang="ko-KR" altLang="en-US" dirty="0"/>
              <a:t>이미 파일이 있다면 </a:t>
            </a:r>
            <a:r>
              <a:rPr lang="en-US" altLang="ko-KR" dirty="0" err="1"/>
              <a:t>FileExistsError</a:t>
            </a:r>
            <a:r>
              <a:rPr lang="en-US" altLang="ko-KR" dirty="0"/>
              <a:t> </a:t>
            </a:r>
            <a:r>
              <a:rPr lang="ko-KR" altLang="en-US" dirty="0"/>
              <a:t>예외가 </a:t>
            </a:r>
            <a:r>
              <a:rPr lang="ko-KR" altLang="en-US" dirty="0" smtClean="0"/>
              <a:t>발생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77" y="3284756"/>
            <a:ext cx="6288698" cy="24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1800" dirty="0"/>
              <a:t>여러 줄을 파일에 출력하는 함수 </a:t>
            </a:r>
            <a:r>
              <a:rPr lang="en-US" altLang="ko-KR" sz="1800" dirty="0" err="1"/>
              <a:t>writelines</a:t>
            </a:r>
            <a:r>
              <a:rPr lang="en-US" altLang="ko-KR" sz="1800" dirty="0"/>
              <a:t>( )</a:t>
            </a:r>
            <a:r>
              <a:rPr lang="ko-KR" altLang="en-US" sz="1800" dirty="0"/>
              <a:t>와 </a:t>
            </a:r>
            <a:r>
              <a:rPr lang="en-US" altLang="ko-KR" sz="1800" dirty="0"/>
              <a:t>file </a:t>
            </a:r>
            <a:r>
              <a:rPr lang="ko-KR" altLang="en-US" sz="1800" dirty="0"/>
              <a:t>자체를 이용한 줄 읽기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2" y="1074063"/>
            <a:ext cx="6075078" cy="52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바이너리 파일 쓰기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1"/>
            <a:ext cx="8603852" cy="1768182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표준 모듈 </a:t>
            </a:r>
            <a:r>
              <a:rPr lang="en-US" altLang="ko-KR" dirty="0"/>
              <a:t>pickle</a:t>
            </a:r>
            <a:r>
              <a:rPr lang="ko-KR" altLang="en-US" dirty="0"/>
              <a:t>을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파이썬의</a:t>
            </a:r>
            <a:r>
              <a:rPr lang="ko-KR" altLang="en-US" dirty="0" smtClean="0"/>
              <a:t> </a:t>
            </a:r>
            <a:r>
              <a:rPr lang="ko-KR" altLang="en-US" dirty="0"/>
              <a:t>다양한 </a:t>
            </a:r>
            <a:r>
              <a:rPr lang="ko-KR" altLang="en-US" dirty="0" err="1"/>
              <a:t>자료형</a:t>
            </a:r>
            <a:r>
              <a:rPr lang="ko-KR" altLang="en-US" dirty="0"/>
              <a:t> 그대로를 파일로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r>
              <a:rPr lang="ko-KR" altLang="en-US" dirty="0" smtClean="0"/>
              <a:t>모듈 </a:t>
            </a:r>
            <a:r>
              <a:rPr lang="en-US" altLang="ko-KR" dirty="0"/>
              <a:t>pickle</a:t>
            </a:r>
            <a:r>
              <a:rPr lang="ko-KR" altLang="en-US" dirty="0"/>
              <a:t>을 </a:t>
            </a:r>
            <a:r>
              <a:rPr lang="en-US" altLang="ko-KR" dirty="0" smtClean="0"/>
              <a:t>import</a:t>
            </a:r>
          </a:p>
          <a:p>
            <a:pPr lvl="1"/>
            <a:r>
              <a:rPr lang="ko-KR" altLang="en-US" dirty="0" smtClean="0"/>
              <a:t>파일 </a:t>
            </a:r>
            <a:r>
              <a:rPr lang="en-US" altLang="ko-KR" dirty="0"/>
              <a:t>pydata.pic</a:t>
            </a:r>
            <a:r>
              <a:rPr lang="ko-KR" altLang="en-US" dirty="0"/>
              <a:t>을 </a:t>
            </a:r>
            <a:r>
              <a:rPr lang="en-US" altLang="ko-KR" dirty="0"/>
              <a:t>mode=’</a:t>
            </a:r>
            <a:r>
              <a:rPr lang="en-US" altLang="ko-KR" dirty="0" err="1"/>
              <a:t>wb</a:t>
            </a:r>
            <a:r>
              <a:rPr lang="en-US" altLang="ko-KR" dirty="0"/>
              <a:t>’</a:t>
            </a:r>
            <a:r>
              <a:rPr lang="ko-KR" altLang="en-US" dirty="0"/>
              <a:t>로 열어 변수 </a:t>
            </a:r>
            <a:r>
              <a:rPr lang="en-US" altLang="ko-KR" dirty="0"/>
              <a:t>f</a:t>
            </a:r>
            <a:r>
              <a:rPr lang="ko-KR" altLang="en-US" dirty="0"/>
              <a:t>에 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wb</a:t>
            </a:r>
            <a:r>
              <a:rPr lang="ko-KR" altLang="en-US" dirty="0"/>
              <a:t>는 쓰기</a:t>
            </a:r>
            <a:r>
              <a:rPr lang="en-US" altLang="ko-KR" dirty="0"/>
              <a:t>(</a:t>
            </a:r>
            <a:r>
              <a:rPr lang="en-US" altLang="ko-KR" dirty="0" smtClean="0"/>
              <a:t>w)</a:t>
            </a:r>
            <a:r>
              <a:rPr lang="ko-KR" altLang="en-US" dirty="0"/>
              <a:t>와 바이너리</a:t>
            </a:r>
            <a:r>
              <a:rPr lang="en-US" altLang="ko-KR" dirty="0"/>
              <a:t>(</a:t>
            </a:r>
            <a:r>
              <a:rPr lang="en-US" altLang="ko-KR" dirty="0" smtClean="0"/>
              <a:t>b)</a:t>
            </a:r>
            <a:r>
              <a:rPr lang="ko-KR" altLang="en-US" dirty="0"/>
              <a:t>를 </a:t>
            </a:r>
            <a:r>
              <a:rPr lang="ko-KR" altLang="en-US" dirty="0" smtClean="0"/>
              <a:t>의미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바이너리 </a:t>
            </a:r>
            <a:r>
              <a:rPr lang="ko-KR" altLang="en-US" dirty="0"/>
              <a:t>자료의 </a:t>
            </a:r>
            <a:r>
              <a:rPr lang="ko-KR" altLang="en-US" dirty="0" smtClean="0"/>
              <a:t>출력은 </a:t>
            </a:r>
            <a:r>
              <a:rPr lang="en-US" altLang="ko-KR" dirty="0"/>
              <a:t>pickle</a:t>
            </a:r>
            <a:r>
              <a:rPr lang="ko-KR" altLang="en-US" dirty="0"/>
              <a:t>의 함수 </a:t>
            </a:r>
            <a:r>
              <a:rPr lang="en-US" altLang="ko-KR" dirty="0"/>
              <a:t>dump(</a:t>
            </a:r>
            <a:r>
              <a:rPr lang="ko-KR" altLang="en-US" dirty="0"/>
              <a:t>자료</a:t>
            </a:r>
            <a:r>
              <a:rPr lang="en-US" altLang="ko-KR" dirty="0"/>
              <a:t>, </a:t>
            </a:r>
            <a:r>
              <a:rPr lang="ko-KR" altLang="en-US" dirty="0"/>
              <a:t>파일</a:t>
            </a:r>
            <a:r>
              <a:rPr lang="en-US" altLang="ko-KR" dirty="0"/>
              <a:t>)</a:t>
            </a:r>
            <a:r>
              <a:rPr lang="ko-KR" altLang="en-US" dirty="0"/>
              <a:t>로 파일에 자료를 </a:t>
            </a:r>
            <a:r>
              <a:rPr lang="ko-KR" altLang="en-US" dirty="0" smtClean="0"/>
              <a:t>출력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바이너리 </a:t>
            </a:r>
            <a:r>
              <a:rPr lang="ko-KR" altLang="en-US" dirty="0"/>
              <a:t>파일의 특징은 </a:t>
            </a:r>
            <a:r>
              <a:rPr lang="ko-KR" altLang="en-US" dirty="0" err="1" smtClean="0"/>
              <a:t>노트패드와</a:t>
            </a:r>
            <a:r>
              <a:rPr lang="ko-KR" altLang="en-US" dirty="0" smtClean="0"/>
              <a:t> </a:t>
            </a:r>
            <a:r>
              <a:rPr lang="ko-KR" altLang="en-US" dirty="0"/>
              <a:t>같은 텍스트 편집기로는 내용을 볼 수 </a:t>
            </a:r>
            <a:r>
              <a:rPr lang="ko-KR" altLang="en-US" dirty="0" smtClean="0"/>
              <a:t>없음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00" y="2891806"/>
            <a:ext cx="6210357" cy="3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바이너리 파일 읽기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85" y="1091647"/>
            <a:ext cx="6013137" cy="172082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7" y="2791687"/>
            <a:ext cx="6613677" cy="354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이름 수정 </a:t>
            </a:r>
            <a:r>
              <a:rPr lang="en-US" altLang="ko-KR" dirty="0"/>
              <a:t>rename( )</a:t>
            </a:r>
            <a:r>
              <a:rPr lang="ko-KR" altLang="en-US" dirty="0"/>
              <a:t>과 삭제 </a:t>
            </a:r>
            <a:r>
              <a:rPr lang="en-US" altLang="ko-KR" dirty="0"/>
              <a:t>remove(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16" y="1193960"/>
            <a:ext cx="6927972" cy="39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현재 폴더 하부 목록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17" y="1109231"/>
            <a:ext cx="7205944" cy="48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" y="1516708"/>
            <a:ext cx="7850065" cy="41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예외 처리 개요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실행 시 오류 발생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원인은 </a:t>
            </a:r>
            <a:r>
              <a:rPr lang="ko-KR" altLang="en-US" dirty="0"/>
              <a:t>정수나 실수를 입력해야 하는 상황에서 </a:t>
            </a:r>
            <a:r>
              <a:rPr lang="ko-KR" altLang="en-US" dirty="0" smtClean="0"/>
              <a:t>사용자의 입력이 잘못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네트워크의 </a:t>
            </a:r>
            <a:r>
              <a:rPr lang="ko-KR" altLang="en-US" dirty="0"/>
              <a:t>송 수신 문제 또는 요구한 파일이 없는 문제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그럼에도 </a:t>
            </a:r>
            <a:r>
              <a:rPr lang="ko-KR" altLang="en-US" dirty="0"/>
              <a:t>불구하고 프로그램 실행 중에 오류가 발생하는 것은 대부분 개발자의 </a:t>
            </a:r>
            <a:r>
              <a:rPr lang="ko-KR" altLang="en-US" dirty="0" smtClean="0"/>
              <a:t>책임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발생할 </a:t>
            </a:r>
            <a:r>
              <a:rPr lang="ko-KR" altLang="en-US" dirty="0"/>
              <a:t>수 있는 경우를 예측해 실행 오류가 </a:t>
            </a:r>
            <a:r>
              <a:rPr lang="ko-KR" altLang="en-US" dirty="0" smtClean="0"/>
              <a:t>발생 하지 </a:t>
            </a:r>
            <a:r>
              <a:rPr lang="ko-KR" altLang="en-US" dirty="0"/>
              <a:t>않도록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오류가 </a:t>
            </a:r>
            <a:r>
              <a:rPr lang="ko-KR" altLang="en-US" dirty="0"/>
              <a:t>발생하더라도 프로그램이 바로 종료되는 일은 막도록 해야 </a:t>
            </a:r>
            <a:r>
              <a:rPr lang="ko-KR" altLang="en-US" dirty="0" smtClean="0"/>
              <a:t>함</a:t>
            </a:r>
            <a:endParaRPr lang="en-US" altLang="ko-KR" dirty="0" smtClean="0"/>
          </a:p>
          <a:p>
            <a:r>
              <a:rPr lang="ko-KR" altLang="en-US" dirty="0" smtClean="0"/>
              <a:t>예외와 </a:t>
            </a:r>
            <a:r>
              <a:rPr lang="ko-KR" altLang="en-US" dirty="0"/>
              <a:t>예외 처리</a:t>
            </a:r>
            <a:r>
              <a:rPr lang="en-US" altLang="ko-KR" dirty="0"/>
              <a:t>(exception handle)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실행 중에 </a:t>
            </a:r>
            <a:r>
              <a:rPr lang="ko-KR" altLang="en-US" dirty="0"/>
              <a:t>발생하는 오류를 예외</a:t>
            </a:r>
            <a:r>
              <a:rPr lang="en-US" altLang="ko-KR" dirty="0"/>
              <a:t>(</a:t>
            </a:r>
            <a:r>
              <a:rPr lang="en-US" altLang="ko-KR" dirty="0" smtClean="0"/>
              <a:t>exception)</a:t>
            </a:r>
          </a:p>
          <a:p>
            <a:pPr lvl="1"/>
            <a:r>
              <a:rPr lang="ko-KR" altLang="en-US" dirty="0" smtClean="0"/>
              <a:t>발생한 </a:t>
            </a:r>
            <a:r>
              <a:rPr lang="ko-KR" altLang="en-US" dirty="0"/>
              <a:t>예외를 처리해 </a:t>
            </a:r>
            <a:r>
              <a:rPr lang="ko-KR" altLang="en-US" dirty="0" smtClean="0"/>
              <a:t>프로그램이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바로 </a:t>
            </a:r>
            <a:r>
              <a:rPr lang="ko-KR" altLang="en-US" dirty="0"/>
              <a:t>종료되는 일을 없도록 하는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929" y="3315939"/>
            <a:ext cx="2632573" cy="2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32" y="269279"/>
            <a:ext cx="7228375" cy="63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6" y="184566"/>
            <a:ext cx="6904124" cy="64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구문 오류와 실행 오류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구문 오류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문법 오류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실행 오류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431" y="1203171"/>
            <a:ext cx="1907436" cy="91703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932" y="2943697"/>
            <a:ext cx="5742476" cy="338418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431" y="2145363"/>
            <a:ext cx="2916178" cy="92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예외 처리 구문 </a:t>
            </a:r>
            <a:r>
              <a:rPr lang="en-US" altLang="ko-KR" dirty="0"/>
              <a:t>try except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8660898" cy="5151503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예외 처리는 </a:t>
            </a:r>
            <a:r>
              <a:rPr lang="en-US" altLang="ko-KR" dirty="0"/>
              <a:t>try except </a:t>
            </a:r>
            <a:r>
              <a:rPr lang="ko-KR" altLang="en-US" dirty="0"/>
              <a:t>구문으로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예외 </a:t>
            </a:r>
            <a:r>
              <a:rPr lang="ko-KR" altLang="en-US" dirty="0"/>
              <a:t>발생이 의심스러운 </a:t>
            </a:r>
            <a:r>
              <a:rPr lang="ko-KR" altLang="en-US" dirty="0" smtClean="0"/>
              <a:t>문장들을 </a:t>
            </a:r>
            <a:r>
              <a:rPr lang="en-US" altLang="ko-KR" dirty="0" smtClean="0"/>
              <a:t>try </a:t>
            </a:r>
            <a:r>
              <a:rPr lang="ko-KR" altLang="en-US" dirty="0"/>
              <a:t>블록에 </a:t>
            </a:r>
            <a:r>
              <a:rPr lang="ko-KR" altLang="en-US" dirty="0" smtClean="0"/>
              <a:t>배치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try </a:t>
            </a:r>
            <a:r>
              <a:rPr lang="ko-KR" altLang="en-US" dirty="0"/>
              <a:t>블록에 예외가 있을 경우 실행될 코드를 </a:t>
            </a:r>
            <a:r>
              <a:rPr lang="en-US" altLang="ko-KR" dirty="0"/>
              <a:t>except </a:t>
            </a:r>
            <a:r>
              <a:rPr lang="ko-KR" altLang="en-US" dirty="0"/>
              <a:t>블록에 </a:t>
            </a:r>
            <a:r>
              <a:rPr lang="ko-KR" altLang="en-US" dirty="0" smtClean="0"/>
              <a:t>배치</a:t>
            </a:r>
            <a:endParaRPr lang="en-US" altLang="ko-KR" dirty="0"/>
          </a:p>
          <a:p>
            <a:pPr lvl="1"/>
            <a:r>
              <a:rPr lang="ko-KR" altLang="en-US" dirty="0" smtClean="0"/>
              <a:t>예외가 </a:t>
            </a:r>
            <a:r>
              <a:rPr lang="ko-KR" altLang="en-US" dirty="0"/>
              <a:t>발생하면 이후 블록의 문장은 실행되지 </a:t>
            </a:r>
            <a:r>
              <a:rPr lang="ko-KR" altLang="en-US" dirty="0" smtClean="0"/>
              <a:t>않고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바로 </a:t>
            </a:r>
            <a:r>
              <a:rPr lang="en-US" altLang="ko-KR" dirty="0"/>
              <a:t>except </a:t>
            </a:r>
            <a:r>
              <a:rPr lang="ko-KR" altLang="en-US" dirty="0"/>
              <a:t>블록으로 </a:t>
            </a:r>
            <a:r>
              <a:rPr lang="ko-KR" altLang="en-US" dirty="0" smtClean="0"/>
              <a:t>이동해 </a:t>
            </a:r>
            <a:r>
              <a:rPr lang="ko-KR" altLang="en-US" dirty="0"/>
              <a:t>블록 내부의 문장들을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가장 간단한 구문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try</a:t>
            </a:r>
            <a:r>
              <a:rPr lang="en-US" altLang="ko-KR" dirty="0"/>
              <a:t>: </a:t>
            </a:r>
            <a:r>
              <a:rPr lang="ko-KR" altLang="en-US" dirty="0"/>
              <a:t>다음 블록에 예외가 예상되는 </a:t>
            </a:r>
            <a:r>
              <a:rPr lang="ko-KR" altLang="en-US" dirty="0" smtClean="0"/>
              <a:t>문장들을 코딩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except</a:t>
            </a:r>
            <a:r>
              <a:rPr lang="en-US" altLang="ko-KR" dirty="0"/>
              <a:t>: </a:t>
            </a:r>
            <a:r>
              <a:rPr lang="ko-KR" altLang="en-US" dirty="0"/>
              <a:t>이후 블록에 문장 </a:t>
            </a:r>
            <a:r>
              <a:rPr lang="en-US" altLang="ko-KR" dirty="0"/>
              <a:t>pass</a:t>
            </a:r>
            <a:r>
              <a:rPr lang="ko-KR" altLang="en-US" dirty="0"/>
              <a:t>를 </a:t>
            </a:r>
            <a:r>
              <a:rPr lang="ko-KR" altLang="en-US" dirty="0" smtClean="0"/>
              <a:t>넣어 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pass</a:t>
            </a:r>
            <a:r>
              <a:rPr lang="ko-KR" altLang="en-US" dirty="0"/>
              <a:t>나 다른 문장이 전혀 </a:t>
            </a:r>
            <a:r>
              <a:rPr lang="ko-KR" altLang="en-US" dirty="0" smtClean="0"/>
              <a:t>없으면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IndentationError</a:t>
            </a:r>
            <a:r>
              <a:rPr lang="en-US" altLang="ko-KR" dirty="0" smtClean="0"/>
              <a:t> </a:t>
            </a:r>
            <a:r>
              <a:rPr lang="ko-KR" altLang="en-US" dirty="0"/>
              <a:t>오류가 </a:t>
            </a:r>
            <a:r>
              <a:rPr lang="ko-KR" altLang="en-US" dirty="0" smtClean="0"/>
              <a:t>발생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92" y="2623012"/>
            <a:ext cx="5996823" cy="23498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68" y="4038446"/>
            <a:ext cx="1218676" cy="108512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22" y="5062023"/>
            <a:ext cx="2681550" cy="12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예외가 발생한 정보를 저장해 처리하는 </a:t>
            </a:r>
            <a:r>
              <a:rPr lang="en-US" altLang="ko-KR" dirty="0"/>
              <a:t>except as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except </a:t>
            </a:r>
            <a:r>
              <a:rPr lang="ko-KR" altLang="en-US" dirty="0" smtClean="0"/>
              <a:t>이후에 </a:t>
            </a:r>
            <a:r>
              <a:rPr lang="ko-KR" altLang="en-US" dirty="0"/>
              <a:t>‘발생된</a:t>
            </a:r>
            <a:r>
              <a:rPr lang="en-US" altLang="ko-KR" dirty="0"/>
              <a:t>_</a:t>
            </a:r>
            <a:r>
              <a:rPr lang="ko-KR" altLang="en-US" dirty="0"/>
              <a:t>예외 객체</a:t>
            </a:r>
            <a:r>
              <a:rPr lang="en-US" altLang="ko-KR" dirty="0"/>
              <a:t>_ </a:t>
            </a:r>
            <a:r>
              <a:rPr lang="ko-KR" altLang="en-US" dirty="0" err="1"/>
              <a:t>클래스이름</a:t>
            </a:r>
            <a:r>
              <a:rPr lang="ko-KR" altLang="en-US" dirty="0"/>
              <a:t> </a:t>
            </a:r>
            <a:r>
              <a:rPr lang="en-US" altLang="ko-KR" dirty="0"/>
              <a:t>as </a:t>
            </a:r>
            <a:r>
              <a:rPr lang="ko-KR" altLang="en-US" dirty="0" err="1"/>
              <a:t>변수명’을</a:t>
            </a:r>
            <a:r>
              <a:rPr lang="ko-KR" altLang="en-US" dirty="0"/>
              <a:t>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pPr lvl="1"/>
            <a:r>
              <a:rPr lang="ko-KR" altLang="en-US" dirty="0"/>
              <a:t>구문 </a:t>
            </a:r>
            <a:r>
              <a:rPr lang="en-US" altLang="ko-KR" dirty="0"/>
              <a:t>try except</a:t>
            </a:r>
            <a:r>
              <a:rPr lang="ko-KR" altLang="en-US" dirty="0"/>
              <a:t>에서 오류가 발생한 내용에 대해 좀 더 구체적인 처리</a:t>
            </a:r>
            <a:endParaRPr lang="en-US" altLang="ko-KR" dirty="0" smtClean="0"/>
          </a:p>
          <a:p>
            <a:r>
              <a:rPr lang="ko-KR" altLang="en-US" dirty="0" smtClean="0"/>
              <a:t>예외가 발생 이후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예외 인스턴스 </a:t>
            </a:r>
            <a:r>
              <a:rPr lang="en-US" altLang="ko-KR" dirty="0" smtClean="0"/>
              <a:t>(instance)</a:t>
            </a:r>
            <a:r>
              <a:rPr lang="ko-KR" altLang="en-US" dirty="0"/>
              <a:t>라는 것이 </a:t>
            </a:r>
            <a:r>
              <a:rPr lang="ko-KR" altLang="en-US" dirty="0" smtClean="0"/>
              <a:t>발생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 </a:t>
            </a:r>
            <a:r>
              <a:rPr lang="ko-KR" altLang="en-US" dirty="0"/>
              <a:t>객체에 예외 발생 클래스와 이유 정보가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 </a:t>
            </a:r>
            <a:r>
              <a:rPr lang="ko-KR" altLang="en-US" dirty="0"/>
              <a:t>객체를 </a:t>
            </a:r>
            <a:r>
              <a:rPr lang="ko-KR" altLang="en-US" dirty="0" smtClean="0"/>
              <a:t>변수 </a:t>
            </a:r>
            <a:r>
              <a:rPr lang="en-US" altLang="ko-KR" dirty="0" smtClean="0"/>
              <a:t>e</a:t>
            </a:r>
            <a:r>
              <a:rPr lang="ko-KR" altLang="en-US" dirty="0"/>
              <a:t>로 받으면 예외 상황에 대한 정보를 </a:t>
            </a:r>
            <a:r>
              <a:rPr lang="ko-KR" altLang="en-US" dirty="0" smtClean="0"/>
              <a:t>활용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변수명은</a:t>
            </a:r>
            <a:r>
              <a:rPr lang="ko-KR" altLang="en-US" dirty="0" smtClean="0"/>
              <a:t> </a:t>
            </a:r>
            <a:r>
              <a:rPr lang="ko-KR" altLang="en-US" dirty="0"/>
              <a:t>관례적으로 </a:t>
            </a:r>
            <a:r>
              <a:rPr lang="en-US" altLang="ko-KR" dirty="0"/>
              <a:t>e</a:t>
            </a:r>
            <a:r>
              <a:rPr lang="ko-KR" altLang="en-US" dirty="0"/>
              <a:t>와 </a:t>
            </a:r>
            <a:r>
              <a:rPr lang="en-US" altLang="ko-KR" dirty="0"/>
              <a:t>exception </a:t>
            </a:r>
            <a:r>
              <a:rPr lang="ko-KR" altLang="en-US" dirty="0"/>
              <a:t>또는 </a:t>
            </a:r>
            <a:r>
              <a:rPr lang="en-US" altLang="ko-KR" dirty="0" smtClean="0"/>
              <a:t>error </a:t>
            </a:r>
            <a:r>
              <a:rPr lang="ko-KR" altLang="en-US" dirty="0" smtClean="0"/>
              <a:t>등으로 </a:t>
            </a:r>
            <a:r>
              <a:rPr lang="ko-KR" altLang="en-US" dirty="0"/>
              <a:t>받아 </a:t>
            </a:r>
            <a:r>
              <a:rPr lang="ko-KR" altLang="en-US" dirty="0" smtClean="0"/>
              <a:t>처리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14" y="3536741"/>
            <a:ext cx="6048008" cy="21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예외와 관련된 클래스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97076" y="1193960"/>
            <a:ext cx="5783002" cy="343079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모든 </a:t>
            </a:r>
            <a:r>
              <a:rPr lang="ko-KR" altLang="en-US" dirty="0"/>
              <a:t>예외를 </a:t>
            </a:r>
            <a:r>
              <a:rPr lang="ko-KR" altLang="en-US" dirty="0" smtClean="0"/>
              <a:t>계층적 클래스로 </a:t>
            </a:r>
            <a:r>
              <a:rPr lang="ko-KR" altLang="en-US" dirty="0"/>
              <a:t>정의해 </a:t>
            </a:r>
            <a:r>
              <a:rPr lang="ko-KR" altLang="en-US" dirty="0" smtClean="0"/>
              <a:t>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예외의 </a:t>
            </a:r>
            <a:r>
              <a:rPr lang="ko-KR" altLang="en-US" dirty="0"/>
              <a:t>가장 상위 클래스는 </a:t>
            </a:r>
            <a:r>
              <a:rPr lang="en-US" altLang="ko-KR" dirty="0" err="1" smtClean="0"/>
              <a:t>BaseException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우리가 </a:t>
            </a:r>
            <a:r>
              <a:rPr lang="ko-KR" altLang="en-US" dirty="0"/>
              <a:t>접하는 많은 예외 </a:t>
            </a:r>
            <a:r>
              <a:rPr lang="ko-KR" altLang="en-US" dirty="0" smtClean="0"/>
              <a:t>클래스는 </a:t>
            </a:r>
            <a:r>
              <a:rPr lang="en-US" altLang="ko-KR" dirty="0"/>
              <a:t>Exception </a:t>
            </a:r>
            <a:r>
              <a:rPr lang="ko-KR" altLang="en-US" dirty="0"/>
              <a:t>클래스의 하위 </a:t>
            </a:r>
            <a:r>
              <a:rPr lang="ko-KR" altLang="en-US" dirty="0" smtClean="0"/>
              <a:t>클래스</a:t>
            </a:r>
            <a:endParaRPr lang="en-US" altLang="ko-KR" dirty="0"/>
          </a:p>
          <a:p>
            <a:r>
              <a:rPr lang="en-US" altLang="ko-KR" dirty="0" err="1"/>
              <a:t>IndexError</a:t>
            </a:r>
            <a:r>
              <a:rPr lang="en-US" altLang="ko-KR" dirty="0"/>
              <a:t> </a:t>
            </a:r>
            <a:r>
              <a:rPr lang="ko-KR" altLang="en-US" dirty="0"/>
              <a:t>예외가 </a:t>
            </a:r>
            <a:r>
              <a:rPr lang="ko-KR" altLang="en-US" dirty="0" smtClean="0"/>
              <a:t>발생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리스트나 </a:t>
            </a:r>
            <a:r>
              <a:rPr lang="ko-KR" altLang="en-US" dirty="0" err="1"/>
              <a:t>튜플</a:t>
            </a:r>
            <a:r>
              <a:rPr lang="ko-KR" altLang="en-US" dirty="0"/>
              <a:t> 참조에서 첨자 범위를 </a:t>
            </a:r>
            <a:r>
              <a:rPr lang="ko-KR" altLang="en-US" dirty="0" smtClean="0"/>
              <a:t>벗어나면</a:t>
            </a:r>
            <a:endParaRPr lang="en-US" altLang="ko-KR" dirty="0" smtClean="0"/>
          </a:p>
          <a:p>
            <a:r>
              <a:rPr lang="en-US" altLang="ko-KR" dirty="0"/>
              <a:t>except </a:t>
            </a:r>
            <a:r>
              <a:rPr lang="ko-KR" altLang="en-US" dirty="0" smtClean="0"/>
              <a:t>이후의 </a:t>
            </a:r>
            <a:r>
              <a:rPr lang="ko-KR" altLang="en-US" dirty="0"/>
              <a:t>예외 </a:t>
            </a:r>
            <a:r>
              <a:rPr lang="ko-KR" altLang="en-US" dirty="0" smtClean="0"/>
              <a:t>이름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상위 </a:t>
            </a:r>
            <a:r>
              <a:rPr lang="ko-KR" altLang="en-US" dirty="0"/>
              <a:t>클래스인 </a:t>
            </a:r>
            <a:r>
              <a:rPr lang="en-US" altLang="ko-KR" dirty="0" err="1"/>
              <a:t>LookupError</a:t>
            </a:r>
            <a:r>
              <a:rPr lang="ko-KR" altLang="en-US" dirty="0" smtClean="0"/>
              <a:t>나 </a:t>
            </a:r>
            <a:r>
              <a:rPr lang="en-US" altLang="ko-KR" dirty="0" smtClean="0"/>
              <a:t>Exception</a:t>
            </a:r>
            <a:r>
              <a:rPr lang="en-US" altLang="ko-KR" dirty="0"/>
              <a:t>, </a:t>
            </a:r>
            <a:r>
              <a:rPr lang="en-US" altLang="ko-KR" dirty="0" err="1"/>
              <a:t>BaseException</a:t>
            </a:r>
            <a:r>
              <a:rPr lang="ko-KR" altLang="en-US" dirty="0"/>
              <a:t>을 사용해도 예외 </a:t>
            </a:r>
            <a:r>
              <a:rPr lang="ko-KR" altLang="en-US" dirty="0" smtClean="0"/>
              <a:t>처리가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가능하면 </a:t>
            </a:r>
            <a:r>
              <a:rPr lang="ko-KR" altLang="en-US" dirty="0"/>
              <a:t>보다 구체적인 </a:t>
            </a:r>
            <a:r>
              <a:rPr lang="ko-KR" altLang="en-US" dirty="0" smtClean="0"/>
              <a:t>예외를 적시해 </a:t>
            </a:r>
            <a:r>
              <a:rPr lang="ko-KR" altLang="en-US" dirty="0"/>
              <a:t>예외를 처리하는 것을 </a:t>
            </a:r>
            <a:r>
              <a:rPr lang="ko-KR" altLang="en-US" dirty="0" smtClean="0"/>
              <a:t>권장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45" y="4501661"/>
            <a:ext cx="2544009" cy="180353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282" y="4501661"/>
            <a:ext cx="2250751" cy="216277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519" y="425818"/>
            <a:ext cx="2498479" cy="62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예외 처리 구문 </a:t>
            </a:r>
            <a:r>
              <a:rPr lang="en-US" altLang="ko-KR" dirty="0"/>
              <a:t>try except else </a:t>
            </a:r>
            <a:r>
              <a:rPr lang="en-US" altLang="ko-KR" dirty="0" smtClean="0"/>
              <a:t>finally(1)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try</a:t>
            </a:r>
            <a:r>
              <a:rPr lang="ko-KR" altLang="en-US" dirty="0"/>
              <a:t>에서는 </a:t>
            </a:r>
            <a:r>
              <a:rPr lang="en-US" altLang="ko-KR" dirty="0"/>
              <a:t>except</a:t>
            </a:r>
            <a:r>
              <a:rPr lang="ko-KR" altLang="en-US" dirty="0"/>
              <a:t>의 </a:t>
            </a:r>
            <a:r>
              <a:rPr lang="ko-KR" altLang="en-US" dirty="0" smtClean="0"/>
              <a:t>옵션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else</a:t>
            </a:r>
            <a:r>
              <a:rPr lang="en-US" altLang="ko-KR" dirty="0"/>
              <a:t>: </a:t>
            </a:r>
            <a:r>
              <a:rPr lang="ko-KR" altLang="en-US" dirty="0" smtClean="0"/>
              <a:t>블록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예외가 </a:t>
            </a:r>
            <a:r>
              <a:rPr lang="ko-KR" altLang="en-US" dirty="0"/>
              <a:t>발생하지 않으면 실행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finally: </a:t>
            </a:r>
            <a:r>
              <a:rPr lang="ko-KR" altLang="en-US" dirty="0" smtClean="0"/>
              <a:t>블록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예외 </a:t>
            </a:r>
            <a:r>
              <a:rPr lang="ko-KR" altLang="en-US" dirty="0"/>
              <a:t>발생과 상관없이 </a:t>
            </a:r>
            <a:r>
              <a:rPr lang="en-US" altLang="ko-KR" dirty="0"/>
              <a:t>try </a:t>
            </a:r>
            <a:r>
              <a:rPr lang="ko-KR" altLang="en-US" dirty="0"/>
              <a:t>블록을 실행하면 반드시 </a:t>
            </a:r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4" y="2297447"/>
            <a:ext cx="7109369" cy="38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예외 처리 구문 </a:t>
            </a:r>
            <a:r>
              <a:rPr lang="en-US" altLang="ko-KR" dirty="0"/>
              <a:t>try except else </a:t>
            </a:r>
            <a:r>
              <a:rPr lang="en-US" altLang="ko-KR" dirty="0" smtClean="0"/>
              <a:t>finally(2)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문자열 첨자가 범위를 벗어나 </a:t>
            </a:r>
            <a:r>
              <a:rPr lang="en-US" altLang="ko-KR" dirty="0" err="1" smtClean="0"/>
              <a:t>IndexError</a:t>
            </a:r>
            <a:r>
              <a:rPr lang="ko-KR" altLang="en-US" dirty="0"/>
              <a:t>가 </a:t>
            </a:r>
            <a:r>
              <a:rPr lang="ko-KR" altLang="en-US" dirty="0" smtClean="0"/>
              <a:t>발생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except</a:t>
            </a:r>
            <a:r>
              <a:rPr lang="ko-KR" altLang="en-US" dirty="0"/>
              <a:t>와 </a:t>
            </a:r>
            <a:r>
              <a:rPr lang="en-US" altLang="ko-KR" dirty="0"/>
              <a:t>finally </a:t>
            </a:r>
            <a:r>
              <a:rPr lang="ko-KR" altLang="en-US" dirty="0"/>
              <a:t>블록이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문자열 </a:t>
            </a:r>
            <a:r>
              <a:rPr lang="ko-KR" altLang="en-US" dirty="0"/>
              <a:t>첨자가 </a:t>
            </a:r>
            <a:r>
              <a:rPr lang="en-US" altLang="ko-KR" dirty="0"/>
              <a:t>0</a:t>
            </a:r>
            <a:r>
              <a:rPr lang="ko-KR" altLang="en-US" dirty="0"/>
              <a:t>으로 </a:t>
            </a:r>
            <a:r>
              <a:rPr lang="ko-KR" altLang="en-US" dirty="0" smtClean="0"/>
              <a:t>문자 </a:t>
            </a:r>
            <a:r>
              <a:rPr lang="en-US" altLang="ko-KR" dirty="0"/>
              <a:t>p</a:t>
            </a:r>
            <a:r>
              <a:rPr lang="ko-KR" altLang="en-US" dirty="0"/>
              <a:t>를 참고하고 있어 예외가 발생하지 </a:t>
            </a:r>
            <a:r>
              <a:rPr lang="ko-KR" altLang="en-US" dirty="0" smtClean="0"/>
              <a:t>않음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p</a:t>
            </a:r>
            <a:r>
              <a:rPr lang="ko-KR" altLang="en-US" dirty="0"/>
              <a:t>가 출력되고 </a:t>
            </a:r>
            <a:r>
              <a:rPr lang="en-US" altLang="ko-KR" dirty="0"/>
              <a:t>else </a:t>
            </a:r>
            <a:r>
              <a:rPr lang="ko-KR" altLang="en-US" dirty="0"/>
              <a:t>블록이 실행되고 마지막으로 </a:t>
            </a:r>
            <a:r>
              <a:rPr lang="en-US" altLang="ko-KR" dirty="0"/>
              <a:t>finally </a:t>
            </a:r>
            <a:r>
              <a:rPr lang="ko-KR" altLang="en-US" dirty="0"/>
              <a:t>블록이 </a:t>
            </a:r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7" y="1872648"/>
            <a:ext cx="5833290" cy="191464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669" y="4520296"/>
            <a:ext cx="5865201" cy="1787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8648" y="2052073"/>
            <a:ext cx="5642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100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‘python’ </a:t>
            </a:r>
            <a:endParaRPr lang="ko-KR" altLang="en-US" sz="2400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6072" y="4705848"/>
            <a:ext cx="5642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100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‘python’ </a:t>
            </a:r>
            <a:endParaRPr lang="ko-KR" altLang="en-US" sz="2400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17268</TotalTime>
  <Words>904</Words>
  <Application>Microsoft Office PowerPoint</Application>
  <PresentationFormat>화면 슬라이드 쇼(4:3)</PresentationFormat>
  <Paragraphs>151</Paragraphs>
  <Slides>31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9" baseType="lpstr">
      <vt:lpstr>a바른생각</vt:lpstr>
      <vt:lpstr>나눔고딕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예외 처리 개요</vt:lpstr>
      <vt:lpstr>구문 오류와 실행 오류</vt:lpstr>
      <vt:lpstr>예외 처리 구문 try except</vt:lpstr>
      <vt:lpstr>예외가 발생한 정보를 저장해 처리하는 except as</vt:lpstr>
      <vt:lpstr>예외와 관련된 클래스</vt:lpstr>
      <vt:lpstr>예외 처리 구문 try except else finally(1)</vt:lpstr>
      <vt:lpstr>예외 처리 구문 try except else finally(2)</vt:lpstr>
      <vt:lpstr>IndexError 예외 처리</vt:lpstr>
      <vt:lpstr>Tkinter GUI에서 킬로미터를 마일로 float 변환 시 예외 처리</vt:lpstr>
      <vt:lpstr>한번에 여러 예외 처리 구현</vt:lpstr>
      <vt:lpstr>두 정수의 곱하기와 나누기 구하기에서의 여러 예외 처리 구현</vt:lpstr>
      <vt:lpstr>키워드 raise를 사용해 직접 예외를 발생</vt:lpstr>
      <vt:lpstr>PowerPoint 프레젠테이션</vt:lpstr>
      <vt:lpstr>파일 개요</vt:lpstr>
      <vt:lpstr>파일 쓰기 write( )와 읽기 read( )</vt:lpstr>
      <vt:lpstr>파일 열기 함수 open( )</vt:lpstr>
      <vt:lpstr>파일 읽기 readlines( )와 readline( )</vt:lpstr>
      <vt:lpstr>파일 읽기의 예외 처리(1)</vt:lpstr>
      <vt:lpstr>파일 읽기의 예외 처리(2)</vt:lpstr>
      <vt:lpstr>with open(…) as file 구문</vt:lpstr>
      <vt:lpstr>파일 쓰기에서 기본 파일에 덮어쓰는 것을 방지하려면 mode=’x’ 사용</vt:lpstr>
      <vt:lpstr>여러 줄을 파일에 출력하는 함수 writelines( )와 file 자체를 이용한 줄 읽기</vt:lpstr>
      <vt:lpstr>바이너리 파일 쓰기</vt:lpstr>
      <vt:lpstr>바이너리 파일 읽기</vt:lpstr>
      <vt:lpstr>파일 이름 수정 rename( )과 삭제 remove( )</vt:lpstr>
      <vt:lpstr>현재 폴더 하부 목록 출력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USER</cp:lastModifiedBy>
  <cp:revision>540</cp:revision>
  <cp:lastPrinted>2020-01-12T02:57:35Z</cp:lastPrinted>
  <dcterms:created xsi:type="dcterms:W3CDTF">2013-05-23T04:26:30Z</dcterms:created>
  <dcterms:modified xsi:type="dcterms:W3CDTF">2020-01-12T02:57:52Z</dcterms:modified>
</cp:coreProperties>
</file>