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8"/>
  </p:notesMasterIdLst>
  <p:sldIdLst>
    <p:sldId id="297" r:id="rId3"/>
    <p:sldId id="464" r:id="rId4"/>
    <p:sldId id="510" r:id="rId5"/>
    <p:sldId id="516" r:id="rId6"/>
    <p:sldId id="517" r:id="rId7"/>
    <p:sldId id="518" r:id="rId8"/>
    <p:sldId id="519" r:id="rId9"/>
    <p:sldId id="520" r:id="rId10"/>
    <p:sldId id="521" r:id="rId11"/>
    <p:sldId id="511" r:id="rId12"/>
    <p:sldId id="527" r:id="rId13"/>
    <p:sldId id="528" r:id="rId14"/>
    <p:sldId id="529" r:id="rId15"/>
    <p:sldId id="530" r:id="rId16"/>
    <p:sldId id="531" r:id="rId17"/>
    <p:sldId id="469" r:id="rId18"/>
    <p:sldId id="532" r:id="rId19"/>
    <p:sldId id="512" r:id="rId20"/>
    <p:sldId id="522" r:id="rId21"/>
    <p:sldId id="523" r:id="rId22"/>
    <p:sldId id="524" r:id="rId23"/>
    <p:sldId id="525" r:id="rId24"/>
    <p:sldId id="526" r:id="rId25"/>
    <p:sldId id="472" r:id="rId26"/>
    <p:sldId id="509" r:id="rId27"/>
  </p:sldIdLst>
  <p:sldSz cx="9144000" cy="6858000" type="screen4x3"/>
  <p:notesSz cx="6858000" cy="9144000"/>
  <p:custDataLst>
    <p:tags r:id="rId2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134" d="100"/>
          <a:sy n="134" d="100"/>
        </p:scale>
        <p:origin x="462" y="120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2019-11-09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2019-11-09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ython.flowdas.com/library/tkinter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31" y="1696450"/>
            <a:ext cx="3659213" cy="46252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566" y="2072799"/>
            <a:ext cx="3876893" cy="4159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로그인 과정에서의 이벤트 처리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6" y="1006523"/>
            <a:ext cx="5004306" cy="394115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284" y="3180566"/>
            <a:ext cx="4788572" cy="30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버튼 이벤트 처리로 섭씨 온도를 화씨 온도로 변환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3" y="1082855"/>
            <a:ext cx="5686420" cy="38768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176" y="3512957"/>
            <a:ext cx="4256209" cy="27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위젯의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ko-KR" altLang="en-US" dirty="0" err="1"/>
              <a:t>바인드로</a:t>
            </a:r>
            <a:r>
              <a:rPr lang="ko-KR" altLang="en-US" dirty="0"/>
              <a:t> 마우스 이벤트에 직선 그리기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캔버스</a:t>
            </a:r>
            <a:r>
              <a:rPr lang="en-US" altLang="ko-KR" dirty="0"/>
              <a:t>(</a:t>
            </a:r>
            <a:r>
              <a:rPr lang="en-US" altLang="ko-KR" dirty="0" smtClean="0"/>
              <a:t>canvas)</a:t>
            </a:r>
            <a:r>
              <a:rPr lang="ko-KR" altLang="en-US" dirty="0"/>
              <a:t>는 선</a:t>
            </a:r>
            <a:r>
              <a:rPr lang="en-US" altLang="ko-KR" dirty="0"/>
              <a:t>, </a:t>
            </a:r>
            <a:r>
              <a:rPr lang="ko-KR" altLang="en-US" dirty="0"/>
              <a:t>다각형</a:t>
            </a:r>
            <a:r>
              <a:rPr lang="en-US" altLang="ko-KR" dirty="0"/>
              <a:t>, </a:t>
            </a:r>
            <a:r>
              <a:rPr lang="ko-KR" altLang="en-US" dirty="0"/>
              <a:t>원 등을 그리기 위한 위젯으로 </a:t>
            </a:r>
            <a:r>
              <a:rPr lang="ko-KR" altLang="en-US" dirty="0" smtClean="0"/>
              <a:t>활용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키워드 인자로 </a:t>
            </a:r>
            <a:r>
              <a:rPr lang="en-US" altLang="ko-KR" dirty="0" smtClean="0"/>
              <a:t>relief: </a:t>
            </a:r>
            <a:r>
              <a:rPr lang="ko-KR" altLang="en-US" dirty="0" smtClean="0"/>
              <a:t>테두리 </a:t>
            </a:r>
            <a:r>
              <a:rPr lang="ko-KR" altLang="en-US" dirty="0"/>
              <a:t>모양으로 </a:t>
            </a:r>
            <a:r>
              <a:rPr lang="en-US" altLang="ko-KR" dirty="0"/>
              <a:t>flat, groove, raised, ridge, solid, sunken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외곽 </a:t>
            </a:r>
            <a:r>
              <a:rPr lang="ko-KR" altLang="en-US" dirty="0"/>
              <a:t>테두리 두께</a:t>
            </a:r>
            <a:r>
              <a:rPr lang="en-US" altLang="ko-KR" dirty="0"/>
              <a:t>(</a:t>
            </a:r>
            <a:r>
              <a:rPr lang="en-US" altLang="ko-KR" dirty="0" err="1"/>
              <a:t>borderwidth</a:t>
            </a:r>
            <a:r>
              <a:rPr lang="en-US" altLang="ko-KR" dirty="0"/>
              <a:t> )</a:t>
            </a:r>
            <a:r>
              <a:rPr lang="ko-KR" altLang="en-US" dirty="0"/>
              <a:t>는 </a:t>
            </a:r>
            <a:r>
              <a:rPr lang="en-US" altLang="ko-KR" dirty="0" err="1"/>
              <a:t>borderwidth</a:t>
            </a:r>
            <a:r>
              <a:rPr lang="en-US" altLang="ko-KR" dirty="0"/>
              <a:t> </a:t>
            </a:r>
            <a:r>
              <a:rPr lang="ko-KR" altLang="en-US" dirty="0"/>
              <a:t>또는 </a:t>
            </a:r>
            <a:r>
              <a:rPr lang="en-US" altLang="ko-KR" dirty="0" err="1"/>
              <a:t>bd</a:t>
            </a:r>
            <a:r>
              <a:rPr lang="ko-KR" altLang="en-US" dirty="0"/>
              <a:t>에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함수 </a:t>
            </a:r>
            <a:r>
              <a:rPr lang="en-US" altLang="ko-KR" dirty="0"/>
              <a:t>pack( )</a:t>
            </a:r>
            <a:r>
              <a:rPr lang="ko-KR" altLang="en-US" dirty="0"/>
              <a:t>에서 확장 </a:t>
            </a:r>
            <a:r>
              <a:rPr lang="ko-KR" altLang="en-US" dirty="0" smtClean="0"/>
              <a:t>여부를 </a:t>
            </a:r>
            <a:r>
              <a:rPr lang="en-US" altLang="ko-KR" dirty="0"/>
              <a:t>expand</a:t>
            </a:r>
            <a:r>
              <a:rPr lang="ko-KR" altLang="en-US" dirty="0"/>
              <a:t>에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원도의 </a:t>
            </a:r>
            <a:r>
              <a:rPr lang="ko-KR" altLang="en-US" dirty="0"/>
              <a:t>크기가 변함에 따라 채워질 방향을 가로 세로 양쪽인 </a:t>
            </a:r>
            <a:r>
              <a:rPr lang="en-US" altLang="ko-KR" dirty="0"/>
              <a:t>fill=’both’</a:t>
            </a:r>
            <a:r>
              <a:rPr lang="ko-KR" altLang="en-US" dirty="0" smtClean="0"/>
              <a:t>로 지정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37" y="3346583"/>
            <a:ext cx="6690452" cy="29455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1" y="2817648"/>
            <a:ext cx="3858357" cy="5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캔버스에 직선 그리기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3" y="1006484"/>
            <a:ext cx="5031544" cy="31826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612" y="2646485"/>
            <a:ext cx="4999013" cy="35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이미지 파일을 캔버스에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2" y="1059275"/>
            <a:ext cx="6377720" cy="423814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777" y="2688090"/>
            <a:ext cx="2775804" cy="31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이미지 파일을 레이블에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레이블 </a:t>
            </a:r>
            <a:r>
              <a:rPr lang="ko-KR" altLang="en-US" dirty="0"/>
              <a:t>생성 시 인자 </a:t>
            </a:r>
            <a:r>
              <a:rPr lang="en-US" altLang="ko-KR" dirty="0"/>
              <a:t>image=</a:t>
            </a:r>
            <a:r>
              <a:rPr lang="en-US" altLang="ko-KR" dirty="0" err="1"/>
              <a:t>img</a:t>
            </a:r>
            <a:r>
              <a:rPr lang="ko-KR" altLang="en-US" dirty="0" smtClean="0"/>
              <a:t>로 레이블에 </a:t>
            </a:r>
            <a:r>
              <a:rPr lang="ko-KR" altLang="en-US" dirty="0"/>
              <a:t>지정한 </a:t>
            </a:r>
            <a:r>
              <a:rPr lang="ko-KR" altLang="en-US" dirty="0" smtClean="0"/>
              <a:t>이미지</a:t>
            </a:r>
            <a:endParaRPr lang="en-US" altLang="ko-KR" dirty="0" smtClean="0"/>
          </a:p>
          <a:p>
            <a:pPr lvl="1"/>
            <a:r>
              <a:rPr lang="ko-KR" altLang="en-US" dirty="0"/>
              <a:t>위젯 </a:t>
            </a:r>
            <a:r>
              <a:rPr lang="en-US" altLang="ko-KR" dirty="0" err="1"/>
              <a:t>PhotoImage</a:t>
            </a:r>
            <a:r>
              <a:rPr lang="ko-KR" altLang="en-US" dirty="0"/>
              <a:t>로 이미지 파일 </a:t>
            </a:r>
            <a:r>
              <a:rPr lang="en-US" altLang="ko-KR" dirty="0" err="1"/>
              <a:t>img</a:t>
            </a:r>
            <a:r>
              <a:rPr lang="ko-KR" altLang="en-US" dirty="0"/>
              <a:t>를 생성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" y="1866831"/>
            <a:ext cx="6931635" cy="32986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126" y="2465646"/>
            <a:ext cx="3343596" cy="37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1" y="2467253"/>
            <a:ext cx="8738454" cy="20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pygame</a:t>
            </a:r>
            <a:r>
              <a:rPr lang="en-US" altLang="ko-KR" dirty="0"/>
              <a:t> </a:t>
            </a:r>
            <a:r>
              <a:rPr lang="ko-KR" altLang="en-US" dirty="0" smtClean="0"/>
              <a:t>개요와 설치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425505" cy="5151503"/>
          </a:xfrm>
        </p:spPr>
        <p:txBody>
          <a:bodyPr/>
          <a:lstStyle/>
          <a:p>
            <a:r>
              <a:rPr lang="en-US" altLang="ko-KR" dirty="0" err="1"/>
              <a:t>pygame</a:t>
            </a:r>
            <a:r>
              <a:rPr lang="ko-KR" altLang="en-US" dirty="0"/>
              <a:t>은 윈도 게임 </a:t>
            </a:r>
            <a:r>
              <a:rPr lang="ko-KR" altLang="en-US" dirty="0" err="1"/>
              <a:t>파이썬</a:t>
            </a:r>
            <a:r>
              <a:rPr lang="ko-KR" altLang="en-US" dirty="0"/>
              <a:t> 라이브러리로 원래 버전은 </a:t>
            </a:r>
            <a:r>
              <a:rPr lang="en-US" altLang="ko-KR" dirty="0" err="1" smtClean="0"/>
              <a:t>pyZine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pygame</a:t>
            </a:r>
            <a:r>
              <a:rPr lang="en-US" altLang="ko-KR" dirty="0" smtClean="0"/>
              <a:t> </a:t>
            </a:r>
            <a:r>
              <a:rPr lang="ko-KR" altLang="en-US" dirty="0"/>
              <a:t>홈페이지</a:t>
            </a:r>
            <a:r>
              <a:rPr lang="en-US" altLang="ko-KR" dirty="0"/>
              <a:t>(</a:t>
            </a:r>
            <a:r>
              <a:rPr lang="en-US" altLang="ko-KR" dirty="0" smtClean="0"/>
              <a:t>www.pygame.org)</a:t>
            </a:r>
            <a:r>
              <a:rPr lang="ko-KR" altLang="en-US" dirty="0" smtClean="0"/>
              <a:t>에서 </a:t>
            </a:r>
            <a:r>
              <a:rPr lang="ko-KR" altLang="en-US" dirty="0"/>
              <a:t>매뉴얼 문서</a:t>
            </a:r>
            <a:r>
              <a:rPr lang="en-US" altLang="ko-KR" dirty="0"/>
              <a:t>(</a:t>
            </a:r>
            <a:r>
              <a:rPr lang="en-US" altLang="ko-KR" dirty="0" smtClean="0"/>
              <a:t>www.pygame.org/docs)</a:t>
            </a:r>
            <a:r>
              <a:rPr lang="ko-KR" altLang="en-US" dirty="0"/>
              <a:t>를 </a:t>
            </a:r>
            <a:r>
              <a:rPr lang="ko-KR" altLang="en-US" dirty="0" smtClean="0"/>
              <a:t>활용</a:t>
            </a:r>
            <a:endParaRPr lang="en-US" altLang="ko-KR" dirty="0" smtClean="0"/>
          </a:p>
          <a:p>
            <a:r>
              <a:rPr lang="en-US" altLang="ko-KR" dirty="0" err="1"/>
              <a:t>pygame</a:t>
            </a:r>
            <a:r>
              <a:rPr lang="en-US" altLang="ko-KR" dirty="0"/>
              <a:t> </a:t>
            </a:r>
            <a:r>
              <a:rPr lang="ko-KR" altLang="en-US" dirty="0"/>
              <a:t>설치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93" y="2669599"/>
            <a:ext cx="7146512" cy="25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Pygame</a:t>
            </a:r>
            <a:r>
              <a:rPr lang="en-US" altLang="ko-KR" dirty="0"/>
              <a:t> </a:t>
            </a:r>
            <a:r>
              <a:rPr lang="ko-KR" altLang="en-US" dirty="0"/>
              <a:t>프로그램 구조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87" y="1193960"/>
            <a:ext cx="6044347" cy="46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첫 </a:t>
            </a:r>
            <a:r>
              <a:rPr lang="en-US" altLang="ko-KR" dirty="0" err="1"/>
              <a:t>pygame</a:t>
            </a:r>
            <a:r>
              <a:rPr lang="en-US" altLang="ko-KR" dirty="0"/>
              <a:t> </a:t>
            </a:r>
            <a:r>
              <a:rPr lang="ko-KR" altLang="en-US" dirty="0"/>
              <a:t>윈도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3" y="1006523"/>
            <a:ext cx="6581301" cy="37435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86" y="1580322"/>
            <a:ext cx="4480354" cy="47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7" y="2332106"/>
            <a:ext cx="8217877" cy="19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화면에 글자 </a:t>
            </a:r>
            <a:r>
              <a:rPr lang="en-US" altLang="ko-KR" dirty="0"/>
              <a:t>Hello, </a:t>
            </a:r>
            <a:r>
              <a:rPr lang="en-US" altLang="ko-KR" dirty="0" err="1"/>
              <a:t>PyGame</a:t>
            </a:r>
            <a:r>
              <a:rPr lang="en-US" altLang="ko-KR" dirty="0"/>
              <a:t>!</a:t>
            </a:r>
            <a:r>
              <a:rPr lang="ko-KR" altLang="en-US" dirty="0"/>
              <a:t>을 그리는 프로그램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2" y="1006523"/>
            <a:ext cx="6015037" cy="44253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008" y="1837080"/>
            <a:ext cx="4520026" cy="43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밤에 눈이 오는 모습 </a:t>
            </a:r>
            <a:r>
              <a:rPr lang="ko-KR" altLang="en-US" dirty="0" smtClean="0"/>
              <a:t>그리기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208248"/>
            <a:ext cx="8603852" cy="515150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패키지 </a:t>
            </a:r>
            <a:r>
              <a:rPr lang="en-US" altLang="ko-KR" dirty="0" err="1" smtClean="0"/>
              <a:t>pygame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게임을 </a:t>
            </a:r>
            <a:r>
              <a:rPr lang="ko-KR" altLang="en-US" dirty="0"/>
              <a:t>위한 라이브러리로</a:t>
            </a:r>
            <a:r>
              <a:rPr lang="en-US" altLang="ko-KR" dirty="0"/>
              <a:t>, </a:t>
            </a:r>
            <a:r>
              <a:rPr lang="ko-KR" altLang="en-US" dirty="0"/>
              <a:t>애니메이션 그림을 그리기에 </a:t>
            </a:r>
            <a:r>
              <a:rPr lang="ko-KR" altLang="en-US" dirty="0" smtClean="0"/>
              <a:t>적합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좌표 </a:t>
            </a:r>
            <a:r>
              <a:rPr lang="en-US" altLang="ko-KR" dirty="0"/>
              <a:t>(x, </a:t>
            </a:r>
            <a:r>
              <a:rPr lang="en-US" altLang="ko-KR" dirty="0" smtClean="0"/>
              <a:t>y)</a:t>
            </a:r>
            <a:r>
              <a:rPr lang="ko-KR" altLang="en-US" dirty="0"/>
              <a:t>에 흰색의 원을 </a:t>
            </a:r>
            <a:r>
              <a:rPr lang="ko-KR" altLang="en-US" dirty="0" smtClean="0"/>
              <a:t>그리고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이후 다시 좌표 </a:t>
            </a:r>
            <a:r>
              <a:rPr lang="en-US" altLang="ko-KR" dirty="0"/>
              <a:t>(x, y+1)</a:t>
            </a:r>
            <a:r>
              <a:rPr lang="ko-KR" altLang="en-US" dirty="0"/>
              <a:t>에 그리는 작업을 반복하면 눈이 내리는 듯한 </a:t>
            </a:r>
            <a:r>
              <a:rPr lang="ko-KR" altLang="en-US" dirty="0" smtClean="0"/>
              <a:t>애니메이션</a:t>
            </a:r>
            <a:endParaRPr lang="en-US" altLang="ko-KR" dirty="0"/>
          </a:p>
          <a:p>
            <a:pPr lvl="1"/>
            <a:r>
              <a:rPr lang="en-US" altLang="ko-KR" dirty="0"/>
              <a:t>SNOW_CNT</a:t>
            </a:r>
            <a:r>
              <a:rPr lang="ko-KR" altLang="en-US" dirty="0"/>
              <a:t>에 저장된 </a:t>
            </a:r>
            <a:r>
              <a:rPr lang="en-US" altLang="ko-KR" dirty="0"/>
              <a:t>70</a:t>
            </a:r>
            <a:r>
              <a:rPr lang="ko-KR" altLang="en-US" dirty="0"/>
              <a:t>개의 눈이 그려질 좌표를 </a:t>
            </a:r>
            <a:r>
              <a:rPr lang="en-US" altLang="ko-KR" dirty="0" err="1"/>
              <a:t>snow_list</a:t>
            </a:r>
            <a:r>
              <a:rPr lang="en-US" altLang="ko-KR" dirty="0"/>
              <a:t> </a:t>
            </a:r>
            <a:r>
              <a:rPr lang="ko-KR" altLang="en-US" dirty="0"/>
              <a:t>리스트로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r>
              <a:rPr lang="ko-KR" altLang="en-US" dirty="0"/>
              <a:t>메인 루프에서 </a:t>
            </a:r>
            <a:r>
              <a:rPr lang="en-US" altLang="ko-KR" dirty="0" err="1"/>
              <a:t>display.update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위에서 </a:t>
            </a:r>
            <a:r>
              <a:rPr lang="ko-KR" altLang="en-US" dirty="0"/>
              <a:t>작업한 내용이 화면에 </a:t>
            </a:r>
            <a:r>
              <a:rPr lang="ko-KR" altLang="en-US" dirty="0" err="1" smtClean="0"/>
              <a:t>그려짐</a:t>
            </a:r>
            <a:endParaRPr lang="en-US" altLang="ko-KR" dirty="0" smtClean="0"/>
          </a:p>
          <a:p>
            <a:pPr lvl="1"/>
            <a:r>
              <a:rPr lang="en-US" altLang="ko-KR" dirty="0"/>
              <a:t>clock</a:t>
            </a:r>
            <a:r>
              <a:rPr lang="ko-KR" altLang="en-US" dirty="0"/>
              <a:t>을 저장</a:t>
            </a:r>
            <a:endParaRPr lang="en-US" altLang="ko-KR" dirty="0"/>
          </a:p>
          <a:p>
            <a:pPr lvl="2"/>
            <a:r>
              <a:rPr lang="ko-KR" altLang="en-US" dirty="0" smtClean="0"/>
              <a:t>메인 </a:t>
            </a:r>
            <a:r>
              <a:rPr lang="ko-KR" altLang="en-US" dirty="0"/>
              <a:t>루프에서 초당 화면을 몇 번 그리는지를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초당 </a:t>
            </a:r>
            <a:r>
              <a:rPr lang="ko-KR" altLang="en-US" dirty="0"/>
              <a:t>화면 표시 수인 </a:t>
            </a:r>
            <a:r>
              <a:rPr lang="en-US" altLang="ko-KR" dirty="0"/>
              <a:t>FPS(Frame Per Second,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Frame Rate)</a:t>
            </a:r>
            <a:r>
              <a:rPr lang="ko-KR" altLang="en-US" dirty="0"/>
              <a:t>를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clock.tick</a:t>
            </a:r>
            <a:r>
              <a:rPr lang="en-US" altLang="ko-KR" dirty="0" smtClean="0"/>
              <a:t>(20</a:t>
            </a:r>
            <a:r>
              <a:rPr lang="en-US" altLang="ko-KR" dirty="0"/>
              <a:t>)</a:t>
            </a:r>
            <a:r>
              <a:rPr lang="ko-KR" altLang="en-US" dirty="0"/>
              <a:t>으로 초당 </a:t>
            </a:r>
            <a:r>
              <a:rPr lang="en-US" altLang="ko-KR" dirty="0"/>
              <a:t>20 </a:t>
            </a:r>
            <a:r>
              <a:rPr lang="ko-KR" altLang="en-US" dirty="0"/>
              <a:t>프레임 화면이 </a:t>
            </a:r>
            <a:r>
              <a:rPr lang="ko-KR" altLang="en-US" dirty="0" smtClean="0"/>
              <a:t>그려지도록 </a:t>
            </a:r>
            <a:r>
              <a:rPr lang="ko-KR" altLang="en-US" dirty="0"/>
              <a:t>하면 눈 내리는 모습이 </a:t>
            </a:r>
            <a:r>
              <a:rPr lang="ko-KR" altLang="en-US" dirty="0" smtClean="0"/>
              <a:t>재현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02" y="2681741"/>
            <a:ext cx="4146019" cy="18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밤에 눈이 오는 모습 그리기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056263" cy="5151503"/>
          </a:xfrm>
        </p:spPr>
        <p:txBody>
          <a:bodyPr>
            <a:normAutofit/>
          </a:bodyPr>
          <a:lstStyle/>
          <a:p>
            <a:r>
              <a:rPr lang="ko-KR" altLang="en-US" dirty="0"/>
              <a:t>메인 루프 </a:t>
            </a:r>
            <a:r>
              <a:rPr lang="ko-KR" altLang="en-US" dirty="0" smtClean="0"/>
              <a:t>내부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좌표 </a:t>
            </a:r>
            <a:r>
              <a:rPr lang="ko-KR" altLang="en-US" dirty="0"/>
              <a:t>리스트인 </a:t>
            </a:r>
            <a:r>
              <a:rPr lang="en-US" altLang="ko-KR" dirty="0" err="1" smtClean="0"/>
              <a:t>snow_lis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좌표를 </a:t>
            </a:r>
            <a:r>
              <a:rPr lang="ko-KR" altLang="en-US" dirty="0"/>
              <a:t>얻어 반지름 </a:t>
            </a:r>
            <a:r>
              <a:rPr lang="en-US" altLang="ko-KR" dirty="0"/>
              <a:t>1</a:t>
            </a:r>
            <a:r>
              <a:rPr lang="ko-KR" altLang="en-US" dirty="0"/>
              <a:t>인 원을 흰색으로 </a:t>
            </a:r>
            <a:r>
              <a:rPr lang="ko-KR" altLang="en-US" dirty="0" smtClean="0"/>
              <a:t>그림</a:t>
            </a:r>
            <a:endParaRPr lang="en-US" altLang="ko-KR" dirty="0" smtClean="0"/>
          </a:p>
          <a:p>
            <a:r>
              <a:rPr lang="ko-KR" altLang="en-US" dirty="0" smtClean="0"/>
              <a:t>눈 </a:t>
            </a:r>
            <a:r>
              <a:rPr lang="en-US" altLang="ko-KR" dirty="0" err="1"/>
              <a:t>snow_list</a:t>
            </a:r>
            <a:r>
              <a:rPr lang="en-US" altLang="ko-KR" dirty="0"/>
              <a:t>[</a:t>
            </a:r>
            <a:r>
              <a:rPr lang="en-US" altLang="ko-KR" dirty="0" err="1"/>
              <a:t>i</a:t>
            </a:r>
            <a:r>
              <a:rPr lang="en-US" altLang="ko-KR" dirty="0"/>
              <a:t>]</a:t>
            </a:r>
            <a:r>
              <a:rPr lang="ko-KR" altLang="en-US" dirty="0"/>
              <a:t>의 </a:t>
            </a:r>
            <a:r>
              <a:rPr lang="en-US" altLang="ko-KR" dirty="0"/>
              <a:t>(x, </a:t>
            </a:r>
            <a:r>
              <a:rPr lang="en-US" altLang="ko-KR" dirty="0" smtClean="0"/>
              <a:t>y) </a:t>
            </a:r>
            <a:r>
              <a:rPr lang="ko-KR" altLang="en-US" dirty="0" smtClean="0"/>
              <a:t>좌표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y</a:t>
            </a:r>
            <a:r>
              <a:rPr lang="ko-KR" altLang="en-US" dirty="0"/>
              <a:t>인 </a:t>
            </a:r>
            <a:r>
              <a:rPr lang="en-US" altLang="ko-KR" dirty="0" err="1"/>
              <a:t>snow_list</a:t>
            </a:r>
            <a:r>
              <a:rPr lang="en-US" altLang="ko-KR" dirty="0"/>
              <a:t>[</a:t>
            </a:r>
            <a:r>
              <a:rPr lang="en-US" altLang="ko-KR" dirty="0" err="1"/>
              <a:t>i</a:t>
            </a:r>
            <a:r>
              <a:rPr lang="en-US" altLang="ko-KR" dirty="0"/>
              <a:t>][1]</a:t>
            </a:r>
            <a:r>
              <a:rPr lang="ko-KR" altLang="en-US" dirty="0"/>
              <a:t>을 </a:t>
            </a:r>
            <a:r>
              <a:rPr lang="en-US" altLang="ko-KR" dirty="0"/>
              <a:t>1 </a:t>
            </a:r>
            <a:r>
              <a:rPr lang="ko-KR" altLang="en-US" dirty="0"/>
              <a:t>증가시켜 눈이 내리도록 </a:t>
            </a:r>
            <a:r>
              <a:rPr lang="ko-KR" altLang="en-US" dirty="0" smtClean="0"/>
              <a:t>수정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-1, 0, 1 </a:t>
            </a:r>
            <a:r>
              <a:rPr lang="ko-KR" altLang="en-US" dirty="0"/>
              <a:t>중 하나를 임의로 선택해 </a:t>
            </a:r>
            <a:r>
              <a:rPr lang="ko-KR" altLang="en-US" dirty="0" smtClean="0"/>
              <a:t>저장</a:t>
            </a:r>
            <a:endParaRPr lang="en-US" altLang="ko-KR" dirty="0"/>
          </a:p>
          <a:p>
            <a:r>
              <a:rPr lang="en-US" altLang="ko-KR" dirty="0" smtClean="0"/>
              <a:t>y</a:t>
            </a:r>
            <a:r>
              <a:rPr lang="ko-KR" altLang="en-US" dirty="0"/>
              <a:t>가 윈도의 높이인 </a:t>
            </a:r>
            <a:r>
              <a:rPr lang="en-US" altLang="ko-KR" dirty="0"/>
              <a:t>SIZE[1]</a:t>
            </a:r>
            <a:r>
              <a:rPr lang="ko-KR" altLang="en-US" dirty="0"/>
              <a:t>보다 커져 바닥으로 </a:t>
            </a:r>
            <a:r>
              <a:rPr lang="ko-KR" altLang="en-US" dirty="0" smtClean="0"/>
              <a:t>내려가면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잠시 후 화면 </a:t>
            </a:r>
            <a:r>
              <a:rPr lang="ko-KR" altLang="en-US" dirty="0"/>
              <a:t>상단에서 다시 보이도록 </a:t>
            </a:r>
            <a:r>
              <a:rPr lang="en-US" altLang="ko-KR" dirty="0"/>
              <a:t>y</a:t>
            </a:r>
            <a:r>
              <a:rPr lang="ko-KR" altLang="en-US" dirty="0"/>
              <a:t>인 </a:t>
            </a:r>
            <a:r>
              <a:rPr lang="en-US" altLang="ko-KR" dirty="0" err="1"/>
              <a:t>snow_list</a:t>
            </a:r>
            <a:r>
              <a:rPr lang="en-US" altLang="ko-KR" dirty="0"/>
              <a:t>[</a:t>
            </a:r>
            <a:r>
              <a:rPr lang="en-US" altLang="ko-KR" dirty="0" err="1"/>
              <a:t>i</a:t>
            </a:r>
            <a:r>
              <a:rPr lang="en-US" altLang="ko-KR" dirty="0"/>
              <a:t>][1]</a:t>
            </a:r>
            <a:r>
              <a:rPr lang="ko-KR" altLang="en-US" dirty="0"/>
              <a:t>을 적정한 음수가 되도록 다시 </a:t>
            </a:r>
            <a:r>
              <a:rPr lang="ko-KR" altLang="en-US" dirty="0" smtClean="0"/>
              <a:t>지정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x</a:t>
            </a:r>
            <a:r>
              <a:rPr lang="ko-KR" altLang="en-US" dirty="0"/>
              <a:t>인 </a:t>
            </a:r>
            <a:r>
              <a:rPr lang="en-US" altLang="ko-KR" dirty="0" err="1"/>
              <a:t>snow_list</a:t>
            </a:r>
            <a:r>
              <a:rPr lang="en-US" altLang="ko-KR" dirty="0"/>
              <a:t>[</a:t>
            </a:r>
            <a:r>
              <a:rPr lang="en-US" altLang="ko-KR" dirty="0" err="1"/>
              <a:t>i</a:t>
            </a:r>
            <a:r>
              <a:rPr lang="en-US" altLang="ko-KR" dirty="0"/>
              <a:t>][0]</a:t>
            </a:r>
            <a:r>
              <a:rPr lang="ko-KR" altLang="en-US" dirty="0"/>
              <a:t>도 화면 가로 </a:t>
            </a:r>
            <a:r>
              <a:rPr lang="ko-KR" altLang="en-US" dirty="0" smtClean="0"/>
              <a:t>길이보다 </a:t>
            </a:r>
            <a:r>
              <a:rPr lang="ko-KR" altLang="en-US" dirty="0"/>
              <a:t>적은 임의의 값으로 다시 </a:t>
            </a:r>
            <a:r>
              <a:rPr lang="ko-KR" altLang="en-US" dirty="0" smtClean="0"/>
              <a:t>저장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339" y="1729408"/>
            <a:ext cx="4604635" cy="39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밤에 눈이 오는 모습 그리기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2" y="1033583"/>
            <a:ext cx="4496781" cy="246863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523" y="105603"/>
            <a:ext cx="4060442" cy="63776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37" y="3541970"/>
            <a:ext cx="3277800" cy="2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6" y="1289327"/>
            <a:ext cx="7842180" cy="43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3" y="654269"/>
            <a:ext cx="7640480" cy="57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Tkinter</a:t>
            </a:r>
            <a:r>
              <a:rPr lang="en-US" altLang="ko-KR" dirty="0"/>
              <a:t> </a:t>
            </a:r>
            <a:r>
              <a:rPr lang="ko-KR" altLang="en-US" dirty="0"/>
              <a:t>모듈 개요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Tkinter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Tcl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Tk</a:t>
            </a:r>
            <a:r>
              <a:rPr lang="ko-KR" altLang="en-US" dirty="0"/>
              <a:t>에 대한 </a:t>
            </a:r>
            <a:r>
              <a:rPr lang="ko-KR" altLang="en-US" dirty="0" err="1"/>
              <a:t>파이썬</a:t>
            </a:r>
            <a:r>
              <a:rPr lang="ko-KR" altLang="en-US" dirty="0"/>
              <a:t> 버전으로 </a:t>
            </a:r>
            <a:r>
              <a:rPr lang="en-US" altLang="ko-KR" dirty="0" err="1"/>
              <a:t>Tcl</a:t>
            </a:r>
            <a:r>
              <a:rPr lang="en-US" altLang="ko-KR" dirty="0"/>
              <a:t>/</a:t>
            </a:r>
            <a:r>
              <a:rPr lang="en-US" altLang="ko-KR" dirty="0" err="1"/>
              <a:t>Tk</a:t>
            </a:r>
            <a:r>
              <a:rPr lang="ko-KR" altLang="en-US" dirty="0"/>
              <a:t>를 </a:t>
            </a:r>
            <a:r>
              <a:rPr lang="ko-KR" altLang="en-US" dirty="0" err="1"/>
              <a:t>파이썬에</a:t>
            </a:r>
            <a:r>
              <a:rPr lang="ko-KR" altLang="en-US" dirty="0"/>
              <a:t> 사용할 수 있도록 한 경량</a:t>
            </a:r>
            <a:r>
              <a:rPr lang="en-US" altLang="ko-KR" dirty="0"/>
              <a:t>(Lightweight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/>
              <a:t>그래픽 사용자 인터페이스</a:t>
            </a:r>
            <a:r>
              <a:rPr lang="en-US" altLang="ko-KR" dirty="0"/>
              <a:t>(GUI: Graphical User </a:t>
            </a:r>
            <a:r>
              <a:rPr lang="en-US" altLang="ko-KR" dirty="0" smtClean="0"/>
              <a:t>Interface) </a:t>
            </a:r>
            <a:r>
              <a:rPr lang="ko-KR" altLang="en-US" dirty="0" smtClean="0"/>
              <a:t>모듈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Tcl</a:t>
            </a:r>
            <a:r>
              <a:rPr lang="ko-KR" altLang="en-US" dirty="0"/>
              <a:t>은 ‘</a:t>
            </a:r>
            <a:r>
              <a:rPr lang="en-US" altLang="ko-KR" dirty="0"/>
              <a:t>Tool </a:t>
            </a:r>
            <a:r>
              <a:rPr lang="en-US" altLang="ko-KR" dirty="0" smtClean="0"/>
              <a:t>Command Language’</a:t>
            </a:r>
            <a:r>
              <a:rPr lang="ko-KR" altLang="en-US" dirty="0" smtClean="0"/>
              <a:t> 일종의 </a:t>
            </a:r>
            <a:r>
              <a:rPr lang="ko-KR" altLang="en-US" dirty="0"/>
              <a:t>프로그래밍 </a:t>
            </a:r>
            <a:r>
              <a:rPr lang="ko-KR" altLang="en-US" dirty="0" smtClean="0"/>
              <a:t>언어</a:t>
            </a:r>
            <a:endParaRPr lang="en-US" altLang="ko-KR" dirty="0"/>
          </a:p>
          <a:p>
            <a:pPr lvl="1"/>
            <a:r>
              <a:rPr lang="en-US" altLang="ko-KR" dirty="0" smtClean="0"/>
              <a:t>GUI</a:t>
            </a:r>
          </a:p>
          <a:p>
            <a:pPr lvl="2"/>
            <a:r>
              <a:rPr lang="ko-KR" altLang="en-US" dirty="0" smtClean="0"/>
              <a:t>텍스트 </a:t>
            </a:r>
            <a:r>
              <a:rPr lang="ko-KR" altLang="en-US" dirty="0"/>
              <a:t>모드가 아니라 위젯 또는 </a:t>
            </a:r>
            <a:r>
              <a:rPr lang="ko-KR" altLang="en-US" dirty="0" err="1"/>
              <a:t>콤포넌트라</a:t>
            </a:r>
            <a:r>
              <a:rPr lang="ko-KR" altLang="en-US" dirty="0"/>
              <a:t> 불리는 원도나 각종 버튼</a:t>
            </a:r>
            <a:r>
              <a:rPr lang="en-US" altLang="ko-KR" dirty="0"/>
              <a:t>, </a:t>
            </a:r>
            <a:r>
              <a:rPr lang="ko-KR" altLang="en-US" dirty="0"/>
              <a:t>마우스</a:t>
            </a:r>
            <a:r>
              <a:rPr lang="en-US" altLang="ko-KR" dirty="0"/>
              <a:t>, </a:t>
            </a:r>
            <a:r>
              <a:rPr lang="ko-KR" altLang="en-US" dirty="0" err="1"/>
              <a:t>다이어로그</a:t>
            </a:r>
            <a:r>
              <a:rPr lang="ko-KR" altLang="en-US" dirty="0"/>
              <a:t> </a:t>
            </a:r>
            <a:r>
              <a:rPr lang="ko-KR" altLang="en-US" dirty="0" smtClean="0"/>
              <a:t>등을 </a:t>
            </a:r>
            <a:r>
              <a:rPr lang="ko-KR" altLang="en-US" dirty="0"/>
              <a:t>사용해 사용자와 프로그램 간의 정보를 교환하는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바로 </a:t>
            </a:r>
            <a:r>
              <a:rPr lang="ko-KR" altLang="en-US" dirty="0"/>
              <a:t>우리가 사용하는 윈도나 </a:t>
            </a:r>
            <a:r>
              <a:rPr lang="ko-KR" altLang="en-US" dirty="0" smtClean="0"/>
              <a:t>애플의 </a:t>
            </a:r>
            <a:r>
              <a:rPr lang="ko-KR" altLang="en-US" dirty="0"/>
              <a:t>운영체제가 바로 </a:t>
            </a:r>
            <a:r>
              <a:rPr lang="en-US" altLang="ko-KR" dirty="0" smtClean="0"/>
              <a:t>GUI</a:t>
            </a:r>
            <a:endParaRPr lang="en-US" altLang="ko-KR" dirty="0"/>
          </a:p>
          <a:p>
            <a:r>
              <a:rPr lang="en-US" altLang="ko-KR" dirty="0" err="1"/>
              <a:t>Tkinter</a:t>
            </a:r>
            <a:r>
              <a:rPr lang="en-US" altLang="ko-KR" dirty="0"/>
              <a:t>(</a:t>
            </a:r>
            <a:r>
              <a:rPr lang="en-US" altLang="ko-KR" dirty="0" err="1"/>
              <a:t>Tk</a:t>
            </a:r>
            <a:r>
              <a:rPr lang="en-US" altLang="ko-KR" dirty="0"/>
              <a:t> </a:t>
            </a:r>
            <a:r>
              <a:rPr lang="en-US" altLang="ko-KR" dirty="0" smtClean="0"/>
              <a:t>interface)</a:t>
            </a:r>
          </a:p>
          <a:p>
            <a:pPr lvl="1"/>
            <a:r>
              <a:rPr lang="ko-KR" altLang="en-US" dirty="0" err="1" smtClean="0"/>
              <a:t>파이썬에</a:t>
            </a:r>
            <a:r>
              <a:rPr lang="ko-KR" altLang="en-US" dirty="0" smtClean="0"/>
              <a:t> </a:t>
            </a:r>
            <a:r>
              <a:rPr lang="ko-KR" altLang="en-US" dirty="0"/>
              <a:t>기본적으로 내장돼 있는 </a:t>
            </a:r>
            <a:r>
              <a:rPr lang="ko-KR" altLang="en-US" dirty="0" err="1"/>
              <a:t>파이썬</a:t>
            </a:r>
            <a:r>
              <a:rPr lang="ko-KR" altLang="en-US" dirty="0"/>
              <a:t> 표준 </a:t>
            </a:r>
            <a:r>
              <a:rPr lang="ko-KR" altLang="en-US" dirty="0" smtClean="0"/>
              <a:t>패키지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통합 </a:t>
            </a:r>
            <a:r>
              <a:rPr lang="ko-KR" altLang="en-US" dirty="0"/>
              <a:t>개발 환경</a:t>
            </a:r>
            <a:r>
              <a:rPr lang="en-US" altLang="ko-KR" dirty="0"/>
              <a:t>(</a:t>
            </a:r>
            <a:r>
              <a:rPr lang="en-US" altLang="ko-KR" dirty="0" smtClean="0"/>
              <a:t>IDE)</a:t>
            </a:r>
            <a:r>
              <a:rPr lang="ko-KR" altLang="en-US" dirty="0"/>
              <a:t>인 </a:t>
            </a:r>
            <a:r>
              <a:rPr lang="ko-KR" altLang="en-US" dirty="0" err="1"/>
              <a:t>파이썬</a:t>
            </a:r>
            <a:r>
              <a:rPr lang="ko-KR" altLang="en-US" dirty="0"/>
              <a:t> </a:t>
            </a:r>
            <a:r>
              <a:rPr lang="en-US" altLang="ko-KR" dirty="0"/>
              <a:t>IDLE</a:t>
            </a:r>
            <a:r>
              <a:rPr lang="ko-KR" altLang="en-US" dirty="0"/>
              <a:t>가 바로 </a:t>
            </a:r>
            <a:r>
              <a:rPr lang="en-US" altLang="ko-KR" dirty="0" err="1"/>
              <a:t>Tkinter</a:t>
            </a:r>
            <a:r>
              <a:rPr lang="ko-KR" altLang="en-US" dirty="0"/>
              <a:t>를 </a:t>
            </a:r>
            <a:r>
              <a:rPr lang="ko-KR" altLang="en-US" dirty="0" smtClean="0"/>
              <a:t>사용해 작성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Tkinter</a:t>
            </a:r>
            <a:r>
              <a:rPr lang="ko-KR" altLang="en-US" dirty="0"/>
              <a:t>에 관한 자료는 </a:t>
            </a:r>
            <a:r>
              <a:rPr lang="ko-KR" altLang="en-US" dirty="0" err="1"/>
              <a:t>파이썬</a:t>
            </a:r>
            <a:r>
              <a:rPr lang="ko-KR" altLang="en-US" dirty="0"/>
              <a:t> </a:t>
            </a:r>
            <a:r>
              <a:rPr lang="ko-KR" altLang="en-US" dirty="0" smtClean="0"/>
              <a:t>홈페이지</a:t>
            </a:r>
            <a:endParaRPr lang="en-US" altLang="ko-KR" dirty="0" smtClean="0"/>
          </a:p>
          <a:p>
            <a:pPr lvl="2"/>
            <a:r>
              <a:rPr lang="en-US" altLang="ko-KR" dirty="0" smtClean="0">
                <a:hlinkClick r:id="rId2"/>
              </a:rPr>
              <a:t>python.flowdas.com/library/tkinter.html</a:t>
            </a:r>
            <a:r>
              <a:rPr lang="ko-KR" altLang="en-US" dirty="0" smtClean="0"/>
              <a:t>에서 </a:t>
            </a:r>
            <a:r>
              <a:rPr lang="ko-KR" altLang="en-US" dirty="0"/>
              <a:t>기본적으로 </a:t>
            </a:r>
            <a:r>
              <a:rPr lang="ko-KR" altLang="en-US" dirty="0" smtClean="0"/>
              <a:t>제공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첫 </a:t>
            </a:r>
            <a:r>
              <a:rPr lang="en-US" altLang="ko-KR" dirty="0" err="1"/>
              <a:t>tkinter</a:t>
            </a:r>
            <a:r>
              <a:rPr lang="en-US" altLang="ko-KR" dirty="0"/>
              <a:t> </a:t>
            </a:r>
            <a:r>
              <a:rPr lang="ko-KR" altLang="en-US" dirty="0"/>
              <a:t>윈도 만들기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73" y="1193959"/>
            <a:ext cx="7137093" cy="43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레이블과 엔트리</a:t>
            </a:r>
            <a:r>
              <a:rPr lang="en-US" altLang="ko-KR" dirty="0"/>
              <a:t>, </a:t>
            </a:r>
            <a:r>
              <a:rPr lang="ko-KR" altLang="en-US" dirty="0"/>
              <a:t>버튼 위젯으로 윈도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30" y="1193960"/>
            <a:ext cx="6260346" cy="48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위젯의 테이블 형태 배치 방법인 그리드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3" y="996196"/>
            <a:ext cx="5321330" cy="52639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90" y="5181096"/>
            <a:ext cx="6506644" cy="13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이벤트 처리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603852" cy="2773741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‘이벤트 처리</a:t>
            </a:r>
            <a:r>
              <a:rPr lang="ko-KR" altLang="en-US" dirty="0" smtClean="0"/>
              <a:t>’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윈도에서 </a:t>
            </a:r>
            <a:r>
              <a:rPr lang="ko-KR" altLang="en-US" dirty="0"/>
              <a:t>버튼이나 메뉴 클릭에서 특정한 작업을 </a:t>
            </a:r>
            <a:r>
              <a:rPr lang="ko-KR" altLang="en-US" dirty="0" smtClean="0"/>
              <a:t>수행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 </a:t>
            </a:r>
            <a:r>
              <a:rPr lang="ko-KR" altLang="en-US" dirty="0" err="1" smtClean="0"/>
              <a:t>핸들러</a:t>
            </a:r>
            <a:r>
              <a:rPr lang="en-US" altLang="ko-KR" dirty="0"/>
              <a:t>(event </a:t>
            </a:r>
            <a:r>
              <a:rPr lang="en-US" altLang="ko-KR" dirty="0" smtClean="0"/>
              <a:t>handler)</a:t>
            </a:r>
          </a:p>
          <a:p>
            <a:pPr lvl="2"/>
            <a:r>
              <a:rPr lang="ko-KR" altLang="en-US" dirty="0" smtClean="0"/>
              <a:t>발생한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이벤트</a:t>
            </a:r>
            <a:r>
              <a:rPr lang="en-US" altLang="ko-KR" dirty="0"/>
              <a:t>(</a:t>
            </a:r>
            <a:r>
              <a:rPr lang="en-US" altLang="ko-KR" dirty="0" smtClean="0"/>
              <a:t>event)</a:t>
            </a:r>
            <a:r>
              <a:rPr lang="ko-KR" altLang="en-US" dirty="0"/>
              <a:t>를 </a:t>
            </a:r>
            <a:r>
              <a:rPr lang="ko-KR" altLang="en-US" dirty="0" smtClean="0"/>
              <a:t>처리하는 작업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 </a:t>
            </a:r>
            <a:r>
              <a:rPr lang="ko-KR" altLang="en-US" dirty="0"/>
              <a:t>정의 함수나 시스템 함수에서 </a:t>
            </a:r>
            <a:r>
              <a:rPr lang="ko-KR" altLang="en-US" dirty="0" smtClean="0"/>
              <a:t>수행</a:t>
            </a:r>
            <a:endParaRPr lang="en-US" altLang="ko-KR" dirty="0" smtClean="0"/>
          </a:p>
          <a:p>
            <a:r>
              <a:rPr lang="en-US" altLang="ko-KR" dirty="0" err="1" smtClean="0"/>
              <a:t>Tkinter</a:t>
            </a:r>
            <a:r>
              <a:rPr lang="en-US" altLang="ko-KR" dirty="0" smtClean="0"/>
              <a:t> </a:t>
            </a:r>
            <a:r>
              <a:rPr lang="ko-KR" altLang="en-US" dirty="0"/>
              <a:t>의 이벤트 처리 방법은 크게 두 </a:t>
            </a:r>
            <a:r>
              <a:rPr lang="ko-KR" altLang="en-US" dirty="0" smtClean="0"/>
              <a:t>가지</a:t>
            </a:r>
            <a:endParaRPr lang="en-US" altLang="ko-KR" dirty="0"/>
          </a:p>
          <a:p>
            <a:pPr lvl="1"/>
            <a:r>
              <a:rPr lang="en-US" altLang="ko-KR" dirty="0"/>
              <a:t>① </a:t>
            </a:r>
            <a:r>
              <a:rPr lang="ko-KR" altLang="en-US" dirty="0"/>
              <a:t>첫 번째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진원지인 버튼이나 </a:t>
            </a:r>
            <a:r>
              <a:rPr lang="ko-KR" altLang="en-US" dirty="0"/>
              <a:t>메뉴의 키워드 인자 ‘</a:t>
            </a:r>
            <a:r>
              <a:rPr lang="en-US" altLang="ko-KR" dirty="0"/>
              <a:t>command = </a:t>
            </a:r>
            <a:r>
              <a:rPr lang="ko-KR" altLang="en-US" dirty="0" err="1"/>
              <a:t>함수명’으로</a:t>
            </a:r>
            <a:r>
              <a:rPr lang="ko-KR" altLang="en-US" dirty="0"/>
              <a:t> </a:t>
            </a:r>
            <a:r>
              <a:rPr lang="ko-KR" altLang="en-US" dirty="0" smtClean="0"/>
              <a:t>이벤트 </a:t>
            </a:r>
            <a:r>
              <a:rPr lang="ko-KR" altLang="en-US" dirty="0" err="1"/>
              <a:t>핸들러를</a:t>
            </a:r>
            <a:r>
              <a:rPr lang="ko-KR" altLang="en-US" dirty="0"/>
              <a:t> 지정하는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② </a:t>
            </a:r>
            <a:r>
              <a:rPr lang="ko-KR" altLang="en-US" dirty="0"/>
              <a:t>두 번째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위젯 </a:t>
            </a:r>
            <a:r>
              <a:rPr lang="ko-KR" altLang="en-US" dirty="0"/>
              <a:t>함수 </a:t>
            </a:r>
            <a:r>
              <a:rPr lang="en-US" altLang="ko-KR" dirty="0"/>
              <a:t>bind(</a:t>
            </a:r>
            <a:r>
              <a:rPr lang="ko-KR" altLang="en-US" dirty="0"/>
              <a:t>이벤트</a:t>
            </a:r>
            <a:r>
              <a:rPr lang="en-US" altLang="ko-KR" dirty="0"/>
              <a:t>, </a:t>
            </a:r>
            <a:r>
              <a:rPr lang="ko-KR" altLang="en-US" dirty="0" err="1"/>
              <a:t>함수명</a:t>
            </a:r>
            <a:r>
              <a:rPr lang="en-US" altLang="ko-KR" dirty="0"/>
              <a:t>)</a:t>
            </a:r>
            <a:r>
              <a:rPr lang="ko-KR" altLang="en-US" dirty="0"/>
              <a:t>로 이벤트와 </a:t>
            </a:r>
            <a:r>
              <a:rPr lang="ko-KR" altLang="en-US" dirty="0" smtClean="0"/>
              <a:t>이벤트 </a:t>
            </a:r>
            <a:r>
              <a:rPr lang="ko-KR" altLang="en-US" dirty="0" err="1"/>
              <a:t>핸들러인</a:t>
            </a:r>
            <a:r>
              <a:rPr lang="ko-KR" altLang="en-US" dirty="0"/>
              <a:t> 함수를 연결하는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정해진 </a:t>
            </a:r>
            <a:r>
              <a:rPr lang="ko-KR" altLang="en-US" dirty="0"/>
              <a:t>마우스와 키보드의 다양한 </a:t>
            </a:r>
            <a:r>
              <a:rPr lang="ko-KR" altLang="en-US" dirty="0" smtClean="0"/>
              <a:t>이벤트에 대해 </a:t>
            </a:r>
            <a:r>
              <a:rPr lang="ko-KR" altLang="en-US" dirty="0"/>
              <a:t>처리가 </a:t>
            </a:r>
            <a:r>
              <a:rPr lang="ko-KR" altLang="en-US" dirty="0" smtClean="0"/>
              <a:t>가능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13" y="4009754"/>
            <a:ext cx="6350610" cy="22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버튼으로 레이블 값을 변경하는 이벤트 처리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2929701" cy="5151503"/>
          </a:xfrm>
        </p:spPr>
        <p:txBody>
          <a:bodyPr/>
          <a:lstStyle/>
          <a:p>
            <a:r>
              <a:rPr lang="ko-KR" altLang="en-US" dirty="0" smtClean="0"/>
              <a:t>함수 </a:t>
            </a:r>
            <a:r>
              <a:rPr lang="en-US" altLang="ko-KR" dirty="0" smtClean="0"/>
              <a:t>add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레이블 </a:t>
            </a:r>
            <a:r>
              <a:rPr lang="en-US" altLang="ko-KR" dirty="0"/>
              <a:t>data</a:t>
            </a:r>
            <a:r>
              <a:rPr lang="ko-KR" altLang="en-US" dirty="0"/>
              <a:t>에 표시되는 </a:t>
            </a:r>
            <a:r>
              <a:rPr lang="en-US" altLang="ko-KR" dirty="0" err="1"/>
              <a:t>StringVar</a:t>
            </a:r>
            <a:r>
              <a:rPr lang="en-US" altLang="ko-KR" dirty="0"/>
              <a:t> </a:t>
            </a:r>
            <a:r>
              <a:rPr lang="ko-KR" altLang="en-US" dirty="0" smtClean="0"/>
              <a:t>변수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get()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set()</a:t>
            </a:r>
            <a:r>
              <a:rPr lang="ko-KR" altLang="en-US" dirty="0" smtClean="0"/>
              <a:t>으로 참조와 수정</a:t>
            </a:r>
            <a:endParaRPr lang="en-US" altLang="ko-KR" dirty="0" smtClean="0"/>
          </a:p>
          <a:p>
            <a:r>
              <a:rPr lang="ko-KR" altLang="en-US" dirty="0"/>
              <a:t>함수 </a:t>
            </a:r>
            <a:r>
              <a:rPr lang="en-US" altLang="ko-KR" dirty="0"/>
              <a:t>sub( 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‘</a:t>
            </a:r>
            <a:r>
              <a:rPr lang="ko-KR" altLang="en-US" dirty="0"/>
              <a:t>빼기’ 버튼인 </a:t>
            </a:r>
            <a:r>
              <a:rPr lang="en-US" altLang="ko-KR" dirty="0" err="1"/>
              <a:t>bsub</a:t>
            </a:r>
            <a:r>
              <a:rPr lang="ko-KR" altLang="en-US" dirty="0"/>
              <a:t>는 </a:t>
            </a:r>
            <a:r>
              <a:rPr lang="ko-KR" altLang="en-US" dirty="0" smtClean="0"/>
              <a:t>함수 </a:t>
            </a:r>
            <a:r>
              <a:rPr lang="en-US" altLang="ko-KR" dirty="0" smtClean="0"/>
              <a:t>sub</a:t>
            </a:r>
            <a:r>
              <a:rPr lang="en-US" altLang="ko-KR" dirty="0"/>
              <a:t>( )</a:t>
            </a:r>
            <a:r>
              <a:rPr lang="ko-KR" altLang="en-US" dirty="0"/>
              <a:t>와 </a:t>
            </a:r>
            <a:r>
              <a:rPr lang="ko-KR" altLang="en-US" dirty="0" smtClean="0"/>
              <a:t>연결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99" y="1166202"/>
            <a:ext cx="5025341" cy="22496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618" y="4288716"/>
            <a:ext cx="6768122" cy="20891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936" y="3598734"/>
            <a:ext cx="6851622" cy="31285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936" y="3890809"/>
            <a:ext cx="4764147" cy="3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버튼으로 레이블의 </a:t>
            </a:r>
            <a:r>
              <a:rPr lang="ko-KR" altLang="en-US" dirty="0" err="1"/>
              <a:t>정숫값</a:t>
            </a:r>
            <a:r>
              <a:rPr lang="ko-KR" altLang="en-US" dirty="0"/>
              <a:t> 증가와 감소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" y="1013682"/>
            <a:ext cx="5770566" cy="33072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926" y="2420955"/>
            <a:ext cx="5727131" cy="38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17239</TotalTime>
  <Words>654</Words>
  <Application>Microsoft Office PowerPoint</Application>
  <PresentationFormat>화면 슬라이드 쇼(4:3)</PresentationFormat>
  <Paragraphs>106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Tkinter 모듈 개요</vt:lpstr>
      <vt:lpstr>첫 tkinter 윈도 만들기</vt:lpstr>
      <vt:lpstr>레이블과 엔트리, 버튼 위젯으로 윈도 생성</vt:lpstr>
      <vt:lpstr>위젯의 테이블 형태 배치 방법인 그리드</vt:lpstr>
      <vt:lpstr>이벤트 처리 개요</vt:lpstr>
      <vt:lpstr>버튼으로 레이블 값을 변경하는 이벤트 처리</vt:lpstr>
      <vt:lpstr>버튼으로 레이블의 정숫값 증가와 감소</vt:lpstr>
      <vt:lpstr>사용자 로그인 과정에서의 이벤트 처리</vt:lpstr>
      <vt:lpstr>버튼 이벤트 처리로 섭씨 온도를 화씨 온도로 변환</vt:lpstr>
      <vt:lpstr>위젯의 메소드 바인드로 마우스 이벤트에 직선 그리기</vt:lpstr>
      <vt:lpstr>캔버스에 직선 그리기</vt:lpstr>
      <vt:lpstr>이미지 파일을 캔버스에 생성</vt:lpstr>
      <vt:lpstr>이미지 파일을 레이블에 생성</vt:lpstr>
      <vt:lpstr>PowerPoint 프레젠테이션</vt:lpstr>
      <vt:lpstr>pygame 개요와 설치</vt:lpstr>
      <vt:lpstr>Pygame 프로그램 구조</vt:lpstr>
      <vt:lpstr>첫 pygame 윈도</vt:lpstr>
      <vt:lpstr>화면에 글자 Hello, PyGame!을 그리는 프로그램</vt:lpstr>
      <vt:lpstr>밤에 눈이 오는 모습 그리기(1)</vt:lpstr>
      <vt:lpstr>밤에 눈이 오는 모습 그리기(2)</vt:lpstr>
      <vt:lpstr>밤에 눈이 오는 모습 그리기(3)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540</cp:revision>
  <dcterms:created xsi:type="dcterms:W3CDTF">2013-05-23T04:26:30Z</dcterms:created>
  <dcterms:modified xsi:type="dcterms:W3CDTF">2019-11-09T04:40:51Z</dcterms:modified>
</cp:coreProperties>
</file>