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41"/>
  </p:notesMasterIdLst>
  <p:sldIdLst>
    <p:sldId id="297" r:id="rId3"/>
    <p:sldId id="464" r:id="rId4"/>
    <p:sldId id="510" r:id="rId5"/>
    <p:sldId id="516" r:id="rId6"/>
    <p:sldId id="517" r:id="rId7"/>
    <p:sldId id="518" r:id="rId8"/>
    <p:sldId id="519" r:id="rId9"/>
    <p:sldId id="520" r:id="rId10"/>
    <p:sldId id="521" r:id="rId11"/>
    <p:sldId id="522" r:id="rId12"/>
    <p:sldId id="523" r:id="rId13"/>
    <p:sldId id="524" r:id="rId14"/>
    <p:sldId id="511" r:id="rId15"/>
    <p:sldId id="525" r:id="rId16"/>
    <p:sldId id="526" r:id="rId17"/>
    <p:sldId id="527" r:id="rId18"/>
    <p:sldId id="528" r:id="rId19"/>
    <p:sldId id="529" r:id="rId20"/>
    <p:sldId id="469" r:id="rId21"/>
    <p:sldId id="512" r:id="rId22"/>
    <p:sldId id="530" r:id="rId23"/>
    <p:sldId id="531" r:id="rId24"/>
    <p:sldId id="532" r:id="rId25"/>
    <p:sldId id="513" r:id="rId26"/>
    <p:sldId id="505" r:id="rId27"/>
    <p:sldId id="514" r:id="rId28"/>
    <p:sldId id="533" r:id="rId29"/>
    <p:sldId id="534" r:id="rId30"/>
    <p:sldId id="535" r:id="rId31"/>
    <p:sldId id="537" r:id="rId32"/>
    <p:sldId id="538" r:id="rId33"/>
    <p:sldId id="536" r:id="rId34"/>
    <p:sldId id="515" r:id="rId35"/>
    <p:sldId id="539" r:id="rId36"/>
    <p:sldId id="540" r:id="rId37"/>
    <p:sldId id="541" r:id="rId38"/>
    <p:sldId id="472" r:id="rId39"/>
    <p:sldId id="509" r:id="rId40"/>
  </p:sldIdLst>
  <p:sldSz cx="9144000" cy="6858000" type="screen4x3"/>
  <p:notesSz cx="6858000" cy="9144000"/>
  <p:custDataLst>
    <p:tags r:id="rId42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2">
          <p15:clr>
            <a:srgbClr val="A4A3A4"/>
          </p15:clr>
        </p15:guide>
        <p15:guide id="2" orient="horz" pos="134">
          <p15:clr>
            <a:srgbClr val="A4A3A4"/>
          </p15:clr>
        </p15:guide>
        <p15:guide id="3" orient="horz" pos="710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649">
          <p15:clr>
            <a:srgbClr val="A4A3A4"/>
          </p15:clr>
        </p15:guide>
        <p15:guide id="7" pos="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F6FC"/>
    <a:srgbClr val="05325B"/>
    <a:srgbClr val="0000FF"/>
    <a:srgbClr val="175079"/>
    <a:srgbClr val="A4B543"/>
    <a:srgbClr val="C5D64C"/>
    <a:srgbClr val="DB4126"/>
    <a:srgbClr val="000000"/>
    <a:srgbClr val="3B3B3B"/>
    <a:srgbClr val="062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286" autoAdjust="0"/>
  </p:normalViewPr>
  <p:slideViewPr>
    <p:cSldViewPr snapToGrid="0">
      <p:cViewPr varScale="1">
        <p:scale>
          <a:sx n="127" d="100"/>
          <a:sy n="127" d="100"/>
        </p:scale>
        <p:origin x="138" y="402"/>
      </p:cViewPr>
      <p:guideLst>
        <p:guide orient="horz" pos="2282"/>
        <p:guide orient="horz" pos="134"/>
        <p:guide orient="horz" pos="710"/>
        <p:guide orient="horz" pos="855"/>
        <p:guide pos="2880"/>
        <p:guide pos="5649"/>
        <p:guide pos="1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2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8230-0520-4083-807F-7B220B43BFBD}" type="datetimeFigureOut">
              <a:rPr lang="ko-KR" altLang="en-US" smtClean="0"/>
              <a:pPr/>
              <a:t>2020-01-12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0CEF-DD1E-42F7-A72F-FEF9E199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80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73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1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15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1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61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59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90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61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32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/>
          <p:cNvGrpSpPr/>
          <p:nvPr userDrawn="1"/>
        </p:nvGrpSpPr>
        <p:grpSpPr>
          <a:xfrm>
            <a:off x="0" y="4722721"/>
            <a:ext cx="9144000" cy="2135279"/>
            <a:chOff x="0" y="3781425"/>
            <a:chExt cx="9144000" cy="2135279"/>
          </a:xfrm>
        </p:grpSpPr>
        <p:sp>
          <p:nvSpPr>
            <p:cNvPr id="53" name="직사각형 52"/>
            <p:cNvSpPr/>
            <p:nvPr/>
          </p:nvSpPr>
          <p:spPr>
            <a:xfrm>
              <a:off x="0" y="3983129"/>
              <a:ext cx="9144000" cy="1933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/>
            <p:cNvSpPr/>
            <p:nvPr/>
          </p:nvSpPr>
          <p:spPr>
            <a:xfrm>
              <a:off x="8467725" y="3781425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그룹 22"/>
          <p:cNvGrpSpPr/>
          <p:nvPr userDrawn="1"/>
        </p:nvGrpSpPr>
        <p:grpSpPr>
          <a:xfrm>
            <a:off x="0" y="4316507"/>
            <a:ext cx="9140220" cy="2541494"/>
            <a:chOff x="0" y="3189175"/>
            <a:chExt cx="9140220" cy="1954325"/>
          </a:xfrm>
        </p:grpSpPr>
        <p:grpSp>
          <p:nvGrpSpPr>
            <p:cNvPr id="24" name="그룹 25"/>
            <p:cNvGrpSpPr/>
            <p:nvPr/>
          </p:nvGrpSpPr>
          <p:grpSpPr>
            <a:xfrm>
              <a:off x="0" y="3368675"/>
              <a:ext cx="9140220" cy="1774825"/>
              <a:chOff x="-1" y="3368675"/>
              <a:chExt cx="9140220" cy="1774825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6101819" y="3368675"/>
                <a:ext cx="3038400" cy="1774825"/>
              </a:xfrm>
              <a:prstGeom prst="rect">
                <a:avLst/>
              </a:prstGeom>
              <a:solidFill>
                <a:srgbClr val="396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3046109" y="3368675"/>
                <a:ext cx="3204000" cy="1774825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8" y="973"/>
                  </a:cxn>
                  <a:cxn ang="0">
                    <a:pos x="3968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8" y="2235"/>
                  </a:cxn>
                  <a:cxn ang="0">
                    <a:pos x="3968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8" y="973"/>
                    </a:lnTo>
                    <a:lnTo>
                      <a:pt x="3968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8" y="2235"/>
                    </a:lnTo>
                    <a:lnTo>
                      <a:pt x="3968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-1" y="3368675"/>
                <a:ext cx="3204000" cy="1773238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7" y="973"/>
                  </a:cxn>
                  <a:cxn ang="0">
                    <a:pos x="3967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7" y="2235"/>
                  </a:cxn>
                  <a:cxn ang="0">
                    <a:pos x="3967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7" y="973"/>
                    </a:lnTo>
                    <a:lnTo>
                      <a:pt x="3967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7" y="2235"/>
                    </a:lnTo>
                    <a:lnTo>
                      <a:pt x="3967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rgbClr val="B3B8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5" name="이등변 삼각형 24"/>
            <p:cNvSpPr/>
            <p:nvPr/>
          </p:nvSpPr>
          <p:spPr>
            <a:xfrm>
              <a:off x="8467725" y="3189175"/>
              <a:ext cx="276225" cy="238125"/>
            </a:xfrm>
            <a:prstGeom prst="triangle">
              <a:avLst/>
            </a:prstGeom>
            <a:solidFill>
              <a:srgbClr val="39689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9" name="그룹 28"/>
          <p:cNvGrpSpPr/>
          <p:nvPr userDrawn="1"/>
        </p:nvGrpSpPr>
        <p:grpSpPr>
          <a:xfrm>
            <a:off x="765781" y="2083840"/>
            <a:ext cx="1753706" cy="1223265"/>
            <a:chOff x="4478338" y="563563"/>
            <a:chExt cx="3086100" cy="2152650"/>
          </a:xfrm>
        </p:grpSpPr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4903788" y="563563"/>
              <a:ext cx="2660650" cy="2152650"/>
            </a:xfrm>
            <a:custGeom>
              <a:avLst/>
              <a:gdLst/>
              <a:ahLst/>
              <a:cxnLst>
                <a:cxn ang="0">
                  <a:pos x="642" y="170"/>
                </a:cxn>
                <a:cxn ang="0">
                  <a:pos x="558" y="30"/>
                </a:cxn>
                <a:cxn ang="0">
                  <a:pos x="558" y="30"/>
                </a:cxn>
                <a:cxn ang="0">
                  <a:pos x="548" y="18"/>
                </a:cxn>
                <a:cxn ang="0">
                  <a:pos x="536" y="8"/>
                </a:cxn>
                <a:cxn ang="0">
                  <a:pos x="536" y="8"/>
                </a:cxn>
                <a:cxn ang="0">
                  <a:pos x="520" y="2"/>
                </a:cxn>
                <a:cxn ang="0">
                  <a:pos x="50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8" y="6"/>
                </a:cxn>
                <a:cxn ang="0">
                  <a:pos x="26" y="10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0" y="1356"/>
                </a:cxn>
                <a:cxn ang="0">
                  <a:pos x="1676" y="1356"/>
                </a:cxn>
                <a:cxn ang="0">
                  <a:pos x="1676" y="230"/>
                </a:cxn>
                <a:cxn ang="0">
                  <a:pos x="1676" y="230"/>
                </a:cxn>
                <a:cxn ang="0">
                  <a:pos x="1676" y="218"/>
                </a:cxn>
                <a:cxn ang="0">
                  <a:pos x="1672" y="208"/>
                </a:cxn>
                <a:cxn ang="0">
                  <a:pos x="1666" y="196"/>
                </a:cxn>
                <a:cxn ang="0">
                  <a:pos x="1658" y="188"/>
                </a:cxn>
                <a:cxn ang="0">
                  <a:pos x="1658" y="188"/>
                </a:cxn>
                <a:cxn ang="0">
                  <a:pos x="1650" y="180"/>
                </a:cxn>
                <a:cxn ang="0">
                  <a:pos x="1638" y="174"/>
                </a:cxn>
                <a:cxn ang="0">
                  <a:pos x="1628" y="170"/>
                </a:cxn>
                <a:cxn ang="0">
                  <a:pos x="1616" y="170"/>
                </a:cxn>
                <a:cxn ang="0">
                  <a:pos x="642" y="170"/>
                </a:cxn>
              </a:cxnLst>
              <a:rect l="0" t="0" r="r" b="b"/>
              <a:pathLst>
                <a:path w="1676" h="1356">
                  <a:moveTo>
                    <a:pt x="642" y="170"/>
                  </a:moveTo>
                  <a:lnTo>
                    <a:pt x="558" y="30"/>
                  </a:lnTo>
                  <a:lnTo>
                    <a:pt x="558" y="30"/>
                  </a:lnTo>
                  <a:lnTo>
                    <a:pt x="548" y="18"/>
                  </a:lnTo>
                  <a:lnTo>
                    <a:pt x="536" y="8"/>
                  </a:lnTo>
                  <a:lnTo>
                    <a:pt x="536" y="8"/>
                  </a:lnTo>
                  <a:lnTo>
                    <a:pt x="520" y="2"/>
                  </a:lnTo>
                  <a:lnTo>
                    <a:pt x="50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1356"/>
                  </a:lnTo>
                  <a:lnTo>
                    <a:pt x="1676" y="1356"/>
                  </a:lnTo>
                  <a:lnTo>
                    <a:pt x="1676" y="230"/>
                  </a:lnTo>
                  <a:lnTo>
                    <a:pt x="1676" y="230"/>
                  </a:lnTo>
                  <a:lnTo>
                    <a:pt x="1676" y="218"/>
                  </a:lnTo>
                  <a:lnTo>
                    <a:pt x="1672" y="208"/>
                  </a:lnTo>
                  <a:lnTo>
                    <a:pt x="1666" y="196"/>
                  </a:lnTo>
                  <a:lnTo>
                    <a:pt x="1658" y="188"/>
                  </a:lnTo>
                  <a:lnTo>
                    <a:pt x="1658" y="188"/>
                  </a:lnTo>
                  <a:lnTo>
                    <a:pt x="1650" y="180"/>
                  </a:lnTo>
                  <a:lnTo>
                    <a:pt x="1638" y="174"/>
                  </a:lnTo>
                  <a:lnTo>
                    <a:pt x="1628" y="170"/>
                  </a:lnTo>
                  <a:lnTo>
                    <a:pt x="1616" y="170"/>
                  </a:lnTo>
                  <a:lnTo>
                    <a:pt x="642" y="170"/>
                  </a:lnTo>
                  <a:close/>
                </a:path>
              </a:pathLst>
            </a:custGeom>
            <a:solidFill>
              <a:srgbClr val="DE8E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1"/>
            <p:cNvSpPr>
              <a:spLocks noEditPoints="1"/>
            </p:cNvSpPr>
            <p:nvPr/>
          </p:nvSpPr>
          <p:spPr bwMode="auto">
            <a:xfrm>
              <a:off x="4992688" y="935038"/>
              <a:ext cx="2482850" cy="1752600"/>
            </a:xfrm>
            <a:custGeom>
              <a:avLst/>
              <a:gdLst/>
              <a:ahLst/>
              <a:cxnLst>
                <a:cxn ang="0">
                  <a:pos x="1564" y="196"/>
                </a:cxn>
                <a:cxn ang="0">
                  <a:pos x="106" y="156"/>
                </a:cxn>
                <a:cxn ang="0">
                  <a:pos x="84" y="130"/>
                </a:cxn>
                <a:cxn ang="0">
                  <a:pos x="90" y="102"/>
                </a:cxn>
                <a:cxn ang="0">
                  <a:pos x="120" y="86"/>
                </a:cxn>
                <a:cxn ang="0">
                  <a:pos x="148" y="96"/>
                </a:cxn>
                <a:cxn ang="0">
                  <a:pos x="158" y="122"/>
                </a:cxn>
                <a:cxn ang="0">
                  <a:pos x="142" y="154"/>
                </a:cxn>
                <a:cxn ang="0">
                  <a:pos x="286" y="160"/>
                </a:cxn>
                <a:cxn ang="0">
                  <a:pos x="260" y="148"/>
                </a:cxn>
                <a:cxn ang="0">
                  <a:pos x="248" y="122"/>
                </a:cxn>
                <a:cxn ang="0">
                  <a:pos x="266" y="92"/>
                </a:cxn>
                <a:cxn ang="0">
                  <a:pos x="294" y="86"/>
                </a:cxn>
                <a:cxn ang="0">
                  <a:pos x="320" y="108"/>
                </a:cxn>
                <a:cxn ang="0">
                  <a:pos x="320" y="136"/>
                </a:cxn>
                <a:cxn ang="0">
                  <a:pos x="294" y="158"/>
                </a:cxn>
                <a:cxn ang="0">
                  <a:pos x="444" y="158"/>
                </a:cxn>
                <a:cxn ang="0">
                  <a:pos x="418" y="136"/>
                </a:cxn>
                <a:cxn ang="0">
                  <a:pos x="418" y="108"/>
                </a:cxn>
                <a:cxn ang="0">
                  <a:pos x="444" y="86"/>
                </a:cxn>
                <a:cxn ang="0">
                  <a:pos x="472" y="92"/>
                </a:cxn>
                <a:cxn ang="0">
                  <a:pos x="488" y="122"/>
                </a:cxn>
                <a:cxn ang="0">
                  <a:pos x="478" y="148"/>
                </a:cxn>
                <a:cxn ang="0">
                  <a:pos x="452" y="160"/>
                </a:cxn>
                <a:cxn ang="0">
                  <a:pos x="596" y="154"/>
                </a:cxn>
                <a:cxn ang="0">
                  <a:pos x="580" y="122"/>
                </a:cxn>
                <a:cxn ang="0">
                  <a:pos x="590" y="96"/>
                </a:cxn>
                <a:cxn ang="0">
                  <a:pos x="616" y="86"/>
                </a:cxn>
                <a:cxn ang="0">
                  <a:pos x="648" y="102"/>
                </a:cxn>
                <a:cxn ang="0">
                  <a:pos x="654" y="130"/>
                </a:cxn>
                <a:cxn ang="0">
                  <a:pos x="632" y="156"/>
                </a:cxn>
                <a:cxn ang="0">
                  <a:pos x="782" y="160"/>
                </a:cxn>
                <a:cxn ang="0">
                  <a:pos x="752" y="144"/>
                </a:cxn>
                <a:cxn ang="0">
                  <a:pos x="746" y="114"/>
                </a:cxn>
                <a:cxn ang="0">
                  <a:pos x="768" y="88"/>
                </a:cxn>
                <a:cxn ang="0">
                  <a:pos x="796" y="88"/>
                </a:cxn>
                <a:cxn ang="0">
                  <a:pos x="818" y="114"/>
                </a:cxn>
                <a:cxn ang="0">
                  <a:pos x="812" y="144"/>
                </a:cxn>
                <a:cxn ang="0">
                  <a:pos x="782" y="160"/>
                </a:cxn>
                <a:cxn ang="0">
                  <a:pos x="932" y="156"/>
                </a:cxn>
                <a:cxn ang="0">
                  <a:pos x="910" y="130"/>
                </a:cxn>
                <a:cxn ang="0">
                  <a:pos x="916" y="102"/>
                </a:cxn>
                <a:cxn ang="0">
                  <a:pos x="948" y="86"/>
                </a:cxn>
                <a:cxn ang="0">
                  <a:pos x="974" y="96"/>
                </a:cxn>
                <a:cxn ang="0">
                  <a:pos x="984" y="122"/>
                </a:cxn>
                <a:cxn ang="0">
                  <a:pos x="968" y="154"/>
                </a:cxn>
                <a:cxn ang="0">
                  <a:pos x="1112" y="160"/>
                </a:cxn>
                <a:cxn ang="0">
                  <a:pos x="1086" y="148"/>
                </a:cxn>
                <a:cxn ang="0">
                  <a:pos x="1076" y="122"/>
                </a:cxn>
                <a:cxn ang="0">
                  <a:pos x="1092" y="92"/>
                </a:cxn>
                <a:cxn ang="0">
                  <a:pos x="1120" y="86"/>
                </a:cxn>
                <a:cxn ang="0">
                  <a:pos x="1146" y="108"/>
                </a:cxn>
                <a:cxn ang="0">
                  <a:pos x="1146" y="136"/>
                </a:cxn>
                <a:cxn ang="0">
                  <a:pos x="1120" y="158"/>
                </a:cxn>
                <a:cxn ang="0">
                  <a:pos x="1270" y="158"/>
                </a:cxn>
                <a:cxn ang="0">
                  <a:pos x="1244" y="136"/>
                </a:cxn>
                <a:cxn ang="0">
                  <a:pos x="1244" y="108"/>
                </a:cxn>
                <a:cxn ang="0">
                  <a:pos x="1270" y="86"/>
                </a:cxn>
                <a:cxn ang="0">
                  <a:pos x="1298" y="92"/>
                </a:cxn>
                <a:cxn ang="0">
                  <a:pos x="1314" y="122"/>
                </a:cxn>
                <a:cxn ang="0">
                  <a:pos x="1304" y="148"/>
                </a:cxn>
                <a:cxn ang="0">
                  <a:pos x="1278" y="160"/>
                </a:cxn>
              </a:cxnLst>
              <a:rect l="0" t="0" r="r" b="b"/>
              <a:pathLst>
                <a:path w="1564" h="1104">
                  <a:moveTo>
                    <a:pt x="1368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1564" y="1104"/>
                  </a:lnTo>
                  <a:lnTo>
                    <a:pt x="1564" y="196"/>
                  </a:lnTo>
                  <a:lnTo>
                    <a:pt x="1368" y="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14" y="158"/>
                  </a:lnTo>
                  <a:lnTo>
                    <a:pt x="106" y="156"/>
                  </a:lnTo>
                  <a:lnTo>
                    <a:pt x="100" y="154"/>
                  </a:lnTo>
                  <a:lnTo>
                    <a:pt x="94" y="148"/>
                  </a:lnTo>
                  <a:lnTo>
                    <a:pt x="90" y="144"/>
                  </a:lnTo>
                  <a:lnTo>
                    <a:pt x="86" y="136"/>
                  </a:lnTo>
                  <a:lnTo>
                    <a:pt x="84" y="13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4" y="114"/>
                  </a:lnTo>
                  <a:lnTo>
                    <a:pt x="86" y="108"/>
                  </a:lnTo>
                  <a:lnTo>
                    <a:pt x="90" y="102"/>
                  </a:lnTo>
                  <a:lnTo>
                    <a:pt x="94" y="96"/>
                  </a:lnTo>
                  <a:lnTo>
                    <a:pt x="100" y="92"/>
                  </a:lnTo>
                  <a:lnTo>
                    <a:pt x="106" y="88"/>
                  </a:lnTo>
                  <a:lnTo>
                    <a:pt x="114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86"/>
                  </a:lnTo>
                  <a:lnTo>
                    <a:pt x="136" y="88"/>
                  </a:lnTo>
                  <a:lnTo>
                    <a:pt x="142" y="92"/>
                  </a:lnTo>
                  <a:lnTo>
                    <a:pt x="148" y="96"/>
                  </a:lnTo>
                  <a:lnTo>
                    <a:pt x="152" y="102"/>
                  </a:lnTo>
                  <a:lnTo>
                    <a:pt x="156" y="108"/>
                  </a:lnTo>
                  <a:lnTo>
                    <a:pt x="158" y="114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8" y="130"/>
                  </a:lnTo>
                  <a:lnTo>
                    <a:pt x="156" y="136"/>
                  </a:lnTo>
                  <a:lnTo>
                    <a:pt x="152" y="144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28" y="158"/>
                  </a:ln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286" y="160"/>
                  </a:moveTo>
                  <a:lnTo>
                    <a:pt x="286" y="160"/>
                  </a:lnTo>
                  <a:lnTo>
                    <a:pt x="278" y="158"/>
                  </a:lnTo>
                  <a:lnTo>
                    <a:pt x="272" y="156"/>
                  </a:lnTo>
                  <a:lnTo>
                    <a:pt x="266" y="154"/>
                  </a:lnTo>
                  <a:lnTo>
                    <a:pt x="260" y="148"/>
                  </a:lnTo>
                  <a:lnTo>
                    <a:pt x="256" y="144"/>
                  </a:lnTo>
                  <a:lnTo>
                    <a:pt x="252" y="136"/>
                  </a:lnTo>
                  <a:lnTo>
                    <a:pt x="250" y="130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50" y="114"/>
                  </a:lnTo>
                  <a:lnTo>
                    <a:pt x="252" y="108"/>
                  </a:lnTo>
                  <a:lnTo>
                    <a:pt x="256" y="102"/>
                  </a:lnTo>
                  <a:lnTo>
                    <a:pt x="260" y="96"/>
                  </a:lnTo>
                  <a:lnTo>
                    <a:pt x="266" y="92"/>
                  </a:lnTo>
                  <a:lnTo>
                    <a:pt x="272" y="88"/>
                  </a:lnTo>
                  <a:lnTo>
                    <a:pt x="278" y="86"/>
                  </a:lnTo>
                  <a:lnTo>
                    <a:pt x="286" y="86"/>
                  </a:lnTo>
                  <a:lnTo>
                    <a:pt x="286" y="86"/>
                  </a:lnTo>
                  <a:lnTo>
                    <a:pt x="294" y="86"/>
                  </a:lnTo>
                  <a:lnTo>
                    <a:pt x="300" y="88"/>
                  </a:lnTo>
                  <a:lnTo>
                    <a:pt x="306" y="92"/>
                  </a:lnTo>
                  <a:lnTo>
                    <a:pt x="312" y="96"/>
                  </a:lnTo>
                  <a:lnTo>
                    <a:pt x="316" y="102"/>
                  </a:lnTo>
                  <a:lnTo>
                    <a:pt x="320" y="108"/>
                  </a:lnTo>
                  <a:lnTo>
                    <a:pt x="322" y="114"/>
                  </a:lnTo>
                  <a:lnTo>
                    <a:pt x="324" y="122"/>
                  </a:lnTo>
                  <a:lnTo>
                    <a:pt x="324" y="122"/>
                  </a:lnTo>
                  <a:lnTo>
                    <a:pt x="322" y="130"/>
                  </a:lnTo>
                  <a:lnTo>
                    <a:pt x="320" y="136"/>
                  </a:lnTo>
                  <a:lnTo>
                    <a:pt x="316" y="144"/>
                  </a:lnTo>
                  <a:lnTo>
                    <a:pt x="312" y="148"/>
                  </a:lnTo>
                  <a:lnTo>
                    <a:pt x="306" y="154"/>
                  </a:lnTo>
                  <a:lnTo>
                    <a:pt x="300" y="156"/>
                  </a:lnTo>
                  <a:lnTo>
                    <a:pt x="294" y="158"/>
                  </a:lnTo>
                  <a:lnTo>
                    <a:pt x="286" y="160"/>
                  </a:lnTo>
                  <a:lnTo>
                    <a:pt x="286" y="160"/>
                  </a:lnTo>
                  <a:close/>
                  <a:moveTo>
                    <a:pt x="452" y="160"/>
                  </a:moveTo>
                  <a:lnTo>
                    <a:pt x="452" y="160"/>
                  </a:lnTo>
                  <a:lnTo>
                    <a:pt x="444" y="158"/>
                  </a:lnTo>
                  <a:lnTo>
                    <a:pt x="436" y="156"/>
                  </a:lnTo>
                  <a:lnTo>
                    <a:pt x="430" y="154"/>
                  </a:lnTo>
                  <a:lnTo>
                    <a:pt x="424" y="148"/>
                  </a:lnTo>
                  <a:lnTo>
                    <a:pt x="420" y="144"/>
                  </a:lnTo>
                  <a:lnTo>
                    <a:pt x="418" y="136"/>
                  </a:lnTo>
                  <a:lnTo>
                    <a:pt x="414" y="130"/>
                  </a:lnTo>
                  <a:lnTo>
                    <a:pt x="414" y="122"/>
                  </a:lnTo>
                  <a:lnTo>
                    <a:pt x="414" y="122"/>
                  </a:lnTo>
                  <a:lnTo>
                    <a:pt x="414" y="114"/>
                  </a:lnTo>
                  <a:lnTo>
                    <a:pt x="418" y="108"/>
                  </a:lnTo>
                  <a:lnTo>
                    <a:pt x="420" y="102"/>
                  </a:lnTo>
                  <a:lnTo>
                    <a:pt x="424" y="96"/>
                  </a:lnTo>
                  <a:lnTo>
                    <a:pt x="430" y="92"/>
                  </a:lnTo>
                  <a:lnTo>
                    <a:pt x="436" y="88"/>
                  </a:lnTo>
                  <a:lnTo>
                    <a:pt x="444" y="86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8" y="86"/>
                  </a:lnTo>
                  <a:lnTo>
                    <a:pt x="466" y="88"/>
                  </a:lnTo>
                  <a:lnTo>
                    <a:pt x="472" y="92"/>
                  </a:lnTo>
                  <a:lnTo>
                    <a:pt x="478" y="96"/>
                  </a:lnTo>
                  <a:lnTo>
                    <a:pt x="482" y="102"/>
                  </a:lnTo>
                  <a:lnTo>
                    <a:pt x="486" y="108"/>
                  </a:lnTo>
                  <a:lnTo>
                    <a:pt x="488" y="114"/>
                  </a:lnTo>
                  <a:lnTo>
                    <a:pt x="488" y="122"/>
                  </a:lnTo>
                  <a:lnTo>
                    <a:pt x="488" y="122"/>
                  </a:lnTo>
                  <a:lnTo>
                    <a:pt x="488" y="130"/>
                  </a:lnTo>
                  <a:lnTo>
                    <a:pt x="486" y="136"/>
                  </a:lnTo>
                  <a:lnTo>
                    <a:pt x="482" y="144"/>
                  </a:lnTo>
                  <a:lnTo>
                    <a:pt x="478" y="148"/>
                  </a:lnTo>
                  <a:lnTo>
                    <a:pt x="472" y="154"/>
                  </a:lnTo>
                  <a:lnTo>
                    <a:pt x="466" y="156"/>
                  </a:lnTo>
                  <a:lnTo>
                    <a:pt x="458" y="158"/>
                  </a:lnTo>
                  <a:lnTo>
                    <a:pt x="452" y="160"/>
                  </a:lnTo>
                  <a:lnTo>
                    <a:pt x="452" y="160"/>
                  </a:lnTo>
                  <a:close/>
                  <a:moveTo>
                    <a:pt x="616" y="160"/>
                  </a:moveTo>
                  <a:lnTo>
                    <a:pt x="616" y="160"/>
                  </a:lnTo>
                  <a:lnTo>
                    <a:pt x="610" y="158"/>
                  </a:lnTo>
                  <a:lnTo>
                    <a:pt x="602" y="156"/>
                  </a:lnTo>
                  <a:lnTo>
                    <a:pt x="596" y="154"/>
                  </a:lnTo>
                  <a:lnTo>
                    <a:pt x="590" y="148"/>
                  </a:lnTo>
                  <a:lnTo>
                    <a:pt x="586" y="144"/>
                  </a:lnTo>
                  <a:lnTo>
                    <a:pt x="582" y="136"/>
                  </a:lnTo>
                  <a:lnTo>
                    <a:pt x="580" y="130"/>
                  </a:lnTo>
                  <a:lnTo>
                    <a:pt x="580" y="122"/>
                  </a:lnTo>
                  <a:lnTo>
                    <a:pt x="580" y="122"/>
                  </a:lnTo>
                  <a:lnTo>
                    <a:pt x="580" y="114"/>
                  </a:lnTo>
                  <a:lnTo>
                    <a:pt x="582" y="108"/>
                  </a:lnTo>
                  <a:lnTo>
                    <a:pt x="586" y="102"/>
                  </a:lnTo>
                  <a:lnTo>
                    <a:pt x="590" y="96"/>
                  </a:lnTo>
                  <a:lnTo>
                    <a:pt x="596" y="92"/>
                  </a:lnTo>
                  <a:lnTo>
                    <a:pt x="602" y="88"/>
                  </a:lnTo>
                  <a:lnTo>
                    <a:pt x="610" y="86"/>
                  </a:lnTo>
                  <a:lnTo>
                    <a:pt x="616" y="86"/>
                  </a:lnTo>
                  <a:lnTo>
                    <a:pt x="616" y="86"/>
                  </a:lnTo>
                  <a:lnTo>
                    <a:pt x="624" y="86"/>
                  </a:lnTo>
                  <a:lnTo>
                    <a:pt x="632" y="88"/>
                  </a:lnTo>
                  <a:lnTo>
                    <a:pt x="638" y="92"/>
                  </a:lnTo>
                  <a:lnTo>
                    <a:pt x="642" y="96"/>
                  </a:lnTo>
                  <a:lnTo>
                    <a:pt x="648" y="102"/>
                  </a:lnTo>
                  <a:lnTo>
                    <a:pt x="650" y="108"/>
                  </a:lnTo>
                  <a:lnTo>
                    <a:pt x="654" y="114"/>
                  </a:lnTo>
                  <a:lnTo>
                    <a:pt x="654" y="122"/>
                  </a:lnTo>
                  <a:lnTo>
                    <a:pt x="654" y="122"/>
                  </a:lnTo>
                  <a:lnTo>
                    <a:pt x="654" y="130"/>
                  </a:lnTo>
                  <a:lnTo>
                    <a:pt x="650" y="136"/>
                  </a:lnTo>
                  <a:lnTo>
                    <a:pt x="648" y="144"/>
                  </a:lnTo>
                  <a:lnTo>
                    <a:pt x="642" y="148"/>
                  </a:lnTo>
                  <a:lnTo>
                    <a:pt x="638" y="154"/>
                  </a:lnTo>
                  <a:lnTo>
                    <a:pt x="632" y="156"/>
                  </a:lnTo>
                  <a:lnTo>
                    <a:pt x="624" y="158"/>
                  </a:lnTo>
                  <a:lnTo>
                    <a:pt x="616" y="160"/>
                  </a:lnTo>
                  <a:lnTo>
                    <a:pt x="616" y="160"/>
                  </a:lnTo>
                  <a:close/>
                  <a:moveTo>
                    <a:pt x="782" y="160"/>
                  </a:moveTo>
                  <a:lnTo>
                    <a:pt x="782" y="160"/>
                  </a:lnTo>
                  <a:lnTo>
                    <a:pt x="774" y="158"/>
                  </a:lnTo>
                  <a:lnTo>
                    <a:pt x="768" y="156"/>
                  </a:lnTo>
                  <a:lnTo>
                    <a:pt x="762" y="154"/>
                  </a:lnTo>
                  <a:lnTo>
                    <a:pt x="756" y="148"/>
                  </a:lnTo>
                  <a:lnTo>
                    <a:pt x="752" y="144"/>
                  </a:lnTo>
                  <a:lnTo>
                    <a:pt x="748" y="136"/>
                  </a:lnTo>
                  <a:lnTo>
                    <a:pt x="746" y="130"/>
                  </a:lnTo>
                  <a:lnTo>
                    <a:pt x="744" y="122"/>
                  </a:lnTo>
                  <a:lnTo>
                    <a:pt x="744" y="122"/>
                  </a:lnTo>
                  <a:lnTo>
                    <a:pt x="746" y="114"/>
                  </a:lnTo>
                  <a:lnTo>
                    <a:pt x="748" y="108"/>
                  </a:lnTo>
                  <a:lnTo>
                    <a:pt x="752" y="102"/>
                  </a:lnTo>
                  <a:lnTo>
                    <a:pt x="756" y="96"/>
                  </a:lnTo>
                  <a:lnTo>
                    <a:pt x="762" y="92"/>
                  </a:lnTo>
                  <a:lnTo>
                    <a:pt x="768" y="88"/>
                  </a:lnTo>
                  <a:lnTo>
                    <a:pt x="774" y="86"/>
                  </a:lnTo>
                  <a:lnTo>
                    <a:pt x="782" y="86"/>
                  </a:lnTo>
                  <a:lnTo>
                    <a:pt x="782" y="86"/>
                  </a:lnTo>
                  <a:lnTo>
                    <a:pt x="790" y="86"/>
                  </a:lnTo>
                  <a:lnTo>
                    <a:pt x="796" y="88"/>
                  </a:lnTo>
                  <a:lnTo>
                    <a:pt x="802" y="92"/>
                  </a:lnTo>
                  <a:lnTo>
                    <a:pt x="808" y="96"/>
                  </a:lnTo>
                  <a:lnTo>
                    <a:pt x="812" y="102"/>
                  </a:lnTo>
                  <a:lnTo>
                    <a:pt x="816" y="108"/>
                  </a:lnTo>
                  <a:lnTo>
                    <a:pt x="818" y="114"/>
                  </a:lnTo>
                  <a:lnTo>
                    <a:pt x="820" y="122"/>
                  </a:lnTo>
                  <a:lnTo>
                    <a:pt x="820" y="122"/>
                  </a:lnTo>
                  <a:lnTo>
                    <a:pt x="818" y="130"/>
                  </a:lnTo>
                  <a:lnTo>
                    <a:pt x="816" y="136"/>
                  </a:lnTo>
                  <a:lnTo>
                    <a:pt x="812" y="144"/>
                  </a:lnTo>
                  <a:lnTo>
                    <a:pt x="808" y="148"/>
                  </a:lnTo>
                  <a:lnTo>
                    <a:pt x="802" y="154"/>
                  </a:lnTo>
                  <a:lnTo>
                    <a:pt x="796" y="156"/>
                  </a:lnTo>
                  <a:lnTo>
                    <a:pt x="790" y="158"/>
                  </a:lnTo>
                  <a:lnTo>
                    <a:pt x="782" y="160"/>
                  </a:lnTo>
                  <a:lnTo>
                    <a:pt x="782" y="160"/>
                  </a:lnTo>
                  <a:close/>
                  <a:moveTo>
                    <a:pt x="948" y="160"/>
                  </a:moveTo>
                  <a:lnTo>
                    <a:pt x="948" y="160"/>
                  </a:lnTo>
                  <a:lnTo>
                    <a:pt x="940" y="158"/>
                  </a:lnTo>
                  <a:lnTo>
                    <a:pt x="932" y="156"/>
                  </a:lnTo>
                  <a:lnTo>
                    <a:pt x="926" y="154"/>
                  </a:lnTo>
                  <a:lnTo>
                    <a:pt x="920" y="148"/>
                  </a:lnTo>
                  <a:lnTo>
                    <a:pt x="916" y="144"/>
                  </a:lnTo>
                  <a:lnTo>
                    <a:pt x="912" y="136"/>
                  </a:lnTo>
                  <a:lnTo>
                    <a:pt x="910" y="130"/>
                  </a:lnTo>
                  <a:lnTo>
                    <a:pt x="910" y="122"/>
                  </a:lnTo>
                  <a:lnTo>
                    <a:pt x="910" y="122"/>
                  </a:lnTo>
                  <a:lnTo>
                    <a:pt x="910" y="114"/>
                  </a:lnTo>
                  <a:lnTo>
                    <a:pt x="912" y="108"/>
                  </a:lnTo>
                  <a:lnTo>
                    <a:pt x="916" y="102"/>
                  </a:lnTo>
                  <a:lnTo>
                    <a:pt x="920" y="96"/>
                  </a:lnTo>
                  <a:lnTo>
                    <a:pt x="926" y="92"/>
                  </a:lnTo>
                  <a:lnTo>
                    <a:pt x="932" y="88"/>
                  </a:lnTo>
                  <a:lnTo>
                    <a:pt x="940" y="86"/>
                  </a:lnTo>
                  <a:lnTo>
                    <a:pt x="948" y="86"/>
                  </a:lnTo>
                  <a:lnTo>
                    <a:pt x="948" y="86"/>
                  </a:lnTo>
                  <a:lnTo>
                    <a:pt x="954" y="86"/>
                  </a:lnTo>
                  <a:lnTo>
                    <a:pt x="962" y="88"/>
                  </a:lnTo>
                  <a:lnTo>
                    <a:pt x="968" y="92"/>
                  </a:lnTo>
                  <a:lnTo>
                    <a:pt x="974" y="96"/>
                  </a:lnTo>
                  <a:lnTo>
                    <a:pt x="978" y="102"/>
                  </a:lnTo>
                  <a:lnTo>
                    <a:pt x="982" y="108"/>
                  </a:lnTo>
                  <a:lnTo>
                    <a:pt x="984" y="114"/>
                  </a:lnTo>
                  <a:lnTo>
                    <a:pt x="984" y="122"/>
                  </a:lnTo>
                  <a:lnTo>
                    <a:pt x="984" y="122"/>
                  </a:lnTo>
                  <a:lnTo>
                    <a:pt x="984" y="130"/>
                  </a:lnTo>
                  <a:lnTo>
                    <a:pt x="982" y="136"/>
                  </a:lnTo>
                  <a:lnTo>
                    <a:pt x="978" y="144"/>
                  </a:lnTo>
                  <a:lnTo>
                    <a:pt x="974" y="148"/>
                  </a:lnTo>
                  <a:lnTo>
                    <a:pt x="968" y="154"/>
                  </a:lnTo>
                  <a:lnTo>
                    <a:pt x="962" y="156"/>
                  </a:lnTo>
                  <a:lnTo>
                    <a:pt x="954" y="158"/>
                  </a:lnTo>
                  <a:lnTo>
                    <a:pt x="948" y="160"/>
                  </a:lnTo>
                  <a:lnTo>
                    <a:pt x="948" y="160"/>
                  </a:lnTo>
                  <a:close/>
                  <a:moveTo>
                    <a:pt x="1112" y="160"/>
                  </a:moveTo>
                  <a:lnTo>
                    <a:pt x="1112" y="160"/>
                  </a:lnTo>
                  <a:lnTo>
                    <a:pt x="1104" y="158"/>
                  </a:lnTo>
                  <a:lnTo>
                    <a:pt x="1098" y="156"/>
                  </a:lnTo>
                  <a:lnTo>
                    <a:pt x="1092" y="154"/>
                  </a:lnTo>
                  <a:lnTo>
                    <a:pt x="1086" y="148"/>
                  </a:lnTo>
                  <a:lnTo>
                    <a:pt x="1082" y="144"/>
                  </a:lnTo>
                  <a:lnTo>
                    <a:pt x="1078" y="136"/>
                  </a:lnTo>
                  <a:lnTo>
                    <a:pt x="1076" y="130"/>
                  </a:lnTo>
                  <a:lnTo>
                    <a:pt x="1076" y="122"/>
                  </a:lnTo>
                  <a:lnTo>
                    <a:pt x="1076" y="122"/>
                  </a:lnTo>
                  <a:lnTo>
                    <a:pt x="1076" y="114"/>
                  </a:lnTo>
                  <a:lnTo>
                    <a:pt x="1078" y="108"/>
                  </a:lnTo>
                  <a:lnTo>
                    <a:pt x="1082" y="102"/>
                  </a:lnTo>
                  <a:lnTo>
                    <a:pt x="1086" y="96"/>
                  </a:lnTo>
                  <a:lnTo>
                    <a:pt x="1092" y="92"/>
                  </a:lnTo>
                  <a:lnTo>
                    <a:pt x="1098" y="88"/>
                  </a:lnTo>
                  <a:lnTo>
                    <a:pt x="1104" y="86"/>
                  </a:lnTo>
                  <a:lnTo>
                    <a:pt x="1112" y="86"/>
                  </a:lnTo>
                  <a:lnTo>
                    <a:pt x="1112" y="86"/>
                  </a:lnTo>
                  <a:lnTo>
                    <a:pt x="1120" y="86"/>
                  </a:lnTo>
                  <a:lnTo>
                    <a:pt x="1126" y="88"/>
                  </a:lnTo>
                  <a:lnTo>
                    <a:pt x="1134" y="92"/>
                  </a:lnTo>
                  <a:lnTo>
                    <a:pt x="1138" y="96"/>
                  </a:lnTo>
                  <a:lnTo>
                    <a:pt x="1144" y="102"/>
                  </a:lnTo>
                  <a:lnTo>
                    <a:pt x="1146" y="108"/>
                  </a:lnTo>
                  <a:lnTo>
                    <a:pt x="1148" y="114"/>
                  </a:lnTo>
                  <a:lnTo>
                    <a:pt x="1150" y="122"/>
                  </a:lnTo>
                  <a:lnTo>
                    <a:pt x="1150" y="122"/>
                  </a:lnTo>
                  <a:lnTo>
                    <a:pt x="1148" y="130"/>
                  </a:lnTo>
                  <a:lnTo>
                    <a:pt x="1146" y="136"/>
                  </a:lnTo>
                  <a:lnTo>
                    <a:pt x="1144" y="144"/>
                  </a:lnTo>
                  <a:lnTo>
                    <a:pt x="1138" y="148"/>
                  </a:lnTo>
                  <a:lnTo>
                    <a:pt x="1134" y="154"/>
                  </a:lnTo>
                  <a:lnTo>
                    <a:pt x="1126" y="156"/>
                  </a:lnTo>
                  <a:lnTo>
                    <a:pt x="1120" y="158"/>
                  </a:lnTo>
                  <a:lnTo>
                    <a:pt x="1112" y="160"/>
                  </a:lnTo>
                  <a:lnTo>
                    <a:pt x="1112" y="160"/>
                  </a:lnTo>
                  <a:close/>
                  <a:moveTo>
                    <a:pt x="1278" y="160"/>
                  </a:moveTo>
                  <a:lnTo>
                    <a:pt x="1278" y="160"/>
                  </a:lnTo>
                  <a:lnTo>
                    <a:pt x="1270" y="158"/>
                  </a:lnTo>
                  <a:lnTo>
                    <a:pt x="1264" y="156"/>
                  </a:lnTo>
                  <a:lnTo>
                    <a:pt x="1256" y="154"/>
                  </a:lnTo>
                  <a:lnTo>
                    <a:pt x="1252" y="148"/>
                  </a:lnTo>
                  <a:lnTo>
                    <a:pt x="1246" y="144"/>
                  </a:lnTo>
                  <a:lnTo>
                    <a:pt x="1244" y="136"/>
                  </a:lnTo>
                  <a:lnTo>
                    <a:pt x="1242" y="130"/>
                  </a:lnTo>
                  <a:lnTo>
                    <a:pt x="1240" y="122"/>
                  </a:lnTo>
                  <a:lnTo>
                    <a:pt x="1240" y="122"/>
                  </a:lnTo>
                  <a:lnTo>
                    <a:pt x="1242" y="114"/>
                  </a:lnTo>
                  <a:lnTo>
                    <a:pt x="1244" y="108"/>
                  </a:lnTo>
                  <a:lnTo>
                    <a:pt x="1246" y="102"/>
                  </a:lnTo>
                  <a:lnTo>
                    <a:pt x="1252" y="96"/>
                  </a:lnTo>
                  <a:lnTo>
                    <a:pt x="1256" y="92"/>
                  </a:lnTo>
                  <a:lnTo>
                    <a:pt x="1264" y="88"/>
                  </a:lnTo>
                  <a:lnTo>
                    <a:pt x="1270" y="86"/>
                  </a:lnTo>
                  <a:lnTo>
                    <a:pt x="1278" y="86"/>
                  </a:lnTo>
                  <a:lnTo>
                    <a:pt x="1278" y="86"/>
                  </a:lnTo>
                  <a:lnTo>
                    <a:pt x="1286" y="86"/>
                  </a:lnTo>
                  <a:lnTo>
                    <a:pt x="1292" y="88"/>
                  </a:lnTo>
                  <a:lnTo>
                    <a:pt x="1298" y="92"/>
                  </a:lnTo>
                  <a:lnTo>
                    <a:pt x="1304" y="96"/>
                  </a:lnTo>
                  <a:lnTo>
                    <a:pt x="1308" y="102"/>
                  </a:lnTo>
                  <a:lnTo>
                    <a:pt x="1312" y="108"/>
                  </a:lnTo>
                  <a:lnTo>
                    <a:pt x="1314" y="114"/>
                  </a:lnTo>
                  <a:lnTo>
                    <a:pt x="1314" y="122"/>
                  </a:lnTo>
                  <a:lnTo>
                    <a:pt x="1314" y="122"/>
                  </a:lnTo>
                  <a:lnTo>
                    <a:pt x="1314" y="130"/>
                  </a:lnTo>
                  <a:lnTo>
                    <a:pt x="1312" y="136"/>
                  </a:lnTo>
                  <a:lnTo>
                    <a:pt x="1308" y="144"/>
                  </a:lnTo>
                  <a:lnTo>
                    <a:pt x="1304" y="148"/>
                  </a:lnTo>
                  <a:lnTo>
                    <a:pt x="1298" y="154"/>
                  </a:lnTo>
                  <a:lnTo>
                    <a:pt x="1292" y="156"/>
                  </a:lnTo>
                  <a:lnTo>
                    <a:pt x="1286" y="158"/>
                  </a:lnTo>
                  <a:lnTo>
                    <a:pt x="1278" y="160"/>
                  </a:lnTo>
                  <a:lnTo>
                    <a:pt x="1278" y="160"/>
                  </a:lnTo>
                  <a:close/>
                </a:path>
              </a:pathLst>
            </a:custGeom>
            <a:solidFill>
              <a:srgbClr val="F7F8F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7164388" y="935038"/>
              <a:ext cx="311150" cy="311150"/>
            </a:xfrm>
            <a:custGeom>
              <a:avLst/>
              <a:gdLst/>
              <a:ahLst/>
              <a:cxnLst>
                <a:cxn ang="0">
                  <a:pos x="196" y="196"/>
                </a:cxn>
                <a:cxn ang="0">
                  <a:pos x="0" y="196"/>
                </a:cxn>
                <a:cxn ang="0">
                  <a:pos x="0" y="0"/>
                </a:cxn>
                <a:cxn ang="0">
                  <a:pos x="196" y="196"/>
                </a:cxn>
              </a:cxnLst>
              <a:rect l="0" t="0" r="r" b="b"/>
              <a:pathLst>
                <a:path w="196" h="196">
                  <a:moveTo>
                    <a:pt x="196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196" y="196"/>
                  </a:lnTo>
                  <a:close/>
                </a:path>
              </a:pathLst>
            </a:custGeom>
            <a:solidFill>
              <a:srgbClr val="CFCF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4478338" y="1287463"/>
              <a:ext cx="3086100" cy="1428750"/>
            </a:xfrm>
            <a:custGeom>
              <a:avLst/>
              <a:gdLst/>
              <a:ahLst/>
              <a:cxnLst>
                <a:cxn ang="0">
                  <a:pos x="1668" y="42"/>
                </a:cxn>
                <a:cxn ang="0">
                  <a:pos x="1668" y="42"/>
                </a:cxn>
                <a:cxn ang="0">
                  <a:pos x="1664" y="34"/>
                </a:cxn>
                <a:cxn ang="0">
                  <a:pos x="1658" y="26"/>
                </a:cxn>
                <a:cxn ang="0">
                  <a:pos x="1652" y="18"/>
                </a:cxn>
                <a:cxn ang="0">
                  <a:pos x="1646" y="12"/>
                </a:cxn>
                <a:cxn ang="0">
                  <a:pos x="1646" y="12"/>
                </a:cxn>
                <a:cxn ang="0">
                  <a:pos x="1636" y="8"/>
                </a:cxn>
                <a:cxn ang="0">
                  <a:pos x="1628" y="4"/>
                </a:cxn>
                <a:cxn ang="0">
                  <a:pos x="1618" y="2"/>
                </a:cxn>
                <a:cxn ang="0">
                  <a:pos x="161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6" y="2"/>
                </a:cxn>
                <a:cxn ang="0">
                  <a:pos x="32" y="6"/>
                </a:cxn>
                <a:cxn ang="0">
                  <a:pos x="20" y="14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4" y="38"/>
                </a:cxn>
                <a:cxn ang="0">
                  <a:pos x="0" y="52"/>
                </a:cxn>
                <a:cxn ang="0">
                  <a:pos x="0" y="66"/>
                </a:cxn>
                <a:cxn ang="0">
                  <a:pos x="2" y="80"/>
                </a:cxn>
                <a:cxn ang="0">
                  <a:pos x="268" y="900"/>
                </a:cxn>
                <a:cxn ang="0">
                  <a:pos x="1944" y="900"/>
                </a:cxn>
                <a:cxn ang="0">
                  <a:pos x="1668" y="42"/>
                </a:cxn>
              </a:cxnLst>
              <a:rect l="0" t="0" r="r" b="b"/>
              <a:pathLst>
                <a:path w="1944" h="900">
                  <a:moveTo>
                    <a:pt x="1668" y="42"/>
                  </a:moveTo>
                  <a:lnTo>
                    <a:pt x="1668" y="42"/>
                  </a:lnTo>
                  <a:lnTo>
                    <a:pt x="1664" y="34"/>
                  </a:lnTo>
                  <a:lnTo>
                    <a:pt x="1658" y="26"/>
                  </a:lnTo>
                  <a:lnTo>
                    <a:pt x="1652" y="18"/>
                  </a:lnTo>
                  <a:lnTo>
                    <a:pt x="1646" y="12"/>
                  </a:lnTo>
                  <a:lnTo>
                    <a:pt x="1646" y="12"/>
                  </a:lnTo>
                  <a:lnTo>
                    <a:pt x="1636" y="8"/>
                  </a:lnTo>
                  <a:lnTo>
                    <a:pt x="1628" y="4"/>
                  </a:lnTo>
                  <a:lnTo>
                    <a:pt x="1618" y="2"/>
                  </a:lnTo>
                  <a:lnTo>
                    <a:pt x="161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6" y="2"/>
                  </a:lnTo>
                  <a:lnTo>
                    <a:pt x="32" y="6"/>
                  </a:lnTo>
                  <a:lnTo>
                    <a:pt x="20" y="1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2" y="80"/>
                  </a:lnTo>
                  <a:lnTo>
                    <a:pt x="268" y="900"/>
                  </a:lnTo>
                  <a:lnTo>
                    <a:pt x="1944" y="900"/>
                  </a:lnTo>
                  <a:lnTo>
                    <a:pt x="1668" y="42"/>
                  </a:lnTo>
                  <a:close/>
                </a:path>
              </a:pathLst>
            </a:custGeom>
            <a:solidFill>
              <a:srgbClr val="FBC1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그룹 37"/>
          <p:cNvGrpSpPr/>
          <p:nvPr userDrawn="1"/>
        </p:nvGrpSpPr>
        <p:grpSpPr>
          <a:xfrm>
            <a:off x="1024309" y="5367850"/>
            <a:ext cx="809200" cy="680276"/>
            <a:chOff x="10845804" y="1177925"/>
            <a:chExt cx="936621" cy="787400"/>
          </a:xfrm>
          <a:solidFill>
            <a:schemeClr val="bg1"/>
          </a:solidFill>
          <a:effectLst/>
        </p:grpSpPr>
        <p:sp>
          <p:nvSpPr>
            <p:cNvPr id="39" name="Freeform 204"/>
            <p:cNvSpPr>
              <a:spLocks noEditPoints="1"/>
            </p:cNvSpPr>
            <p:nvPr/>
          </p:nvSpPr>
          <p:spPr bwMode="auto">
            <a:xfrm>
              <a:off x="10845804" y="1517650"/>
              <a:ext cx="479426" cy="447675"/>
            </a:xfrm>
            <a:custGeom>
              <a:avLst/>
              <a:gdLst/>
              <a:ahLst/>
              <a:cxnLst>
                <a:cxn ang="0">
                  <a:pos x="302" y="108"/>
                </a:cxn>
                <a:cxn ang="0">
                  <a:pos x="298" y="86"/>
                </a:cxn>
                <a:cxn ang="0">
                  <a:pos x="290" y="66"/>
                </a:cxn>
                <a:cxn ang="0">
                  <a:pos x="276" y="48"/>
                </a:cxn>
                <a:cxn ang="0">
                  <a:pos x="234" y="20"/>
                </a:cxn>
                <a:cxn ang="0">
                  <a:pos x="180" y="4"/>
                </a:cxn>
                <a:cxn ang="0">
                  <a:pos x="150" y="0"/>
                </a:cxn>
                <a:cxn ang="0">
                  <a:pos x="92" y="10"/>
                </a:cxn>
                <a:cxn ang="0">
                  <a:pos x="44" y="32"/>
                </a:cxn>
                <a:cxn ang="0">
                  <a:pos x="18" y="58"/>
                </a:cxn>
                <a:cxn ang="0">
                  <a:pos x="6" y="76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2" y="128"/>
                </a:cxn>
                <a:cxn ang="0">
                  <a:pos x="22" y="164"/>
                </a:cxn>
                <a:cxn ang="0">
                  <a:pos x="56" y="192"/>
                </a:cxn>
                <a:cxn ang="0">
                  <a:pos x="102" y="210"/>
                </a:cxn>
                <a:cxn ang="0">
                  <a:pos x="126" y="216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202" y="210"/>
                </a:cxn>
                <a:cxn ang="0">
                  <a:pos x="248" y="192"/>
                </a:cxn>
                <a:cxn ang="0">
                  <a:pos x="280" y="164"/>
                </a:cxn>
                <a:cxn ang="0">
                  <a:pos x="298" y="128"/>
                </a:cxn>
                <a:cxn ang="0">
                  <a:pos x="302" y="108"/>
                </a:cxn>
                <a:cxn ang="0">
                  <a:pos x="84" y="126"/>
                </a:cxn>
                <a:cxn ang="0">
                  <a:pos x="78" y="124"/>
                </a:cxn>
                <a:cxn ang="0">
                  <a:pos x="68" y="116"/>
                </a:cxn>
                <a:cxn ang="0">
                  <a:pos x="66" y="108"/>
                </a:cxn>
                <a:cxn ang="0">
                  <a:pos x="72" y="96"/>
                </a:cxn>
                <a:cxn ang="0">
                  <a:pos x="84" y="92"/>
                </a:cxn>
                <a:cxn ang="0">
                  <a:pos x="90" y="92"/>
                </a:cxn>
                <a:cxn ang="0">
                  <a:pos x="100" y="102"/>
                </a:cxn>
                <a:cxn ang="0">
                  <a:pos x="102" y="108"/>
                </a:cxn>
                <a:cxn ang="0">
                  <a:pos x="96" y="122"/>
                </a:cxn>
                <a:cxn ang="0">
                  <a:pos x="84" y="126"/>
                </a:cxn>
                <a:cxn ang="0">
                  <a:pos x="128" y="216"/>
                </a:cxn>
                <a:cxn ang="0">
                  <a:pos x="132" y="216"/>
                </a:cxn>
                <a:cxn ang="0">
                  <a:pos x="150" y="126"/>
                </a:cxn>
                <a:cxn ang="0">
                  <a:pos x="144" y="124"/>
                </a:cxn>
                <a:cxn ang="0">
                  <a:pos x="134" y="116"/>
                </a:cxn>
                <a:cxn ang="0">
                  <a:pos x="134" y="108"/>
                </a:cxn>
                <a:cxn ang="0">
                  <a:pos x="138" y="96"/>
                </a:cxn>
                <a:cxn ang="0">
                  <a:pos x="150" y="92"/>
                </a:cxn>
                <a:cxn ang="0">
                  <a:pos x="158" y="92"/>
                </a:cxn>
                <a:cxn ang="0">
                  <a:pos x="166" y="102"/>
                </a:cxn>
                <a:cxn ang="0">
                  <a:pos x="168" y="108"/>
                </a:cxn>
                <a:cxn ang="0">
                  <a:pos x="162" y="122"/>
                </a:cxn>
                <a:cxn ang="0">
                  <a:pos x="150" y="126"/>
                </a:cxn>
                <a:cxn ang="0">
                  <a:pos x="214" y="126"/>
                </a:cxn>
                <a:cxn ang="0">
                  <a:pos x="208" y="124"/>
                </a:cxn>
                <a:cxn ang="0">
                  <a:pos x="198" y="116"/>
                </a:cxn>
                <a:cxn ang="0">
                  <a:pos x="196" y="108"/>
                </a:cxn>
                <a:cxn ang="0">
                  <a:pos x="202" y="96"/>
                </a:cxn>
                <a:cxn ang="0">
                  <a:pos x="214" y="92"/>
                </a:cxn>
                <a:cxn ang="0">
                  <a:pos x="222" y="92"/>
                </a:cxn>
                <a:cxn ang="0">
                  <a:pos x="230" y="102"/>
                </a:cxn>
                <a:cxn ang="0">
                  <a:pos x="232" y="108"/>
                </a:cxn>
                <a:cxn ang="0">
                  <a:pos x="226" y="122"/>
                </a:cxn>
                <a:cxn ang="0">
                  <a:pos x="214" y="126"/>
                </a:cxn>
              </a:cxnLst>
              <a:rect l="0" t="0" r="r" b="b"/>
              <a:pathLst>
                <a:path w="302" h="282">
                  <a:moveTo>
                    <a:pt x="302" y="108"/>
                  </a:moveTo>
                  <a:lnTo>
                    <a:pt x="302" y="108"/>
                  </a:lnTo>
                  <a:lnTo>
                    <a:pt x="300" y="98"/>
                  </a:lnTo>
                  <a:lnTo>
                    <a:pt x="298" y="86"/>
                  </a:lnTo>
                  <a:lnTo>
                    <a:pt x="294" y="76"/>
                  </a:lnTo>
                  <a:lnTo>
                    <a:pt x="290" y="66"/>
                  </a:lnTo>
                  <a:lnTo>
                    <a:pt x="282" y="58"/>
                  </a:lnTo>
                  <a:lnTo>
                    <a:pt x="276" y="48"/>
                  </a:lnTo>
                  <a:lnTo>
                    <a:pt x="258" y="32"/>
                  </a:lnTo>
                  <a:lnTo>
                    <a:pt x="234" y="20"/>
                  </a:lnTo>
                  <a:lnTo>
                    <a:pt x="210" y="10"/>
                  </a:lnTo>
                  <a:lnTo>
                    <a:pt x="18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20" y="4"/>
                  </a:lnTo>
                  <a:lnTo>
                    <a:pt x="92" y="10"/>
                  </a:lnTo>
                  <a:lnTo>
                    <a:pt x="66" y="20"/>
                  </a:lnTo>
                  <a:lnTo>
                    <a:pt x="44" y="32"/>
                  </a:lnTo>
                  <a:lnTo>
                    <a:pt x="26" y="48"/>
                  </a:lnTo>
                  <a:lnTo>
                    <a:pt x="18" y="58"/>
                  </a:lnTo>
                  <a:lnTo>
                    <a:pt x="12" y="66"/>
                  </a:lnTo>
                  <a:lnTo>
                    <a:pt x="6" y="76"/>
                  </a:lnTo>
                  <a:lnTo>
                    <a:pt x="2" y="86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46"/>
                  </a:lnTo>
                  <a:lnTo>
                    <a:pt x="22" y="164"/>
                  </a:lnTo>
                  <a:lnTo>
                    <a:pt x="36" y="180"/>
                  </a:lnTo>
                  <a:lnTo>
                    <a:pt x="56" y="192"/>
                  </a:lnTo>
                  <a:lnTo>
                    <a:pt x="78" y="202"/>
                  </a:lnTo>
                  <a:lnTo>
                    <a:pt x="102" y="210"/>
                  </a:lnTo>
                  <a:lnTo>
                    <a:pt x="128" y="216"/>
                  </a:lnTo>
                  <a:lnTo>
                    <a:pt x="126" y="216"/>
                  </a:lnTo>
                  <a:lnTo>
                    <a:pt x="212" y="282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4" y="216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202" y="210"/>
                  </a:lnTo>
                  <a:lnTo>
                    <a:pt x="226" y="202"/>
                  </a:lnTo>
                  <a:lnTo>
                    <a:pt x="248" y="192"/>
                  </a:lnTo>
                  <a:lnTo>
                    <a:pt x="266" y="178"/>
                  </a:lnTo>
                  <a:lnTo>
                    <a:pt x="280" y="164"/>
                  </a:lnTo>
                  <a:lnTo>
                    <a:pt x="292" y="146"/>
                  </a:lnTo>
                  <a:lnTo>
                    <a:pt x="298" y="128"/>
                  </a:lnTo>
                  <a:lnTo>
                    <a:pt x="300" y="118"/>
                  </a:lnTo>
                  <a:lnTo>
                    <a:pt x="302" y="108"/>
                  </a:lnTo>
                  <a:lnTo>
                    <a:pt x="302" y="108"/>
                  </a:lnTo>
                  <a:close/>
                  <a:moveTo>
                    <a:pt x="84" y="126"/>
                  </a:moveTo>
                  <a:lnTo>
                    <a:pt x="84" y="126"/>
                  </a:lnTo>
                  <a:lnTo>
                    <a:pt x="78" y="124"/>
                  </a:lnTo>
                  <a:lnTo>
                    <a:pt x="72" y="122"/>
                  </a:lnTo>
                  <a:lnTo>
                    <a:pt x="68" y="11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8" y="102"/>
                  </a:lnTo>
                  <a:lnTo>
                    <a:pt x="72" y="96"/>
                  </a:lnTo>
                  <a:lnTo>
                    <a:pt x="78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2"/>
                  </a:lnTo>
                  <a:lnTo>
                    <a:pt x="96" y="96"/>
                  </a:lnTo>
                  <a:lnTo>
                    <a:pt x="100" y="102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0" y="116"/>
                  </a:lnTo>
                  <a:lnTo>
                    <a:pt x="96" y="122"/>
                  </a:lnTo>
                  <a:lnTo>
                    <a:pt x="90" y="124"/>
                  </a:lnTo>
                  <a:lnTo>
                    <a:pt x="84" y="126"/>
                  </a:lnTo>
                  <a:lnTo>
                    <a:pt x="84" y="126"/>
                  </a:lnTo>
                  <a:close/>
                  <a:moveTo>
                    <a:pt x="128" y="216"/>
                  </a:moveTo>
                  <a:lnTo>
                    <a:pt x="128" y="216"/>
                  </a:lnTo>
                  <a:lnTo>
                    <a:pt x="132" y="216"/>
                  </a:lnTo>
                  <a:lnTo>
                    <a:pt x="128" y="216"/>
                  </a:lnTo>
                  <a:close/>
                  <a:moveTo>
                    <a:pt x="150" y="126"/>
                  </a:moveTo>
                  <a:lnTo>
                    <a:pt x="150" y="126"/>
                  </a:lnTo>
                  <a:lnTo>
                    <a:pt x="144" y="124"/>
                  </a:lnTo>
                  <a:lnTo>
                    <a:pt x="138" y="122"/>
                  </a:lnTo>
                  <a:lnTo>
                    <a:pt x="134" y="11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2"/>
                  </a:lnTo>
                  <a:lnTo>
                    <a:pt x="138" y="96"/>
                  </a:lnTo>
                  <a:lnTo>
                    <a:pt x="144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8" y="92"/>
                  </a:lnTo>
                  <a:lnTo>
                    <a:pt x="162" y="96"/>
                  </a:lnTo>
                  <a:lnTo>
                    <a:pt x="166" y="102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66" y="116"/>
                  </a:lnTo>
                  <a:lnTo>
                    <a:pt x="162" y="122"/>
                  </a:lnTo>
                  <a:lnTo>
                    <a:pt x="158" y="124"/>
                  </a:lnTo>
                  <a:lnTo>
                    <a:pt x="150" y="126"/>
                  </a:lnTo>
                  <a:lnTo>
                    <a:pt x="150" y="126"/>
                  </a:lnTo>
                  <a:close/>
                  <a:moveTo>
                    <a:pt x="214" y="126"/>
                  </a:moveTo>
                  <a:lnTo>
                    <a:pt x="214" y="126"/>
                  </a:lnTo>
                  <a:lnTo>
                    <a:pt x="208" y="124"/>
                  </a:lnTo>
                  <a:lnTo>
                    <a:pt x="202" y="122"/>
                  </a:lnTo>
                  <a:lnTo>
                    <a:pt x="198" y="116"/>
                  </a:lnTo>
                  <a:lnTo>
                    <a:pt x="196" y="108"/>
                  </a:lnTo>
                  <a:lnTo>
                    <a:pt x="196" y="108"/>
                  </a:lnTo>
                  <a:lnTo>
                    <a:pt x="198" y="102"/>
                  </a:lnTo>
                  <a:lnTo>
                    <a:pt x="202" y="96"/>
                  </a:lnTo>
                  <a:lnTo>
                    <a:pt x="208" y="92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22" y="92"/>
                  </a:lnTo>
                  <a:lnTo>
                    <a:pt x="226" y="96"/>
                  </a:lnTo>
                  <a:lnTo>
                    <a:pt x="230" y="102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0" y="116"/>
                  </a:lnTo>
                  <a:lnTo>
                    <a:pt x="226" y="122"/>
                  </a:lnTo>
                  <a:lnTo>
                    <a:pt x="222" y="124"/>
                  </a:lnTo>
                  <a:lnTo>
                    <a:pt x="214" y="126"/>
                  </a:lnTo>
                  <a:lnTo>
                    <a:pt x="214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06"/>
            <p:cNvSpPr>
              <a:spLocks noEditPoints="1"/>
            </p:cNvSpPr>
            <p:nvPr/>
          </p:nvSpPr>
          <p:spPr bwMode="auto">
            <a:xfrm>
              <a:off x="10979150" y="1177925"/>
              <a:ext cx="803275" cy="739775"/>
            </a:xfrm>
            <a:custGeom>
              <a:avLst/>
              <a:gdLst/>
              <a:ahLst/>
              <a:cxnLst>
                <a:cxn ang="0">
                  <a:pos x="506" y="164"/>
                </a:cxn>
                <a:cxn ang="0">
                  <a:pos x="488" y="112"/>
                </a:cxn>
                <a:cxn ang="0">
                  <a:pos x="450" y="66"/>
                </a:cxn>
                <a:cxn ang="0">
                  <a:pos x="396" y="32"/>
                </a:cxn>
                <a:cxn ang="0">
                  <a:pos x="328" y="10"/>
                </a:cxn>
                <a:cxn ang="0">
                  <a:pos x="254" y="0"/>
                </a:cxn>
                <a:cxn ang="0">
                  <a:pos x="202" y="4"/>
                </a:cxn>
                <a:cxn ang="0">
                  <a:pos x="132" y="22"/>
                </a:cxn>
                <a:cxn ang="0">
                  <a:pos x="74" y="54"/>
                </a:cxn>
                <a:cxn ang="0">
                  <a:pos x="30" y="96"/>
                </a:cxn>
                <a:cxn ang="0">
                  <a:pos x="6" y="146"/>
                </a:cxn>
                <a:cxn ang="0">
                  <a:pos x="0" y="182"/>
                </a:cxn>
                <a:cxn ang="0">
                  <a:pos x="34" y="198"/>
                </a:cxn>
                <a:cxn ang="0">
                  <a:pos x="84" y="196"/>
                </a:cxn>
                <a:cxn ang="0">
                  <a:pos x="136" y="206"/>
                </a:cxn>
                <a:cxn ang="0">
                  <a:pos x="180" y="224"/>
                </a:cxn>
                <a:cxn ang="0">
                  <a:pos x="214" y="252"/>
                </a:cxn>
                <a:cxn ang="0">
                  <a:pos x="236" y="284"/>
                </a:cxn>
                <a:cxn ang="0">
                  <a:pos x="244" y="322"/>
                </a:cxn>
                <a:cxn ang="0">
                  <a:pos x="242" y="344"/>
                </a:cxn>
                <a:cxn ang="0">
                  <a:pos x="266" y="364"/>
                </a:cxn>
                <a:cxn ang="0">
                  <a:pos x="258" y="466"/>
                </a:cxn>
                <a:cxn ang="0">
                  <a:pos x="424" y="316"/>
                </a:cxn>
                <a:cxn ang="0">
                  <a:pos x="458" y="290"/>
                </a:cxn>
                <a:cxn ang="0">
                  <a:pos x="494" y="240"/>
                </a:cxn>
                <a:cxn ang="0">
                  <a:pos x="506" y="182"/>
                </a:cxn>
                <a:cxn ang="0">
                  <a:pos x="154" y="202"/>
                </a:cxn>
                <a:cxn ang="0">
                  <a:pos x="130" y="192"/>
                </a:cxn>
                <a:cxn ang="0">
                  <a:pos x="120" y="170"/>
                </a:cxn>
                <a:cxn ang="0">
                  <a:pos x="122" y="158"/>
                </a:cxn>
                <a:cxn ang="0">
                  <a:pos x="140" y="142"/>
                </a:cxn>
                <a:cxn ang="0">
                  <a:pos x="154" y="140"/>
                </a:cxn>
                <a:cxn ang="0">
                  <a:pos x="176" y="148"/>
                </a:cxn>
                <a:cxn ang="0">
                  <a:pos x="186" y="164"/>
                </a:cxn>
                <a:cxn ang="0">
                  <a:pos x="186" y="176"/>
                </a:cxn>
                <a:cxn ang="0">
                  <a:pos x="176" y="192"/>
                </a:cxn>
                <a:cxn ang="0">
                  <a:pos x="154" y="202"/>
                </a:cxn>
                <a:cxn ang="0">
                  <a:pos x="254" y="202"/>
                </a:cxn>
                <a:cxn ang="0">
                  <a:pos x="232" y="192"/>
                </a:cxn>
                <a:cxn ang="0">
                  <a:pos x="222" y="176"/>
                </a:cxn>
                <a:cxn ang="0">
                  <a:pos x="222" y="164"/>
                </a:cxn>
                <a:cxn ang="0">
                  <a:pos x="232" y="148"/>
                </a:cxn>
                <a:cxn ang="0">
                  <a:pos x="254" y="140"/>
                </a:cxn>
                <a:cxn ang="0">
                  <a:pos x="268" y="142"/>
                </a:cxn>
                <a:cxn ang="0">
                  <a:pos x="286" y="158"/>
                </a:cxn>
                <a:cxn ang="0">
                  <a:pos x="288" y="170"/>
                </a:cxn>
                <a:cxn ang="0">
                  <a:pos x="282" y="188"/>
                </a:cxn>
                <a:cxn ang="0">
                  <a:pos x="262" y="200"/>
                </a:cxn>
                <a:cxn ang="0">
                  <a:pos x="360" y="202"/>
                </a:cxn>
                <a:cxn ang="0">
                  <a:pos x="348" y="198"/>
                </a:cxn>
                <a:cxn ang="0">
                  <a:pos x="328" y="176"/>
                </a:cxn>
                <a:cxn ang="0">
                  <a:pos x="328" y="164"/>
                </a:cxn>
                <a:cxn ang="0">
                  <a:pos x="336" y="148"/>
                </a:cxn>
                <a:cxn ang="0">
                  <a:pos x="360" y="140"/>
                </a:cxn>
                <a:cxn ang="0">
                  <a:pos x="372" y="142"/>
                </a:cxn>
                <a:cxn ang="0">
                  <a:pos x="390" y="158"/>
                </a:cxn>
                <a:cxn ang="0">
                  <a:pos x="392" y="170"/>
                </a:cxn>
                <a:cxn ang="0">
                  <a:pos x="384" y="192"/>
                </a:cxn>
                <a:cxn ang="0">
                  <a:pos x="360" y="202"/>
                </a:cxn>
              </a:cxnLst>
              <a:rect l="0" t="0" r="r" b="b"/>
              <a:pathLst>
                <a:path w="506" h="466">
                  <a:moveTo>
                    <a:pt x="506" y="182"/>
                  </a:moveTo>
                  <a:lnTo>
                    <a:pt x="506" y="182"/>
                  </a:lnTo>
                  <a:lnTo>
                    <a:pt x="506" y="164"/>
                  </a:lnTo>
                  <a:lnTo>
                    <a:pt x="502" y="146"/>
                  </a:lnTo>
                  <a:lnTo>
                    <a:pt x="496" y="128"/>
                  </a:lnTo>
                  <a:lnTo>
                    <a:pt x="488" y="112"/>
                  </a:lnTo>
                  <a:lnTo>
                    <a:pt x="476" y="96"/>
                  </a:lnTo>
                  <a:lnTo>
                    <a:pt x="464" y="80"/>
                  </a:lnTo>
                  <a:lnTo>
                    <a:pt x="450" y="66"/>
                  </a:lnTo>
                  <a:lnTo>
                    <a:pt x="432" y="54"/>
                  </a:lnTo>
                  <a:lnTo>
                    <a:pt x="414" y="42"/>
                  </a:lnTo>
                  <a:lnTo>
                    <a:pt x="396" y="32"/>
                  </a:lnTo>
                  <a:lnTo>
                    <a:pt x="374" y="22"/>
                  </a:lnTo>
                  <a:lnTo>
                    <a:pt x="352" y="16"/>
                  </a:lnTo>
                  <a:lnTo>
                    <a:pt x="328" y="10"/>
                  </a:lnTo>
                  <a:lnTo>
                    <a:pt x="304" y="4"/>
                  </a:lnTo>
                  <a:lnTo>
                    <a:pt x="280" y="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28" y="2"/>
                  </a:lnTo>
                  <a:lnTo>
                    <a:pt x="202" y="4"/>
                  </a:lnTo>
                  <a:lnTo>
                    <a:pt x="178" y="10"/>
                  </a:lnTo>
                  <a:lnTo>
                    <a:pt x="154" y="16"/>
                  </a:lnTo>
                  <a:lnTo>
                    <a:pt x="132" y="22"/>
                  </a:lnTo>
                  <a:lnTo>
                    <a:pt x="112" y="32"/>
                  </a:lnTo>
                  <a:lnTo>
                    <a:pt x="92" y="42"/>
                  </a:lnTo>
                  <a:lnTo>
                    <a:pt x="74" y="54"/>
                  </a:lnTo>
                  <a:lnTo>
                    <a:pt x="58" y="66"/>
                  </a:lnTo>
                  <a:lnTo>
                    <a:pt x="44" y="80"/>
                  </a:lnTo>
                  <a:lnTo>
                    <a:pt x="30" y="96"/>
                  </a:lnTo>
                  <a:lnTo>
                    <a:pt x="20" y="112"/>
                  </a:lnTo>
                  <a:lnTo>
                    <a:pt x="12" y="128"/>
                  </a:lnTo>
                  <a:lnTo>
                    <a:pt x="6" y="146"/>
                  </a:lnTo>
                  <a:lnTo>
                    <a:pt x="2" y="16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34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84" y="196"/>
                  </a:lnTo>
                  <a:lnTo>
                    <a:pt x="102" y="198"/>
                  </a:lnTo>
                  <a:lnTo>
                    <a:pt x="120" y="202"/>
                  </a:lnTo>
                  <a:lnTo>
                    <a:pt x="136" y="206"/>
                  </a:lnTo>
                  <a:lnTo>
                    <a:pt x="152" y="212"/>
                  </a:lnTo>
                  <a:lnTo>
                    <a:pt x="166" y="218"/>
                  </a:lnTo>
                  <a:lnTo>
                    <a:pt x="180" y="224"/>
                  </a:lnTo>
                  <a:lnTo>
                    <a:pt x="192" y="234"/>
                  </a:lnTo>
                  <a:lnTo>
                    <a:pt x="204" y="242"/>
                  </a:lnTo>
                  <a:lnTo>
                    <a:pt x="214" y="252"/>
                  </a:lnTo>
                  <a:lnTo>
                    <a:pt x="222" y="262"/>
                  </a:lnTo>
                  <a:lnTo>
                    <a:pt x="230" y="274"/>
                  </a:lnTo>
                  <a:lnTo>
                    <a:pt x="236" y="284"/>
                  </a:lnTo>
                  <a:lnTo>
                    <a:pt x="240" y="298"/>
                  </a:lnTo>
                  <a:lnTo>
                    <a:pt x="242" y="310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34"/>
                  </a:lnTo>
                  <a:lnTo>
                    <a:pt x="242" y="344"/>
                  </a:lnTo>
                  <a:lnTo>
                    <a:pt x="234" y="364"/>
                  </a:lnTo>
                  <a:lnTo>
                    <a:pt x="234" y="364"/>
                  </a:lnTo>
                  <a:lnTo>
                    <a:pt x="266" y="364"/>
                  </a:lnTo>
                  <a:lnTo>
                    <a:pt x="298" y="360"/>
                  </a:lnTo>
                  <a:lnTo>
                    <a:pt x="330" y="356"/>
                  </a:lnTo>
                  <a:lnTo>
                    <a:pt x="258" y="466"/>
                  </a:lnTo>
                  <a:lnTo>
                    <a:pt x="428" y="314"/>
                  </a:lnTo>
                  <a:lnTo>
                    <a:pt x="428" y="314"/>
                  </a:lnTo>
                  <a:lnTo>
                    <a:pt x="424" y="316"/>
                  </a:lnTo>
                  <a:lnTo>
                    <a:pt x="424" y="316"/>
                  </a:lnTo>
                  <a:lnTo>
                    <a:pt x="442" y="304"/>
                  </a:lnTo>
                  <a:lnTo>
                    <a:pt x="458" y="290"/>
                  </a:lnTo>
                  <a:lnTo>
                    <a:pt x="472" y="274"/>
                  </a:lnTo>
                  <a:lnTo>
                    <a:pt x="484" y="258"/>
                  </a:lnTo>
                  <a:lnTo>
                    <a:pt x="494" y="240"/>
                  </a:lnTo>
                  <a:lnTo>
                    <a:pt x="502" y="222"/>
                  </a:lnTo>
                  <a:lnTo>
                    <a:pt x="506" y="202"/>
                  </a:lnTo>
                  <a:lnTo>
                    <a:pt x="506" y="182"/>
                  </a:lnTo>
                  <a:lnTo>
                    <a:pt x="506" y="182"/>
                  </a:lnTo>
                  <a:close/>
                  <a:moveTo>
                    <a:pt x="154" y="202"/>
                  </a:moveTo>
                  <a:lnTo>
                    <a:pt x="154" y="202"/>
                  </a:lnTo>
                  <a:lnTo>
                    <a:pt x="146" y="200"/>
                  </a:lnTo>
                  <a:lnTo>
                    <a:pt x="140" y="198"/>
                  </a:lnTo>
                  <a:lnTo>
                    <a:pt x="130" y="192"/>
                  </a:lnTo>
                  <a:lnTo>
                    <a:pt x="122" y="182"/>
                  </a:lnTo>
                  <a:lnTo>
                    <a:pt x="120" y="176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64"/>
                  </a:lnTo>
                  <a:lnTo>
                    <a:pt x="122" y="158"/>
                  </a:lnTo>
                  <a:lnTo>
                    <a:pt x="126" y="154"/>
                  </a:lnTo>
                  <a:lnTo>
                    <a:pt x="130" y="148"/>
                  </a:lnTo>
                  <a:lnTo>
                    <a:pt x="140" y="142"/>
                  </a:lnTo>
                  <a:lnTo>
                    <a:pt x="146" y="140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60" y="140"/>
                  </a:lnTo>
                  <a:lnTo>
                    <a:pt x="166" y="142"/>
                  </a:lnTo>
                  <a:lnTo>
                    <a:pt x="176" y="148"/>
                  </a:lnTo>
                  <a:lnTo>
                    <a:pt x="180" y="154"/>
                  </a:lnTo>
                  <a:lnTo>
                    <a:pt x="184" y="158"/>
                  </a:lnTo>
                  <a:lnTo>
                    <a:pt x="186" y="164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6"/>
                  </a:lnTo>
                  <a:lnTo>
                    <a:pt x="184" y="182"/>
                  </a:lnTo>
                  <a:lnTo>
                    <a:pt x="180" y="188"/>
                  </a:lnTo>
                  <a:lnTo>
                    <a:pt x="176" y="192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4" y="202"/>
                  </a:lnTo>
                  <a:lnTo>
                    <a:pt x="154" y="202"/>
                  </a:lnTo>
                  <a:close/>
                  <a:moveTo>
                    <a:pt x="254" y="202"/>
                  </a:moveTo>
                  <a:lnTo>
                    <a:pt x="254" y="202"/>
                  </a:lnTo>
                  <a:lnTo>
                    <a:pt x="248" y="200"/>
                  </a:lnTo>
                  <a:lnTo>
                    <a:pt x="242" y="198"/>
                  </a:lnTo>
                  <a:lnTo>
                    <a:pt x="232" y="192"/>
                  </a:lnTo>
                  <a:lnTo>
                    <a:pt x="228" y="188"/>
                  </a:lnTo>
                  <a:lnTo>
                    <a:pt x="224" y="182"/>
                  </a:lnTo>
                  <a:lnTo>
                    <a:pt x="222" y="176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22" y="164"/>
                  </a:lnTo>
                  <a:lnTo>
                    <a:pt x="224" y="158"/>
                  </a:lnTo>
                  <a:lnTo>
                    <a:pt x="228" y="154"/>
                  </a:lnTo>
                  <a:lnTo>
                    <a:pt x="232" y="148"/>
                  </a:lnTo>
                  <a:lnTo>
                    <a:pt x="242" y="142"/>
                  </a:lnTo>
                  <a:lnTo>
                    <a:pt x="248" y="140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62" y="140"/>
                  </a:lnTo>
                  <a:lnTo>
                    <a:pt x="268" y="142"/>
                  </a:lnTo>
                  <a:lnTo>
                    <a:pt x="278" y="148"/>
                  </a:lnTo>
                  <a:lnTo>
                    <a:pt x="282" y="154"/>
                  </a:lnTo>
                  <a:lnTo>
                    <a:pt x="286" y="158"/>
                  </a:lnTo>
                  <a:lnTo>
                    <a:pt x="288" y="164"/>
                  </a:lnTo>
                  <a:lnTo>
                    <a:pt x="288" y="170"/>
                  </a:lnTo>
                  <a:lnTo>
                    <a:pt x="288" y="170"/>
                  </a:lnTo>
                  <a:lnTo>
                    <a:pt x="288" y="176"/>
                  </a:lnTo>
                  <a:lnTo>
                    <a:pt x="286" y="182"/>
                  </a:lnTo>
                  <a:lnTo>
                    <a:pt x="282" y="188"/>
                  </a:lnTo>
                  <a:lnTo>
                    <a:pt x="278" y="192"/>
                  </a:lnTo>
                  <a:lnTo>
                    <a:pt x="268" y="198"/>
                  </a:lnTo>
                  <a:lnTo>
                    <a:pt x="262" y="200"/>
                  </a:lnTo>
                  <a:lnTo>
                    <a:pt x="254" y="202"/>
                  </a:lnTo>
                  <a:lnTo>
                    <a:pt x="254" y="202"/>
                  </a:lnTo>
                  <a:close/>
                  <a:moveTo>
                    <a:pt x="360" y="202"/>
                  </a:moveTo>
                  <a:lnTo>
                    <a:pt x="360" y="202"/>
                  </a:lnTo>
                  <a:lnTo>
                    <a:pt x="354" y="200"/>
                  </a:lnTo>
                  <a:lnTo>
                    <a:pt x="348" y="198"/>
                  </a:lnTo>
                  <a:lnTo>
                    <a:pt x="336" y="192"/>
                  </a:lnTo>
                  <a:lnTo>
                    <a:pt x="330" y="182"/>
                  </a:lnTo>
                  <a:lnTo>
                    <a:pt x="328" y="176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64"/>
                  </a:lnTo>
                  <a:lnTo>
                    <a:pt x="330" y="158"/>
                  </a:lnTo>
                  <a:lnTo>
                    <a:pt x="332" y="154"/>
                  </a:lnTo>
                  <a:lnTo>
                    <a:pt x="336" y="148"/>
                  </a:lnTo>
                  <a:lnTo>
                    <a:pt x="348" y="142"/>
                  </a:lnTo>
                  <a:lnTo>
                    <a:pt x="354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6" y="140"/>
                  </a:lnTo>
                  <a:lnTo>
                    <a:pt x="372" y="142"/>
                  </a:lnTo>
                  <a:lnTo>
                    <a:pt x="384" y="148"/>
                  </a:lnTo>
                  <a:lnTo>
                    <a:pt x="388" y="154"/>
                  </a:lnTo>
                  <a:lnTo>
                    <a:pt x="390" y="158"/>
                  </a:lnTo>
                  <a:lnTo>
                    <a:pt x="392" y="164"/>
                  </a:lnTo>
                  <a:lnTo>
                    <a:pt x="392" y="170"/>
                  </a:lnTo>
                  <a:lnTo>
                    <a:pt x="392" y="170"/>
                  </a:lnTo>
                  <a:lnTo>
                    <a:pt x="392" y="176"/>
                  </a:lnTo>
                  <a:lnTo>
                    <a:pt x="390" y="182"/>
                  </a:lnTo>
                  <a:lnTo>
                    <a:pt x="384" y="192"/>
                  </a:lnTo>
                  <a:lnTo>
                    <a:pt x="372" y="198"/>
                  </a:lnTo>
                  <a:lnTo>
                    <a:pt x="366" y="200"/>
                  </a:lnTo>
                  <a:lnTo>
                    <a:pt x="360" y="202"/>
                  </a:lnTo>
                  <a:lnTo>
                    <a:pt x="360" y="2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/>
          <p:cNvGrpSpPr/>
          <p:nvPr userDrawn="1"/>
        </p:nvGrpSpPr>
        <p:grpSpPr>
          <a:xfrm>
            <a:off x="7288776" y="5223657"/>
            <a:ext cx="798170" cy="968662"/>
            <a:chOff x="9144000" y="817563"/>
            <a:chExt cx="2660649" cy="3228976"/>
          </a:xfrm>
          <a:solidFill>
            <a:schemeClr val="bg1"/>
          </a:solidFill>
        </p:grpSpPr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0356851" y="2601913"/>
              <a:ext cx="311150" cy="307976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8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8"/>
                </a:cxn>
                <a:cxn ang="0">
                  <a:pos x="166" y="30"/>
                </a:cxn>
                <a:cxn ang="0">
                  <a:pos x="178" y="44"/>
                </a:cxn>
                <a:cxn ang="0">
                  <a:pos x="188" y="62"/>
                </a:cxn>
                <a:cxn ang="0">
                  <a:pos x="194" y="78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194" y="116"/>
                </a:cxn>
                <a:cxn ang="0">
                  <a:pos x="188" y="132"/>
                </a:cxn>
                <a:cxn ang="0">
                  <a:pos x="178" y="150"/>
                </a:cxn>
                <a:cxn ang="0">
                  <a:pos x="166" y="164"/>
                </a:cxn>
                <a:cxn ang="0">
                  <a:pos x="150" y="176"/>
                </a:cxn>
                <a:cxn ang="0">
                  <a:pos x="134" y="186"/>
                </a:cxn>
                <a:cxn ang="0">
                  <a:pos x="116" y="192"/>
                </a:cxn>
                <a:cxn ang="0">
                  <a:pos x="98" y="194"/>
                </a:cxn>
                <a:cxn ang="0">
                  <a:pos x="98" y="194"/>
                </a:cxn>
                <a:cxn ang="0">
                  <a:pos x="80" y="192"/>
                </a:cxn>
                <a:cxn ang="0">
                  <a:pos x="62" y="186"/>
                </a:cxn>
                <a:cxn ang="0">
                  <a:pos x="46" y="176"/>
                </a:cxn>
                <a:cxn ang="0">
                  <a:pos x="30" y="164"/>
                </a:cxn>
                <a:cxn ang="0">
                  <a:pos x="18" y="150"/>
                </a:cxn>
                <a:cxn ang="0">
                  <a:pos x="8" y="132"/>
                </a:cxn>
                <a:cxn ang="0">
                  <a:pos x="2" y="11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8" y="62"/>
                </a:cxn>
                <a:cxn ang="0">
                  <a:pos x="18" y="44"/>
                </a:cxn>
                <a:cxn ang="0">
                  <a:pos x="30" y="30"/>
                </a:cxn>
                <a:cxn ang="0">
                  <a:pos x="46" y="18"/>
                </a:cxn>
                <a:cxn ang="0">
                  <a:pos x="62" y="8"/>
                </a:cxn>
                <a:cxn ang="0">
                  <a:pos x="80" y="2"/>
                </a:cxn>
                <a:cxn ang="0">
                  <a:pos x="98" y="0"/>
                </a:cxn>
                <a:cxn ang="0">
                  <a:pos x="98" y="0"/>
                </a:cxn>
              </a:cxnLst>
              <a:rect l="0" t="0" r="r" b="b"/>
              <a:pathLst>
                <a:path w="196" h="194">
                  <a:moveTo>
                    <a:pt x="98" y="0"/>
                  </a:moveTo>
                  <a:lnTo>
                    <a:pt x="98" y="0"/>
                  </a:lnTo>
                  <a:lnTo>
                    <a:pt x="116" y="2"/>
                  </a:lnTo>
                  <a:lnTo>
                    <a:pt x="134" y="8"/>
                  </a:lnTo>
                  <a:lnTo>
                    <a:pt x="150" y="18"/>
                  </a:lnTo>
                  <a:lnTo>
                    <a:pt x="166" y="30"/>
                  </a:lnTo>
                  <a:lnTo>
                    <a:pt x="178" y="44"/>
                  </a:lnTo>
                  <a:lnTo>
                    <a:pt x="188" y="62"/>
                  </a:lnTo>
                  <a:lnTo>
                    <a:pt x="194" y="78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116"/>
                  </a:lnTo>
                  <a:lnTo>
                    <a:pt x="188" y="132"/>
                  </a:lnTo>
                  <a:lnTo>
                    <a:pt x="178" y="150"/>
                  </a:lnTo>
                  <a:lnTo>
                    <a:pt x="166" y="164"/>
                  </a:lnTo>
                  <a:lnTo>
                    <a:pt x="150" y="176"/>
                  </a:lnTo>
                  <a:lnTo>
                    <a:pt x="134" y="186"/>
                  </a:lnTo>
                  <a:lnTo>
                    <a:pt x="116" y="192"/>
                  </a:lnTo>
                  <a:lnTo>
                    <a:pt x="98" y="194"/>
                  </a:lnTo>
                  <a:lnTo>
                    <a:pt x="98" y="194"/>
                  </a:lnTo>
                  <a:lnTo>
                    <a:pt x="80" y="192"/>
                  </a:lnTo>
                  <a:lnTo>
                    <a:pt x="62" y="186"/>
                  </a:lnTo>
                  <a:lnTo>
                    <a:pt x="46" y="176"/>
                  </a:lnTo>
                  <a:lnTo>
                    <a:pt x="30" y="164"/>
                  </a:lnTo>
                  <a:lnTo>
                    <a:pt x="18" y="150"/>
                  </a:lnTo>
                  <a:lnTo>
                    <a:pt x="8" y="132"/>
                  </a:lnTo>
                  <a:lnTo>
                    <a:pt x="2" y="11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0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81"/>
            <p:cNvSpPr>
              <a:spLocks noEditPoints="1"/>
            </p:cNvSpPr>
            <p:nvPr/>
          </p:nvSpPr>
          <p:spPr bwMode="auto">
            <a:xfrm>
              <a:off x="9220199" y="1465264"/>
              <a:ext cx="2584450" cy="2581275"/>
            </a:xfrm>
            <a:custGeom>
              <a:avLst/>
              <a:gdLst/>
              <a:ahLst/>
              <a:cxnLst>
                <a:cxn ang="0">
                  <a:pos x="926" y="72"/>
                </a:cxn>
                <a:cxn ang="0">
                  <a:pos x="1102" y="122"/>
                </a:cxn>
                <a:cxn ang="0">
                  <a:pos x="1258" y="210"/>
                </a:cxn>
                <a:cxn ang="0">
                  <a:pos x="1390" y="332"/>
                </a:cxn>
                <a:cxn ang="0">
                  <a:pos x="1488" y="484"/>
                </a:cxn>
                <a:cxn ang="0">
                  <a:pos x="1546" y="660"/>
                </a:cxn>
                <a:cxn ang="0">
                  <a:pos x="1562" y="814"/>
                </a:cxn>
                <a:cxn ang="0">
                  <a:pos x="1538" y="998"/>
                </a:cxn>
                <a:cxn ang="0">
                  <a:pos x="1470" y="1166"/>
                </a:cxn>
                <a:cxn ang="0">
                  <a:pos x="1366" y="1314"/>
                </a:cxn>
                <a:cxn ang="0">
                  <a:pos x="1230" y="1432"/>
                </a:cxn>
                <a:cxn ang="0">
                  <a:pos x="1068" y="1516"/>
                </a:cxn>
                <a:cxn ang="0">
                  <a:pos x="890" y="1558"/>
                </a:cxn>
                <a:cxn ang="0">
                  <a:pos x="736" y="1558"/>
                </a:cxn>
                <a:cxn ang="0">
                  <a:pos x="552" y="1516"/>
                </a:cxn>
                <a:cxn ang="0">
                  <a:pos x="392" y="1432"/>
                </a:cxn>
                <a:cxn ang="0">
                  <a:pos x="256" y="1314"/>
                </a:cxn>
                <a:cxn ang="0">
                  <a:pos x="154" y="1166"/>
                </a:cxn>
                <a:cxn ang="0">
                  <a:pos x="88" y="998"/>
                </a:cxn>
                <a:cxn ang="0">
                  <a:pos x="66" y="814"/>
                </a:cxn>
                <a:cxn ang="0">
                  <a:pos x="80" y="660"/>
                </a:cxn>
                <a:cxn ang="0">
                  <a:pos x="138" y="484"/>
                </a:cxn>
                <a:cxn ang="0">
                  <a:pos x="234" y="332"/>
                </a:cxn>
                <a:cxn ang="0">
                  <a:pos x="362" y="210"/>
                </a:cxn>
                <a:cxn ang="0">
                  <a:pos x="518" y="122"/>
                </a:cxn>
                <a:cxn ang="0">
                  <a:pos x="698" y="72"/>
                </a:cxn>
                <a:cxn ang="0">
                  <a:pos x="1628" y="814"/>
                </a:cxn>
                <a:cxn ang="0">
                  <a:pos x="1610" y="648"/>
                </a:cxn>
                <a:cxn ang="0">
                  <a:pos x="1548" y="458"/>
                </a:cxn>
                <a:cxn ang="0">
                  <a:pos x="1444" y="292"/>
                </a:cxn>
                <a:cxn ang="0">
                  <a:pos x="1304" y="160"/>
                </a:cxn>
                <a:cxn ang="0">
                  <a:pos x="1134" y="62"/>
                </a:cxn>
                <a:cxn ang="0">
                  <a:pos x="940" y="8"/>
                </a:cxn>
                <a:cxn ang="0">
                  <a:pos x="772" y="0"/>
                </a:cxn>
                <a:cxn ang="0">
                  <a:pos x="570" y="36"/>
                </a:cxn>
                <a:cxn ang="0">
                  <a:pos x="390" y="116"/>
                </a:cxn>
                <a:cxn ang="0">
                  <a:pos x="236" y="236"/>
                </a:cxn>
                <a:cxn ang="0">
                  <a:pos x="116" y="388"/>
                </a:cxn>
                <a:cxn ang="0">
                  <a:pos x="36" y="568"/>
                </a:cxn>
                <a:cxn ang="0">
                  <a:pos x="2" y="770"/>
                </a:cxn>
                <a:cxn ang="0">
                  <a:pos x="10" y="938"/>
                </a:cxn>
                <a:cxn ang="0">
                  <a:pos x="64" y="1132"/>
                </a:cxn>
                <a:cxn ang="0">
                  <a:pos x="160" y="1302"/>
                </a:cxn>
                <a:cxn ang="0">
                  <a:pos x="294" y="1442"/>
                </a:cxn>
                <a:cxn ang="0">
                  <a:pos x="458" y="1548"/>
                </a:cxn>
                <a:cxn ang="0">
                  <a:pos x="648" y="1610"/>
                </a:cxn>
                <a:cxn ang="0">
                  <a:pos x="814" y="1626"/>
                </a:cxn>
                <a:cxn ang="0">
                  <a:pos x="1020" y="1602"/>
                </a:cxn>
                <a:cxn ang="0">
                  <a:pos x="1204" y="1530"/>
                </a:cxn>
                <a:cxn ang="0">
                  <a:pos x="1364" y="1418"/>
                </a:cxn>
                <a:cxn ang="0">
                  <a:pos x="1490" y="1270"/>
                </a:cxn>
                <a:cxn ang="0">
                  <a:pos x="1578" y="1096"/>
                </a:cxn>
                <a:cxn ang="0">
                  <a:pos x="1624" y="898"/>
                </a:cxn>
              </a:cxnLst>
              <a:rect l="0" t="0" r="r" b="b"/>
              <a:pathLst>
                <a:path w="1628" h="1626">
                  <a:moveTo>
                    <a:pt x="814" y="64"/>
                  </a:moveTo>
                  <a:lnTo>
                    <a:pt x="814" y="64"/>
                  </a:lnTo>
                  <a:lnTo>
                    <a:pt x="852" y="66"/>
                  </a:lnTo>
                  <a:lnTo>
                    <a:pt x="890" y="68"/>
                  </a:lnTo>
                  <a:lnTo>
                    <a:pt x="926" y="72"/>
                  </a:lnTo>
                  <a:lnTo>
                    <a:pt x="962" y="80"/>
                  </a:lnTo>
                  <a:lnTo>
                    <a:pt x="998" y="88"/>
                  </a:lnTo>
                  <a:lnTo>
                    <a:pt x="1034" y="98"/>
                  </a:lnTo>
                  <a:lnTo>
                    <a:pt x="1068" y="108"/>
                  </a:lnTo>
                  <a:lnTo>
                    <a:pt x="1102" y="122"/>
                  </a:lnTo>
                  <a:lnTo>
                    <a:pt x="1136" y="136"/>
                  </a:lnTo>
                  <a:lnTo>
                    <a:pt x="1168" y="152"/>
                  </a:lnTo>
                  <a:lnTo>
                    <a:pt x="1200" y="170"/>
                  </a:lnTo>
                  <a:lnTo>
                    <a:pt x="1230" y="190"/>
                  </a:lnTo>
                  <a:lnTo>
                    <a:pt x="1258" y="210"/>
                  </a:lnTo>
                  <a:lnTo>
                    <a:pt x="1288" y="232"/>
                  </a:lnTo>
                  <a:lnTo>
                    <a:pt x="1314" y="256"/>
                  </a:lnTo>
                  <a:lnTo>
                    <a:pt x="1340" y="280"/>
                  </a:lnTo>
                  <a:lnTo>
                    <a:pt x="1366" y="306"/>
                  </a:lnTo>
                  <a:lnTo>
                    <a:pt x="1390" y="332"/>
                  </a:lnTo>
                  <a:lnTo>
                    <a:pt x="1412" y="360"/>
                  </a:lnTo>
                  <a:lnTo>
                    <a:pt x="1432" y="390"/>
                  </a:lnTo>
                  <a:lnTo>
                    <a:pt x="1452" y="420"/>
                  </a:lnTo>
                  <a:lnTo>
                    <a:pt x="1470" y="452"/>
                  </a:lnTo>
                  <a:lnTo>
                    <a:pt x="1488" y="484"/>
                  </a:lnTo>
                  <a:lnTo>
                    <a:pt x="1502" y="518"/>
                  </a:lnTo>
                  <a:lnTo>
                    <a:pt x="1516" y="552"/>
                  </a:lnTo>
                  <a:lnTo>
                    <a:pt x="1528" y="586"/>
                  </a:lnTo>
                  <a:lnTo>
                    <a:pt x="1538" y="622"/>
                  </a:lnTo>
                  <a:lnTo>
                    <a:pt x="1546" y="660"/>
                  </a:lnTo>
                  <a:lnTo>
                    <a:pt x="1554" y="696"/>
                  </a:lnTo>
                  <a:lnTo>
                    <a:pt x="1558" y="734"/>
                  </a:lnTo>
                  <a:lnTo>
                    <a:pt x="1562" y="774"/>
                  </a:lnTo>
                  <a:lnTo>
                    <a:pt x="1562" y="814"/>
                  </a:lnTo>
                  <a:lnTo>
                    <a:pt x="1562" y="814"/>
                  </a:lnTo>
                  <a:lnTo>
                    <a:pt x="1562" y="850"/>
                  </a:lnTo>
                  <a:lnTo>
                    <a:pt x="1558" y="888"/>
                  </a:lnTo>
                  <a:lnTo>
                    <a:pt x="1554" y="926"/>
                  </a:lnTo>
                  <a:lnTo>
                    <a:pt x="1546" y="962"/>
                  </a:lnTo>
                  <a:lnTo>
                    <a:pt x="1538" y="998"/>
                  </a:lnTo>
                  <a:lnTo>
                    <a:pt x="1528" y="1034"/>
                  </a:lnTo>
                  <a:lnTo>
                    <a:pt x="1516" y="1068"/>
                  </a:lnTo>
                  <a:lnTo>
                    <a:pt x="1502" y="1102"/>
                  </a:lnTo>
                  <a:lnTo>
                    <a:pt x="1488" y="1134"/>
                  </a:lnTo>
                  <a:lnTo>
                    <a:pt x="1470" y="1166"/>
                  </a:lnTo>
                  <a:lnTo>
                    <a:pt x="1452" y="1198"/>
                  </a:lnTo>
                  <a:lnTo>
                    <a:pt x="1432" y="1228"/>
                  </a:lnTo>
                  <a:lnTo>
                    <a:pt x="1412" y="1258"/>
                  </a:lnTo>
                  <a:lnTo>
                    <a:pt x="1390" y="1286"/>
                  </a:lnTo>
                  <a:lnTo>
                    <a:pt x="1366" y="1314"/>
                  </a:lnTo>
                  <a:lnTo>
                    <a:pt x="1340" y="1340"/>
                  </a:lnTo>
                  <a:lnTo>
                    <a:pt x="1314" y="1364"/>
                  </a:lnTo>
                  <a:lnTo>
                    <a:pt x="1288" y="1388"/>
                  </a:lnTo>
                  <a:lnTo>
                    <a:pt x="1258" y="1412"/>
                  </a:lnTo>
                  <a:lnTo>
                    <a:pt x="1230" y="1432"/>
                  </a:lnTo>
                  <a:lnTo>
                    <a:pt x="1200" y="1452"/>
                  </a:lnTo>
                  <a:lnTo>
                    <a:pt x="1168" y="1470"/>
                  </a:lnTo>
                  <a:lnTo>
                    <a:pt x="1136" y="1486"/>
                  </a:lnTo>
                  <a:lnTo>
                    <a:pt x="1102" y="1502"/>
                  </a:lnTo>
                  <a:lnTo>
                    <a:pt x="1068" y="1516"/>
                  </a:lnTo>
                  <a:lnTo>
                    <a:pt x="1034" y="1528"/>
                  </a:lnTo>
                  <a:lnTo>
                    <a:pt x="998" y="1538"/>
                  </a:lnTo>
                  <a:lnTo>
                    <a:pt x="962" y="1546"/>
                  </a:lnTo>
                  <a:lnTo>
                    <a:pt x="926" y="1552"/>
                  </a:lnTo>
                  <a:lnTo>
                    <a:pt x="890" y="1558"/>
                  </a:lnTo>
                  <a:lnTo>
                    <a:pt x="852" y="1560"/>
                  </a:lnTo>
                  <a:lnTo>
                    <a:pt x="814" y="1562"/>
                  </a:lnTo>
                  <a:lnTo>
                    <a:pt x="814" y="1562"/>
                  </a:lnTo>
                  <a:lnTo>
                    <a:pt x="774" y="1560"/>
                  </a:lnTo>
                  <a:lnTo>
                    <a:pt x="736" y="1558"/>
                  </a:lnTo>
                  <a:lnTo>
                    <a:pt x="698" y="1552"/>
                  </a:lnTo>
                  <a:lnTo>
                    <a:pt x="660" y="1546"/>
                  </a:lnTo>
                  <a:lnTo>
                    <a:pt x="624" y="1538"/>
                  </a:lnTo>
                  <a:lnTo>
                    <a:pt x="588" y="1528"/>
                  </a:lnTo>
                  <a:lnTo>
                    <a:pt x="552" y="1516"/>
                  </a:lnTo>
                  <a:lnTo>
                    <a:pt x="518" y="1502"/>
                  </a:lnTo>
                  <a:lnTo>
                    <a:pt x="486" y="1486"/>
                  </a:lnTo>
                  <a:lnTo>
                    <a:pt x="452" y="1470"/>
                  </a:lnTo>
                  <a:lnTo>
                    <a:pt x="422" y="1452"/>
                  </a:lnTo>
                  <a:lnTo>
                    <a:pt x="392" y="1432"/>
                  </a:lnTo>
                  <a:lnTo>
                    <a:pt x="362" y="1412"/>
                  </a:lnTo>
                  <a:lnTo>
                    <a:pt x="334" y="1388"/>
                  </a:lnTo>
                  <a:lnTo>
                    <a:pt x="306" y="1364"/>
                  </a:lnTo>
                  <a:lnTo>
                    <a:pt x="282" y="1340"/>
                  </a:lnTo>
                  <a:lnTo>
                    <a:pt x="256" y="1314"/>
                  </a:lnTo>
                  <a:lnTo>
                    <a:pt x="234" y="1286"/>
                  </a:lnTo>
                  <a:lnTo>
                    <a:pt x="212" y="1258"/>
                  </a:lnTo>
                  <a:lnTo>
                    <a:pt x="190" y="1228"/>
                  </a:lnTo>
                  <a:lnTo>
                    <a:pt x="172" y="1198"/>
                  </a:lnTo>
                  <a:lnTo>
                    <a:pt x="154" y="1166"/>
                  </a:lnTo>
                  <a:lnTo>
                    <a:pt x="138" y="1134"/>
                  </a:lnTo>
                  <a:lnTo>
                    <a:pt x="124" y="1102"/>
                  </a:lnTo>
                  <a:lnTo>
                    <a:pt x="110" y="1068"/>
                  </a:lnTo>
                  <a:lnTo>
                    <a:pt x="98" y="1034"/>
                  </a:lnTo>
                  <a:lnTo>
                    <a:pt x="88" y="998"/>
                  </a:lnTo>
                  <a:lnTo>
                    <a:pt x="80" y="962"/>
                  </a:lnTo>
                  <a:lnTo>
                    <a:pt x="74" y="926"/>
                  </a:lnTo>
                  <a:lnTo>
                    <a:pt x="70" y="888"/>
                  </a:lnTo>
                  <a:lnTo>
                    <a:pt x="66" y="850"/>
                  </a:lnTo>
                  <a:lnTo>
                    <a:pt x="66" y="814"/>
                  </a:lnTo>
                  <a:lnTo>
                    <a:pt x="66" y="814"/>
                  </a:lnTo>
                  <a:lnTo>
                    <a:pt x="66" y="774"/>
                  </a:lnTo>
                  <a:lnTo>
                    <a:pt x="70" y="734"/>
                  </a:lnTo>
                  <a:lnTo>
                    <a:pt x="74" y="696"/>
                  </a:lnTo>
                  <a:lnTo>
                    <a:pt x="80" y="660"/>
                  </a:lnTo>
                  <a:lnTo>
                    <a:pt x="88" y="622"/>
                  </a:lnTo>
                  <a:lnTo>
                    <a:pt x="98" y="586"/>
                  </a:lnTo>
                  <a:lnTo>
                    <a:pt x="110" y="552"/>
                  </a:lnTo>
                  <a:lnTo>
                    <a:pt x="124" y="518"/>
                  </a:lnTo>
                  <a:lnTo>
                    <a:pt x="138" y="484"/>
                  </a:lnTo>
                  <a:lnTo>
                    <a:pt x="154" y="452"/>
                  </a:lnTo>
                  <a:lnTo>
                    <a:pt x="172" y="420"/>
                  </a:lnTo>
                  <a:lnTo>
                    <a:pt x="190" y="390"/>
                  </a:lnTo>
                  <a:lnTo>
                    <a:pt x="212" y="360"/>
                  </a:lnTo>
                  <a:lnTo>
                    <a:pt x="234" y="332"/>
                  </a:lnTo>
                  <a:lnTo>
                    <a:pt x="256" y="306"/>
                  </a:lnTo>
                  <a:lnTo>
                    <a:pt x="282" y="280"/>
                  </a:lnTo>
                  <a:lnTo>
                    <a:pt x="306" y="256"/>
                  </a:lnTo>
                  <a:lnTo>
                    <a:pt x="334" y="232"/>
                  </a:lnTo>
                  <a:lnTo>
                    <a:pt x="362" y="210"/>
                  </a:lnTo>
                  <a:lnTo>
                    <a:pt x="392" y="190"/>
                  </a:lnTo>
                  <a:lnTo>
                    <a:pt x="422" y="170"/>
                  </a:lnTo>
                  <a:lnTo>
                    <a:pt x="452" y="152"/>
                  </a:lnTo>
                  <a:lnTo>
                    <a:pt x="486" y="136"/>
                  </a:lnTo>
                  <a:lnTo>
                    <a:pt x="518" y="122"/>
                  </a:lnTo>
                  <a:lnTo>
                    <a:pt x="552" y="108"/>
                  </a:lnTo>
                  <a:lnTo>
                    <a:pt x="588" y="98"/>
                  </a:lnTo>
                  <a:lnTo>
                    <a:pt x="624" y="88"/>
                  </a:lnTo>
                  <a:lnTo>
                    <a:pt x="660" y="80"/>
                  </a:lnTo>
                  <a:lnTo>
                    <a:pt x="698" y="72"/>
                  </a:lnTo>
                  <a:lnTo>
                    <a:pt x="736" y="68"/>
                  </a:lnTo>
                  <a:lnTo>
                    <a:pt x="774" y="66"/>
                  </a:lnTo>
                  <a:lnTo>
                    <a:pt x="814" y="64"/>
                  </a:lnTo>
                  <a:lnTo>
                    <a:pt x="814" y="64"/>
                  </a:lnTo>
                  <a:close/>
                  <a:moveTo>
                    <a:pt x="1628" y="814"/>
                  </a:moveTo>
                  <a:lnTo>
                    <a:pt x="1628" y="814"/>
                  </a:lnTo>
                  <a:lnTo>
                    <a:pt x="1626" y="770"/>
                  </a:lnTo>
                  <a:lnTo>
                    <a:pt x="1624" y="728"/>
                  </a:lnTo>
                  <a:lnTo>
                    <a:pt x="1618" y="688"/>
                  </a:lnTo>
                  <a:lnTo>
                    <a:pt x="1610" y="648"/>
                  </a:lnTo>
                  <a:lnTo>
                    <a:pt x="1602" y="608"/>
                  </a:lnTo>
                  <a:lnTo>
                    <a:pt x="1592" y="568"/>
                  </a:lnTo>
                  <a:lnTo>
                    <a:pt x="1578" y="530"/>
                  </a:lnTo>
                  <a:lnTo>
                    <a:pt x="1564" y="494"/>
                  </a:lnTo>
                  <a:lnTo>
                    <a:pt x="1548" y="458"/>
                  </a:lnTo>
                  <a:lnTo>
                    <a:pt x="1530" y="422"/>
                  </a:lnTo>
                  <a:lnTo>
                    <a:pt x="1510" y="388"/>
                  </a:lnTo>
                  <a:lnTo>
                    <a:pt x="1490" y="356"/>
                  </a:lnTo>
                  <a:lnTo>
                    <a:pt x="1468" y="324"/>
                  </a:lnTo>
                  <a:lnTo>
                    <a:pt x="1444" y="292"/>
                  </a:lnTo>
                  <a:lnTo>
                    <a:pt x="1418" y="264"/>
                  </a:lnTo>
                  <a:lnTo>
                    <a:pt x="1392" y="236"/>
                  </a:lnTo>
                  <a:lnTo>
                    <a:pt x="1364" y="208"/>
                  </a:lnTo>
                  <a:lnTo>
                    <a:pt x="1334" y="184"/>
                  </a:lnTo>
                  <a:lnTo>
                    <a:pt x="1304" y="160"/>
                  </a:lnTo>
                  <a:lnTo>
                    <a:pt x="1272" y="136"/>
                  </a:lnTo>
                  <a:lnTo>
                    <a:pt x="1238" y="116"/>
                  </a:lnTo>
                  <a:lnTo>
                    <a:pt x="1204" y="96"/>
                  </a:lnTo>
                  <a:lnTo>
                    <a:pt x="1170" y="78"/>
                  </a:lnTo>
                  <a:lnTo>
                    <a:pt x="1134" y="62"/>
                  </a:lnTo>
                  <a:lnTo>
                    <a:pt x="1096" y="48"/>
                  </a:lnTo>
                  <a:lnTo>
                    <a:pt x="1058" y="36"/>
                  </a:lnTo>
                  <a:lnTo>
                    <a:pt x="1020" y="24"/>
                  </a:lnTo>
                  <a:lnTo>
                    <a:pt x="980" y="16"/>
                  </a:lnTo>
                  <a:lnTo>
                    <a:pt x="940" y="8"/>
                  </a:lnTo>
                  <a:lnTo>
                    <a:pt x="898" y="4"/>
                  </a:lnTo>
                  <a:lnTo>
                    <a:pt x="856" y="0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2" y="0"/>
                  </a:lnTo>
                  <a:lnTo>
                    <a:pt x="730" y="4"/>
                  </a:lnTo>
                  <a:lnTo>
                    <a:pt x="688" y="8"/>
                  </a:lnTo>
                  <a:lnTo>
                    <a:pt x="648" y="16"/>
                  </a:lnTo>
                  <a:lnTo>
                    <a:pt x="608" y="24"/>
                  </a:lnTo>
                  <a:lnTo>
                    <a:pt x="570" y="36"/>
                  </a:lnTo>
                  <a:lnTo>
                    <a:pt x="532" y="48"/>
                  </a:lnTo>
                  <a:lnTo>
                    <a:pt x="494" y="62"/>
                  </a:lnTo>
                  <a:lnTo>
                    <a:pt x="458" y="78"/>
                  </a:lnTo>
                  <a:lnTo>
                    <a:pt x="424" y="96"/>
                  </a:lnTo>
                  <a:lnTo>
                    <a:pt x="390" y="116"/>
                  </a:lnTo>
                  <a:lnTo>
                    <a:pt x="356" y="136"/>
                  </a:lnTo>
                  <a:lnTo>
                    <a:pt x="324" y="160"/>
                  </a:lnTo>
                  <a:lnTo>
                    <a:pt x="294" y="184"/>
                  </a:lnTo>
                  <a:lnTo>
                    <a:pt x="264" y="208"/>
                  </a:lnTo>
                  <a:lnTo>
                    <a:pt x="236" y="236"/>
                  </a:lnTo>
                  <a:lnTo>
                    <a:pt x="210" y="264"/>
                  </a:lnTo>
                  <a:lnTo>
                    <a:pt x="184" y="292"/>
                  </a:lnTo>
                  <a:lnTo>
                    <a:pt x="160" y="324"/>
                  </a:lnTo>
                  <a:lnTo>
                    <a:pt x="138" y="356"/>
                  </a:lnTo>
                  <a:lnTo>
                    <a:pt x="116" y="388"/>
                  </a:lnTo>
                  <a:lnTo>
                    <a:pt x="98" y="422"/>
                  </a:lnTo>
                  <a:lnTo>
                    <a:pt x="80" y="458"/>
                  </a:lnTo>
                  <a:lnTo>
                    <a:pt x="64" y="494"/>
                  </a:lnTo>
                  <a:lnTo>
                    <a:pt x="50" y="530"/>
                  </a:lnTo>
                  <a:lnTo>
                    <a:pt x="36" y="568"/>
                  </a:lnTo>
                  <a:lnTo>
                    <a:pt x="26" y="608"/>
                  </a:lnTo>
                  <a:lnTo>
                    <a:pt x="16" y="648"/>
                  </a:lnTo>
                  <a:lnTo>
                    <a:pt x="10" y="688"/>
                  </a:lnTo>
                  <a:lnTo>
                    <a:pt x="4" y="728"/>
                  </a:lnTo>
                  <a:lnTo>
                    <a:pt x="2" y="770"/>
                  </a:lnTo>
                  <a:lnTo>
                    <a:pt x="0" y="814"/>
                  </a:lnTo>
                  <a:lnTo>
                    <a:pt x="0" y="814"/>
                  </a:lnTo>
                  <a:lnTo>
                    <a:pt x="2" y="856"/>
                  </a:lnTo>
                  <a:lnTo>
                    <a:pt x="4" y="898"/>
                  </a:lnTo>
                  <a:lnTo>
                    <a:pt x="10" y="938"/>
                  </a:lnTo>
                  <a:lnTo>
                    <a:pt x="16" y="978"/>
                  </a:lnTo>
                  <a:lnTo>
                    <a:pt x="26" y="1018"/>
                  </a:lnTo>
                  <a:lnTo>
                    <a:pt x="36" y="1058"/>
                  </a:lnTo>
                  <a:lnTo>
                    <a:pt x="50" y="1096"/>
                  </a:lnTo>
                  <a:lnTo>
                    <a:pt x="64" y="1132"/>
                  </a:lnTo>
                  <a:lnTo>
                    <a:pt x="80" y="1168"/>
                  </a:lnTo>
                  <a:lnTo>
                    <a:pt x="98" y="1204"/>
                  </a:lnTo>
                  <a:lnTo>
                    <a:pt x="116" y="1238"/>
                  </a:lnTo>
                  <a:lnTo>
                    <a:pt x="138" y="1270"/>
                  </a:lnTo>
                  <a:lnTo>
                    <a:pt x="160" y="1302"/>
                  </a:lnTo>
                  <a:lnTo>
                    <a:pt x="184" y="1334"/>
                  </a:lnTo>
                  <a:lnTo>
                    <a:pt x="210" y="1362"/>
                  </a:lnTo>
                  <a:lnTo>
                    <a:pt x="236" y="1390"/>
                  </a:lnTo>
                  <a:lnTo>
                    <a:pt x="264" y="1418"/>
                  </a:lnTo>
                  <a:lnTo>
                    <a:pt x="294" y="1442"/>
                  </a:lnTo>
                  <a:lnTo>
                    <a:pt x="324" y="1466"/>
                  </a:lnTo>
                  <a:lnTo>
                    <a:pt x="356" y="1490"/>
                  </a:lnTo>
                  <a:lnTo>
                    <a:pt x="390" y="1510"/>
                  </a:lnTo>
                  <a:lnTo>
                    <a:pt x="424" y="1530"/>
                  </a:lnTo>
                  <a:lnTo>
                    <a:pt x="458" y="1548"/>
                  </a:lnTo>
                  <a:lnTo>
                    <a:pt x="494" y="1564"/>
                  </a:lnTo>
                  <a:lnTo>
                    <a:pt x="532" y="1578"/>
                  </a:lnTo>
                  <a:lnTo>
                    <a:pt x="570" y="1590"/>
                  </a:lnTo>
                  <a:lnTo>
                    <a:pt x="608" y="1602"/>
                  </a:lnTo>
                  <a:lnTo>
                    <a:pt x="648" y="1610"/>
                  </a:lnTo>
                  <a:lnTo>
                    <a:pt x="688" y="1618"/>
                  </a:lnTo>
                  <a:lnTo>
                    <a:pt x="730" y="1622"/>
                  </a:lnTo>
                  <a:lnTo>
                    <a:pt x="772" y="1626"/>
                  </a:lnTo>
                  <a:lnTo>
                    <a:pt x="814" y="1626"/>
                  </a:lnTo>
                  <a:lnTo>
                    <a:pt x="814" y="1626"/>
                  </a:lnTo>
                  <a:lnTo>
                    <a:pt x="856" y="1626"/>
                  </a:lnTo>
                  <a:lnTo>
                    <a:pt x="898" y="1622"/>
                  </a:lnTo>
                  <a:lnTo>
                    <a:pt x="940" y="1618"/>
                  </a:lnTo>
                  <a:lnTo>
                    <a:pt x="980" y="1610"/>
                  </a:lnTo>
                  <a:lnTo>
                    <a:pt x="1020" y="1602"/>
                  </a:lnTo>
                  <a:lnTo>
                    <a:pt x="1058" y="1590"/>
                  </a:lnTo>
                  <a:lnTo>
                    <a:pt x="1096" y="1578"/>
                  </a:lnTo>
                  <a:lnTo>
                    <a:pt x="1134" y="1564"/>
                  </a:lnTo>
                  <a:lnTo>
                    <a:pt x="1170" y="1548"/>
                  </a:lnTo>
                  <a:lnTo>
                    <a:pt x="1204" y="1530"/>
                  </a:lnTo>
                  <a:lnTo>
                    <a:pt x="1238" y="1510"/>
                  </a:lnTo>
                  <a:lnTo>
                    <a:pt x="1272" y="1490"/>
                  </a:lnTo>
                  <a:lnTo>
                    <a:pt x="1304" y="1466"/>
                  </a:lnTo>
                  <a:lnTo>
                    <a:pt x="1334" y="1442"/>
                  </a:lnTo>
                  <a:lnTo>
                    <a:pt x="1364" y="1418"/>
                  </a:lnTo>
                  <a:lnTo>
                    <a:pt x="1392" y="1390"/>
                  </a:lnTo>
                  <a:lnTo>
                    <a:pt x="1418" y="1362"/>
                  </a:lnTo>
                  <a:lnTo>
                    <a:pt x="1444" y="1334"/>
                  </a:lnTo>
                  <a:lnTo>
                    <a:pt x="1468" y="1302"/>
                  </a:lnTo>
                  <a:lnTo>
                    <a:pt x="1490" y="1270"/>
                  </a:lnTo>
                  <a:lnTo>
                    <a:pt x="1510" y="1238"/>
                  </a:lnTo>
                  <a:lnTo>
                    <a:pt x="1530" y="1204"/>
                  </a:lnTo>
                  <a:lnTo>
                    <a:pt x="1548" y="1168"/>
                  </a:lnTo>
                  <a:lnTo>
                    <a:pt x="1564" y="1132"/>
                  </a:lnTo>
                  <a:lnTo>
                    <a:pt x="1578" y="1096"/>
                  </a:lnTo>
                  <a:lnTo>
                    <a:pt x="1592" y="1058"/>
                  </a:lnTo>
                  <a:lnTo>
                    <a:pt x="1602" y="1018"/>
                  </a:lnTo>
                  <a:lnTo>
                    <a:pt x="1610" y="978"/>
                  </a:lnTo>
                  <a:lnTo>
                    <a:pt x="1618" y="938"/>
                  </a:lnTo>
                  <a:lnTo>
                    <a:pt x="1624" y="898"/>
                  </a:lnTo>
                  <a:lnTo>
                    <a:pt x="1626" y="856"/>
                  </a:lnTo>
                  <a:lnTo>
                    <a:pt x="1628" y="814"/>
                  </a:lnTo>
                  <a:lnTo>
                    <a:pt x="1628" y="8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9686923" y="1928815"/>
              <a:ext cx="1650998" cy="1654176"/>
            </a:xfrm>
            <a:custGeom>
              <a:avLst/>
              <a:gdLst/>
              <a:ahLst/>
              <a:cxnLst>
                <a:cxn ang="0">
                  <a:pos x="1038" y="466"/>
                </a:cxn>
                <a:cxn ang="0">
                  <a:pos x="1018" y="364"/>
                </a:cxn>
                <a:cxn ang="0">
                  <a:pos x="978" y="270"/>
                </a:cxn>
                <a:cxn ang="0">
                  <a:pos x="924" y="188"/>
                </a:cxn>
                <a:cxn ang="0">
                  <a:pos x="854" y="118"/>
                </a:cxn>
                <a:cxn ang="0">
                  <a:pos x="770" y="62"/>
                </a:cxn>
                <a:cxn ang="0">
                  <a:pos x="676" y="24"/>
                </a:cxn>
                <a:cxn ang="0">
                  <a:pos x="574" y="2"/>
                </a:cxn>
                <a:cxn ang="0">
                  <a:pos x="492" y="0"/>
                </a:cxn>
                <a:cxn ang="0">
                  <a:pos x="388" y="16"/>
                </a:cxn>
                <a:cxn ang="0">
                  <a:pos x="292" y="50"/>
                </a:cxn>
                <a:cxn ang="0">
                  <a:pos x="206" y="102"/>
                </a:cxn>
                <a:cxn ang="0">
                  <a:pos x="132" y="168"/>
                </a:cxn>
                <a:cxn ang="0">
                  <a:pos x="74" y="248"/>
                </a:cxn>
                <a:cxn ang="0">
                  <a:pos x="30" y="340"/>
                </a:cxn>
                <a:cxn ang="0">
                  <a:pos x="6" y="440"/>
                </a:cxn>
                <a:cxn ang="0">
                  <a:pos x="0" y="522"/>
                </a:cxn>
                <a:cxn ang="0">
                  <a:pos x="10" y="628"/>
                </a:cxn>
                <a:cxn ang="0">
                  <a:pos x="40" y="726"/>
                </a:cxn>
                <a:cxn ang="0">
                  <a:pos x="86" y="814"/>
                </a:cxn>
                <a:cxn ang="0">
                  <a:pos x="150" y="892"/>
                </a:cxn>
                <a:cxn ang="0">
                  <a:pos x="226" y="954"/>
                </a:cxn>
                <a:cxn ang="0">
                  <a:pos x="316" y="1002"/>
                </a:cxn>
                <a:cxn ang="0">
                  <a:pos x="414" y="1032"/>
                </a:cxn>
                <a:cxn ang="0">
                  <a:pos x="520" y="1042"/>
                </a:cxn>
                <a:cxn ang="0">
                  <a:pos x="600" y="1036"/>
                </a:cxn>
                <a:cxn ang="0">
                  <a:pos x="702" y="1010"/>
                </a:cxn>
                <a:cxn ang="0">
                  <a:pos x="792" y="968"/>
                </a:cxn>
                <a:cxn ang="0">
                  <a:pos x="872" y="908"/>
                </a:cxn>
                <a:cxn ang="0">
                  <a:pos x="938" y="834"/>
                </a:cxn>
                <a:cxn ang="0">
                  <a:pos x="990" y="750"/>
                </a:cxn>
                <a:cxn ang="0">
                  <a:pos x="1024" y="652"/>
                </a:cxn>
                <a:cxn ang="0">
                  <a:pos x="1040" y="548"/>
                </a:cxn>
                <a:cxn ang="0">
                  <a:pos x="520" y="50"/>
                </a:cxn>
                <a:cxn ang="0">
                  <a:pos x="614" y="58"/>
                </a:cxn>
                <a:cxn ang="0">
                  <a:pos x="778" y="130"/>
                </a:cxn>
                <a:cxn ang="0">
                  <a:pos x="900" y="258"/>
                </a:cxn>
                <a:cxn ang="0">
                  <a:pos x="966" y="426"/>
                </a:cxn>
                <a:cxn ang="0">
                  <a:pos x="974" y="566"/>
                </a:cxn>
                <a:cxn ang="0">
                  <a:pos x="922" y="734"/>
                </a:cxn>
                <a:cxn ang="0">
                  <a:pos x="814" y="870"/>
                </a:cxn>
                <a:cxn ang="0">
                  <a:pos x="658" y="956"/>
                </a:cxn>
                <a:cxn ang="0">
                  <a:pos x="544" y="976"/>
                </a:cxn>
                <a:cxn ang="0">
                  <a:pos x="472" y="974"/>
                </a:cxn>
                <a:cxn ang="0">
                  <a:pos x="340" y="940"/>
                </a:cxn>
                <a:cxn ang="0">
                  <a:pos x="194" y="840"/>
                </a:cxn>
                <a:cxn ang="0">
                  <a:pos x="100" y="696"/>
                </a:cxn>
                <a:cxn ang="0">
                  <a:pos x="64" y="522"/>
                </a:cxn>
                <a:cxn ang="0">
                  <a:pos x="84" y="380"/>
                </a:cxn>
                <a:cxn ang="0">
                  <a:pos x="166" y="220"/>
                </a:cxn>
                <a:cxn ang="0">
                  <a:pos x="300" y="106"/>
                </a:cxn>
                <a:cxn ang="0">
                  <a:pos x="448" y="54"/>
                </a:cxn>
                <a:cxn ang="0">
                  <a:pos x="520" y="50"/>
                </a:cxn>
              </a:cxnLst>
              <a:rect l="0" t="0" r="r" b="b"/>
              <a:pathLst>
                <a:path w="1040" h="1042">
                  <a:moveTo>
                    <a:pt x="1040" y="522"/>
                  </a:moveTo>
                  <a:lnTo>
                    <a:pt x="1040" y="522"/>
                  </a:lnTo>
                  <a:lnTo>
                    <a:pt x="1040" y="494"/>
                  </a:lnTo>
                  <a:lnTo>
                    <a:pt x="1038" y="466"/>
                  </a:lnTo>
                  <a:lnTo>
                    <a:pt x="1034" y="440"/>
                  </a:lnTo>
                  <a:lnTo>
                    <a:pt x="1030" y="414"/>
                  </a:lnTo>
                  <a:lnTo>
                    <a:pt x="1024" y="390"/>
                  </a:lnTo>
                  <a:lnTo>
                    <a:pt x="1018" y="364"/>
                  </a:lnTo>
                  <a:lnTo>
                    <a:pt x="1010" y="340"/>
                  </a:lnTo>
                  <a:lnTo>
                    <a:pt x="1000" y="316"/>
                  </a:lnTo>
                  <a:lnTo>
                    <a:pt x="990" y="292"/>
                  </a:lnTo>
                  <a:lnTo>
                    <a:pt x="978" y="270"/>
                  </a:lnTo>
                  <a:lnTo>
                    <a:pt x="966" y="248"/>
                  </a:lnTo>
                  <a:lnTo>
                    <a:pt x="954" y="228"/>
                  </a:lnTo>
                  <a:lnTo>
                    <a:pt x="938" y="208"/>
                  </a:lnTo>
                  <a:lnTo>
                    <a:pt x="924" y="188"/>
                  </a:lnTo>
                  <a:lnTo>
                    <a:pt x="908" y="168"/>
                  </a:lnTo>
                  <a:lnTo>
                    <a:pt x="890" y="150"/>
                  </a:lnTo>
                  <a:lnTo>
                    <a:pt x="872" y="134"/>
                  </a:lnTo>
                  <a:lnTo>
                    <a:pt x="854" y="118"/>
                  </a:lnTo>
                  <a:lnTo>
                    <a:pt x="834" y="102"/>
                  </a:lnTo>
                  <a:lnTo>
                    <a:pt x="814" y="88"/>
                  </a:lnTo>
                  <a:lnTo>
                    <a:pt x="792" y="74"/>
                  </a:lnTo>
                  <a:lnTo>
                    <a:pt x="770" y="62"/>
                  </a:lnTo>
                  <a:lnTo>
                    <a:pt x="748" y="50"/>
                  </a:lnTo>
                  <a:lnTo>
                    <a:pt x="724" y="40"/>
                  </a:lnTo>
                  <a:lnTo>
                    <a:pt x="702" y="32"/>
                  </a:lnTo>
                  <a:lnTo>
                    <a:pt x="676" y="24"/>
                  </a:lnTo>
                  <a:lnTo>
                    <a:pt x="652" y="16"/>
                  </a:lnTo>
                  <a:lnTo>
                    <a:pt x="626" y="10"/>
                  </a:lnTo>
                  <a:lnTo>
                    <a:pt x="600" y="6"/>
                  </a:lnTo>
                  <a:lnTo>
                    <a:pt x="574" y="2"/>
                  </a:lnTo>
                  <a:lnTo>
                    <a:pt x="548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492" y="0"/>
                  </a:lnTo>
                  <a:lnTo>
                    <a:pt x="466" y="2"/>
                  </a:lnTo>
                  <a:lnTo>
                    <a:pt x="440" y="6"/>
                  </a:lnTo>
                  <a:lnTo>
                    <a:pt x="414" y="10"/>
                  </a:lnTo>
                  <a:lnTo>
                    <a:pt x="388" y="16"/>
                  </a:lnTo>
                  <a:lnTo>
                    <a:pt x="364" y="24"/>
                  </a:lnTo>
                  <a:lnTo>
                    <a:pt x="338" y="32"/>
                  </a:lnTo>
                  <a:lnTo>
                    <a:pt x="316" y="40"/>
                  </a:lnTo>
                  <a:lnTo>
                    <a:pt x="292" y="50"/>
                  </a:lnTo>
                  <a:lnTo>
                    <a:pt x="270" y="62"/>
                  </a:lnTo>
                  <a:lnTo>
                    <a:pt x="248" y="74"/>
                  </a:lnTo>
                  <a:lnTo>
                    <a:pt x="226" y="88"/>
                  </a:lnTo>
                  <a:lnTo>
                    <a:pt x="206" y="102"/>
                  </a:lnTo>
                  <a:lnTo>
                    <a:pt x="186" y="118"/>
                  </a:lnTo>
                  <a:lnTo>
                    <a:pt x="168" y="134"/>
                  </a:lnTo>
                  <a:lnTo>
                    <a:pt x="150" y="150"/>
                  </a:lnTo>
                  <a:lnTo>
                    <a:pt x="132" y="168"/>
                  </a:lnTo>
                  <a:lnTo>
                    <a:pt x="116" y="188"/>
                  </a:lnTo>
                  <a:lnTo>
                    <a:pt x="102" y="208"/>
                  </a:lnTo>
                  <a:lnTo>
                    <a:pt x="86" y="228"/>
                  </a:lnTo>
                  <a:lnTo>
                    <a:pt x="74" y="248"/>
                  </a:lnTo>
                  <a:lnTo>
                    <a:pt x="62" y="270"/>
                  </a:lnTo>
                  <a:lnTo>
                    <a:pt x="50" y="292"/>
                  </a:lnTo>
                  <a:lnTo>
                    <a:pt x="40" y="316"/>
                  </a:lnTo>
                  <a:lnTo>
                    <a:pt x="30" y="340"/>
                  </a:lnTo>
                  <a:lnTo>
                    <a:pt x="22" y="364"/>
                  </a:lnTo>
                  <a:lnTo>
                    <a:pt x="16" y="390"/>
                  </a:lnTo>
                  <a:lnTo>
                    <a:pt x="10" y="414"/>
                  </a:lnTo>
                  <a:lnTo>
                    <a:pt x="6" y="440"/>
                  </a:lnTo>
                  <a:lnTo>
                    <a:pt x="2" y="466"/>
                  </a:lnTo>
                  <a:lnTo>
                    <a:pt x="0" y="494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48"/>
                  </a:lnTo>
                  <a:lnTo>
                    <a:pt x="2" y="576"/>
                  </a:lnTo>
                  <a:lnTo>
                    <a:pt x="6" y="602"/>
                  </a:lnTo>
                  <a:lnTo>
                    <a:pt x="10" y="628"/>
                  </a:lnTo>
                  <a:lnTo>
                    <a:pt x="16" y="652"/>
                  </a:lnTo>
                  <a:lnTo>
                    <a:pt x="22" y="678"/>
                  </a:lnTo>
                  <a:lnTo>
                    <a:pt x="30" y="702"/>
                  </a:lnTo>
                  <a:lnTo>
                    <a:pt x="40" y="726"/>
                  </a:lnTo>
                  <a:lnTo>
                    <a:pt x="50" y="750"/>
                  </a:lnTo>
                  <a:lnTo>
                    <a:pt x="62" y="772"/>
                  </a:lnTo>
                  <a:lnTo>
                    <a:pt x="74" y="794"/>
                  </a:lnTo>
                  <a:lnTo>
                    <a:pt x="86" y="814"/>
                  </a:lnTo>
                  <a:lnTo>
                    <a:pt x="102" y="834"/>
                  </a:lnTo>
                  <a:lnTo>
                    <a:pt x="116" y="854"/>
                  </a:lnTo>
                  <a:lnTo>
                    <a:pt x="132" y="874"/>
                  </a:lnTo>
                  <a:lnTo>
                    <a:pt x="150" y="892"/>
                  </a:lnTo>
                  <a:lnTo>
                    <a:pt x="168" y="908"/>
                  </a:lnTo>
                  <a:lnTo>
                    <a:pt x="186" y="924"/>
                  </a:lnTo>
                  <a:lnTo>
                    <a:pt x="206" y="940"/>
                  </a:lnTo>
                  <a:lnTo>
                    <a:pt x="226" y="954"/>
                  </a:lnTo>
                  <a:lnTo>
                    <a:pt x="248" y="968"/>
                  </a:lnTo>
                  <a:lnTo>
                    <a:pt x="270" y="980"/>
                  </a:lnTo>
                  <a:lnTo>
                    <a:pt x="292" y="992"/>
                  </a:lnTo>
                  <a:lnTo>
                    <a:pt x="316" y="1002"/>
                  </a:lnTo>
                  <a:lnTo>
                    <a:pt x="338" y="1010"/>
                  </a:lnTo>
                  <a:lnTo>
                    <a:pt x="364" y="1018"/>
                  </a:lnTo>
                  <a:lnTo>
                    <a:pt x="388" y="1026"/>
                  </a:lnTo>
                  <a:lnTo>
                    <a:pt x="414" y="1032"/>
                  </a:lnTo>
                  <a:lnTo>
                    <a:pt x="440" y="1036"/>
                  </a:lnTo>
                  <a:lnTo>
                    <a:pt x="466" y="1040"/>
                  </a:lnTo>
                  <a:lnTo>
                    <a:pt x="492" y="1042"/>
                  </a:lnTo>
                  <a:lnTo>
                    <a:pt x="520" y="1042"/>
                  </a:lnTo>
                  <a:lnTo>
                    <a:pt x="520" y="1042"/>
                  </a:lnTo>
                  <a:lnTo>
                    <a:pt x="548" y="1042"/>
                  </a:lnTo>
                  <a:lnTo>
                    <a:pt x="574" y="1040"/>
                  </a:lnTo>
                  <a:lnTo>
                    <a:pt x="600" y="1036"/>
                  </a:lnTo>
                  <a:lnTo>
                    <a:pt x="626" y="1032"/>
                  </a:lnTo>
                  <a:lnTo>
                    <a:pt x="652" y="1026"/>
                  </a:lnTo>
                  <a:lnTo>
                    <a:pt x="676" y="1018"/>
                  </a:lnTo>
                  <a:lnTo>
                    <a:pt x="702" y="1010"/>
                  </a:lnTo>
                  <a:lnTo>
                    <a:pt x="724" y="1002"/>
                  </a:lnTo>
                  <a:lnTo>
                    <a:pt x="748" y="992"/>
                  </a:lnTo>
                  <a:lnTo>
                    <a:pt x="770" y="980"/>
                  </a:lnTo>
                  <a:lnTo>
                    <a:pt x="792" y="968"/>
                  </a:lnTo>
                  <a:lnTo>
                    <a:pt x="814" y="954"/>
                  </a:lnTo>
                  <a:lnTo>
                    <a:pt x="834" y="940"/>
                  </a:lnTo>
                  <a:lnTo>
                    <a:pt x="854" y="924"/>
                  </a:lnTo>
                  <a:lnTo>
                    <a:pt x="872" y="908"/>
                  </a:lnTo>
                  <a:lnTo>
                    <a:pt x="890" y="892"/>
                  </a:lnTo>
                  <a:lnTo>
                    <a:pt x="908" y="874"/>
                  </a:lnTo>
                  <a:lnTo>
                    <a:pt x="924" y="854"/>
                  </a:lnTo>
                  <a:lnTo>
                    <a:pt x="938" y="834"/>
                  </a:lnTo>
                  <a:lnTo>
                    <a:pt x="954" y="814"/>
                  </a:lnTo>
                  <a:lnTo>
                    <a:pt x="966" y="794"/>
                  </a:lnTo>
                  <a:lnTo>
                    <a:pt x="978" y="772"/>
                  </a:lnTo>
                  <a:lnTo>
                    <a:pt x="990" y="750"/>
                  </a:lnTo>
                  <a:lnTo>
                    <a:pt x="1000" y="726"/>
                  </a:lnTo>
                  <a:lnTo>
                    <a:pt x="1010" y="702"/>
                  </a:lnTo>
                  <a:lnTo>
                    <a:pt x="1018" y="678"/>
                  </a:lnTo>
                  <a:lnTo>
                    <a:pt x="1024" y="652"/>
                  </a:lnTo>
                  <a:lnTo>
                    <a:pt x="1030" y="628"/>
                  </a:lnTo>
                  <a:lnTo>
                    <a:pt x="1034" y="602"/>
                  </a:lnTo>
                  <a:lnTo>
                    <a:pt x="1038" y="576"/>
                  </a:lnTo>
                  <a:lnTo>
                    <a:pt x="1040" y="548"/>
                  </a:lnTo>
                  <a:lnTo>
                    <a:pt x="1040" y="522"/>
                  </a:lnTo>
                  <a:lnTo>
                    <a:pt x="1040" y="522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544" y="50"/>
                  </a:lnTo>
                  <a:lnTo>
                    <a:pt x="568" y="52"/>
                  </a:lnTo>
                  <a:lnTo>
                    <a:pt x="592" y="54"/>
                  </a:lnTo>
                  <a:lnTo>
                    <a:pt x="614" y="58"/>
                  </a:lnTo>
                  <a:lnTo>
                    <a:pt x="658" y="70"/>
                  </a:lnTo>
                  <a:lnTo>
                    <a:pt x="700" y="86"/>
                  </a:lnTo>
                  <a:lnTo>
                    <a:pt x="740" y="106"/>
                  </a:lnTo>
                  <a:lnTo>
                    <a:pt x="778" y="130"/>
                  </a:lnTo>
                  <a:lnTo>
                    <a:pt x="814" y="156"/>
                  </a:lnTo>
                  <a:lnTo>
                    <a:pt x="846" y="188"/>
                  </a:lnTo>
                  <a:lnTo>
                    <a:pt x="874" y="220"/>
                  </a:lnTo>
                  <a:lnTo>
                    <a:pt x="900" y="258"/>
                  </a:lnTo>
                  <a:lnTo>
                    <a:pt x="922" y="296"/>
                  </a:lnTo>
                  <a:lnTo>
                    <a:pt x="940" y="338"/>
                  </a:lnTo>
                  <a:lnTo>
                    <a:pt x="956" y="380"/>
                  </a:lnTo>
                  <a:lnTo>
                    <a:pt x="966" y="426"/>
                  </a:lnTo>
                  <a:lnTo>
                    <a:pt x="974" y="472"/>
                  </a:lnTo>
                  <a:lnTo>
                    <a:pt x="976" y="522"/>
                  </a:lnTo>
                  <a:lnTo>
                    <a:pt x="976" y="522"/>
                  </a:lnTo>
                  <a:lnTo>
                    <a:pt x="974" y="566"/>
                  </a:lnTo>
                  <a:lnTo>
                    <a:pt x="966" y="610"/>
                  </a:lnTo>
                  <a:lnTo>
                    <a:pt x="956" y="654"/>
                  </a:lnTo>
                  <a:lnTo>
                    <a:pt x="940" y="696"/>
                  </a:lnTo>
                  <a:lnTo>
                    <a:pt x="922" y="734"/>
                  </a:lnTo>
                  <a:lnTo>
                    <a:pt x="900" y="772"/>
                  </a:lnTo>
                  <a:lnTo>
                    <a:pt x="874" y="808"/>
                  </a:lnTo>
                  <a:lnTo>
                    <a:pt x="846" y="840"/>
                  </a:lnTo>
                  <a:lnTo>
                    <a:pt x="814" y="870"/>
                  </a:lnTo>
                  <a:lnTo>
                    <a:pt x="778" y="896"/>
                  </a:lnTo>
                  <a:lnTo>
                    <a:pt x="740" y="920"/>
                  </a:lnTo>
                  <a:lnTo>
                    <a:pt x="700" y="940"/>
                  </a:lnTo>
                  <a:lnTo>
                    <a:pt x="658" y="956"/>
                  </a:lnTo>
                  <a:lnTo>
                    <a:pt x="614" y="968"/>
                  </a:lnTo>
                  <a:lnTo>
                    <a:pt x="592" y="972"/>
                  </a:lnTo>
                  <a:lnTo>
                    <a:pt x="568" y="974"/>
                  </a:lnTo>
                  <a:lnTo>
                    <a:pt x="544" y="976"/>
                  </a:lnTo>
                  <a:lnTo>
                    <a:pt x="520" y="976"/>
                  </a:lnTo>
                  <a:lnTo>
                    <a:pt x="520" y="976"/>
                  </a:lnTo>
                  <a:lnTo>
                    <a:pt x="496" y="976"/>
                  </a:lnTo>
                  <a:lnTo>
                    <a:pt x="472" y="974"/>
                  </a:lnTo>
                  <a:lnTo>
                    <a:pt x="448" y="972"/>
                  </a:lnTo>
                  <a:lnTo>
                    <a:pt x="426" y="968"/>
                  </a:lnTo>
                  <a:lnTo>
                    <a:pt x="382" y="956"/>
                  </a:lnTo>
                  <a:lnTo>
                    <a:pt x="340" y="940"/>
                  </a:lnTo>
                  <a:lnTo>
                    <a:pt x="300" y="920"/>
                  </a:lnTo>
                  <a:lnTo>
                    <a:pt x="262" y="896"/>
                  </a:lnTo>
                  <a:lnTo>
                    <a:pt x="226" y="870"/>
                  </a:lnTo>
                  <a:lnTo>
                    <a:pt x="194" y="840"/>
                  </a:lnTo>
                  <a:lnTo>
                    <a:pt x="166" y="808"/>
                  </a:lnTo>
                  <a:lnTo>
                    <a:pt x="140" y="772"/>
                  </a:lnTo>
                  <a:lnTo>
                    <a:pt x="118" y="734"/>
                  </a:lnTo>
                  <a:lnTo>
                    <a:pt x="100" y="696"/>
                  </a:lnTo>
                  <a:lnTo>
                    <a:pt x="84" y="654"/>
                  </a:lnTo>
                  <a:lnTo>
                    <a:pt x="74" y="610"/>
                  </a:lnTo>
                  <a:lnTo>
                    <a:pt x="66" y="566"/>
                  </a:lnTo>
                  <a:lnTo>
                    <a:pt x="64" y="522"/>
                  </a:lnTo>
                  <a:lnTo>
                    <a:pt x="64" y="522"/>
                  </a:lnTo>
                  <a:lnTo>
                    <a:pt x="66" y="472"/>
                  </a:lnTo>
                  <a:lnTo>
                    <a:pt x="74" y="426"/>
                  </a:lnTo>
                  <a:lnTo>
                    <a:pt x="84" y="380"/>
                  </a:lnTo>
                  <a:lnTo>
                    <a:pt x="100" y="338"/>
                  </a:lnTo>
                  <a:lnTo>
                    <a:pt x="118" y="296"/>
                  </a:lnTo>
                  <a:lnTo>
                    <a:pt x="140" y="258"/>
                  </a:lnTo>
                  <a:lnTo>
                    <a:pt x="166" y="220"/>
                  </a:lnTo>
                  <a:lnTo>
                    <a:pt x="194" y="188"/>
                  </a:lnTo>
                  <a:lnTo>
                    <a:pt x="226" y="156"/>
                  </a:lnTo>
                  <a:lnTo>
                    <a:pt x="262" y="130"/>
                  </a:lnTo>
                  <a:lnTo>
                    <a:pt x="300" y="106"/>
                  </a:lnTo>
                  <a:lnTo>
                    <a:pt x="340" y="86"/>
                  </a:lnTo>
                  <a:lnTo>
                    <a:pt x="382" y="70"/>
                  </a:lnTo>
                  <a:lnTo>
                    <a:pt x="426" y="58"/>
                  </a:lnTo>
                  <a:lnTo>
                    <a:pt x="448" y="54"/>
                  </a:lnTo>
                  <a:lnTo>
                    <a:pt x="472" y="52"/>
                  </a:lnTo>
                  <a:lnTo>
                    <a:pt x="496" y="50"/>
                  </a:lnTo>
                  <a:lnTo>
                    <a:pt x="520" y="50"/>
                  </a:lnTo>
                  <a:lnTo>
                    <a:pt x="52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83"/>
            <p:cNvSpPr>
              <a:spLocks noEditPoints="1"/>
            </p:cNvSpPr>
            <p:nvPr/>
          </p:nvSpPr>
          <p:spPr bwMode="auto">
            <a:xfrm>
              <a:off x="10099673" y="2341565"/>
              <a:ext cx="800098" cy="803276"/>
            </a:xfrm>
            <a:custGeom>
              <a:avLst/>
              <a:gdLst/>
              <a:ahLst/>
              <a:cxnLst>
                <a:cxn ang="0">
                  <a:pos x="502" y="234"/>
                </a:cxn>
                <a:cxn ang="0">
                  <a:pos x="484" y="158"/>
                </a:cxn>
                <a:cxn ang="0">
                  <a:pos x="446" y="94"/>
                </a:cxn>
                <a:cxn ang="0">
                  <a:pos x="394" y="44"/>
                </a:cxn>
                <a:cxn ang="0">
                  <a:pos x="330" y="12"/>
                </a:cxn>
                <a:cxn ang="0">
                  <a:pos x="260" y="0"/>
                </a:cxn>
                <a:cxn ang="0">
                  <a:pos x="206" y="6"/>
                </a:cxn>
                <a:cxn ang="0">
                  <a:pos x="134" y="32"/>
                </a:cxn>
                <a:cxn ang="0">
                  <a:pos x="76" y="76"/>
                </a:cxn>
                <a:cxn ang="0">
                  <a:pos x="30" y="136"/>
                </a:cxn>
                <a:cxn ang="0">
                  <a:pos x="4" y="208"/>
                </a:cxn>
                <a:cxn ang="0">
                  <a:pos x="0" y="262"/>
                </a:cxn>
                <a:cxn ang="0">
                  <a:pos x="12" y="332"/>
                </a:cxn>
                <a:cxn ang="0">
                  <a:pos x="44" y="396"/>
                </a:cxn>
                <a:cxn ang="0">
                  <a:pos x="94" y="448"/>
                </a:cxn>
                <a:cxn ang="0">
                  <a:pos x="158" y="486"/>
                </a:cxn>
                <a:cxn ang="0">
                  <a:pos x="234" y="504"/>
                </a:cxn>
                <a:cxn ang="0">
                  <a:pos x="284" y="504"/>
                </a:cxn>
                <a:cxn ang="0">
                  <a:pos x="354" y="486"/>
                </a:cxn>
                <a:cxn ang="0">
                  <a:pos x="414" y="448"/>
                </a:cxn>
                <a:cxn ang="0">
                  <a:pos x="462" y="396"/>
                </a:cxn>
                <a:cxn ang="0">
                  <a:pos x="492" y="332"/>
                </a:cxn>
                <a:cxn ang="0">
                  <a:pos x="504" y="262"/>
                </a:cxn>
                <a:cxn ang="0">
                  <a:pos x="260" y="66"/>
                </a:cxn>
                <a:cxn ang="0">
                  <a:pos x="320" y="74"/>
                </a:cxn>
                <a:cxn ang="0">
                  <a:pos x="372" y="98"/>
                </a:cxn>
                <a:cxn ang="0">
                  <a:pos x="412" y="134"/>
                </a:cxn>
                <a:cxn ang="0">
                  <a:pos x="440" y="182"/>
                </a:cxn>
                <a:cxn ang="0">
                  <a:pos x="454" y="240"/>
                </a:cxn>
                <a:cxn ang="0">
                  <a:pos x="454" y="280"/>
                </a:cxn>
                <a:cxn ang="0">
                  <a:pos x="440" y="332"/>
                </a:cxn>
                <a:cxn ang="0">
                  <a:pos x="412" y="382"/>
                </a:cxn>
                <a:cxn ang="0">
                  <a:pos x="372" y="420"/>
                </a:cxn>
                <a:cxn ang="0">
                  <a:pos x="320" y="446"/>
                </a:cxn>
                <a:cxn ang="0">
                  <a:pos x="260" y="456"/>
                </a:cxn>
                <a:cxn ang="0">
                  <a:pos x="218" y="452"/>
                </a:cxn>
                <a:cxn ang="0">
                  <a:pos x="164" y="430"/>
                </a:cxn>
                <a:cxn ang="0">
                  <a:pos x="120" y="396"/>
                </a:cxn>
                <a:cxn ang="0">
                  <a:pos x="88" y="350"/>
                </a:cxn>
                <a:cxn ang="0">
                  <a:pos x="68" y="298"/>
                </a:cxn>
                <a:cxn ang="0">
                  <a:pos x="64" y="262"/>
                </a:cxn>
                <a:cxn ang="0">
                  <a:pos x="72" y="200"/>
                </a:cxn>
                <a:cxn ang="0">
                  <a:pos x="96" y="150"/>
                </a:cxn>
                <a:cxn ang="0">
                  <a:pos x="134" y="108"/>
                </a:cxn>
                <a:cxn ang="0">
                  <a:pos x="182" y="80"/>
                </a:cxn>
                <a:cxn ang="0">
                  <a:pos x="240" y="66"/>
                </a:cxn>
              </a:cxnLst>
              <a:rect l="0" t="0" r="r" b="b"/>
              <a:pathLst>
                <a:path w="504" h="506">
                  <a:moveTo>
                    <a:pt x="504" y="262"/>
                  </a:moveTo>
                  <a:lnTo>
                    <a:pt x="504" y="262"/>
                  </a:lnTo>
                  <a:lnTo>
                    <a:pt x="502" y="234"/>
                  </a:lnTo>
                  <a:lnTo>
                    <a:pt x="498" y="208"/>
                  </a:lnTo>
                  <a:lnTo>
                    <a:pt x="492" y="182"/>
                  </a:lnTo>
                  <a:lnTo>
                    <a:pt x="484" y="158"/>
                  </a:lnTo>
                  <a:lnTo>
                    <a:pt x="474" y="136"/>
                  </a:lnTo>
                  <a:lnTo>
                    <a:pt x="462" y="114"/>
                  </a:lnTo>
                  <a:lnTo>
                    <a:pt x="446" y="94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4" y="44"/>
                  </a:lnTo>
                  <a:lnTo>
                    <a:pt x="374" y="32"/>
                  </a:lnTo>
                  <a:lnTo>
                    <a:pt x="354" y="20"/>
                  </a:lnTo>
                  <a:lnTo>
                    <a:pt x="330" y="12"/>
                  </a:lnTo>
                  <a:lnTo>
                    <a:pt x="308" y="6"/>
                  </a:lnTo>
                  <a:lnTo>
                    <a:pt x="28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34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2" y="182"/>
                  </a:lnTo>
                  <a:lnTo>
                    <a:pt x="4" y="208"/>
                  </a:lnTo>
                  <a:lnTo>
                    <a:pt x="2" y="23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" y="286"/>
                  </a:lnTo>
                  <a:lnTo>
                    <a:pt x="4" y="308"/>
                  </a:lnTo>
                  <a:lnTo>
                    <a:pt x="12" y="332"/>
                  </a:lnTo>
                  <a:lnTo>
                    <a:pt x="20" y="354"/>
                  </a:lnTo>
                  <a:lnTo>
                    <a:pt x="30" y="376"/>
                  </a:lnTo>
                  <a:lnTo>
                    <a:pt x="44" y="396"/>
                  </a:lnTo>
                  <a:lnTo>
                    <a:pt x="58" y="414"/>
                  </a:lnTo>
                  <a:lnTo>
                    <a:pt x="76" y="432"/>
                  </a:lnTo>
                  <a:lnTo>
                    <a:pt x="94" y="448"/>
                  </a:lnTo>
                  <a:lnTo>
                    <a:pt x="114" y="462"/>
                  </a:lnTo>
                  <a:lnTo>
                    <a:pt x="134" y="474"/>
                  </a:lnTo>
                  <a:lnTo>
                    <a:pt x="158" y="486"/>
                  </a:lnTo>
                  <a:lnTo>
                    <a:pt x="182" y="494"/>
                  </a:lnTo>
                  <a:lnTo>
                    <a:pt x="206" y="500"/>
                  </a:lnTo>
                  <a:lnTo>
                    <a:pt x="234" y="504"/>
                  </a:lnTo>
                  <a:lnTo>
                    <a:pt x="260" y="506"/>
                  </a:lnTo>
                  <a:lnTo>
                    <a:pt x="260" y="506"/>
                  </a:lnTo>
                  <a:lnTo>
                    <a:pt x="284" y="504"/>
                  </a:lnTo>
                  <a:lnTo>
                    <a:pt x="308" y="500"/>
                  </a:lnTo>
                  <a:lnTo>
                    <a:pt x="330" y="494"/>
                  </a:lnTo>
                  <a:lnTo>
                    <a:pt x="354" y="486"/>
                  </a:lnTo>
                  <a:lnTo>
                    <a:pt x="374" y="474"/>
                  </a:lnTo>
                  <a:lnTo>
                    <a:pt x="394" y="462"/>
                  </a:lnTo>
                  <a:lnTo>
                    <a:pt x="414" y="448"/>
                  </a:lnTo>
                  <a:lnTo>
                    <a:pt x="430" y="432"/>
                  </a:lnTo>
                  <a:lnTo>
                    <a:pt x="446" y="414"/>
                  </a:lnTo>
                  <a:lnTo>
                    <a:pt x="462" y="396"/>
                  </a:lnTo>
                  <a:lnTo>
                    <a:pt x="474" y="376"/>
                  </a:lnTo>
                  <a:lnTo>
                    <a:pt x="484" y="354"/>
                  </a:lnTo>
                  <a:lnTo>
                    <a:pt x="492" y="332"/>
                  </a:lnTo>
                  <a:lnTo>
                    <a:pt x="498" y="308"/>
                  </a:lnTo>
                  <a:lnTo>
                    <a:pt x="502" y="286"/>
                  </a:lnTo>
                  <a:lnTo>
                    <a:pt x="504" y="262"/>
                  </a:lnTo>
                  <a:lnTo>
                    <a:pt x="504" y="262"/>
                  </a:lnTo>
                  <a:close/>
                  <a:moveTo>
                    <a:pt x="260" y="66"/>
                  </a:moveTo>
                  <a:lnTo>
                    <a:pt x="260" y="66"/>
                  </a:lnTo>
                  <a:lnTo>
                    <a:pt x="280" y="66"/>
                  </a:lnTo>
                  <a:lnTo>
                    <a:pt x="302" y="70"/>
                  </a:lnTo>
                  <a:lnTo>
                    <a:pt x="320" y="74"/>
                  </a:lnTo>
                  <a:lnTo>
                    <a:pt x="338" y="80"/>
                  </a:lnTo>
                  <a:lnTo>
                    <a:pt x="356" y="88"/>
                  </a:lnTo>
                  <a:lnTo>
                    <a:pt x="372" y="98"/>
                  </a:lnTo>
                  <a:lnTo>
                    <a:pt x="386" y="108"/>
                  </a:lnTo>
                  <a:lnTo>
                    <a:pt x="400" y="120"/>
                  </a:lnTo>
                  <a:lnTo>
                    <a:pt x="412" y="134"/>
                  </a:lnTo>
                  <a:lnTo>
                    <a:pt x="424" y="150"/>
                  </a:lnTo>
                  <a:lnTo>
                    <a:pt x="432" y="166"/>
                  </a:lnTo>
                  <a:lnTo>
                    <a:pt x="440" y="182"/>
                  </a:lnTo>
                  <a:lnTo>
                    <a:pt x="446" y="200"/>
                  </a:lnTo>
                  <a:lnTo>
                    <a:pt x="452" y="220"/>
                  </a:lnTo>
                  <a:lnTo>
                    <a:pt x="454" y="240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4" y="280"/>
                  </a:lnTo>
                  <a:lnTo>
                    <a:pt x="452" y="298"/>
                  </a:lnTo>
                  <a:lnTo>
                    <a:pt x="446" y="316"/>
                  </a:lnTo>
                  <a:lnTo>
                    <a:pt x="440" y="332"/>
                  </a:lnTo>
                  <a:lnTo>
                    <a:pt x="432" y="350"/>
                  </a:lnTo>
                  <a:lnTo>
                    <a:pt x="424" y="366"/>
                  </a:lnTo>
                  <a:lnTo>
                    <a:pt x="412" y="382"/>
                  </a:lnTo>
                  <a:lnTo>
                    <a:pt x="400" y="396"/>
                  </a:lnTo>
                  <a:lnTo>
                    <a:pt x="386" y="408"/>
                  </a:lnTo>
                  <a:lnTo>
                    <a:pt x="372" y="420"/>
                  </a:lnTo>
                  <a:lnTo>
                    <a:pt x="356" y="430"/>
                  </a:lnTo>
                  <a:lnTo>
                    <a:pt x="338" y="440"/>
                  </a:lnTo>
                  <a:lnTo>
                    <a:pt x="320" y="446"/>
                  </a:lnTo>
                  <a:lnTo>
                    <a:pt x="302" y="452"/>
                  </a:lnTo>
                  <a:lnTo>
                    <a:pt x="280" y="456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40" y="456"/>
                  </a:lnTo>
                  <a:lnTo>
                    <a:pt x="218" y="452"/>
                  </a:lnTo>
                  <a:lnTo>
                    <a:pt x="200" y="446"/>
                  </a:lnTo>
                  <a:lnTo>
                    <a:pt x="182" y="440"/>
                  </a:lnTo>
                  <a:lnTo>
                    <a:pt x="164" y="430"/>
                  </a:lnTo>
                  <a:lnTo>
                    <a:pt x="148" y="420"/>
                  </a:lnTo>
                  <a:lnTo>
                    <a:pt x="134" y="408"/>
                  </a:lnTo>
                  <a:lnTo>
                    <a:pt x="120" y="396"/>
                  </a:lnTo>
                  <a:lnTo>
                    <a:pt x="108" y="382"/>
                  </a:lnTo>
                  <a:lnTo>
                    <a:pt x="96" y="366"/>
                  </a:lnTo>
                  <a:lnTo>
                    <a:pt x="88" y="350"/>
                  </a:lnTo>
                  <a:lnTo>
                    <a:pt x="80" y="332"/>
                  </a:lnTo>
                  <a:lnTo>
                    <a:pt x="72" y="316"/>
                  </a:lnTo>
                  <a:lnTo>
                    <a:pt x="68" y="298"/>
                  </a:lnTo>
                  <a:lnTo>
                    <a:pt x="66" y="280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40"/>
                  </a:lnTo>
                  <a:lnTo>
                    <a:pt x="68" y="220"/>
                  </a:lnTo>
                  <a:lnTo>
                    <a:pt x="72" y="200"/>
                  </a:lnTo>
                  <a:lnTo>
                    <a:pt x="80" y="182"/>
                  </a:lnTo>
                  <a:lnTo>
                    <a:pt x="88" y="166"/>
                  </a:lnTo>
                  <a:lnTo>
                    <a:pt x="96" y="150"/>
                  </a:lnTo>
                  <a:lnTo>
                    <a:pt x="108" y="134"/>
                  </a:lnTo>
                  <a:lnTo>
                    <a:pt x="120" y="120"/>
                  </a:lnTo>
                  <a:lnTo>
                    <a:pt x="134" y="108"/>
                  </a:lnTo>
                  <a:lnTo>
                    <a:pt x="148" y="98"/>
                  </a:lnTo>
                  <a:lnTo>
                    <a:pt x="164" y="88"/>
                  </a:lnTo>
                  <a:lnTo>
                    <a:pt x="182" y="80"/>
                  </a:lnTo>
                  <a:lnTo>
                    <a:pt x="200" y="74"/>
                  </a:lnTo>
                  <a:lnTo>
                    <a:pt x="218" y="70"/>
                  </a:lnTo>
                  <a:lnTo>
                    <a:pt x="240" y="66"/>
                  </a:lnTo>
                  <a:lnTo>
                    <a:pt x="260" y="66"/>
                  </a:lnTo>
                  <a:lnTo>
                    <a:pt x="260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84"/>
            <p:cNvSpPr>
              <a:spLocks/>
            </p:cNvSpPr>
            <p:nvPr/>
          </p:nvSpPr>
          <p:spPr bwMode="auto">
            <a:xfrm>
              <a:off x="9324972" y="1077915"/>
              <a:ext cx="1187450" cy="1679577"/>
            </a:xfrm>
            <a:custGeom>
              <a:avLst/>
              <a:gdLst/>
              <a:ahLst/>
              <a:cxnLst>
                <a:cxn ang="0">
                  <a:pos x="748" y="1058"/>
                </a:cxn>
                <a:cxn ang="0">
                  <a:pos x="308" y="0"/>
                </a:cxn>
                <a:cxn ang="0">
                  <a:pos x="0" y="228"/>
                </a:cxn>
                <a:cxn ang="0">
                  <a:pos x="748" y="1058"/>
                </a:cxn>
              </a:cxnLst>
              <a:rect l="0" t="0" r="r" b="b"/>
              <a:pathLst>
                <a:path w="748" h="1058">
                  <a:moveTo>
                    <a:pt x="748" y="1058"/>
                  </a:moveTo>
                  <a:lnTo>
                    <a:pt x="308" y="0"/>
                  </a:lnTo>
                  <a:lnTo>
                    <a:pt x="0" y="228"/>
                  </a:lnTo>
                  <a:lnTo>
                    <a:pt x="748" y="10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9144000" y="817563"/>
              <a:ext cx="669924" cy="62230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114" y="392"/>
                </a:cxn>
                <a:cxn ang="0">
                  <a:pos x="422" y="164"/>
                </a:cxn>
                <a:cxn ang="0">
                  <a:pos x="358" y="0"/>
                </a:cxn>
                <a:cxn ang="0">
                  <a:pos x="0" y="278"/>
                </a:cxn>
              </a:cxnLst>
              <a:rect l="0" t="0" r="r" b="b"/>
              <a:pathLst>
                <a:path w="422" h="392">
                  <a:moveTo>
                    <a:pt x="0" y="278"/>
                  </a:moveTo>
                  <a:lnTo>
                    <a:pt x="114" y="392"/>
                  </a:lnTo>
                  <a:lnTo>
                    <a:pt x="422" y="164"/>
                  </a:lnTo>
                  <a:lnTo>
                    <a:pt x="358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B3B8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243073" y="403888"/>
            <a:ext cx="8665045" cy="567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1373841"/>
            <a:ext cx="9144000" cy="5484159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 userDrawn="1"/>
        </p:nvSpPr>
        <p:spPr>
          <a:xfrm>
            <a:off x="273285" y="1585732"/>
            <a:ext cx="8620585" cy="49396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0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ko-KR" altLang="en-US" sz="15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dirty="0">
              <a:solidFill>
                <a:srgbClr val="175079"/>
              </a:solidFill>
            </a:endParaRPr>
          </a:p>
          <a:p>
            <a:pPr lvl="1"/>
            <a:endParaRPr lang="en-US" altLang="ko-KR" sz="1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en-US" altLang="ko-KR" sz="1600" dirty="0" smtClean="0">
              <a:solidFill>
                <a:srgbClr val="175079"/>
              </a:solidFill>
            </a:endParaRPr>
          </a:p>
        </p:txBody>
      </p:sp>
      <p:sp>
        <p:nvSpPr>
          <p:cNvPr id="10" name="제목 8"/>
          <p:cNvSpPr txBox="1">
            <a:spLocks/>
          </p:cNvSpPr>
          <p:nvPr userDrawn="1"/>
        </p:nvSpPr>
        <p:spPr>
          <a:xfrm>
            <a:off x="251520" y="316210"/>
            <a:ext cx="8642350" cy="430887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endParaRPr lang="en-US" altLang="ko-KR" sz="4000" b="1" dirty="0" smtClean="0">
              <a:solidFill>
                <a:schemeClr val="bg1"/>
              </a:solidFill>
              <a:latin typeface="Tahoma" pitchFamily="34" charset="0"/>
              <a:ea typeface="나눔고딕" pitchFamily="50" charset="-127"/>
              <a:cs typeface="Tahoma" pitchFamily="34" charset="0"/>
            </a:endParaRPr>
          </a:p>
        </p:txBody>
      </p:sp>
      <p:sp>
        <p:nvSpPr>
          <p:cNvPr id="1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24374" y="6532900"/>
            <a:ext cx="2133600" cy="24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E208-3B10-45C3-AB64-9D3429F1AD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제목 개체 틀 2"/>
          <p:cNvSpPr>
            <a:spLocks noGrp="1"/>
          </p:cNvSpPr>
          <p:nvPr>
            <p:ph type="title"/>
          </p:nvPr>
        </p:nvSpPr>
        <p:spPr>
          <a:xfrm>
            <a:off x="243073" y="467227"/>
            <a:ext cx="8559478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7" name="텍스트 개체 틀 3"/>
          <p:cNvSpPr>
            <a:spLocks noGrp="1"/>
          </p:cNvSpPr>
          <p:nvPr>
            <p:ph idx="1" hasCustomPrompt="1"/>
          </p:nvPr>
        </p:nvSpPr>
        <p:spPr>
          <a:xfrm>
            <a:off x="297076" y="1193960"/>
            <a:ext cx="8603852" cy="515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b="0">
                <a:solidFill>
                  <a:srgbClr val="05325B"/>
                </a:solidFill>
              </a:defRPr>
            </a:lvl2pPr>
            <a:lvl3pPr>
              <a:defRPr b="1">
                <a:solidFill>
                  <a:srgbClr val="0000FF"/>
                </a:solidFill>
              </a:defRPr>
            </a:lvl3pPr>
            <a:lvl4pPr>
              <a:defRPr b="1"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18" name="슬라이드 번호 개체 틀 4"/>
          <p:cNvSpPr txBox="1">
            <a:spLocks/>
          </p:cNvSpPr>
          <p:nvPr userDrawn="1"/>
        </p:nvSpPr>
        <p:spPr>
          <a:xfrm>
            <a:off x="6824374" y="6532901"/>
            <a:ext cx="2133600" cy="240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6B130F-A908-445E-8E7B-906E66EDCC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개체 틀 2"/>
          <p:cNvSpPr txBox="1">
            <a:spLocks/>
          </p:cNvSpPr>
          <p:nvPr userDrawn="1"/>
        </p:nvSpPr>
        <p:spPr>
          <a:xfrm>
            <a:off x="459129" y="9279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" name="제목 개체 틀 2"/>
          <p:cNvSpPr txBox="1">
            <a:spLocks/>
          </p:cNvSpPr>
          <p:nvPr userDrawn="1"/>
        </p:nvSpPr>
        <p:spPr>
          <a:xfrm>
            <a:off x="297075" y="924763"/>
            <a:ext cx="8696454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41" y="82891"/>
            <a:ext cx="2162477" cy="31436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" y="6220711"/>
            <a:ext cx="8923428" cy="387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7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그림 76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그룹 78"/>
          <p:cNvGrpSpPr/>
          <p:nvPr userDrawn="1"/>
        </p:nvGrpSpPr>
        <p:grpSpPr>
          <a:xfrm>
            <a:off x="0" y="4329950"/>
            <a:ext cx="9144000" cy="2528048"/>
            <a:chOff x="0" y="4329950"/>
            <a:chExt cx="9144000" cy="2528048"/>
          </a:xfrm>
        </p:grpSpPr>
        <p:sp>
          <p:nvSpPr>
            <p:cNvPr id="57" name="직사각형 56"/>
            <p:cNvSpPr/>
            <p:nvPr userDrawn="1"/>
          </p:nvSpPr>
          <p:spPr>
            <a:xfrm>
              <a:off x="0" y="4545105"/>
              <a:ext cx="9144000" cy="231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이등변 삼각형 57"/>
            <p:cNvSpPr/>
            <p:nvPr userDrawn="1"/>
          </p:nvSpPr>
          <p:spPr>
            <a:xfrm>
              <a:off x="4435406" y="4329950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 userDrawn="1"/>
        </p:nvGrpSpPr>
        <p:grpSpPr>
          <a:xfrm>
            <a:off x="3299206" y="994175"/>
            <a:ext cx="2537530" cy="2231168"/>
            <a:chOff x="3510225" y="561153"/>
            <a:chExt cx="2115492" cy="1860084"/>
          </a:xfrm>
        </p:grpSpPr>
        <p:grpSp>
          <p:nvGrpSpPr>
            <p:cNvPr id="60" name="그룹 66"/>
            <p:cNvGrpSpPr/>
            <p:nvPr/>
          </p:nvGrpSpPr>
          <p:grpSpPr>
            <a:xfrm>
              <a:off x="3510225" y="1480323"/>
              <a:ext cx="717510" cy="397920"/>
              <a:chOff x="625475" y="1627188"/>
              <a:chExt cx="1454150" cy="806450"/>
            </a:xfrm>
          </p:grpSpPr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" name="그룹 67"/>
            <p:cNvGrpSpPr/>
            <p:nvPr/>
          </p:nvGrpSpPr>
          <p:grpSpPr>
            <a:xfrm>
              <a:off x="4838086" y="1880931"/>
              <a:ext cx="787631" cy="436809"/>
              <a:chOff x="625475" y="1627188"/>
              <a:chExt cx="1454150" cy="806450"/>
            </a:xfrm>
          </p:grpSpPr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2" name="그룹 62"/>
            <p:cNvGrpSpPr/>
            <p:nvPr/>
          </p:nvGrpSpPr>
          <p:grpSpPr>
            <a:xfrm>
              <a:off x="3835935" y="561153"/>
              <a:ext cx="1406082" cy="1860084"/>
              <a:chOff x="3813990" y="561153"/>
              <a:chExt cx="1406082" cy="1860084"/>
            </a:xfrm>
          </p:grpSpPr>
          <p:grpSp>
            <p:nvGrpSpPr>
              <p:cNvPr id="63" name="그룹 151"/>
              <p:cNvGrpSpPr/>
              <p:nvPr userDrawn="1"/>
            </p:nvGrpSpPr>
            <p:grpSpPr>
              <a:xfrm rot="20254284">
                <a:off x="3813990" y="561153"/>
                <a:ext cx="1406082" cy="1860084"/>
                <a:chOff x="3308350" y="1076325"/>
                <a:chExt cx="2025650" cy="2679700"/>
              </a:xfrm>
            </p:grpSpPr>
            <p:sp>
              <p:nvSpPr>
                <p:cNvPr id="69" name="Freeform 9"/>
                <p:cNvSpPr>
                  <a:spLocks/>
                </p:cNvSpPr>
                <p:nvPr userDrawn="1"/>
              </p:nvSpPr>
              <p:spPr bwMode="auto">
                <a:xfrm>
                  <a:off x="3308350" y="1076325"/>
                  <a:ext cx="2025650" cy="2679700"/>
                </a:xfrm>
                <a:custGeom>
                  <a:avLst/>
                  <a:gdLst/>
                  <a:ahLst/>
                  <a:cxnLst>
                    <a:cxn ang="0">
                      <a:pos x="742" y="1636"/>
                    </a:cxn>
                    <a:cxn ang="0">
                      <a:pos x="742" y="1636"/>
                    </a:cxn>
                    <a:cxn ang="0">
                      <a:pos x="734" y="1650"/>
                    </a:cxn>
                    <a:cxn ang="0">
                      <a:pos x="726" y="1662"/>
                    </a:cxn>
                    <a:cxn ang="0">
                      <a:pos x="714" y="1672"/>
                    </a:cxn>
                    <a:cxn ang="0">
                      <a:pos x="702" y="1680"/>
                    </a:cxn>
                    <a:cxn ang="0">
                      <a:pos x="690" y="1686"/>
                    </a:cxn>
                    <a:cxn ang="0">
                      <a:pos x="676" y="1688"/>
                    </a:cxn>
                    <a:cxn ang="0">
                      <a:pos x="664" y="1688"/>
                    </a:cxn>
                    <a:cxn ang="0">
                      <a:pos x="650" y="1684"/>
                    </a:cxn>
                    <a:cxn ang="0">
                      <a:pos x="36" y="1432"/>
                    </a:cxn>
                    <a:cxn ang="0">
                      <a:pos x="36" y="1432"/>
                    </a:cxn>
                    <a:cxn ang="0">
                      <a:pos x="26" y="1426"/>
                    </a:cxn>
                    <a:cxn ang="0">
                      <a:pos x="16" y="1416"/>
                    </a:cxn>
                    <a:cxn ang="0">
                      <a:pos x="8" y="1406"/>
                    </a:cxn>
                    <a:cxn ang="0">
                      <a:pos x="2" y="1394"/>
                    </a:cxn>
                    <a:cxn ang="0">
                      <a:pos x="0" y="1380"/>
                    </a:cxn>
                    <a:cxn ang="0">
                      <a:pos x="0" y="1364"/>
                    </a:cxn>
                    <a:cxn ang="0">
                      <a:pos x="2" y="1350"/>
                    </a:cxn>
                    <a:cxn ang="0">
                      <a:pos x="6" y="1334"/>
                    </a:cxn>
                    <a:cxn ang="0">
                      <a:pos x="532" y="52"/>
                    </a:cxn>
                    <a:cxn ang="0">
                      <a:pos x="532" y="52"/>
                    </a:cxn>
                    <a:cxn ang="0">
                      <a:pos x="540" y="38"/>
                    </a:cxn>
                    <a:cxn ang="0">
                      <a:pos x="550" y="26"/>
                    </a:cxn>
                    <a:cxn ang="0">
                      <a:pos x="560" y="16"/>
                    </a:cxn>
                    <a:cxn ang="0">
                      <a:pos x="572" y="8"/>
                    </a:cxn>
                    <a:cxn ang="0">
                      <a:pos x="584" y="2"/>
                    </a:cxn>
                    <a:cxn ang="0">
                      <a:pos x="598" y="0"/>
                    </a:cxn>
                    <a:cxn ang="0">
                      <a:pos x="610" y="0"/>
                    </a:cxn>
                    <a:cxn ang="0">
                      <a:pos x="624" y="4"/>
                    </a:cxn>
                    <a:cxn ang="0">
                      <a:pos x="1238" y="256"/>
                    </a:cxn>
                    <a:cxn ang="0">
                      <a:pos x="1238" y="256"/>
                    </a:cxn>
                    <a:cxn ang="0">
                      <a:pos x="1250" y="262"/>
                    </a:cxn>
                    <a:cxn ang="0">
                      <a:pos x="1260" y="272"/>
                    </a:cxn>
                    <a:cxn ang="0">
                      <a:pos x="1266" y="282"/>
                    </a:cxn>
                    <a:cxn ang="0">
                      <a:pos x="1272" y="296"/>
                    </a:cxn>
                    <a:cxn ang="0">
                      <a:pos x="1274" y="310"/>
                    </a:cxn>
                    <a:cxn ang="0">
                      <a:pos x="1276" y="324"/>
                    </a:cxn>
                    <a:cxn ang="0">
                      <a:pos x="1274" y="340"/>
                    </a:cxn>
                    <a:cxn ang="0">
                      <a:pos x="1268" y="354"/>
                    </a:cxn>
                    <a:cxn ang="0">
                      <a:pos x="742" y="1636"/>
                    </a:cxn>
                  </a:cxnLst>
                  <a:rect l="0" t="0" r="r" b="b"/>
                  <a:pathLst>
                    <a:path w="1276" h="1688">
                      <a:moveTo>
                        <a:pt x="742" y="1636"/>
                      </a:moveTo>
                      <a:lnTo>
                        <a:pt x="742" y="1636"/>
                      </a:lnTo>
                      <a:lnTo>
                        <a:pt x="734" y="1650"/>
                      </a:lnTo>
                      <a:lnTo>
                        <a:pt x="726" y="1662"/>
                      </a:lnTo>
                      <a:lnTo>
                        <a:pt x="714" y="1672"/>
                      </a:lnTo>
                      <a:lnTo>
                        <a:pt x="702" y="1680"/>
                      </a:lnTo>
                      <a:lnTo>
                        <a:pt x="690" y="1686"/>
                      </a:lnTo>
                      <a:lnTo>
                        <a:pt x="676" y="1688"/>
                      </a:lnTo>
                      <a:lnTo>
                        <a:pt x="664" y="1688"/>
                      </a:lnTo>
                      <a:lnTo>
                        <a:pt x="650" y="1684"/>
                      </a:lnTo>
                      <a:lnTo>
                        <a:pt x="36" y="1432"/>
                      </a:lnTo>
                      <a:lnTo>
                        <a:pt x="36" y="1432"/>
                      </a:lnTo>
                      <a:lnTo>
                        <a:pt x="26" y="1426"/>
                      </a:lnTo>
                      <a:lnTo>
                        <a:pt x="16" y="1416"/>
                      </a:lnTo>
                      <a:lnTo>
                        <a:pt x="8" y="1406"/>
                      </a:lnTo>
                      <a:lnTo>
                        <a:pt x="2" y="1394"/>
                      </a:lnTo>
                      <a:lnTo>
                        <a:pt x="0" y="1380"/>
                      </a:lnTo>
                      <a:lnTo>
                        <a:pt x="0" y="1364"/>
                      </a:lnTo>
                      <a:lnTo>
                        <a:pt x="2" y="1350"/>
                      </a:lnTo>
                      <a:lnTo>
                        <a:pt x="6" y="1334"/>
                      </a:lnTo>
                      <a:lnTo>
                        <a:pt x="532" y="52"/>
                      </a:lnTo>
                      <a:lnTo>
                        <a:pt x="532" y="52"/>
                      </a:lnTo>
                      <a:lnTo>
                        <a:pt x="540" y="38"/>
                      </a:lnTo>
                      <a:lnTo>
                        <a:pt x="550" y="26"/>
                      </a:lnTo>
                      <a:lnTo>
                        <a:pt x="560" y="16"/>
                      </a:lnTo>
                      <a:lnTo>
                        <a:pt x="572" y="8"/>
                      </a:lnTo>
                      <a:lnTo>
                        <a:pt x="584" y="2"/>
                      </a:lnTo>
                      <a:lnTo>
                        <a:pt x="598" y="0"/>
                      </a:lnTo>
                      <a:lnTo>
                        <a:pt x="610" y="0"/>
                      </a:lnTo>
                      <a:lnTo>
                        <a:pt x="624" y="4"/>
                      </a:lnTo>
                      <a:lnTo>
                        <a:pt x="1238" y="256"/>
                      </a:lnTo>
                      <a:lnTo>
                        <a:pt x="1238" y="256"/>
                      </a:lnTo>
                      <a:lnTo>
                        <a:pt x="1250" y="262"/>
                      </a:lnTo>
                      <a:lnTo>
                        <a:pt x="1260" y="272"/>
                      </a:lnTo>
                      <a:lnTo>
                        <a:pt x="1266" y="282"/>
                      </a:lnTo>
                      <a:lnTo>
                        <a:pt x="1272" y="296"/>
                      </a:lnTo>
                      <a:lnTo>
                        <a:pt x="1274" y="310"/>
                      </a:lnTo>
                      <a:lnTo>
                        <a:pt x="1276" y="324"/>
                      </a:lnTo>
                      <a:lnTo>
                        <a:pt x="1274" y="340"/>
                      </a:lnTo>
                      <a:lnTo>
                        <a:pt x="1268" y="354"/>
                      </a:lnTo>
                      <a:lnTo>
                        <a:pt x="742" y="163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10"/>
                <p:cNvSpPr>
                  <a:spLocks/>
                </p:cNvSpPr>
                <p:nvPr userDrawn="1"/>
              </p:nvSpPr>
              <p:spPr bwMode="auto">
                <a:xfrm>
                  <a:off x="3545860" y="1457961"/>
                  <a:ext cx="1569680" cy="1868805"/>
                </a:xfrm>
                <a:custGeom>
                  <a:avLst/>
                  <a:gdLst/>
                  <a:ahLst/>
                  <a:cxnLst>
                    <a:cxn ang="0">
                      <a:pos x="680" y="1228"/>
                    </a:cxn>
                    <a:cxn ang="0">
                      <a:pos x="680" y="1228"/>
                    </a:cxn>
                    <a:cxn ang="0">
                      <a:pos x="674" y="1238"/>
                    </a:cxn>
                    <a:cxn ang="0">
                      <a:pos x="668" y="1246"/>
                    </a:cxn>
                    <a:cxn ang="0">
                      <a:pos x="658" y="1254"/>
                    </a:cxn>
                    <a:cxn ang="0">
                      <a:pos x="648" y="1258"/>
                    </a:cxn>
                    <a:cxn ang="0">
                      <a:pos x="638" y="1262"/>
                    </a:cxn>
                    <a:cxn ang="0">
                      <a:pos x="626" y="1262"/>
                    </a:cxn>
                    <a:cxn ang="0">
                      <a:pos x="614" y="1260"/>
                    </a:cxn>
                    <a:cxn ang="0">
                      <a:pos x="602" y="1258"/>
                    </a:cxn>
                    <a:cxn ang="0">
                      <a:pos x="38" y="1026"/>
                    </a:cxn>
                    <a:cxn ang="0">
                      <a:pos x="38" y="1026"/>
                    </a:cxn>
                    <a:cxn ang="0">
                      <a:pos x="26" y="1020"/>
                    </a:cxn>
                    <a:cxn ang="0">
                      <a:pos x="18" y="1012"/>
                    </a:cxn>
                    <a:cxn ang="0">
                      <a:pos x="10" y="1004"/>
                    </a:cxn>
                    <a:cxn ang="0">
                      <a:pos x="4" y="994"/>
                    </a:cxn>
                    <a:cxn ang="0">
                      <a:pos x="0" y="984"/>
                    </a:cxn>
                    <a:cxn ang="0">
                      <a:pos x="0" y="972"/>
                    </a:cxn>
                    <a:cxn ang="0">
                      <a:pos x="0" y="960"/>
                    </a:cxn>
                    <a:cxn ang="0">
                      <a:pos x="4" y="950"/>
                    </a:cxn>
                    <a:cxn ang="0">
                      <a:pos x="380" y="34"/>
                    </a:cxn>
                    <a:cxn ang="0">
                      <a:pos x="380" y="34"/>
                    </a:cxn>
                    <a:cxn ang="0">
                      <a:pos x="384" y="24"/>
                    </a:cxn>
                    <a:cxn ang="0">
                      <a:pos x="392" y="16"/>
                    </a:cxn>
                    <a:cxn ang="0">
                      <a:pos x="400" y="10"/>
                    </a:cxn>
                    <a:cxn ang="0">
                      <a:pos x="412" y="4"/>
                    </a:cxn>
                    <a:cxn ang="0">
                      <a:pos x="422" y="2"/>
                    </a:cxn>
                    <a:cxn ang="0">
                      <a:pos x="434" y="0"/>
                    </a:cxn>
                    <a:cxn ang="0">
                      <a:pos x="446" y="2"/>
                    </a:cxn>
                    <a:cxn ang="0">
                      <a:pos x="456" y="6"/>
                    </a:cxn>
                    <a:cxn ang="0">
                      <a:pos x="1022" y="238"/>
                    </a:cxn>
                    <a:cxn ang="0">
                      <a:pos x="1022" y="238"/>
                    </a:cxn>
                    <a:cxn ang="0">
                      <a:pos x="1032" y="242"/>
                    </a:cxn>
                    <a:cxn ang="0">
                      <a:pos x="1042" y="250"/>
                    </a:cxn>
                    <a:cxn ang="0">
                      <a:pos x="1050" y="258"/>
                    </a:cxn>
                    <a:cxn ang="0">
                      <a:pos x="1054" y="268"/>
                    </a:cxn>
                    <a:cxn ang="0">
                      <a:pos x="1058" y="280"/>
                    </a:cxn>
                    <a:cxn ang="0">
                      <a:pos x="1060" y="290"/>
                    </a:cxn>
                    <a:cxn ang="0">
                      <a:pos x="1060" y="302"/>
                    </a:cxn>
                    <a:cxn ang="0">
                      <a:pos x="1056" y="312"/>
                    </a:cxn>
                    <a:cxn ang="0">
                      <a:pos x="680" y="1228"/>
                    </a:cxn>
                  </a:cxnLst>
                  <a:rect l="0" t="0" r="r" b="b"/>
                  <a:pathLst>
                    <a:path w="1060" h="1262">
                      <a:moveTo>
                        <a:pt x="680" y="1228"/>
                      </a:moveTo>
                      <a:lnTo>
                        <a:pt x="680" y="1228"/>
                      </a:lnTo>
                      <a:lnTo>
                        <a:pt x="674" y="1238"/>
                      </a:lnTo>
                      <a:lnTo>
                        <a:pt x="668" y="1246"/>
                      </a:lnTo>
                      <a:lnTo>
                        <a:pt x="658" y="1254"/>
                      </a:lnTo>
                      <a:lnTo>
                        <a:pt x="648" y="1258"/>
                      </a:lnTo>
                      <a:lnTo>
                        <a:pt x="638" y="1262"/>
                      </a:lnTo>
                      <a:lnTo>
                        <a:pt x="626" y="1262"/>
                      </a:lnTo>
                      <a:lnTo>
                        <a:pt x="614" y="1260"/>
                      </a:lnTo>
                      <a:lnTo>
                        <a:pt x="602" y="1258"/>
                      </a:lnTo>
                      <a:lnTo>
                        <a:pt x="38" y="1026"/>
                      </a:lnTo>
                      <a:lnTo>
                        <a:pt x="38" y="1026"/>
                      </a:lnTo>
                      <a:lnTo>
                        <a:pt x="26" y="1020"/>
                      </a:lnTo>
                      <a:lnTo>
                        <a:pt x="18" y="1012"/>
                      </a:lnTo>
                      <a:lnTo>
                        <a:pt x="10" y="1004"/>
                      </a:lnTo>
                      <a:lnTo>
                        <a:pt x="4" y="994"/>
                      </a:lnTo>
                      <a:lnTo>
                        <a:pt x="0" y="984"/>
                      </a:lnTo>
                      <a:lnTo>
                        <a:pt x="0" y="972"/>
                      </a:lnTo>
                      <a:lnTo>
                        <a:pt x="0" y="960"/>
                      </a:lnTo>
                      <a:lnTo>
                        <a:pt x="4" y="950"/>
                      </a:lnTo>
                      <a:lnTo>
                        <a:pt x="380" y="34"/>
                      </a:lnTo>
                      <a:lnTo>
                        <a:pt x="380" y="34"/>
                      </a:lnTo>
                      <a:lnTo>
                        <a:pt x="384" y="24"/>
                      </a:lnTo>
                      <a:lnTo>
                        <a:pt x="392" y="16"/>
                      </a:lnTo>
                      <a:lnTo>
                        <a:pt x="400" y="10"/>
                      </a:lnTo>
                      <a:lnTo>
                        <a:pt x="412" y="4"/>
                      </a:lnTo>
                      <a:lnTo>
                        <a:pt x="422" y="2"/>
                      </a:lnTo>
                      <a:lnTo>
                        <a:pt x="434" y="0"/>
                      </a:lnTo>
                      <a:lnTo>
                        <a:pt x="446" y="2"/>
                      </a:lnTo>
                      <a:lnTo>
                        <a:pt x="456" y="6"/>
                      </a:lnTo>
                      <a:lnTo>
                        <a:pt x="1022" y="238"/>
                      </a:lnTo>
                      <a:lnTo>
                        <a:pt x="1022" y="238"/>
                      </a:lnTo>
                      <a:lnTo>
                        <a:pt x="1032" y="242"/>
                      </a:lnTo>
                      <a:lnTo>
                        <a:pt x="1042" y="250"/>
                      </a:lnTo>
                      <a:lnTo>
                        <a:pt x="1050" y="258"/>
                      </a:lnTo>
                      <a:lnTo>
                        <a:pt x="1054" y="268"/>
                      </a:lnTo>
                      <a:lnTo>
                        <a:pt x="1058" y="280"/>
                      </a:lnTo>
                      <a:lnTo>
                        <a:pt x="1060" y="290"/>
                      </a:lnTo>
                      <a:lnTo>
                        <a:pt x="1060" y="302"/>
                      </a:lnTo>
                      <a:lnTo>
                        <a:pt x="1056" y="312"/>
                      </a:lnTo>
                      <a:lnTo>
                        <a:pt x="680" y="12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1"/>
                <p:cNvSpPr>
                  <a:spLocks/>
                </p:cNvSpPr>
                <p:nvPr userDrawn="1"/>
              </p:nvSpPr>
              <p:spPr bwMode="auto">
                <a:xfrm>
                  <a:off x="4537075" y="1330325"/>
                  <a:ext cx="381000" cy="206375"/>
                </a:xfrm>
                <a:custGeom>
                  <a:avLst/>
                  <a:gdLst/>
                  <a:ahLst/>
                  <a:cxnLst>
                    <a:cxn ang="0">
                      <a:pos x="238" y="114"/>
                    </a:cxn>
                    <a:cxn ang="0">
                      <a:pos x="238" y="114"/>
                    </a:cxn>
                    <a:cxn ang="0">
                      <a:pos x="234" y="122"/>
                    </a:cxn>
                    <a:cxn ang="0">
                      <a:pos x="224" y="128"/>
                    </a:cxn>
                    <a:cxn ang="0">
                      <a:pos x="216" y="130"/>
                    </a:cxn>
                    <a:cxn ang="0">
                      <a:pos x="204" y="128"/>
                    </a:cxn>
                    <a:cxn ang="0">
                      <a:pos x="16" y="50"/>
                    </a:cxn>
                    <a:cxn ang="0">
                      <a:pos x="16" y="50"/>
                    </a:cxn>
                    <a:cxn ang="0">
                      <a:pos x="8" y="44"/>
                    </a:cxn>
                    <a:cxn ang="0">
                      <a:pos x="2" y="36"/>
                    </a:cxn>
                    <a:cxn ang="0">
                      <a:pos x="0" y="2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8" y="8"/>
                    </a:cxn>
                    <a:cxn ang="0">
                      <a:pos x="16" y="2"/>
                    </a:cxn>
                    <a:cxn ang="0">
                      <a:pos x="26" y="0"/>
                    </a:cxn>
                    <a:cxn ang="0">
                      <a:pos x="36" y="2"/>
                    </a:cxn>
                    <a:cxn ang="0">
                      <a:pos x="224" y="80"/>
                    </a:cxn>
                    <a:cxn ang="0">
                      <a:pos x="224" y="80"/>
                    </a:cxn>
                    <a:cxn ang="0">
                      <a:pos x="234" y="86"/>
                    </a:cxn>
                    <a:cxn ang="0">
                      <a:pos x="238" y="94"/>
                    </a:cxn>
                    <a:cxn ang="0">
                      <a:pos x="240" y="104"/>
                    </a:cxn>
                    <a:cxn ang="0">
                      <a:pos x="238" y="114"/>
                    </a:cxn>
                    <a:cxn ang="0">
                      <a:pos x="238" y="114"/>
                    </a:cxn>
                  </a:cxnLst>
                  <a:rect l="0" t="0" r="r" b="b"/>
                  <a:pathLst>
                    <a:path w="240" h="130">
                      <a:moveTo>
                        <a:pt x="238" y="114"/>
                      </a:moveTo>
                      <a:lnTo>
                        <a:pt x="238" y="114"/>
                      </a:lnTo>
                      <a:lnTo>
                        <a:pt x="234" y="122"/>
                      </a:lnTo>
                      <a:lnTo>
                        <a:pt x="224" y="128"/>
                      </a:lnTo>
                      <a:lnTo>
                        <a:pt x="216" y="130"/>
                      </a:lnTo>
                      <a:lnTo>
                        <a:pt x="204" y="128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8" y="44"/>
                      </a:lnTo>
                      <a:lnTo>
                        <a:pt x="2" y="36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6" y="2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224" y="80"/>
                      </a:lnTo>
                      <a:lnTo>
                        <a:pt x="224" y="80"/>
                      </a:lnTo>
                      <a:lnTo>
                        <a:pt x="234" y="86"/>
                      </a:lnTo>
                      <a:lnTo>
                        <a:pt x="238" y="94"/>
                      </a:lnTo>
                      <a:lnTo>
                        <a:pt x="240" y="104"/>
                      </a:lnTo>
                      <a:lnTo>
                        <a:pt x="238" y="114"/>
                      </a:lnTo>
                      <a:lnTo>
                        <a:pt x="238" y="1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2" name="Freeform 12"/>
                <p:cNvSpPr>
                  <a:spLocks/>
                </p:cNvSpPr>
                <p:nvPr userDrawn="1"/>
              </p:nvSpPr>
              <p:spPr bwMode="auto">
                <a:xfrm>
                  <a:off x="3726812" y="3193402"/>
                  <a:ext cx="415926" cy="295275"/>
                </a:xfrm>
                <a:custGeom>
                  <a:avLst/>
                  <a:gdLst/>
                  <a:ahLst/>
                  <a:cxnLst>
                    <a:cxn ang="0">
                      <a:pos x="258" y="146"/>
                    </a:cxn>
                    <a:cxn ang="0">
                      <a:pos x="258" y="146"/>
                    </a:cxn>
                    <a:cxn ang="0">
                      <a:pos x="250" y="158"/>
                    </a:cxn>
                    <a:cxn ang="0">
                      <a:pos x="242" y="168"/>
                    </a:cxn>
                    <a:cxn ang="0">
                      <a:pos x="232" y="176"/>
                    </a:cxn>
                    <a:cxn ang="0">
                      <a:pos x="222" y="182"/>
                    </a:cxn>
                    <a:cxn ang="0">
                      <a:pos x="210" y="186"/>
                    </a:cxn>
                    <a:cxn ang="0">
                      <a:pos x="196" y="186"/>
                    </a:cxn>
                    <a:cxn ang="0">
                      <a:pos x="184" y="186"/>
                    </a:cxn>
                    <a:cxn ang="0">
                      <a:pos x="170" y="182"/>
                    </a:cxn>
                    <a:cxn ang="0">
                      <a:pos x="42" y="128"/>
                    </a:cxn>
                    <a:cxn ang="0">
                      <a:pos x="42" y="128"/>
                    </a:cxn>
                    <a:cxn ang="0">
                      <a:pos x="30" y="122"/>
                    </a:cxn>
                    <a:cxn ang="0">
                      <a:pos x="20" y="114"/>
                    </a:cxn>
                    <a:cxn ang="0">
                      <a:pos x="12" y="104"/>
                    </a:cxn>
                    <a:cxn ang="0">
                      <a:pos x="6" y="92"/>
                    </a:cxn>
                    <a:cxn ang="0">
                      <a:pos x="2" y="80"/>
                    </a:cxn>
                    <a:cxn ang="0">
                      <a:pos x="0" y="68"/>
                    </a:cxn>
                    <a:cxn ang="0">
                      <a:pos x="2" y="54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12" y="30"/>
                    </a:cxn>
                    <a:cxn ang="0">
                      <a:pos x="20" y="20"/>
                    </a:cxn>
                    <a:cxn ang="0">
                      <a:pos x="30" y="12"/>
                    </a:cxn>
                    <a:cxn ang="0">
                      <a:pos x="42" y="6"/>
                    </a:cxn>
                    <a:cxn ang="0">
                      <a:pos x="54" y="2"/>
                    </a:cxn>
                    <a:cxn ang="0">
                      <a:pos x="66" y="0"/>
                    </a:cxn>
                    <a:cxn ang="0">
                      <a:pos x="80" y="2"/>
                    </a:cxn>
                    <a:cxn ang="0">
                      <a:pos x="92" y="6"/>
                    </a:cxn>
                    <a:cxn ang="0">
                      <a:pos x="222" y="60"/>
                    </a:cxn>
                    <a:cxn ang="0">
                      <a:pos x="222" y="60"/>
                    </a:cxn>
                    <a:cxn ang="0">
                      <a:pos x="234" y="66"/>
                    </a:cxn>
                    <a:cxn ang="0">
                      <a:pos x="244" y="74"/>
                    </a:cxn>
                    <a:cxn ang="0">
                      <a:pos x="252" y="84"/>
                    </a:cxn>
                    <a:cxn ang="0">
                      <a:pos x="258" y="96"/>
                    </a:cxn>
                    <a:cxn ang="0">
                      <a:pos x="260" y="108"/>
                    </a:cxn>
                    <a:cxn ang="0">
                      <a:pos x="262" y="120"/>
                    </a:cxn>
                    <a:cxn ang="0">
                      <a:pos x="260" y="134"/>
                    </a:cxn>
                    <a:cxn ang="0">
                      <a:pos x="258" y="146"/>
                    </a:cxn>
                    <a:cxn ang="0">
                      <a:pos x="258" y="146"/>
                    </a:cxn>
                  </a:cxnLst>
                  <a:rect l="0" t="0" r="r" b="b"/>
                  <a:pathLst>
                    <a:path w="262" h="186">
                      <a:moveTo>
                        <a:pt x="258" y="146"/>
                      </a:moveTo>
                      <a:lnTo>
                        <a:pt x="258" y="146"/>
                      </a:lnTo>
                      <a:lnTo>
                        <a:pt x="250" y="158"/>
                      </a:lnTo>
                      <a:lnTo>
                        <a:pt x="242" y="168"/>
                      </a:lnTo>
                      <a:lnTo>
                        <a:pt x="232" y="176"/>
                      </a:lnTo>
                      <a:lnTo>
                        <a:pt x="222" y="182"/>
                      </a:lnTo>
                      <a:lnTo>
                        <a:pt x="210" y="186"/>
                      </a:lnTo>
                      <a:lnTo>
                        <a:pt x="196" y="186"/>
                      </a:lnTo>
                      <a:lnTo>
                        <a:pt x="184" y="186"/>
                      </a:lnTo>
                      <a:lnTo>
                        <a:pt x="170" y="182"/>
                      </a:lnTo>
                      <a:lnTo>
                        <a:pt x="42" y="128"/>
                      </a:lnTo>
                      <a:lnTo>
                        <a:pt x="42" y="128"/>
                      </a:lnTo>
                      <a:lnTo>
                        <a:pt x="30" y="122"/>
                      </a:lnTo>
                      <a:lnTo>
                        <a:pt x="20" y="114"/>
                      </a:lnTo>
                      <a:lnTo>
                        <a:pt x="12" y="104"/>
                      </a:lnTo>
                      <a:lnTo>
                        <a:pt x="6" y="92"/>
                      </a:lnTo>
                      <a:lnTo>
                        <a:pt x="2" y="80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12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2" y="6"/>
                      </a:lnTo>
                      <a:lnTo>
                        <a:pt x="222" y="60"/>
                      </a:lnTo>
                      <a:lnTo>
                        <a:pt x="222" y="60"/>
                      </a:lnTo>
                      <a:lnTo>
                        <a:pt x="234" y="66"/>
                      </a:lnTo>
                      <a:lnTo>
                        <a:pt x="244" y="74"/>
                      </a:lnTo>
                      <a:lnTo>
                        <a:pt x="252" y="84"/>
                      </a:lnTo>
                      <a:lnTo>
                        <a:pt x="258" y="96"/>
                      </a:lnTo>
                      <a:lnTo>
                        <a:pt x="260" y="108"/>
                      </a:lnTo>
                      <a:lnTo>
                        <a:pt x="262" y="120"/>
                      </a:lnTo>
                      <a:lnTo>
                        <a:pt x="260" y="134"/>
                      </a:lnTo>
                      <a:lnTo>
                        <a:pt x="258" y="146"/>
                      </a:lnTo>
                      <a:lnTo>
                        <a:pt x="258" y="1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4" name="그룹 57"/>
              <p:cNvGrpSpPr/>
              <p:nvPr/>
            </p:nvGrpSpPr>
            <p:grpSpPr>
              <a:xfrm>
                <a:off x="4178694" y="1243789"/>
                <a:ext cx="632784" cy="441387"/>
                <a:chOff x="4478338" y="563563"/>
                <a:chExt cx="3086100" cy="2152650"/>
              </a:xfrm>
            </p:grpSpPr>
            <p:sp>
              <p:nvSpPr>
                <p:cNvPr id="65" name="Freeform 70"/>
                <p:cNvSpPr>
                  <a:spLocks/>
                </p:cNvSpPr>
                <p:nvPr/>
              </p:nvSpPr>
              <p:spPr bwMode="auto">
                <a:xfrm>
                  <a:off x="4903788" y="563563"/>
                  <a:ext cx="2660650" cy="2152650"/>
                </a:xfrm>
                <a:custGeom>
                  <a:avLst/>
                  <a:gdLst/>
                  <a:ahLst/>
                  <a:cxnLst>
                    <a:cxn ang="0">
                      <a:pos x="642" y="170"/>
                    </a:cxn>
                    <a:cxn ang="0">
                      <a:pos x="558" y="30"/>
                    </a:cxn>
                    <a:cxn ang="0">
                      <a:pos x="558" y="30"/>
                    </a:cxn>
                    <a:cxn ang="0">
                      <a:pos x="548" y="18"/>
                    </a:cxn>
                    <a:cxn ang="0">
                      <a:pos x="536" y="8"/>
                    </a:cxn>
                    <a:cxn ang="0">
                      <a:pos x="536" y="8"/>
                    </a:cxn>
                    <a:cxn ang="0">
                      <a:pos x="520" y="2"/>
                    </a:cxn>
                    <a:cxn ang="0">
                      <a:pos x="506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8" y="2"/>
                    </a:cxn>
                    <a:cxn ang="0">
                      <a:pos x="38" y="6"/>
                    </a:cxn>
                    <a:cxn ang="0">
                      <a:pos x="26" y="10"/>
                    </a:cxn>
                    <a:cxn ang="0">
                      <a:pos x="16" y="18"/>
                    </a:cxn>
                    <a:cxn ang="0">
                      <a:pos x="16" y="18"/>
                    </a:cxn>
                    <a:cxn ang="0">
                      <a:pos x="10" y="28"/>
                    </a:cxn>
                    <a:cxn ang="0">
                      <a:pos x="4" y="38"/>
                    </a:cxn>
                    <a:cxn ang="0">
                      <a:pos x="0" y="50"/>
                    </a:cxn>
                    <a:cxn ang="0">
                      <a:pos x="0" y="62"/>
                    </a:cxn>
                    <a:cxn ang="0">
                      <a:pos x="0" y="1356"/>
                    </a:cxn>
                    <a:cxn ang="0">
                      <a:pos x="1676" y="1356"/>
                    </a:cxn>
                    <a:cxn ang="0">
                      <a:pos x="1676" y="230"/>
                    </a:cxn>
                    <a:cxn ang="0">
                      <a:pos x="1676" y="230"/>
                    </a:cxn>
                    <a:cxn ang="0">
                      <a:pos x="1676" y="218"/>
                    </a:cxn>
                    <a:cxn ang="0">
                      <a:pos x="1672" y="208"/>
                    </a:cxn>
                    <a:cxn ang="0">
                      <a:pos x="1666" y="196"/>
                    </a:cxn>
                    <a:cxn ang="0">
                      <a:pos x="1658" y="188"/>
                    </a:cxn>
                    <a:cxn ang="0">
                      <a:pos x="1658" y="188"/>
                    </a:cxn>
                    <a:cxn ang="0">
                      <a:pos x="1650" y="180"/>
                    </a:cxn>
                    <a:cxn ang="0">
                      <a:pos x="1638" y="174"/>
                    </a:cxn>
                    <a:cxn ang="0">
                      <a:pos x="1628" y="170"/>
                    </a:cxn>
                    <a:cxn ang="0">
                      <a:pos x="1616" y="170"/>
                    </a:cxn>
                    <a:cxn ang="0">
                      <a:pos x="642" y="170"/>
                    </a:cxn>
                  </a:cxnLst>
                  <a:rect l="0" t="0" r="r" b="b"/>
                  <a:pathLst>
                    <a:path w="1676" h="1356">
                      <a:moveTo>
                        <a:pt x="642" y="170"/>
                      </a:moveTo>
                      <a:lnTo>
                        <a:pt x="558" y="30"/>
                      </a:lnTo>
                      <a:lnTo>
                        <a:pt x="558" y="30"/>
                      </a:lnTo>
                      <a:lnTo>
                        <a:pt x="548" y="18"/>
                      </a:lnTo>
                      <a:lnTo>
                        <a:pt x="536" y="8"/>
                      </a:lnTo>
                      <a:lnTo>
                        <a:pt x="536" y="8"/>
                      </a:lnTo>
                      <a:lnTo>
                        <a:pt x="520" y="2"/>
                      </a:lnTo>
                      <a:lnTo>
                        <a:pt x="506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8" y="2"/>
                      </a:lnTo>
                      <a:lnTo>
                        <a:pt x="38" y="6"/>
                      </a:lnTo>
                      <a:lnTo>
                        <a:pt x="26" y="1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0" y="28"/>
                      </a:lnTo>
                      <a:lnTo>
                        <a:pt x="4" y="38"/>
                      </a:lnTo>
                      <a:lnTo>
                        <a:pt x="0" y="50"/>
                      </a:lnTo>
                      <a:lnTo>
                        <a:pt x="0" y="62"/>
                      </a:lnTo>
                      <a:lnTo>
                        <a:pt x="0" y="1356"/>
                      </a:lnTo>
                      <a:lnTo>
                        <a:pt x="1676" y="1356"/>
                      </a:lnTo>
                      <a:lnTo>
                        <a:pt x="1676" y="230"/>
                      </a:lnTo>
                      <a:lnTo>
                        <a:pt x="1676" y="230"/>
                      </a:lnTo>
                      <a:lnTo>
                        <a:pt x="1676" y="218"/>
                      </a:lnTo>
                      <a:lnTo>
                        <a:pt x="1672" y="208"/>
                      </a:lnTo>
                      <a:lnTo>
                        <a:pt x="1666" y="196"/>
                      </a:lnTo>
                      <a:lnTo>
                        <a:pt x="1658" y="188"/>
                      </a:lnTo>
                      <a:lnTo>
                        <a:pt x="1658" y="188"/>
                      </a:lnTo>
                      <a:lnTo>
                        <a:pt x="1650" y="180"/>
                      </a:lnTo>
                      <a:lnTo>
                        <a:pt x="1638" y="174"/>
                      </a:lnTo>
                      <a:lnTo>
                        <a:pt x="1628" y="170"/>
                      </a:lnTo>
                      <a:lnTo>
                        <a:pt x="1616" y="170"/>
                      </a:lnTo>
                      <a:lnTo>
                        <a:pt x="642" y="170"/>
                      </a:lnTo>
                      <a:close/>
                    </a:path>
                  </a:pathLst>
                </a:custGeom>
                <a:solidFill>
                  <a:srgbClr val="DE8E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71"/>
                <p:cNvSpPr>
                  <a:spLocks noEditPoints="1"/>
                </p:cNvSpPr>
                <p:nvPr/>
              </p:nvSpPr>
              <p:spPr bwMode="auto">
                <a:xfrm>
                  <a:off x="4992688" y="935038"/>
                  <a:ext cx="2482850" cy="1752600"/>
                </a:xfrm>
                <a:custGeom>
                  <a:avLst/>
                  <a:gdLst/>
                  <a:ahLst/>
                  <a:cxnLst>
                    <a:cxn ang="0">
                      <a:pos x="1564" y="196"/>
                    </a:cxn>
                    <a:cxn ang="0">
                      <a:pos x="106" y="156"/>
                    </a:cxn>
                    <a:cxn ang="0">
                      <a:pos x="84" y="130"/>
                    </a:cxn>
                    <a:cxn ang="0">
                      <a:pos x="90" y="102"/>
                    </a:cxn>
                    <a:cxn ang="0">
                      <a:pos x="120" y="86"/>
                    </a:cxn>
                    <a:cxn ang="0">
                      <a:pos x="148" y="96"/>
                    </a:cxn>
                    <a:cxn ang="0">
                      <a:pos x="158" y="122"/>
                    </a:cxn>
                    <a:cxn ang="0">
                      <a:pos x="142" y="154"/>
                    </a:cxn>
                    <a:cxn ang="0">
                      <a:pos x="286" y="160"/>
                    </a:cxn>
                    <a:cxn ang="0">
                      <a:pos x="260" y="148"/>
                    </a:cxn>
                    <a:cxn ang="0">
                      <a:pos x="248" y="122"/>
                    </a:cxn>
                    <a:cxn ang="0">
                      <a:pos x="266" y="92"/>
                    </a:cxn>
                    <a:cxn ang="0">
                      <a:pos x="294" y="86"/>
                    </a:cxn>
                    <a:cxn ang="0">
                      <a:pos x="320" y="108"/>
                    </a:cxn>
                    <a:cxn ang="0">
                      <a:pos x="320" y="136"/>
                    </a:cxn>
                    <a:cxn ang="0">
                      <a:pos x="294" y="158"/>
                    </a:cxn>
                    <a:cxn ang="0">
                      <a:pos x="444" y="158"/>
                    </a:cxn>
                    <a:cxn ang="0">
                      <a:pos x="418" y="136"/>
                    </a:cxn>
                    <a:cxn ang="0">
                      <a:pos x="418" y="108"/>
                    </a:cxn>
                    <a:cxn ang="0">
                      <a:pos x="444" y="86"/>
                    </a:cxn>
                    <a:cxn ang="0">
                      <a:pos x="472" y="92"/>
                    </a:cxn>
                    <a:cxn ang="0">
                      <a:pos x="488" y="122"/>
                    </a:cxn>
                    <a:cxn ang="0">
                      <a:pos x="478" y="148"/>
                    </a:cxn>
                    <a:cxn ang="0">
                      <a:pos x="452" y="160"/>
                    </a:cxn>
                    <a:cxn ang="0">
                      <a:pos x="596" y="154"/>
                    </a:cxn>
                    <a:cxn ang="0">
                      <a:pos x="580" y="122"/>
                    </a:cxn>
                    <a:cxn ang="0">
                      <a:pos x="590" y="96"/>
                    </a:cxn>
                    <a:cxn ang="0">
                      <a:pos x="616" y="86"/>
                    </a:cxn>
                    <a:cxn ang="0">
                      <a:pos x="648" y="102"/>
                    </a:cxn>
                    <a:cxn ang="0">
                      <a:pos x="654" y="130"/>
                    </a:cxn>
                    <a:cxn ang="0">
                      <a:pos x="632" y="156"/>
                    </a:cxn>
                    <a:cxn ang="0">
                      <a:pos x="782" y="160"/>
                    </a:cxn>
                    <a:cxn ang="0">
                      <a:pos x="752" y="144"/>
                    </a:cxn>
                    <a:cxn ang="0">
                      <a:pos x="746" y="114"/>
                    </a:cxn>
                    <a:cxn ang="0">
                      <a:pos x="768" y="88"/>
                    </a:cxn>
                    <a:cxn ang="0">
                      <a:pos x="796" y="88"/>
                    </a:cxn>
                    <a:cxn ang="0">
                      <a:pos x="818" y="114"/>
                    </a:cxn>
                    <a:cxn ang="0">
                      <a:pos x="812" y="144"/>
                    </a:cxn>
                    <a:cxn ang="0">
                      <a:pos x="782" y="160"/>
                    </a:cxn>
                    <a:cxn ang="0">
                      <a:pos x="932" y="156"/>
                    </a:cxn>
                    <a:cxn ang="0">
                      <a:pos x="910" y="130"/>
                    </a:cxn>
                    <a:cxn ang="0">
                      <a:pos x="916" y="102"/>
                    </a:cxn>
                    <a:cxn ang="0">
                      <a:pos x="948" y="86"/>
                    </a:cxn>
                    <a:cxn ang="0">
                      <a:pos x="974" y="96"/>
                    </a:cxn>
                    <a:cxn ang="0">
                      <a:pos x="984" y="122"/>
                    </a:cxn>
                    <a:cxn ang="0">
                      <a:pos x="968" y="154"/>
                    </a:cxn>
                    <a:cxn ang="0">
                      <a:pos x="1112" y="160"/>
                    </a:cxn>
                    <a:cxn ang="0">
                      <a:pos x="1086" y="148"/>
                    </a:cxn>
                    <a:cxn ang="0">
                      <a:pos x="1076" y="122"/>
                    </a:cxn>
                    <a:cxn ang="0">
                      <a:pos x="1092" y="92"/>
                    </a:cxn>
                    <a:cxn ang="0">
                      <a:pos x="1120" y="86"/>
                    </a:cxn>
                    <a:cxn ang="0">
                      <a:pos x="1146" y="108"/>
                    </a:cxn>
                    <a:cxn ang="0">
                      <a:pos x="1146" y="136"/>
                    </a:cxn>
                    <a:cxn ang="0">
                      <a:pos x="1120" y="158"/>
                    </a:cxn>
                    <a:cxn ang="0">
                      <a:pos x="1270" y="158"/>
                    </a:cxn>
                    <a:cxn ang="0">
                      <a:pos x="1244" y="136"/>
                    </a:cxn>
                    <a:cxn ang="0">
                      <a:pos x="1244" y="108"/>
                    </a:cxn>
                    <a:cxn ang="0">
                      <a:pos x="1270" y="86"/>
                    </a:cxn>
                    <a:cxn ang="0">
                      <a:pos x="1298" y="92"/>
                    </a:cxn>
                    <a:cxn ang="0">
                      <a:pos x="1314" y="122"/>
                    </a:cxn>
                    <a:cxn ang="0">
                      <a:pos x="1304" y="148"/>
                    </a:cxn>
                    <a:cxn ang="0">
                      <a:pos x="1278" y="160"/>
                    </a:cxn>
                  </a:cxnLst>
                  <a:rect l="0" t="0" r="r" b="b"/>
                  <a:pathLst>
                    <a:path w="1564" h="1104">
                      <a:moveTo>
                        <a:pt x="1368" y="0"/>
                      </a:moveTo>
                      <a:lnTo>
                        <a:pt x="0" y="0"/>
                      </a:lnTo>
                      <a:lnTo>
                        <a:pt x="0" y="1104"/>
                      </a:lnTo>
                      <a:lnTo>
                        <a:pt x="1564" y="1104"/>
                      </a:lnTo>
                      <a:lnTo>
                        <a:pt x="1564" y="196"/>
                      </a:lnTo>
                      <a:lnTo>
                        <a:pt x="1368" y="0"/>
                      </a:lnTo>
                      <a:close/>
                      <a:moveTo>
                        <a:pt x="120" y="160"/>
                      </a:moveTo>
                      <a:lnTo>
                        <a:pt x="120" y="160"/>
                      </a:lnTo>
                      <a:lnTo>
                        <a:pt x="114" y="158"/>
                      </a:lnTo>
                      <a:lnTo>
                        <a:pt x="106" y="156"/>
                      </a:lnTo>
                      <a:lnTo>
                        <a:pt x="100" y="154"/>
                      </a:lnTo>
                      <a:lnTo>
                        <a:pt x="94" y="148"/>
                      </a:lnTo>
                      <a:lnTo>
                        <a:pt x="90" y="144"/>
                      </a:lnTo>
                      <a:lnTo>
                        <a:pt x="86" y="136"/>
                      </a:lnTo>
                      <a:lnTo>
                        <a:pt x="84" y="130"/>
                      </a:lnTo>
                      <a:lnTo>
                        <a:pt x="84" y="122"/>
                      </a:lnTo>
                      <a:lnTo>
                        <a:pt x="84" y="122"/>
                      </a:lnTo>
                      <a:lnTo>
                        <a:pt x="84" y="114"/>
                      </a:lnTo>
                      <a:lnTo>
                        <a:pt x="86" y="108"/>
                      </a:lnTo>
                      <a:lnTo>
                        <a:pt x="90" y="102"/>
                      </a:lnTo>
                      <a:lnTo>
                        <a:pt x="94" y="96"/>
                      </a:lnTo>
                      <a:lnTo>
                        <a:pt x="100" y="92"/>
                      </a:lnTo>
                      <a:lnTo>
                        <a:pt x="106" y="88"/>
                      </a:lnTo>
                      <a:lnTo>
                        <a:pt x="114" y="86"/>
                      </a:lnTo>
                      <a:lnTo>
                        <a:pt x="120" y="86"/>
                      </a:lnTo>
                      <a:lnTo>
                        <a:pt x="120" y="86"/>
                      </a:lnTo>
                      <a:lnTo>
                        <a:pt x="128" y="86"/>
                      </a:lnTo>
                      <a:lnTo>
                        <a:pt x="136" y="88"/>
                      </a:lnTo>
                      <a:lnTo>
                        <a:pt x="142" y="92"/>
                      </a:lnTo>
                      <a:lnTo>
                        <a:pt x="148" y="96"/>
                      </a:lnTo>
                      <a:lnTo>
                        <a:pt x="152" y="102"/>
                      </a:lnTo>
                      <a:lnTo>
                        <a:pt x="156" y="108"/>
                      </a:lnTo>
                      <a:lnTo>
                        <a:pt x="158" y="114"/>
                      </a:lnTo>
                      <a:lnTo>
                        <a:pt x="158" y="122"/>
                      </a:lnTo>
                      <a:lnTo>
                        <a:pt x="158" y="122"/>
                      </a:lnTo>
                      <a:lnTo>
                        <a:pt x="158" y="130"/>
                      </a:lnTo>
                      <a:lnTo>
                        <a:pt x="156" y="136"/>
                      </a:lnTo>
                      <a:lnTo>
                        <a:pt x="152" y="144"/>
                      </a:lnTo>
                      <a:lnTo>
                        <a:pt x="148" y="148"/>
                      </a:lnTo>
                      <a:lnTo>
                        <a:pt x="142" y="154"/>
                      </a:lnTo>
                      <a:lnTo>
                        <a:pt x="136" y="156"/>
                      </a:lnTo>
                      <a:lnTo>
                        <a:pt x="128" y="158"/>
                      </a:lnTo>
                      <a:lnTo>
                        <a:pt x="120" y="160"/>
                      </a:lnTo>
                      <a:lnTo>
                        <a:pt x="120" y="160"/>
                      </a:lnTo>
                      <a:close/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78" y="158"/>
                      </a:lnTo>
                      <a:lnTo>
                        <a:pt x="272" y="156"/>
                      </a:lnTo>
                      <a:lnTo>
                        <a:pt x="266" y="154"/>
                      </a:lnTo>
                      <a:lnTo>
                        <a:pt x="260" y="148"/>
                      </a:lnTo>
                      <a:lnTo>
                        <a:pt x="256" y="144"/>
                      </a:lnTo>
                      <a:lnTo>
                        <a:pt x="252" y="136"/>
                      </a:lnTo>
                      <a:lnTo>
                        <a:pt x="250" y="130"/>
                      </a:lnTo>
                      <a:lnTo>
                        <a:pt x="248" y="122"/>
                      </a:lnTo>
                      <a:lnTo>
                        <a:pt x="248" y="122"/>
                      </a:lnTo>
                      <a:lnTo>
                        <a:pt x="250" y="114"/>
                      </a:lnTo>
                      <a:lnTo>
                        <a:pt x="252" y="108"/>
                      </a:lnTo>
                      <a:lnTo>
                        <a:pt x="256" y="102"/>
                      </a:lnTo>
                      <a:lnTo>
                        <a:pt x="260" y="96"/>
                      </a:lnTo>
                      <a:lnTo>
                        <a:pt x="266" y="92"/>
                      </a:lnTo>
                      <a:lnTo>
                        <a:pt x="272" y="88"/>
                      </a:lnTo>
                      <a:lnTo>
                        <a:pt x="278" y="86"/>
                      </a:lnTo>
                      <a:lnTo>
                        <a:pt x="286" y="86"/>
                      </a:lnTo>
                      <a:lnTo>
                        <a:pt x="286" y="86"/>
                      </a:lnTo>
                      <a:lnTo>
                        <a:pt x="294" y="86"/>
                      </a:lnTo>
                      <a:lnTo>
                        <a:pt x="300" y="88"/>
                      </a:lnTo>
                      <a:lnTo>
                        <a:pt x="306" y="92"/>
                      </a:lnTo>
                      <a:lnTo>
                        <a:pt x="312" y="96"/>
                      </a:lnTo>
                      <a:lnTo>
                        <a:pt x="316" y="102"/>
                      </a:lnTo>
                      <a:lnTo>
                        <a:pt x="320" y="108"/>
                      </a:lnTo>
                      <a:lnTo>
                        <a:pt x="322" y="114"/>
                      </a:lnTo>
                      <a:lnTo>
                        <a:pt x="324" y="122"/>
                      </a:lnTo>
                      <a:lnTo>
                        <a:pt x="324" y="122"/>
                      </a:lnTo>
                      <a:lnTo>
                        <a:pt x="322" y="130"/>
                      </a:lnTo>
                      <a:lnTo>
                        <a:pt x="320" y="136"/>
                      </a:lnTo>
                      <a:lnTo>
                        <a:pt x="316" y="144"/>
                      </a:lnTo>
                      <a:lnTo>
                        <a:pt x="312" y="148"/>
                      </a:lnTo>
                      <a:lnTo>
                        <a:pt x="306" y="154"/>
                      </a:lnTo>
                      <a:lnTo>
                        <a:pt x="300" y="156"/>
                      </a:lnTo>
                      <a:lnTo>
                        <a:pt x="294" y="158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  <a:moveTo>
                        <a:pt x="452" y="160"/>
                      </a:moveTo>
                      <a:lnTo>
                        <a:pt x="452" y="160"/>
                      </a:lnTo>
                      <a:lnTo>
                        <a:pt x="444" y="158"/>
                      </a:lnTo>
                      <a:lnTo>
                        <a:pt x="436" y="156"/>
                      </a:lnTo>
                      <a:lnTo>
                        <a:pt x="430" y="154"/>
                      </a:lnTo>
                      <a:lnTo>
                        <a:pt x="424" y="148"/>
                      </a:lnTo>
                      <a:lnTo>
                        <a:pt x="420" y="144"/>
                      </a:lnTo>
                      <a:lnTo>
                        <a:pt x="418" y="136"/>
                      </a:lnTo>
                      <a:lnTo>
                        <a:pt x="414" y="130"/>
                      </a:lnTo>
                      <a:lnTo>
                        <a:pt x="414" y="122"/>
                      </a:lnTo>
                      <a:lnTo>
                        <a:pt x="414" y="122"/>
                      </a:lnTo>
                      <a:lnTo>
                        <a:pt x="414" y="114"/>
                      </a:lnTo>
                      <a:lnTo>
                        <a:pt x="418" y="108"/>
                      </a:lnTo>
                      <a:lnTo>
                        <a:pt x="420" y="102"/>
                      </a:lnTo>
                      <a:lnTo>
                        <a:pt x="424" y="96"/>
                      </a:lnTo>
                      <a:lnTo>
                        <a:pt x="430" y="92"/>
                      </a:lnTo>
                      <a:lnTo>
                        <a:pt x="436" y="88"/>
                      </a:lnTo>
                      <a:lnTo>
                        <a:pt x="444" y="86"/>
                      </a:lnTo>
                      <a:lnTo>
                        <a:pt x="452" y="86"/>
                      </a:lnTo>
                      <a:lnTo>
                        <a:pt x="452" y="86"/>
                      </a:lnTo>
                      <a:lnTo>
                        <a:pt x="458" y="86"/>
                      </a:lnTo>
                      <a:lnTo>
                        <a:pt x="466" y="88"/>
                      </a:lnTo>
                      <a:lnTo>
                        <a:pt x="472" y="92"/>
                      </a:lnTo>
                      <a:lnTo>
                        <a:pt x="478" y="96"/>
                      </a:lnTo>
                      <a:lnTo>
                        <a:pt x="482" y="102"/>
                      </a:lnTo>
                      <a:lnTo>
                        <a:pt x="486" y="108"/>
                      </a:lnTo>
                      <a:lnTo>
                        <a:pt x="488" y="114"/>
                      </a:lnTo>
                      <a:lnTo>
                        <a:pt x="488" y="122"/>
                      </a:lnTo>
                      <a:lnTo>
                        <a:pt x="488" y="122"/>
                      </a:lnTo>
                      <a:lnTo>
                        <a:pt x="488" y="130"/>
                      </a:lnTo>
                      <a:lnTo>
                        <a:pt x="486" y="136"/>
                      </a:lnTo>
                      <a:lnTo>
                        <a:pt x="482" y="144"/>
                      </a:lnTo>
                      <a:lnTo>
                        <a:pt x="478" y="148"/>
                      </a:lnTo>
                      <a:lnTo>
                        <a:pt x="472" y="154"/>
                      </a:lnTo>
                      <a:lnTo>
                        <a:pt x="466" y="156"/>
                      </a:lnTo>
                      <a:lnTo>
                        <a:pt x="458" y="158"/>
                      </a:lnTo>
                      <a:lnTo>
                        <a:pt x="452" y="160"/>
                      </a:lnTo>
                      <a:lnTo>
                        <a:pt x="452" y="160"/>
                      </a:lnTo>
                      <a:close/>
                      <a:moveTo>
                        <a:pt x="616" y="160"/>
                      </a:moveTo>
                      <a:lnTo>
                        <a:pt x="616" y="160"/>
                      </a:lnTo>
                      <a:lnTo>
                        <a:pt x="610" y="158"/>
                      </a:lnTo>
                      <a:lnTo>
                        <a:pt x="602" y="156"/>
                      </a:lnTo>
                      <a:lnTo>
                        <a:pt x="596" y="154"/>
                      </a:lnTo>
                      <a:lnTo>
                        <a:pt x="590" y="148"/>
                      </a:lnTo>
                      <a:lnTo>
                        <a:pt x="586" y="144"/>
                      </a:lnTo>
                      <a:lnTo>
                        <a:pt x="582" y="136"/>
                      </a:lnTo>
                      <a:lnTo>
                        <a:pt x="580" y="130"/>
                      </a:lnTo>
                      <a:lnTo>
                        <a:pt x="580" y="122"/>
                      </a:lnTo>
                      <a:lnTo>
                        <a:pt x="580" y="122"/>
                      </a:lnTo>
                      <a:lnTo>
                        <a:pt x="580" y="114"/>
                      </a:lnTo>
                      <a:lnTo>
                        <a:pt x="582" y="108"/>
                      </a:lnTo>
                      <a:lnTo>
                        <a:pt x="586" y="102"/>
                      </a:lnTo>
                      <a:lnTo>
                        <a:pt x="590" y="96"/>
                      </a:lnTo>
                      <a:lnTo>
                        <a:pt x="596" y="92"/>
                      </a:lnTo>
                      <a:lnTo>
                        <a:pt x="602" y="88"/>
                      </a:lnTo>
                      <a:lnTo>
                        <a:pt x="610" y="86"/>
                      </a:lnTo>
                      <a:lnTo>
                        <a:pt x="616" y="86"/>
                      </a:lnTo>
                      <a:lnTo>
                        <a:pt x="616" y="86"/>
                      </a:lnTo>
                      <a:lnTo>
                        <a:pt x="624" y="86"/>
                      </a:lnTo>
                      <a:lnTo>
                        <a:pt x="632" y="88"/>
                      </a:lnTo>
                      <a:lnTo>
                        <a:pt x="638" y="92"/>
                      </a:lnTo>
                      <a:lnTo>
                        <a:pt x="642" y="96"/>
                      </a:lnTo>
                      <a:lnTo>
                        <a:pt x="648" y="102"/>
                      </a:lnTo>
                      <a:lnTo>
                        <a:pt x="650" y="108"/>
                      </a:lnTo>
                      <a:lnTo>
                        <a:pt x="654" y="114"/>
                      </a:lnTo>
                      <a:lnTo>
                        <a:pt x="654" y="122"/>
                      </a:lnTo>
                      <a:lnTo>
                        <a:pt x="654" y="122"/>
                      </a:lnTo>
                      <a:lnTo>
                        <a:pt x="654" y="130"/>
                      </a:lnTo>
                      <a:lnTo>
                        <a:pt x="650" y="136"/>
                      </a:lnTo>
                      <a:lnTo>
                        <a:pt x="648" y="144"/>
                      </a:lnTo>
                      <a:lnTo>
                        <a:pt x="642" y="148"/>
                      </a:lnTo>
                      <a:lnTo>
                        <a:pt x="638" y="154"/>
                      </a:lnTo>
                      <a:lnTo>
                        <a:pt x="632" y="156"/>
                      </a:lnTo>
                      <a:lnTo>
                        <a:pt x="624" y="158"/>
                      </a:lnTo>
                      <a:lnTo>
                        <a:pt x="616" y="160"/>
                      </a:lnTo>
                      <a:lnTo>
                        <a:pt x="616" y="160"/>
                      </a:lnTo>
                      <a:close/>
                      <a:moveTo>
                        <a:pt x="782" y="160"/>
                      </a:moveTo>
                      <a:lnTo>
                        <a:pt x="782" y="160"/>
                      </a:lnTo>
                      <a:lnTo>
                        <a:pt x="774" y="158"/>
                      </a:lnTo>
                      <a:lnTo>
                        <a:pt x="768" y="156"/>
                      </a:lnTo>
                      <a:lnTo>
                        <a:pt x="762" y="154"/>
                      </a:lnTo>
                      <a:lnTo>
                        <a:pt x="756" y="148"/>
                      </a:lnTo>
                      <a:lnTo>
                        <a:pt x="752" y="144"/>
                      </a:lnTo>
                      <a:lnTo>
                        <a:pt x="748" y="136"/>
                      </a:lnTo>
                      <a:lnTo>
                        <a:pt x="746" y="130"/>
                      </a:lnTo>
                      <a:lnTo>
                        <a:pt x="744" y="122"/>
                      </a:lnTo>
                      <a:lnTo>
                        <a:pt x="744" y="122"/>
                      </a:lnTo>
                      <a:lnTo>
                        <a:pt x="746" y="114"/>
                      </a:lnTo>
                      <a:lnTo>
                        <a:pt x="748" y="108"/>
                      </a:lnTo>
                      <a:lnTo>
                        <a:pt x="752" y="102"/>
                      </a:lnTo>
                      <a:lnTo>
                        <a:pt x="756" y="96"/>
                      </a:lnTo>
                      <a:lnTo>
                        <a:pt x="762" y="92"/>
                      </a:lnTo>
                      <a:lnTo>
                        <a:pt x="768" y="88"/>
                      </a:lnTo>
                      <a:lnTo>
                        <a:pt x="774" y="86"/>
                      </a:lnTo>
                      <a:lnTo>
                        <a:pt x="782" y="86"/>
                      </a:lnTo>
                      <a:lnTo>
                        <a:pt x="782" y="86"/>
                      </a:lnTo>
                      <a:lnTo>
                        <a:pt x="790" y="86"/>
                      </a:lnTo>
                      <a:lnTo>
                        <a:pt x="796" y="88"/>
                      </a:lnTo>
                      <a:lnTo>
                        <a:pt x="802" y="92"/>
                      </a:lnTo>
                      <a:lnTo>
                        <a:pt x="808" y="96"/>
                      </a:lnTo>
                      <a:lnTo>
                        <a:pt x="812" y="102"/>
                      </a:lnTo>
                      <a:lnTo>
                        <a:pt x="816" y="108"/>
                      </a:lnTo>
                      <a:lnTo>
                        <a:pt x="818" y="114"/>
                      </a:lnTo>
                      <a:lnTo>
                        <a:pt x="820" y="122"/>
                      </a:lnTo>
                      <a:lnTo>
                        <a:pt x="820" y="122"/>
                      </a:lnTo>
                      <a:lnTo>
                        <a:pt x="818" y="130"/>
                      </a:lnTo>
                      <a:lnTo>
                        <a:pt x="816" y="136"/>
                      </a:lnTo>
                      <a:lnTo>
                        <a:pt x="812" y="144"/>
                      </a:lnTo>
                      <a:lnTo>
                        <a:pt x="808" y="148"/>
                      </a:lnTo>
                      <a:lnTo>
                        <a:pt x="802" y="154"/>
                      </a:lnTo>
                      <a:lnTo>
                        <a:pt x="796" y="156"/>
                      </a:lnTo>
                      <a:lnTo>
                        <a:pt x="790" y="158"/>
                      </a:lnTo>
                      <a:lnTo>
                        <a:pt x="782" y="160"/>
                      </a:lnTo>
                      <a:lnTo>
                        <a:pt x="782" y="160"/>
                      </a:lnTo>
                      <a:close/>
                      <a:moveTo>
                        <a:pt x="948" y="160"/>
                      </a:moveTo>
                      <a:lnTo>
                        <a:pt x="948" y="160"/>
                      </a:lnTo>
                      <a:lnTo>
                        <a:pt x="940" y="158"/>
                      </a:lnTo>
                      <a:lnTo>
                        <a:pt x="932" y="156"/>
                      </a:lnTo>
                      <a:lnTo>
                        <a:pt x="926" y="154"/>
                      </a:lnTo>
                      <a:lnTo>
                        <a:pt x="920" y="148"/>
                      </a:lnTo>
                      <a:lnTo>
                        <a:pt x="916" y="144"/>
                      </a:lnTo>
                      <a:lnTo>
                        <a:pt x="912" y="136"/>
                      </a:lnTo>
                      <a:lnTo>
                        <a:pt x="910" y="130"/>
                      </a:lnTo>
                      <a:lnTo>
                        <a:pt x="910" y="122"/>
                      </a:lnTo>
                      <a:lnTo>
                        <a:pt x="910" y="122"/>
                      </a:lnTo>
                      <a:lnTo>
                        <a:pt x="910" y="114"/>
                      </a:lnTo>
                      <a:lnTo>
                        <a:pt x="912" y="108"/>
                      </a:lnTo>
                      <a:lnTo>
                        <a:pt x="916" y="102"/>
                      </a:lnTo>
                      <a:lnTo>
                        <a:pt x="920" y="96"/>
                      </a:lnTo>
                      <a:lnTo>
                        <a:pt x="926" y="92"/>
                      </a:lnTo>
                      <a:lnTo>
                        <a:pt x="932" y="88"/>
                      </a:lnTo>
                      <a:lnTo>
                        <a:pt x="940" y="86"/>
                      </a:lnTo>
                      <a:lnTo>
                        <a:pt x="948" y="86"/>
                      </a:lnTo>
                      <a:lnTo>
                        <a:pt x="948" y="86"/>
                      </a:lnTo>
                      <a:lnTo>
                        <a:pt x="954" y="86"/>
                      </a:lnTo>
                      <a:lnTo>
                        <a:pt x="962" y="88"/>
                      </a:lnTo>
                      <a:lnTo>
                        <a:pt x="968" y="92"/>
                      </a:lnTo>
                      <a:lnTo>
                        <a:pt x="974" y="96"/>
                      </a:lnTo>
                      <a:lnTo>
                        <a:pt x="978" y="102"/>
                      </a:lnTo>
                      <a:lnTo>
                        <a:pt x="982" y="108"/>
                      </a:lnTo>
                      <a:lnTo>
                        <a:pt x="984" y="114"/>
                      </a:lnTo>
                      <a:lnTo>
                        <a:pt x="984" y="122"/>
                      </a:lnTo>
                      <a:lnTo>
                        <a:pt x="984" y="122"/>
                      </a:lnTo>
                      <a:lnTo>
                        <a:pt x="984" y="130"/>
                      </a:lnTo>
                      <a:lnTo>
                        <a:pt x="982" y="136"/>
                      </a:lnTo>
                      <a:lnTo>
                        <a:pt x="978" y="144"/>
                      </a:lnTo>
                      <a:lnTo>
                        <a:pt x="974" y="148"/>
                      </a:lnTo>
                      <a:lnTo>
                        <a:pt x="968" y="154"/>
                      </a:lnTo>
                      <a:lnTo>
                        <a:pt x="962" y="156"/>
                      </a:lnTo>
                      <a:lnTo>
                        <a:pt x="954" y="158"/>
                      </a:lnTo>
                      <a:lnTo>
                        <a:pt x="948" y="160"/>
                      </a:lnTo>
                      <a:lnTo>
                        <a:pt x="948" y="160"/>
                      </a:lnTo>
                      <a:close/>
                      <a:moveTo>
                        <a:pt x="1112" y="160"/>
                      </a:moveTo>
                      <a:lnTo>
                        <a:pt x="1112" y="160"/>
                      </a:lnTo>
                      <a:lnTo>
                        <a:pt x="1104" y="158"/>
                      </a:lnTo>
                      <a:lnTo>
                        <a:pt x="1098" y="156"/>
                      </a:lnTo>
                      <a:lnTo>
                        <a:pt x="1092" y="154"/>
                      </a:lnTo>
                      <a:lnTo>
                        <a:pt x="1086" y="148"/>
                      </a:lnTo>
                      <a:lnTo>
                        <a:pt x="1082" y="144"/>
                      </a:lnTo>
                      <a:lnTo>
                        <a:pt x="1078" y="136"/>
                      </a:lnTo>
                      <a:lnTo>
                        <a:pt x="1076" y="130"/>
                      </a:lnTo>
                      <a:lnTo>
                        <a:pt x="1076" y="122"/>
                      </a:lnTo>
                      <a:lnTo>
                        <a:pt x="1076" y="122"/>
                      </a:lnTo>
                      <a:lnTo>
                        <a:pt x="1076" y="114"/>
                      </a:lnTo>
                      <a:lnTo>
                        <a:pt x="1078" y="108"/>
                      </a:lnTo>
                      <a:lnTo>
                        <a:pt x="1082" y="102"/>
                      </a:lnTo>
                      <a:lnTo>
                        <a:pt x="1086" y="96"/>
                      </a:lnTo>
                      <a:lnTo>
                        <a:pt x="1092" y="92"/>
                      </a:lnTo>
                      <a:lnTo>
                        <a:pt x="1098" y="88"/>
                      </a:lnTo>
                      <a:lnTo>
                        <a:pt x="1104" y="86"/>
                      </a:lnTo>
                      <a:lnTo>
                        <a:pt x="1112" y="86"/>
                      </a:lnTo>
                      <a:lnTo>
                        <a:pt x="1112" y="86"/>
                      </a:lnTo>
                      <a:lnTo>
                        <a:pt x="1120" y="86"/>
                      </a:lnTo>
                      <a:lnTo>
                        <a:pt x="1126" y="88"/>
                      </a:lnTo>
                      <a:lnTo>
                        <a:pt x="1134" y="92"/>
                      </a:lnTo>
                      <a:lnTo>
                        <a:pt x="1138" y="96"/>
                      </a:lnTo>
                      <a:lnTo>
                        <a:pt x="1144" y="102"/>
                      </a:lnTo>
                      <a:lnTo>
                        <a:pt x="1146" y="108"/>
                      </a:lnTo>
                      <a:lnTo>
                        <a:pt x="1148" y="114"/>
                      </a:lnTo>
                      <a:lnTo>
                        <a:pt x="1150" y="122"/>
                      </a:lnTo>
                      <a:lnTo>
                        <a:pt x="1150" y="122"/>
                      </a:lnTo>
                      <a:lnTo>
                        <a:pt x="1148" y="130"/>
                      </a:lnTo>
                      <a:lnTo>
                        <a:pt x="1146" y="136"/>
                      </a:lnTo>
                      <a:lnTo>
                        <a:pt x="1144" y="144"/>
                      </a:lnTo>
                      <a:lnTo>
                        <a:pt x="1138" y="148"/>
                      </a:lnTo>
                      <a:lnTo>
                        <a:pt x="1134" y="154"/>
                      </a:lnTo>
                      <a:lnTo>
                        <a:pt x="1126" y="156"/>
                      </a:lnTo>
                      <a:lnTo>
                        <a:pt x="1120" y="158"/>
                      </a:lnTo>
                      <a:lnTo>
                        <a:pt x="1112" y="160"/>
                      </a:lnTo>
                      <a:lnTo>
                        <a:pt x="1112" y="160"/>
                      </a:lnTo>
                      <a:close/>
                      <a:moveTo>
                        <a:pt x="1278" y="160"/>
                      </a:moveTo>
                      <a:lnTo>
                        <a:pt x="1278" y="160"/>
                      </a:lnTo>
                      <a:lnTo>
                        <a:pt x="1270" y="158"/>
                      </a:lnTo>
                      <a:lnTo>
                        <a:pt x="1264" y="156"/>
                      </a:lnTo>
                      <a:lnTo>
                        <a:pt x="1256" y="154"/>
                      </a:lnTo>
                      <a:lnTo>
                        <a:pt x="1252" y="148"/>
                      </a:lnTo>
                      <a:lnTo>
                        <a:pt x="1246" y="144"/>
                      </a:lnTo>
                      <a:lnTo>
                        <a:pt x="1244" y="136"/>
                      </a:lnTo>
                      <a:lnTo>
                        <a:pt x="1242" y="130"/>
                      </a:lnTo>
                      <a:lnTo>
                        <a:pt x="1240" y="122"/>
                      </a:lnTo>
                      <a:lnTo>
                        <a:pt x="1240" y="122"/>
                      </a:lnTo>
                      <a:lnTo>
                        <a:pt x="1242" y="114"/>
                      </a:lnTo>
                      <a:lnTo>
                        <a:pt x="1244" y="108"/>
                      </a:lnTo>
                      <a:lnTo>
                        <a:pt x="1246" y="102"/>
                      </a:lnTo>
                      <a:lnTo>
                        <a:pt x="1252" y="96"/>
                      </a:lnTo>
                      <a:lnTo>
                        <a:pt x="1256" y="92"/>
                      </a:lnTo>
                      <a:lnTo>
                        <a:pt x="1264" y="88"/>
                      </a:lnTo>
                      <a:lnTo>
                        <a:pt x="1270" y="86"/>
                      </a:lnTo>
                      <a:lnTo>
                        <a:pt x="1278" y="86"/>
                      </a:lnTo>
                      <a:lnTo>
                        <a:pt x="1278" y="86"/>
                      </a:lnTo>
                      <a:lnTo>
                        <a:pt x="1286" y="86"/>
                      </a:lnTo>
                      <a:lnTo>
                        <a:pt x="1292" y="88"/>
                      </a:lnTo>
                      <a:lnTo>
                        <a:pt x="1298" y="92"/>
                      </a:lnTo>
                      <a:lnTo>
                        <a:pt x="1304" y="96"/>
                      </a:lnTo>
                      <a:lnTo>
                        <a:pt x="1308" y="102"/>
                      </a:lnTo>
                      <a:lnTo>
                        <a:pt x="1312" y="108"/>
                      </a:lnTo>
                      <a:lnTo>
                        <a:pt x="1314" y="114"/>
                      </a:lnTo>
                      <a:lnTo>
                        <a:pt x="1314" y="122"/>
                      </a:lnTo>
                      <a:lnTo>
                        <a:pt x="1314" y="122"/>
                      </a:lnTo>
                      <a:lnTo>
                        <a:pt x="1314" y="130"/>
                      </a:lnTo>
                      <a:lnTo>
                        <a:pt x="1312" y="136"/>
                      </a:lnTo>
                      <a:lnTo>
                        <a:pt x="1308" y="144"/>
                      </a:lnTo>
                      <a:lnTo>
                        <a:pt x="1304" y="148"/>
                      </a:lnTo>
                      <a:lnTo>
                        <a:pt x="1298" y="154"/>
                      </a:lnTo>
                      <a:lnTo>
                        <a:pt x="1292" y="156"/>
                      </a:lnTo>
                      <a:lnTo>
                        <a:pt x="1286" y="158"/>
                      </a:lnTo>
                      <a:lnTo>
                        <a:pt x="1278" y="160"/>
                      </a:lnTo>
                      <a:lnTo>
                        <a:pt x="1278" y="160"/>
                      </a:lnTo>
                      <a:close/>
                    </a:path>
                  </a:pathLst>
                </a:custGeom>
                <a:solidFill>
                  <a:srgbClr val="F7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72"/>
                <p:cNvSpPr>
                  <a:spLocks/>
                </p:cNvSpPr>
                <p:nvPr/>
              </p:nvSpPr>
              <p:spPr bwMode="auto">
                <a:xfrm>
                  <a:off x="7164388" y="935038"/>
                  <a:ext cx="311150" cy="311150"/>
                </a:xfrm>
                <a:custGeom>
                  <a:avLst/>
                  <a:gdLst/>
                  <a:ahLst/>
                  <a:cxnLst>
                    <a:cxn ang="0">
                      <a:pos x="196" y="196"/>
                    </a:cxn>
                    <a:cxn ang="0">
                      <a:pos x="0" y="196"/>
                    </a:cxn>
                    <a:cxn ang="0">
                      <a:pos x="0" y="0"/>
                    </a:cxn>
                    <a:cxn ang="0">
                      <a:pos x="196" y="196"/>
                    </a:cxn>
                  </a:cxnLst>
                  <a:rect l="0" t="0" r="r" b="b"/>
                  <a:pathLst>
                    <a:path w="196" h="196">
                      <a:moveTo>
                        <a:pt x="196" y="196"/>
                      </a:moveTo>
                      <a:lnTo>
                        <a:pt x="0" y="196"/>
                      </a:lnTo>
                      <a:lnTo>
                        <a:pt x="0" y="0"/>
                      </a:lnTo>
                      <a:lnTo>
                        <a:pt x="196" y="196"/>
                      </a:lnTo>
                      <a:close/>
                    </a:path>
                  </a:pathLst>
                </a:custGeom>
                <a:solidFill>
                  <a:srgbClr val="CFCF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73"/>
                <p:cNvSpPr>
                  <a:spLocks/>
                </p:cNvSpPr>
                <p:nvPr/>
              </p:nvSpPr>
              <p:spPr bwMode="auto">
                <a:xfrm>
                  <a:off x="4478338" y="1287463"/>
                  <a:ext cx="3086100" cy="1428750"/>
                </a:xfrm>
                <a:custGeom>
                  <a:avLst/>
                  <a:gdLst/>
                  <a:ahLst/>
                  <a:cxnLst>
                    <a:cxn ang="0">
                      <a:pos x="1668" y="42"/>
                    </a:cxn>
                    <a:cxn ang="0">
                      <a:pos x="1668" y="42"/>
                    </a:cxn>
                    <a:cxn ang="0">
                      <a:pos x="1664" y="34"/>
                    </a:cxn>
                    <a:cxn ang="0">
                      <a:pos x="1658" y="26"/>
                    </a:cxn>
                    <a:cxn ang="0">
                      <a:pos x="1652" y="18"/>
                    </a:cxn>
                    <a:cxn ang="0">
                      <a:pos x="1646" y="12"/>
                    </a:cxn>
                    <a:cxn ang="0">
                      <a:pos x="1646" y="12"/>
                    </a:cxn>
                    <a:cxn ang="0">
                      <a:pos x="1636" y="8"/>
                    </a:cxn>
                    <a:cxn ang="0">
                      <a:pos x="1628" y="4"/>
                    </a:cxn>
                    <a:cxn ang="0">
                      <a:pos x="1618" y="2"/>
                    </a:cxn>
                    <a:cxn ang="0">
                      <a:pos x="1610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6" y="2"/>
                    </a:cxn>
                    <a:cxn ang="0">
                      <a:pos x="32" y="6"/>
                    </a:cxn>
                    <a:cxn ang="0">
                      <a:pos x="20" y="14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4" y="38"/>
                    </a:cxn>
                    <a:cxn ang="0">
                      <a:pos x="0" y="52"/>
                    </a:cxn>
                    <a:cxn ang="0">
                      <a:pos x="0" y="66"/>
                    </a:cxn>
                    <a:cxn ang="0">
                      <a:pos x="2" y="80"/>
                    </a:cxn>
                    <a:cxn ang="0">
                      <a:pos x="268" y="900"/>
                    </a:cxn>
                    <a:cxn ang="0">
                      <a:pos x="1944" y="900"/>
                    </a:cxn>
                    <a:cxn ang="0">
                      <a:pos x="1668" y="42"/>
                    </a:cxn>
                  </a:cxnLst>
                  <a:rect l="0" t="0" r="r" b="b"/>
                  <a:pathLst>
                    <a:path w="1944" h="900">
                      <a:moveTo>
                        <a:pt x="1668" y="42"/>
                      </a:moveTo>
                      <a:lnTo>
                        <a:pt x="1668" y="42"/>
                      </a:lnTo>
                      <a:lnTo>
                        <a:pt x="1664" y="34"/>
                      </a:lnTo>
                      <a:lnTo>
                        <a:pt x="1658" y="26"/>
                      </a:lnTo>
                      <a:lnTo>
                        <a:pt x="1652" y="18"/>
                      </a:lnTo>
                      <a:lnTo>
                        <a:pt x="1646" y="12"/>
                      </a:lnTo>
                      <a:lnTo>
                        <a:pt x="1646" y="12"/>
                      </a:lnTo>
                      <a:lnTo>
                        <a:pt x="1636" y="8"/>
                      </a:lnTo>
                      <a:lnTo>
                        <a:pt x="1628" y="4"/>
                      </a:lnTo>
                      <a:lnTo>
                        <a:pt x="1618" y="2"/>
                      </a:lnTo>
                      <a:lnTo>
                        <a:pt x="161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lnTo>
                        <a:pt x="32" y="6"/>
                      </a:lnTo>
                      <a:lnTo>
                        <a:pt x="20" y="14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4" y="38"/>
                      </a:lnTo>
                      <a:lnTo>
                        <a:pt x="0" y="52"/>
                      </a:lnTo>
                      <a:lnTo>
                        <a:pt x="0" y="66"/>
                      </a:lnTo>
                      <a:lnTo>
                        <a:pt x="2" y="80"/>
                      </a:lnTo>
                      <a:lnTo>
                        <a:pt x="268" y="900"/>
                      </a:lnTo>
                      <a:lnTo>
                        <a:pt x="1944" y="900"/>
                      </a:lnTo>
                      <a:lnTo>
                        <a:pt x="1668" y="42"/>
                      </a:lnTo>
                      <a:close/>
                    </a:path>
                  </a:pathLst>
                </a:custGeom>
                <a:solidFill>
                  <a:srgbClr val="FBC1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130F-A908-445E-8E7B-906E66EDCC1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개체 틀 2"/>
          <p:cNvSpPr txBox="1">
            <a:spLocks/>
          </p:cNvSpPr>
          <p:nvPr userDrawn="1"/>
        </p:nvSpPr>
        <p:spPr>
          <a:xfrm>
            <a:off x="459129" y="8816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ko-KR" altLang="en-US" sz="1600" kern="1200" dirty="0" smtClean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마스터 제목 스타일 편집</a:t>
            </a:r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2" name="제목 개체 틀 2"/>
          <p:cNvSpPr txBox="1">
            <a:spLocks/>
          </p:cNvSpPr>
          <p:nvPr userDrawn="1"/>
        </p:nvSpPr>
        <p:spPr>
          <a:xfrm>
            <a:off x="470700" y="924763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제목 개체 틀 2"/>
          <p:cNvSpPr txBox="1">
            <a:spLocks/>
          </p:cNvSpPr>
          <p:nvPr userDrawn="1"/>
        </p:nvSpPr>
        <p:spPr>
          <a:xfrm>
            <a:off x="464915" y="103519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49" r:id="rId3"/>
    <p:sldLayoutId id="2147483665" r:id="rId4"/>
    <p:sldLayoutId id="2147483650" r:id="rId5"/>
    <p:sldLayoutId id="2147483651" r:id="rId6"/>
    <p:sldLayoutId id="2147483684" r:id="rId7"/>
    <p:sldLayoutId id="2147483671" r:id="rId8"/>
    <p:sldLayoutId id="2147483669" r:id="rId9"/>
    <p:sldLayoutId id="214748366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800" b="1" kern="1200" dirty="0">
          <a:solidFill>
            <a:schemeClr val="bg1"/>
          </a:solidFill>
          <a:latin typeface="Tahoma" pitchFamily="34" charset="0"/>
          <a:ea typeface="나눔고딕" pitchFamily="50" charset="-127"/>
          <a:cs typeface="Tahoma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b="1" kern="1200" dirty="0" smtClean="0">
          <a:solidFill>
            <a:srgbClr val="7030A0"/>
          </a:solidFill>
          <a:latin typeface="맑은 고딕" panose="020B0503020000020004" pitchFamily="50" charset="-127"/>
          <a:ea typeface="맑은 고딕" panose="020B0503020000020004" pitchFamily="50" charset="-127"/>
          <a:cs typeface="Tahoma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600" b="0" kern="1200" dirty="0" smtClean="0">
          <a:solidFill>
            <a:srgbClr val="1750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500" kern="1200" dirty="0" smtClean="0">
          <a:solidFill>
            <a:schemeClr val="accent5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직사각형 73"/>
          <p:cNvSpPr/>
          <p:nvPr/>
        </p:nvSpPr>
        <p:spPr>
          <a:xfrm>
            <a:off x="278340" y="737101"/>
            <a:ext cx="4627615" cy="5777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325199" y="693608"/>
            <a:ext cx="4608512" cy="9593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z="2800" dirty="0" err="1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파이썬</a:t>
            </a:r>
            <a:r>
              <a:rPr lang="ko-KR" altLang="en-US" sz="2800" dirty="0" err="1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으로</a:t>
            </a: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배우는</a:t>
            </a:r>
            <a:b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</a:b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누구나 </a:t>
            </a:r>
            <a:r>
              <a:rPr lang="ko-KR" altLang="en-US" sz="2800" dirty="0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코딩</a:t>
            </a:r>
            <a:endParaRPr lang="ko-KR" altLang="en-US" sz="2800" dirty="0">
              <a:solidFill>
                <a:srgbClr val="FFFF00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1" y="363572"/>
            <a:ext cx="1921344" cy="161941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01" y="1682207"/>
            <a:ext cx="3573467" cy="462495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849" y="1283316"/>
            <a:ext cx="3075763" cy="5131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인자인 두 수의 합을 반환하는 함수 </a:t>
            </a:r>
            <a:r>
              <a:rPr lang="en-US" altLang="ko-KR" dirty="0" err="1"/>
              <a:t>mysum</a:t>
            </a:r>
            <a:r>
              <a:rPr lang="en-US" altLang="ko-KR" dirty="0"/>
              <a:t>(x, y)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08" y="1193960"/>
            <a:ext cx="7748587" cy="3803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7889" y="4563705"/>
            <a:ext cx="354584" cy="276999"/>
          </a:xfrm>
          <a:prstGeom prst="rect">
            <a:avLst/>
          </a:prstGeom>
          <a:solidFill>
            <a:srgbClr val="DAF6FC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15</a:t>
            </a:r>
            <a:endParaRPr lang="ko-KR" altLang="en-US" sz="1200" dirty="0" smtClean="0"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인자와 같이 반환 값도 여러 개 가능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1193960"/>
            <a:ext cx="5438775" cy="7429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2209076"/>
            <a:ext cx="30670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함수의 해설을 담는 문서화 문자열</a:t>
            </a:r>
            <a:r>
              <a:rPr lang="en-US" altLang="ko-KR" dirty="0"/>
              <a:t>(</a:t>
            </a:r>
            <a:r>
              <a:rPr lang="en-US" altLang="ko-KR" dirty="0" err="1"/>
              <a:t>docstring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73" y="1006523"/>
            <a:ext cx="5665246" cy="483230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013" y="2962117"/>
            <a:ext cx="3319463" cy="332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섭씨 온도와 화씨 온도의 관계와 변환 함수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033031"/>
            <a:ext cx="6224327" cy="52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지역 변수와 전역 변수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지역</a:t>
            </a:r>
            <a:r>
              <a:rPr lang="en-US" altLang="ko-KR" dirty="0"/>
              <a:t>(local)</a:t>
            </a:r>
            <a:r>
              <a:rPr lang="ko-KR" altLang="en-US" dirty="0"/>
              <a:t>과 전역</a:t>
            </a:r>
            <a:r>
              <a:rPr lang="en-US" altLang="ko-KR" dirty="0"/>
              <a:t>(global) </a:t>
            </a:r>
            <a:r>
              <a:rPr lang="ko-KR" altLang="en-US" dirty="0" smtClean="0"/>
              <a:t>변수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파이썬에서는</a:t>
            </a:r>
            <a:r>
              <a:rPr lang="ko-KR" altLang="en-US" dirty="0" smtClean="0"/>
              <a:t> </a:t>
            </a:r>
            <a:r>
              <a:rPr lang="ko-KR" altLang="en-US" dirty="0"/>
              <a:t>변수가 메모리에 생성되고 유지되는 범위</a:t>
            </a:r>
            <a:r>
              <a:rPr lang="en-US" altLang="ko-KR" dirty="0"/>
              <a:t>(</a:t>
            </a:r>
            <a:r>
              <a:rPr lang="en-US" altLang="ko-KR" dirty="0" smtClean="0"/>
              <a:t>scope)</a:t>
            </a:r>
          </a:p>
          <a:p>
            <a:r>
              <a:rPr lang="ko-KR" altLang="en-US" dirty="0" smtClean="0"/>
              <a:t>지역 </a:t>
            </a:r>
            <a:r>
              <a:rPr lang="ko-KR" altLang="en-US" dirty="0"/>
              <a:t>변수</a:t>
            </a:r>
            <a:r>
              <a:rPr lang="en-US" altLang="ko-KR" dirty="0"/>
              <a:t>(local </a:t>
            </a:r>
            <a:r>
              <a:rPr lang="en-US" altLang="ko-KR" dirty="0" smtClean="0"/>
              <a:t>variables)</a:t>
            </a:r>
          </a:p>
          <a:p>
            <a:pPr lvl="1"/>
            <a:r>
              <a:rPr lang="ko-KR" altLang="en-US" dirty="0" smtClean="0"/>
              <a:t>함수 </a:t>
            </a:r>
            <a:r>
              <a:rPr lang="ko-KR" altLang="en-US" dirty="0"/>
              <a:t>내부에서 대입돼 생성된 </a:t>
            </a:r>
            <a:r>
              <a:rPr lang="ko-KR" altLang="en-US" dirty="0" smtClean="0"/>
              <a:t>변수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지역 </a:t>
            </a:r>
            <a:r>
              <a:rPr lang="ko-KR" altLang="en-US" dirty="0"/>
              <a:t>변수는 함수 </a:t>
            </a:r>
            <a:r>
              <a:rPr lang="ko-KR" altLang="en-US" dirty="0" smtClean="0"/>
              <a:t>외부에서 </a:t>
            </a:r>
            <a:r>
              <a:rPr lang="ko-KR" altLang="en-US" dirty="0"/>
              <a:t>절대 사용될 수 </a:t>
            </a:r>
            <a:r>
              <a:rPr lang="ko-KR" altLang="en-US" dirty="0" smtClean="0"/>
              <a:t>없음</a:t>
            </a:r>
            <a:endParaRPr lang="en-US" altLang="ko-KR" dirty="0" smtClean="0"/>
          </a:p>
          <a:p>
            <a:r>
              <a:rPr lang="en-US" altLang="ko-KR" dirty="0" smtClean="0"/>
              <a:t>i:</a:t>
            </a:r>
            <a:r>
              <a:rPr lang="ko-KR" altLang="en-US" dirty="0" smtClean="0"/>
              <a:t> </a:t>
            </a:r>
            <a:r>
              <a:rPr lang="ko-KR" altLang="en-US" dirty="0"/>
              <a:t>지역 </a:t>
            </a:r>
            <a:r>
              <a:rPr lang="ko-KR" altLang="en-US" dirty="0" smtClean="0"/>
              <a:t>변수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전역 변수</a:t>
            </a:r>
            <a:r>
              <a:rPr lang="en-US" altLang="ko-KR" dirty="0"/>
              <a:t>(global </a:t>
            </a:r>
            <a:r>
              <a:rPr lang="en-US" altLang="ko-KR" dirty="0" smtClean="0"/>
              <a:t>variables)</a:t>
            </a:r>
          </a:p>
          <a:p>
            <a:pPr lvl="1"/>
            <a:r>
              <a:rPr lang="ko-KR" altLang="en-US" dirty="0" smtClean="0"/>
              <a:t>함수 </a:t>
            </a:r>
            <a:r>
              <a:rPr lang="ko-KR" altLang="en-US" dirty="0"/>
              <a:t>외부에서 대입돼 생성된 </a:t>
            </a:r>
            <a:r>
              <a:rPr lang="ko-KR" altLang="en-US" dirty="0" smtClean="0"/>
              <a:t>변수</a:t>
            </a:r>
            <a:endParaRPr lang="en-US" altLang="ko-KR" dirty="0" smtClean="0"/>
          </a:p>
          <a:p>
            <a:r>
              <a:rPr lang="en-US" altLang="ko-KR" dirty="0" smtClean="0"/>
              <a:t>i: </a:t>
            </a:r>
            <a:r>
              <a:rPr lang="ko-KR" altLang="en-US" dirty="0"/>
              <a:t>전역 </a:t>
            </a:r>
            <a:r>
              <a:rPr lang="ko-KR" altLang="en-US" dirty="0" smtClean="0"/>
              <a:t>변수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131" y="3014917"/>
            <a:ext cx="4043362" cy="12691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616" y="5044441"/>
            <a:ext cx="6767512" cy="115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함수 내부에서 대입이 있는 변수는 지역 변수로 인식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564" y="1193960"/>
            <a:ext cx="7030698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함수 내부에서 대입 없이 참조만 하면 전역 변수로 인식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990600" y="1109231"/>
            <a:ext cx="7242189" cy="3216115"/>
            <a:chOff x="161925" y="1928812"/>
            <a:chExt cx="8820150" cy="4162425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925" y="1928812"/>
              <a:ext cx="8820150" cy="3000375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001" y="4995862"/>
              <a:ext cx="8753475" cy="1095375"/>
            </a:xfrm>
            <a:prstGeom prst="rect">
              <a:avLst/>
            </a:prstGeom>
          </p:spPr>
        </p:pic>
      </p:grp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5" y="4417533"/>
            <a:ext cx="7524979" cy="169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함수에서 값을 대입하지 않고 지역 변수를 참조하면 오류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생성되지 않은 변수 참조는 오류 발생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함수에서 주의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2" y="1582508"/>
            <a:ext cx="3560413" cy="100269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3242931"/>
            <a:ext cx="7715645" cy="193740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87" y="5197859"/>
            <a:ext cx="4095750" cy="10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6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함수에서 </a:t>
            </a:r>
            <a:r>
              <a:rPr lang="en-US" altLang="ko-KR" dirty="0"/>
              <a:t>global </a:t>
            </a:r>
            <a:r>
              <a:rPr lang="ko-KR" altLang="en-US" dirty="0"/>
              <a:t>문장으로 변수를 전역 변수로 지정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01" y="1201517"/>
            <a:ext cx="7805737" cy="4414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6466" y="3919993"/>
            <a:ext cx="3228230" cy="254442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ko-KR" altLang="en-US" sz="20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3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68" y="2547743"/>
            <a:ext cx="7858166" cy="18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2552700"/>
            <a:ext cx="75057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위치 인자와 키워드 인자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위치 인자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/>
              <a:t>키워드 인자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/>
              <a:t>키워드 인자는 모든 위치 인자 이후에 사용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253" y="1215434"/>
            <a:ext cx="3847909" cy="139366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329" y="2930235"/>
            <a:ext cx="3760258" cy="30678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866" y="3793524"/>
            <a:ext cx="3146696" cy="34184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592" y="4146993"/>
            <a:ext cx="5767482" cy="86775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217" y="5087712"/>
            <a:ext cx="6153149" cy="11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가변 인자 *</a:t>
            </a:r>
            <a:r>
              <a:rPr lang="en-US" altLang="ko-KR" dirty="0" err="1"/>
              <a:t>args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인자 *</a:t>
            </a:r>
            <a:r>
              <a:rPr lang="en-US" altLang="ko-KR" dirty="0" err="1"/>
              <a:t>args</a:t>
            </a:r>
            <a:r>
              <a:rPr lang="en-US" altLang="ko-KR" dirty="0"/>
              <a:t>, </a:t>
            </a:r>
            <a:r>
              <a:rPr lang="ko-KR" altLang="en-US" dirty="0"/>
              <a:t>가변 인자로 전달하고 </a:t>
            </a:r>
            <a:r>
              <a:rPr lang="ko-KR" altLang="en-US" dirty="0" smtClean="0"/>
              <a:t>처리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*</a:t>
            </a:r>
            <a:r>
              <a:rPr lang="ko-KR" altLang="en-US" dirty="0" smtClean="0"/>
              <a:t>리스트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별표는 </a:t>
            </a:r>
            <a:r>
              <a:rPr lang="ko-KR" altLang="en-US" dirty="0"/>
              <a:t>리스트나 </a:t>
            </a:r>
            <a:r>
              <a:rPr lang="ko-KR" altLang="en-US" dirty="0" err="1"/>
              <a:t>튜플을</a:t>
            </a:r>
            <a:r>
              <a:rPr lang="ko-KR" altLang="en-US" dirty="0"/>
              <a:t> 풀어</a:t>
            </a:r>
            <a:r>
              <a:rPr lang="en-US" altLang="ko-KR" dirty="0"/>
              <a:t>(</a:t>
            </a:r>
            <a:r>
              <a:rPr lang="en-US" altLang="ko-KR" dirty="0" smtClean="0"/>
              <a:t>unpacking) </a:t>
            </a:r>
            <a:r>
              <a:rPr lang="ko-KR" altLang="en-US" dirty="0"/>
              <a:t>가변 인자 형태로 변환한다는 </a:t>
            </a:r>
            <a:r>
              <a:rPr lang="ko-KR" altLang="en-US" dirty="0" smtClean="0"/>
              <a:t>의미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63" y="1651160"/>
            <a:ext cx="2935946" cy="107065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493501"/>
            <a:ext cx="6943725" cy="250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인자 **</a:t>
            </a:r>
            <a:r>
              <a:rPr lang="en-US" altLang="ko-KR" dirty="0" err="1" smtClean="0"/>
              <a:t>kwargs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키워드 </a:t>
            </a:r>
            <a:r>
              <a:rPr lang="ko-KR" altLang="en-US" dirty="0"/>
              <a:t>인자 형태의 가변 인자로 전달하고 처리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91" y="1549319"/>
            <a:ext cx="7298823" cy="159390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03" y="3152749"/>
            <a:ext cx="7290933" cy="316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위치 인자와 키워드 형태 가변 인자 함수 구현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53190" y="1261631"/>
            <a:ext cx="7691623" cy="4662919"/>
            <a:chOff x="243073" y="1109231"/>
            <a:chExt cx="8820150" cy="5587652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073" y="1109231"/>
              <a:ext cx="8820150" cy="1962150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173" y="3048808"/>
              <a:ext cx="8724900" cy="3648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83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/>
              <a:t>가변 인자 *</a:t>
            </a:r>
            <a:r>
              <a:rPr lang="en-US" altLang="ko-KR" sz="2000" dirty="0" err="1"/>
              <a:t>args</a:t>
            </a:r>
            <a:r>
              <a:rPr lang="ko-KR" altLang="en-US" sz="2000" dirty="0"/>
              <a:t>와 키워드 형태의 인자 **</a:t>
            </a:r>
            <a:r>
              <a:rPr lang="en-US" altLang="ko-KR" sz="2000" dirty="0" err="1"/>
              <a:t>kwargs</a:t>
            </a:r>
            <a:r>
              <a:rPr lang="ko-KR" altLang="en-US" sz="2000" dirty="0"/>
              <a:t>을 함께 사용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981883" y="1087663"/>
            <a:ext cx="7228667" cy="5103587"/>
            <a:chOff x="166687" y="1181100"/>
            <a:chExt cx="8810625" cy="6296833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211" y="5630083"/>
              <a:ext cx="8772525" cy="1847850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87" y="1181100"/>
              <a:ext cx="8810625" cy="449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28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91" y="2586958"/>
            <a:ext cx="7367007" cy="17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람다 함수</a:t>
            </a:r>
            <a:r>
              <a:rPr lang="en-US" altLang="ko-KR" dirty="0"/>
              <a:t>(lambda </a:t>
            </a:r>
            <a:r>
              <a:rPr lang="en-US" altLang="ko-KR" dirty="0" smtClean="0"/>
              <a:t>function)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작고 </a:t>
            </a:r>
            <a:r>
              <a:rPr lang="ko-KR" altLang="en-US" dirty="0"/>
              <a:t>이름이 없는</a:t>
            </a:r>
            <a:r>
              <a:rPr lang="en-US" altLang="ko-KR" dirty="0"/>
              <a:t>(</a:t>
            </a:r>
            <a:r>
              <a:rPr lang="ko-KR" altLang="en-US" dirty="0" smtClean="0"/>
              <a:t>익명</a:t>
            </a:r>
            <a:r>
              <a:rPr lang="en-US" altLang="ko-KR" dirty="0"/>
              <a:t>, anonymous ) </a:t>
            </a:r>
            <a:r>
              <a:rPr lang="ko-KR" altLang="en-US" dirty="0" smtClean="0"/>
              <a:t>함수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■ </a:t>
            </a:r>
            <a:r>
              <a:rPr lang="ko-KR" altLang="en-US" dirty="0"/>
              <a:t>키워드 </a:t>
            </a:r>
            <a:r>
              <a:rPr lang="en-US" altLang="ko-KR" dirty="0"/>
              <a:t>lambda </a:t>
            </a:r>
            <a:r>
              <a:rPr lang="ko-KR" altLang="en-US" dirty="0"/>
              <a:t>이후에 콤마로 구분된 인자 목록</a:t>
            </a:r>
          </a:p>
          <a:p>
            <a:pPr lvl="1"/>
            <a:r>
              <a:rPr lang="ko-KR" altLang="en-US" dirty="0"/>
              <a:t>■ 람다 함수는 여러 개의 인자를 취할 수 있지만 </a:t>
            </a:r>
            <a:r>
              <a:rPr lang="ko-KR" altLang="en-US" dirty="0" smtClean="0"/>
              <a:t>표현식은 </a:t>
            </a:r>
            <a:r>
              <a:rPr lang="ko-KR" altLang="en-US" dirty="0"/>
              <a:t>하나만 가능</a:t>
            </a:r>
          </a:p>
          <a:p>
            <a:pPr lvl="1"/>
            <a:r>
              <a:rPr lang="ko-KR" altLang="en-US" dirty="0"/>
              <a:t>■ 키워드 </a:t>
            </a:r>
            <a:r>
              <a:rPr lang="en-US" altLang="ko-KR" dirty="0"/>
              <a:t>return </a:t>
            </a:r>
            <a:r>
              <a:rPr lang="ko-KR" altLang="en-US" dirty="0"/>
              <a:t>없이 하나의 표현식 </a:t>
            </a:r>
            <a:r>
              <a:rPr lang="ko-KR" altLang="en-US" dirty="0" err="1"/>
              <a:t>결괏값이</a:t>
            </a:r>
            <a:r>
              <a:rPr lang="ko-KR" altLang="en-US" dirty="0"/>
              <a:t> 반환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37" y="2736248"/>
            <a:ext cx="55054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람다 함수 구현과 호출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4" y="1193960"/>
            <a:ext cx="7463023" cy="300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표준 라이브러리와 내장 함수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라이브러리</a:t>
            </a:r>
            <a:endParaRPr lang="en-US" altLang="ko-KR" dirty="0"/>
          </a:p>
          <a:p>
            <a:pPr lvl="1"/>
            <a:r>
              <a:rPr lang="ko-KR" altLang="en-US" dirty="0"/>
              <a:t>필요한 기능을 담당하는 함수나 클래스를 모아놓은 모듈</a:t>
            </a:r>
            <a:r>
              <a:rPr lang="en-US" altLang="ko-KR" dirty="0"/>
              <a:t>(modules)</a:t>
            </a:r>
            <a:r>
              <a:rPr lang="ko-KR" altLang="en-US" dirty="0"/>
              <a:t>의 집합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표준 </a:t>
            </a:r>
            <a:r>
              <a:rPr lang="ko-KR" altLang="en-US" dirty="0"/>
              <a:t>라이브러리</a:t>
            </a:r>
            <a:r>
              <a:rPr lang="en-US" altLang="ko-KR" dirty="0"/>
              <a:t>(standard </a:t>
            </a:r>
            <a:r>
              <a:rPr lang="en-US" altLang="ko-KR" dirty="0" smtClean="0"/>
              <a:t>library)</a:t>
            </a:r>
          </a:p>
          <a:p>
            <a:pPr lvl="1"/>
            <a:r>
              <a:rPr lang="ko-KR" altLang="en-US" dirty="0" err="1" smtClean="0"/>
              <a:t>파이썬과</a:t>
            </a:r>
            <a:r>
              <a:rPr lang="ko-KR" altLang="en-US" dirty="0" smtClean="0"/>
              <a:t> </a:t>
            </a:r>
            <a:r>
              <a:rPr lang="ko-KR" altLang="en-US" dirty="0"/>
              <a:t>함께 </a:t>
            </a:r>
            <a:r>
              <a:rPr lang="ko-KR" altLang="en-US" dirty="0" smtClean="0"/>
              <a:t>설치돼 다른 </a:t>
            </a:r>
            <a:r>
              <a:rPr lang="ko-KR" altLang="en-US" dirty="0"/>
              <a:t>부가적인 작업 없이 사용할 수 있는 </a:t>
            </a:r>
            <a:r>
              <a:rPr lang="ko-KR" altLang="en-US" dirty="0" smtClean="0"/>
              <a:t>라이브러리</a:t>
            </a:r>
            <a:endParaRPr lang="en-US" altLang="ko-KR" dirty="0"/>
          </a:p>
          <a:p>
            <a:pPr lvl="1"/>
            <a:r>
              <a:rPr lang="ko-KR" altLang="en-US" dirty="0"/>
              <a:t>내장 함수</a:t>
            </a:r>
            <a:r>
              <a:rPr lang="en-US" altLang="ko-KR" dirty="0"/>
              <a:t>(built-in function)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표준 </a:t>
            </a:r>
            <a:r>
              <a:rPr lang="ko-KR" altLang="en-US" dirty="0"/>
              <a:t>라이브러리 중 </a:t>
            </a:r>
            <a:r>
              <a:rPr lang="en-US" altLang="ko-KR" dirty="0"/>
              <a:t>import </a:t>
            </a:r>
            <a:r>
              <a:rPr lang="ko-KR" altLang="en-US" dirty="0"/>
              <a:t>없이 바로 함수 호출로 </a:t>
            </a:r>
            <a:r>
              <a:rPr lang="ko-KR" altLang="en-US" dirty="0" smtClean="0"/>
              <a:t>사용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예 </a:t>
            </a:r>
            <a:r>
              <a:rPr lang="en-US" altLang="ko-KR" dirty="0" smtClean="0"/>
              <a:t>print</a:t>
            </a:r>
            <a:r>
              <a:rPr lang="en-US" altLang="ko-KR" dirty="0"/>
              <a:t>( ) </a:t>
            </a:r>
            <a:r>
              <a:rPr lang="ko-KR" altLang="en-US" dirty="0" smtClean="0"/>
              <a:t>함수</a:t>
            </a:r>
            <a:endParaRPr lang="en-US" altLang="ko-KR" dirty="0"/>
          </a:p>
          <a:p>
            <a:r>
              <a:rPr lang="ko-KR" altLang="en-US" dirty="0" err="1" smtClean="0"/>
              <a:t>써드</a:t>
            </a:r>
            <a:r>
              <a:rPr lang="ko-KR" altLang="en-US" dirty="0" smtClean="0"/>
              <a:t> 파티 </a:t>
            </a:r>
            <a:r>
              <a:rPr lang="ko-KR" altLang="en-US" dirty="0"/>
              <a:t>라이브러리</a:t>
            </a:r>
            <a:r>
              <a:rPr lang="en-US" altLang="ko-KR" dirty="0"/>
              <a:t>(third-party </a:t>
            </a:r>
            <a:r>
              <a:rPr lang="en-US" altLang="ko-KR" dirty="0" smtClean="0"/>
              <a:t>library)</a:t>
            </a:r>
          </a:p>
          <a:p>
            <a:pPr lvl="1"/>
            <a:r>
              <a:rPr lang="ko-KR" altLang="en-US" dirty="0" err="1" smtClean="0"/>
              <a:t>파이썬</a:t>
            </a:r>
            <a:r>
              <a:rPr lang="ko-KR" altLang="en-US" dirty="0" smtClean="0"/>
              <a:t> </a:t>
            </a:r>
            <a:r>
              <a:rPr lang="ko-KR" altLang="en-US" dirty="0"/>
              <a:t>패키지 색인 사이트</a:t>
            </a:r>
            <a:r>
              <a:rPr lang="en-US" altLang="ko-KR" dirty="0"/>
              <a:t>(</a:t>
            </a:r>
            <a:r>
              <a:rPr lang="en-US" altLang="ko-KR" dirty="0" smtClean="0"/>
              <a:t>pypi.org)</a:t>
            </a:r>
            <a:r>
              <a:rPr lang="ko-KR" altLang="en-US" dirty="0"/>
              <a:t>에서 </a:t>
            </a:r>
            <a:r>
              <a:rPr lang="ko-KR" altLang="en-US" dirty="0" smtClean="0"/>
              <a:t>제공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파이썬</a:t>
            </a:r>
            <a:r>
              <a:rPr lang="ko-KR" altLang="en-US" dirty="0" smtClean="0"/>
              <a:t> 프로그래밍 </a:t>
            </a:r>
            <a:r>
              <a:rPr lang="ko-KR" altLang="en-US" dirty="0"/>
              <a:t>언어의 방대한 소프트웨어 </a:t>
            </a:r>
            <a:r>
              <a:rPr lang="ko-KR" altLang="en-US" dirty="0" smtClean="0"/>
              <a:t>저장소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교육 </a:t>
            </a:r>
            <a:r>
              <a:rPr lang="ko-KR" altLang="en-US" dirty="0"/>
              <a:t>부문</a:t>
            </a:r>
            <a:r>
              <a:rPr lang="en-US" altLang="ko-KR" dirty="0"/>
              <a:t>, </a:t>
            </a:r>
            <a:r>
              <a:rPr lang="ko-KR" altLang="en-US" dirty="0"/>
              <a:t>과학 및 수치 컴퓨팅</a:t>
            </a:r>
            <a:r>
              <a:rPr lang="en-US" altLang="ko-KR" dirty="0"/>
              <a:t>, </a:t>
            </a:r>
            <a:r>
              <a:rPr lang="ko-KR" altLang="en-US" dirty="0"/>
              <a:t>빅데이터 및 머신 러닝</a:t>
            </a:r>
            <a:r>
              <a:rPr lang="en-US" altLang="ko-KR" dirty="0"/>
              <a:t>, </a:t>
            </a:r>
            <a:r>
              <a:rPr lang="ko-KR" altLang="en-US" dirty="0"/>
              <a:t>웹 및 인터넷 개발</a:t>
            </a:r>
            <a:r>
              <a:rPr lang="en-US" altLang="ko-KR" dirty="0"/>
              <a:t>, </a:t>
            </a:r>
            <a:r>
              <a:rPr lang="ko-KR" altLang="en-US" dirty="0"/>
              <a:t>그래픽</a:t>
            </a:r>
            <a:r>
              <a:rPr lang="en-US" altLang="ko-KR" dirty="0" smtClean="0"/>
              <a:t>, GUI</a:t>
            </a:r>
            <a:r>
              <a:rPr lang="en-US" altLang="ko-KR" dirty="0"/>
              <a:t>, </a:t>
            </a:r>
            <a:r>
              <a:rPr lang="ko-KR" altLang="en-US" dirty="0"/>
              <a:t>게임 등 매우 </a:t>
            </a:r>
            <a:r>
              <a:rPr lang="ko-KR" altLang="en-US" dirty="0" smtClean="0"/>
              <a:t>다양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1854690"/>
            <a:ext cx="2333625" cy="179189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75" y="2006271"/>
            <a:ext cx="2071399" cy="154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산술 연산 관련 내장 함수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5084549" cy="5151503"/>
          </a:xfrm>
        </p:spPr>
        <p:txBody>
          <a:bodyPr/>
          <a:lstStyle/>
          <a:p>
            <a:r>
              <a:rPr lang="ko-KR" altLang="en-US" dirty="0"/>
              <a:t>절댓값 함수 </a:t>
            </a:r>
            <a:r>
              <a:rPr lang="en-US" altLang="ko-KR" dirty="0"/>
              <a:t>abs( 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진수로 변환된 문자열을 반환하는 함수 </a:t>
            </a:r>
            <a:r>
              <a:rPr lang="en-US" altLang="ko-KR" dirty="0"/>
              <a:t>bin( ), </a:t>
            </a:r>
            <a:r>
              <a:rPr lang="en-US" altLang="ko-KR" dirty="0" err="1"/>
              <a:t>oct</a:t>
            </a:r>
            <a:r>
              <a:rPr lang="en-US" altLang="ko-KR" dirty="0"/>
              <a:t>( ), hex( 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/>
              <a:t>내장 함수 </a:t>
            </a:r>
            <a:r>
              <a:rPr lang="en-US" altLang="ko-KR" dirty="0"/>
              <a:t>format(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err="1" smtClean="0"/>
              <a:t>접두어</a:t>
            </a:r>
            <a:r>
              <a:rPr lang="ko-KR" altLang="en-US" dirty="0" smtClean="0"/>
              <a:t> </a:t>
            </a:r>
            <a:r>
              <a:rPr lang="en-US" altLang="ko-KR" dirty="0"/>
              <a:t>"0b", "0o", "0x"</a:t>
            </a:r>
            <a:r>
              <a:rPr lang="ko-KR" altLang="en-US" dirty="0"/>
              <a:t>가 </a:t>
            </a:r>
            <a:r>
              <a:rPr lang="ko-KR" altLang="en-US" dirty="0" smtClean="0"/>
              <a:t>없이 표시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pow</a:t>
            </a:r>
            <a:r>
              <a:rPr lang="en-US" altLang="ko-KR" dirty="0"/>
              <a:t>( ), round( ), </a:t>
            </a:r>
            <a:r>
              <a:rPr lang="en-US" altLang="ko-KR" dirty="0" err="1"/>
              <a:t>divmod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r>
              <a:rPr lang="en-US" altLang="ko-KR" dirty="0"/>
              <a:t>min( ), max( ), sum( )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511" y="2595148"/>
            <a:ext cx="1670214" cy="295147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014507"/>
            <a:ext cx="2219325" cy="533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함수 </a:t>
            </a:r>
            <a:r>
              <a:rPr lang="ko-KR" altLang="en-US" dirty="0" smtClean="0"/>
              <a:t>개요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특정한 기능을 수행하는 프로그램 단위인 함수</a:t>
            </a:r>
            <a:endParaRPr lang="en-US" altLang="ko-KR" dirty="0"/>
          </a:p>
          <a:p>
            <a:pPr lvl="1"/>
            <a:r>
              <a:rPr lang="ko-KR" altLang="en-US" dirty="0"/>
              <a:t>여러 입력을 받아 특정한 기능을 수행하고 </a:t>
            </a:r>
            <a:r>
              <a:rPr lang="ko-KR" altLang="en-US" dirty="0" err="1"/>
              <a:t>결괏값을</a:t>
            </a:r>
            <a:r>
              <a:rPr lang="ko-KR" altLang="en-US" dirty="0"/>
              <a:t> 반환하는 코드</a:t>
            </a:r>
          </a:p>
          <a:p>
            <a:pPr lvl="1"/>
            <a:r>
              <a:rPr lang="ko-KR" altLang="en-US" dirty="0"/>
              <a:t>사용자가 직접 정의해 사용</a:t>
            </a:r>
            <a:endParaRPr lang="en-US" altLang="ko-KR" dirty="0"/>
          </a:p>
          <a:p>
            <a:pPr lvl="1"/>
            <a:r>
              <a:rPr lang="ko-KR" altLang="en-US" dirty="0" err="1"/>
              <a:t>파이썬에</a:t>
            </a:r>
            <a:r>
              <a:rPr lang="ko-KR" altLang="en-US" dirty="0"/>
              <a:t> 설치된 다양한 함수를 활용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269" y="2798146"/>
            <a:ext cx="50196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/>
              <a:t>함수 </a:t>
            </a:r>
            <a:r>
              <a:rPr lang="en-US" altLang="ko-KR" sz="2000" dirty="0"/>
              <a:t>sorted( )</a:t>
            </a:r>
            <a:r>
              <a:rPr lang="ko-KR" altLang="en-US" sz="2000" dirty="0"/>
              <a:t>에서 정렬의 비교 키로 사용하는 키워드 인자 </a:t>
            </a:r>
            <a:r>
              <a:rPr lang="en-US" altLang="ko-KR" sz="2000" dirty="0"/>
              <a:t>key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17" y="1109231"/>
            <a:ext cx="7404121" cy="466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항목의 논리를 검사하는 함수 </a:t>
            </a:r>
            <a:r>
              <a:rPr lang="en-US" altLang="ko-KR" dirty="0"/>
              <a:t>all( ), any(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3474824" cy="5151503"/>
          </a:xfrm>
        </p:spPr>
        <p:txBody>
          <a:bodyPr/>
          <a:lstStyle/>
          <a:p>
            <a:r>
              <a:rPr lang="ko-KR" altLang="en-US" dirty="0" smtClean="0"/>
              <a:t>함수 </a:t>
            </a:r>
            <a:r>
              <a:rPr lang="en-US" altLang="ko-KR" dirty="0"/>
              <a:t>all(</a:t>
            </a:r>
            <a:r>
              <a:rPr lang="ko-KR" altLang="en-US" dirty="0"/>
              <a:t>시퀀스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시퀀스의 </a:t>
            </a:r>
            <a:r>
              <a:rPr lang="ko-KR" altLang="en-US" dirty="0"/>
              <a:t>모든 항목이 참이거나 항목이 비어 있으면 </a:t>
            </a:r>
            <a:r>
              <a:rPr lang="en-US" altLang="ko-KR" dirty="0"/>
              <a:t>True</a:t>
            </a:r>
            <a:r>
              <a:rPr lang="ko-KR" altLang="en-US" dirty="0"/>
              <a:t>를 </a:t>
            </a:r>
            <a:r>
              <a:rPr lang="ko-KR" altLang="en-US" dirty="0" smtClean="0"/>
              <a:t>반환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/>
              <a:t>함수 </a:t>
            </a:r>
            <a:r>
              <a:rPr lang="en-US" altLang="ko-KR" dirty="0"/>
              <a:t>any(</a:t>
            </a:r>
            <a:r>
              <a:rPr lang="ko-KR" altLang="en-US" dirty="0"/>
              <a:t>시퀀스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시퀀스에서 </a:t>
            </a:r>
            <a:r>
              <a:rPr lang="ko-KR" altLang="en-US" dirty="0"/>
              <a:t>하나의 항목이라도 참이거나 항목이 비어 있지 않으면 </a:t>
            </a:r>
            <a:r>
              <a:rPr lang="en-US" altLang="ko-KR" dirty="0" smtClean="0"/>
              <a:t>True</a:t>
            </a:r>
            <a:r>
              <a:rPr lang="ko-KR" altLang="en-US" dirty="0" smtClean="0"/>
              <a:t>를 반환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896" y="1364763"/>
            <a:ext cx="4881758" cy="234797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471" y="4324350"/>
            <a:ext cx="3243244" cy="184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함수 </a:t>
            </a:r>
            <a:r>
              <a:rPr lang="en-US" altLang="ko-KR" dirty="0"/>
              <a:t>map(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4684499" cy="2835115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함수 </a:t>
            </a:r>
            <a:r>
              <a:rPr lang="en-US" altLang="ko-KR" dirty="0"/>
              <a:t>map(function, </a:t>
            </a:r>
            <a:r>
              <a:rPr lang="en-US" altLang="ko-KR" dirty="0" err="1"/>
              <a:t>iterable</a:t>
            </a:r>
            <a:r>
              <a:rPr lang="en-US" altLang="ko-KR" dirty="0"/>
              <a:t>, </a:t>
            </a:r>
            <a:r>
              <a:rPr lang="en-US" altLang="ko-KR" dirty="0" smtClean="0"/>
              <a:t>...)</a:t>
            </a:r>
          </a:p>
          <a:p>
            <a:pPr lvl="1"/>
            <a:r>
              <a:rPr lang="ko-KR" altLang="en-US" dirty="0" err="1" smtClean="0"/>
              <a:t>이터러블</a:t>
            </a:r>
            <a:r>
              <a:rPr lang="en-US" altLang="ko-KR" dirty="0"/>
              <a:t>(</a:t>
            </a:r>
            <a:r>
              <a:rPr lang="en-US" altLang="ko-KR" dirty="0" err="1" smtClean="0"/>
              <a:t>iterable</a:t>
            </a:r>
            <a:r>
              <a:rPr lang="en-US" altLang="ko-KR" dirty="0" smtClean="0"/>
              <a:t>)</a:t>
            </a:r>
            <a:r>
              <a:rPr lang="ko-KR" altLang="en-US" dirty="0"/>
              <a:t>의 모든 항목에 </a:t>
            </a:r>
            <a:r>
              <a:rPr lang="en-US" altLang="ko-KR" dirty="0"/>
              <a:t>function</a:t>
            </a:r>
            <a:r>
              <a:rPr lang="ko-KR" altLang="en-US" dirty="0"/>
              <a:t>을 적용한 후 </a:t>
            </a:r>
            <a:r>
              <a:rPr lang="ko-KR" altLang="en-US" dirty="0" smtClean="0"/>
              <a:t>그 결과를 </a:t>
            </a:r>
            <a:r>
              <a:rPr lang="ko-KR" altLang="en-US" dirty="0"/>
              <a:t>돌려주는 </a:t>
            </a:r>
            <a:r>
              <a:rPr lang="ko-KR" altLang="en-US" dirty="0" err="1"/>
              <a:t>이터레이터</a:t>
            </a:r>
            <a:r>
              <a:rPr lang="en-US" altLang="ko-KR" dirty="0"/>
              <a:t>(</a:t>
            </a:r>
            <a:r>
              <a:rPr lang="en-US" altLang="ko-KR" dirty="0" smtClean="0"/>
              <a:t>iterator)</a:t>
            </a:r>
            <a:r>
              <a:rPr lang="ko-KR" altLang="en-US" dirty="0"/>
              <a:t>를 </a:t>
            </a:r>
            <a:r>
              <a:rPr lang="ko-KR" altLang="en-US" dirty="0" smtClean="0"/>
              <a:t>반환</a:t>
            </a:r>
            <a:endParaRPr lang="en-US" altLang="ko-KR" dirty="0"/>
          </a:p>
          <a:p>
            <a:pPr lvl="1"/>
            <a:r>
              <a:rPr lang="ko-KR" altLang="en-US" dirty="0" err="1" smtClean="0"/>
              <a:t>이터러블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항목을 </a:t>
            </a:r>
            <a:r>
              <a:rPr lang="ko-KR" altLang="en-US" dirty="0"/>
              <a:t>하나씩 차례로 반환할 수 있는 객체</a:t>
            </a:r>
            <a:r>
              <a:rPr lang="en-US" altLang="ko-KR" dirty="0"/>
              <a:t>(object</a:t>
            </a:r>
            <a:r>
              <a:rPr lang="en-US" altLang="ko-KR" dirty="0" smtClean="0"/>
              <a:t>)</a:t>
            </a:r>
          </a:p>
          <a:p>
            <a:pPr lvl="3"/>
            <a:r>
              <a:rPr lang="ko-KR" altLang="en-US" dirty="0" smtClean="0"/>
              <a:t>시퀀스인 </a:t>
            </a:r>
            <a:r>
              <a:rPr lang="ko-KR" altLang="en-US" dirty="0"/>
              <a:t>문자열</a:t>
            </a:r>
            <a:r>
              <a:rPr lang="en-US" altLang="ko-KR" dirty="0"/>
              <a:t>, </a:t>
            </a:r>
            <a:r>
              <a:rPr lang="ko-KR" altLang="en-US" dirty="0" smtClean="0"/>
              <a:t>리스트와 </a:t>
            </a:r>
            <a:r>
              <a:rPr lang="ko-KR" altLang="en-US" dirty="0" err="1"/>
              <a:t>튜플</a:t>
            </a:r>
            <a:r>
              <a:rPr lang="ko-KR" altLang="en-US" dirty="0"/>
              <a:t> 모두 대표적인 </a:t>
            </a:r>
            <a:r>
              <a:rPr lang="ko-KR" altLang="en-US" dirty="0" err="1" smtClean="0"/>
              <a:t>이터러블</a:t>
            </a:r>
            <a:endParaRPr lang="en-US" altLang="ko-KR" dirty="0"/>
          </a:p>
          <a:p>
            <a:pPr lvl="2"/>
            <a:r>
              <a:rPr lang="ko-KR" altLang="en-US" dirty="0" err="1"/>
              <a:t>이터레이터는</a:t>
            </a:r>
            <a:r>
              <a:rPr lang="ko-KR" altLang="en-US" dirty="0"/>
              <a:t> 시퀀스인 </a:t>
            </a:r>
            <a:r>
              <a:rPr lang="ko-KR" altLang="en-US" dirty="0" err="1"/>
              <a:t>튜플이나</a:t>
            </a:r>
            <a:r>
              <a:rPr lang="ko-KR" altLang="en-US" dirty="0"/>
              <a:t> 리스트로 변환해 항목을 </a:t>
            </a:r>
            <a:r>
              <a:rPr lang="ko-KR" altLang="en-US" dirty="0" smtClean="0"/>
              <a:t>활용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575" y="1529346"/>
            <a:ext cx="3955283" cy="167753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324" y="3895882"/>
            <a:ext cx="4871000" cy="156210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381" y="5481726"/>
            <a:ext cx="6148387" cy="84646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850105" y="5758453"/>
            <a:ext cx="2825703" cy="569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8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내장 함수 </a:t>
            </a:r>
            <a:r>
              <a:rPr lang="en-US" altLang="ko-KR" dirty="0"/>
              <a:t>map()</a:t>
            </a:r>
            <a:r>
              <a:rPr lang="ko-KR" altLang="en-US" dirty="0"/>
              <a:t>을 활용한 원 면적 구하기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49" y="1193960"/>
            <a:ext cx="7419975" cy="321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함수 </a:t>
            </a:r>
            <a:r>
              <a:rPr lang="en-US" altLang="ko-KR" dirty="0" err="1"/>
              <a:t>dir</a:t>
            </a:r>
            <a:r>
              <a:rPr lang="en-US" altLang="ko-KR" dirty="0"/>
              <a:t>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인자 </a:t>
            </a:r>
            <a:r>
              <a:rPr lang="ko-KR" altLang="en-US" dirty="0" smtClean="0"/>
              <a:t>없는 함수 </a:t>
            </a:r>
            <a:r>
              <a:rPr lang="en-US" altLang="ko-KR" dirty="0" err="1"/>
              <a:t>dir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현재 </a:t>
            </a:r>
            <a:r>
              <a:rPr lang="ko-KR" altLang="en-US" dirty="0"/>
              <a:t>정의된 변수와 함수 이름의 리스트를 </a:t>
            </a:r>
            <a:r>
              <a:rPr lang="ko-KR" altLang="en-US" dirty="0" smtClean="0"/>
              <a:t>반환</a:t>
            </a:r>
            <a:endParaRPr lang="en-US" altLang="ko-KR" dirty="0"/>
          </a:p>
          <a:p>
            <a:r>
              <a:rPr lang="ko-KR" altLang="en-US" dirty="0" err="1"/>
              <a:t>파이썬</a:t>
            </a:r>
            <a:r>
              <a:rPr lang="ko-KR" altLang="en-US" dirty="0"/>
              <a:t> 쉘을 처음 실행해 </a:t>
            </a:r>
            <a:r>
              <a:rPr lang="en-US" altLang="ko-KR" dirty="0" err="1"/>
              <a:t>dir</a:t>
            </a:r>
            <a:r>
              <a:rPr lang="en-US" altLang="ko-KR" dirty="0"/>
              <a:t>( )</a:t>
            </a:r>
            <a:r>
              <a:rPr lang="ko-KR" altLang="en-US" dirty="0"/>
              <a:t>을 </a:t>
            </a:r>
            <a:r>
              <a:rPr lang="ko-KR" altLang="en-US" dirty="0" smtClean="0"/>
              <a:t>입력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파이썬</a:t>
            </a:r>
            <a:r>
              <a:rPr lang="ko-KR" altLang="en-US" dirty="0" smtClean="0"/>
              <a:t> </a:t>
            </a:r>
            <a:r>
              <a:rPr lang="ko-KR" altLang="en-US" dirty="0"/>
              <a:t>쉘에서 사용되는 시스템 </a:t>
            </a:r>
            <a:r>
              <a:rPr lang="ko-KR" altLang="en-US" dirty="0" smtClean="0"/>
              <a:t>변수 리스트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시스템에서 </a:t>
            </a:r>
            <a:r>
              <a:rPr lang="ko-KR" altLang="en-US" dirty="0"/>
              <a:t>사용하는 모듈이나 변수는 앞뒤에 밑줄이 </a:t>
            </a:r>
            <a:r>
              <a:rPr lang="en-US" altLang="ko-KR" dirty="0"/>
              <a:t>2</a:t>
            </a:r>
            <a:r>
              <a:rPr lang="ko-KR" altLang="en-US" dirty="0"/>
              <a:t>개 붙어 </a:t>
            </a:r>
            <a:r>
              <a:rPr lang="en-US" altLang="ko-KR" dirty="0"/>
              <a:t>__</a:t>
            </a:r>
            <a:r>
              <a:rPr lang="en-US" altLang="ko-KR" dirty="0" err="1"/>
              <a:t>builtins</a:t>
            </a:r>
            <a:r>
              <a:rPr lang="en-US" altLang="ko-KR" dirty="0"/>
              <a:t>__</a:t>
            </a:r>
            <a:r>
              <a:rPr lang="ko-KR" altLang="en-US" dirty="0"/>
              <a:t>처럼 </a:t>
            </a:r>
            <a:r>
              <a:rPr lang="ko-KR" altLang="en-US" dirty="0" smtClean="0"/>
              <a:t>정의</a:t>
            </a:r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/>
          </a:p>
          <a:p>
            <a:pPr lvl="3"/>
            <a:endParaRPr lang="en-US" altLang="ko-KR" dirty="0" smtClean="0"/>
          </a:p>
          <a:p>
            <a:r>
              <a:rPr lang="ko-KR" altLang="en-US" dirty="0" smtClean="0"/>
              <a:t>이후 </a:t>
            </a:r>
            <a:r>
              <a:rPr lang="ko-KR" altLang="en-US" dirty="0"/>
              <a:t>우리가 정의한 함수나 변수도 </a:t>
            </a:r>
            <a:r>
              <a:rPr lang="en-US" altLang="ko-KR" dirty="0" err="1"/>
              <a:t>dir</a:t>
            </a:r>
            <a:r>
              <a:rPr lang="en-US" altLang="ko-KR" dirty="0"/>
              <a:t>( )</a:t>
            </a:r>
            <a:r>
              <a:rPr lang="ko-KR" altLang="en-US" dirty="0"/>
              <a:t>로 </a:t>
            </a:r>
            <a:r>
              <a:rPr lang="ko-KR" altLang="en-US" dirty="0" smtClean="0"/>
              <a:t>확인 가능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4" y="2824127"/>
            <a:ext cx="7037933" cy="75937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4205288"/>
            <a:ext cx="7077076" cy="19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dir</a:t>
            </a:r>
            <a:r>
              <a:rPr lang="en-US" altLang="ko-KR" dirty="0"/>
              <a:t>(__</a:t>
            </a:r>
            <a:r>
              <a:rPr lang="en-US" altLang="ko-KR" dirty="0" err="1"/>
              <a:t>builtins</a:t>
            </a:r>
            <a:r>
              <a:rPr lang="en-US" altLang="ko-KR" dirty="0"/>
              <a:t>__)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내장된 표준 </a:t>
            </a:r>
            <a:r>
              <a:rPr lang="ko-KR" altLang="en-US" dirty="0" smtClean="0"/>
              <a:t>함수 리스트 보기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__</a:t>
            </a:r>
            <a:r>
              <a:rPr lang="en-US" altLang="ko-KR" dirty="0" err="1"/>
              <a:t>builtins</a:t>
            </a:r>
            <a:r>
              <a:rPr lang="en-US" altLang="ko-KR" dirty="0" smtClean="0"/>
              <a:t>__</a:t>
            </a:r>
          </a:p>
          <a:p>
            <a:pPr lvl="2"/>
            <a:r>
              <a:rPr lang="ko-KR" altLang="en-US" dirty="0" smtClean="0"/>
              <a:t>내장을 </a:t>
            </a:r>
            <a:r>
              <a:rPr lang="ko-KR" altLang="en-US" dirty="0"/>
              <a:t>의미하는 모듈 </a:t>
            </a:r>
            <a:r>
              <a:rPr lang="ko-KR" altLang="en-US" dirty="0" smtClean="0"/>
              <a:t>이름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2344035"/>
            <a:ext cx="6996112" cy="3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도움말 요청 함수 </a:t>
            </a:r>
            <a:r>
              <a:rPr lang="en-US" altLang="ko-KR" dirty="0"/>
              <a:t>help(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7" y="1044623"/>
            <a:ext cx="5743570" cy="52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0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327655"/>
            <a:ext cx="7086599" cy="622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161001"/>
            <a:ext cx="8215312" cy="49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3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함수 </a:t>
            </a:r>
            <a:r>
              <a:rPr lang="ko-KR" altLang="en-US" dirty="0" smtClean="0"/>
              <a:t>개요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사용자 정의 함수의 함수 정의와 함수 호출</a:t>
            </a:r>
          </a:p>
          <a:p>
            <a:pPr lvl="1"/>
            <a:r>
              <a:rPr lang="ko-KR" altLang="en-US" dirty="0" smtClean="0"/>
              <a:t>사용자 </a:t>
            </a:r>
            <a:r>
              <a:rPr lang="ko-KR" altLang="en-US" dirty="0"/>
              <a:t>정의 함수</a:t>
            </a:r>
            <a:r>
              <a:rPr lang="en-US" altLang="ko-KR" dirty="0"/>
              <a:t>(user-defined </a:t>
            </a:r>
            <a:r>
              <a:rPr lang="en-US" altLang="ko-KR" dirty="0" smtClean="0"/>
              <a:t>functions)</a:t>
            </a:r>
            <a:r>
              <a:rPr lang="ko-KR" altLang="en-US" dirty="0"/>
              <a:t>와 내장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(</a:t>
            </a:r>
            <a:r>
              <a:rPr lang="en-US" altLang="ko-KR" dirty="0"/>
              <a:t>built-in </a:t>
            </a:r>
            <a:r>
              <a:rPr lang="en-US" altLang="ko-KR" dirty="0" smtClean="0"/>
              <a:t>functions)</a:t>
            </a:r>
            <a:r>
              <a:rPr lang="ko-KR" altLang="en-US" dirty="0"/>
              <a:t>로 </a:t>
            </a:r>
            <a:r>
              <a:rPr lang="ko-KR" altLang="en-US" dirty="0" smtClean="0"/>
              <a:t>구분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print</a:t>
            </a:r>
            <a:r>
              <a:rPr lang="en-US" altLang="ko-KR" dirty="0"/>
              <a:t>( )</a:t>
            </a:r>
            <a:r>
              <a:rPr lang="ko-KR" altLang="en-US" dirty="0"/>
              <a:t>와 </a:t>
            </a:r>
            <a:r>
              <a:rPr lang="en-US" altLang="ko-KR" dirty="0"/>
              <a:t>input( ), </a:t>
            </a:r>
            <a:r>
              <a:rPr lang="en-US" altLang="ko-KR" dirty="0" err="1"/>
              <a:t>str</a:t>
            </a:r>
            <a:r>
              <a:rPr lang="en-US" altLang="ko-KR" dirty="0"/>
              <a:t>( ), </a:t>
            </a:r>
            <a:r>
              <a:rPr lang="en-US" altLang="ko-KR" dirty="0" err="1"/>
              <a:t>int</a:t>
            </a:r>
            <a:r>
              <a:rPr lang="en-US" altLang="ko-KR" dirty="0"/>
              <a:t>( ), float( ), </a:t>
            </a:r>
            <a:r>
              <a:rPr lang="en-US" altLang="ko-KR" dirty="0" err="1"/>
              <a:t>len</a:t>
            </a:r>
            <a:r>
              <a:rPr lang="en-US" altLang="ko-KR" dirty="0"/>
              <a:t>( ) </a:t>
            </a:r>
            <a:r>
              <a:rPr lang="ko-KR" altLang="en-US" dirty="0"/>
              <a:t>등과 같은 내장 </a:t>
            </a:r>
            <a:r>
              <a:rPr lang="ko-KR" altLang="en-US" dirty="0" smtClean="0"/>
              <a:t>함수 사용</a:t>
            </a:r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37" y="2360600"/>
            <a:ext cx="7045661" cy="3678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0998" y="3346569"/>
            <a:ext cx="22281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err="1" smtClean="0">
                <a:solidFill>
                  <a:srgbClr val="92D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def</a:t>
            </a:r>
            <a:endParaRPr lang="ko-KR" altLang="en-US" sz="1200" dirty="0" smtClean="0">
              <a:solidFill>
                <a:srgbClr val="92D05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8783" y="4791220"/>
            <a:ext cx="22281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err="1" smtClean="0">
                <a:solidFill>
                  <a:srgbClr val="92D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def</a:t>
            </a:r>
            <a:endParaRPr lang="ko-KR" altLang="en-US" sz="1200" dirty="0" smtClean="0">
              <a:solidFill>
                <a:srgbClr val="92D05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함수 정의 구문</a:t>
            </a:r>
            <a:r>
              <a:rPr lang="en-US" altLang="ko-KR" dirty="0"/>
              <a:t>: </a:t>
            </a:r>
            <a:r>
              <a:rPr lang="ko-KR" altLang="en-US" dirty="0"/>
              <a:t>함수 이름과 인자</a:t>
            </a:r>
            <a:r>
              <a:rPr lang="en-US" altLang="ko-KR" dirty="0"/>
              <a:t>, </a:t>
            </a:r>
            <a:r>
              <a:rPr lang="ko-KR" altLang="en-US" dirty="0"/>
              <a:t>반환 값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함수 </a:t>
            </a:r>
            <a:r>
              <a:rPr lang="ko-KR" altLang="en-US" dirty="0"/>
              <a:t>머리는 키워드 </a:t>
            </a:r>
            <a:r>
              <a:rPr lang="en-US" altLang="ko-KR" dirty="0" err="1" smtClean="0"/>
              <a:t>def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함수 </a:t>
            </a:r>
            <a:r>
              <a:rPr lang="ko-KR" altLang="en-US" dirty="0"/>
              <a:t>이름과 괄호</a:t>
            </a:r>
            <a:r>
              <a:rPr lang="en-US" altLang="ko-KR" dirty="0"/>
              <a:t>, </a:t>
            </a:r>
            <a:r>
              <a:rPr lang="ko-KR" altLang="en-US" dirty="0"/>
              <a:t>괄호 사이의 </a:t>
            </a:r>
            <a:r>
              <a:rPr lang="ko-KR" altLang="en-US" dirty="0" smtClean="0"/>
              <a:t>인자들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함수 </a:t>
            </a:r>
            <a:r>
              <a:rPr lang="ko-KR" altLang="en-US" dirty="0"/>
              <a:t>정의의 몸체인 블록을 </a:t>
            </a:r>
            <a:r>
              <a:rPr lang="ko-KR" altLang="en-US" dirty="0" smtClean="0"/>
              <a:t>예고하는 </a:t>
            </a:r>
            <a:r>
              <a:rPr lang="ko-KR" altLang="en-US" dirty="0"/>
              <a:t>콜론</a:t>
            </a:r>
            <a:r>
              <a:rPr lang="en-US" altLang="ko-KR" dirty="0"/>
              <a:t>(:)</a:t>
            </a:r>
            <a:r>
              <a:rPr lang="ko-KR" altLang="en-US" dirty="0"/>
              <a:t>이 </a:t>
            </a:r>
            <a:r>
              <a:rPr lang="ko-KR" altLang="en-US" dirty="0" smtClean="0"/>
              <a:t>필요</a:t>
            </a:r>
            <a:endParaRPr lang="en-US" altLang="ko-KR" dirty="0"/>
          </a:p>
          <a:p>
            <a:r>
              <a:rPr lang="ko-KR" altLang="en-US" dirty="0" smtClean="0"/>
              <a:t>함수 </a:t>
            </a:r>
            <a:r>
              <a:rPr lang="ko-KR" altLang="en-US" dirty="0"/>
              <a:t>몸체는 들여쓰기로 </a:t>
            </a:r>
            <a:r>
              <a:rPr lang="ko-KR" altLang="en-US" dirty="0" smtClean="0"/>
              <a:t>시작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기능을 </a:t>
            </a:r>
            <a:r>
              <a:rPr lang="ko-KR" altLang="en-US" dirty="0"/>
              <a:t>수행하는 </a:t>
            </a:r>
            <a:r>
              <a:rPr lang="ko-KR" altLang="en-US" dirty="0" smtClean="0"/>
              <a:t>문장들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마지막으로 </a:t>
            </a:r>
            <a:r>
              <a:rPr lang="ko-KR" altLang="en-US" dirty="0"/>
              <a:t>키워드 </a:t>
            </a:r>
            <a:r>
              <a:rPr lang="en-US" altLang="ko-KR" dirty="0" smtClean="0"/>
              <a:t>return</a:t>
            </a:r>
            <a:r>
              <a:rPr lang="ko-KR" altLang="en-US" dirty="0" smtClean="0"/>
              <a:t>에 </a:t>
            </a:r>
            <a:r>
              <a:rPr lang="ko-KR" altLang="en-US" dirty="0"/>
              <a:t>의한 </a:t>
            </a:r>
            <a:r>
              <a:rPr lang="ko-KR" altLang="en-US" dirty="0" smtClean="0"/>
              <a:t>반환 값을 </a:t>
            </a:r>
            <a:r>
              <a:rPr lang="ko-KR" altLang="en-US" dirty="0"/>
              <a:t>돌려 주는 구문이 </a:t>
            </a:r>
            <a:r>
              <a:rPr lang="ko-KR" altLang="en-US" dirty="0" smtClean="0"/>
              <a:t>필요</a:t>
            </a:r>
            <a:endParaRPr lang="en-US" altLang="ko-KR" dirty="0"/>
          </a:p>
          <a:p>
            <a:r>
              <a:rPr lang="ko-KR" altLang="en-US" dirty="0" smtClean="0"/>
              <a:t>인자</a:t>
            </a:r>
            <a:r>
              <a:rPr lang="en-US" altLang="ko-KR" dirty="0"/>
              <a:t>(arguments)</a:t>
            </a:r>
            <a:r>
              <a:rPr lang="ko-KR" altLang="en-US" dirty="0"/>
              <a:t>와 </a:t>
            </a:r>
            <a:r>
              <a:rPr lang="en-US" altLang="ko-KR" dirty="0"/>
              <a:t>return </a:t>
            </a:r>
            <a:r>
              <a:rPr lang="ko-KR" altLang="en-US" dirty="0"/>
              <a:t>문장은 선택적</a:t>
            </a:r>
            <a:r>
              <a:rPr lang="en-US" altLang="ko-KR" dirty="0"/>
              <a:t>(optional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16" y="3501350"/>
            <a:ext cx="5732059" cy="272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정의와 호출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함수 호출은 함수 정의 이후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940" y="1681590"/>
            <a:ext cx="3603009" cy="6930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01" y="2462591"/>
            <a:ext cx="6409615" cy="200430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53" y="4609410"/>
            <a:ext cx="6147606" cy="15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첫 함수 정의와 </a:t>
            </a:r>
            <a:r>
              <a:rPr lang="ko-KR" altLang="en-US" dirty="0" smtClean="0"/>
              <a:t>호출 예제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85" y="1177471"/>
            <a:ext cx="6170221" cy="498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함수로 필요한 값을 전달하는 인자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99" y="1071131"/>
            <a:ext cx="6450775" cy="295193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99" y="3970401"/>
            <a:ext cx="6450775" cy="249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return</a:t>
            </a:r>
            <a:r>
              <a:rPr lang="ko-KR" altLang="en-US" dirty="0"/>
              <a:t>문으로 함수 기능을 수행한 후 반환 값을 전달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76" y="1099583"/>
            <a:ext cx="8275695" cy="229880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87" y="3609836"/>
            <a:ext cx="8248650" cy="252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32489c84d168ce21afdab9955b3694bd2f5c"/>
</p:tagLst>
</file>

<file path=ppt/theme/theme1.xml><?xml version="1.0" encoding="utf-8"?>
<a:theme xmlns:a="http://schemas.openxmlformats.org/drawingml/2006/main" name="Office 테마">
  <a:themeElements>
    <a:clrScheme name="사용자 지정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633"/>
      </a:accent1>
      <a:accent2>
        <a:srgbClr val="DB4126"/>
      </a:accent2>
      <a:accent3>
        <a:srgbClr val="C5D64C"/>
      </a:accent3>
      <a:accent4>
        <a:srgbClr val="A4B543"/>
      </a:accent4>
      <a:accent5>
        <a:srgbClr val="175079"/>
      </a:accent5>
      <a:accent6>
        <a:srgbClr val="113654"/>
      </a:accent6>
      <a:hlink>
        <a:srgbClr val="A97848"/>
      </a:hlink>
      <a:folHlink>
        <a:srgbClr val="694B2D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2000" b="1" dirty="0" smtClean="0">
            <a:solidFill>
              <a:srgbClr val="7030A0"/>
            </a:solidFill>
            <a:latin typeface="맑은 고딕" panose="020B0503020000020004" pitchFamily="50" charset="-127"/>
            <a:ea typeface="맑은 고딕" panose="020B0503020000020004" pitchFamily="50" charset="-127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18121</TotalTime>
  <Words>820</Words>
  <Application>Microsoft Office PowerPoint</Application>
  <PresentationFormat>화면 슬라이드 쇼(4:3)</PresentationFormat>
  <Paragraphs>176</Paragraphs>
  <Slides>38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38</vt:i4>
      </vt:variant>
    </vt:vector>
  </HeadingPairs>
  <TitlesOfParts>
    <vt:vector size="46" baseType="lpstr">
      <vt:lpstr>a바른생각</vt:lpstr>
      <vt:lpstr>나눔고딕</vt:lpstr>
      <vt:lpstr>맑은 고딕</vt:lpstr>
      <vt:lpstr>여기어때 잘난체</vt:lpstr>
      <vt:lpstr>Arial</vt:lpstr>
      <vt:lpstr>Tahoma</vt:lpstr>
      <vt:lpstr>Office 테마</vt:lpstr>
      <vt:lpstr>디자인 사용자 지정</vt:lpstr>
      <vt:lpstr>PowerPoint 프레젠테이션</vt:lpstr>
      <vt:lpstr>PowerPoint 프레젠테이션</vt:lpstr>
      <vt:lpstr>함수 개요(1)</vt:lpstr>
      <vt:lpstr>함수 개요(2)</vt:lpstr>
      <vt:lpstr>파이썬 함수 정의 구문: 함수 이름과 인자, 반환 값</vt:lpstr>
      <vt:lpstr>함수 정의와 호출</vt:lpstr>
      <vt:lpstr>첫 함수 정의와 호출 예제</vt:lpstr>
      <vt:lpstr>함수로 필요한 값을 전달하는 인자</vt:lpstr>
      <vt:lpstr>return문으로 함수 기능을 수행한 후 반환 값을 전달</vt:lpstr>
      <vt:lpstr>인자인 두 수의 합을 반환하는 함수 mysum(x, y)</vt:lpstr>
      <vt:lpstr>인자와 같이 반환 값도 여러 개 가능</vt:lpstr>
      <vt:lpstr>함수의 해설을 담는 문서화 문자열(docstring)</vt:lpstr>
      <vt:lpstr>섭씨 온도와 화씨 온도의 관계와 변환 함수</vt:lpstr>
      <vt:lpstr>지역 변수와 전역 변수</vt:lpstr>
      <vt:lpstr>함수 내부에서 대입이 있는 변수는 지역 변수로 인식</vt:lpstr>
      <vt:lpstr>함수 내부에서 대입 없이 참조만 하면 전역 변수로 인식</vt:lpstr>
      <vt:lpstr>함수에서 값을 대입하지 않고 지역 변수를 참조하면 오류</vt:lpstr>
      <vt:lpstr>함수에서 global 문장으로 변수를 전역 변수로 지정</vt:lpstr>
      <vt:lpstr>PowerPoint 프레젠테이션</vt:lpstr>
      <vt:lpstr>위치 인자와 키워드 인자</vt:lpstr>
      <vt:lpstr>가변 인자 *args</vt:lpstr>
      <vt:lpstr>인자 **kwargs</vt:lpstr>
      <vt:lpstr>위치 인자와 키워드 형태 가변 인자 함수 구현</vt:lpstr>
      <vt:lpstr>가변 인자 *args와 키워드 형태의 인자 **kwargs을 함께 사용</vt:lpstr>
      <vt:lpstr>PowerPoint 프레젠테이션</vt:lpstr>
      <vt:lpstr>람다 함수(lambda function)</vt:lpstr>
      <vt:lpstr>람다 함수 구현과 호출</vt:lpstr>
      <vt:lpstr>표준 라이브러리와 내장 함수</vt:lpstr>
      <vt:lpstr>산술 연산 관련 내장 함수</vt:lpstr>
      <vt:lpstr>함수 sorted( )에서 정렬의 비교 키로 사용하는 키워드 인자 key</vt:lpstr>
      <vt:lpstr>항목의 논리를 검사하는 함수 all( ), any( )</vt:lpstr>
      <vt:lpstr>함수 map( )</vt:lpstr>
      <vt:lpstr>내장 함수 map()을 활용한 원 면적 구하기</vt:lpstr>
      <vt:lpstr>함수 dir( )</vt:lpstr>
      <vt:lpstr>dir(__builtins__)</vt:lpstr>
      <vt:lpstr>도움말 요청 함수 help( )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www.pello.co.kr</dc:creator>
  <cp:lastModifiedBy>USER</cp:lastModifiedBy>
  <cp:revision>543</cp:revision>
  <cp:lastPrinted>2020-01-12T02:36:26Z</cp:lastPrinted>
  <dcterms:created xsi:type="dcterms:W3CDTF">2013-05-23T04:26:30Z</dcterms:created>
  <dcterms:modified xsi:type="dcterms:W3CDTF">2020-01-12T03:12:02Z</dcterms:modified>
</cp:coreProperties>
</file>