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9"/>
  </p:notesMasterIdLst>
  <p:sldIdLst>
    <p:sldId id="297" r:id="rId3"/>
    <p:sldId id="464" r:id="rId4"/>
    <p:sldId id="510" r:id="rId5"/>
    <p:sldId id="511" r:id="rId6"/>
    <p:sldId id="516" r:id="rId7"/>
    <p:sldId id="517" r:id="rId8"/>
    <p:sldId id="518" r:id="rId9"/>
    <p:sldId id="519" r:id="rId10"/>
    <p:sldId id="523" r:id="rId11"/>
    <p:sldId id="520" r:id="rId12"/>
    <p:sldId id="521" r:id="rId13"/>
    <p:sldId id="522" r:id="rId14"/>
    <p:sldId id="469" r:id="rId15"/>
    <p:sldId id="524" r:id="rId16"/>
    <p:sldId id="512" r:id="rId17"/>
    <p:sldId id="525" r:id="rId18"/>
    <p:sldId id="526" r:id="rId19"/>
    <p:sldId id="527" r:id="rId20"/>
    <p:sldId id="528" r:id="rId21"/>
    <p:sldId id="529" r:id="rId22"/>
    <p:sldId id="530" r:id="rId23"/>
    <p:sldId id="531" r:id="rId24"/>
    <p:sldId id="534" r:id="rId25"/>
    <p:sldId id="513" r:id="rId26"/>
    <p:sldId id="532" r:id="rId27"/>
    <p:sldId id="533" r:id="rId28"/>
    <p:sldId id="535" r:id="rId29"/>
    <p:sldId id="536" r:id="rId30"/>
    <p:sldId id="537" r:id="rId31"/>
    <p:sldId id="505" r:id="rId32"/>
    <p:sldId id="538" r:id="rId33"/>
    <p:sldId id="539" r:id="rId34"/>
    <p:sldId id="514" r:id="rId35"/>
    <p:sldId id="515" r:id="rId36"/>
    <p:sldId id="472" r:id="rId37"/>
    <p:sldId id="509" r:id="rId38"/>
  </p:sldIdLst>
  <p:sldSz cx="9144000" cy="6858000" type="screen4x3"/>
  <p:notesSz cx="6858000" cy="9144000"/>
  <p:custDataLst>
    <p:tags r:id="rId40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>
          <p15:clr>
            <a:srgbClr val="A4A3A4"/>
          </p15:clr>
        </p15:guide>
        <p15:guide id="2" orient="horz" pos="134">
          <p15:clr>
            <a:srgbClr val="A4A3A4"/>
          </p15:clr>
        </p15:guide>
        <p15:guide id="3" orient="horz" pos="710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649">
          <p15:clr>
            <a:srgbClr val="A4A3A4"/>
          </p15:clr>
        </p15:guide>
        <p15:guide id="7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25B"/>
    <a:srgbClr val="0000FF"/>
    <a:srgbClr val="175079"/>
    <a:srgbClr val="A4B543"/>
    <a:srgbClr val="C5D64C"/>
    <a:srgbClr val="DB4126"/>
    <a:srgbClr val="000000"/>
    <a:srgbClr val="3B3B3B"/>
    <a:srgbClr val="062474"/>
    <a:srgbClr val="D4E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286" autoAdjust="0"/>
  </p:normalViewPr>
  <p:slideViewPr>
    <p:cSldViewPr snapToGrid="0">
      <p:cViewPr varScale="1">
        <p:scale>
          <a:sx n="139" d="100"/>
          <a:sy n="139" d="100"/>
        </p:scale>
        <p:origin x="510" y="132"/>
      </p:cViewPr>
      <p:guideLst>
        <p:guide orient="horz" pos="2282"/>
        <p:guide orient="horz" pos="134"/>
        <p:guide orient="horz" pos="710"/>
        <p:guide orient="horz" pos="855"/>
        <p:guide pos="2880"/>
        <p:guide pos="5649"/>
        <p:guide pos="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230-0520-4083-807F-7B220B43BFBD}" type="datetimeFigureOut">
              <a:rPr lang="ko-KR" altLang="en-US" smtClean="0"/>
              <a:pPr/>
              <a:t>2020-01-12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0CEF-DD1E-42F7-A72F-FEF9E199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7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15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0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3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 userDrawn="1"/>
        </p:nvGrpSpPr>
        <p:grpSpPr>
          <a:xfrm>
            <a:off x="0" y="4722721"/>
            <a:ext cx="9144000" cy="2135279"/>
            <a:chOff x="0" y="3781425"/>
            <a:chExt cx="9144000" cy="2135279"/>
          </a:xfrm>
        </p:grpSpPr>
        <p:sp>
          <p:nvSpPr>
            <p:cNvPr id="53" name="직사각형 52"/>
            <p:cNvSpPr/>
            <p:nvPr/>
          </p:nvSpPr>
          <p:spPr>
            <a:xfrm>
              <a:off x="0" y="3983129"/>
              <a:ext cx="9144000" cy="193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>
              <a:off x="8467725" y="3781425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그룹 22"/>
          <p:cNvGrpSpPr/>
          <p:nvPr userDrawn="1"/>
        </p:nvGrpSpPr>
        <p:grpSpPr>
          <a:xfrm>
            <a:off x="0" y="4316507"/>
            <a:ext cx="9140220" cy="2541494"/>
            <a:chOff x="0" y="3189175"/>
            <a:chExt cx="9140220" cy="1954325"/>
          </a:xfrm>
        </p:grpSpPr>
        <p:grpSp>
          <p:nvGrpSpPr>
            <p:cNvPr id="24" name="그룹 25"/>
            <p:cNvGrpSpPr/>
            <p:nvPr/>
          </p:nvGrpSpPr>
          <p:grpSpPr>
            <a:xfrm>
              <a:off x="0" y="3368675"/>
              <a:ext cx="9140220" cy="1774825"/>
              <a:chOff x="-1" y="3368675"/>
              <a:chExt cx="9140220" cy="1774825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6101819" y="3368675"/>
                <a:ext cx="3038400" cy="1774825"/>
              </a:xfrm>
              <a:prstGeom prst="rect">
                <a:avLst/>
              </a:prstGeom>
              <a:solidFill>
                <a:srgbClr val="396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46109" y="3368675"/>
                <a:ext cx="3204000" cy="1774825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8" y="973"/>
                  </a:cxn>
                  <a:cxn ang="0">
                    <a:pos x="3968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8" y="2235"/>
                  </a:cxn>
                  <a:cxn ang="0">
                    <a:pos x="3968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8" y="973"/>
                    </a:lnTo>
                    <a:lnTo>
                      <a:pt x="3968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8" y="2235"/>
                    </a:lnTo>
                    <a:lnTo>
                      <a:pt x="3968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-1" y="3368675"/>
                <a:ext cx="3204000" cy="1773238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7" y="973"/>
                  </a:cxn>
                  <a:cxn ang="0">
                    <a:pos x="3967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7" y="2235"/>
                  </a:cxn>
                  <a:cxn ang="0">
                    <a:pos x="3967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7" y="973"/>
                    </a:lnTo>
                    <a:lnTo>
                      <a:pt x="3967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7" y="2235"/>
                    </a:lnTo>
                    <a:lnTo>
                      <a:pt x="3967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rgbClr val="B3B8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5" name="이등변 삼각형 24"/>
            <p:cNvSpPr/>
            <p:nvPr/>
          </p:nvSpPr>
          <p:spPr>
            <a:xfrm>
              <a:off x="8467725" y="3189175"/>
              <a:ext cx="276225" cy="238125"/>
            </a:xfrm>
            <a:prstGeom prst="triangle">
              <a:avLst/>
            </a:prstGeom>
            <a:solidFill>
              <a:srgbClr val="3968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765781" y="2083840"/>
            <a:ext cx="1753706" cy="1223265"/>
            <a:chOff x="4478338" y="563563"/>
            <a:chExt cx="3086100" cy="2152650"/>
          </a:xfrm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024309" y="5367850"/>
            <a:ext cx="809200" cy="680276"/>
            <a:chOff x="10845804" y="1177925"/>
            <a:chExt cx="936621" cy="787400"/>
          </a:xfrm>
          <a:solidFill>
            <a:schemeClr val="bg1"/>
          </a:solidFill>
          <a:effectLst/>
        </p:grpSpPr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10845804" y="1517650"/>
              <a:ext cx="479426" cy="447675"/>
            </a:xfrm>
            <a:custGeom>
              <a:avLst/>
              <a:gdLst/>
              <a:ahLst/>
              <a:cxnLst>
                <a:cxn ang="0">
                  <a:pos x="302" y="108"/>
                </a:cxn>
                <a:cxn ang="0">
                  <a:pos x="298" y="86"/>
                </a:cxn>
                <a:cxn ang="0">
                  <a:pos x="290" y="66"/>
                </a:cxn>
                <a:cxn ang="0">
                  <a:pos x="276" y="48"/>
                </a:cxn>
                <a:cxn ang="0">
                  <a:pos x="234" y="20"/>
                </a:cxn>
                <a:cxn ang="0">
                  <a:pos x="180" y="4"/>
                </a:cxn>
                <a:cxn ang="0">
                  <a:pos x="150" y="0"/>
                </a:cxn>
                <a:cxn ang="0">
                  <a:pos x="92" y="10"/>
                </a:cxn>
                <a:cxn ang="0">
                  <a:pos x="44" y="32"/>
                </a:cxn>
                <a:cxn ang="0">
                  <a:pos x="18" y="58"/>
                </a:cxn>
                <a:cxn ang="0">
                  <a:pos x="6" y="7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2" y="128"/>
                </a:cxn>
                <a:cxn ang="0">
                  <a:pos x="22" y="164"/>
                </a:cxn>
                <a:cxn ang="0">
                  <a:pos x="56" y="192"/>
                </a:cxn>
                <a:cxn ang="0">
                  <a:pos x="102" y="210"/>
                </a:cxn>
                <a:cxn ang="0">
                  <a:pos x="126" y="216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202" y="210"/>
                </a:cxn>
                <a:cxn ang="0">
                  <a:pos x="248" y="192"/>
                </a:cxn>
                <a:cxn ang="0">
                  <a:pos x="280" y="164"/>
                </a:cxn>
                <a:cxn ang="0">
                  <a:pos x="298" y="128"/>
                </a:cxn>
                <a:cxn ang="0">
                  <a:pos x="302" y="108"/>
                </a:cxn>
                <a:cxn ang="0">
                  <a:pos x="84" y="126"/>
                </a:cxn>
                <a:cxn ang="0">
                  <a:pos x="78" y="124"/>
                </a:cxn>
                <a:cxn ang="0">
                  <a:pos x="68" y="116"/>
                </a:cxn>
                <a:cxn ang="0">
                  <a:pos x="66" y="108"/>
                </a:cxn>
                <a:cxn ang="0">
                  <a:pos x="72" y="96"/>
                </a:cxn>
                <a:cxn ang="0">
                  <a:pos x="84" y="92"/>
                </a:cxn>
                <a:cxn ang="0">
                  <a:pos x="90" y="92"/>
                </a:cxn>
                <a:cxn ang="0">
                  <a:pos x="100" y="102"/>
                </a:cxn>
                <a:cxn ang="0">
                  <a:pos x="102" y="108"/>
                </a:cxn>
                <a:cxn ang="0">
                  <a:pos x="96" y="122"/>
                </a:cxn>
                <a:cxn ang="0">
                  <a:pos x="84" y="126"/>
                </a:cxn>
                <a:cxn ang="0">
                  <a:pos x="128" y="216"/>
                </a:cxn>
                <a:cxn ang="0">
                  <a:pos x="132" y="216"/>
                </a:cxn>
                <a:cxn ang="0">
                  <a:pos x="150" y="126"/>
                </a:cxn>
                <a:cxn ang="0">
                  <a:pos x="144" y="124"/>
                </a:cxn>
                <a:cxn ang="0">
                  <a:pos x="134" y="116"/>
                </a:cxn>
                <a:cxn ang="0">
                  <a:pos x="134" y="108"/>
                </a:cxn>
                <a:cxn ang="0">
                  <a:pos x="138" y="96"/>
                </a:cxn>
                <a:cxn ang="0">
                  <a:pos x="150" y="92"/>
                </a:cxn>
                <a:cxn ang="0">
                  <a:pos x="158" y="92"/>
                </a:cxn>
                <a:cxn ang="0">
                  <a:pos x="166" y="102"/>
                </a:cxn>
                <a:cxn ang="0">
                  <a:pos x="168" y="108"/>
                </a:cxn>
                <a:cxn ang="0">
                  <a:pos x="162" y="122"/>
                </a:cxn>
                <a:cxn ang="0">
                  <a:pos x="150" y="126"/>
                </a:cxn>
                <a:cxn ang="0">
                  <a:pos x="214" y="126"/>
                </a:cxn>
                <a:cxn ang="0">
                  <a:pos x="208" y="124"/>
                </a:cxn>
                <a:cxn ang="0">
                  <a:pos x="198" y="116"/>
                </a:cxn>
                <a:cxn ang="0">
                  <a:pos x="196" y="108"/>
                </a:cxn>
                <a:cxn ang="0">
                  <a:pos x="202" y="96"/>
                </a:cxn>
                <a:cxn ang="0">
                  <a:pos x="214" y="92"/>
                </a:cxn>
                <a:cxn ang="0">
                  <a:pos x="222" y="92"/>
                </a:cxn>
                <a:cxn ang="0">
                  <a:pos x="230" y="102"/>
                </a:cxn>
                <a:cxn ang="0">
                  <a:pos x="232" y="108"/>
                </a:cxn>
                <a:cxn ang="0">
                  <a:pos x="226" y="122"/>
                </a:cxn>
                <a:cxn ang="0">
                  <a:pos x="214" y="126"/>
                </a:cxn>
              </a:cxnLst>
              <a:rect l="0" t="0" r="r" b="b"/>
              <a:pathLst>
                <a:path w="302" h="282">
                  <a:moveTo>
                    <a:pt x="302" y="108"/>
                  </a:moveTo>
                  <a:lnTo>
                    <a:pt x="302" y="108"/>
                  </a:lnTo>
                  <a:lnTo>
                    <a:pt x="300" y="98"/>
                  </a:lnTo>
                  <a:lnTo>
                    <a:pt x="298" y="86"/>
                  </a:lnTo>
                  <a:lnTo>
                    <a:pt x="294" y="76"/>
                  </a:lnTo>
                  <a:lnTo>
                    <a:pt x="290" y="66"/>
                  </a:lnTo>
                  <a:lnTo>
                    <a:pt x="282" y="58"/>
                  </a:lnTo>
                  <a:lnTo>
                    <a:pt x="276" y="48"/>
                  </a:lnTo>
                  <a:lnTo>
                    <a:pt x="258" y="32"/>
                  </a:lnTo>
                  <a:lnTo>
                    <a:pt x="234" y="20"/>
                  </a:lnTo>
                  <a:lnTo>
                    <a:pt x="210" y="10"/>
                  </a:lnTo>
                  <a:lnTo>
                    <a:pt x="18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2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2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46"/>
                  </a:lnTo>
                  <a:lnTo>
                    <a:pt x="22" y="164"/>
                  </a:lnTo>
                  <a:lnTo>
                    <a:pt x="36" y="180"/>
                  </a:lnTo>
                  <a:lnTo>
                    <a:pt x="56" y="192"/>
                  </a:lnTo>
                  <a:lnTo>
                    <a:pt x="78" y="202"/>
                  </a:lnTo>
                  <a:lnTo>
                    <a:pt x="102" y="210"/>
                  </a:lnTo>
                  <a:lnTo>
                    <a:pt x="128" y="216"/>
                  </a:lnTo>
                  <a:lnTo>
                    <a:pt x="126" y="216"/>
                  </a:lnTo>
                  <a:lnTo>
                    <a:pt x="212" y="282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4" y="216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202" y="210"/>
                  </a:lnTo>
                  <a:lnTo>
                    <a:pt x="226" y="202"/>
                  </a:lnTo>
                  <a:lnTo>
                    <a:pt x="248" y="192"/>
                  </a:lnTo>
                  <a:lnTo>
                    <a:pt x="266" y="178"/>
                  </a:lnTo>
                  <a:lnTo>
                    <a:pt x="280" y="164"/>
                  </a:lnTo>
                  <a:lnTo>
                    <a:pt x="292" y="146"/>
                  </a:lnTo>
                  <a:lnTo>
                    <a:pt x="298" y="128"/>
                  </a:lnTo>
                  <a:lnTo>
                    <a:pt x="300" y="118"/>
                  </a:lnTo>
                  <a:lnTo>
                    <a:pt x="302" y="108"/>
                  </a:lnTo>
                  <a:lnTo>
                    <a:pt x="302" y="108"/>
                  </a:lnTo>
                  <a:close/>
                  <a:moveTo>
                    <a:pt x="84" y="126"/>
                  </a:moveTo>
                  <a:lnTo>
                    <a:pt x="84" y="126"/>
                  </a:lnTo>
                  <a:lnTo>
                    <a:pt x="78" y="124"/>
                  </a:lnTo>
                  <a:lnTo>
                    <a:pt x="72" y="122"/>
                  </a:lnTo>
                  <a:lnTo>
                    <a:pt x="68" y="11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2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2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8" y="216"/>
                  </a:move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close/>
                  <a:moveTo>
                    <a:pt x="150" y="126"/>
                  </a:moveTo>
                  <a:lnTo>
                    <a:pt x="150" y="126"/>
                  </a:lnTo>
                  <a:lnTo>
                    <a:pt x="144" y="124"/>
                  </a:lnTo>
                  <a:lnTo>
                    <a:pt x="138" y="122"/>
                  </a:lnTo>
                  <a:lnTo>
                    <a:pt x="134" y="11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4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8" y="92"/>
                  </a:lnTo>
                  <a:lnTo>
                    <a:pt x="162" y="96"/>
                  </a:lnTo>
                  <a:lnTo>
                    <a:pt x="166" y="102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6" y="116"/>
                  </a:lnTo>
                  <a:lnTo>
                    <a:pt x="162" y="122"/>
                  </a:lnTo>
                  <a:lnTo>
                    <a:pt x="158" y="124"/>
                  </a:lnTo>
                  <a:lnTo>
                    <a:pt x="150" y="126"/>
                  </a:lnTo>
                  <a:lnTo>
                    <a:pt x="150" y="126"/>
                  </a:lnTo>
                  <a:close/>
                  <a:moveTo>
                    <a:pt x="214" y="126"/>
                  </a:moveTo>
                  <a:lnTo>
                    <a:pt x="214" y="126"/>
                  </a:lnTo>
                  <a:lnTo>
                    <a:pt x="208" y="124"/>
                  </a:lnTo>
                  <a:lnTo>
                    <a:pt x="202" y="122"/>
                  </a:lnTo>
                  <a:lnTo>
                    <a:pt x="198" y="116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2"/>
                  </a:lnTo>
                  <a:lnTo>
                    <a:pt x="202" y="96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2" y="92"/>
                  </a:lnTo>
                  <a:lnTo>
                    <a:pt x="226" y="96"/>
                  </a:lnTo>
                  <a:lnTo>
                    <a:pt x="230" y="10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16"/>
                  </a:lnTo>
                  <a:lnTo>
                    <a:pt x="226" y="122"/>
                  </a:lnTo>
                  <a:lnTo>
                    <a:pt x="222" y="124"/>
                  </a:lnTo>
                  <a:lnTo>
                    <a:pt x="214" y="126"/>
                  </a:lnTo>
                  <a:lnTo>
                    <a:pt x="2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6"/>
            <p:cNvSpPr>
              <a:spLocks noEditPoints="1"/>
            </p:cNvSpPr>
            <p:nvPr/>
          </p:nvSpPr>
          <p:spPr bwMode="auto">
            <a:xfrm>
              <a:off x="10979150" y="1177925"/>
              <a:ext cx="803275" cy="739775"/>
            </a:xfrm>
            <a:custGeom>
              <a:avLst/>
              <a:gdLst/>
              <a:ahLst/>
              <a:cxnLst>
                <a:cxn ang="0">
                  <a:pos x="506" y="164"/>
                </a:cxn>
                <a:cxn ang="0">
                  <a:pos x="488" y="112"/>
                </a:cxn>
                <a:cxn ang="0">
                  <a:pos x="450" y="66"/>
                </a:cxn>
                <a:cxn ang="0">
                  <a:pos x="396" y="32"/>
                </a:cxn>
                <a:cxn ang="0">
                  <a:pos x="328" y="10"/>
                </a:cxn>
                <a:cxn ang="0">
                  <a:pos x="254" y="0"/>
                </a:cxn>
                <a:cxn ang="0">
                  <a:pos x="202" y="4"/>
                </a:cxn>
                <a:cxn ang="0">
                  <a:pos x="132" y="22"/>
                </a:cxn>
                <a:cxn ang="0">
                  <a:pos x="74" y="54"/>
                </a:cxn>
                <a:cxn ang="0">
                  <a:pos x="30" y="96"/>
                </a:cxn>
                <a:cxn ang="0">
                  <a:pos x="6" y="146"/>
                </a:cxn>
                <a:cxn ang="0">
                  <a:pos x="0" y="182"/>
                </a:cxn>
                <a:cxn ang="0">
                  <a:pos x="34" y="198"/>
                </a:cxn>
                <a:cxn ang="0">
                  <a:pos x="84" y="196"/>
                </a:cxn>
                <a:cxn ang="0">
                  <a:pos x="136" y="206"/>
                </a:cxn>
                <a:cxn ang="0">
                  <a:pos x="180" y="224"/>
                </a:cxn>
                <a:cxn ang="0">
                  <a:pos x="214" y="252"/>
                </a:cxn>
                <a:cxn ang="0">
                  <a:pos x="236" y="284"/>
                </a:cxn>
                <a:cxn ang="0">
                  <a:pos x="244" y="322"/>
                </a:cxn>
                <a:cxn ang="0">
                  <a:pos x="242" y="344"/>
                </a:cxn>
                <a:cxn ang="0">
                  <a:pos x="266" y="364"/>
                </a:cxn>
                <a:cxn ang="0">
                  <a:pos x="258" y="466"/>
                </a:cxn>
                <a:cxn ang="0">
                  <a:pos x="424" y="316"/>
                </a:cxn>
                <a:cxn ang="0">
                  <a:pos x="458" y="290"/>
                </a:cxn>
                <a:cxn ang="0">
                  <a:pos x="494" y="240"/>
                </a:cxn>
                <a:cxn ang="0">
                  <a:pos x="506" y="182"/>
                </a:cxn>
                <a:cxn ang="0">
                  <a:pos x="154" y="202"/>
                </a:cxn>
                <a:cxn ang="0">
                  <a:pos x="130" y="192"/>
                </a:cxn>
                <a:cxn ang="0">
                  <a:pos x="120" y="170"/>
                </a:cxn>
                <a:cxn ang="0">
                  <a:pos x="122" y="158"/>
                </a:cxn>
                <a:cxn ang="0">
                  <a:pos x="140" y="142"/>
                </a:cxn>
                <a:cxn ang="0">
                  <a:pos x="154" y="140"/>
                </a:cxn>
                <a:cxn ang="0">
                  <a:pos x="176" y="148"/>
                </a:cxn>
                <a:cxn ang="0">
                  <a:pos x="186" y="164"/>
                </a:cxn>
                <a:cxn ang="0">
                  <a:pos x="186" y="176"/>
                </a:cxn>
                <a:cxn ang="0">
                  <a:pos x="176" y="192"/>
                </a:cxn>
                <a:cxn ang="0">
                  <a:pos x="154" y="202"/>
                </a:cxn>
                <a:cxn ang="0">
                  <a:pos x="254" y="202"/>
                </a:cxn>
                <a:cxn ang="0">
                  <a:pos x="232" y="192"/>
                </a:cxn>
                <a:cxn ang="0">
                  <a:pos x="222" y="176"/>
                </a:cxn>
                <a:cxn ang="0">
                  <a:pos x="222" y="164"/>
                </a:cxn>
                <a:cxn ang="0">
                  <a:pos x="232" y="148"/>
                </a:cxn>
                <a:cxn ang="0">
                  <a:pos x="254" y="140"/>
                </a:cxn>
                <a:cxn ang="0">
                  <a:pos x="268" y="142"/>
                </a:cxn>
                <a:cxn ang="0">
                  <a:pos x="286" y="158"/>
                </a:cxn>
                <a:cxn ang="0">
                  <a:pos x="288" y="170"/>
                </a:cxn>
                <a:cxn ang="0">
                  <a:pos x="282" y="188"/>
                </a:cxn>
                <a:cxn ang="0">
                  <a:pos x="262" y="200"/>
                </a:cxn>
                <a:cxn ang="0">
                  <a:pos x="360" y="202"/>
                </a:cxn>
                <a:cxn ang="0">
                  <a:pos x="348" y="198"/>
                </a:cxn>
                <a:cxn ang="0">
                  <a:pos x="328" y="176"/>
                </a:cxn>
                <a:cxn ang="0">
                  <a:pos x="328" y="164"/>
                </a:cxn>
                <a:cxn ang="0">
                  <a:pos x="336" y="148"/>
                </a:cxn>
                <a:cxn ang="0">
                  <a:pos x="360" y="140"/>
                </a:cxn>
                <a:cxn ang="0">
                  <a:pos x="372" y="142"/>
                </a:cxn>
                <a:cxn ang="0">
                  <a:pos x="390" y="158"/>
                </a:cxn>
                <a:cxn ang="0">
                  <a:pos x="392" y="170"/>
                </a:cxn>
                <a:cxn ang="0">
                  <a:pos x="384" y="192"/>
                </a:cxn>
                <a:cxn ang="0">
                  <a:pos x="360" y="202"/>
                </a:cxn>
              </a:cxnLst>
              <a:rect l="0" t="0" r="r" b="b"/>
              <a:pathLst>
                <a:path w="506" h="466">
                  <a:moveTo>
                    <a:pt x="506" y="182"/>
                  </a:moveTo>
                  <a:lnTo>
                    <a:pt x="506" y="182"/>
                  </a:lnTo>
                  <a:lnTo>
                    <a:pt x="506" y="164"/>
                  </a:lnTo>
                  <a:lnTo>
                    <a:pt x="502" y="146"/>
                  </a:lnTo>
                  <a:lnTo>
                    <a:pt x="496" y="128"/>
                  </a:lnTo>
                  <a:lnTo>
                    <a:pt x="488" y="112"/>
                  </a:lnTo>
                  <a:lnTo>
                    <a:pt x="476" y="96"/>
                  </a:lnTo>
                  <a:lnTo>
                    <a:pt x="464" y="80"/>
                  </a:lnTo>
                  <a:lnTo>
                    <a:pt x="450" y="66"/>
                  </a:lnTo>
                  <a:lnTo>
                    <a:pt x="432" y="54"/>
                  </a:lnTo>
                  <a:lnTo>
                    <a:pt x="414" y="42"/>
                  </a:lnTo>
                  <a:lnTo>
                    <a:pt x="396" y="32"/>
                  </a:lnTo>
                  <a:lnTo>
                    <a:pt x="374" y="22"/>
                  </a:lnTo>
                  <a:lnTo>
                    <a:pt x="352" y="16"/>
                  </a:lnTo>
                  <a:lnTo>
                    <a:pt x="328" y="10"/>
                  </a:lnTo>
                  <a:lnTo>
                    <a:pt x="304" y="4"/>
                  </a:lnTo>
                  <a:lnTo>
                    <a:pt x="280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4" y="16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58" y="66"/>
                  </a:lnTo>
                  <a:lnTo>
                    <a:pt x="44" y="80"/>
                  </a:lnTo>
                  <a:lnTo>
                    <a:pt x="30" y="96"/>
                  </a:lnTo>
                  <a:lnTo>
                    <a:pt x="20" y="112"/>
                  </a:lnTo>
                  <a:lnTo>
                    <a:pt x="12" y="128"/>
                  </a:lnTo>
                  <a:lnTo>
                    <a:pt x="6" y="146"/>
                  </a:lnTo>
                  <a:lnTo>
                    <a:pt x="2" y="1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34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84" y="196"/>
                  </a:lnTo>
                  <a:lnTo>
                    <a:pt x="102" y="198"/>
                  </a:lnTo>
                  <a:lnTo>
                    <a:pt x="120" y="202"/>
                  </a:lnTo>
                  <a:lnTo>
                    <a:pt x="136" y="206"/>
                  </a:lnTo>
                  <a:lnTo>
                    <a:pt x="152" y="212"/>
                  </a:lnTo>
                  <a:lnTo>
                    <a:pt x="166" y="218"/>
                  </a:lnTo>
                  <a:lnTo>
                    <a:pt x="180" y="224"/>
                  </a:lnTo>
                  <a:lnTo>
                    <a:pt x="192" y="234"/>
                  </a:lnTo>
                  <a:lnTo>
                    <a:pt x="204" y="242"/>
                  </a:lnTo>
                  <a:lnTo>
                    <a:pt x="214" y="252"/>
                  </a:lnTo>
                  <a:lnTo>
                    <a:pt x="222" y="262"/>
                  </a:lnTo>
                  <a:lnTo>
                    <a:pt x="230" y="274"/>
                  </a:lnTo>
                  <a:lnTo>
                    <a:pt x="236" y="284"/>
                  </a:lnTo>
                  <a:lnTo>
                    <a:pt x="240" y="298"/>
                  </a:lnTo>
                  <a:lnTo>
                    <a:pt x="242" y="310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34"/>
                  </a:lnTo>
                  <a:lnTo>
                    <a:pt x="242" y="34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66" y="364"/>
                  </a:lnTo>
                  <a:lnTo>
                    <a:pt x="298" y="360"/>
                  </a:lnTo>
                  <a:lnTo>
                    <a:pt x="330" y="356"/>
                  </a:lnTo>
                  <a:lnTo>
                    <a:pt x="258" y="466"/>
                  </a:lnTo>
                  <a:lnTo>
                    <a:pt x="428" y="314"/>
                  </a:lnTo>
                  <a:lnTo>
                    <a:pt x="428" y="314"/>
                  </a:lnTo>
                  <a:lnTo>
                    <a:pt x="424" y="316"/>
                  </a:lnTo>
                  <a:lnTo>
                    <a:pt x="424" y="316"/>
                  </a:lnTo>
                  <a:lnTo>
                    <a:pt x="442" y="304"/>
                  </a:lnTo>
                  <a:lnTo>
                    <a:pt x="458" y="290"/>
                  </a:lnTo>
                  <a:lnTo>
                    <a:pt x="472" y="274"/>
                  </a:lnTo>
                  <a:lnTo>
                    <a:pt x="484" y="258"/>
                  </a:lnTo>
                  <a:lnTo>
                    <a:pt x="494" y="240"/>
                  </a:lnTo>
                  <a:lnTo>
                    <a:pt x="502" y="222"/>
                  </a:lnTo>
                  <a:lnTo>
                    <a:pt x="506" y="202"/>
                  </a:lnTo>
                  <a:lnTo>
                    <a:pt x="506" y="182"/>
                  </a:lnTo>
                  <a:lnTo>
                    <a:pt x="506" y="18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46" y="200"/>
                  </a:lnTo>
                  <a:lnTo>
                    <a:pt x="140" y="198"/>
                  </a:lnTo>
                  <a:lnTo>
                    <a:pt x="130" y="192"/>
                  </a:lnTo>
                  <a:lnTo>
                    <a:pt x="122" y="182"/>
                  </a:lnTo>
                  <a:lnTo>
                    <a:pt x="120" y="176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8"/>
                  </a:lnTo>
                  <a:lnTo>
                    <a:pt x="140" y="142"/>
                  </a:lnTo>
                  <a:lnTo>
                    <a:pt x="146" y="140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60" y="140"/>
                  </a:lnTo>
                  <a:lnTo>
                    <a:pt x="166" y="142"/>
                  </a:lnTo>
                  <a:lnTo>
                    <a:pt x="176" y="148"/>
                  </a:lnTo>
                  <a:lnTo>
                    <a:pt x="180" y="154"/>
                  </a:lnTo>
                  <a:lnTo>
                    <a:pt x="184" y="158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6"/>
                  </a:lnTo>
                  <a:lnTo>
                    <a:pt x="184" y="182"/>
                  </a:lnTo>
                  <a:lnTo>
                    <a:pt x="180" y="18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4" y="202"/>
                  </a:lnTo>
                  <a:lnTo>
                    <a:pt x="154" y="202"/>
                  </a:lnTo>
                  <a:close/>
                  <a:moveTo>
                    <a:pt x="254" y="202"/>
                  </a:moveTo>
                  <a:lnTo>
                    <a:pt x="254" y="202"/>
                  </a:lnTo>
                  <a:lnTo>
                    <a:pt x="248" y="200"/>
                  </a:lnTo>
                  <a:lnTo>
                    <a:pt x="242" y="198"/>
                  </a:lnTo>
                  <a:lnTo>
                    <a:pt x="232" y="192"/>
                  </a:lnTo>
                  <a:lnTo>
                    <a:pt x="228" y="188"/>
                  </a:lnTo>
                  <a:lnTo>
                    <a:pt x="224" y="182"/>
                  </a:lnTo>
                  <a:lnTo>
                    <a:pt x="222" y="176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4" y="158"/>
                  </a:lnTo>
                  <a:lnTo>
                    <a:pt x="228" y="154"/>
                  </a:lnTo>
                  <a:lnTo>
                    <a:pt x="232" y="148"/>
                  </a:lnTo>
                  <a:lnTo>
                    <a:pt x="242" y="142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62" y="140"/>
                  </a:lnTo>
                  <a:lnTo>
                    <a:pt x="268" y="142"/>
                  </a:lnTo>
                  <a:lnTo>
                    <a:pt x="278" y="148"/>
                  </a:lnTo>
                  <a:lnTo>
                    <a:pt x="282" y="154"/>
                  </a:lnTo>
                  <a:lnTo>
                    <a:pt x="286" y="158"/>
                  </a:lnTo>
                  <a:lnTo>
                    <a:pt x="288" y="164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8" y="176"/>
                  </a:lnTo>
                  <a:lnTo>
                    <a:pt x="286" y="182"/>
                  </a:lnTo>
                  <a:lnTo>
                    <a:pt x="282" y="188"/>
                  </a:lnTo>
                  <a:lnTo>
                    <a:pt x="278" y="192"/>
                  </a:lnTo>
                  <a:lnTo>
                    <a:pt x="268" y="198"/>
                  </a:lnTo>
                  <a:lnTo>
                    <a:pt x="262" y="200"/>
                  </a:lnTo>
                  <a:lnTo>
                    <a:pt x="254" y="202"/>
                  </a:lnTo>
                  <a:lnTo>
                    <a:pt x="254" y="202"/>
                  </a:lnTo>
                  <a:close/>
                  <a:moveTo>
                    <a:pt x="360" y="202"/>
                  </a:moveTo>
                  <a:lnTo>
                    <a:pt x="360" y="202"/>
                  </a:lnTo>
                  <a:lnTo>
                    <a:pt x="354" y="200"/>
                  </a:lnTo>
                  <a:lnTo>
                    <a:pt x="348" y="198"/>
                  </a:lnTo>
                  <a:lnTo>
                    <a:pt x="336" y="192"/>
                  </a:lnTo>
                  <a:lnTo>
                    <a:pt x="330" y="182"/>
                  </a:lnTo>
                  <a:lnTo>
                    <a:pt x="328" y="176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64"/>
                  </a:lnTo>
                  <a:lnTo>
                    <a:pt x="330" y="158"/>
                  </a:lnTo>
                  <a:lnTo>
                    <a:pt x="332" y="154"/>
                  </a:lnTo>
                  <a:lnTo>
                    <a:pt x="336" y="148"/>
                  </a:lnTo>
                  <a:lnTo>
                    <a:pt x="348" y="142"/>
                  </a:lnTo>
                  <a:lnTo>
                    <a:pt x="354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6" y="140"/>
                  </a:lnTo>
                  <a:lnTo>
                    <a:pt x="372" y="142"/>
                  </a:lnTo>
                  <a:lnTo>
                    <a:pt x="384" y="148"/>
                  </a:lnTo>
                  <a:lnTo>
                    <a:pt x="388" y="154"/>
                  </a:lnTo>
                  <a:lnTo>
                    <a:pt x="390" y="158"/>
                  </a:lnTo>
                  <a:lnTo>
                    <a:pt x="392" y="164"/>
                  </a:lnTo>
                  <a:lnTo>
                    <a:pt x="392" y="170"/>
                  </a:lnTo>
                  <a:lnTo>
                    <a:pt x="392" y="170"/>
                  </a:lnTo>
                  <a:lnTo>
                    <a:pt x="392" y="176"/>
                  </a:lnTo>
                  <a:lnTo>
                    <a:pt x="390" y="182"/>
                  </a:lnTo>
                  <a:lnTo>
                    <a:pt x="384" y="192"/>
                  </a:lnTo>
                  <a:lnTo>
                    <a:pt x="372" y="198"/>
                  </a:lnTo>
                  <a:lnTo>
                    <a:pt x="366" y="200"/>
                  </a:lnTo>
                  <a:lnTo>
                    <a:pt x="360" y="202"/>
                  </a:lnTo>
                  <a:lnTo>
                    <a:pt x="360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 userDrawn="1"/>
        </p:nvGrpSpPr>
        <p:grpSpPr>
          <a:xfrm>
            <a:off x="7288776" y="5223657"/>
            <a:ext cx="798170" cy="968662"/>
            <a:chOff x="9144000" y="817563"/>
            <a:chExt cx="2660649" cy="3228976"/>
          </a:xfrm>
          <a:solidFill>
            <a:schemeClr val="bg1"/>
          </a:solidFill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0356851" y="2601913"/>
              <a:ext cx="311150" cy="3079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8"/>
                </a:cxn>
                <a:cxn ang="0">
                  <a:pos x="166" y="30"/>
                </a:cxn>
                <a:cxn ang="0">
                  <a:pos x="178" y="44"/>
                </a:cxn>
                <a:cxn ang="0">
                  <a:pos x="188" y="62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6"/>
                </a:cxn>
                <a:cxn ang="0">
                  <a:pos x="188" y="132"/>
                </a:cxn>
                <a:cxn ang="0">
                  <a:pos x="178" y="150"/>
                </a:cxn>
                <a:cxn ang="0">
                  <a:pos x="166" y="164"/>
                </a:cxn>
                <a:cxn ang="0">
                  <a:pos x="150" y="176"/>
                </a:cxn>
                <a:cxn ang="0">
                  <a:pos x="134" y="186"/>
                </a:cxn>
                <a:cxn ang="0">
                  <a:pos x="116" y="192"/>
                </a:cxn>
                <a:cxn ang="0">
                  <a:pos x="98" y="194"/>
                </a:cxn>
                <a:cxn ang="0">
                  <a:pos x="98" y="194"/>
                </a:cxn>
                <a:cxn ang="0">
                  <a:pos x="80" y="192"/>
                </a:cxn>
                <a:cxn ang="0">
                  <a:pos x="62" y="186"/>
                </a:cxn>
                <a:cxn ang="0">
                  <a:pos x="46" y="176"/>
                </a:cxn>
                <a:cxn ang="0">
                  <a:pos x="30" y="164"/>
                </a:cxn>
                <a:cxn ang="0">
                  <a:pos x="18" y="150"/>
                </a:cxn>
                <a:cxn ang="0">
                  <a:pos x="8" y="132"/>
                </a:cxn>
                <a:cxn ang="0">
                  <a:pos x="2" y="11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2"/>
                </a:cxn>
                <a:cxn ang="0">
                  <a:pos x="18" y="44"/>
                </a:cxn>
                <a:cxn ang="0">
                  <a:pos x="30" y="30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8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96" h="194">
                  <a:moveTo>
                    <a:pt x="98" y="0"/>
                  </a:moveTo>
                  <a:lnTo>
                    <a:pt x="98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8"/>
                  </a:lnTo>
                  <a:lnTo>
                    <a:pt x="166" y="30"/>
                  </a:lnTo>
                  <a:lnTo>
                    <a:pt x="178" y="44"/>
                  </a:lnTo>
                  <a:lnTo>
                    <a:pt x="188" y="62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6"/>
                  </a:lnTo>
                  <a:lnTo>
                    <a:pt x="188" y="132"/>
                  </a:lnTo>
                  <a:lnTo>
                    <a:pt x="178" y="150"/>
                  </a:lnTo>
                  <a:lnTo>
                    <a:pt x="166" y="164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6" y="192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80" y="192"/>
                  </a:lnTo>
                  <a:lnTo>
                    <a:pt x="62" y="186"/>
                  </a:lnTo>
                  <a:lnTo>
                    <a:pt x="46" y="176"/>
                  </a:lnTo>
                  <a:lnTo>
                    <a:pt x="30" y="164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9220199" y="1465264"/>
              <a:ext cx="2584450" cy="2581275"/>
            </a:xfrm>
            <a:custGeom>
              <a:avLst/>
              <a:gdLst/>
              <a:ahLst/>
              <a:cxnLst>
                <a:cxn ang="0">
                  <a:pos x="926" y="72"/>
                </a:cxn>
                <a:cxn ang="0">
                  <a:pos x="1102" y="122"/>
                </a:cxn>
                <a:cxn ang="0">
                  <a:pos x="1258" y="210"/>
                </a:cxn>
                <a:cxn ang="0">
                  <a:pos x="1390" y="332"/>
                </a:cxn>
                <a:cxn ang="0">
                  <a:pos x="1488" y="484"/>
                </a:cxn>
                <a:cxn ang="0">
                  <a:pos x="1546" y="660"/>
                </a:cxn>
                <a:cxn ang="0">
                  <a:pos x="1562" y="814"/>
                </a:cxn>
                <a:cxn ang="0">
                  <a:pos x="1538" y="998"/>
                </a:cxn>
                <a:cxn ang="0">
                  <a:pos x="1470" y="1166"/>
                </a:cxn>
                <a:cxn ang="0">
                  <a:pos x="1366" y="1314"/>
                </a:cxn>
                <a:cxn ang="0">
                  <a:pos x="1230" y="1432"/>
                </a:cxn>
                <a:cxn ang="0">
                  <a:pos x="1068" y="1516"/>
                </a:cxn>
                <a:cxn ang="0">
                  <a:pos x="890" y="1558"/>
                </a:cxn>
                <a:cxn ang="0">
                  <a:pos x="736" y="1558"/>
                </a:cxn>
                <a:cxn ang="0">
                  <a:pos x="552" y="1516"/>
                </a:cxn>
                <a:cxn ang="0">
                  <a:pos x="392" y="1432"/>
                </a:cxn>
                <a:cxn ang="0">
                  <a:pos x="256" y="1314"/>
                </a:cxn>
                <a:cxn ang="0">
                  <a:pos x="154" y="1166"/>
                </a:cxn>
                <a:cxn ang="0">
                  <a:pos x="88" y="998"/>
                </a:cxn>
                <a:cxn ang="0">
                  <a:pos x="66" y="814"/>
                </a:cxn>
                <a:cxn ang="0">
                  <a:pos x="80" y="660"/>
                </a:cxn>
                <a:cxn ang="0">
                  <a:pos x="138" y="484"/>
                </a:cxn>
                <a:cxn ang="0">
                  <a:pos x="234" y="332"/>
                </a:cxn>
                <a:cxn ang="0">
                  <a:pos x="362" y="210"/>
                </a:cxn>
                <a:cxn ang="0">
                  <a:pos x="518" y="122"/>
                </a:cxn>
                <a:cxn ang="0">
                  <a:pos x="698" y="72"/>
                </a:cxn>
                <a:cxn ang="0">
                  <a:pos x="1628" y="814"/>
                </a:cxn>
                <a:cxn ang="0">
                  <a:pos x="1610" y="648"/>
                </a:cxn>
                <a:cxn ang="0">
                  <a:pos x="1548" y="458"/>
                </a:cxn>
                <a:cxn ang="0">
                  <a:pos x="1444" y="292"/>
                </a:cxn>
                <a:cxn ang="0">
                  <a:pos x="1304" y="160"/>
                </a:cxn>
                <a:cxn ang="0">
                  <a:pos x="1134" y="62"/>
                </a:cxn>
                <a:cxn ang="0">
                  <a:pos x="940" y="8"/>
                </a:cxn>
                <a:cxn ang="0">
                  <a:pos x="772" y="0"/>
                </a:cxn>
                <a:cxn ang="0">
                  <a:pos x="570" y="36"/>
                </a:cxn>
                <a:cxn ang="0">
                  <a:pos x="390" y="116"/>
                </a:cxn>
                <a:cxn ang="0">
                  <a:pos x="236" y="236"/>
                </a:cxn>
                <a:cxn ang="0">
                  <a:pos x="116" y="388"/>
                </a:cxn>
                <a:cxn ang="0">
                  <a:pos x="36" y="568"/>
                </a:cxn>
                <a:cxn ang="0">
                  <a:pos x="2" y="770"/>
                </a:cxn>
                <a:cxn ang="0">
                  <a:pos x="10" y="938"/>
                </a:cxn>
                <a:cxn ang="0">
                  <a:pos x="64" y="1132"/>
                </a:cxn>
                <a:cxn ang="0">
                  <a:pos x="160" y="1302"/>
                </a:cxn>
                <a:cxn ang="0">
                  <a:pos x="294" y="1442"/>
                </a:cxn>
                <a:cxn ang="0">
                  <a:pos x="458" y="1548"/>
                </a:cxn>
                <a:cxn ang="0">
                  <a:pos x="648" y="1610"/>
                </a:cxn>
                <a:cxn ang="0">
                  <a:pos x="814" y="1626"/>
                </a:cxn>
                <a:cxn ang="0">
                  <a:pos x="1020" y="1602"/>
                </a:cxn>
                <a:cxn ang="0">
                  <a:pos x="1204" y="1530"/>
                </a:cxn>
                <a:cxn ang="0">
                  <a:pos x="1364" y="1418"/>
                </a:cxn>
                <a:cxn ang="0">
                  <a:pos x="1490" y="1270"/>
                </a:cxn>
                <a:cxn ang="0">
                  <a:pos x="1578" y="1096"/>
                </a:cxn>
                <a:cxn ang="0">
                  <a:pos x="1624" y="898"/>
                </a:cxn>
              </a:cxnLst>
              <a:rect l="0" t="0" r="r" b="b"/>
              <a:pathLst>
                <a:path w="1628" h="1626">
                  <a:moveTo>
                    <a:pt x="814" y="64"/>
                  </a:moveTo>
                  <a:lnTo>
                    <a:pt x="814" y="64"/>
                  </a:lnTo>
                  <a:lnTo>
                    <a:pt x="852" y="66"/>
                  </a:lnTo>
                  <a:lnTo>
                    <a:pt x="890" y="68"/>
                  </a:lnTo>
                  <a:lnTo>
                    <a:pt x="926" y="72"/>
                  </a:lnTo>
                  <a:lnTo>
                    <a:pt x="962" y="80"/>
                  </a:lnTo>
                  <a:lnTo>
                    <a:pt x="998" y="88"/>
                  </a:lnTo>
                  <a:lnTo>
                    <a:pt x="1034" y="98"/>
                  </a:lnTo>
                  <a:lnTo>
                    <a:pt x="1068" y="108"/>
                  </a:lnTo>
                  <a:lnTo>
                    <a:pt x="1102" y="122"/>
                  </a:lnTo>
                  <a:lnTo>
                    <a:pt x="1136" y="136"/>
                  </a:lnTo>
                  <a:lnTo>
                    <a:pt x="1168" y="152"/>
                  </a:lnTo>
                  <a:lnTo>
                    <a:pt x="1200" y="170"/>
                  </a:lnTo>
                  <a:lnTo>
                    <a:pt x="1230" y="190"/>
                  </a:lnTo>
                  <a:lnTo>
                    <a:pt x="1258" y="210"/>
                  </a:lnTo>
                  <a:lnTo>
                    <a:pt x="1288" y="232"/>
                  </a:lnTo>
                  <a:lnTo>
                    <a:pt x="1314" y="256"/>
                  </a:lnTo>
                  <a:lnTo>
                    <a:pt x="1340" y="280"/>
                  </a:lnTo>
                  <a:lnTo>
                    <a:pt x="1366" y="306"/>
                  </a:lnTo>
                  <a:lnTo>
                    <a:pt x="1390" y="332"/>
                  </a:lnTo>
                  <a:lnTo>
                    <a:pt x="1412" y="360"/>
                  </a:lnTo>
                  <a:lnTo>
                    <a:pt x="1432" y="390"/>
                  </a:lnTo>
                  <a:lnTo>
                    <a:pt x="1452" y="420"/>
                  </a:lnTo>
                  <a:lnTo>
                    <a:pt x="1470" y="452"/>
                  </a:lnTo>
                  <a:lnTo>
                    <a:pt x="1488" y="484"/>
                  </a:lnTo>
                  <a:lnTo>
                    <a:pt x="1502" y="518"/>
                  </a:lnTo>
                  <a:lnTo>
                    <a:pt x="1516" y="552"/>
                  </a:lnTo>
                  <a:lnTo>
                    <a:pt x="1528" y="586"/>
                  </a:lnTo>
                  <a:lnTo>
                    <a:pt x="1538" y="622"/>
                  </a:lnTo>
                  <a:lnTo>
                    <a:pt x="1546" y="660"/>
                  </a:lnTo>
                  <a:lnTo>
                    <a:pt x="1554" y="696"/>
                  </a:lnTo>
                  <a:lnTo>
                    <a:pt x="1558" y="734"/>
                  </a:lnTo>
                  <a:lnTo>
                    <a:pt x="1562" y="774"/>
                  </a:lnTo>
                  <a:lnTo>
                    <a:pt x="1562" y="814"/>
                  </a:lnTo>
                  <a:lnTo>
                    <a:pt x="1562" y="814"/>
                  </a:lnTo>
                  <a:lnTo>
                    <a:pt x="1562" y="850"/>
                  </a:lnTo>
                  <a:lnTo>
                    <a:pt x="1558" y="888"/>
                  </a:lnTo>
                  <a:lnTo>
                    <a:pt x="1554" y="926"/>
                  </a:lnTo>
                  <a:lnTo>
                    <a:pt x="1546" y="962"/>
                  </a:lnTo>
                  <a:lnTo>
                    <a:pt x="1538" y="998"/>
                  </a:lnTo>
                  <a:lnTo>
                    <a:pt x="1528" y="1034"/>
                  </a:lnTo>
                  <a:lnTo>
                    <a:pt x="1516" y="1068"/>
                  </a:lnTo>
                  <a:lnTo>
                    <a:pt x="1502" y="1102"/>
                  </a:lnTo>
                  <a:lnTo>
                    <a:pt x="1488" y="1134"/>
                  </a:lnTo>
                  <a:lnTo>
                    <a:pt x="1470" y="1166"/>
                  </a:lnTo>
                  <a:lnTo>
                    <a:pt x="1452" y="1198"/>
                  </a:lnTo>
                  <a:lnTo>
                    <a:pt x="1432" y="1228"/>
                  </a:lnTo>
                  <a:lnTo>
                    <a:pt x="1412" y="1258"/>
                  </a:lnTo>
                  <a:lnTo>
                    <a:pt x="1390" y="1286"/>
                  </a:lnTo>
                  <a:lnTo>
                    <a:pt x="1366" y="1314"/>
                  </a:lnTo>
                  <a:lnTo>
                    <a:pt x="1340" y="1340"/>
                  </a:lnTo>
                  <a:lnTo>
                    <a:pt x="1314" y="1364"/>
                  </a:lnTo>
                  <a:lnTo>
                    <a:pt x="1288" y="1388"/>
                  </a:lnTo>
                  <a:lnTo>
                    <a:pt x="1258" y="1412"/>
                  </a:lnTo>
                  <a:lnTo>
                    <a:pt x="1230" y="1432"/>
                  </a:lnTo>
                  <a:lnTo>
                    <a:pt x="1200" y="1452"/>
                  </a:lnTo>
                  <a:lnTo>
                    <a:pt x="1168" y="1470"/>
                  </a:lnTo>
                  <a:lnTo>
                    <a:pt x="1136" y="1486"/>
                  </a:lnTo>
                  <a:lnTo>
                    <a:pt x="1102" y="1502"/>
                  </a:lnTo>
                  <a:lnTo>
                    <a:pt x="1068" y="1516"/>
                  </a:lnTo>
                  <a:lnTo>
                    <a:pt x="1034" y="1528"/>
                  </a:lnTo>
                  <a:lnTo>
                    <a:pt x="998" y="1538"/>
                  </a:lnTo>
                  <a:lnTo>
                    <a:pt x="962" y="1546"/>
                  </a:lnTo>
                  <a:lnTo>
                    <a:pt x="926" y="1552"/>
                  </a:lnTo>
                  <a:lnTo>
                    <a:pt x="890" y="1558"/>
                  </a:lnTo>
                  <a:lnTo>
                    <a:pt x="852" y="1560"/>
                  </a:lnTo>
                  <a:lnTo>
                    <a:pt x="814" y="1562"/>
                  </a:lnTo>
                  <a:lnTo>
                    <a:pt x="814" y="1562"/>
                  </a:lnTo>
                  <a:lnTo>
                    <a:pt x="774" y="1560"/>
                  </a:lnTo>
                  <a:lnTo>
                    <a:pt x="736" y="1558"/>
                  </a:lnTo>
                  <a:lnTo>
                    <a:pt x="698" y="1552"/>
                  </a:lnTo>
                  <a:lnTo>
                    <a:pt x="660" y="1546"/>
                  </a:lnTo>
                  <a:lnTo>
                    <a:pt x="624" y="1538"/>
                  </a:lnTo>
                  <a:lnTo>
                    <a:pt x="588" y="1528"/>
                  </a:lnTo>
                  <a:lnTo>
                    <a:pt x="552" y="1516"/>
                  </a:lnTo>
                  <a:lnTo>
                    <a:pt x="518" y="1502"/>
                  </a:lnTo>
                  <a:lnTo>
                    <a:pt x="486" y="1486"/>
                  </a:lnTo>
                  <a:lnTo>
                    <a:pt x="452" y="1470"/>
                  </a:lnTo>
                  <a:lnTo>
                    <a:pt x="422" y="1452"/>
                  </a:lnTo>
                  <a:lnTo>
                    <a:pt x="392" y="1432"/>
                  </a:lnTo>
                  <a:lnTo>
                    <a:pt x="362" y="1412"/>
                  </a:lnTo>
                  <a:lnTo>
                    <a:pt x="334" y="1388"/>
                  </a:lnTo>
                  <a:lnTo>
                    <a:pt x="306" y="1364"/>
                  </a:lnTo>
                  <a:lnTo>
                    <a:pt x="282" y="1340"/>
                  </a:lnTo>
                  <a:lnTo>
                    <a:pt x="256" y="1314"/>
                  </a:lnTo>
                  <a:lnTo>
                    <a:pt x="234" y="1286"/>
                  </a:lnTo>
                  <a:lnTo>
                    <a:pt x="212" y="1258"/>
                  </a:lnTo>
                  <a:lnTo>
                    <a:pt x="190" y="1228"/>
                  </a:lnTo>
                  <a:lnTo>
                    <a:pt x="172" y="1198"/>
                  </a:lnTo>
                  <a:lnTo>
                    <a:pt x="154" y="1166"/>
                  </a:lnTo>
                  <a:lnTo>
                    <a:pt x="138" y="1134"/>
                  </a:lnTo>
                  <a:lnTo>
                    <a:pt x="124" y="1102"/>
                  </a:lnTo>
                  <a:lnTo>
                    <a:pt x="110" y="1068"/>
                  </a:lnTo>
                  <a:lnTo>
                    <a:pt x="98" y="1034"/>
                  </a:lnTo>
                  <a:lnTo>
                    <a:pt x="88" y="998"/>
                  </a:lnTo>
                  <a:lnTo>
                    <a:pt x="80" y="962"/>
                  </a:lnTo>
                  <a:lnTo>
                    <a:pt x="74" y="926"/>
                  </a:lnTo>
                  <a:lnTo>
                    <a:pt x="70" y="888"/>
                  </a:lnTo>
                  <a:lnTo>
                    <a:pt x="66" y="850"/>
                  </a:lnTo>
                  <a:lnTo>
                    <a:pt x="66" y="814"/>
                  </a:lnTo>
                  <a:lnTo>
                    <a:pt x="66" y="814"/>
                  </a:lnTo>
                  <a:lnTo>
                    <a:pt x="66" y="774"/>
                  </a:lnTo>
                  <a:lnTo>
                    <a:pt x="70" y="734"/>
                  </a:lnTo>
                  <a:lnTo>
                    <a:pt x="74" y="696"/>
                  </a:lnTo>
                  <a:lnTo>
                    <a:pt x="80" y="660"/>
                  </a:lnTo>
                  <a:lnTo>
                    <a:pt x="88" y="622"/>
                  </a:lnTo>
                  <a:lnTo>
                    <a:pt x="98" y="586"/>
                  </a:lnTo>
                  <a:lnTo>
                    <a:pt x="110" y="552"/>
                  </a:lnTo>
                  <a:lnTo>
                    <a:pt x="124" y="518"/>
                  </a:lnTo>
                  <a:lnTo>
                    <a:pt x="138" y="484"/>
                  </a:lnTo>
                  <a:lnTo>
                    <a:pt x="154" y="452"/>
                  </a:lnTo>
                  <a:lnTo>
                    <a:pt x="172" y="420"/>
                  </a:lnTo>
                  <a:lnTo>
                    <a:pt x="190" y="390"/>
                  </a:lnTo>
                  <a:lnTo>
                    <a:pt x="212" y="360"/>
                  </a:lnTo>
                  <a:lnTo>
                    <a:pt x="234" y="332"/>
                  </a:lnTo>
                  <a:lnTo>
                    <a:pt x="256" y="306"/>
                  </a:lnTo>
                  <a:lnTo>
                    <a:pt x="282" y="280"/>
                  </a:lnTo>
                  <a:lnTo>
                    <a:pt x="306" y="256"/>
                  </a:lnTo>
                  <a:lnTo>
                    <a:pt x="334" y="232"/>
                  </a:lnTo>
                  <a:lnTo>
                    <a:pt x="362" y="210"/>
                  </a:lnTo>
                  <a:lnTo>
                    <a:pt x="392" y="190"/>
                  </a:lnTo>
                  <a:lnTo>
                    <a:pt x="422" y="170"/>
                  </a:lnTo>
                  <a:lnTo>
                    <a:pt x="452" y="152"/>
                  </a:lnTo>
                  <a:lnTo>
                    <a:pt x="486" y="136"/>
                  </a:lnTo>
                  <a:lnTo>
                    <a:pt x="518" y="122"/>
                  </a:lnTo>
                  <a:lnTo>
                    <a:pt x="552" y="108"/>
                  </a:lnTo>
                  <a:lnTo>
                    <a:pt x="588" y="98"/>
                  </a:lnTo>
                  <a:lnTo>
                    <a:pt x="624" y="88"/>
                  </a:lnTo>
                  <a:lnTo>
                    <a:pt x="660" y="80"/>
                  </a:lnTo>
                  <a:lnTo>
                    <a:pt x="698" y="72"/>
                  </a:lnTo>
                  <a:lnTo>
                    <a:pt x="736" y="68"/>
                  </a:lnTo>
                  <a:lnTo>
                    <a:pt x="774" y="66"/>
                  </a:lnTo>
                  <a:lnTo>
                    <a:pt x="814" y="64"/>
                  </a:lnTo>
                  <a:lnTo>
                    <a:pt x="814" y="64"/>
                  </a:lnTo>
                  <a:close/>
                  <a:moveTo>
                    <a:pt x="1628" y="814"/>
                  </a:moveTo>
                  <a:lnTo>
                    <a:pt x="1628" y="814"/>
                  </a:lnTo>
                  <a:lnTo>
                    <a:pt x="1626" y="770"/>
                  </a:lnTo>
                  <a:lnTo>
                    <a:pt x="1624" y="728"/>
                  </a:lnTo>
                  <a:lnTo>
                    <a:pt x="1618" y="688"/>
                  </a:lnTo>
                  <a:lnTo>
                    <a:pt x="1610" y="648"/>
                  </a:lnTo>
                  <a:lnTo>
                    <a:pt x="1602" y="608"/>
                  </a:lnTo>
                  <a:lnTo>
                    <a:pt x="1592" y="568"/>
                  </a:lnTo>
                  <a:lnTo>
                    <a:pt x="1578" y="530"/>
                  </a:lnTo>
                  <a:lnTo>
                    <a:pt x="1564" y="494"/>
                  </a:lnTo>
                  <a:lnTo>
                    <a:pt x="1548" y="458"/>
                  </a:lnTo>
                  <a:lnTo>
                    <a:pt x="1530" y="422"/>
                  </a:lnTo>
                  <a:lnTo>
                    <a:pt x="1510" y="388"/>
                  </a:lnTo>
                  <a:lnTo>
                    <a:pt x="1490" y="356"/>
                  </a:lnTo>
                  <a:lnTo>
                    <a:pt x="1468" y="324"/>
                  </a:lnTo>
                  <a:lnTo>
                    <a:pt x="1444" y="292"/>
                  </a:lnTo>
                  <a:lnTo>
                    <a:pt x="1418" y="264"/>
                  </a:lnTo>
                  <a:lnTo>
                    <a:pt x="1392" y="236"/>
                  </a:lnTo>
                  <a:lnTo>
                    <a:pt x="1364" y="208"/>
                  </a:lnTo>
                  <a:lnTo>
                    <a:pt x="1334" y="184"/>
                  </a:lnTo>
                  <a:lnTo>
                    <a:pt x="1304" y="160"/>
                  </a:lnTo>
                  <a:lnTo>
                    <a:pt x="1272" y="136"/>
                  </a:lnTo>
                  <a:lnTo>
                    <a:pt x="1238" y="116"/>
                  </a:lnTo>
                  <a:lnTo>
                    <a:pt x="1204" y="96"/>
                  </a:lnTo>
                  <a:lnTo>
                    <a:pt x="1170" y="78"/>
                  </a:lnTo>
                  <a:lnTo>
                    <a:pt x="1134" y="62"/>
                  </a:lnTo>
                  <a:lnTo>
                    <a:pt x="1096" y="48"/>
                  </a:lnTo>
                  <a:lnTo>
                    <a:pt x="1058" y="36"/>
                  </a:lnTo>
                  <a:lnTo>
                    <a:pt x="1020" y="24"/>
                  </a:lnTo>
                  <a:lnTo>
                    <a:pt x="980" y="16"/>
                  </a:lnTo>
                  <a:lnTo>
                    <a:pt x="940" y="8"/>
                  </a:lnTo>
                  <a:lnTo>
                    <a:pt x="898" y="4"/>
                  </a:lnTo>
                  <a:lnTo>
                    <a:pt x="856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2" y="0"/>
                  </a:lnTo>
                  <a:lnTo>
                    <a:pt x="730" y="4"/>
                  </a:lnTo>
                  <a:lnTo>
                    <a:pt x="688" y="8"/>
                  </a:lnTo>
                  <a:lnTo>
                    <a:pt x="648" y="16"/>
                  </a:lnTo>
                  <a:lnTo>
                    <a:pt x="608" y="24"/>
                  </a:lnTo>
                  <a:lnTo>
                    <a:pt x="570" y="36"/>
                  </a:lnTo>
                  <a:lnTo>
                    <a:pt x="532" y="48"/>
                  </a:lnTo>
                  <a:lnTo>
                    <a:pt x="494" y="62"/>
                  </a:lnTo>
                  <a:lnTo>
                    <a:pt x="458" y="78"/>
                  </a:lnTo>
                  <a:lnTo>
                    <a:pt x="424" y="96"/>
                  </a:lnTo>
                  <a:lnTo>
                    <a:pt x="390" y="116"/>
                  </a:lnTo>
                  <a:lnTo>
                    <a:pt x="356" y="136"/>
                  </a:lnTo>
                  <a:lnTo>
                    <a:pt x="324" y="160"/>
                  </a:lnTo>
                  <a:lnTo>
                    <a:pt x="294" y="184"/>
                  </a:lnTo>
                  <a:lnTo>
                    <a:pt x="264" y="208"/>
                  </a:lnTo>
                  <a:lnTo>
                    <a:pt x="236" y="236"/>
                  </a:lnTo>
                  <a:lnTo>
                    <a:pt x="210" y="264"/>
                  </a:lnTo>
                  <a:lnTo>
                    <a:pt x="184" y="292"/>
                  </a:lnTo>
                  <a:lnTo>
                    <a:pt x="160" y="324"/>
                  </a:lnTo>
                  <a:lnTo>
                    <a:pt x="138" y="356"/>
                  </a:lnTo>
                  <a:lnTo>
                    <a:pt x="116" y="388"/>
                  </a:lnTo>
                  <a:lnTo>
                    <a:pt x="98" y="422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50" y="530"/>
                  </a:lnTo>
                  <a:lnTo>
                    <a:pt x="36" y="568"/>
                  </a:lnTo>
                  <a:lnTo>
                    <a:pt x="26" y="608"/>
                  </a:lnTo>
                  <a:lnTo>
                    <a:pt x="16" y="648"/>
                  </a:lnTo>
                  <a:lnTo>
                    <a:pt x="10" y="688"/>
                  </a:lnTo>
                  <a:lnTo>
                    <a:pt x="4" y="728"/>
                  </a:lnTo>
                  <a:lnTo>
                    <a:pt x="2" y="770"/>
                  </a:lnTo>
                  <a:lnTo>
                    <a:pt x="0" y="814"/>
                  </a:lnTo>
                  <a:lnTo>
                    <a:pt x="0" y="814"/>
                  </a:lnTo>
                  <a:lnTo>
                    <a:pt x="2" y="856"/>
                  </a:lnTo>
                  <a:lnTo>
                    <a:pt x="4" y="898"/>
                  </a:lnTo>
                  <a:lnTo>
                    <a:pt x="10" y="938"/>
                  </a:lnTo>
                  <a:lnTo>
                    <a:pt x="16" y="978"/>
                  </a:lnTo>
                  <a:lnTo>
                    <a:pt x="26" y="1018"/>
                  </a:lnTo>
                  <a:lnTo>
                    <a:pt x="36" y="1058"/>
                  </a:lnTo>
                  <a:lnTo>
                    <a:pt x="50" y="1096"/>
                  </a:lnTo>
                  <a:lnTo>
                    <a:pt x="64" y="1132"/>
                  </a:lnTo>
                  <a:lnTo>
                    <a:pt x="80" y="1168"/>
                  </a:lnTo>
                  <a:lnTo>
                    <a:pt x="98" y="1204"/>
                  </a:lnTo>
                  <a:lnTo>
                    <a:pt x="116" y="1238"/>
                  </a:lnTo>
                  <a:lnTo>
                    <a:pt x="138" y="1270"/>
                  </a:lnTo>
                  <a:lnTo>
                    <a:pt x="160" y="1302"/>
                  </a:lnTo>
                  <a:lnTo>
                    <a:pt x="184" y="1334"/>
                  </a:lnTo>
                  <a:lnTo>
                    <a:pt x="210" y="1362"/>
                  </a:lnTo>
                  <a:lnTo>
                    <a:pt x="236" y="1390"/>
                  </a:lnTo>
                  <a:lnTo>
                    <a:pt x="264" y="1418"/>
                  </a:lnTo>
                  <a:lnTo>
                    <a:pt x="294" y="1442"/>
                  </a:lnTo>
                  <a:lnTo>
                    <a:pt x="324" y="1466"/>
                  </a:lnTo>
                  <a:lnTo>
                    <a:pt x="356" y="1490"/>
                  </a:lnTo>
                  <a:lnTo>
                    <a:pt x="390" y="1510"/>
                  </a:lnTo>
                  <a:lnTo>
                    <a:pt x="424" y="1530"/>
                  </a:lnTo>
                  <a:lnTo>
                    <a:pt x="458" y="1548"/>
                  </a:lnTo>
                  <a:lnTo>
                    <a:pt x="494" y="1564"/>
                  </a:lnTo>
                  <a:lnTo>
                    <a:pt x="532" y="1578"/>
                  </a:lnTo>
                  <a:lnTo>
                    <a:pt x="570" y="1590"/>
                  </a:lnTo>
                  <a:lnTo>
                    <a:pt x="608" y="1602"/>
                  </a:lnTo>
                  <a:lnTo>
                    <a:pt x="648" y="1610"/>
                  </a:lnTo>
                  <a:lnTo>
                    <a:pt x="688" y="1618"/>
                  </a:lnTo>
                  <a:lnTo>
                    <a:pt x="730" y="1622"/>
                  </a:lnTo>
                  <a:lnTo>
                    <a:pt x="772" y="1626"/>
                  </a:lnTo>
                  <a:lnTo>
                    <a:pt x="814" y="1626"/>
                  </a:lnTo>
                  <a:lnTo>
                    <a:pt x="814" y="1626"/>
                  </a:lnTo>
                  <a:lnTo>
                    <a:pt x="856" y="1626"/>
                  </a:lnTo>
                  <a:lnTo>
                    <a:pt x="898" y="1622"/>
                  </a:lnTo>
                  <a:lnTo>
                    <a:pt x="940" y="1618"/>
                  </a:lnTo>
                  <a:lnTo>
                    <a:pt x="980" y="1610"/>
                  </a:lnTo>
                  <a:lnTo>
                    <a:pt x="1020" y="1602"/>
                  </a:lnTo>
                  <a:lnTo>
                    <a:pt x="1058" y="1590"/>
                  </a:lnTo>
                  <a:lnTo>
                    <a:pt x="1096" y="1578"/>
                  </a:lnTo>
                  <a:lnTo>
                    <a:pt x="1134" y="1564"/>
                  </a:lnTo>
                  <a:lnTo>
                    <a:pt x="1170" y="1548"/>
                  </a:lnTo>
                  <a:lnTo>
                    <a:pt x="1204" y="1530"/>
                  </a:lnTo>
                  <a:lnTo>
                    <a:pt x="1238" y="1510"/>
                  </a:lnTo>
                  <a:lnTo>
                    <a:pt x="1272" y="1490"/>
                  </a:lnTo>
                  <a:lnTo>
                    <a:pt x="1304" y="1466"/>
                  </a:lnTo>
                  <a:lnTo>
                    <a:pt x="1334" y="1442"/>
                  </a:lnTo>
                  <a:lnTo>
                    <a:pt x="1364" y="1418"/>
                  </a:lnTo>
                  <a:lnTo>
                    <a:pt x="1392" y="1390"/>
                  </a:lnTo>
                  <a:lnTo>
                    <a:pt x="1418" y="1362"/>
                  </a:lnTo>
                  <a:lnTo>
                    <a:pt x="1444" y="1334"/>
                  </a:lnTo>
                  <a:lnTo>
                    <a:pt x="1468" y="1302"/>
                  </a:lnTo>
                  <a:lnTo>
                    <a:pt x="1490" y="1270"/>
                  </a:lnTo>
                  <a:lnTo>
                    <a:pt x="1510" y="1238"/>
                  </a:lnTo>
                  <a:lnTo>
                    <a:pt x="1530" y="1204"/>
                  </a:lnTo>
                  <a:lnTo>
                    <a:pt x="1548" y="1168"/>
                  </a:lnTo>
                  <a:lnTo>
                    <a:pt x="1564" y="1132"/>
                  </a:lnTo>
                  <a:lnTo>
                    <a:pt x="1578" y="1096"/>
                  </a:lnTo>
                  <a:lnTo>
                    <a:pt x="1592" y="1058"/>
                  </a:lnTo>
                  <a:lnTo>
                    <a:pt x="1602" y="1018"/>
                  </a:lnTo>
                  <a:lnTo>
                    <a:pt x="1610" y="978"/>
                  </a:lnTo>
                  <a:lnTo>
                    <a:pt x="1618" y="938"/>
                  </a:lnTo>
                  <a:lnTo>
                    <a:pt x="1624" y="898"/>
                  </a:lnTo>
                  <a:lnTo>
                    <a:pt x="1626" y="856"/>
                  </a:lnTo>
                  <a:lnTo>
                    <a:pt x="1628" y="814"/>
                  </a:lnTo>
                  <a:lnTo>
                    <a:pt x="1628" y="8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9686923" y="1928815"/>
              <a:ext cx="1650998" cy="1654176"/>
            </a:xfrm>
            <a:custGeom>
              <a:avLst/>
              <a:gdLst/>
              <a:ahLst/>
              <a:cxnLst>
                <a:cxn ang="0">
                  <a:pos x="1038" y="466"/>
                </a:cxn>
                <a:cxn ang="0">
                  <a:pos x="1018" y="364"/>
                </a:cxn>
                <a:cxn ang="0">
                  <a:pos x="978" y="270"/>
                </a:cxn>
                <a:cxn ang="0">
                  <a:pos x="924" y="188"/>
                </a:cxn>
                <a:cxn ang="0">
                  <a:pos x="854" y="118"/>
                </a:cxn>
                <a:cxn ang="0">
                  <a:pos x="770" y="62"/>
                </a:cxn>
                <a:cxn ang="0">
                  <a:pos x="676" y="24"/>
                </a:cxn>
                <a:cxn ang="0">
                  <a:pos x="574" y="2"/>
                </a:cxn>
                <a:cxn ang="0">
                  <a:pos x="492" y="0"/>
                </a:cxn>
                <a:cxn ang="0">
                  <a:pos x="388" y="16"/>
                </a:cxn>
                <a:cxn ang="0">
                  <a:pos x="292" y="50"/>
                </a:cxn>
                <a:cxn ang="0">
                  <a:pos x="206" y="102"/>
                </a:cxn>
                <a:cxn ang="0">
                  <a:pos x="132" y="168"/>
                </a:cxn>
                <a:cxn ang="0">
                  <a:pos x="74" y="248"/>
                </a:cxn>
                <a:cxn ang="0">
                  <a:pos x="30" y="340"/>
                </a:cxn>
                <a:cxn ang="0">
                  <a:pos x="6" y="440"/>
                </a:cxn>
                <a:cxn ang="0">
                  <a:pos x="0" y="522"/>
                </a:cxn>
                <a:cxn ang="0">
                  <a:pos x="10" y="628"/>
                </a:cxn>
                <a:cxn ang="0">
                  <a:pos x="40" y="726"/>
                </a:cxn>
                <a:cxn ang="0">
                  <a:pos x="86" y="814"/>
                </a:cxn>
                <a:cxn ang="0">
                  <a:pos x="150" y="892"/>
                </a:cxn>
                <a:cxn ang="0">
                  <a:pos x="226" y="954"/>
                </a:cxn>
                <a:cxn ang="0">
                  <a:pos x="316" y="1002"/>
                </a:cxn>
                <a:cxn ang="0">
                  <a:pos x="414" y="1032"/>
                </a:cxn>
                <a:cxn ang="0">
                  <a:pos x="520" y="1042"/>
                </a:cxn>
                <a:cxn ang="0">
                  <a:pos x="600" y="1036"/>
                </a:cxn>
                <a:cxn ang="0">
                  <a:pos x="702" y="1010"/>
                </a:cxn>
                <a:cxn ang="0">
                  <a:pos x="792" y="968"/>
                </a:cxn>
                <a:cxn ang="0">
                  <a:pos x="872" y="908"/>
                </a:cxn>
                <a:cxn ang="0">
                  <a:pos x="938" y="834"/>
                </a:cxn>
                <a:cxn ang="0">
                  <a:pos x="990" y="750"/>
                </a:cxn>
                <a:cxn ang="0">
                  <a:pos x="1024" y="652"/>
                </a:cxn>
                <a:cxn ang="0">
                  <a:pos x="1040" y="548"/>
                </a:cxn>
                <a:cxn ang="0">
                  <a:pos x="520" y="50"/>
                </a:cxn>
                <a:cxn ang="0">
                  <a:pos x="614" y="58"/>
                </a:cxn>
                <a:cxn ang="0">
                  <a:pos x="778" y="130"/>
                </a:cxn>
                <a:cxn ang="0">
                  <a:pos x="900" y="258"/>
                </a:cxn>
                <a:cxn ang="0">
                  <a:pos x="966" y="426"/>
                </a:cxn>
                <a:cxn ang="0">
                  <a:pos x="974" y="566"/>
                </a:cxn>
                <a:cxn ang="0">
                  <a:pos x="922" y="734"/>
                </a:cxn>
                <a:cxn ang="0">
                  <a:pos x="814" y="870"/>
                </a:cxn>
                <a:cxn ang="0">
                  <a:pos x="658" y="956"/>
                </a:cxn>
                <a:cxn ang="0">
                  <a:pos x="544" y="976"/>
                </a:cxn>
                <a:cxn ang="0">
                  <a:pos x="472" y="974"/>
                </a:cxn>
                <a:cxn ang="0">
                  <a:pos x="340" y="940"/>
                </a:cxn>
                <a:cxn ang="0">
                  <a:pos x="194" y="840"/>
                </a:cxn>
                <a:cxn ang="0">
                  <a:pos x="100" y="696"/>
                </a:cxn>
                <a:cxn ang="0">
                  <a:pos x="64" y="522"/>
                </a:cxn>
                <a:cxn ang="0">
                  <a:pos x="84" y="380"/>
                </a:cxn>
                <a:cxn ang="0">
                  <a:pos x="166" y="220"/>
                </a:cxn>
                <a:cxn ang="0">
                  <a:pos x="300" y="106"/>
                </a:cxn>
                <a:cxn ang="0">
                  <a:pos x="448" y="54"/>
                </a:cxn>
                <a:cxn ang="0">
                  <a:pos x="520" y="50"/>
                </a:cxn>
              </a:cxnLst>
              <a:rect l="0" t="0" r="r" b="b"/>
              <a:pathLst>
                <a:path w="1040" h="1042">
                  <a:moveTo>
                    <a:pt x="1040" y="522"/>
                  </a:moveTo>
                  <a:lnTo>
                    <a:pt x="1040" y="522"/>
                  </a:lnTo>
                  <a:lnTo>
                    <a:pt x="1040" y="494"/>
                  </a:lnTo>
                  <a:lnTo>
                    <a:pt x="1038" y="466"/>
                  </a:lnTo>
                  <a:lnTo>
                    <a:pt x="1034" y="440"/>
                  </a:lnTo>
                  <a:lnTo>
                    <a:pt x="1030" y="414"/>
                  </a:lnTo>
                  <a:lnTo>
                    <a:pt x="1024" y="390"/>
                  </a:lnTo>
                  <a:lnTo>
                    <a:pt x="1018" y="364"/>
                  </a:lnTo>
                  <a:lnTo>
                    <a:pt x="1010" y="340"/>
                  </a:lnTo>
                  <a:lnTo>
                    <a:pt x="1000" y="316"/>
                  </a:lnTo>
                  <a:lnTo>
                    <a:pt x="990" y="292"/>
                  </a:lnTo>
                  <a:lnTo>
                    <a:pt x="978" y="270"/>
                  </a:lnTo>
                  <a:lnTo>
                    <a:pt x="966" y="248"/>
                  </a:lnTo>
                  <a:lnTo>
                    <a:pt x="954" y="228"/>
                  </a:lnTo>
                  <a:lnTo>
                    <a:pt x="938" y="208"/>
                  </a:lnTo>
                  <a:lnTo>
                    <a:pt x="924" y="188"/>
                  </a:lnTo>
                  <a:lnTo>
                    <a:pt x="908" y="168"/>
                  </a:lnTo>
                  <a:lnTo>
                    <a:pt x="890" y="150"/>
                  </a:lnTo>
                  <a:lnTo>
                    <a:pt x="872" y="134"/>
                  </a:lnTo>
                  <a:lnTo>
                    <a:pt x="854" y="118"/>
                  </a:lnTo>
                  <a:lnTo>
                    <a:pt x="834" y="102"/>
                  </a:lnTo>
                  <a:lnTo>
                    <a:pt x="814" y="88"/>
                  </a:lnTo>
                  <a:lnTo>
                    <a:pt x="792" y="74"/>
                  </a:lnTo>
                  <a:lnTo>
                    <a:pt x="770" y="62"/>
                  </a:lnTo>
                  <a:lnTo>
                    <a:pt x="748" y="50"/>
                  </a:lnTo>
                  <a:lnTo>
                    <a:pt x="724" y="40"/>
                  </a:lnTo>
                  <a:lnTo>
                    <a:pt x="702" y="32"/>
                  </a:lnTo>
                  <a:lnTo>
                    <a:pt x="676" y="24"/>
                  </a:lnTo>
                  <a:lnTo>
                    <a:pt x="652" y="16"/>
                  </a:lnTo>
                  <a:lnTo>
                    <a:pt x="626" y="10"/>
                  </a:lnTo>
                  <a:lnTo>
                    <a:pt x="600" y="6"/>
                  </a:lnTo>
                  <a:lnTo>
                    <a:pt x="574" y="2"/>
                  </a:lnTo>
                  <a:lnTo>
                    <a:pt x="54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492" y="0"/>
                  </a:lnTo>
                  <a:lnTo>
                    <a:pt x="466" y="2"/>
                  </a:lnTo>
                  <a:lnTo>
                    <a:pt x="440" y="6"/>
                  </a:lnTo>
                  <a:lnTo>
                    <a:pt x="414" y="10"/>
                  </a:lnTo>
                  <a:lnTo>
                    <a:pt x="388" y="16"/>
                  </a:lnTo>
                  <a:lnTo>
                    <a:pt x="364" y="24"/>
                  </a:lnTo>
                  <a:lnTo>
                    <a:pt x="338" y="32"/>
                  </a:lnTo>
                  <a:lnTo>
                    <a:pt x="316" y="40"/>
                  </a:lnTo>
                  <a:lnTo>
                    <a:pt x="292" y="50"/>
                  </a:lnTo>
                  <a:lnTo>
                    <a:pt x="270" y="62"/>
                  </a:lnTo>
                  <a:lnTo>
                    <a:pt x="248" y="74"/>
                  </a:lnTo>
                  <a:lnTo>
                    <a:pt x="226" y="88"/>
                  </a:lnTo>
                  <a:lnTo>
                    <a:pt x="206" y="102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32" y="168"/>
                  </a:lnTo>
                  <a:lnTo>
                    <a:pt x="116" y="188"/>
                  </a:lnTo>
                  <a:lnTo>
                    <a:pt x="102" y="208"/>
                  </a:lnTo>
                  <a:lnTo>
                    <a:pt x="86" y="228"/>
                  </a:lnTo>
                  <a:lnTo>
                    <a:pt x="74" y="248"/>
                  </a:lnTo>
                  <a:lnTo>
                    <a:pt x="62" y="270"/>
                  </a:lnTo>
                  <a:lnTo>
                    <a:pt x="50" y="292"/>
                  </a:lnTo>
                  <a:lnTo>
                    <a:pt x="40" y="316"/>
                  </a:lnTo>
                  <a:lnTo>
                    <a:pt x="30" y="340"/>
                  </a:lnTo>
                  <a:lnTo>
                    <a:pt x="22" y="364"/>
                  </a:lnTo>
                  <a:lnTo>
                    <a:pt x="16" y="390"/>
                  </a:lnTo>
                  <a:lnTo>
                    <a:pt x="10" y="414"/>
                  </a:lnTo>
                  <a:lnTo>
                    <a:pt x="6" y="440"/>
                  </a:lnTo>
                  <a:lnTo>
                    <a:pt x="2" y="466"/>
                  </a:lnTo>
                  <a:lnTo>
                    <a:pt x="0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48"/>
                  </a:lnTo>
                  <a:lnTo>
                    <a:pt x="2" y="576"/>
                  </a:lnTo>
                  <a:lnTo>
                    <a:pt x="6" y="602"/>
                  </a:lnTo>
                  <a:lnTo>
                    <a:pt x="10" y="628"/>
                  </a:lnTo>
                  <a:lnTo>
                    <a:pt x="16" y="652"/>
                  </a:lnTo>
                  <a:lnTo>
                    <a:pt x="22" y="678"/>
                  </a:lnTo>
                  <a:lnTo>
                    <a:pt x="30" y="702"/>
                  </a:lnTo>
                  <a:lnTo>
                    <a:pt x="40" y="726"/>
                  </a:lnTo>
                  <a:lnTo>
                    <a:pt x="50" y="750"/>
                  </a:lnTo>
                  <a:lnTo>
                    <a:pt x="62" y="772"/>
                  </a:lnTo>
                  <a:lnTo>
                    <a:pt x="74" y="794"/>
                  </a:lnTo>
                  <a:lnTo>
                    <a:pt x="86" y="814"/>
                  </a:lnTo>
                  <a:lnTo>
                    <a:pt x="102" y="834"/>
                  </a:lnTo>
                  <a:lnTo>
                    <a:pt x="116" y="854"/>
                  </a:lnTo>
                  <a:lnTo>
                    <a:pt x="132" y="874"/>
                  </a:lnTo>
                  <a:lnTo>
                    <a:pt x="150" y="892"/>
                  </a:lnTo>
                  <a:lnTo>
                    <a:pt x="168" y="908"/>
                  </a:lnTo>
                  <a:lnTo>
                    <a:pt x="186" y="924"/>
                  </a:lnTo>
                  <a:lnTo>
                    <a:pt x="206" y="940"/>
                  </a:lnTo>
                  <a:lnTo>
                    <a:pt x="226" y="954"/>
                  </a:lnTo>
                  <a:lnTo>
                    <a:pt x="248" y="968"/>
                  </a:lnTo>
                  <a:lnTo>
                    <a:pt x="270" y="980"/>
                  </a:lnTo>
                  <a:lnTo>
                    <a:pt x="292" y="992"/>
                  </a:lnTo>
                  <a:lnTo>
                    <a:pt x="316" y="1002"/>
                  </a:lnTo>
                  <a:lnTo>
                    <a:pt x="338" y="1010"/>
                  </a:lnTo>
                  <a:lnTo>
                    <a:pt x="364" y="1018"/>
                  </a:lnTo>
                  <a:lnTo>
                    <a:pt x="388" y="1026"/>
                  </a:lnTo>
                  <a:lnTo>
                    <a:pt x="414" y="1032"/>
                  </a:lnTo>
                  <a:lnTo>
                    <a:pt x="440" y="1036"/>
                  </a:lnTo>
                  <a:lnTo>
                    <a:pt x="466" y="1040"/>
                  </a:lnTo>
                  <a:lnTo>
                    <a:pt x="492" y="1042"/>
                  </a:lnTo>
                  <a:lnTo>
                    <a:pt x="520" y="1042"/>
                  </a:lnTo>
                  <a:lnTo>
                    <a:pt x="520" y="1042"/>
                  </a:lnTo>
                  <a:lnTo>
                    <a:pt x="548" y="1042"/>
                  </a:lnTo>
                  <a:lnTo>
                    <a:pt x="574" y="1040"/>
                  </a:lnTo>
                  <a:lnTo>
                    <a:pt x="600" y="1036"/>
                  </a:lnTo>
                  <a:lnTo>
                    <a:pt x="626" y="1032"/>
                  </a:lnTo>
                  <a:lnTo>
                    <a:pt x="652" y="1026"/>
                  </a:lnTo>
                  <a:lnTo>
                    <a:pt x="676" y="1018"/>
                  </a:lnTo>
                  <a:lnTo>
                    <a:pt x="702" y="1010"/>
                  </a:lnTo>
                  <a:lnTo>
                    <a:pt x="724" y="1002"/>
                  </a:lnTo>
                  <a:lnTo>
                    <a:pt x="748" y="992"/>
                  </a:lnTo>
                  <a:lnTo>
                    <a:pt x="770" y="980"/>
                  </a:lnTo>
                  <a:lnTo>
                    <a:pt x="792" y="968"/>
                  </a:lnTo>
                  <a:lnTo>
                    <a:pt x="814" y="954"/>
                  </a:lnTo>
                  <a:lnTo>
                    <a:pt x="834" y="940"/>
                  </a:lnTo>
                  <a:lnTo>
                    <a:pt x="854" y="924"/>
                  </a:lnTo>
                  <a:lnTo>
                    <a:pt x="872" y="908"/>
                  </a:lnTo>
                  <a:lnTo>
                    <a:pt x="890" y="892"/>
                  </a:lnTo>
                  <a:lnTo>
                    <a:pt x="908" y="874"/>
                  </a:lnTo>
                  <a:lnTo>
                    <a:pt x="924" y="854"/>
                  </a:lnTo>
                  <a:lnTo>
                    <a:pt x="938" y="834"/>
                  </a:lnTo>
                  <a:lnTo>
                    <a:pt x="954" y="814"/>
                  </a:lnTo>
                  <a:lnTo>
                    <a:pt x="966" y="794"/>
                  </a:lnTo>
                  <a:lnTo>
                    <a:pt x="978" y="772"/>
                  </a:lnTo>
                  <a:lnTo>
                    <a:pt x="990" y="750"/>
                  </a:lnTo>
                  <a:lnTo>
                    <a:pt x="1000" y="726"/>
                  </a:lnTo>
                  <a:lnTo>
                    <a:pt x="1010" y="702"/>
                  </a:lnTo>
                  <a:lnTo>
                    <a:pt x="1018" y="678"/>
                  </a:lnTo>
                  <a:lnTo>
                    <a:pt x="1024" y="652"/>
                  </a:lnTo>
                  <a:lnTo>
                    <a:pt x="1030" y="628"/>
                  </a:lnTo>
                  <a:lnTo>
                    <a:pt x="1034" y="602"/>
                  </a:lnTo>
                  <a:lnTo>
                    <a:pt x="1038" y="576"/>
                  </a:lnTo>
                  <a:lnTo>
                    <a:pt x="1040" y="548"/>
                  </a:lnTo>
                  <a:lnTo>
                    <a:pt x="1040" y="522"/>
                  </a:lnTo>
                  <a:lnTo>
                    <a:pt x="1040" y="522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544" y="50"/>
                  </a:lnTo>
                  <a:lnTo>
                    <a:pt x="568" y="52"/>
                  </a:lnTo>
                  <a:lnTo>
                    <a:pt x="592" y="54"/>
                  </a:lnTo>
                  <a:lnTo>
                    <a:pt x="614" y="58"/>
                  </a:lnTo>
                  <a:lnTo>
                    <a:pt x="658" y="70"/>
                  </a:lnTo>
                  <a:lnTo>
                    <a:pt x="700" y="86"/>
                  </a:lnTo>
                  <a:lnTo>
                    <a:pt x="740" y="106"/>
                  </a:lnTo>
                  <a:lnTo>
                    <a:pt x="778" y="130"/>
                  </a:lnTo>
                  <a:lnTo>
                    <a:pt x="814" y="156"/>
                  </a:lnTo>
                  <a:lnTo>
                    <a:pt x="846" y="188"/>
                  </a:lnTo>
                  <a:lnTo>
                    <a:pt x="874" y="220"/>
                  </a:lnTo>
                  <a:lnTo>
                    <a:pt x="900" y="258"/>
                  </a:lnTo>
                  <a:lnTo>
                    <a:pt x="922" y="296"/>
                  </a:lnTo>
                  <a:lnTo>
                    <a:pt x="940" y="338"/>
                  </a:lnTo>
                  <a:lnTo>
                    <a:pt x="956" y="380"/>
                  </a:lnTo>
                  <a:lnTo>
                    <a:pt x="966" y="426"/>
                  </a:lnTo>
                  <a:lnTo>
                    <a:pt x="974" y="472"/>
                  </a:lnTo>
                  <a:lnTo>
                    <a:pt x="976" y="522"/>
                  </a:lnTo>
                  <a:lnTo>
                    <a:pt x="976" y="522"/>
                  </a:lnTo>
                  <a:lnTo>
                    <a:pt x="974" y="566"/>
                  </a:lnTo>
                  <a:lnTo>
                    <a:pt x="966" y="610"/>
                  </a:lnTo>
                  <a:lnTo>
                    <a:pt x="956" y="654"/>
                  </a:lnTo>
                  <a:lnTo>
                    <a:pt x="940" y="696"/>
                  </a:lnTo>
                  <a:lnTo>
                    <a:pt x="922" y="734"/>
                  </a:lnTo>
                  <a:lnTo>
                    <a:pt x="900" y="772"/>
                  </a:lnTo>
                  <a:lnTo>
                    <a:pt x="874" y="808"/>
                  </a:lnTo>
                  <a:lnTo>
                    <a:pt x="846" y="840"/>
                  </a:lnTo>
                  <a:lnTo>
                    <a:pt x="814" y="870"/>
                  </a:lnTo>
                  <a:lnTo>
                    <a:pt x="778" y="896"/>
                  </a:lnTo>
                  <a:lnTo>
                    <a:pt x="740" y="920"/>
                  </a:lnTo>
                  <a:lnTo>
                    <a:pt x="700" y="940"/>
                  </a:lnTo>
                  <a:lnTo>
                    <a:pt x="658" y="956"/>
                  </a:lnTo>
                  <a:lnTo>
                    <a:pt x="614" y="968"/>
                  </a:lnTo>
                  <a:lnTo>
                    <a:pt x="592" y="972"/>
                  </a:lnTo>
                  <a:lnTo>
                    <a:pt x="568" y="974"/>
                  </a:lnTo>
                  <a:lnTo>
                    <a:pt x="544" y="976"/>
                  </a:lnTo>
                  <a:lnTo>
                    <a:pt x="520" y="976"/>
                  </a:lnTo>
                  <a:lnTo>
                    <a:pt x="520" y="976"/>
                  </a:lnTo>
                  <a:lnTo>
                    <a:pt x="496" y="976"/>
                  </a:lnTo>
                  <a:lnTo>
                    <a:pt x="472" y="974"/>
                  </a:lnTo>
                  <a:lnTo>
                    <a:pt x="448" y="972"/>
                  </a:lnTo>
                  <a:lnTo>
                    <a:pt x="426" y="968"/>
                  </a:lnTo>
                  <a:lnTo>
                    <a:pt x="382" y="956"/>
                  </a:lnTo>
                  <a:lnTo>
                    <a:pt x="340" y="940"/>
                  </a:lnTo>
                  <a:lnTo>
                    <a:pt x="300" y="920"/>
                  </a:lnTo>
                  <a:lnTo>
                    <a:pt x="262" y="896"/>
                  </a:lnTo>
                  <a:lnTo>
                    <a:pt x="226" y="870"/>
                  </a:lnTo>
                  <a:lnTo>
                    <a:pt x="194" y="840"/>
                  </a:lnTo>
                  <a:lnTo>
                    <a:pt x="166" y="808"/>
                  </a:lnTo>
                  <a:lnTo>
                    <a:pt x="140" y="772"/>
                  </a:lnTo>
                  <a:lnTo>
                    <a:pt x="118" y="734"/>
                  </a:lnTo>
                  <a:lnTo>
                    <a:pt x="100" y="696"/>
                  </a:lnTo>
                  <a:lnTo>
                    <a:pt x="84" y="654"/>
                  </a:lnTo>
                  <a:lnTo>
                    <a:pt x="74" y="610"/>
                  </a:lnTo>
                  <a:lnTo>
                    <a:pt x="66" y="566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6" y="472"/>
                  </a:lnTo>
                  <a:lnTo>
                    <a:pt x="74" y="426"/>
                  </a:lnTo>
                  <a:lnTo>
                    <a:pt x="84" y="380"/>
                  </a:lnTo>
                  <a:lnTo>
                    <a:pt x="100" y="338"/>
                  </a:lnTo>
                  <a:lnTo>
                    <a:pt x="118" y="296"/>
                  </a:lnTo>
                  <a:lnTo>
                    <a:pt x="140" y="258"/>
                  </a:lnTo>
                  <a:lnTo>
                    <a:pt x="166" y="220"/>
                  </a:lnTo>
                  <a:lnTo>
                    <a:pt x="194" y="188"/>
                  </a:lnTo>
                  <a:lnTo>
                    <a:pt x="226" y="156"/>
                  </a:lnTo>
                  <a:lnTo>
                    <a:pt x="262" y="130"/>
                  </a:lnTo>
                  <a:lnTo>
                    <a:pt x="300" y="106"/>
                  </a:lnTo>
                  <a:lnTo>
                    <a:pt x="340" y="86"/>
                  </a:lnTo>
                  <a:lnTo>
                    <a:pt x="382" y="70"/>
                  </a:lnTo>
                  <a:lnTo>
                    <a:pt x="426" y="58"/>
                  </a:lnTo>
                  <a:lnTo>
                    <a:pt x="448" y="54"/>
                  </a:lnTo>
                  <a:lnTo>
                    <a:pt x="472" y="52"/>
                  </a:lnTo>
                  <a:lnTo>
                    <a:pt x="496" y="50"/>
                  </a:lnTo>
                  <a:lnTo>
                    <a:pt x="520" y="50"/>
                  </a:lnTo>
                  <a:lnTo>
                    <a:pt x="52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10099673" y="2341565"/>
              <a:ext cx="800098" cy="803276"/>
            </a:xfrm>
            <a:custGeom>
              <a:avLst/>
              <a:gdLst/>
              <a:ahLst/>
              <a:cxnLst>
                <a:cxn ang="0">
                  <a:pos x="502" y="234"/>
                </a:cxn>
                <a:cxn ang="0">
                  <a:pos x="484" y="158"/>
                </a:cxn>
                <a:cxn ang="0">
                  <a:pos x="446" y="94"/>
                </a:cxn>
                <a:cxn ang="0">
                  <a:pos x="394" y="44"/>
                </a:cxn>
                <a:cxn ang="0">
                  <a:pos x="330" y="12"/>
                </a:cxn>
                <a:cxn ang="0">
                  <a:pos x="260" y="0"/>
                </a:cxn>
                <a:cxn ang="0">
                  <a:pos x="206" y="6"/>
                </a:cxn>
                <a:cxn ang="0">
                  <a:pos x="134" y="32"/>
                </a:cxn>
                <a:cxn ang="0">
                  <a:pos x="76" y="76"/>
                </a:cxn>
                <a:cxn ang="0">
                  <a:pos x="30" y="136"/>
                </a:cxn>
                <a:cxn ang="0">
                  <a:pos x="4" y="208"/>
                </a:cxn>
                <a:cxn ang="0">
                  <a:pos x="0" y="262"/>
                </a:cxn>
                <a:cxn ang="0">
                  <a:pos x="12" y="332"/>
                </a:cxn>
                <a:cxn ang="0">
                  <a:pos x="44" y="396"/>
                </a:cxn>
                <a:cxn ang="0">
                  <a:pos x="94" y="448"/>
                </a:cxn>
                <a:cxn ang="0">
                  <a:pos x="158" y="486"/>
                </a:cxn>
                <a:cxn ang="0">
                  <a:pos x="234" y="504"/>
                </a:cxn>
                <a:cxn ang="0">
                  <a:pos x="284" y="504"/>
                </a:cxn>
                <a:cxn ang="0">
                  <a:pos x="354" y="486"/>
                </a:cxn>
                <a:cxn ang="0">
                  <a:pos x="414" y="448"/>
                </a:cxn>
                <a:cxn ang="0">
                  <a:pos x="462" y="396"/>
                </a:cxn>
                <a:cxn ang="0">
                  <a:pos x="492" y="332"/>
                </a:cxn>
                <a:cxn ang="0">
                  <a:pos x="504" y="262"/>
                </a:cxn>
                <a:cxn ang="0">
                  <a:pos x="260" y="66"/>
                </a:cxn>
                <a:cxn ang="0">
                  <a:pos x="320" y="74"/>
                </a:cxn>
                <a:cxn ang="0">
                  <a:pos x="372" y="98"/>
                </a:cxn>
                <a:cxn ang="0">
                  <a:pos x="412" y="134"/>
                </a:cxn>
                <a:cxn ang="0">
                  <a:pos x="440" y="182"/>
                </a:cxn>
                <a:cxn ang="0">
                  <a:pos x="454" y="240"/>
                </a:cxn>
                <a:cxn ang="0">
                  <a:pos x="454" y="280"/>
                </a:cxn>
                <a:cxn ang="0">
                  <a:pos x="440" y="332"/>
                </a:cxn>
                <a:cxn ang="0">
                  <a:pos x="412" y="382"/>
                </a:cxn>
                <a:cxn ang="0">
                  <a:pos x="372" y="420"/>
                </a:cxn>
                <a:cxn ang="0">
                  <a:pos x="320" y="446"/>
                </a:cxn>
                <a:cxn ang="0">
                  <a:pos x="260" y="456"/>
                </a:cxn>
                <a:cxn ang="0">
                  <a:pos x="218" y="452"/>
                </a:cxn>
                <a:cxn ang="0">
                  <a:pos x="164" y="430"/>
                </a:cxn>
                <a:cxn ang="0">
                  <a:pos x="120" y="396"/>
                </a:cxn>
                <a:cxn ang="0">
                  <a:pos x="88" y="350"/>
                </a:cxn>
                <a:cxn ang="0">
                  <a:pos x="68" y="298"/>
                </a:cxn>
                <a:cxn ang="0">
                  <a:pos x="64" y="262"/>
                </a:cxn>
                <a:cxn ang="0">
                  <a:pos x="72" y="200"/>
                </a:cxn>
                <a:cxn ang="0">
                  <a:pos x="96" y="150"/>
                </a:cxn>
                <a:cxn ang="0">
                  <a:pos x="134" y="108"/>
                </a:cxn>
                <a:cxn ang="0">
                  <a:pos x="182" y="80"/>
                </a:cxn>
                <a:cxn ang="0">
                  <a:pos x="240" y="66"/>
                </a:cxn>
              </a:cxnLst>
              <a:rect l="0" t="0" r="r" b="b"/>
              <a:pathLst>
                <a:path w="504" h="506">
                  <a:moveTo>
                    <a:pt x="504" y="262"/>
                  </a:moveTo>
                  <a:lnTo>
                    <a:pt x="504" y="262"/>
                  </a:lnTo>
                  <a:lnTo>
                    <a:pt x="502" y="234"/>
                  </a:lnTo>
                  <a:lnTo>
                    <a:pt x="498" y="208"/>
                  </a:lnTo>
                  <a:lnTo>
                    <a:pt x="492" y="182"/>
                  </a:lnTo>
                  <a:lnTo>
                    <a:pt x="484" y="158"/>
                  </a:lnTo>
                  <a:lnTo>
                    <a:pt x="474" y="136"/>
                  </a:lnTo>
                  <a:lnTo>
                    <a:pt x="462" y="114"/>
                  </a:lnTo>
                  <a:lnTo>
                    <a:pt x="446" y="94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4" y="44"/>
                  </a:lnTo>
                  <a:lnTo>
                    <a:pt x="374" y="32"/>
                  </a:lnTo>
                  <a:lnTo>
                    <a:pt x="354" y="20"/>
                  </a:lnTo>
                  <a:lnTo>
                    <a:pt x="330" y="12"/>
                  </a:lnTo>
                  <a:lnTo>
                    <a:pt x="308" y="6"/>
                  </a:lnTo>
                  <a:lnTo>
                    <a:pt x="28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2" y="23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86"/>
                  </a:lnTo>
                  <a:lnTo>
                    <a:pt x="4" y="308"/>
                  </a:lnTo>
                  <a:lnTo>
                    <a:pt x="12" y="332"/>
                  </a:lnTo>
                  <a:lnTo>
                    <a:pt x="20" y="354"/>
                  </a:lnTo>
                  <a:lnTo>
                    <a:pt x="30" y="376"/>
                  </a:lnTo>
                  <a:lnTo>
                    <a:pt x="44" y="396"/>
                  </a:lnTo>
                  <a:lnTo>
                    <a:pt x="58" y="414"/>
                  </a:lnTo>
                  <a:lnTo>
                    <a:pt x="76" y="432"/>
                  </a:lnTo>
                  <a:lnTo>
                    <a:pt x="94" y="448"/>
                  </a:lnTo>
                  <a:lnTo>
                    <a:pt x="114" y="462"/>
                  </a:lnTo>
                  <a:lnTo>
                    <a:pt x="134" y="474"/>
                  </a:lnTo>
                  <a:lnTo>
                    <a:pt x="158" y="486"/>
                  </a:lnTo>
                  <a:lnTo>
                    <a:pt x="182" y="494"/>
                  </a:lnTo>
                  <a:lnTo>
                    <a:pt x="206" y="500"/>
                  </a:lnTo>
                  <a:lnTo>
                    <a:pt x="234" y="504"/>
                  </a:lnTo>
                  <a:lnTo>
                    <a:pt x="260" y="506"/>
                  </a:lnTo>
                  <a:lnTo>
                    <a:pt x="260" y="506"/>
                  </a:lnTo>
                  <a:lnTo>
                    <a:pt x="284" y="504"/>
                  </a:lnTo>
                  <a:lnTo>
                    <a:pt x="308" y="500"/>
                  </a:lnTo>
                  <a:lnTo>
                    <a:pt x="330" y="494"/>
                  </a:lnTo>
                  <a:lnTo>
                    <a:pt x="354" y="486"/>
                  </a:lnTo>
                  <a:lnTo>
                    <a:pt x="374" y="474"/>
                  </a:lnTo>
                  <a:lnTo>
                    <a:pt x="394" y="462"/>
                  </a:lnTo>
                  <a:lnTo>
                    <a:pt x="414" y="448"/>
                  </a:lnTo>
                  <a:lnTo>
                    <a:pt x="430" y="432"/>
                  </a:lnTo>
                  <a:lnTo>
                    <a:pt x="446" y="414"/>
                  </a:lnTo>
                  <a:lnTo>
                    <a:pt x="462" y="396"/>
                  </a:lnTo>
                  <a:lnTo>
                    <a:pt x="474" y="376"/>
                  </a:lnTo>
                  <a:lnTo>
                    <a:pt x="484" y="354"/>
                  </a:lnTo>
                  <a:lnTo>
                    <a:pt x="492" y="332"/>
                  </a:lnTo>
                  <a:lnTo>
                    <a:pt x="498" y="308"/>
                  </a:lnTo>
                  <a:lnTo>
                    <a:pt x="502" y="286"/>
                  </a:lnTo>
                  <a:lnTo>
                    <a:pt x="504" y="262"/>
                  </a:lnTo>
                  <a:lnTo>
                    <a:pt x="504" y="262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280" y="66"/>
                  </a:lnTo>
                  <a:lnTo>
                    <a:pt x="302" y="70"/>
                  </a:lnTo>
                  <a:lnTo>
                    <a:pt x="320" y="74"/>
                  </a:lnTo>
                  <a:lnTo>
                    <a:pt x="338" y="80"/>
                  </a:lnTo>
                  <a:lnTo>
                    <a:pt x="356" y="88"/>
                  </a:lnTo>
                  <a:lnTo>
                    <a:pt x="372" y="98"/>
                  </a:lnTo>
                  <a:lnTo>
                    <a:pt x="386" y="108"/>
                  </a:lnTo>
                  <a:lnTo>
                    <a:pt x="400" y="120"/>
                  </a:lnTo>
                  <a:lnTo>
                    <a:pt x="412" y="134"/>
                  </a:lnTo>
                  <a:lnTo>
                    <a:pt x="424" y="150"/>
                  </a:lnTo>
                  <a:lnTo>
                    <a:pt x="432" y="166"/>
                  </a:lnTo>
                  <a:lnTo>
                    <a:pt x="440" y="182"/>
                  </a:lnTo>
                  <a:lnTo>
                    <a:pt x="446" y="200"/>
                  </a:lnTo>
                  <a:lnTo>
                    <a:pt x="452" y="220"/>
                  </a:lnTo>
                  <a:lnTo>
                    <a:pt x="454" y="240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4" y="280"/>
                  </a:lnTo>
                  <a:lnTo>
                    <a:pt x="452" y="298"/>
                  </a:lnTo>
                  <a:lnTo>
                    <a:pt x="446" y="316"/>
                  </a:lnTo>
                  <a:lnTo>
                    <a:pt x="440" y="332"/>
                  </a:lnTo>
                  <a:lnTo>
                    <a:pt x="432" y="350"/>
                  </a:lnTo>
                  <a:lnTo>
                    <a:pt x="424" y="366"/>
                  </a:lnTo>
                  <a:lnTo>
                    <a:pt x="412" y="382"/>
                  </a:lnTo>
                  <a:lnTo>
                    <a:pt x="400" y="396"/>
                  </a:lnTo>
                  <a:lnTo>
                    <a:pt x="386" y="408"/>
                  </a:lnTo>
                  <a:lnTo>
                    <a:pt x="372" y="420"/>
                  </a:lnTo>
                  <a:lnTo>
                    <a:pt x="356" y="430"/>
                  </a:lnTo>
                  <a:lnTo>
                    <a:pt x="338" y="440"/>
                  </a:lnTo>
                  <a:lnTo>
                    <a:pt x="320" y="446"/>
                  </a:lnTo>
                  <a:lnTo>
                    <a:pt x="302" y="452"/>
                  </a:lnTo>
                  <a:lnTo>
                    <a:pt x="28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40" y="456"/>
                  </a:lnTo>
                  <a:lnTo>
                    <a:pt x="218" y="452"/>
                  </a:lnTo>
                  <a:lnTo>
                    <a:pt x="200" y="446"/>
                  </a:lnTo>
                  <a:lnTo>
                    <a:pt x="182" y="440"/>
                  </a:lnTo>
                  <a:lnTo>
                    <a:pt x="164" y="430"/>
                  </a:lnTo>
                  <a:lnTo>
                    <a:pt x="148" y="420"/>
                  </a:lnTo>
                  <a:lnTo>
                    <a:pt x="134" y="408"/>
                  </a:lnTo>
                  <a:lnTo>
                    <a:pt x="120" y="396"/>
                  </a:lnTo>
                  <a:lnTo>
                    <a:pt x="108" y="382"/>
                  </a:lnTo>
                  <a:lnTo>
                    <a:pt x="96" y="366"/>
                  </a:lnTo>
                  <a:lnTo>
                    <a:pt x="88" y="350"/>
                  </a:lnTo>
                  <a:lnTo>
                    <a:pt x="80" y="332"/>
                  </a:lnTo>
                  <a:lnTo>
                    <a:pt x="72" y="316"/>
                  </a:lnTo>
                  <a:lnTo>
                    <a:pt x="68" y="298"/>
                  </a:lnTo>
                  <a:lnTo>
                    <a:pt x="66" y="280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40"/>
                  </a:lnTo>
                  <a:lnTo>
                    <a:pt x="68" y="220"/>
                  </a:lnTo>
                  <a:lnTo>
                    <a:pt x="72" y="200"/>
                  </a:lnTo>
                  <a:lnTo>
                    <a:pt x="80" y="182"/>
                  </a:lnTo>
                  <a:lnTo>
                    <a:pt x="88" y="166"/>
                  </a:lnTo>
                  <a:lnTo>
                    <a:pt x="96" y="150"/>
                  </a:lnTo>
                  <a:lnTo>
                    <a:pt x="108" y="134"/>
                  </a:lnTo>
                  <a:lnTo>
                    <a:pt x="120" y="120"/>
                  </a:lnTo>
                  <a:lnTo>
                    <a:pt x="134" y="108"/>
                  </a:lnTo>
                  <a:lnTo>
                    <a:pt x="148" y="98"/>
                  </a:lnTo>
                  <a:lnTo>
                    <a:pt x="164" y="88"/>
                  </a:lnTo>
                  <a:lnTo>
                    <a:pt x="182" y="80"/>
                  </a:lnTo>
                  <a:lnTo>
                    <a:pt x="200" y="74"/>
                  </a:lnTo>
                  <a:lnTo>
                    <a:pt x="218" y="70"/>
                  </a:lnTo>
                  <a:lnTo>
                    <a:pt x="240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9324972" y="1077915"/>
              <a:ext cx="1187450" cy="1679577"/>
            </a:xfrm>
            <a:custGeom>
              <a:avLst/>
              <a:gdLst/>
              <a:ahLst/>
              <a:cxnLst>
                <a:cxn ang="0">
                  <a:pos x="748" y="1058"/>
                </a:cxn>
                <a:cxn ang="0">
                  <a:pos x="308" y="0"/>
                </a:cxn>
                <a:cxn ang="0">
                  <a:pos x="0" y="228"/>
                </a:cxn>
                <a:cxn ang="0">
                  <a:pos x="748" y="1058"/>
                </a:cxn>
              </a:cxnLst>
              <a:rect l="0" t="0" r="r" b="b"/>
              <a:pathLst>
                <a:path w="748" h="1058">
                  <a:moveTo>
                    <a:pt x="748" y="1058"/>
                  </a:moveTo>
                  <a:lnTo>
                    <a:pt x="308" y="0"/>
                  </a:lnTo>
                  <a:lnTo>
                    <a:pt x="0" y="228"/>
                  </a:lnTo>
                  <a:lnTo>
                    <a:pt x="748" y="10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9144000" y="817563"/>
              <a:ext cx="669924" cy="62230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114" y="392"/>
                </a:cxn>
                <a:cxn ang="0">
                  <a:pos x="422" y="164"/>
                </a:cxn>
                <a:cxn ang="0">
                  <a:pos x="358" y="0"/>
                </a:cxn>
                <a:cxn ang="0">
                  <a:pos x="0" y="278"/>
                </a:cxn>
              </a:cxnLst>
              <a:rect l="0" t="0" r="r" b="b"/>
              <a:pathLst>
                <a:path w="422" h="392">
                  <a:moveTo>
                    <a:pt x="0" y="278"/>
                  </a:moveTo>
                  <a:lnTo>
                    <a:pt x="114" y="392"/>
                  </a:lnTo>
                  <a:lnTo>
                    <a:pt x="422" y="164"/>
                  </a:lnTo>
                  <a:lnTo>
                    <a:pt x="358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B3B8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243073" y="403888"/>
            <a:ext cx="8665045" cy="567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373841"/>
            <a:ext cx="9144000" cy="5484159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 userDrawn="1"/>
        </p:nvSpPr>
        <p:spPr>
          <a:xfrm>
            <a:off x="273285" y="1585732"/>
            <a:ext cx="8620585" cy="4939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ko-KR" altLang="en-US" sz="15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dirty="0">
              <a:solidFill>
                <a:srgbClr val="175079"/>
              </a:solidFill>
            </a:endParaRPr>
          </a:p>
          <a:p>
            <a:pPr lvl="1"/>
            <a:endParaRPr lang="en-US" altLang="ko-KR" sz="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en-US" altLang="ko-KR" sz="1600" dirty="0" smtClean="0">
              <a:solidFill>
                <a:srgbClr val="175079"/>
              </a:solidFill>
            </a:endParaRPr>
          </a:p>
        </p:txBody>
      </p:sp>
      <p:sp>
        <p:nvSpPr>
          <p:cNvPr id="10" name="제목 8"/>
          <p:cNvSpPr txBox="1">
            <a:spLocks/>
          </p:cNvSpPr>
          <p:nvPr userDrawn="1"/>
        </p:nvSpPr>
        <p:spPr>
          <a:xfrm>
            <a:off x="251520" y="316210"/>
            <a:ext cx="8642350" cy="430887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endParaRPr lang="en-US" altLang="ko-KR" sz="4000" b="1" dirty="0" smtClean="0">
              <a:solidFill>
                <a:schemeClr val="bg1"/>
              </a:solidFill>
              <a:latin typeface="Tahoma" pitchFamily="34" charset="0"/>
              <a:ea typeface="나눔고딕" pitchFamily="50" charset="-127"/>
              <a:cs typeface="Tahoma" pitchFamily="34" charset="0"/>
            </a:endParaRP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24374" y="6532900"/>
            <a:ext cx="2133600" cy="24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E208-3B10-45C3-AB64-9D3429F1AD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제목 개체 틀 2"/>
          <p:cNvSpPr>
            <a:spLocks noGrp="1"/>
          </p:cNvSpPr>
          <p:nvPr>
            <p:ph type="title"/>
          </p:nvPr>
        </p:nvSpPr>
        <p:spPr>
          <a:xfrm>
            <a:off x="243073" y="467227"/>
            <a:ext cx="8559478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7" name="텍스트 개체 틀 3"/>
          <p:cNvSpPr>
            <a:spLocks noGrp="1"/>
          </p:cNvSpPr>
          <p:nvPr>
            <p:ph idx="1" hasCustomPrompt="1"/>
          </p:nvPr>
        </p:nvSpPr>
        <p:spPr>
          <a:xfrm>
            <a:off x="297076" y="1193960"/>
            <a:ext cx="8603852" cy="515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="0">
                <a:solidFill>
                  <a:srgbClr val="05325B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824374" y="6532901"/>
            <a:ext cx="2133600" cy="24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B130F-A908-445E-8E7B-906E66EDCC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개체 틀 2"/>
          <p:cNvSpPr txBox="1">
            <a:spLocks/>
          </p:cNvSpPr>
          <p:nvPr userDrawn="1"/>
        </p:nvSpPr>
        <p:spPr>
          <a:xfrm>
            <a:off x="459129" y="9279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제목 개체 틀 2"/>
          <p:cNvSpPr txBox="1">
            <a:spLocks/>
          </p:cNvSpPr>
          <p:nvPr userDrawn="1"/>
        </p:nvSpPr>
        <p:spPr>
          <a:xfrm>
            <a:off x="297075" y="924763"/>
            <a:ext cx="8696454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1" y="82891"/>
            <a:ext cx="2162477" cy="3143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6220711"/>
            <a:ext cx="8923428" cy="38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7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그룹 78"/>
          <p:cNvGrpSpPr/>
          <p:nvPr userDrawn="1"/>
        </p:nvGrpSpPr>
        <p:grpSpPr>
          <a:xfrm>
            <a:off x="0" y="4329950"/>
            <a:ext cx="9144000" cy="2528048"/>
            <a:chOff x="0" y="4329950"/>
            <a:chExt cx="9144000" cy="2528048"/>
          </a:xfrm>
        </p:grpSpPr>
        <p:sp>
          <p:nvSpPr>
            <p:cNvPr id="57" name="직사각형 56"/>
            <p:cNvSpPr/>
            <p:nvPr userDrawn="1"/>
          </p:nvSpPr>
          <p:spPr>
            <a:xfrm>
              <a:off x="0" y="4545105"/>
              <a:ext cx="9144000" cy="231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 userDrawn="1"/>
          </p:nvSpPr>
          <p:spPr>
            <a:xfrm>
              <a:off x="4435406" y="4329950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 userDrawn="1"/>
        </p:nvGrpSpPr>
        <p:grpSpPr>
          <a:xfrm>
            <a:off x="3299206" y="994175"/>
            <a:ext cx="2537530" cy="2231168"/>
            <a:chOff x="3510225" y="561153"/>
            <a:chExt cx="2115492" cy="1860084"/>
          </a:xfrm>
        </p:grpSpPr>
        <p:grpSp>
          <p:nvGrpSpPr>
            <p:cNvPr id="60" name="그룹 66"/>
            <p:cNvGrpSpPr/>
            <p:nvPr/>
          </p:nvGrpSpPr>
          <p:grpSpPr>
            <a:xfrm>
              <a:off x="3510225" y="1480323"/>
              <a:ext cx="717510" cy="397920"/>
              <a:chOff x="625475" y="1627188"/>
              <a:chExt cx="1454150" cy="80645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7"/>
            <p:cNvGrpSpPr/>
            <p:nvPr/>
          </p:nvGrpSpPr>
          <p:grpSpPr>
            <a:xfrm>
              <a:off x="4838086" y="1880931"/>
              <a:ext cx="787631" cy="436809"/>
              <a:chOff x="625475" y="1627188"/>
              <a:chExt cx="1454150" cy="806450"/>
            </a:xfrm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2"/>
            <p:cNvGrpSpPr/>
            <p:nvPr/>
          </p:nvGrpSpPr>
          <p:grpSpPr>
            <a:xfrm>
              <a:off x="3835935" y="561153"/>
              <a:ext cx="1406082" cy="1860084"/>
              <a:chOff x="3813990" y="561153"/>
              <a:chExt cx="1406082" cy="1860084"/>
            </a:xfrm>
          </p:grpSpPr>
          <p:grpSp>
            <p:nvGrpSpPr>
              <p:cNvPr id="63" name="그룹 151"/>
              <p:cNvGrpSpPr/>
              <p:nvPr userDrawn="1"/>
            </p:nvGrpSpPr>
            <p:grpSpPr>
              <a:xfrm rot="20254284">
                <a:off x="3813990" y="561153"/>
                <a:ext cx="1406082" cy="1860084"/>
                <a:chOff x="3308350" y="1076325"/>
                <a:chExt cx="2025650" cy="2679700"/>
              </a:xfrm>
            </p:grpSpPr>
            <p:sp>
              <p:nvSpPr>
                <p:cNvPr id="69" name="Freeform 9"/>
                <p:cNvSpPr>
                  <a:spLocks/>
                </p:cNvSpPr>
                <p:nvPr userDrawn="1"/>
              </p:nvSpPr>
              <p:spPr bwMode="auto">
                <a:xfrm>
                  <a:off x="3308350" y="1076325"/>
                  <a:ext cx="2025650" cy="2679700"/>
                </a:xfrm>
                <a:custGeom>
                  <a:avLst/>
                  <a:gdLst/>
                  <a:ahLst/>
                  <a:cxnLst>
                    <a:cxn ang="0">
                      <a:pos x="742" y="1636"/>
                    </a:cxn>
                    <a:cxn ang="0">
                      <a:pos x="742" y="1636"/>
                    </a:cxn>
                    <a:cxn ang="0">
                      <a:pos x="734" y="1650"/>
                    </a:cxn>
                    <a:cxn ang="0">
                      <a:pos x="726" y="1662"/>
                    </a:cxn>
                    <a:cxn ang="0">
                      <a:pos x="714" y="1672"/>
                    </a:cxn>
                    <a:cxn ang="0">
                      <a:pos x="702" y="1680"/>
                    </a:cxn>
                    <a:cxn ang="0">
                      <a:pos x="690" y="1686"/>
                    </a:cxn>
                    <a:cxn ang="0">
                      <a:pos x="676" y="1688"/>
                    </a:cxn>
                    <a:cxn ang="0">
                      <a:pos x="664" y="1688"/>
                    </a:cxn>
                    <a:cxn ang="0">
                      <a:pos x="650" y="1684"/>
                    </a:cxn>
                    <a:cxn ang="0">
                      <a:pos x="36" y="1432"/>
                    </a:cxn>
                    <a:cxn ang="0">
                      <a:pos x="36" y="1432"/>
                    </a:cxn>
                    <a:cxn ang="0">
                      <a:pos x="26" y="1426"/>
                    </a:cxn>
                    <a:cxn ang="0">
                      <a:pos x="16" y="1416"/>
                    </a:cxn>
                    <a:cxn ang="0">
                      <a:pos x="8" y="1406"/>
                    </a:cxn>
                    <a:cxn ang="0">
                      <a:pos x="2" y="1394"/>
                    </a:cxn>
                    <a:cxn ang="0">
                      <a:pos x="0" y="1380"/>
                    </a:cxn>
                    <a:cxn ang="0">
                      <a:pos x="0" y="1364"/>
                    </a:cxn>
                    <a:cxn ang="0">
                      <a:pos x="2" y="1350"/>
                    </a:cxn>
                    <a:cxn ang="0">
                      <a:pos x="6" y="1334"/>
                    </a:cxn>
                    <a:cxn ang="0">
                      <a:pos x="532" y="52"/>
                    </a:cxn>
                    <a:cxn ang="0">
                      <a:pos x="532" y="52"/>
                    </a:cxn>
                    <a:cxn ang="0">
                      <a:pos x="540" y="38"/>
                    </a:cxn>
                    <a:cxn ang="0">
                      <a:pos x="550" y="26"/>
                    </a:cxn>
                    <a:cxn ang="0">
                      <a:pos x="560" y="16"/>
                    </a:cxn>
                    <a:cxn ang="0">
                      <a:pos x="572" y="8"/>
                    </a:cxn>
                    <a:cxn ang="0">
                      <a:pos x="584" y="2"/>
                    </a:cxn>
                    <a:cxn ang="0">
                      <a:pos x="598" y="0"/>
                    </a:cxn>
                    <a:cxn ang="0">
                      <a:pos x="610" y="0"/>
                    </a:cxn>
                    <a:cxn ang="0">
                      <a:pos x="624" y="4"/>
                    </a:cxn>
                    <a:cxn ang="0">
                      <a:pos x="1238" y="256"/>
                    </a:cxn>
                    <a:cxn ang="0">
                      <a:pos x="1238" y="256"/>
                    </a:cxn>
                    <a:cxn ang="0">
                      <a:pos x="1250" y="262"/>
                    </a:cxn>
                    <a:cxn ang="0">
                      <a:pos x="1260" y="272"/>
                    </a:cxn>
                    <a:cxn ang="0">
                      <a:pos x="1266" y="282"/>
                    </a:cxn>
                    <a:cxn ang="0">
                      <a:pos x="1272" y="296"/>
                    </a:cxn>
                    <a:cxn ang="0">
                      <a:pos x="1274" y="310"/>
                    </a:cxn>
                    <a:cxn ang="0">
                      <a:pos x="1276" y="324"/>
                    </a:cxn>
                    <a:cxn ang="0">
                      <a:pos x="1274" y="340"/>
                    </a:cxn>
                    <a:cxn ang="0">
                      <a:pos x="1268" y="354"/>
                    </a:cxn>
                    <a:cxn ang="0">
                      <a:pos x="742" y="1636"/>
                    </a:cxn>
                  </a:cxnLst>
                  <a:rect l="0" t="0" r="r" b="b"/>
                  <a:pathLst>
                    <a:path w="1276" h="1688">
                      <a:moveTo>
                        <a:pt x="742" y="1636"/>
                      </a:moveTo>
                      <a:lnTo>
                        <a:pt x="742" y="1636"/>
                      </a:lnTo>
                      <a:lnTo>
                        <a:pt x="734" y="1650"/>
                      </a:lnTo>
                      <a:lnTo>
                        <a:pt x="726" y="1662"/>
                      </a:lnTo>
                      <a:lnTo>
                        <a:pt x="714" y="1672"/>
                      </a:lnTo>
                      <a:lnTo>
                        <a:pt x="702" y="1680"/>
                      </a:lnTo>
                      <a:lnTo>
                        <a:pt x="690" y="1686"/>
                      </a:lnTo>
                      <a:lnTo>
                        <a:pt x="676" y="1688"/>
                      </a:lnTo>
                      <a:lnTo>
                        <a:pt x="664" y="1688"/>
                      </a:lnTo>
                      <a:lnTo>
                        <a:pt x="650" y="1684"/>
                      </a:lnTo>
                      <a:lnTo>
                        <a:pt x="36" y="1432"/>
                      </a:lnTo>
                      <a:lnTo>
                        <a:pt x="36" y="1432"/>
                      </a:lnTo>
                      <a:lnTo>
                        <a:pt x="26" y="1426"/>
                      </a:lnTo>
                      <a:lnTo>
                        <a:pt x="16" y="1416"/>
                      </a:lnTo>
                      <a:lnTo>
                        <a:pt x="8" y="1406"/>
                      </a:lnTo>
                      <a:lnTo>
                        <a:pt x="2" y="1394"/>
                      </a:lnTo>
                      <a:lnTo>
                        <a:pt x="0" y="1380"/>
                      </a:lnTo>
                      <a:lnTo>
                        <a:pt x="0" y="1364"/>
                      </a:lnTo>
                      <a:lnTo>
                        <a:pt x="2" y="1350"/>
                      </a:lnTo>
                      <a:lnTo>
                        <a:pt x="6" y="133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40" y="38"/>
                      </a:lnTo>
                      <a:lnTo>
                        <a:pt x="550" y="26"/>
                      </a:lnTo>
                      <a:lnTo>
                        <a:pt x="560" y="16"/>
                      </a:lnTo>
                      <a:lnTo>
                        <a:pt x="572" y="8"/>
                      </a:lnTo>
                      <a:lnTo>
                        <a:pt x="584" y="2"/>
                      </a:lnTo>
                      <a:lnTo>
                        <a:pt x="598" y="0"/>
                      </a:lnTo>
                      <a:lnTo>
                        <a:pt x="610" y="0"/>
                      </a:lnTo>
                      <a:lnTo>
                        <a:pt x="624" y="4"/>
                      </a:lnTo>
                      <a:lnTo>
                        <a:pt x="1238" y="256"/>
                      </a:lnTo>
                      <a:lnTo>
                        <a:pt x="1238" y="256"/>
                      </a:lnTo>
                      <a:lnTo>
                        <a:pt x="1250" y="262"/>
                      </a:lnTo>
                      <a:lnTo>
                        <a:pt x="1260" y="272"/>
                      </a:lnTo>
                      <a:lnTo>
                        <a:pt x="1266" y="282"/>
                      </a:lnTo>
                      <a:lnTo>
                        <a:pt x="1272" y="296"/>
                      </a:lnTo>
                      <a:lnTo>
                        <a:pt x="1274" y="310"/>
                      </a:lnTo>
                      <a:lnTo>
                        <a:pt x="1276" y="324"/>
                      </a:lnTo>
                      <a:lnTo>
                        <a:pt x="1274" y="340"/>
                      </a:lnTo>
                      <a:lnTo>
                        <a:pt x="1268" y="354"/>
                      </a:lnTo>
                      <a:lnTo>
                        <a:pt x="742" y="163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10"/>
                <p:cNvSpPr>
                  <a:spLocks/>
                </p:cNvSpPr>
                <p:nvPr userDrawn="1"/>
              </p:nvSpPr>
              <p:spPr bwMode="auto">
                <a:xfrm>
                  <a:off x="3545860" y="1457961"/>
                  <a:ext cx="1569680" cy="1868805"/>
                </a:xfrm>
                <a:custGeom>
                  <a:avLst/>
                  <a:gdLst/>
                  <a:ahLst/>
                  <a:cxnLst>
                    <a:cxn ang="0">
                      <a:pos x="680" y="1228"/>
                    </a:cxn>
                    <a:cxn ang="0">
                      <a:pos x="680" y="1228"/>
                    </a:cxn>
                    <a:cxn ang="0">
                      <a:pos x="674" y="1238"/>
                    </a:cxn>
                    <a:cxn ang="0">
                      <a:pos x="668" y="1246"/>
                    </a:cxn>
                    <a:cxn ang="0">
                      <a:pos x="658" y="1254"/>
                    </a:cxn>
                    <a:cxn ang="0">
                      <a:pos x="648" y="1258"/>
                    </a:cxn>
                    <a:cxn ang="0">
                      <a:pos x="638" y="1262"/>
                    </a:cxn>
                    <a:cxn ang="0">
                      <a:pos x="626" y="1262"/>
                    </a:cxn>
                    <a:cxn ang="0">
                      <a:pos x="614" y="1260"/>
                    </a:cxn>
                    <a:cxn ang="0">
                      <a:pos x="602" y="1258"/>
                    </a:cxn>
                    <a:cxn ang="0">
                      <a:pos x="38" y="1026"/>
                    </a:cxn>
                    <a:cxn ang="0">
                      <a:pos x="38" y="1026"/>
                    </a:cxn>
                    <a:cxn ang="0">
                      <a:pos x="26" y="1020"/>
                    </a:cxn>
                    <a:cxn ang="0">
                      <a:pos x="18" y="1012"/>
                    </a:cxn>
                    <a:cxn ang="0">
                      <a:pos x="10" y="1004"/>
                    </a:cxn>
                    <a:cxn ang="0">
                      <a:pos x="4" y="994"/>
                    </a:cxn>
                    <a:cxn ang="0">
                      <a:pos x="0" y="984"/>
                    </a:cxn>
                    <a:cxn ang="0">
                      <a:pos x="0" y="972"/>
                    </a:cxn>
                    <a:cxn ang="0">
                      <a:pos x="0" y="960"/>
                    </a:cxn>
                    <a:cxn ang="0">
                      <a:pos x="4" y="950"/>
                    </a:cxn>
                    <a:cxn ang="0">
                      <a:pos x="380" y="34"/>
                    </a:cxn>
                    <a:cxn ang="0">
                      <a:pos x="380" y="34"/>
                    </a:cxn>
                    <a:cxn ang="0">
                      <a:pos x="384" y="24"/>
                    </a:cxn>
                    <a:cxn ang="0">
                      <a:pos x="392" y="16"/>
                    </a:cxn>
                    <a:cxn ang="0">
                      <a:pos x="400" y="10"/>
                    </a:cxn>
                    <a:cxn ang="0">
                      <a:pos x="412" y="4"/>
                    </a:cxn>
                    <a:cxn ang="0">
                      <a:pos x="422" y="2"/>
                    </a:cxn>
                    <a:cxn ang="0">
                      <a:pos x="434" y="0"/>
                    </a:cxn>
                    <a:cxn ang="0">
                      <a:pos x="446" y="2"/>
                    </a:cxn>
                    <a:cxn ang="0">
                      <a:pos x="456" y="6"/>
                    </a:cxn>
                    <a:cxn ang="0">
                      <a:pos x="1022" y="238"/>
                    </a:cxn>
                    <a:cxn ang="0">
                      <a:pos x="1022" y="238"/>
                    </a:cxn>
                    <a:cxn ang="0">
                      <a:pos x="1032" y="242"/>
                    </a:cxn>
                    <a:cxn ang="0">
                      <a:pos x="1042" y="250"/>
                    </a:cxn>
                    <a:cxn ang="0">
                      <a:pos x="1050" y="258"/>
                    </a:cxn>
                    <a:cxn ang="0">
                      <a:pos x="1054" y="268"/>
                    </a:cxn>
                    <a:cxn ang="0">
                      <a:pos x="1058" y="280"/>
                    </a:cxn>
                    <a:cxn ang="0">
                      <a:pos x="1060" y="290"/>
                    </a:cxn>
                    <a:cxn ang="0">
                      <a:pos x="1060" y="302"/>
                    </a:cxn>
                    <a:cxn ang="0">
                      <a:pos x="1056" y="312"/>
                    </a:cxn>
                    <a:cxn ang="0">
                      <a:pos x="680" y="1228"/>
                    </a:cxn>
                  </a:cxnLst>
                  <a:rect l="0" t="0" r="r" b="b"/>
                  <a:pathLst>
                    <a:path w="1060" h="1262">
                      <a:moveTo>
                        <a:pt x="680" y="1228"/>
                      </a:moveTo>
                      <a:lnTo>
                        <a:pt x="680" y="1228"/>
                      </a:lnTo>
                      <a:lnTo>
                        <a:pt x="674" y="1238"/>
                      </a:lnTo>
                      <a:lnTo>
                        <a:pt x="668" y="1246"/>
                      </a:lnTo>
                      <a:lnTo>
                        <a:pt x="658" y="1254"/>
                      </a:lnTo>
                      <a:lnTo>
                        <a:pt x="648" y="1258"/>
                      </a:lnTo>
                      <a:lnTo>
                        <a:pt x="638" y="1262"/>
                      </a:lnTo>
                      <a:lnTo>
                        <a:pt x="626" y="1262"/>
                      </a:lnTo>
                      <a:lnTo>
                        <a:pt x="614" y="1260"/>
                      </a:lnTo>
                      <a:lnTo>
                        <a:pt x="602" y="1258"/>
                      </a:lnTo>
                      <a:lnTo>
                        <a:pt x="38" y="1026"/>
                      </a:lnTo>
                      <a:lnTo>
                        <a:pt x="38" y="1026"/>
                      </a:lnTo>
                      <a:lnTo>
                        <a:pt x="26" y="1020"/>
                      </a:lnTo>
                      <a:lnTo>
                        <a:pt x="18" y="1012"/>
                      </a:lnTo>
                      <a:lnTo>
                        <a:pt x="10" y="1004"/>
                      </a:lnTo>
                      <a:lnTo>
                        <a:pt x="4" y="994"/>
                      </a:lnTo>
                      <a:lnTo>
                        <a:pt x="0" y="984"/>
                      </a:lnTo>
                      <a:lnTo>
                        <a:pt x="0" y="972"/>
                      </a:lnTo>
                      <a:lnTo>
                        <a:pt x="0" y="960"/>
                      </a:lnTo>
                      <a:lnTo>
                        <a:pt x="4" y="950"/>
                      </a:lnTo>
                      <a:lnTo>
                        <a:pt x="380" y="34"/>
                      </a:lnTo>
                      <a:lnTo>
                        <a:pt x="380" y="34"/>
                      </a:lnTo>
                      <a:lnTo>
                        <a:pt x="384" y="24"/>
                      </a:lnTo>
                      <a:lnTo>
                        <a:pt x="392" y="16"/>
                      </a:lnTo>
                      <a:lnTo>
                        <a:pt x="400" y="10"/>
                      </a:lnTo>
                      <a:lnTo>
                        <a:pt x="412" y="4"/>
                      </a:lnTo>
                      <a:lnTo>
                        <a:pt x="422" y="2"/>
                      </a:lnTo>
                      <a:lnTo>
                        <a:pt x="434" y="0"/>
                      </a:lnTo>
                      <a:lnTo>
                        <a:pt x="446" y="2"/>
                      </a:lnTo>
                      <a:lnTo>
                        <a:pt x="456" y="6"/>
                      </a:lnTo>
                      <a:lnTo>
                        <a:pt x="1022" y="238"/>
                      </a:lnTo>
                      <a:lnTo>
                        <a:pt x="1022" y="238"/>
                      </a:lnTo>
                      <a:lnTo>
                        <a:pt x="1032" y="242"/>
                      </a:lnTo>
                      <a:lnTo>
                        <a:pt x="1042" y="250"/>
                      </a:lnTo>
                      <a:lnTo>
                        <a:pt x="1050" y="258"/>
                      </a:lnTo>
                      <a:lnTo>
                        <a:pt x="1054" y="268"/>
                      </a:lnTo>
                      <a:lnTo>
                        <a:pt x="1058" y="280"/>
                      </a:lnTo>
                      <a:lnTo>
                        <a:pt x="1060" y="290"/>
                      </a:lnTo>
                      <a:lnTo>
                        <a:pt x="1060" y="302"/>
                      </a:lnTo>
                      <a:lnTo>
                        <a:pt x="1056" y="312"/>
                      </a:lnTo>
                      <a:lnTo>
                        <a:pt x="680" y="1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 userDrawn="1"/>
              </p:nvSpPr>
              <p:spPr bwMode="auto">
                <a:xfrm>
                  <a:off x="4537075" y="1330325"/>
                  <a:ext cx="381000" cy="206375"/>
                </a:xfrm>
                <a:custGeom>
                  <a:avLst/>
                  <a:gdLst/>
                  <a:ahLst/>
                  <a:cxnLst>
                    <a:cxn ang="0">
                      <a:pos x="238" y="114"/>
                    </a:cxn>
                    <a:cxn ang="0">
                      <a:pos x="238" y="114"/>
                    </a:cxn>
                    <a:cxn ang="0">
                      <a:pos x="234" y="122"/>
                    </a:cxn>
                    <a:cxn ang="0">
                      <a:pos x="224" y="128"/>
                    </a:cxn>
                    <a:cxn ang="0">
                      <a:pos x="216" y="130"/>
                    </a:cxn>
                    <a:cxn ang="0">
                      <a:pos x="204" y="128"/>
                    </a:cxn>
                    <a:cxn ang="0">
                      <a:pos x="16" y="50"/>
                    </a:cxn>
                    <a:cxn ang="0">
                      <a:pos x="16" y="50"/>
                    </a:cxn>
                    <a:cxn ang="0">
                      <a:pos x="8" y="44"/>
                    </a:cxn>
                    <a:cxn ang="0">
                      <a:pos x="2" y="36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6" y="0"/>
                    </a:cxn>
                    <a:cxn ang="0">
                      <a:pos x="36" y="2"/>
                    </a:cxn>
                    <a:cxn ang="0">
                      <a:pos x="224" y="80"/>
                    </a:cxn>
                    <a:cxn ang="0">
                      <a:pos x="224" y="80"/>
                    </a:cxn>
                    <a:cxn ang="0">
                      <a:pos x="234" y="86"/>
                    </a:cxn>
                    <a:cxn ang="0">
                      <a:pos x="238" y="94"/>
                    </a:cxn>
                    <a:cxn ang="0">
                      <a:pos x="240" y="104"/>
                    </a:cxn>
                    <a:cxn ang="0">
                      <a:pos x="238" y="114"/>
                    </a:cxn>
                    <a:cxn ang="0">
                      <a:pos x="238" y="114"/>
                    </a:cxn>
                  </a:cxnLst>
                  <a:rect l="0" t="0" r="r" b="b"/>
                  <a:pathLst>
                    <a:path w="240" h="130">
                      <a:moveTo>
                        <a:pt x="238" y="114"/>
                      </a:moveTo>
                      <a:lnTo>
                        <a:pt x="238" y="114"/>
                      </a:lnTo>
                      <a:lnTo>
                        <a:pt x="234" y="122"/>
                      </a:lnTo>
                      <a:lnTo>
                        <a:pt x="224" y="128"/>
                      </a:lnTo>
                      <a:lnTo>
                        <a:pt x="216" y="130"/>
                      </a:lnTo>
                      <a:lnTo>
                        <a:pt x="204" y="128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224" y="80"/>
                      </a:lnTo>
                      <a:lnTo>
                        <a:pt x="224" y="80"/>
                      </a:lnTo>
                      <a:lnTo>
                        <a:pt x="234" y="86"/>
                      </a:lnTo>
                      <a:lnTo>
                        <a:pt x="238" y="94"/>
                      </a:lnTo>
                      <a:lnTo>
                        <a:pt x="240" y="104"/>
                      </a:lnTo>
                      <a:lnTo>
                        <a:pt x="238" y="114"/>
                      </a:lnTo>
                      <a:lnTo>
                        <a:pt x="238" y="1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 userDrawn="1"/>
              </p:nvSpPr>
              <p:spPr bwMode="auto">
                <a:xfrm>
                  <a:off x="3726812" y="3193402"/>
                  <a:ext cx="415926" cy="295275"/>
                </a:xfrm>
                <a:custGeom>
                  <a:avLst/>
                  <a:gdLst/>
                  <a:ahLst/>
                  <a:cxnLst>
                    <a:cxn ang="0">
                      <a:pos x="258" y="146"/>
                    </a:cxn>
                    <a:cxn ang="0">
                      <a:pos x="258" y="146"/>
                    </a:cxn>
                    <a:cxn ang="0">
                      <a:pos x="250" y="158"/>
                    </a:cxn>
                    <a:cxn ang="0">
                      <a:pos x="242" y="168"/>
                    </a:cxn>
                    <a:cxn ang="0">
                      <a:pos x="232" y="176"/>
                    </a:cxn>
                    <a:cxn ang="0">
                      <a:pos x="222" y="182"/>
                    </a:cxn>
                    <a:cxn ang="0">
                      <a:pos x="210" y="186"/>
                    </a:cxn>
                    <a:cxn ang="0">
                      <a:pos x="196" y="186"/>
                    </a:cxn>
                    <a:cxn ang="0">
                      <a:pos x="184" y="186"/>
                    </a:cxn>
                    <a:cxn ang="0">
                      <a:pos x="170" y="182"/>
                    </a:cxn>
                    <a:cxn ang="0">
                      <a:pos x="42" y="128"/>
                    </a:cxn>
                    <a:cxn ang="0">
                      <a:pos x="42" y="128"/>
                    </a:cxn>
                    <a:cxn ang="0">
                      <a:pos x="30" y="122"/>
                    </a:cxn>
                    <a:cxn ang="0">
                      <a:pos x="20" y="114"/>
                    </a:cxn>
                    <a:cxn ang="0">
                      <a:pos x="12" y="104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12" y="30"/>
                    </a:cxn>
                    <a:cxn ang="0">
                      <a:pos x="20" y="20"/>
                    </a:cxn>
                    <a:cxn ang="0">
                      <a:pos x="30" y="12"/>
                    </a:cxn>
                    <a:cxn ang="0">
                      <a:pos x="42" y="6"/>
                    </a:cxn>
                    <a:cxn ang="0">
                      <a:pos x="54" y="2"/>
                    </a:cxn>
                    <a:cxn ang="0">
                      <a:pos x="66" y="0"/>
                    </a:cxn>
                    <a:cxn ang="0">
                      <a:pos x="80" y="2"/>
                    </a:cxn>
                    <a:cxn ang="0">
                      <a:pos x="92" y="6"/>
                    </a:cxn>
                    <a:cxn ang="0">
                      <a:pos x="222" y="60"/>
                    </a:cxn>
                    <a:cxn ang="0">
                      <a:pos x="222" y="60"/>
                    </a:cxn>
                    <a:cxn ang="0">
                      <a:pos x="234" y="66"/>
                    </a:cxn>
                    <a:cxn ang="0">
                      <a:pos x="244" y="74"/>
                    </a:cxn>
                    <a:cxn ang="0">
                      <a:pos x="252" y="84"/>
                    </a:cxn>
                    <a:cxn ang="0">
                      <a:pos x="258" y="96"/>
                    </a:cxn>
                    <a:cxn ang="0">
                      <a:pos x="260" y="108"/>
                    </a:cxn>
                    <a:cxn ang="0">
                      <a:pos x="262" y="120"/>
                    </a:cxn>
                    <a:cxn ang="0">
                      <a:pos x="260" y="134"/>
                    </a:cxn>
                    <a:cxn ang="0">
                      <a:pos x="258" y="146"/>
                    </a:cxn>
                    <a:cxn ang="0">
                      <a:pos x="258" y="146"/>
                    </a:cxn>
                  </a:cxnLst>
                  <a:rect l="0" t="0" r="r" b="b"/>
                  <a:pathLst>
                    <a:path w="262" h="186">
                      <a:moveTo>
                        <a:pt x="258" y="146"/>
                      </a:moveTo>
                      <a:lnTo>
                        <a:pt x="258" y="146"/>
                      </a:lnTo>
                      <a:lnTo>
                        <a:pt x="250" y="158"/>
                      </a:lnTo>
                      <a:lnTo>
                        <a:pt x="242" y="168"/>
                      </a:lnTo>
                      <a:lnTo>
                        <a:pt x="232" y="176"/>
                      </a:lnTo>
                      <a:lnTo>
                        <a:pt x="222" y="182"/>
                      </a:lnTo>
                      <a:lnTo>
                        <a:pt x="210" y="186"/>
                      </a:lnTo>
                      <a:lnTo>
                        <a:pt x="196" y="186"/>
                      </a:lnTo>
                      <a:lnTo>
                        <a:pt x="184" y="186"/>
                      </a:lnTo>
                      <a:lnTo>
                        <a:pt x="170" y="182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30" y="122"/>
                      </a:lnTo>
                      <a:lnTo>
                        <a:pt x="20" y="114"/>
                      </a:lnTo>
                      <a:lnTo>
                        <a:pt x="12" y="104"/>
                      </a:lnTo>
                      <a:lnTo>
                        <a:pt x="6" y="92"/>
                      </a:lnTo>
                      <a:lnTo>
                        <a:pt x="2" y="80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2" y="6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4" y="66"/>
                      </a:lnTo>
                      <a:lnTo>
                        <a:pt x="244" y="74"/>
                      </a:lnTo>
                      <a:lnTo>
                        <a:pt x="252" y="84"/>
                      </a:lnTo>
                      <a:lnTo>
                        <a:pt x="258" y="96"/>
                      </a:lnTo>
                      <a:lnTo>
                        <a:pt x="260" y="108"/>
                      </a:lnTo>
                      <a:lnTo>
                        <a:pt x="262" y="120"/>
                      </a:lnTo>
                      <a:lnTo>
                        <a:pt x="260" y="134"/>
                      </a:lnTo>
                      <a:lnTo>
                        <a:pt x="258" y="146"/>
                      </a:lnTo>
                      <a:lnTo>
                        <a:pt x="258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4" name="그룹 57"/>
              <p:cNvGrpSpPr/>
              <p:nvPr/>
            </p:nvGrpSpPr>
            <p:grpSpPr>
              <a:xfrm>
                <a:off x="4178694" y="1243789"/>
                <a:ext cx="632784" cy="441387"/>
                <a:chOff x="4478338" y="563563"/>
                <a:chExt cx="3086100" cy="2152650"/>
              </a:xfrm>
            </p:grpSpPr>
            <p:sp>
              <p:nvSpPr>
                <p:cNvPr id="65" name="Freeform 70"/>
                <p:cNvSpPr>
                  <a:spLocks/>
                </p:cNvSpPr>
                <p:nvPr/>
              </p:nvSpPr>
              <p:spPr bwMode="auto">
                <a:xfrm>
                  <a:off x="4903788" y="563563"/>
                  <a:ext cx="2660650" cy="2152650"/>
                </a:xfrm>
                <a:custGeom>
                  <a:avLst/>
                  <a:gdLst/>
                  <a:ahLst/>
                  <a:cxnLst>
                    <a:cxn ang="0">
                      <a:pos x="642" y="170"/>
                    </a:cxn>
                    <a:cxn ang="0">
                      <a:pos x="558" y="30"/>
                    </a:cxn>
                    <a:cxn ang="0">
                      <a:pos x="558" y="30"/>
                    </a:cxn>
                    <a:cxn ang="0">
                      <a:pos x="548" y="18"/>
                    </a:cxn>
                    <a:cxn ang="0">
                      <a:pos x="536" y="8"/>
                    </a:cxn>
                    <a:cxn ang="0">
                      <a:pos x="536" y="8"/>
                    </a:cxn>
                    <a:cxn ang="0">
                      <a:pos x="520" y="2"/>
                    </a:cxn>
                    <a:cxn ang="0">
                      <a:pos x="506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2"/>
                    </a:cxn>
                    <a:cxn ang="0">
                      <a:pos x="38" y="6"/>
                    </a:cxn>
                    <a:cxn ang="0">
                      <a:pos x="26" y="10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0" y="28"/>
                    </a:cxn>
                    <a:cxn ang="0">
                      <a:pos x="4" y="38"/>
                    </a:cxn>
                    <a:cxn ang="0">
                      <a:pos x="0" y="50"/>
                    </a:cxn>
                    <a:cxn ang="0">
                      <a:pos x="0" y="62"/>
                    </a:cxn>
                    <a:cxn ang="0">
                      <a:pos x="0" y="1356"/>
                    </a:cxn>
                    <a:cxn ang="0">
                      <a:pos x="1676" y="1356"/>
                    </a:cxn>
                    <a:cxn ang="0">
                      <a:pos x="1676" y="230"/>
                    </a:cxn>
                    <a:cxn ang="0">
                      <a:pos x="1676" y="230"/>
                    </a:cxn>
                    <a:cxn ang="0">
                      <a:pos x="1676" y="218"/>
                    </a:cxn>
                    <a:cxn ang="0">
                      <a:pos x="1672" y="208"/>
                    </a:cxn>
                    <a:cxn ang="0">
                      <a:pos x="1666" y="196"/>
                    </a:cxn>
                    <a:cxn ang="0">
                      <a:pos x="1658" y="188"/>
                    </a:cxn>
                    <a:cxn ang="0">
                      <a:pos x="1658" y="188"/>
                    </a:cxn>
                    <a:cxn ang="0">
                      <a:pos x="1650" y="180"/>
                    </a:cxn>
                    <a:cxn ang="0">
                      <a:pos x="1638" y="174"/>
                    </a:cxn>
                    <a:cxn ang="0">
                      <a:pos x="1628" y="170"/>
                    </a:cxn>
                    <a:cxn ang="0">
                      <a:pos x="1616" y="170"/>
                    </a:cxn>
                    <a:cxn ang="0">
                      <a:pos x="642" y="170"/>
                    </a:cxn>
                  </a:cxnLst>
                  <a:rect l="0" t="0" r="r" b="b"/>
                  <a:pathLst>
                    <a:path w="1676" h="1356">
                      <a:moveTo>
                        <a:pt x="642" y="170"/>
                      </a:moveTo>
                      <a:lnTo>
                        <a:pt x="558" y="30"/>
                      </a:lnTo>
                      <a:lnTo>
                        <a:pt x="558" y="30"/>
                      </a:lnTo>
                      <a:lnTo>
                        <a:pt x="548" y="18"/>
                      </a:lnTo>
                      <a:lnTo>
                        <a:pt x="536" y="8"/>
                      </a:lnTo>
                      <a:lnTo>
                        <a:pt x="536" y="8"/>
                      </a:lnTo>
                      <a:lnTo>
                        <a:pt x="520" y="2"/>
                      </a:lnTo>
                      <a:lnTo>
                        <a:pt x="506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6" y="1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4" y="38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1356"/>
                      </a:lnTo>
                      <a:lnTo>
                        <a:pt x="1676" y="1356"/>
                      </a:lnTo>
                      <a:lnTo>
                        <a:pt x="1676" y="230"/>
                      </a:lnTo>
                      <a:lnTo>
                        <a:pt x="1676" y="230"/>
                      </a:lnTo>
                      <a:lnTo>
                        <a:pt x="1676" y="218"/>
                      </a:lnTo>
                      <a:lnTo>
                        <a:pt x="1672" y="208"/>
                      </a:lnTo>
                      <a:lnTo>
                        <a:pt x="1666" y="196"/>
                      </a:lnTo>
                      <a:lnTo>
                        <a:pt x="1658" y="188"/>
                      </a:lnTo>
                      <a:lnTo>
                        <a:pt x="1658" y="188"/>
                      </a:lnTo>
                      <a:lnTo>
                        <a:pt x="1650" y="180"/>
                      </a:lnTo>
                      <a:lnTo>
                        <a:pt x="1638" y="174"/>
                      </a:lnTo>
                      <a:lnTo>
                        <a:pt x="1628" y="170"/>
                      </a:lnTo>
                      <a:lnTo>
                        <a:pt x="1616" y="170"/>
                      </a:lnTo>
                      <a:lnTo>
                        <a:pt x="642" y="170"/>
                      </a:lnTo>
                      <a:close/>
                    </a:path>
                  </a:pathLst>
                </a:custGeom>
                <a:solidFill>
                  <a:srgbClr val="DE8E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/>
                <p:cNvSpPr>
                  <a:spLocks noEditPoints="1"/>
                </p:cNvSpPr>
                <p:nvPr/>
              </p:nvSpPr>
              <p:spPr bwMode="auto">
                <a:xfrm>
                  <a:off x="4992688" y="935038"/>
                  <a:ext cx="2482850" cy="1752600"/>
                </a:xfrm>
                <a:custGeom>
                  <a:avLst/>
                  <a:gdLst/>
                  <a:ahLst/>
                  <a:cxnLst>
                    <a:cxn ang="0">
                      <a:pos x="1564" y="196"/>
                    </a:cxn>
                    <a:cxn ang="0">
                      <a:pos x="106" y="156"/>
                    </a:cxn>
                    <a:cxn ang="0">
                      <a:pos x="84" y="130"/>
                    </a:cxn>
                    <a:cxn ang="0">
                      <a:pos x="90" y="102"/>
                    </a:cxn>
                    <a:cxn ang="0">
                      <a:pos x="120" y="86"/>
                    </a:cxn>
                    <a:cxn ang="0">
                      <a:pos x="148" y="96"/>
                    </a:cxn>
                    <a:cxn ang="0">
                      <a:pos x="158" y="122"/>
                    </a:cxn>
                    <a:cxn ang="0">
                      <a:pos x="142" y="154"/>
                    </a:cxn>
                    <a:cxn ang="0">
                      <a:pos x="286" y="160"/>
                    </a:cxn>
                    <a:cxn ang="0">
                      <a:pos x="260" y="148"/>
                    </a:cxn>
                    <a:cxn ang="0">
                      <a:pos x="248" y="122"/>
                    </a:cxn>
                    <a:cxn ang="0">
                      <a:pos x="266" y="92"/>
                    </a:cxn>
                    <a:cxn ang="0">
                      <a:pos x="294" y="86"/>
                    </a:cxn>
                    <a:cxn ang="0">
                      <a:pos x="320" y="108"/>
                    </a:cxn>
                    <a:cxn ang="0">
                      <a:pos x="320" y="136"/>
                    </a:cxn>
                    <a:cxn ang="0">
                      <a:pos x="294" y="158"/>
                    </a:cxn>
                    <a:cxn ang="0">
                      <a:pos x="444" y="158"/>
                    </a:cxn>
                    <a:cxn ang="0">
                      <a:pos x="418" y="136"/>
                    </a:cxn>
                    <a:cxn ang="0">
                      <a:pos x="418" y="108"/>
                    </a:cxn>
                    <a:cxn ang="0">
                      <a:pos x="444" y="86"/>
                    </a:cxn>
                    <a:cxn ang="0">
                      <a:pos x="472" y="92"/>
                    </a:cxn>
                    <a:cxn ang="0">
                      <a:pos x="488" y="122"/>
                    </a:cxn>
                    <a:cxn ang="0">
                      <a:pos x="478" y="148"/>
                    </a:cxn>
                    <a:cxn ang="0">
                      <a:pos x="452" y="160"/>
                    </a:cxn>
                    <a:cxn ang="0">
                      <a:pos x="596" y="154"/>
                    </a:cxn>
                    <a:cxn ang="0">
                      <a:pos x="580" y="122"/>
                    </a:cxn>
                    <a:cxn ang="0">
                      <a:pos x="590" y="96"/>
                    </a:cxn>
                    <a:cxn ang="0">
                      <a:pos x="616" y="86"/>
                    </a:cxn>
                    <a:cxn ang="0">
                      <a:pos x="648" y="102"/>
                    </a:cxn>
                    <a:cxn ang="0">
                      <a:pos x="654" y="130"/>
                    </a:cxn>
                    <a:cxn ang="0">
                      <a:pos x="632" y="156"/>
                    </a:cxn>
                    <a:cxn ang="0">
                      <a:pos x="782" y="160"/>
                    </a:cxn>
                    <a:cxn ang="0">
                      <a:pos x="752" y="144"/>
                    </a:cxn>
                    <a:cxn ang="0">
                      <a:pos x="746" y="114"/>
                    </a:cxn>
                    <a:cxn ang="0">
                      <a:pos x="768" y="88"/>
                    </a:cxn>
                    <a:cxn ang="0">
                      <a:pos x="796" y="88"/>
                    </a:cxn>
                    <a:cxn ang="0">
                      <a:pos x="818" y="114"/>
                    </a:cxn>
                    <a:cxn ang="0">
                      <a:pos x="812" y="144"/>
                    </a:cxn>
                    <a:cxn ang="0">
                      <a:pos x="782" y="160"/>
                    </a:cxn>
                    <a:cxn ang="0">
                      <a:pos x="932" y="156"/>
                    </a:cxn>
                    <a:cxn ang="0">
                      <a:pos x="910" y="130"/>
                    </a:cxn>
                    <a:cxn ang="0">
                      <a:pos x="916" y="102"/>
                    </a:cxn>
                    <a:cxn ang="0">
                      <a:pos x="948" y="86"/>
                    </a:cxn>
                    <a:cxn ang="0">
                      <a:pos x="974" y="96"/>
                    </a:cxn>
                    <a:cxn ang="0">
                      <a:pos x="984" y="122"/>
                    </a:cxn>
                    <a:cxn ang="0">
                      <a:pos x="968" y="154"/>
                    </a:cxn>
                    <a:cxn ang="0">
                      <a:pos x="1112" y="160"/>
                    </a:cxn>
                    <a:cxn ang="0">
                      <a:pos x="1086" y="148"/>
                    </a:cxn>
                    <a:cxn ang="0">
                      <a:pos x="1076" y="122"/>
                    </a:cxn>
                    <a:cxn ang="0">
                      <a:pos x="1092" y="92"/>
                    </a:cxn>
                    <a:cxn ang="0">
                      <a:pos x="1120" y="86"/>
                    </a:cxn>
                    <a:cxn ang="0">
                      <a:pos x="1146" y="108"/>
                    </a:cxn>
                    <a:cxn ang="0">
                      <a:pos x="1146" y="136"/>
                    </a:cxn>
                    <a:cxn ang="0">
                      <a:pos x="1120" y="158"/>
                    </a:cxn>
                    <a:cxn ang="0">
                      <a:pos x="1270" y="158"/>
                    </a:cxn>
                    <a:cxn ang="0">
                      <a:pos x="1244" y="136"/>
                    </a:cxn>
                    <a:cxn ang="0">
                      <a:pos x="1244" y="108"/>
                    </a:cxn>
                    <a:cxn ang="0">
                      <a:pos x="1270" y="86"/>
                    </a:cxn>
                    <a:cxn ang="0">
                      <a:pos x="1298" y="92"/>
                    </a:cxn>
                    <a:cxn ang="0">
                      <a:pos x="1314" y="122"/>
                    </a:cxn>
                    <a:cxn ang="0">
                      <a:pos x="1304" y="148"/>
                    </a:cxn>
                    <a:cxn ang="0">
                      <a:pos x="1278" y="160"/>
                    </a:cxn>
                  </a:cxnLst>
                  <a:rect l="0" t="0" r="r" b="b"/>
                  <a:pathLst>
                    <a:path w="1564" h="1104">
                      <a:moveTo>
                        <a:pt x="1368" y="0"/>
                      </a:moveTo>
                      <a:lnTo>
                        <a:pt x="0" y="0"/>
                      </a:lnTo>
                      <a:lnTo>
                        <a:pt x="0" y="1104"/>
                      </a:lnTo>
                      <a:lnTo>
                        <a:pt x="1564" y="1104"/>
                      </a:lnTo>
                      <a:lnTo>
                        <a:pt x="1564" y="196"/>
                      </a:lnTo>
                      <a:lnTo>
                        <a:pt x="1368" y="0"/>
                      </a:lnTo>
                      <a:close/>
                      <a:moveTo>
                        <a:pt x="120" y="160"/>
                      </a:moveTo>
                      <a:lnTo>
                        <a:pt x="120" y="160"/>
                      </a:lnTo>
                      <a:lnTo>
                        <a:pt x="114" y="158"/>
                      </a:lnTo>
                      <a:lnTo>
                        <a:pt x="106" y="156"/>
                      </a:lnTo>
                      <a:lnTo>
                        <a:pt x="100" y="154"/>
                      </a:lnTo>
                      <a:lnTo>
                        <a:pt x="94" y="148"/>
                      </a:lnTo>
                      <a:lnTo>
                        <a:pt x="90" y="144"/>
                      </a:lnTo>
                      <a:lnTo>
                        <a:pt x="86" y="136"/>
                      </a:lnTo>
                      <a:lnTo>
                        <a:pt x="84" y="130"/>
                      </a:lnTo>
                      <a:lnTo>
                        <a:pt x="84" y="122"/>
                      </a:lnTo>
                      <a:lnTo>
                        <a:pt x="84" y="122"/>
                      </a:lnTo>
                      <a:lnTo>
                        <a:pt x="84" y="114"/>
                      </a:lnTo>
                      <a:lnTo>
                        <a:pt x="86" y="108"/>
                      </a:lnTo>
                      <a:lnTo>
                        <a:pt x="90" y="102"/>
                      </a:lnTo>
                      <a:lnTo>
                        <a:pt x="94" y="96"/>
                      </a:lnTo>
                      <a:lnTo>
                        <a:pt x="100" y="92"/>
                      </a:lnTo>
                      <a:lnTo>
                        <a:pt x="106" y="88"/>
                      </a:lnTo>
                      <a:lnTo>
                        <a:pt x="114" y="86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8" y="86"/>
                      </a:lnTo>
                      <a:lnTo>
                        <a:pt x="136" y="88"/>
                      </a:lnTo>
                      <a:lnTo>
                        <a:pt x="142" y="92"/>
                      </a:lnTo>
                      <a:lnTo>
                        <a:pt x="148" y="96"/>
                      </a:lnTo>
                      <a:lnTo>
                        <a:pt x="152" y="102"/>
                      </a:lnTo>
                      <a:lnTo>
                        <a:pt x="156" y="108"/>
                      </a:lnTo>
                      <a:lnTo>
                        <a:pt x="158" y="114"/>
                      </a:lnTo>
                      <a:lnTo>
                        <a:pt x="158" y="122"/>
                      </a:lnTo>
                      <a:lnTo>
                        <a:pt x="158" y="122"/>
                      </a:lnTo>
                      <a:lnTo>
                        <a:pt x="158" y="130"/>
                      </a:lnTo>
                      <a:lnTo>
                        <a:pt x="156" y="136"/>
                      </a:lnTo>
                      <a:lnTo>
                        <a:pt x="152" y="144"/>
                      </a:lnTo>
                      <a:lnTo>
                        <a:pt x="148" y="148"/>
                      </a:lnTo>
                      <a:lnTo>
                        <a:pt x="142" y="154"/>
                      </a:lnTo>
                      <a:lnTo>
                        <a:pt x="136" y="156"/>
                      </a:lnTo>
                      <a:lnTo>
                        <a:pt x="128" y="158"/>
                      </a:lnTo>
                      <a:lnTo>
                        <a:pt x="120" y="160"/>
                      </a:lnTo>
                      <a:lnTo>
                        <a:pt x="120" y="160"/>
                      </a:lnTo>
                      <a:close/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78" y="158"/>
                      </a:lnTo>
                      <a:lnTo>
                        <a:pt x="272" y="156"/>
                      </a:lnTo>
                      <a:lnTo>
                        <a:pt x="266" y="154"/>
                      </a:lnTo>
                      <a:lnTo>
                        <a:pt x="260" y="148"/>
                      </a:lnTo>
                      <a:lnTo>
                        <a:pt x="256" y="144"/>
                      </a:lnTo>
                      <a:lnTo>
                        <a:pt x="252" y="136"/>
                      </a:lnTo>
                      <a:lnTo>
                        <a:pt x="250" y="130"/>
                      </a:lnTo>
                      <a:lnTo>
                        <a:pt x="248" y="122"/>
                      </a:lnTo>
                      <a:lnTo>
                        <a:pt x="248" y="122"/>
                      </a:lnTo>
                      <a:lnTo>
                        <a:pt x="250" y="114"/>
                      </a:lnTo>
                      <a:lnTo>
                        <a:pt x="252" y="108"/>
                      </a:lnTo>
                      <a:lnTo>
                        <a:pt x="256" y="102"/>
                      </a:lnTo>
                      <a:lnTo>
                        <a:pt x="260" y="96"/>
                      </a:lnTo>
                      <a:lnTo>
                        <a:pt x="266" y="92"/>
                      </a:lnTo>
                      <a:lnTo>
                        <a:pt x="272" y="88"/>
                      </a:lnTo>
                      <a:lnTo>
                        <a:pt x="278" y="86"/>
                      </a:lnTo>
                      <a:lnTo>
                        <a:pt x="286" y="86"/>
                      </a:lnTo>
                      <a:lnTo>
                        <a:pt x="286" y="86"/>
                      </a:lnTo>
                      <a:lnTo>
                        <a:pt x="294" y="86"/>
                      </a:lnTo>
                      <a:lnTo>
                        <a:pt x="300" y="88"/>
                      </a:lnTo>
                      <a:lnTo>
                        <a:pt x="306" y="92"/>
                      </a:lnTo>
                      <a:lnTo>
                        <a:pt x="312" y="96"/>
                      </a:lnTo>
                      <a:lnTo>
                        <a:pt x="316" y="102"/>
                      </a:lnTo>
                      <a:lnTo>
                        <a:pt x="320" y="108"/>
                      </a:lnTo>
                      <a:lnTo>
                        <a:pt x="322" y="114"/>
                      </a:lnTo>
                      <a:lnTo>
                        <a:pt x="324" y="122"/>
                      </a:lnTo>
                      <a:lnTo>
                        <a:pt x="324" y="122"/>
                      </a:lnTo>
                      <a:lnTo>
                        <a:pt x="322" y="130"/>
                      </a:lnTo>
                      <a:lnTo>
                        <a:pt x="320" y="136"/>
                      </a:lnTo>
                      <a:lnTo>
                        <a:pt x="316" y="144"/>
                      </a:lnTo>
                      <a:lnTo>
                        <a:pt x="312" y="148"/>
                      </a:lnTo>
                      <a:lnTo>
                        <a:pt x="306" y="154"/>
                      </a:lnTo>
                      <a:lnTo>
                        <a:pt x="300" y="156"/>
                      </a:lnTo>
                      <a:lnTo>
                        <a:pt x="294" y="158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  <a:moveTo>
                        <a:pt x="452" y="160"/>
                      </a:moveTo>
                      <a:lnTo>
                        <a:pt x="452" y="160"/>
                      </a:lnTo>
                      <a:lnTo>
                        <a:pt x="444" y="158"/>
                      </a:lnTo>
                      <a:lnTo>
                        <a:pt x="436" y="156"/>
                      </a:lnTo>
                      <a:lnTo>
                        <a:pt x="430" y="154"/>
                      </a:lnTo>
                      <a:lnTo>
                        <a:pt x="424" y="148"/>
                      </a:lnTo>
                      <a:lnTo>
                        <a:pt x="420" y="144"/>
                      </a:lnTo>
                      <a:lnTo>
                        <a:pt x="418" y="136"/>
                      </a:lnTo>
                      <a:lnTo>
                        <a:pt x="414" y="130"/>
                      </a:lnTo>
                      <a:lnTo>
                        <a:pt x="414" y="122"/>
                      </a:lnTo>
                      <a:lnTo>
                        <a:pt x="414" y="122"/>
                      </a:lnTo>
                      <a:lnTo>
                        <a:pt x="414" y="114"/>
                      </a:lnTo>
                      <a:lnTo>
                        <a:pt x="418" y="108"/>
                      </a:lnTo>
                      <a:lnTo>
                        <a:pt x="420" y="102"/>
                      </a:lnTo>
                      <a:lnTo>
                        <a:pt x="424" y="96"/>
                      </a:lnTo>
                      <a:lnTo>
                        <a:pt x="430" y="92"/>
                      </a:lnTo>
                      <a:lnTo>
                        <a:pt x="436" y="88"/>
                      </a:lnTo>
                      <a:lnTo>
                        <a:pt x="444" y="86"/>
                      </a:lnTo>
                      <a:lnTo>
                        <a:pt x="452" y="86"/>
                      </a:lnTo>
                      <a:lnTo>
                        <a:pt x="452" y="86"/>
                      </a:lnTo>
                      <a:lnTo>
                        <a:pt x="458" y="86"/>
                      </a:lnTo>
                      <a:lnTo>
                        <a:pt x="466" y="88"/>
                      </a:lnTo>
                      <a:lnTo>
                        <a:pt x="472" y="92"/>
                      </a:lnTo>
                      <a:lnTo>
                        <a:pt x="478" y="96"/>
                      </a:lnTo>
                      <a:lnTo>
                        <a:pt x="482" y="102"/>
                      </a:lnTo>
                      <a:lnTo>
                        <a:pt x="486" y="108"/>
                      </a:lnTo>
                      <a:lnTo>
                        <a:pt x="488" y="114"/>
                      </a:lnTo>
                      <a:lnTo>
                        <a:pt x="488" y="122"/>
                      </a:lnTo>
                      <a:lnTo>
                        <a:pt x="488" y="122"/>
                      </a:lnTo>
                      <a:lnTo>
                        <a:pt x="488" y="130"/>
                      </a:lnTo>
                      <a:lnTo>
                        <a:pt x="486" y="136"/>
                      </a:lnTo>
                      <a:lnTo>
                        <a:pt x="482" y="144"/>
                      </a:lnTo>
                      <a:lnTo>
                        <a:pt x="478" y="148"/>
                      </a:lnTo>
                      <a:lnTo>
                        <a:pt x="472" y="154"/>
                      </a:lnTo>
                      <a:lnTo>
                        <a:pt x="466" y="156"/>
                      </a:lnTo>
                      <a:lnTo>
                        <a:pt x="458" y="158"/>
                      </a:lnTo>
                      <a:lnTo>
                        <a:pt x="452" y="160"/>
                      </a:lnTo>
                      <a:lnTo>
                        <a:pt x="452" y="160"/>
                      </a:lnTo>
                      <a:close/>
                      <a:moveTo>
                        <a:pt x="616" y="160"/>
                      </a:moveTo>
                      <a:lnTo>
                        <a:pt x="616" y="160"/>
                      </a:lnTo>
                      <a:lnTo>
                        <a:pt x="610" y="158"/>
                      </a:lnTo>
                      <a:lnTo>
                        <a:pt x="602" y="156"/>
                      </a:lnTo>
                      <a:lnTo>
                        <a:pt x="596" y="154"/>
                      </a:lnTo>
                      <a:lnTo>
                        <a:pt x="590" y="148"/>
                      </a:lnTo>
                      <a:lnTo>
                        <a:pt x="586" y="144"/>
                      </a:lnTo>
                      <a:lnTo>
                        <a:pt x="582" y="136"/>
                      </a:lnTo>
                      <a:lnTo>
                        <a:pt x="580" y="130"/>
                      </a:lnTo>
                      <a:lnTo>
                        <a:pt x="580" y="122"/>
                      </a:lnTo>
                      <a:lnTo>
                        <a:pt x="580" y="122"/>
                      </a:lnTo>
                      <a:lnTo>
                        <a:pt x="580" y="114"/>
                      </a:lnTo>
                      <a:lnTo>
                        <a:pt x="582" y="108"/>
                      </a:lnTo>
                      <a:lnTo>
                        <a:pt x="586" y="102"/>
                      </a:lnTo>
                      <a:lnTo>
                        <a:pt x="590" y="96"/>
                      </a:lnTo>
                      <a:lnTo>
                        <a:pt x="596" y="92"/>
                      </a:lnTo>
                      <a:lnTo>
                        <a:pt x="602" y="88"/>
                      </a:lnTo>
                      <a:lnTo>
                        <a:pt x="610" y="86"/>
                      </a:lnTo>
                      <a:lnTo>
                        <a:pt x="616" y="86"/>
                      </a:lnTo>
                      <a:lnTo>
                        <a:pt x="616" y="86"/>
                      </a:lnTo>
                      <a:lnTo>
                        <a:pt x="624" y="86"/>
                      </a:lnTo>
                      <a:lnTo>
                        <a:pt x="632" y="88"/>
                      </a:lnTo>
                      <a:lnTo>
                        <a:pt x="638" y="92"/>
                      </a:lnTo>
                      <a:lnTo>
                        <a:pt x="642" y="96"/>
                      </a:lnTo>
                      <a:lnTo>
                        <a:pt x="648" y="102"/>
                      </a:lnTo>
                      <a:lnTo>
                        <a:pt x="650" y="108"/>
                      </a:lnTo>
                      <a:lnTo>
                        <a:pt x="654" y="114"/>
                      </a:lnTo>
                      <a:lnTo>
                        <a:pt x="654" y="122"/>
                      </a:lnTo>
                      <a:lnTo>
                        <a:pt x="654" y="122"/>
                      </a:lnTo>
                      <a:lnTo>
                        <a:pt x="654" y="130"/>
                      </a:lnTo>
                      <a:lnTo>
                        <a:pt x="650" y="136"/>
                      </a:lnTo>
                      <a:lnTo>
                        <a:pt x="648" y="144"/>
                      </a:lnTo>
                      <a:lnTo>
                        <a:pt x="642" y="148"/>
                      </a:lnTo>
                      <a:lnTo>
                        <a:pt x="638" y="154"/>
                      </a:lnTo>
                      <a:lnTo>
                        <a:pt x="632" y="156"/>
                      </a:lnTo>
                      <a:lnTo>
                        <a:pt x="624" y="158"/>
                      </a:lnTo>
                      <a:lnTo>
                        <a:pt x="616" y="160"/>
                      </a:lnTo>
                      <a:lnTo>
                        <a:pt x="616" y="160"/>
                      </a:lnTo>
                      <a:close/>
                      <a:moveTo>
                        <a:pt x="782" y="160"/>
                      </a:moveTo>
                      <a:lnTo>
                        <a:pt x="782" y="160"/>
                      </a:lnTo>
                      <a:lnTo>
                        <a:pt x="774" y="158"/>
                      </a:lnTo>
                      <a:lnTo>
                        <a:pt x="768" y="156"/>
                      </a:lnTo>
                      <a:lnTo>
                        <a:pt x="762" y="154"/>
                      </a:lnTo>
                      <a:lnTo>
                        <a:pt x="756" y="148"/>
                      </a:lnTo>
                      <a:lnTo>
                        <a:pt x="752" y="144"/>
                      </a:lnTo>
                      <a:lnTo>
                        <a:pt x="748" y="136"/>
                      </a:lnTo>
                      <a:lnTo>
                        <a:pt x="746" y="130"/>
                      </a:lnTo>
                      <a:lnTo>
                        <a:pt x="744" y="122"/>
                      </a:lnTo>
                      <a:lnTo>
                        <a:pt x="744" y="122"/>
                      </a:lnTo>
                      <a:lnTo>
                        <a:pt x="746" y="114"/>
                      </a:lnTo>
                      <a:lnTo>
                        <a:pt x="748" y="108"/>
                      </a:lnTo>
                      <a:lnTo>
                        <a:pt x="752" y="102"/>
                      </a:lnTo>
                      <a:lnTo>
                        <a:pt x="756" y="96"/>
                      </a:lnTo>
                      <a:lnTo>
                        <a:pt x="762" y="92"/>
                      </a:lnTo>
                      <a:lnTo>
                        <a:pt x="768" y="88"/>
                      </a:lnTo>
                      <a:lnTo>
                        <a:pt x="774" y="86"/>
                      </a:lnTo>
                      <a:lnTo>
                        <a:pt x="782" y="86"/>
                      </a:lnTo>
                      <a:lnTo>
                        <a:pt x="782" y="86"/>
                      </a:lnTo>
                      <a:lnTo>
                        <a:pt x="790" y="86"/>
                      </a:lnTo>
                      <a:lnTo>
                        <a:pt x="796" y="88"/>
                      </a:lnTo>
                      <a:lnTo>
                        <a:pt x="802" y="92"/>
                      </a:lnTo>
                      <a:lnTo>
                        <a:pt x="808" y="96"/>
                      </a:lnTo>
                      <a:lnTo>
                        <a:pt x="812" y="102"/>
                      </a:lnTo>
                      <a:lnTo>
                        <a:pt x="816" y="108"/>
                      </a:lnTo>
                      <a:lnTo>
                        <a:pt x="818" y="114"/>
                      </a:lnTo>
                      <a:lnTo>
                        <a:pt x="820" y="122"/>
                      </a:lnTo>
                      <a:lnTo>
                        <a:pt x="820" y="122"/>
                      </a:lnTo>
                      <a:lnTo>
                        <a:pt x="818" y="130"/>
                      </a:lnTo>
                      <a:lnTo>
                        <a:pt x="816" y="136"/>
                      </a:lnTo>
                      <a:lnTo>
                        <a:pt x="812" y="144"/>
                      </a:lnTo>
                      <a:lnTo>
                        <a:pt x="808" y="148"/>
                      </a:lnTo>
                      <a:lnTo>
                        <a:pt x="802" y="154"/>
                      </a:lnTo>
                      <a:lnTo>
                        <a:pt x="796" y="156"/>
                      </a:lnTo>
                      <a:lnTo>
                        <a:pt x="790" y="158"/>
                      </a:lnTo>
                      <a:lnTo>
                        <a:pt x="782" y="160"/>
                      </a:lnTo>
                      <a:lnTo>
                        <a:pt x="782" y="160"/>
                      </a:lnTo>
                      <a:close/>
                      <a:moveTo>
                        <a:pt x="948" y="160"/>
                      </a:moveTo>
                      <a:lnTo>
                        <a:pt x="948" y="160"/>
                      </a:lnTo>
                      <a:lnTo>
                        <a:pt x="940" y="158"/>
                      </a:lnTo>
                      <a:lnTo>
                        <a:pt x="932" y="156"/>
                      </a:lnTo>
                      <a:lnTo>
                        <a:pt x="926" y="154"/>
                      </a:lnTo>
                      <a:lnTo>
                        <a:pt x="920" y="148"/>
                      </a:lnTo>
                      <a:lnTo>
                        <a:pt x="916" y="144"/>
                      </a:lnTo>
                      <a:lnTo>
                        <a:pt x="912" y="136"/>
                      </a:lnTo>
                      <a:lnTo>
                        <a:pt x="910" y="130"/>
                      </a:lnTo>
                      <a:lnTo>
                        <a:pt x="910" y="122"/>
                      </a:lnTo>
                      <a:lnTo>
                        <a:pt x="910" y="122"/>
                      </a:lnTo>
                      <a:lnTo>
                        <a:pt x="910" y="114"/>
                      </a:lnTo>
                      <a:lnTo>
                        <a:pt x="912" y="108"/>
                      </a:lnTo>
                      <a:lnTo>
                        <a:pt x="916" y="102"/>
                      </a:lnTo>
                      <a:lnTo>
                        <a:pt x="920" y="96"/>
                      </a:lnTo>
                      <a:lnTo>
                        <a:pt x="926" y="92"/>
                      </a:lnTo>
                      <a:lnTo>
                        <a:pt x="932" y="88"/>
                      </a:lnTo>
                      <a:lnTo>
                        <a:pt x="940" y="86"/>
                      </a:lnTo>
                      <a:lnTo>
                        <a:pt x="948" y="86"/>
                      </a:lnTo>
                      <a:lnTo>
                        <a:pt x="948" y="86"/>
                      </a:lnTo>
                      <a:lnTo>
                        <a:pt x="954" y="86"/>
                      </a:lnTo>
                      <a:lnTo>
                        <a:pt x="962" y="88"/>
                      </a:lnTo>
                      <a:lnTo>
                        <a:pt x="968" y="92"/>
                      </a:lnTo>
                      <a:lnTo>
                        <a:pt x="974" y="96"/>
                      </a:lnTo>
                      <a:lnTo>
                        <a:pt x="978" y="102"/>
                      </a:lnTo>
                      <a:lnTo>
                        <a:pt x="982" y="108"/>
                      </a:lnTo>
                      <a:lnTo>
                        <a:pt x="984" y="11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84" y="130"/>
                      </a:lnTo>
                      <a:lnTo>
                        <a:pt x="982" y="136"/>
                      </a:lnTo>
                      <a:lnTo>
                        <a:pt x="978" y="144"/>
                      </a:lnTo>
                      <a:lnTo>
                        <a:pt x="974" y="148"/>
                      </a:lnTo>
                      <a:lnTo>
                        <a:pt x="968" y="154"/>
                      </a:lnTo>
                      <a:lnTo>
                        <a:pt x="962" y="156"/>
                      </a:lnTo>
                      <a:lnTo>
                        <a:pt x="954" y="158"/>
                      </a:lnTo>
                      <a:lnTo>
                        <a:pt x="948" y="160"/>
                      </a:lnTo>
                      <a:lnTo>
                        <a:pt x="948" y="160"/>
                      </a:lnTo>
                      <a:close/>
                      <a:moveTo>
                        <a:pt x="1112" y="160"/>
                      </a:moveTo>
                      <a:lnTo>
                        <a:pt x="1112" y="160"/>
                      </a:lnTo>
                      <a:lnTo>
                        <a:pt x="1104" y="158"/>
                      </a:lnTo>
                      <a:lnTo>
                        <a:pt x="1098" y="156"/>
                      </a:lnTo>
                      <a:lnTo>
                        <a:pt x="1092" y="154"/>
                      </a:lnTo>
                      <a:lnTo>
                        <a:pt x="1086" y="148"/>
                      </a:lnTo>
                      <a:lnTo>
                        <a:pt x="1082" y="144"/>
                      </a:lnTo>
                      <a:lnTo>
                        <a:pt x="1078" y="136"/>
                      </a:lnTo>
                      <a:lnTo>
                        <a:pt x="1076" y="130"/>
                      </a:lnTo>
                      <a:lnTo>
                        <a:pt x="1076" y="122"/>
                      </a:lnTo>
                      <a:lnTo>
                        <a:pt x="1076" y="122"/>
                      </a:lnTo>
                      <a:lnTo>
                        <a:pt x="1076" y="114"/>
                      </a:lnTo>
                      <a:lnTo>
                        <a:pt x="1078" y="108"/>
                      </a:lnTo>
                      <a:lnTo>
                        <a:pt x="1082" y="102"/>
                      </a:lnTo>
                      <a:lnTo>
                        <a:pt x="1086" y="96"/>
                      </a:lnTo>
                      <a:lnTo>
                        <a:pt x="1092" y="92"/>
                      </a:lnTo>
                      <a:lnTo>
                        <a:pt x="1098" y="88"/>
                      </a:lnTo>
                      <a:lnTo>
                        <a:pt x="1104" y="86"/>
                      </a:lnTo>
                      <a:lnTo>
                        <a:pt x="1112" y="86"/>
                      </a:lnTo>
                      <a:lnTo>
                        <a:pt x="1112" y="86"/>
                      </a:lnTo>
                      <a:lnTo>
                        <a:pt x="1120" y="86"/>
                      </a:lnTo>
                      <a:lnTo>
                        <a:pt x="1126" y="88"/>
                      </a:lnTo>
                      <a:lnTo>
                        <a:pt x="1134" y="92"/>
                      </a:lnTo>
                      <a:lnTo>
                        <a:pt x="1138" y="96"/>
                      </a:lnTo>
                      <a:lnTo>
                        <a:pt x="1144" y="102"/>
                      </a:lnTo>
                      <a:lnTo>
                        <a:pt x="1146" y="108"/>
                      </a:lnTo>
                      <a:lnTo>
                        <a:pt x="1148" y="114"/>
                      </a:lnTo>
                      <a:lnTo>
                        <a:pt x="1150" y="122"/>
                      </a:lnTo>
                      <a:lnTo>
                        <a:pt x="1150" y="122"/>
                      </a:lnTo>
                      <a:lnTo>
                        <a:pt x="1148" y="130"/>
                      </a:lnTo>
                      <a:lnTo>
                        <a:pt x="1146" y="136"/>
                      </a:lnTo>
                      <a:lnTo>
                        <a:pt x="1144" y="144"/>
                      </a:lnTo>
                      <a:lnTo>
                        <a:pt x="1138" y="148"/>
                      </a:lnTo>
                      <a:lnTo>
                        <a:pt x="1134" y="154"/>
                      </a:lnTo>
                      <a:lnTo>
                        <a:pt x="1126" y="156"/>
                      </a:lnTo>
                      <a:lnTo>
                        <a:pt x="1120" y="158"/>
                      </a:lnTo>
                      <a:lnTo>
                        <a:pt x="1112" y="160"/>
                      </a:lnTo>
                      <a:lnTo>
                        <a:pt x="1112" y="160"/>
                      </a:lnTo>
                      <a:close/>
                      <a:moveTo>
                        <a:pt x="1278" y="160"/>
                      </a:moveTo>
                      <a:lnTo>
                        <a:pt x="1278" y="160"/>
                      </a:lnTo>
                      <a:lnTo>
                        <a:pt x="1270" y="158"/>
                      </a:lnTo>
                      <a:lnTo>
                        <a:pt x="1264" y="156"/>
                      </a:lnTo>
                      <a:lnTo>
                        <a:pt x="1256" y="154"/>
                      </a:lnTo>
                      <a:lnTo>
                        <a:pt x="1252" y="148"/>
                      </a:lnTo>
                      <a:lnTo>
                        <a:pt x="1246" y="144"/>
                      </a:lnTo>
                      <a:lnTo>
                        <a:pt x="1244" y="136"/>
                      </a:lnTo>
                      <a:lnTo>
                        <a:pt x="1242" y="130"/>
                      </a:lnTo>
                      <a:lnTo>
                        <a:pt x="1240" y="122"/>
                      </a:lnTo>
                      <a:lnTo>
                        <a:pt x="1240" y="122"/>
                      </a:lnTo>
                      <a:lnTo>
                        <a:pt x="1242" y="114"/>
                      </a:lnTo>
                      <a:lnTo>
                        <a:pt x="1244" y="108"/>
                      </a:lnTo>
                      <a:lnTo>
                        <a:pt x="1246" y="102"/>
                      </a:lnTo>
                      <a:lnTo>
                        <a:pt x="1252" y="96"/>
                      </a:lnTo>
                      <a:lnTo>
                        <a:pt x="1256" y="92"/>
                      </a:lnTo>
                      <a:lnTo>
                        <a:pt x="1264" y="88"/>
                      </a:lnTo>
                      <a:lnTo>
                        <a:pt x="1270" y="86"/>
                      </a:lnTo>
                      <a:lnTo>
                        <a:pt x="1278" y="86"/>
                      </a:lnTo>
                      <a:lnTo>
                        <a:pt x="1278" y="86"/>
                      </a:lnTo>
                      <a:lnTo>
                        <a:pt x="1286" y="86"/>
                      </a:lnTo>
                      <a:lnTo>
                        <a:pt x="1292" y="88"/>
                      </a:lnTo>
                      <a:lnTo>
                        <a:pt x="1298" y="92"/>
                      </a:lnTo>
                      <a:lnTo>
                        <a:pt x="1304" y="96"/>
                      </a:lnTo>
                      <a:lnTo>
                        <a:pt x="1308" y="102"/>
                      </a:lnTo>
                      <a:lnTo>
                        <a:pt x="1312" y="108"/>
                      </a:lnTo>
                      <a:lnTo>
                        <a:pt x="1314" y="114"/>
                      </a:lnTo>
                      <a:lnTo>
                        <a:pt x="1314" y="122"/>
                      </a:lnTo>
                      <a:lnTo>
                        <a:pt x="1314" y="122"/>
                      </a:lnTo>
                      <a:lnTo>
                        <a:pt x="1314" y="130"/>
                      </a:lnTo>
                      <a:lnTo>
                        <a:pt x="1312" y="136"/>
                      </a:lnTo>
                      <a:lnTo>
                        <a:pt x="1308" y="144"/>
                      </a:lnTo>
                      <a:lnTo>
                        <a:pt x="1304" y="148"/>
                      </a:lnTo>
                      <a:lnTo>
                        <a:pt x="1298" y="154"/>
                      </a:lnTo>
                      <a:lnTo>
                        <a:pt x="1292" y="156"/>
                      </a:lnTo>
                      <a:lnTo>
                        <a:pt x="1286" y="158"/>
                      </a:lnTo>
                      <a:lnTo>
                        <a:pt x="1278" y="160"/>
                      </a:lnTo>
                      <a:lnTo>
                        <a:pt x="1278" y="160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7164388" y="935038"/>
                  <a:ext cx="311150" cy="311150"/>
                </a:xfrm>
                <a:custGeom>
                  <a:avLst/>
                  <a:gdLst/>
                  <a:ahLst/>
                  <a:cxnLst>
                    <a:cxn ang="0">
                      <a:pos x="196" y="196"/>
                    </a:cxn>
                    <a:cxn ang="0">
                      <a:pos x="0" y="196"/>
                    </a:cxn>
                    <a:cxn ang="0">
                      <a:pos x="0" y="0"/>
                    </a:cxn>
                    <a:cxn ang="0">
                      <a:pos x="196" y="196"/>
                    </a:cxn>
                  </a:cxnLst>
                  <a:rect l="0" t="0" r="r" b="b"/>
                  <a:pathLst>
                    <a:path w="196" h="196">
                      <a:moveTo>
                        <a:pt x="196" y="196"/>
                      </a:moveTo>
                      <a:lnTo>
                        <a:pt x="0" y="196"/>
                      </a:lnTo>
                      <a:lnTo>
                        <a:pt x="0" y="0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CFC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4478338" y="1287463"/>
                  <a:ext cx="3086100" cy="1428750"/>
                </a:xfrm>
                <a:custGeom>
                  <a:avLst/>
                  <a:gdLst/>
                  <a:ahLst/>
                  <a:cxnLst>
                    <a:cxn ang="0">
                      <a:pos x="1668" y="42"/>
                    </a:cxn>
                    <a:cxn ang="0">
                      <a:pos x="1668" y="42"/>
                    </a:cxn>
                    <a:cxn ang="0">
                      <a:pos x="1664" y="34"/>
                    </a:cxn>
                    <a:cxn ang="0">
                      <a:pos x="1658" y="26"/>
                    </a:cxn>
                    <a:cxn ang="0">
                      <a:pos x="1652" y="18"/>
                    </a:cxn>
                    <a:cxn ang="0">
                      <a:pos x="1646" y="12"/>
                    </a:cxn>
                    <a:cxn ang="0">
                      <a:pos x="1646" y="12"/>
                    </a:cxn>
                    <a:cxn ang="0">
                      <a:pos x="1636" y="8"/>
                    </a:cxn>
                    <a:cxn ang="0">
                      <a:pos x="1628" y="4"/>
                    </a:cxn>
                    <a:cxn ang="0">
                      <a:pos x="1618" y="2"/>
                    </a:cxn>
                    <a:cxn ang="0">
                      <a:pos x="1610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20" y="14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4" y="38"/>
                    </a:cxn>
                    <a:cxn ang="0">
                      <a:pos x="0" y="52"/>
                    </a:cxn>
                    <a:cxn ang="0">
                      <a:pos x="0" y="66"/>
                    </a:cxn>
                    <a:cxn ang="0">
                      <a:pos x="2" y="80"/>
                    </a:cxn>
                    <a:cxn ang="0">
                      <a:pos x="268" y="900"/>
                    </a:cxn>
                    <a:cxn ang="0">
                      <a:pos x="1944" y="900"/>
                    </a:cxn>
                    <a:cxn ang="0">
                      <a:pos x="1668" y="42"/>
                    </a:cxn>
                  </a:cxnLst>
                  <a:rect l="0" t="0" r="r" b="b"/>
                  <a:pathLst>
                    <a:path w="1944" h="900">
                      <a:moveTo>
                        <a:pt x="1668" y="42"/>
                      </a:moveTo>
                      <a:lnTo>
                        <a:pt x="1668" y="42"/>
                      </a:lnTo>
                      <a:lnTo>
                        <a:pt x="1664" y="34"/>
                      </a:lnTo>
                      <a:lnTo>
                        <a:pt x="1658" y="26"/>
                      </a:lnTo>
                      <a:lnTo>
                        <a:pt x="1652" y="18"/>
                      </a:lnTo>
                      <a:lnTo>
                        <a:pt x="1646" y="12"/>
                      </a:lnTo>
                      <a:lnTo>
                        <a:pt x="1646" y="12"/>
                      </a:lnTo>
                      <a:lnTo>
                        <a:pt x="1636" y="8"/>
                      </a:lnTo>
                      <a:lnTo>
                        <a:pt x="1628" y="4"/>
                      </a:lnTo>
                      <a:lnTo>
                        <a:pt x="1618" y="2"/>
                      </a:lnTo>
                      <a:lnTo>
                        <a:pt x="161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20" y="1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4" y="38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268" y="900"/>
                      </a:lnTo>
                      <a:lnTo>
                        <a:pt x="1944" y="900"/>
                      </a:lnTo>
                      <a:lnTo>
                        <a:pt x="1668" y="42"/>
                      </a:lnTo>
                      <a:close/>
                    </a:path>
                  </a:pathLst>
                </a:custGeom>
                <a:solidFill>
                  <a:srgbClr val="FBC1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130F-A908-445E-8E7B-906E66EDCC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2"/>
          <p:cNvSpPr txBox="1">
            <a:spLocks/>
          </p:cNvSpPr>
          <p:nvPr userDrawn="1"/>
        </p:nvSpPr>
        <p:spPr>
          <a:xfrm>
            <a:off x="459129" y="8816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1600" kern="120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마스터 제목 스타일 편집</a:t>
            </a:r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2" name="제목 개체 틀 2"/>
          <p:cNvSpPr txBox="1">
            <a:spLocks/>
          </p:cNvSpPr>
          <p:nvPr userDrawn="1"/>
        </p:nvSpPr>
        <p:spPr>
          <a:xfrm>
            <a:off x="470700" y="924763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제목 개체 틀 2"/>
          <p:cNvSpPr txBox="1">
            <a:spLocks/>
          </p:cNvSpPr>
          <p:nvPr userDrawn="1"/>
        </p:nvSpPr>
        <p:spPr>
          <a:xfrm>
            <a:off x="464915" y="103519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5" r:id="rId4"/>
    <p:sldLayoutId id="2147483650" r:id="rId5"/>
    <p:sldLayoutId id="2147483651" r:id="rId6"/>
    <p:sldLayoutId id="2147483684" r:id="rId7"/>
    <p:sldLayoutId id="2147483671" r:id="rId8"/>
    <p:sldLayoutId id="2147483669" r:id="rId9"/>
    <p:sldLayoutId id="214748366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800" b="1" kern="1200" dirty="0">
          <a:solidFill>
            <a:schemeClr val="bg1"/>
          </a:solidFill>
          <a:latin typeface="Tahoma" pitchFamily="34" charset="0"/>
          <a:ea typeface="나눔고딕" pitchFamily="50" charset="-127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b="1" kern="1200" dirty="0" smtClean="0">
          <a:solidFill>
            <a:srgbClr val="7030A0"/>
          </a:solidFill>
          <a:latin typeface="맑은 고딕" panose="020B0503020000020004" pitchFamily="50" charset="-127"/>
          <a:ea typeface="맑은 고딕" panose="020B0503020000020004" pitchFamily="50" charset="-127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600" b="0" kern="1200" dirty="0" smtClean="0">
          <a:solidFill>
            <a:srgbClr val="1750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500" kern="1200" dirty="0" smtClean="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www.pythontutor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>
          <a:xfrm>
            <a:off x="278340" y="737101"/>
            <a:ext cx="4627615" cy="5777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325199" y="693608"/>
            <a:ext cx="4608512" cy="959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z="2800" dirty="0" err="1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파이썬</a:t>
            </a:r>
            <a:r>
              <a:rPr lang="ko-KR" altLang="en-US" sz="2800" dirty="0" err="1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으로</a:t>
            </a: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배우는</a:t>
            </a:r>
            <a:b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누구나 </a:t>
            </a:r>
            <a:r>
              <a:rPr lang="ko-KR" altLang="en-US" sz="2800" dirty="0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코딩</a:t>
            </a:r>
            <a:endParaRPr lang="ko-KR" altLang="en-US" sz="2800" dirty="0">
              <a:solidFill>
                <a:srgbClr val="FFFF00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1" y="363572"/>
            <a:ext cx="1921344" cy="161941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488" y="1671639"/>
            <a:ext cx="3154268" cy="467456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177" y="1485246"/>
            <a:ext cx="3133815" cy="5023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일상 코딩</a:t>
            </a:r>
            <a:r>
              <a:rPr lang="en-US" altLang="ko-KR" sz="2000" dirty="0"/>
              <a:t>: </a:t>
            </a:r>
            <a:r>
              <a:rPr lang="ko-KR" altLang="en-US" sz="2000" dirty="0"/>
              <a:t>중국집에서 주문한 음식을 다시 주문 추가하고 삭제하기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179" y="1604215"/>
            <a:ext cx="3461153" cy="77699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750" y="1279289"/>
            <a:ext cx="2236800" cy="110662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35" y="2342666"/>
            <a:ext cx="6935042" cy="37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리스트의 항목으로 리스트 구성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리스트 내부에 다시 리스트가 항목으로 </a:t>
            </a:r>
            <a:r>
              <a:rPr lang="ko-KR" altLang="en-US" dirty="0" smtClean="0"/>
              <a:t>사용 가능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animal</a:t>
            </a:r>
            <a:r>
              <a:rPr lang="ko-KR" altLang="en-US" dirty="0"/>
              <a:t>에서 ‘</a:t>
            </a:r>
            <a:r>
              <a:rPr lang="ko-KR" altLang="en-US" dirty="0" err="1"/>
              <a:t>코끼리’를</a:t>
            </a:r>
            <a:r>
              <a:rPr lang="ko-KR" altLang="en-US" dirty="0"/>
              <a:t> </a:t>
            </a:r>
            <a:r>
              <a:rPr lang="ko-KR" altLang="en-US" dirty="0" smtClean="0"/>
              <a:t>참조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첨자를 </a:t>
            </a:r>
            <a:r>
              <a:rPr lang="ko-KR" altLang="en-US" dirty="0"/>
              <a:t>두 번 사용해 </a:t>
            </a:r>
            <a:r>
              <a:rPr lang="en-US" altLang="ko-KR" dirty="0"/>
              <a:t>animal[0][1]</a:t>
            </a:r>
            <a:r>
              <a:rPr lang="ko-KR" altLang="en-US" dirty="0"/>
              <a:t>로 </a:t>
            </a:r>
            <a:r>
              <a:rPr lang="ko-KR" altLang="en-US" dirty="0" smtClean="0"/>
              <a:t>표시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95" y="1639866"/>
            <a:ext cx="4880578" cy="133822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95" y="4436906"/>
            <a:ext cx="2235620" cy="6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일상 코딩</a:t>
            </a:r>
            <a:r>
              <a:rPr lang="en-US" altLang="ko-KR" dirty="0"/>
              <a:t>: </a:t>
            </a:r>
            <a:r>
              <a:rPr lang="ko-KR" altLang="en-US" dirty="0"/>
              <a:t>동물의 분류와 동물 이름을 리스트로 처리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69" y="1041348"/>
            <a:ext cx="5987510" cy="54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38" y="2337818"/>
            <a:ext cx="7899522" cy="187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리스트의 부분 참조인 </a:t>
            </a:r>
            <a:r>
              <a:rPr lang="ko-KR" altLang="en-US" dirty="0" err="1"/>
              <a:t>슬라이싱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리스트</a:t>
            </a:r>
            <a:r>
              <a:rPr lang="en-US" altLang="ko-KR" dirty="0" smtClean="0"/>
              <a:t>[</a:t>
            </a:r>
            <a:r>
              <a:rPr lang="en-US" altLang="ko-KR" dirty="0" err="1"/>
              <a:t>start:stop:step</a:t>
            </a:r>
            <a:r>
              <a:rPr lang="en-US" altLang="ko-KR" dirty="0"/>
              <a:t>]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807" y="1049617"/>
            <a:ext cx="2155790" cy="109749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10" y="2212379"/>
            <a:ext cx="7543403" cy="198076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533" y="4428109"/>
            <a:ext cx="3463802" cy="170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일상 코딩</a:t>
            </a:r>
            <a:r>
              <a:rPr lang="en-US" altLang="ko-KR" dirty="0"/>
              <a:t>: </a:t>
            </a:r>
            <a:r>
              <a:rPr lang="ko-KR" altLang="en-US" dirty="0"/>
              <a:t>한 글자의 단어로 </a:t>
            </a:r>
            <a:r>
              <a:rPr lang="ko-KR" altLang="en-US" dirty="0" err="1"/>
              <a:t>슬라이싱</a:t>
            </a:r>
            <a:r>
              <a:rPr lang="ko-KR" altLang="en-US" dirty="0"/>
              <a:t> 이해하기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07" y="1012130"/>
            <a:ext cx="5397650" cy="57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리스트의 슬라이스로 리스트의 일부분을 수정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리스트의 일부분을 다른 리스트로 수정하려면 슬라이스 방식에 대입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828205"/>
            <a:ext cx="5148252" cy="97379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3026199"/>
            <a:ext cx="5812543" cy="130593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4901628"/>
            <a:ext cx="5401678" cy="10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insert(</a:t>
            </a:r>
            <a:r>
              <a:rPr lang="ko-KR" altLang="en-US" dirty="0"/>
              <a:t>첨자</a:t>
            </a:r>
            <a:r>
              <a:rPr lang="en-US" altLang="ko-KR" dirty="0"/>
              <a:t>, </a:t>
            </a:r>
            <a:r>
              <a:rPr lang="ko-KR" altLang="en-US" dirty="0"/>
              <a:t>항목</a:t>
            </a:r>
            <a:r>
              <a:rPr lang="en-US" altLang="ko-KR" dirty="0"/>
              <a:t>)</a:t>
            </a:r>
            <a:r>
              <a:rPr lang="ko-KR" altLang="en-US" dirty="0"/>
              <a:t>으로 삽입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리스트의 첨자 위치에 항목을 </a:t>
            </a:r>
            <a:r>
              <a:rPr lang="ko-KR" altLang="en-US" dirty="0" smtClean="0"/>
              <a:t>삽입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리스트</a:t>
            </a:r>
            <a:r>
              <a:rPr lang="en-US" altLang="ko-KR" dirty="0"/>
              <a:t>.insert(</a:t>
            </a:r>
            <a:r>
              <a:rPr lang="ko-KR" altLang="en-US" dirty="0"/>
              <a:t>첨자</a:t>
            </a:r>
            <a:r>
              <a:rPr lang="en-US" altLang="ko-KR" dirty="0"/>
              <a:t>, </a:t>
            </a:r>
            <a:r>
              <a:rPr lang="ko-KR" altLang="en-US" dirty="0"/>
              <a:t>항목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삽입되는 </a:t>
            </a:r>
            <a:r>
              <a:rPr lang="ko-KR" altLang="en-US" dirty="0"/>
              <a:t>항목은 </a:t>
            </a:r>
            <a:r>
              <a:rPr lang="ko-KR" altLang="en-US" dirty="0" smtClean="0"/>
              <a:t>무엇이든 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빈 </a:t>
            </a:r>
            <a:r>
              <a:rPr lang="ko-KR" altLang="en-US" dirty="0"/>
              <a:t>리스트에도 </a:t>
            </a:r>
            <a:r>
              <a:rPr lang="ko-KR" altLang="en-US" dirty="0" smtClean="0"/>
              <a:t>삽입 가능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47" y="4282912"/>
            <a:ext cx="2483461" cy="94794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247" y="3024552"/>
            <a:ext cx="2585306" cy="131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 </a:t>
            </a:r>
            <a:r>
              <a:rPr lang="ko-KR" altLang="en-US" dirty="0" smtClean="0"/>
              <a:t>항목 </a:t>
            </a:r>
            <a:r>
              <a:rPr lang="ko-KR" altLang="en-US" dirty="0"/>
              <a:t>삭제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remove(</a:t>
            </a:r>
            <a:r>
              <a:rPr lang="ko-KR" altLang="en-US" dirty="0"/>
              <a:t>항목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pop</a:t>
            </a:r>
            <a:r>
              <a:rPr lang="en-US" altLang="ko-KR" dirty="0"/>
              <a:t>(</a:t>
            </a:r>
            <a:r>
              <a:rPr lang="ko-KR" altLang="en-US" dirty="0"/>
              <a:t>첨자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pop</a:t>
            </a:r>
            <a:r>
              <a:rPr lang="en-US" altLang="ko-KR" dirty="0"/>
              <a:t>( 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2" y="4493341"/>
            <a:ext cx="4028911" cy="172234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089" y="3073374"/>
            <a:ext cx="2458319" cy="127468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089" y="2135157"/>
            <a:ext cx="3581254" cy="98636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089" y="1086989"/>
            <a:ext cx="3990974" cy="9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함수 </a:t>
            </a:r>
            <a:r>
              <a:rPr lang="en-US" altLang="ko-KR" dirty="0" smtClean="0"/>
              <a:t>del()</a:t>
            </a:r>
            <a:r>
              <a:rPr lang="ko-KR" altLang="en-US" dirty="0" smtClean="0"/>
              <a:t>과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clear()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4063909" cy="5151503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문장 </a:t>
            </a:r>
            <a:r>
              <a:rPr lang="en-US" altLang="ko-KR" dirty="0" smtClean="0"/>
              <a:t>del</a:t>
            </a:r>
          </a:p>
          <a:p>
            <a:pPr lvl="1"/>
            <a:r>
              <a:rPr lang="ko-KR" altLang="en-US" dirty="0" smtClean="0"/>
              <a:t>항목</a:t>
            </a:r>
            <a:r>
              <a:rPr lang="en-US" altLang="ko-KR" dirty="0" smtClean="0"/>
              <a:t> </a:t>
            </a:r>
            <a:r>
              <a:rPr lang="ko-KR" altLang="en-US" dirty="0" smtClean="0"/>
              <a:t>삭제와 부분 삭제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ko-KR" altLang="en-US" dirty="0" smtClean="0"/>
              <a:t>리스트 자체를 메모리에서 완전 삭제 가능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/>
              <a:t>clear( 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1"/>
            <a:r>
              <a:rPr lang="ko-KR" altLang="en-US" dirty="0" smtClean="0"/>
              <a:t>리스트의 </a:t>
            </a:r>
            <a:r>
              <a:rPr lang="ko-KR" altLang="en-US" dirty="0"/>
              <a:t>모든 항목이 </a:t>
            </a:r>
            <a:r>
              <a:rPr lang="ko-KR" altLang="en-US" dirty="0" smtClean="0"/>
              <a:t>삭제</a:t>
            </a:r>
            <a:endParaRPr lang="en-US" altLang="ko-KR" dirty="0" smtClean="0"/>
          </a:p>
          <a:p>
            <a:pPr lvl="1"/>
            <a:r>
              <a:rPr lang="ko-KR" altLang="en-US" dirty="0"/>
              <a:t>빈 리스트로 </a:t>
            </a:r>
            <a:r>
              <a:rPr lang="ko-KR" altLang="en-US" dirty="0" err="1" smtClean="0"/>
              <a:t>만듬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250066"/>
            <a:ext cx="4235328" cy="102506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830" y="3516162"/>
            <a:ext cx="4243274" cy="146210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830" y="2262984"/>
            <a:ext cx="4235328" cy="108863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884" y="1210069"/>
            <a:ext cx="4243274" cy="108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55" y="2445178"/>
            <a:ext cx="8320371" cy="19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일상 코딩</a:t>
            </a:r>
            <a:r>
              <a:rPr lang="en-US" altLang="ko-KR" sz="2400" dirty="0"/>
              <a:t>: </a:t>
            </a:r>
            <a:r>
              <a:rPr lang="ko-KR" altLang="en-US" sz="2400" dirty="0"/>
              <a:t>자신의 학용품 품목과 개수를 리스트에 삽입과 삭제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54" y="1034083"/>
            <a:ext cx="5996354" cy="57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리스트에 리스트를 추가하는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extend(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4468355" cy="5151503"/>
          </a:xfrm>
        </p:spPr>
        <p:txBody>
          <a:bodyPr/>
          <a:lstStyle/>
          <a:p>
            <a:r>
              <a:rPr lang="ko-KR" altLang="en-US" dirty="0" smtClean="0"/>
              <a:t>리스트</a:t>
            </a:r>
            <a:r>
              <a:rPr lang="en-US" altLang="ko-KR" dirty="0"/>
              <a:t>.</a:t>
            </a:r>
            <a:r>
              <a:rPr lang="en-US" altLang="ko-KR" dirty="0" smtClean="0"/>
              <a:t>extend(list)</a:t>
            </a:r>
          </a:p>
          <a:p>
            <a:pPr lvl="1"/>
            <a:r>
              <a:rPr lang="ko-KR" altLang="en-US" dirty="0" smtClean="0"/>
              <a:t>리스트에 </a:t>
            </a:r>
            <a:r>
              <a:rPr lang="ko-KR" altLang="en-US" dirty="0"/>
              <a:t>인자인 </a:t>
            </a:r>
            <a:r>
              <a:rPr lang="en-US" altLang="ko-KR" dirty="0"/>
              <a:t>list</a:t>
            </a:r>
            <a:r>
              <a:rPr lang="ko-KR" altLang="en-US" dirty="0"/>
              <a:t>를 가장 뒤에 </a:t>
            </a:r>
            <a:r>
              <a:rPr lang="ko-KR" altLang="en-US" dirty="0" smtClean="0"/>
              <a:t>추가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+ </a:t>
            </a:r>
            <a:r>
              <a:rPr lang="ko-KR" altLang="en-US" dirty="0"/>
              <a:t>연산자</a:t>
            </a:r>
            <a:endParaRPr lang="en-US" altLang="ko-KR" dirty="0"/>
          </a:p>
          <a:p>
            <a:pPr lvl="1"/>
            <a:r>
              <a:rPr lang="ko-KR" altLang="en-US" dirty="0" smtClean="0"/>
              <a:t>리스트를 연결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* 연산자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항목이 </a:t>
            </a:r>
            <a:r>
              <a:rPr lang="ko-KR" altLang="en-US" dirty="0"/>
              <a:t>지정된 정수만큼 반복된 리스트를 반환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037" y="5218473"/>
            <a:ext cx="3157467" cy="81304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454" y="3457204"/>
            <a:ext cx="3244298" cy="127088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453" y="1559056"/>
            <a:ext cx="3654771" cy="125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reverse()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sort()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7" y="1193960"/>
            <a:ext cx="3422070" cy="5151503"/>
          </a:xfrm>
        </p:spPr>
        <p:txBody>
          <a:bodyPr/>
          <a:lstStyle/>
          <a:p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/>
              <a:t>reverse(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/>
              <a:t>리스트 항목 순서를 뒤집음</a:t>
            </a:r>
            <a:r>
              <a:rPr lang="en-US" altLang="ko-KR" dirty="0"/>
              <a:t> </a:t>
            </a:r>
            <a:r>
              <a:rPr lang="ko-KR" altLang="en-US" dirty="0"/>
              <a:t> 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sort( )</a:t>
            </a:r>
          </a:p>
          <a:p>
            <a:pPr lvl="1"/>
            <a:r>
              <a:rPr lang="ko-KR" altLang="en-US" dirty="0" smtClean="0"/>
              <a:t>리스트 </a:t>
            </a:r>
            <a:r>
              <a:rPr lang="ko-KR" altLang="en-US" dirty="0"/>
              <a:t>항목 순서를 </a:t>
            </a:r>
            <a:r>
              <a:rPr lang="ko-KR" altLang="en-US" dirty="0" smtClean="0"/>
              <a:t>정렬 </a:t>
            </a:r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193" y="3902087"/>
            <a:ext cx="5182874" cy="212063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804" y="2576403"/>
            <a:ext cx="2718348" cy="89247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804" y="1436360"/>
            <a:ext cx="2634080" cy="104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내장</a:t>
            </a:r>
            <a:r>
              <a:rPr lang="en-US" altLang="ko-KR" dirty="0" smtClean="0"/>
              <a:t> </a:t>
            </a:r>
            <a:r>
              <a:rPr lang="ko-KR" altLang="en-US" dirty="0" smtClean="0"/>
              <a:t>함수 </a:t>
            </a:r>
            <a:r>
              <a:rPr lang="en-US" altLang="ko-KR" dirty="0" smtClean="0"/>
              <a:t>sorted()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리스트 </a:t>
            </a:r>
            <a:r>
              <a:rPr lang="ko-KR" altLang="en-US" dirty="0"/>
              <a:t>항목의 순서를 정렬한 리스트를 반환하는 내장 함수 </a:t>
            </a:r>
            <a:r>
              <a:rPr lang="en-US" altLang="ko-KR" dirty="0"/>
              <a:t>sorted( 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31" y="3807463"/>
            <a:ext cx="7696757" cy="11446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71" y="1907687"/>
            <a:ext cx="4596424" cy="173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일상 코딩</a:t>
            </a:r>
            <a:r>
              <a:rPr lang="en-US" altLang="ko-KR" sz="2000" dirty="0"/>
              <a:t>: </a:t>
            </a:r>
            <a:r>
              <a:rPr lang="ko-KR" altLang="en-US" sz="2000" dirty="0"/>
              <a:t>한 글자 단어 </a:t>
            </a:r>
            <a:r>
              <a:rPr lang="en-US" altLang="ko-KR" sz="2000" dirty="0"/>
              <a:t>5</a:t>
            </a:r>
            <a:r>
              <a:rPr lang="ko-KR" altLang="en-US" sz="2000" dirty="0"/>
              <a:t>개와 과일 </a:t>
            </a:r>
            <a:r>
              <a:rPr lang="en-US" altLang="ko-KR" sz="2000" dirty="0"/>
              <a:t>4</a:t>
            </a:r>
            <a:r>
              <a:rPr lang="ko-KR" altLang="en-US" sz="2000" dirty="0"/>
              <a:t>개로 구성되는 리스트 생성과 정렬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88" y="1082855"/>
            <a:ext cx="6748722" cy="560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 </a:t>
            </a:r>
            <a:r>
              <a:rPr lang="ko-KR" altLang="en-US" dirty="0" err="1"/>
              <a:t>컴프리헨션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조건을 만족하는 항목으로 리스트를 간결히 생성하는 </a:t>
            </a:r>
            <a:r>
              <a:rPr lang="ko-KR" altLang="en-US" dirty="0" err="1"/>
              <a:t>컴프리헨션</a:t>
            </a:r>
            <a:endParaRPr lang="ko-KR" altLang="en-US" dirty="0"/>
          </a:p>
          <a:p>
            <a:pPr lvl="1"/>
            <a:r>
              <a:rPr lang="en-US" altLang="ko-KR" dirty="0" smtClean="0"/>
              <a:t>even</a:t>
            </a:r>
            <a:r>
              <a:rPr lang="ko-KR" altLang="en-US" dirty="0"/>
              <a:t>은 </a:t>
            </a:r>
            <a:r>
              <a:rPr lang="en-US" altLang="ko-KR" dirty="0"/>
              <a:t>2</a:t>
            </a:r>
            <a:r>
              <a:rPr lang="ko-KR" altLang="en-US" dirty="0"/>
              <a:t>에서 </a:t>
            </a:r>
            <a:r>
              <a:rPr lang="en-US" altLang="ko-KR" dirty="0"/>
              <a:t>10</a:t>
            </a:r>
            <a:r>
              <a:rPr lang="ko-KR" altLang="en-US" dirty="0"/>
              <a:t>까지의 짝수 항목으로 구성된 </a:t>
            </a:r>
            <a:r>
              <a:rPr lang="ko-KR" altLang="en-US" dirty="0" smtClean="0"/>
              <a:t>리스트</a:t>
            </a:r>
            <a:endParaRPr lang="en-US" altLang="ko-KR" dirty="0"/>
          </a:p>
          <a:p>
            <a:pPr lvl="1"/>
            <a:r>
              <a:rPr lang="ko-KR" altLang="en-US" dirty="0" err="1"/>
              <a:t>컴프리헨션은</a:t>
            </a:r>
            <a:r>
              <a:rPr lang="ko-KR" altLang="en-US" dirty="0"/>
              <a:t> 함축</a:t>
            </a:r>
            <a:r>
              <a:rPr lang="en-US" altLang="ko-KR" dirty="0"/>
              <a:t>, </a:t>
            </a:r>
            <a:r>
              <a:rPr lang="ko-KR" altLang="en-US" dirty="0"/>
              <a:t>축약</a:t>
            </a:r>
            <a:r>
              <a:rPr lang="en-US" altLang="ko-KR" dirty="0"/>
              <a:t>, </a:t>
            </a:r>
            <a:r>
              <a:rPr lang="ko-KR" altLang="en-US" dirty="0"/>
              <a:t>내포</a:t>
            </a:r>
            <a:r>
              <a:rPr lang="en-US" altLang="ko-KR" dirty="0"/>
              <a:t>, </a:t>
            </a:r>
            <a:r>
              <a:rPr lang="ko-KR" altLang="en-US" dirty="0"/>
              <a:t>내장 </a:t>
            </a:r>
            <a:r>
              <a:rPr lang="ko-KR" altLang="en-US" dirty="0" smtClean="0"/>
              <a:t>등으로도 불림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42" y="2424814"/>
            <a:ext cx="7137173" cy="166690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60" y="4363885"/>
            <a:ext cx="7050055" cy="12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홀수의 제곱을 구하는 </a:t>
            </a:r>
            <a:r>
              <a:rPr lang="ko-KR" altLang="en-US" dirty="0"/>
              <a:t>리스트 </a:t>
            </a:r>
            <a:r>
              <a:rPr lang="ko-KR" altLang="en-US" dirty="0" err="1"/>
              <a:t>컴프리헨션</a:t>
            </a:r>
            <a:endParaRPr lang="ko-KR" altLang="en-US" sz="400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0</a:t>
            </a:r>
            <a:r>
              <a:rPr lang="ko-KR" altLang="en-US" dirty="0"/>
              <a:t>에서 </a:t>
            </a:r>
            <a:r>
              <a:rPr lang="en-US" altLang="ko-KR" dirty="0"/>
              <a:t>9</a:t>
            </a:r>
            <a:r>
              <a:rPr lang="ko-KR" altLang="en-US" dirty="0"/>
              <a:t>까지의 리스트와 </a:t>
            </a:r>
            <a:r>
              <a:rPr lang="en-US" altLang="ko-KR" dirty="0"/>
              <a:t>10 </a:t>
            </a:r>
            <a:r>
              <a:rPr lang="ko-KR" altLang="en-US" dirty="0"/>
              <a:t>이하의 홀수의 제곱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561" y="1593758"/>
            <a:ext cx="5424292" cy="517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 대입에 의한 동일 리스트의 공유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5294832" cy="5151503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/>
              <a:t>리스트에서 대입 연산자 </a:t>
            </a:r>
            <a:r>
              <a:rPr lang="en-US" altLang="ko-KR" dirty="0" smtClean="0"/>
              <a:t>=</a:t>
            </a:r>
          </a:p>
          <a:p>
            <a:pPr lvl="1"/>
            <a:r>
              <a:rPr lang="ko-KR" altLang="en-US" dirty="0" smtClean="0"/>
              <a:t>얕은 </a:t>
            </a:r>
            <a:r>
              <a:rPr lang="ko-KR" altLang="en-US" dirty="0"/>
              <a:t>복사</a:t>
            </a:r>
            <a:r>
              <a:rPr lang="en-US" altLang="ko-KR" dirty="0"/>
              <a:t>(shallow </a:t>
            </a:r>
            <a:r>
              <a:rPr lang="en-US" altLang="ko-KR" dirty="0" smtClean="0"/>
              <a:t>copy)</a:t>
            </a:r>
          </a:p>
          <a:p>
            <a:pPr lvl="1"/>
            <a:r>
              <a:rPr lang="ko-KR" altLang="en-US" dirty="0" smtClean="0"/>
              <a:t>대입되는 </a:t>
            </a:r>
            <a:r>
              <a:rPr lang="ko-KR" altLang="en-US" dirty="0"/>
              <a:t>변수가 동일한 시퀀스를 </a:t>
            </a:r>
            <a:r>
              <a:rPr lang="ko-KR" altLang="en-US" dirty="0" smtClean="0"/>
              <a:t>가리킴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결국 </a:t>
            </a:r>
            <a:r>
              <a:rPr lang="ko-KR" altLang="en-US" dirty="0"/>
              <a:t>변수 </a:t>
            </a:r>
            <a:r>
              <a:rPr lang="en-US" altLang="ko-KR" dirty="0"/>
              <a:t>f2</a:t>
            </a:r>
            <a:r>
              <a:rPr lang="ko-KR" altLang="en-US" dirty="0"/>
              <a:t>와 </a:t>
            </a:r>
            <a:r>
              <a:rPr lang="en-US" altLang="ko-KR" dirty="0"/>
              <a:t>f1</a:t>
            </a:r>
            <a:r>
              <a:rPr lang="ko-KR" altLang="en-US" dirty="0"/>
              <a:t>은 하나의 같은 </a:t>
            </a:r>
            <a:r>
              <a:rPr lang="ko-KR" altLang="en-US" dirty="0" smtClean="0"/>
              <a:t>리스트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err="1"/>
              <a:t>파이썬</a:t>
            </a:r>
            <a:r>
              <a:rPr lang="ko-KR" altLang="en-US" dirty="0"/>
              <a:t> 실행 시 메모리 모습을 볼 수 </a:t>
            </a:r>
            <a:r>
              <a:rPr lang="ko-KR" altLang="en-US" dirty="0" smtClean="0"/>
              <a:t>있어요</a:t>
            </a:r>
            <a:endParaRPr lang="ko-KR" altLang="en-US" dirty="0"/>
          </a:p>
          <a:p>
            <a:pPr lvl="1"/>
            <a:r>
              <a:rPr lang="ko-KR" altLang="en-US" dirty="0" err="1" smtClean="0"/>
              <a:t>파이썬</a:t>
            </a:r>
            <a:r>
              <a:rPr lang="ko-KR" altLang="en-US" dirty="0" smtClean="0"/>
              <a:t> </a:t>
            </a:r>
            <a:r>
              <a:rPr lang="ko-KR" altLang="en-US" dirty="0" err="1"/>
              <a:t>튜터</a:t>
            </a:r>
            <a:r>
              <a:rPr lang="ko-KR" altLang="en-US" dirty="0"/>
              <a:t> </a:t>
            </a:r>
            <a:r>
              <a:rPr lang="ko-KR" altLang="en-US" dirty="0" smtClean="0"/>
              <a:t>홈페이지</a:t>
            </a:r>
            <a:endParaRPr lang="en-US" altLang="ko-KR" dirty="0" smtClean="0"/>
          </a:p>
          <a:p>
            <a:pPr lvl="2"/>
            <a:r>
              <a:rPr lang="en-US" altLang="ko-KR" dirty="0" smtClean="0">
                <a:hlinkClick r:id="rId2"/>
              </a:rPr>
              <a:t>www.pythontutor.com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929" y="1053336"/>
            <a:ext cx="3371669" cy="184943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0" y="3017024"/>
            <a:ext cx="9081193" cy="23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리스트의 깊은 복사에 의한 대입으로 새로운 리스트의 생성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4320645" cy="5151503"/>
          </a:xfrm>
        </p:spPr>
        <p:txBody>
          <a:bodyPr/>
          <a:lstStyle/>
          <a:p>
            <a:r>
              <a:rPr lang="ko-KR" altLang="en-US" dirty="0"/>
              <a:t>깊은 복사</a:t>
            </a:r>
            <a:r>
              <a:rPr lang="en-US" altLang="ko-KR" dirty="0"/>
              <a:t>(deep </a:t>
            </a:r>
            <a:r>
              <a:rPr lang="en-US" altLang="ko-KR" dirty="0" smtClean="0"/>
              <a:t>copy)</a:t>
            </a:r>
          </a:p>
          <a:p>
            <a:pPr lvl="1"/>
            <a:r>
              <a:rPr lang="ko-KR" altLang="en-US" dirty="0" smtClean="0"/>
              <a:t>새로운 </a:t>
            </a:r>
            <a:r>
              <a:rPr lang="ko-KR" altLang="en-US" dirty="0"/>
              <a:t>리스트를 만들어 </a:t>
            </a:r>
            <a:r>
              <a:rPr lang="ko-KR" altLang="en-US" dirty="0" smtClean="0"/>
              <a:t>복사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슬라이스 </a:t>
            </a:r>
            <a:r>
              <a:rPr lang="en-US" altLang="ko-KR" dirty="0" smtClean="0"/>
              <a:t>[:]</a:t>
            </a:r>
          </a:p>
          <a:p>
            <a:pPr lvl="1"/>
            <a:r>
              <a:rPr lang="en-US" altLang="ko-KR" dirty="0" smtClean="0"/>
              <a:t>copy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또는 </a:t>
            </a:r>
            <a:r>
              <a:rPr lang="en-US" altLang="ko-KR" dirty="0"/>
              <a:t>list( ) </a:t>
            </a:r>
            <a:r>
              <a:rPr lang="ko-KR" altLang="en-US" dirty="0" smtClean="0"/>
              <a:t>함수</a:t>
            </a:r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81" y="2916137"/>
            <a:ext cx="6469569" cy="363291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754" y="2772250"/>
            <a:ext cx="5275385" cy="84959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754" y="1412406"/>
            <a:ext cx="4371057" cy="112277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826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변수의 동일 객체 여부를 검사하는 </a:t>
            </a:r>
            <a:r>
              <a:rPr lang="en-US" altLang="ko-KR" dirty="0"/>
              <a:t>is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문장 </a:t>
            </a:r>
            <a:r>
              <a:rPr lang="en-US" altLang="ko-KR" dirty="0" smtClean="0"/>
              <a:t>is</a:t>
            </a:r>
          </a:p>
          <a:p>
            <a:pPr lvl="1"/>
            <a:r>
              <a:rPr lang="ko-KR" altLang="en-US" dirty="0" err="1" smtClean="0"/>
              <a:t>피연산자인</a:t>
            </a:r>
            <a:r>
              <a:rPr lang="ko-KR" altLang="en-US" dirty="0" smtClean="0"/>
              <a:t> </a:t>
            </a:r>
            <a:r>
              <a:rPr lang="ko-KR" altLang="en-US" dirty="0"/>
              <a:t>변수 </a:t>
            </a:r>
            <a:r>
              <a:rPr lang="en-US" altLang="ko-KR" dirty="0"/>
              <a:t>2</a:t>
            </a:r>
            <a:r>
              <a:rPr lang="ko-KR" altLang="en-US" dirty="0"/>
              <a:t>개가 동일한 메모리를 공유하는지 </a:t>
            </a:r>
            <a:r>
              <a:rPr lang="ko-KR" altLang="en-US" dirty="0" smtClean="0"/>
              <a:t>검사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같으면 </a:t>
            </a:r>
            <a:r>
              <a:rPr lang="en-US" altLang="ko-KR" dirty="0"/>
              <a:t>True, </a:t>
            </a:r>
            <a:r>
              <a:rPr lang="ko-KR" altLang="en-US" dirty="0" smtClean="0"/>
              <a:t>다르면 </a:t>
            </a:r>
            <a:r>
              <a:rPr lang="en-US" altLang="ko-KR" dirty="0"/>
              <a:t>False</a:t>
            </a:r>
            <a:r>
              <a:rPr lang="ko-KR" altLang="en-US" dirty="0"/>
              <a:t>를 </a:t>
            </a:r>
            <a:r>
              <a:rPr lang="ko-KR" altLang="en-US" dirty="0" smtClean="0"/>
              <a:t>반환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693" y="2307907"/>
            <a:ext cx="4201478" cy="19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관련된 나열 항목을 관리하는 리스트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항목의 </a:t>
            </a:r>
            <a:r>
              <a:rPr lang="ko-KR" altLang="en-US" dirty="0"/>
              <a:t>나열인 </a:t>
            </a:r>
            <a:r>
              <a:rPr lang="ko-KR" altLang="en-US" dirty="0" smtClean="0"/>
              <a:t>시퀀스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리스트는 </a:t>
            </a:r>
            <a:r>
              <a:rPr lang="ko-KR" altLang="en-US" dirty="0"/>
              <a:t>콤마로 구분된 항목</a:t>
            </a:r>
            <a:r>
              <a:rPr lang="en-US" altLang="ko-KR" dirty="0"/>
              <a:t>(</a:t>
            </a:r>
            <a:r>
              <a:rPr lang="ko-KR" altLang="en-US"/>
              <a:t>또는 </a:t>
            </a:r>
            <a:r>
              <a:rPr lang="ko-KR" altLang="en-US" smtClean="0"/>
              <a:t>원소</a:t>
            </a:r>
            <a:r>
              <a:rPr lang="en-US" altLang="ko-KR" smtClean="0"/>
              <a:t>)</a:t>
            </a:r>
            <a:r>
              <a:rPr lang="ko-KR" altLang="en-US" dirty="0"/>
              <a:t>들의 </a:t>
            </a:r>
            <a:r>
              <a:rPr lang="ko-KR" altLang="en-US" dirty="0" smtClean="0"/>
              <a:t>리스트로 표현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항목은 정수</a:t>
            </a:r>
            <a:r>
              <a:rPr lang="en-US" altLang="ko-KR" dirty="0"/>
              <a:t>, </a:t>
            </a:r>
            <a:r>
              <a:rPr lang="ko-KR" altLang="en-US" dirty="0"/>
              <a:t>실수</a:t>
            </a:r>
            <a:r>
              <a:rPr lang="en-US" altLang="ko-KR" dirty="0"/>
              <a:t>, </a:t>
            </a:r>
            <a:r>
              <a:rPr lang="ko-KR" altLang="en-US" dirty="0"/>
              <a:t>문자열</a:t>
            </a:r>
            <a:r>
              <a:rPr lang="en-US" altLang="ko-KR" dirty="0"/>
              <a:t>, </a:t>
            </a:r>
            <a:r>
              <a:rPr lang="ko-KR" altLang="en-US" dirty="0"/>
              <a:t>리스트 등이 </a:t>
            </a:r>
            <a:r>
              <a:rPr lang="ko-KR" altLang="en-US" dirty="0" smtClean="0"/>
              <a:t>모두 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항목 </a:t>
            </a:r>
            <a:r>
              <a:rPr lang="ko-KR" altLang="en-US" dirty="0"/>
              <a:t>순서는 의미가 있으며</a:t>
            </a:r>
            <a:r>
              <a:rPr lang="en-US" altLang="ko-KR" dirty="0"/>
              <a:t>, </a:t>
            </a:r>
            <a:r>
              <a:rPr lang="ko-KR" altLang="en-US" dirty="0"/>
              <a:t>항목 자료 값은 중복돼도 </a:t>
            </a:r>
            <a:r>
              <a:rPr lang="ko-KR" altLang="en-US" dirty="0" smtClean="0"/>
              <a:t>무관</a:t>
            </a:r>
            <a:endParaRPr lang="en-US" altLang="ko-KR" dirty="0"/>
          </a:p>
          <a:p>
            <a:pPr lvl="2"/>
            <a:r>
              <a:rPr lang="ko-KR" altLang="en-US" dirty="0" smtClean="0"/>
              <a:t>리스트는 </a:t>
            </a:r>
            <a:r>
              <a:rPr lang="ko-KR" altLang="en-US" dirty="0"/>
              <a:t>대괄호</a:t>
            </a:r>
            <a:r>
              <a:rPr lang="en-US" altLang="ko-KR" dirty="0"/>
              <a:t>(square brackets) [ ] </a:t>
            </a:r>
            <a:r>
              <a:rPr lang="ko-KR" altLang="en-US" dirty="0"/>
              <a:t>사이에 항목을 </a:t>
            </a:r>
            <a:r>
              <a:rPr lang="ko-KR" altLang="en-US" dirty="0" smtClean="0"/>
              <a:t>기술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85" y="3022215"/>
            <a:ext cx="7112010" cy="8362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85" y="4370233"/>
            <a:ext cx="5775814" cy="13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6" y="2389564"/>
            <a:ext cx="8585322" cy="20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수정할 수 없는 항목의 나열인 </a:t>
            </a:r>
            <a:r>
              <a:rPr lang="ko-KR" altLang="en-US" dirty="0" err="1"/>
              <a:t>튜플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튜플은</a:t>
            </a:r>
            <a:r>
              <a:rPr lang="ko-KR" altLang="en-US" dirty="0"/>
              <a:t> 리스트와 달리 항목의 순서나 내용의 </a:t>
            </a:r>
            <a:r>
              <a:rPr lang="ko-KR" altLang="en-US" dirty="0" smtClean="0"/>
              <a:t>수정이 불가능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콤마로 </a:t>
            </a:r>
            <a:r>
              <a:rPr lang="ko-KR" altLang="en-US" dirty="0"/>
              <a:t>구분된 </a:t>
            </a:r>
            <a:r>
              <a:rPr lang="ko-KR" altLang="en-US" dirty="0" smtClean="0"/>
              <a:t>항목 표현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각각의 </a:t>
            </a:r>
            <a:r>
              <a:rPr lang="ko-KR" altLang="en-US" dirty="0"/>
              <a:t>항목은 정수</a:t>
            </a:r>
            <a:r>
              <a:rPr lang="en-US" altLang="ko-KR" dirty="0"/>
              <a:t>, </a:t>
            </a:r>
            <a:r>
              <a:rPr lang="ko-KR" altLang="en-US" dirty="0"/>
              <a:t>실수</a:t>
            </a:r>
            <a:r>
              <a:rPr lang="en-US" altLang="ko-KR" dirty="0"/>
              <a:t>, </a:t>
            </a:r>
            <a:r>
              <a:rPr lang="ko-KR" altLang="en-US" dirty="0" smtClean="0"/>
              <a:t>문자열</a:t>
            </a:r>
            <a:r>
              <a:rPr lang="en-US" altLang="ko-KR" dirty="0"/>
              <a:t>, </a:t>
            </a:r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 err="1"/>
              <a:t>튜플</a:t>
            </a:r>
            <a:r>
              <a:rPr lang="ko-KR" altLang="en-US" dirty="0"/>
              <a:t> 등 제한이 </a:t>
            </a:r>
            <a:r>
              <a:rPr lang="ko-KR" altLang="en-US" dirty="0" smtClean="0"/>
              <a:t>없음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튜플은</a:t>
            </a:r>
            <a:r>
              <a:rPr lang="ko-KR" altLang="en-US" dirty="0" smtClean="0"/>
              <a:t> </a:t>
            </a:r>
            <a:r>
              <a:rPr lang="ko-KR" altLang="en-US" dirty="0"/>
              <a:t>괄호</a:t>
            </a:r>
            <a:r>
              <a:rPr lang="en-US" altLang="ko-KR" dirty="0"/>
              <a:t>(parentheses) (…) </a:t>
            </a:r>
            <a:r>
              <a:rPr lang="ko-KR" altLang="en-US" dirty="0"/>
              <a:t>사이에 항목을 </a:t>
            </a:r>
            <a:r>
              <a:rPr lang="ko-KR" altLang="en-US" dirty="0" smtClean="0"/>
              <a:t>기술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괄호는 생략 가능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빈 </a:t>
            </a:r>
            <a:r>
              <a:rPr lang="ko-KR" altLang="en-US" dirty="0" err="1" smtClean="0"/>
              <a:t>튜플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()</a:t>
            </a:r>
          </a:p>
          <a:p>
            <a:pPr lvl="1"/>
            <a:r>
              <a:rPr lang="ko-KR" altLang="en-US" dirty="0"/>
              <a:t>함수 </a:t>
            </a:r>
            <a:r>
              <a:rPr lang="en-US" altLang="ko-KR" dirty="0"/>
              <a:t>tuple( 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/>
              <a:t>항목이 하나인 </a:t>
            </a:r>
            <a:r>
              <a:rPr lang="ko-KR" altLang="en-US" dirty="0" err="1"/>
              <a:t>튜플을</a:t>
            </a:r>
            <a:r>
              <a:rPr lang="ko-KR" altLang="en-US" dirty="0"/>
              <a:t> 표현할 때는 마지막에 콤마를 반드시 </a:t>
            </a:r>
            <a:r>
              <a:rPr lang="ko-KR" altLang="en-US" dirty="0" smtClean="0"/>
              <a:t>붙임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069" y="3453339"/>
            <a:ext cx="1838306" cy="79557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446" y="3470766"/>
            <a:ext cx="1892374" cy="138259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470" y="2450320"/>
            <a:ext cx="5248749" cy="8538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406" y="5249457"/>
            <a:ext cx="2997446" cy="111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K-pop </a:t>
            </a:r>
            <a:r>
              <a:rPr lang="ko-KR" altLang="en-US" dirty="0"/>
              <a:t>가수와 곡으로 구성된 </a:t>
            </a:r>
            <a:r>
              <a:rPr lang="ko-KR" altLang="en-US" dirty="0" err="1"/>
              <a:t>튜플의</a:t>
            </a:r>
            <a:r>
              <a:rPr lang="ko-KR" altLang="en-US" dirty="0"/>
              <a:t> 참조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131" y="1006523"/>
            <a:ext cx="5762073" cy="53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+ * sorted() del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3035209" cy="5151503"/>
          </a:xfrm>
        </p:spPr>
        <p:txBody>
          <a:bodyPr/>
          <a:lstStyle/>
          <a:p>
            <a:r>
              <a:rPr lang="en-US" altLang="ko-KR" dirty="0" smtClean="0"/>
              <a:t>+</a:t>
            </a:r>
          </a:p>
          <a:p>
            <a:pPr lvl="1"/>
            <a:r>
              <a:rPr lang="ko-KR" altLang="en-US" dirty="0" err="1" smtClean="0"/>
              <a:t>튜플을</a:t>
            </a:r>
            <a:r>
              <a:rPr lang="ko-KR" altLang="en-US" dirty="0" smtClean="0"/>
              <a:t> 연결</a:t>
            </a:r>
            <a:endParaRPr lang="en-US" altLang="ko-KR" dirty="0" smtClean="0"/>
          </a:p>
          <a:p>
            <a:r>
              <a:rPr lang="ko-KR" altLang="en-US" dirty="0" smtClean="0"/>
              <a:t>*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항목이 </a:t>
            </a:r>
            <a:r>
              <a:rPr lang="ko-KR" altLang="en-US" dirty="0"/>
              <a:t>횟수만큼 반복된 </a:t>
            </a:r>
            <a:r>
              <a:rPr lang="ko-KR" altLang="en-US" dirty="0" err="1"/>
              <a:t>튜플을</a:t>
            </a:r>
            <a:r>
              <a:rPr lang="ko-KR" altLang="en-US" dirty="0"/>
              <a:t> </a:t>
            </a:r>
            <a:r>
              <a:rPr lang="ko-KR" altLang="en-US" dirty="0" smtClean="0"/>
              <a:t>반환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내장 함수 </a:t>
            </a:r>
            <a:r>
              <a:rPr lang="en-US" altLang="ko-KR" dirty="0"/>
              <a:t>sorted( )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튜플</a:t>
            </a:r>
            <a:r>
              <a:rPr lang="ko-KR" altLang="en-US" dirty="0" smtClean="0"/>
              <a:t> </a:t>
            </a:r>
            <a:r>
              <a:rPr lang="ko-KR" altLang="en-US" dirty="0"/>
              <a:t>항목의 순서를 정렬한 리스트를 </a:t>
            </a:r>
            <a:r>
              <a:rPr lang="ko-KR" altLang="en-US" dirty="0" smtClean="0"/>
              <a:t>반환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/>
              <a:t>문장 </a:t>
            </a:r>
            <a:r>
              <a:rPr lang="en-US" altLang="ko-KR" dirty="0" smtClean="0"/>
              <a:t>del</a:t>
            </a:r>
          </a:p>
          <a:p>
            <a:pPr lvl="1"/>
            <a:r>
              <a:rPr lang="ko-KR" altLang="en-US" dirty="0" err="1" smtClean="0"/>
              <a:t>튜플</a:t>
            </a:r>
            <a:r>
              <a:rPr lang="ko-KR" altLang="en-US" dirty="0" smtClean="0"/>
              <a:t> </a:t>
            </a:r>
            <a:r>
              <a:rPr lang="ko-KR" altLang="en-US" dirty="0"/>
              <a:t>변수 자체의 제거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285" y="5134660"/>
            <a:ext cx="3708781" cy="115100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285" y="3195850"/>
            <a:ext cx="5570276" cy="171939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1" y="1391581"/>
            <a:ext cx="5278974" cy="15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요일에 </a:t>
            </a:r>
            <a:r>
              <a:rPr lang="ko-KR" altLang="en-US" dirty="0"/>
              <a:t>영어 단어를 </a:t>
            </a:r>
            <a:r>
              <a:rPr lang="ko-KR" altLang="en-US" dirty="0" err="1"/>
              <a:t>튜플로</a:t>
            </a:r>
            <a:r>
              <a:rPr lang="ko-KR" altLang="en-US" dirty="0"/>
              <a:t> 생성해 출력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49" y="1261501"/>
            <a:ext cx="7342506" cy="440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7" y="256632"/>
            <a:ext cx="7641981" cy="62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4" y="229718"/>
            <a:ext cx="7906731" cy="63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간단한 커피 메뉴 만들기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31" y="1109231"/>
            <a:ext cx="6212706" cy="475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빈 리스트의 생성과 항목 추가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[]</a:t>
            </a:r>
          </a:p>
          <a:p>
            <a:pPr lvl="1"/>
            <a:r>
              <a:rPr lang="ko-KR" altLang="en-US" dirty="0" smtClean="0"/>
              <a:t>빈 </a:t>
            </a:r>
            <a:r>
              <a:rPr lang="ko-KR" altLang="en-US" dirty="0"/>
              <a:t>대괄호로 빈 </a:t>
            </a:r>
            <a:r>
              <a:rPr lang="ko-KR" altLang="en-US" dirty="0" smtClean="0"/>
              <a:t>리스트 생성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list()</a:t>
            </a:r>
          </a:p>
          <a:p>
            <a:pPr lvl="1"/>
            <a:r>
              <a:rPr lang="ko-KR" altLang="en-US" dirty="0" smtClean="0"/>
              <a:t>인자가 </a:t>
            </a:r>
            <a:r>
              <a:rPr lang="ko-KR" altLang="en-US" dirty="0"/>
              <a:t>없는 내장 함수 </a:t>
            </a:r>
            <a:r>
              <a:rPr lang="en-US" altLang="ko-KR" dirty="0"/>
              <a:t>list( )</a:t>
            </a:r>
            <a:r>
              <a:rPr lang="ko-KR" altLang="en-US" dirty="0"/>
              <a:t>로도 빈 리스트를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r>
              <a:rPr lang="en-US" altLang="ko-KR" dirty="0" smtClean="0"/>
              <a:t>append()</a:t>
            </a:r>
          </a:p>
          <a:p>
            <a:pPr lvl="1"/>
            <a:r>
              <a:rPr lang="ko-KR" altLang="en-US" dirty="0" smtClean="0"/>
              <a:t>리스트의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append(</a:t>
            </a:r>
            <a:r>
              <a:rPr lang="ko-KR" altLang="en-US" dirty="0"/>
              <a:t>삽입할 항목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/>
              <a:t>리스트의 가장 뒤에 항목을 추가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664" y="1948962"/>
            <a:ext cx="1979825" cy="78889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664" y="4595315"/>
            <a:ext cx="4338926" cy="141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일상 코딩</a:t>
            </a:r>
            <a:r>
              <a:rPr lang="en-US" altLang="ko-KR" sz="2000" dirty="0"/>
              <a:t>: </a:t>
            </a:r>
            <a:r>
              <a:rPr lang="ko-KR" altLang="en-US" sz="2000" dirty="0"/>
              <a:t>리스트의 </a:t>
            </a:r>
            <a:r>
              <a:rPr lang="ko-KR" altLang="en-US" sz="2000" dirty="0" err="1"/>
              <a:t>메소드</a:t>
            </a:r>
            <a:r>
              <a:rPr lang="ko-KR" altLang="en-US" sz="2000" dirty="0"/>
              <a:t> </a:t>
            </a:r>
            <a:r>
              <a:rPr lang="en-US" altLang="ko-KR" sz="2000" dirty="0"/>
              <a:t>append( )</a:t>
            </a:r>
            <a:r>
              <a:rPr lang="ko-KR" altLang="en-US" sz="2000" dirty="0"/>
              <a:t>로 편의점의 품목 리스트 생성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53" y="1193960"/>
            <a:ext cx="6917348" cy="41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항목 참조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문자열 ‘</a:t>
            </a:r>
            <a:r>
              <a:rPr lang="en-US" altLang="ko-KR" dirty="0"/>
              <a:t>python’</a:t>
            </a:r>
            <a:r>
              <a:rPr lang="ko-KR" altLang="en-US" dirty="0"/>
              <a:t>으로 만들어진 리스트 </a:t>
            </a:r>
            <a:r>
              <a:rPr lang="en-US" altLang="ko-KR" dirty="0" err="1" smtClean="0"/>
              <a:t>py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길이가 </a:t>
            </a:r>
            <a:r>
              <a:rPr lang="en-US" altLang="ko-KR" dirty="0"/>
              <a:t>6</a:t>
            </a:r>
            <a:r>
              <a:rPr lang="ko-KR" altLang="en-US" dirty="0"/>
              <a:t>이므로 </a:t>
            </a:r>
            <a:r>
              <a:rPr lang="en-US" altLang="ko-KR" dirty="0"/>
              <a:t>[0 ~ 5] </a:t>
            </a:r>
            <a:r>
              <a:rPr lang="ko-KR" altLang="en-US" dirty="0"/>
              <a:t>그리고 </a:t>
            </a:r>
            <a:r>
              <a:rPr lang="en-US" altLang="ko-KR" dirty="0"/>
              <a:t>[-6 ~ -1]</a:t>
            </a:r>
            <a:r>
              <a:rPr lang="ko-KR" altLang="en-US" dirty="0"/>
              <a:t>까지 첨자를 </a:t>
            </a:r>
            <a:r>
              <a:rPr lang="ko-KR" altLang="en-US" dirty="0" smtClean="0"/>
              <a:t>사용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86" y="2069973"/>
            <a:ext cx="7280031" cy="175614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86" y="3877941"/>
            <a:ext cx="7280031" cy="235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일상 코딩</a:t>
            </a:r>
            <a:r>
              <a:rPr lang="en-US" altLang="ko-KR" dirty="0"/>
              <a:t>: </a:t>
            </a:r>
            <a:r>
              <a:rPr lang="ko-KR" altLang="en-US" dirty="0"/>
              <a:t>가위바위보 게임을 위한 준비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random </a:t>
            </a:r>
            <a:r>
              <a:rPr lang="ko-KR" altLang="en-US" dirty="0"/>
              <a:t>모듈의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choice(</a:t>
            </a:r>
            <a:r>
              <a:rPr lang="ko-KR" altLang="en-US" dirty="0"/>
              <a:t>리스트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리스트 중의 항목 하나를 무작위</a:t>
            </a:r>
            <a:r>
              <a:rPr lang="en-US" altLang="ko-KR" dirty="0" smtClean="0"/>
              <a:t>(</a:t>
            </a:r>
            <a:r>
              <a:rPr lang="ko-KR" altLang="en-US" dirty="0" smtClean="0"/>
              <a:t>랜덤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반환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17" y="1941856"/>
            <a:ext cx="7402390" cy="304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리스트의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count( )</a:t>
            </a:r>
            <a:r>
              <a:rPr lang="ko-KR" altLang="en-US" dirty="0"/>
              <a:t>와 </a:t>
            </a:r>
            <a:r>
              <a:rPr lang="en-US" altLang="ko-KR" dirty="0"/>
              <a:t>index(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8505475" cy="5151503"/>
          </a:xfrm>
        </p:spPr>
        <p:txBody>
          <a:bodyPr/>
          <a:lstStyle/>
          <a:p>
            <a:r>
              <a:rPr lang="ko-KR" altLang="en-US" dirty="0" smtClean="0"/>
              <a:t>리스트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count(</a:t>
            </a:r>
            <a:r>
              <a:rPr lang="ko-KR" altLang="en-US" dirty="0"/>
              <a:t>값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값을 </a:t>
            </a:r>
            <a:r>
              <a:rPr lang="ko-KR" altLang="en-US" dirty="0"/>
              <a:t>갖는 항목의 </a:t>
            </a:r>
            <a:r>
              <a:rPr lang="ko-KR" altLang="en-US" dirty="0" smtClean="0"/>
              <a:t>수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index</a:t>
            </a:r>
            <a:r>
              <a:rPr lang="en-US" altLang="ko-KR" dirty="0"/>
              <a:t>(</a:t>
            </a:r>
            <a:r>
              <a:rPr lang="ko-KR" altLang="en-US" dirty="0"/>
              <a:t>값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인자인 </a:t>
            </a:r>
            <a:r>
              <a:rPr lang="ko-KR" altLang="en-US" dirty="0"/>
              <a:t>값의 항목이 위치한 </a:t>
            </a:r>
            <a:r>
              <a:rPr lang="ko-KR" altLang="en-US" dirty="0" smtClean="0"/>
              <a:t>첨자를 반환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동일한 </a:t>
            </a:r>
            <a:r>
              <a:rPr lang="ko-KR" altLang="en-US" dirty="0"/>
              <a:t>값이 여러 개이면 첫 번째로 나타난 위치의 </a:t>
            </a:r>
            <a:r>
              <a:rPr lang="ko-KR" altLang="en-US" dirty="0" smtClean="0"/>
              <a:t>첨자 반환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70" y="3324060"/>
            <a:ext cx="5728283" cy="17514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70" y="5158853"/>
            <a:ext cx="3454645" cy="1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2489c84d168ce21afdab9955b3694bd2f5c"/>
</p:tagLst>
</file>

<file path=ppt/theme/theme1.xml><?xml version="1.0" encoding="utf-8"?>
<a:theme xmlns:a="http://schemas.openxmlformats.org/drawingml/2006/main" name="Office 테마">
  <a:themeElements>
    <a:clrScheme name="사용자 지정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DB4126"/>
      </a:accent2>
      <a:accent3>
        <a:srgbClr val="C5D64C"/>
      </a:accent3>
      <a:accent4>
        <a:srgbClr val="A4B543"/>
      </a:accent4>
      <a:accent5>
        <a:srgbClr val="175079"/>
      </a:accent5>
      <a:accent6>
        <a:srgbClr val="113654"/>
      </a:accent6>
      <a:hlink>
        <a:srgbClr val="A97848"/>
      </a:hlink>
      <a:folHlink>
        <a:srgbClr val="694B2D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b="1" dirty="0" smtClean="0">
            <a:solidFill>
              <a:srgbClr val="7030A0"/>
            </a:solidFill>
            <a:latin typeface="맑은 고딕" panose="020B0503020000020004" pitchFamily="50" charset="-127"/>
            <a:ea typeface="맑은 고딕" panose="020B0503020000020004" pitchFamily="50" charset="-127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17279</TotalTime>
  <Words>716</Words>
  <Application>Microsoft Office PowerPoint</Application>
  <PresentationFormat>화면 슬라이드 쇼(4:3)</PresentationFormat>
  <Paragraphs>215</Paragraphs>
  <Slides>36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36</vt:i4>
      </vt:variant>
    </vt:vector>
  </HeadingPairs>
  <TitlesOfParts>
    <vt:vector size="44" baseType="lpstr">
      <vt:lpstr>a바른생각</vt:lpstr>
      <vt:lpstr>나눔고딕</vt:lpstr>
      <vt:lpstr>맑은 고딕</vt:lpstr>
      <vt:lpstr>여기어때 잘난체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관련된 나열 항목을 관리하는 리스트</vt:lpstr>
      <vt:lpstr>간단한 커피 메뉴 만들기 1</vt:lpstr>
      <vt:lpstr>빈 리스트의 생성과 항목 추가</vt:lpstr>
      <vt:lpstr>일상 코딩: 리스트의 메소드 append( )로 편의점의 품목 리스트 생성</vt:lpstr>
      <vt:lpstr>리스트 항목 참조</vt:lpstr>
      <vt:lpstr>일상 코딩: 가위바위보 게임을 위한 준비</vt:lpstr>
      <vt:lpstr>리스트의 메소드 count( )와 index( )</vt:lpstr>
      <vt:lpstr>일상 코딩: 중국집에서 주문한 음식을 다시 주문 추가하고 삭제하기</vt:lpstr>
      <vt:lpstr>리스트의 항목으로 리스트 구성</vt:lpstr>
      <vt:lpstr>일상 코딩: 동물의 분류와 동물 이름을 리스트로 처리</vt:lpstr>
      <vt:lpstr>PowerPoint 프레젠테이션</vt:lpstr>
      <vt:lpstr>리스트의 부분 참조인 슬라이싱</vt:lpstr>
      <vt:lpstr>일상 코딩: 한 글자의 단어로 슬라이싱 이해하기</vt:lpstr>
      <vt:lpstr>리스트의 슬라이스로 리스트의 일부분을 수정</vt:lpstr>
      <vt:lpstr>리스트 메소드 insert(첨자, 항목)으로 삽입</vt:lpstr>
      <vt:lpstr>리스트 항목 삭제</vt:lpstr>
      <vt:lpstr>함수 del()과 메소드 clear()</vt:lpstr>
      <vt:lpstr>일상 코딩: 자신의 학용품 품목과 개수를 리스트에 삽입과 삭제</vt:lpstr>
      <vt:lpstr>리스트에 리스트를 추가하는 메소드 extend( )</vt:lpstr>
      <vt:lpstr>메소드 reverse()와 sort()</vt:lpstr>
      <vt:lpstr>내장 함수 sorted()</vt:lpstr>
      <vt:lpstr>일상 코딩: 한 글자 단어 5개와 과일 4개로 구성되는 리스트 생성과 정렬</vt:lpstr>
      <vt:lpstr>리스트 컴프리헨션</vt:lpstr>
      <vt:lpstr>홀수의 제곱을 구하는 리스트 컴프리헨션</vt:lpstr>
      <vt:lpstr>리스트 대입에 의한 동일 리스트의 공유</vt:lpstr>
      <vt:lpstr>리스트의 깊은 복사에 의한 대입으로 새로운 리스트의 생성</vt:lpstr>
      <vt:lpstr>변수의 동일 객체 여부를 검사하는 is</vt:lpstr>
      <vt:lpstr>PowerPoint 프레젠테이션</vt:lpstr>
      <vt:lpstr>수정할 수 없는 항목의 나열인 튜플</vt:lpstr>
      <vt:lpstr>K-pop 가수와 곡으로 구성된 튜플의 참조</vt:lpstr>
      <vt:lpstr>+ * sorted() del</vt:lpstr>
      <vt:lpstr>요일에 영어 단어를 튜플로 생성해 출력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www.pello.co.kr</dc:creator>
  <cp:lastModifiedBy>USER</cp:lastModifiedBy>
  <cp:revision>532</cp:revision>
  <cp:lastPrinted>2020-01-12T02:16:38Z</cp:lastPrinted>
  <dcterms:created xsi:type="dcterms:W3CDTF">2013-05-23T04:26:30Z</dcterms:created>
  <dcterms:modified xsi:type="dcterms:W3CDTF">2020-01-12T02:19:18Z</dcterms:modified>
</cp:coreProperties>
</file>