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40"/>
  </p:notesMasterIdLst>
  <p:sldIdLst>
    <p:sldId id="297" r:id="rId3"/>
    <p:sldId id="464" r:id="rId4"/>
    <p:sldId id="510" r:id="rId5"/>
    <p:sldId id="511" r:id="rId6"/>
    <p:sldId id="512" r:id="rId7"/>
    <p:sldId id="513" r:id="rId8"/>
    <p:sldId id="514" r:id="rId9"/>
    <p:sldId id="515" r:id="rId10"/>
    <p:sldId id="516" r:id="rId11"/>
    <p:sldId id="517" r:id="rId12"/>
    <p:sldId id="518" r:id="rId13"/>
    <p:sldId id="469" r:id="rId14"/>
    <p:sldId id="519" r:id="rId15"/>
    <p:sldId id="520" r:id="rId16"/>
    <p:sldId id="521" r:id="rId17"/>
    <p:sldId id="523" r:id="rId18"/>
    <p:sldId id="524" r:id="rId19"/>
    <p:sldId id="525" r:id="rId20"/>
    <p:sldId id="526" r:id="rId21"/>
    <p:sldId id="527" r:id="rId22"/>
    <p:sldId id="528" r:id="rId23"/>
    <p:sldId id="505" r:id="rId24"/>
    <p:sldId id="522" r:id="rId25"/>
    <p:sldId id="529" r:id="rId26"/>
    <p:sldId id="530" r:id="rId27"/>
    <p:sldId id="531" r:id="rId28"/>
    <p:sldId id="532" r:id="rId29"/>
    <p:sldId id="533" r:id="rId30"/>
    <p:sldId id="534" r:id="rId31"/>
    <p:sldId id="535" r:id="rId32"/>
    <p:sldId id="536" r:id="rId33"/>
    <p:sldId id="538" r:id="rId34"/>
    <p:sldId id="539" r:id="rId35"/>
    <p:sldId id="472" r:id="rId36"/>
    <p:sldId id="541" r:id="rId37"/>
    <p:sldId id="509" r:id="rId38"/>
    <p:sldId id="540" r:id="rId39"/>
  </p:sldIdLst>
  <p:sldSz cx="9144000" cy="6858000" type="screen4x3"/>
  <p:notesSz cx="6858000" cy="9144000"/>
  <p:custDataLst>
    <p:tags r:id="rId41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2">
          <p15:clr>
            <a:srgbClr val="A4A3A4"/>
          </p15:clr>
        </p15:guide>
        <p15:guide id="2" orient="horz" pos="134">
          <p15:clr>
            <a:srgbClr val="A4A3A4"/>
          </p15:clr>
        </p15:guide>
        <p15:guide id="3" orient="horz" pos="710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649">
          <p15:clr>
            <a:srgbClr val="A4A3A4"/>
          </p15:clr>
        </p15:guide>
        <p15:guide id="7" pos="1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25B"/>
    <a:srgbClr val="0000FF"/>
    <a:srgbClr val="175079"/>
    <a:srgbClr val="A4B543"/>
    <a:srgbClr val="C5D64C"/>
    <a:srgbClr val="DB4126"/>
    <a:srgbClr val="000000"/>
    <a:srgbClr val="3B3B3B"/>
    <a:srgbClr val="062474"/>
    <a:srgbClr val="D4E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286" autoAdjust="0"/>
  </p:normalViewPr>
  <p:slideViewPr>
    <p:cSldViewPr snapToGrid="0">
      <p:cViewPr varScale="1">
        <p:scale>
          <a:sx n="127" d="100"/>
          <a:sy n="127" d="100"/>
        </p:scale>
        <p:origin x="138" y="402"/>
      </p:cViewPr>
      <p:guideLst>
        <p:guide orient="horz" pos="2282"/>
        <p:guide orient="horz" pos="134"/>
        <p:guide orient="horz" pos="710"/>
        <p:guide orient="horz" pos="855"/>
        <p:guide pos="2880"/>
        <p:guide pos="5649"/>
        <p:guide pos="1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12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8230-0520-4083-807F-7B220B43BFBD}" type="datetimeFigureOut">
              <a:rPr lang="ko-KR" altLang="en-US" smtClean="0"/>
              <a:pPr/>
              <a:t>2020-01-12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30CEF-DD1E-42F7-A72F-FEF9E199F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80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0CEF-DD1E-42F7-A72F-FEF9E199F7A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9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73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8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1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15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71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613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591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905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61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14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32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그룹 51"/>
          <p:cNvGrpSpPr/>
          <p:nvPr userDrawn="1"/>
        </p:nvGrpSpPr>
        <p:grpSpPr>
          <a:xfrm>
            <a:off x="0" y="4722721"/>
            <a:ext cx="9144000" cy="2135279"/>
            <a:chOff x="0" y="3781425"/>
            <a:chExt cx="9144000" cy="2135279"/>
          </a:xfrm>
        </p:grpSpPr>
        <p:sp>
          <p:nvSpPr>
            <p:cNvPr id="53" name="직사각형 52"/>
            <p:cNvSpPr/>
            <p:nvPr/>
          </p:nvSpPr>
          <p:spPr>
            <a:xfrm>
              <a:off x="0" y="3983129"/>
              <a:ext cx="9144000" cy="1933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이등변 삼각형 53"/>
            <p:cNvSpPr/>
            <p:nvPr/>
          </p:nvSpPr>
          <p:spPr>
            <a:xfrm>
              <a:off x="8467725" y="3781425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그룹 22"/>
          <p:cNvGrpSpPr/>
          <p:nvPr userDrawn="1"/>
        </p:nvGrpSpPr>
        <p:grpSpPr>
          <a:xfrm>
            <a:off x="0" y="4316507"/>
            <a:ext cx="9140220" cy="2541494"/>
            <a:chOff x="0" y="3189175"/>
            <a:chExt cx="9140220" cy="1954325"/>
          </a:xfrm>
        </p:grpSpPr>
        <p:grpSp>
          <p:nvGrpSpPr>
            <p:cNvPr id="24" name="그룹 25"/>
            <p:cNvGrpSpPr/>
            <p:nvPr/>
          </p:nvGrpSpPr>
          <p:grpSpPr>
            <a:xfrm>
              <a:off x="0" y="3368675"/>
              <a:ext cx="9140220" cy="1774825"/>
              <a:chOff x="-1" y="3368675"/>
              <a:chExt cx="9140220" cy="1774825"/>
            </a:xfrm>
          </p:grpSpPr>
          <p:sp>
            <p:nvSpPr>
              <p:cNvPr id="26" name="Rectangle 6"/>
              <p:cNvSpPr>
                <a:spLocks noChangeArrowheads="1"/>
              </p:cNvSpPr>
              <p:nvPr/>
            </p:nvSpPr>
            <p:spPr bwMode="auto">
              <a:xfrm>
                <a:off x="6101819" y="3368675"/>
                <a:ext cx="3038400" cy="1774825"/>
              </a:xfrm>
              <a:prstGeom prst="rect">
                <a:avLst/>
              </a:prstGeom>
              <a:solidFill>
                <a:srgbClr val="3968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3046109" y="3368675"/>
                <a:ext cx="3204000" cy="1774825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8" y="973"/>
                  </a:cxn>
                  <a:cxn ang="0">
                    <a:pos x="3968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8" y="2235"/>
                  </a:cxn>
                  <a:cxn ang="0">
                    <a:pos x="3968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8" y="973"/>
                    </a:lnTo>
                    <a:lnTo>
                      <a:pt x="3968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8" y="2235"/>
                    </a:lnTo>
                    <a:lnTo>
                      <a:pt x="3968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-1" y="3368675"/>
                <a:ext cx="3204000" cy="1773238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7" y="973"/>
                  </a:cxn>
                  <a:cxn ang="0">
                    <a:pos x="3967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7" y="2235"/>
                  </a:cxn>
                  <a:cxn ang="0">
                    <a:pos x="3967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7" y="973"/>
                    </a:lnTo>
                    <a:lnTo>
                      <a:pt x="3967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7" y="2235"/>
                    </a:lnTo>
                    <a:lnTo>
                      <a:pt x="3967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rgbClr val="B3B8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5" name="이등변 삼각형 24"/>
            <p:cNvSpPr/>
            <p:nvPr/>
          </p:nvSpPr>
          <p:spPr>
            <a:xfrm>
              <a:off x="8467725" y="3189175"/>
              <a:ext cx="276225" cy="238125"/>
            </a:xfrm>
            <a:prstGeom prst="triangle">
              <a:avLst/>
            </a:prstGeom>
            <a:solidFill>
              <a:srgbClr val="39689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9" name="그룹 28"/>
          <p:cNvGrpSpPr/>
          <p:nvPr userDrawn="1"/>
        </p:nvGrpSpPr>
        <p:grpSpPr>
          <a:xfrm>
            <a:off x="765781" y="2083840"/>
            <a:ext cx="1753706" cy="1223265"/>
            <a:chOff x="4478338" y="563563"/>
            <a:chExt cx="3086100" cy="2152650"/>
          </a:xfrm>
        </p:grpSpPr>
        <p:sp>
          <p:nvSpPr>
            <p:cNvPr id="30" name="Freeform 70"/>
            <p:cNvSpPr>
              <a:spLocks/>
            </p:cNvSpPr>
            <p:nvPr/>
          </p:nvSpPr>
          <p:spPr bwMode="auto">
            <a:xfrm>
              <a:off x="4903788" y="563563"/>
              <a:ext cx="2660650" cy="2152650"/>
            </a:xfrm>
            <a:custGeom>
              <a:avLst/>
              <a:gdLst/>
              <a:ahLst/>
              <a:cxnLst>
                <a:cxn ang="0">
                  <a:pos x="642" y="170"/>
                </a:cxn>
                <a:cxn ang="0">
                  <a:pos x="558" y="30"/>
                </a:cxn>
                <a:cxn ang="0">
                  <a:pos x="558" y="30"/>
                </a:cxn>
                <a:cxn ang="0">
                  <a:pos x="548" y="18"/>
                </a:cxn>
                <a:cxn ang="0">
                  <a:pos x="536" y="8"/>
                </a:cxn>
                <a:cxn ang="0">
                  <a:pos x="536" y="8"/>
                </a:cxn>
                <a:cxn ang="0">
                  <a:pos x="520" y="2"/>
                </a:cxn>
                <a:cxn ang="0">
                  <a:pos x="506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8" y="6"/>
                </a:cxn>
                <a:cxn ang="0">
                  <a:pos x="26" y="10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0" y="28"/>
                </a:cxn>
                <a:cxn ang="0">
                  <a:pos x="4" y="38"/>
                </a:cxn>
                <a:cxn ang="0">
                  <a:pos x="0" y="50"/>
                </a:cxn>
                <a:cxn ang="0">
                  <a:pos x="0" y="62"/>
                </a:cxn>
                <a:cxn ang="0">
                  <a:pos x="0" y="1356"/>
                </a:cxn>
                <a:cxn ang="0">
                  <a:pos x="1676" y="1356"/>
                </a:cxn>
                <a:cxn ang="0">
                  <a:pos x="1676" y="230"/>
                </a:cxn>
                <a:cxn ang="0">
                  <a:pos x="1676" y="230"/>
                </a:cxn>
                <a:cxn ang="0">
                  <a:pos x="1676" y="218"/>
                </a:cxn>
                <a:cxn ang="0">
                  <a:pos x="1672" y="208"/>
                </a:cxn>
                <a:cxn ang="0">
                  <a:pos x="1666" y="196"/>
                </a:cxn>
                <a:cxn ang="0">
                  <a:pos x="1658" y="188"/>
                </a:cxn>
                <a:cxn ang="0">
                  <a:pos x="1658" y="188"/>
                </a:cxn>
                <a:cxn ang="0">
                  <a:pos x="1650" y="180"/>
                </a:cxn>
                <a:cxn ang="0">
                  <a:pos x="1638" y="174"/>
                </a:cxn>
                <a:cxn ang="0">
                  <a:pos x="1628" y="170"/>
                </a:cxn>
                <a:cxn ang="0">
                  <a:pos x="1616" y="170"/>
                </a:cxn>
                <a:cxn ang="0">
                  <a:pos x="642" y="170"/>
                </a:cxn>
              </a:cxnLst>
              <a:rect l="0" t="0" r="r" b="b"/>
              <a:pathLst>
                <a:path w="1676" h="1356">
                  <a:moveTo>
                    <a:pt x="642" y="170"/>
                  </a:moveTo>
                  <a:lnTo>
                    <a:pt x="558" y="30"/>
                  </a:lnTo>
                  <a:lnTo>
                    <a:pt x="558" y="30"/>
                  </a:lnTo>
                  <a:lnTo>
                    <a:pt x="548" y="18"/>
                  </a:lnTo>
                  <a:lnTo>
                    <a:pt x="536" y="8"/>
                  </a:lnTo>
                  <a:lnTo>
                    <a:pt x="536" y="8"/>
                  </a:lnTo>
                  <a:lnTo>
                    <a:pt x="520" y="2"/>
                  </a:lnTo>
                  <a:lnTo>
                    <a:pt x="50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8" y="6"/>
                  </a:lnTo>
                  <a:lnTo>
                    <a:pt x="26" y="1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0" y="28"/>
                  </a:lnTo>
                  <a:lnTo>
                    <a:pt x="4" y="38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1356"/>
                  </a:lnTo>
                  <a:lnTo>
                    <a:pt x="1676" y="1356"/>
                  </a:lnTo>
                  <a:lnTo>
                    <a:pt x="1676" y="230"/>
                  </a:lnTo>
                  <a:lnTo>
                    <a:pt x="1676" y="230"/>
                  </a:lnTo>
                  <a:lnTo>
                    <a:pt x="1676" y="218"/>
                  </a:lnTo>
                  <a:lnTo>
                    <a:pt x="1672" y="208"/>
                  </a:lnTo>
                  <a:lnTo>
                    <a:pt x="1666" y="196"/>
                  </a:lnTo>
                  <a:lnTo>
                    <a:pt x="1658" y="188"/>
                  </a:lnTo>
                  <a:lnTo>
                    <a:pt x="1658" y="188"/>
                  </a:lnTo>
                  <a:lnTo>
                    <a:pt x="1650" y="180"/>
                  </a:lnTo>
                  <a:lnTo>
                    <a:pt x="1638" y="174"/>
                  </a:lnTo>
                  <a:lnTo>
                    <a:pt x="1628" y="170"/>
                  </a:lnTo>
                  <a:lnTo>
                    <a:pt x="1616" y="170"/>
                  </a:lnTo>
                  <a:lnTo>
                    <a:pt x="642" y="170"/>
                  </a:lnTo>
                  <a:close/>
                </a:path>
              </a:pathLst>
            </a:custGeom>
            <a:solidFill>
              <a:srgbClr val="DE8E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71"/>
            <p:cNvSpPr>
              <a:spLocks noEditPoints="1"/>
            </p:cNvSpPr>
            <p:nvPr/>
          </p:nvSpPr>
          <p:spPr bwMode="auto">
            <a:xfrm>
              <a:off x="4992688" y="935038"/>
              <a:ext cx="2482850" cy="1752600"/>
            </a:xfrm>
            <a:custGeom>
              <a:avLst/>
              <a:gdLst/>
              <a:ahLst/>
              <a:cxnLst>
                <a:cxn ang="0">
                  <a:pos x="1564" y="196"/>
                </a:cxn>
                <a:cxn ang="0">
                  <a:pos x="106" y="156"/>
                </a:cxn>
                <a:cxn ang="0">
                  <a:pos x="84" y="130"/>
                </a:cxn>
                <a:cxn ang="0">
                  <a:pos x="90" y="102"/>
                </a:cxn>
                <a:cxn ang="0">
                  <a:pos x="120" y="86"/>
                </a:cxn>
                <a:cxn ang="0">
                  <a:pos x="148" y="96"/>
                </a:cxn>
                <a:cxn ang="0">
                  <a:pos x="158" y="122"/>
                </a:cxn>
                <a:cxn ang="0">
                  <a:pos x="142" y="154"/>
                </a:cxn>
                <a:cxn ang="0">
                  <a:pos x="286" y="160"/>
                </a:cxn>
                <a:cxn ang="0">
                  <a:pos x="260" y="148"/>
                </a:cxn>
                <a:cxn ang="0">
                  <a:pos x="248" y="122"/>
                </a:cxn>
                <a:cxn ang="0">
                  <a:pos x="266" y="92"/>
                </a:cxn>
                <a:cxn ang="0">
                  <a:pos x="294" y="86"/>
                </a:cxn>
                <a:cxn ang="0">
                  <a:pos x="320" y="108"/>
                </a:cxn>
                <a:cxn ang="0">
                  <a:pos x="320" y="136"/>
                </a:cxn>
                <a:cxn ang="0">
                  <a:pos x="294" y="158"/>
                </a:cxn>
                <a:cxn ang="0">
                  <a:pos x="444" y="158"/>
                </a:cxn>
                <a:cxn ang="0">
                  <a:pos x="418" y="136"/>
                </a:cxn>
                <a:cxn ang="0">
                  <a:pos x="418" y="108"/>
                </a:cxn>
                <a:cxn ang="0">
                  <a:pos x="444" y="86"/>
                </a:cxn>
                <a:cxn ang="0">
                  <a:pos x="472" y="92"/>
                </a:cxn>
                <a:cxn ang="0">
                  <a:pos x="488" y="122"/>
                </a:cxn>
                <a:cxn ang="0">
                  <a:pos x="478" y="148"/>
                </a:cxn>
                <a:cxn ang="0">
                  <a:pos x="452" y="160"/>
                </a:cxn>
                <a:cxn ang="0">
                  <a:pos x="596" y="154"/>
                </a:cxn>
                <a:cxn ang="0">
                  <a:pos x="580" y="122"/>
                </a:cxn>
                <a:cxn ang="0">
                  <a:pos x="590" y="96"/>
                </a:cxn>
                <a:cxn ang="0">
                  <a:pos x="616" y="86"/>
                </a:cxn>
                <a:cxn ang="0">
                  <a:pos x="648" y="102"/>
                </a:cxn>
                <a:cxn ang="0">
                  <a:pos x="654" y="130"/>
                </a:cxn>
                <a:cxn ang="0">
                  <a:pos x="632" y="156"/>
                </a:cxn>
                <a:cxn ang="0">
                  <a:pos x="782" y="160"/>
                </a:cxn>
                <a:cxn ang="0">
                  <a:pos x="752" y="144"/>
                </a:cxn>
                <a:cxn ang="0">
                  <a:pos x="746" y="114"/>
                </a:cxn>
                <a:cxn ang="0">
                  <a:pos x="768" y="88"/>
                </a:cxn>
                <a:cxn ang="0">
                  <a:pos x="796" y="88"/>
                </a:cxn>
                <a:cxn ang="0">
                  <a:pos x="818" y="114"/>
                </a:cxn>
                <a:cxn ang="0">
                  <a:pos x="812" y="144"/>
                </a:cxn>
                <a:cxn ang="0">
                  <a:pos x="782" y="160"/>
                </a:cxn>
                <a:cxn ang="0">
                  <a:pos x="932" y="156"/>
                </a:cxn>
                <a:cxn ang="0">
                  <a:pos x="910" y="130"/>
                </a:cxn>
                <a:cxn ang="0">
                  <a:pos x="916" y="102"/>
                </a:cxn>
                <a:cxn ang="0">
                  <a:pos x="948" y="86"/>
                </a:cxn>
                <a:cxn ang="0">
                  <a:pos x="974" y="96"/>
                </a:cxn>
                <a:cxn ang="0">
                  <a:pos x="984" y="122"/>
                </a:cxn>
                <a:cxn ang="0">
                  <a:pos x="968" y="154"/>
                </a:cxn>
                <a:cxn ang="0">
                  <a:pos x="1112" y="160"/>
                </a:cxn>
                <a:cxn ang="0">
                  <a:pos x="1086" y="148"/>
                </a:cxn>
                <a:cxn ang="0">
                  <a:pos x="1076" y="122"/>
                </a:cxn>
                <a:cxn ang="0">
                  <a:pos x="1092" y="92"/>
                </a:cxn>
                <a:cxn ang="0">
                  <a:pos x="1120" y="86"/>
                </a:cxn>
                <a:cxn ang="0">
                  <a:pos x="1146" y="108"/>
                </a:cxn>
                <a:cxn ang="0">
                  <a:pos x="1146" y="136"/>
                </a:cxn>
                <a:cxn ang="0">
                  <a:pos x="1120" y="158"/>
                </a:cxn>
                <a:cxn ang="0">
                  <a:pos x="1270" y="158"/>
                </a:cxn>
                <a:cxn ang="0">
                  <a:pos x="1244" y="136"/>
                </a:cxn>
                <a:cxn ang="0">
                  <a:pos x="1244" y="108"/>
                </a:cxn>
                <a:cxn ang="0">
                  <a:pos x="1270" y="86"/>
                </a:cxn>
                <a:cxn ang="0">
                  <a:pos x="1298" y="92"/>
                </a:cxn>
                <a:cxn ang="0">
                  <a:pos x="1314" y="122"/>
                </a:cxn>
                <a:cxn ang="0">
                  <a:pos x="1304" y="148"/>
                </a:cxn>
                <a:cxn ang="0">
                  <a:pos x="1278" y="160"/>
                </a:cxn>
              </a:cxnLst>
              <a:rect l="0" t="0" r="r" b="b"/>
              <a:pathLst>
                <a:path w="1564" h="1104">
                  <a:moveTo>
                    <a:pt x="1368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1564" y="1104"/>
                  </a:lnTo>
                  <a:lnTo>
                    <a:pt x="1564" y="196"/>
                  </a:lnTo>
                  <a:lnTo>
                    <a:pt x="1368" y="0"/>
                  </a:lnTo>
                  <a:close/>
                  <a:moveTo>
                    <a:pt x="120" y="160"/>
                  </a:moveTo>
                  <a:lnTo>
                    <a:pt x="120" y="160"/>
                  </a:lnTo>
                  <a:lnTo>
                    <a:pt x="114" y="158"/>
                  </a:lnTo>
                  <a:lnTo>
                    <a:pt x="106" y="156"/>
                  </a:lnTo>
                  <a:lnTo>
                    <a:pt x="100" y="154"/>
                  </a:lnTo>
                  <a:lnTo>
                    <a:pt x="94" y="148"/>
                  </a:lnTo>
                  <a:lnTo>
                    <a:pt x="90" y="144"/>
                  </a:lnTo>
                  <a:lnTo>
                    <a:pt x="86" y="136"/>
                  </a:lnTo>
                  <a:lnTo>
                    <a:pt x="84" y="130"/>
                  </a:lnTo>
                  <a:lnTo>
                    <a:pt x="84" y="122"/>
                  </a:lnTo>
                  <a:lnTo>
                    <a:pt x="84" y="122"/>
                  </a:lnTo>
                  <a:lnTo>
                    <a:pt x="84" y="114"/>
                  </a:lnTo>
                  <a:lnTo>
                    <a:pt x="86" y="108"/>
                  </a:lnTo>
                  <a:lnTo>
                    <a:pt x="90" y="102"/>
                  </a:lnTo>
                  <a:lnTo>
                    <a:pt x="94" y="96"/>
                  </a:lnTo>
                  <a:lnTo>
                    <a:pt x="100" y="92"/>
                  </a:lnTo>
                  <a:lnTo>
                    <a:pt x="106" y="88"/>
                  </a:lnTo>
                  <a:lnTo>
                    <a:pt x="114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8" y="86"/>
                  </a:lnTo>
                  <a:lnTo>
                    <a:pt x="136" y="88"/>
                  </a:lnTo>
                  <a:lnTo>
                    <a:pt x="142" y="92"/>
                  </a:lnTo>
                  <a:lnTo>
                    <a:pt x="148" y="96"/>
                  </a:lnTo>
                  <a:lnTo>
                    <a:pt x="152" y="102"/>
                  </a:lnTo>
                  <a:lnTo>
                    <a:pt x="156" y="108"/>
                  </a:lnTo>
                  <a:lnTo>
                    <a:pt x="158" y="114"/>
                  </a:lnTo>
                  <a:lnTo>
                    <a:pt x="158" y="122"/>
                  </a:lnTo>
                  <a:lnTo>
                    <a:pt x="158" y="122"/>
                  </a:lnTo>
                  <a:lnTo>
                    <a:pt x="158" y="130"/>
                  </a:lnTo>
                  <a:lnTo>
                    <a:pt x="156" y="136"/>
                  </a:lnTo>
                  <a:lnTo>
                    <a:pt x="152" y="144"/>
                  </a:lnTo>
                  <a:lnTo>
                    <a:pt x="148" y="148"/>
                  </a:lnTo>
                  <a:lnTo>
                    <a:pt x="142" y="154"/>
                  </a:lnTo>
                  <a:lnTo>
                    <a:pt x="136" y="156"/>
                  </a:lnTo>
                  <a:lnTo>
                    <a:pt x="128" y="158"/>
                  </a:lnTo>
                  <a:lnTo>
                    <a:pt x="120" y="160"/>
                  </a:lnTo>
                  <a:lnTo>
                    <a:pt x="120" y="160"/>
                  </a:lnTo>
                  <a:close/>
                  <a:moveTo>
                    <a:pt x="286" y="160"/>
                  </a:moveTo>
                  <a:lnTo>
                    <a:pt x="286" y="160"/>
                  </a:lnTo>
                  <a:lnTo>
                    <a:pt x="278" y="158"/>
                  </a:lnTo>
                  <a:lnTo>
                    <a:pt x="272" y="156"/>
                  </a:lnTo>
                  <a:lnTo>
                    <a:pt x="266" y="154"/>
                  </a:lnTo>
                  <a:lnTo>
                    <a:pt x="260" y="148"/>
                  </a:lnTo>
                  <a:lnTo>
                    <a:pt x="256" y="144"/>
                  </a:lnTo>
                  <a:lnTo>
                    <a:pt x="252" y="136"/>
                  </a:lnTo>
                  <a:lnTo>
                    <a:pt x="250" y="130"/>
                  </a:lnTo>
                  <a:lnTo>
                    <a:pt x="248" y="122"/>
                  </a:lnTo>
                  <a:lnTo>
                    <a:pt x="248" y="122"/>
                  </a:lnTo>
                  <a:lnTo>
                    <a:pt x="250" y="114"/>
                  </a:lnTo>
                  <a:lnTo>
                    <a:pt x="252" y="108"/>
                  </a:lnTo>
                  <a:lnTo>
                    <a:pt x="256" y="102"/>
                  </a:lnTo>
                  <a:lnTo>
                    <a:pt x="260" y="96"/>
                  </a:lnTo>
                  <a:lnTo>
                    <a:pt x="266" y="92"/>
                  </a:lnTo>
                  <a:lnTo>
                    <a:pt x="272" y="88"/>
                  </a:lnTo>
                  <a:lnTo>
                    <a:pt x="278" y="86"/>
                  </a:lnTo>
                  <a:lnTo>
                    <a:pt x="286" y="86"/>
                  </a:lnTo>
                  <a:lnTo>
                    <a:pt x="286" y="86"/>
                  </a:lnTo>
                  <a:lnTo>
                    <a:pt x="294" y="86"/>
                  </a:lnTo>
                  <a:lnTo>
                    <a:pt x="300" y="88"/>
                  </a:lnTo>
                  <a:lnTo>
                    <a:pt x="306" y="92"/>
                  </a:lnTo>
                  <a:lnTo>
                    <a:pt x="312" y="96"/>
                  </a:lnTo>
                  <a:lnTo>
                    <a:pt x="316" y="102"/>
                  </a:lnTo>
                  <a:lnTo>
                    <a:pt x="320" y="108"/>
                  </a:lnTo>
                  <a:lnTo>
                    <a:pt x="322" y="114"/>
                  </a:lnTo>
                  <a:lnTo>
                    <a:pt x="324" y="122"/>
                  </a:lnTo>
                  <a:lnTo>
                    <a:pt x="324" y="122"/>
                  </a:lnTo>
                  <a:lnTo>
                    <a:pt x="322" y="130"/>
                  </a:lnTo>
                  <a:lnTo>
                    <a:pt x="320" y="136"/>
                  </a:lnTo>
                  <a:lnTo>
                    <a:pt x="316" y="144"/>
                  </a:lnTo>
                  <a:lnTo>
                    <a:pt x="312" y="148"/>
                  </a:lnTo>
                  <a:lnTo>
                    <a:pt x="306" y="154"/>
                  </a:lnTo>
                  <a:lnTo>
                    <a:pt x="300" y="156"/>
                  </a:lnTo>
                  <a:lnTo>
                    <a:pt x="294" y="158"/>
                  </a:lnTo>
                  <a:lnTo>
                    <a:pt x="286" y="160"/>
                  </a:lnTo>
                  <a:lnTo>
                    <a:pt x="286" y="160"/>
                  </a:lnTo>
                  <a:close/>
                  <a:moveTo>
                    <a:pt x="452" y="160"/>
                  </a:moveTo>
                  <a:lnTo>
                    <a:pt x="452" y="160"/>
                  </a:lnTo>
                  <a:lnTo>
                    <a:pt x="444" y="158"/>
                  </a:lnTo>
                  <a:lnTo>
                    <a:pt x="436" y="156"/>
                  </a:lnTo>
                  <a:lnTo>
                    <a:pt x="430" y="154"/>
                  </a:lnTo>
                  <a:lnTo>
                    <a:pt x="424" y="148"/>
                  </a:lnTo>
                  <a:lnTo>
                    <a:pt x="420" y="144"/>
                  </a:lnTo>
                  <a:lnTo>
                    <a:pt x="418" y="136"/>
                  </a:lnTo>
                  <a:lnTo>
                    <a:pt x="414" y="130"/>
                  </a:lnTo>
                  <a:lnTo>
                    <a:pt x="414" y="122"/>
                  </a:lnTo>
                  <a:lnTo>
                    <a:pt x="414" y="122"/>
                  </a:lnTo>
                  <a:lnTo>
                    <a:pt x="414" y="114"/>
                  </a:lnTo>
                  <a:lnTo>
                    <a:pt x="418" y="108"/>
                  </a:lnTo>
                  <a:lnTo>
                    <a:pt x="420" y="102"/>
                  </a:lnTo>
                  <a:lnTo>
                    <a:pt x="424" y="96"/>
                  </a:lnTo>
                  <a:lnTo>
                    <a:pt x="430" y="92"/>
                  </a:lnTo>
                  <a:lnTo>
                    <a:pt x="436" y="88"/>
                  </a:lnTo>
                  <a:lnTo>
                    <a:pt x="444" y="86"/>
                  </a:lnTo>
                  <a:lnTo>
                    <a:pt x="452" y="86"/>
                  </a:lnTo>
                  <a:lnTo>
                    <a:pt x="452" y="86"/>
                  </a:lnTo>
                  <a:lnTo>
                    <a:pt x="458" y="86"/>
                  </a:lnTo>
                  <a:lnTo>
                    <a:pt x="466" y="88"/>
                  </a:lnTo>
                  <a:lnTo>
                    <a:pt x="472" y="92"/>
                  </a:lnTo>
                  <a:lnTo>
                    <a:pt x="478" y="96"/>
                  </a:lnTo>
                  <a:lnTo>
                    <a:pt x="482" y="102"/>
                  </a:lnTo>
                  <a:lnTo>
                    <a:pt x="486" y="108"/>
                  </a:lnTo>
                  <a:lnTo>
                    <a:pt x="488" y="114"/>
                  </a:lnTo>
                  <a:lnTo>
                    <a:pt x="488" y="122"/>
                  </a:lnTo>
                  <a:lnTo>
                    <a:pt x="488" y="122"/>
                  </a:lnTo>
                  <a:lnTo>
                    <a:pt x="488" y="130"/>
                  </a:lnTo>
                  <a:lnTo>
                    <a:pt x="486" y="136"/>
                  </a:lnTo>
                  <a:lnTo>
                    <a:pt x="482" y="144"/>
                  </a:lnTo>
                  <a:lnTo>
                    <a:pt x="478" y="148"/>
                  </a:lnTo>
                  <a:lnTo>
                    <a:pt x="472" y="154"/>
                  </a:lnTo>
                  <a:lnTo>
                    <a:pt x="466" y="156"/>
                  </a:lnTo>
                  <a:lnTo>
                    <a:pt x="458" y="158"/>
                  </a:lnTo>
                  <a:lnTo>
                    <a:pt x="452" y="160"/>
                  </a:lnTo>
                  <a:lnTo>
                    <a:pt x="452" y="160"/>
                  </a:lnTo>
                  <a:close/>
                  <a:moveTo>
                    <a:pt x="616" y="160"/>
                  </a:moveTo>
                  <a:lnTo>
                    <a:pt x="616" y="160"/>
                  </a:lnTo>
                  <a:lnTo>
                    <a:pt x="610" y="158"/>
                  </a:lnTo>
                  <a:lnTo>
                    <a:pt x="602" y="156"/>
                  </a:lnTo>
                  <a:lnTo>
                    <a:pt x="596" y="154"/>
                  </a:lnTo>
                  <a:lnTo>
                    <a:pt x="590" y="148"/>
                  </a:lnTo>
                  <a:lnTo>
                    <a:pt x="586" y="144"/>
                  </a:lnTo>
                  <a:lnTo>
                    <a:pt x="582" y="136"/>
                  </a:lnTo>
                  <a:lnTo>
                    <a:pt x="580" y="130"/>
                  </a:lnTo>
                  <a:lnTo>
                    <a:pt x="580" y="122"/>
                  </a:lnTo>
                  <a:lnTo>
                    <a:pt x="580" y="122"/>
                  </a:lnTo>
                  <a:lnTo>
                    <a:pt x="580" y="114"/>
                  </a:lnTo>
                  <a:lnTo>
                    <a:pt x="582" y="108"/>
                  </a:lnTo>
                  <a:lnTo>
                    <a:pt x="586" y="102"/>
                  </a:lnTo>
                  <a:lnTo>
                    <a:pt x="590" y="96"/>
                  </a:lnTo>
                  <a:lnTo>
                    <a:pt x="596" y="92"/>
                  </a:lnTo>
                  <a:lnTo>
                    <a:pt x="602" y="88"/>
                  </a:lnTo>
                  <a:lnTo>
                    <a:pt x="610" y="86"/>
                  </a:lnTo>
                  <a:lnTo>
                    <a:pt x="616" y="86"/>
                  </a:lnTo>
                  <a:lnTo>
                    <a:pt x="616" y="86"/>
                  </a:lnTo>
                  <a:lnTo>
                    <a:pt x="624" y="86"/>
                  </a:lnTo>
                  <a:lnTo>
                    <a:pt x="632" y="88"/>
                  </a:lnTo>
                  <a:lnTo>
                    <a:pt x="638" y="92"/>
                  </a:lnTo>
                  <a:lnTo>
                    <a:pt x="642" y="96"/>
                  </a:lnTo>
                  <a:lnTo>
                    <a:pt x="648" y="102"/>
                  </a:lnTo>
                  <a:lnTo>
                    <a:pt x="650" y="108"/>
                  </a:lnTo>
                  <a:lnTo>
                    <a:pt x="654" y="114"/>
                  </a:lnTo>
                  <a:lnTo>
                    <a:pt x="654" y="122"/>
                  </a:lnTo>
                  <a:lnTo>
                    <a:pt x="654" y="122"/>
                  </a:lnTo>
                  <a:lnTo>
                    <a:pt x="654" y="130"/>
                  </a:lnTo>
                  <a:lnTo>
                    <a:pt x="650" y="136"/>
                  </a:lnTo>
                  <a:lnTo>
                    <a:pt x="648" y="144"/>
                  </a:lnTo>
                  <a:lnTo>
                    <a:pt x="642" y="148"/>
                  </a:lnTo>
                  <a:lnTo>
                    <a:pt x="638" y="154"/>
                  </a:lnTo>
                  <a:lnTo>
                    <a:pt x="632" y="156"/>
                  </a:lnTo>
                  <a:lnTo>
                    <a:pt x="624" y="158"/>
                  </a:lnTo>
                  <a:lnTo>
                    <a:pt x="616" y="160"/>
                  </a:lnTo>
                  <a:lnTo>
                    <a:pt x="616" y="160"/>
                  </a:lnTo>
                  <a:close/>
                  <a:moveTo>
                    <a:pt x="782" y="160"/>
                  </a:moveTo>
                  <a:lnTo>
                    <a:pt x="782" y="160"/>
                  </a:lnTo>
                  <a:lnTo>
                    <a:pt x="774" y="158"/>
                  </a:lnTo>
                  <a:lnTo>
                    <a:pt x="768" y="156"/>
                  </a:lnTo>
                  <a:lnTo>
                    <a:pt x="762" y="154"/>
                  </a:lnTo>
                  <a:lnTo>
                    <a:pt x="756" y="148"/>
                  </a:lnTo>
                  <a:lnTo>
                    <a:pt x="752" y="144"/>
                  </a:lnTo>
                  <a:lnTo>
                    <a:pt x="748" y="136"/>
                  </a:lnTo>
                  <a:lnTo>
                    <a:pt x="746" y="130"/>
                  </a:lnTo>
                  <a:lnTo>
                    <a:pt x="744" y="122"/>
                  </a:lnTo>
                  <a:lnTo>
                    <a:pt x="744" y="122"/>
                  </a:lnTo>
                  <a:lnTo>
                    <a:pt x="746" y="114"/>
                  </a:lnTo>
                  <a:lnTo>
                    <a:pt x="748" y="108"/>
                  </a:lnTo>
                  <a:lnTo>
                    <a:pt x="752" y="102"/>
                  </a:lnTo>
                  <a:lnTo>
                    <a:pt x="756" y="96"/>
                  </a:lnTo>
                  <a:lnTo>
                    <a:pt x="762" y="92"/>
                  </a:lnTo>
                  <a:lnTo>
                    <a:pt x="768" y="88"/>
                  </a:lnTo>
                  <a:lnTo>
                    <a:pt x="774" y="86"/>
                  </a:lnTo>
                  <a:lnTo>
                    <a:pt x="782" y="86"/>
                  </a:lnTo>
                  <a:lnTo>
                    <a:pt x="782" y="86"/>
                  </a:lnTo>
                  <a:lnTo>
                    <a:pt x="790" y="86"/>
                  </a:lnTo>
                  <a:lnTo>
                    <a:pt x="796" y="88"/>
                  </a:lnTo>
                  <a:lnTo>
                    <a:pt x="802" y="92"/>
                  </a:lnTo>
                  <a:lnTo>
                    <a:pt x="808" y="96"/>
                  </a:lnTo>
                  <a:lnTo>
                    <a:pt x="812" y="102"/>
                  </a:lnTo>
                  <a:lnTo>
                    <a:pt x="816" y="108"/>
                  </a:lnTo>
                  <a:lnTo>
                    <a:pt x="818" y="114"/>
                  </a:lnTo>
                  <a:lnTo>
                    <a:pt x="820" y="122"/>
                  </a:lnTo>
                  <a:lnTo>
                    <a:pt x="820" y="122"/>
                  </a:lnTo>
                  <a:lnTo>
                    <a:pt x="818" y="130"/>
                  </a:lnTo>
                  <a:lnTo>
                    <a:pt x="816" y="136"/>
                  </a:lnTo>
                  <a:lnTo>
                    <a:pt x="812" y="144"/>
                  </a:lnTo>
                  <a:lnTo>
                    <a:pt x="808" y="148"/>
                  </a:lnTo>
                  <a:lnTo>
                    <a:pt x="802" y="154"/>
                  </a:lnTo>
                  <a:lnTo>
                    <a:pt x="796" y="156"/>
                  </a:lnTo>
                  <a:lnTo>
                    <a:pt x="790" y="158"/>
                  </a:lnTo>
                  <a:lnTo>
                    <a:pt x="782" y="160"/>
                  </a:lnTo>
                  <a:lnTo>
                    <a:pt x="782" y="160"/>
                  </a:lnTo>
                  <a:close/>
                  <a:moveTo>
                    <a:pt x="948" y="160"/>
                  </a:moveTo>
                  <a:lnTo>
                    <a:pt x="948" y="160"/>
                  </a:lnTo>
                  <a:lnTo>
                    <a:pt x="940" y="158"/>
                  </a:lnTo>
                  <a:lnTo>
                    <a:pt x="932" y="156"/>
                  </a:lnTo>
                  <a:lnTo>
                    <a:pt x="926" y="154"/>
                  </a:lnTo>
                  <a:lnTo>
                    <a:pt x="920" y="148"/>
                  </a:lnTo>
                  <a:lnTo>
                    <a:pt x="916" y="144"/>
                  </a:lnTo>
                  <a:lnTo>
                    <a:pt x="912" y="136"/>
                  </a:lnTo>
                  <a:lnTo>
                    <a:pt x="910" y="130"/>
                  </a:lnTo>
                  <a:lnTo>
                    <a:pt x="910" y="122"/>
                  </a:lnTo>
                  <a:lnTo>
                    <a:pt x="910" y="122"/>
                  </a:lnTo>
                  <a:lnTo>
                    <a:pt x="910" y="114"/>
                  </a:lnTo>
                  <a:lnTo>
                    <a:pt x="912" y="108"/>
                  </a:lnTo>
                  <a:lnTo>
                    <a:pt x="916" y="102"/>
                  </a:lnTo>
                  <a:lnTo>
                    <a:pt x="920" y="96"/>
                  </a:lnTo>
                  <a:lnTo>
                    <a:pt x="926" y="92"/>
                  </a:lnTo>
                  <a:lnTo>
                    <a:pt x="932" y="88"/>
                  </a:lnTo>
                  <a:lnTo>
                    <a:pt x="940" y="86"/>
                  </a:lnTo>
                  <a:lnTo>
                    <a:pt x="948" y="86"/>
                  </a:lnTo>
                  <a:lnTo>
                    <a:pt x="948" y="86"/>
                  </a:lnTo>
                  <a:lnTo>
                    <a:pt x="954" y="86"/>
                  </a:lnTo>
                  <a:lnTo>
                    <a:pt x="962" y="88"/>
                  </a:lnTo>
                  <a:lnTo>
                    <a:pt x="968" y="92"/>
                  </a:lnTo>
                  <a:lnTo>
                    <a:pt x="974" y="96"/>
                  </a:lnTo>
                  <a:lnTo>
                    <a:pt x="978" y="102"/>
                  </a:lnTo>
                  <a:lnTo>
                    <a:pt x="982" y="108"/>
                  </a:lnTo>
                  <a:lnTo>
                    <a:pt x="984" y="114"/>
                  </a:lnTo>
                  <a:lnTo>
                    <a:pt x="984" y="122"/>
                  </a:lnTo>
                  <a:lnTo>
                    <a:pt x="984" y="122"/>
                  </a:lnTo>
                  <a:lnTo>
                    <a:pt x="984" y="130"/>
                  </a:lnTo>
                  <a:lnTo>
                    <a:pt x="982" y="136"/>
                  </a:lnTo>
                  <a:lnTo>
                    <a:pt x="978" y="144"/>
                  </a:lnTo>
                  <a:lnTo>
                    <a:pt x="974" y="148"/>
                  </a:lnTo>
                  <a:lnTo>
                    <a:pt x="968" y="154"/>
                  </a:lnTo>
                  <a:lnTo>
                    <a:pt x="962" y="156"/>
                  </a:lnTo>
                  <a:lnTo>
                    <a:pt x="954" y="158"/>
                  </a:lnTo>
                  <a:lnTo>
                    <a:pt x="948" y="160"/>
                  </a:lnTo>
                  <a:lnTo>
                    <a:pt x="948" y="160"/>
                  </a:lnTo>
                  <a:close/>
                  <a:moveTo>
                    <a:pt x="1112" y="160"/>
                  </a:moveTo>
                  <a:lnTo>
                    <a:pt x="1112" y="160"/>
                  </a:lnTo>
                  <a:lnTo>
                    <a:pt x="1104" y="158"/>
                  </a:lnTo>
                  <a:lnTo>
                    <a:pt x="1098" y="156"/>
                  </a:lnTo>
                  <a:lnTo>
                    <a:pt x="1092" y="154"/>
                  </a:lnTo>
                  <a:lnTo>
                    <a:pt x="1086" y="148"/>
                  </a:lnTo>
                  <a:lnTo>
                    <a:pt x="1082" y="144"/>
                  </a:lnTo>
                  <a:lnTo>
                    <a:pt x="1078" y="136"/>
                  </a:lnTo>
                  <a:lnTo>
                    <a:pt x="1076" y="130"/>
                  </a:lnTo>
                  <a:lnTo>
                    <a:pt x="1076" y="122"/>
                  </a:lnTo>
                  <a:lnTo>
                    <a:pt x="1076" y="122"/>
                  </a:lnTo>
                  <a:lnTo>
                    <a:pt x="1076" y="114"/>
                  </a:lnTo>
                  <a:lnTo>
                    <a:pt x="1078" y="108"/>
                  </a:lnTo>
                  <a:lnTo>
                    <a:pt x="1082" y="102"/>
                  </a:lnTo>
                  <a:lnTo>
                    <a:pt x="1086" y="96"/>
                  </a:lnTo>
                  <a:lnTo>
                    <a:pt x="1092" y="92"/>
                  </a:lnTo>
                  <a:lnTo>
                    <a:pt x="1098" y="88"/>
                  </a:lnTo>
                  <a:lnTo>
                    <a:pt x="1104" y="86"/>
                  </a:lnTo>
                  <a:lnTo>
                    <a:pt x="1112" y="86"/>
                  </a:lnTo>
                  <a:lnTo>
                    <a:pt x="1112" y="86"/>
                  </a:lnTo>
                  <a:lnTo>
                    <a:pt x="1120" y="86"/>
                  </a:lnTo>
                  <a:lnTo>
                    <a:pt x="1126" y="88"/>
                  </a:lnTo>
                  <a:lnTo>
                    <a:pt x="1134" y="92"/>
                  </a:lnTo>
                  <a:lnTo>
                    <a:pt x="1138" y="96"/>
                  </a:lnTo>
                  <a:lnTo>
                    <a:pt x="1144" y="102"/>
                  </a:lnTo>
                  <a:lnTo>
                    <a:pt x="1146" y="108"/>
                  </a:lnTo>
                  <a:lnTo>
                    <a:pt x="1148" y="114"/>
                  </a:lnTo>
                  <a:lnTo>
                    <a:pt x="1150" y="122"/>
                  </a:lnTo>
                  <a:lnTo>
                    <a:pt x="1150" y="122"/>
                  </a:lnTo>
                  <a:lnTo>
                    <a:pt x="1148" y="130"/>
                  </a:lnTo>
                  <a:lnTo>
                    <a:pt x="1146" y="136"/>
                  </a:lnTo>
                  <a:lnTo>
                    <a:pt x="1144" y="144"/>
                  </a:lnTo>
                  <a:lnTo>
                    <a:pt x="1138" y="148"/>
                  </a:lnTo>
                  <a:lnTo>
                    <a:pt x="1134" y="154"/>
                  </a:lnTo>
                  <a:lnTo>
                    <a:pt x="1126" y="156"/>
                  </a:lnTo>
                  <a:lnTo>
                    <a:pt x="1120" y="158"/>
                  </a:lnTo>
                  <a:lnTo>
                    <a:pt x="1112" y="160"/>
                  </a:lnTo>
                  <a:lnTo>
                    <a:pt x="1112" y="160"/>
                  </a:lnTo>
                  <a:close/>
                  <a:moveTo>
                    <a:pt x="1278" y="160"/>
                  </a:moveTo>
                  <a:lnTo>
                    <a:pt x="1278" y="160"/>
                  </a:lnTo>
                  <a:lnTo>
                    <a:pt x="1270" y="158"/>
                  </a:lnTo>
                  <a:lnTo>
                    <a:pt x="1264" y="156"/>
                  </a:lnTo>
                  <a:lnTo>
                    <a:pt x="1256" y="154"/>
                  </a:lnTo>
                  <a:lnTo>
                    <a:pt x="1252" y="148"/>
                  </a:lnTo>
                  <a:lnTo>
                    <a:pt x="1246" y="144"/>
                  </a:lnTo>
                  <a:lnTo>
                    <a:pt x="1244" y="136"/>
                  </a:lnTo>
                  <a:lnTo>
                    <a:pt x="1242" y="130"/>
                  </a:lnTo>
                  <a:lnTo>
                    <a:pt x="1240" y="122"/>
                  </a:lnTo>
                  <a:lnTo>
                    <a:pt x="1240" y="122"/>
                  </a:lnTo>
                  <a:lnTo>
                    <a:pt x="1242" y="114"/>
                  </a:lnTo>
                  <a:lnTo>
                    <a:pt x="1244" y="108"/>
                  </a:lnTo>
                  <a:lnTo>
                    <a:pt x="1246" y="102"/>
                  </a:lnTo>
                  <a:lnTo>
                    <a:pt x="1252" y="96"/>
                  </a:lnTo>
                  <a:lnTo>
                    <a:pt x="1256" y="92"/>
                  </a:lnTo>
                  <a:lnTo>
                    <a:pt x="1264" y="88"/>
                  </a:lnTo>
                  <a:lnTo>
                    <a:pt x="1270" y="86"/>
                  </a:lnTo>
                  <a:lnTo>
                    <a:pt x="1278" y="86"/>
                  </a:lnTo>
                  <a:lnTo>
                    <a:pt x="1278" y="86"/>
                  </a:lnTo>
                  <a:lnTo>
                    <a:pt x="1286" y="86"/>
                  </a:lnTo>
                  <a:lnTo>
                    <a:pt x="1292" y="88"/>
                  </a:lnTo>
                  <a:lnTo>
                    <a:pt x="1298" y="92"/>
                  </a:lnTo>
                  <a:lnTo>
                    <a:pt x="1304" y="96"/>
                  </a:lnTo>
                  <a:lnTo>
                    <a:pt x="1308" y="102"/>
                  </a:lnTo>
                  <a:lnTo>
                    <a:pt x="1312" y="108"/>
                  </a:lnTo>
                  <a:lnTo>
                    <a:pt x="1314" y="114"/>
                  </a:lnTo>
                  <a:lnTo>
                    <a:pt x="1314" y="122"/>
                  </a:lnTo>
                  <a:lnTo>
                    <a:pt x="1314" y="122"/>
                  </a:lnTo>
                  <a:lnTo>
                    <a:pt x="1314" y="130"/>
                  </a:lnTo>
                  <a:lnTo>
                    <a:pt x="1312" y="136"/>
                  </a:lnTo>
                  <a:lnTo>
                    <a:pt x="1308" y="144"/>
                  </a:lnTo>
                  <a:lnTo>
                    <a:pt x="1304" y="148"/>
                  </a:lnTo>
                  <a:lnTo>
                    <a:pt x="1298" y="154"/>
                  </a:lnTo>
                  <a:lnTo>
                    <a:pt x="1292" y="156"/>
                  </a:lnTo>
                  <a:lnTo>
                    <a:pt x="1286" y="158"/>
                  </a:lnTo>
                  <a:lnTo>
                    <a:pt x="1278" y="160"/>
                  </a:lnTo>
                  <a:lnTo>
                    <a:pt x="1278" y="160"/>
                  </a:lnTo>
                  <a:close/>
                </a:path>
              </a:pathLst>
            </a:custGeom>
            <a:solidFill>
              <a:srgbClr val="F7F8F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72"/>
            <p:cNvSpPr>
              <a:spLocks/>
            </p:cNvSpPr>
            <p:nvPr/>
          </p:nvSpPr>
          <p:spPr bwMode="auto">
            <a:xfrm>
              <a:off x="7164388" y="935038"/>
              <a:ext cx="311150" cy="311150"/>
            </a:xfrm>
            <a:custGeom>
              <a:avLst/>
              <a:gdLst/>
              <a:ahLst/>
              <a:cxnLst>
                <a:cxn ang="0">
                  <a:pos x="196" y="196"/>
                </a:cxn>
                <a:cxn ang="0">
                  <a:pos x="0" y="196"/>
                </a:cxn>
                <a:cxn ang="0">
                  <a:pos x="0" y="0"/>
                </a:cxn>
                <a:cxn ang="0">
                  <a:pos x="196" y="196"/>
                </a:cxn>
              </a:cxnLst>
              <a:rect l="0" t="0" r="r" b="b"/>
              <a:pathLst>
                <a:path w="196" h="196">
                  <a:moveTo>
                    <a:pt x="196" y="196"/>
                  </a:moveTo>
                  <a:lnTo>
                    <a:pt x="0" y="196"/>
                  </a:lnTo>
                  <a:lnTo>
                    <a:pt x="0" y="0"/>
                  </a:lnTo>
                  <a:lnTo>
                    <a:pt x="196" y="196"/>
                  </a:lnTo>
                  <a:close/>
                </a:path>
              </a:pathLst>
            </a:custGeom>
            <a:solidFill>
              <a:srgbClr val="CFCF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73"/>
            <p:cNvSpPr>
              <a:spLocks/>
            </p:cNvSpPr>
            <p:nvPr/>
          </p:nvSpPr>
          <p:spPr bwMode="auto">
            <a:xfrm>
              <a:off x="4478338" y="1287463"/>
              <a:ext cx="3086100" cy="1428750"/>
            </a:xfrm>
            <a:custGeom>
              <a:avLst/>
              <a:gdLst/>
              <a:ahLst/>
              <a:cxnLst>
                <a:cxn ang="0">
                  <a:pos x="1668" y="42"/>
                </a:cxn>
                <a:cxn ang="0">
                  <a:pos x="1668" y="42"/>
                </a:cxn>
                <a:cxn ang="0">
                  <a:pos x="1664" y="34"/>
                </a:cxn>
                <a:cxn ang="0">
                  <a:pos x="1658" y="26"/>
                </a:cxn>
                <a:cxn ang="0">
                  <a:pos x="1652" y="18"/>
                </a:cxn>
                <a:cxn ang="0">
                  <a:pos x="1646" y="12"/>
                </a:cxn>
                <a:cxn ang="0">
                  <a:pos x="1646" y="12"/>
                </a:cxn>
                <a:cxn ang="0">
                  <a:pos x="1636" y="8"/>
                </a:cxn>
                <a:cxn ang="0">
                  <a:pos x="1628" y="4"/>
                </a:cxn>
                <a:cxn ang="0">
                  <a:pos x="1618" y="2"/>
                </a:cxn>
                <a:cxn ang="0">
                  <a:pos x="1610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6" y="2"/>
                </a:cxn>
                <a:cxn ang="0">
                  <a:pos x="32" y="6"/>
                </a:cxn>
                <a:cxn ang="0">
                  <a:pos x="20" y="14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4" y="38"/>
                </a:cxn>
                <a:cxn ang="0">
                  <a:pos x="0" y="52"/>
                </a:cxn>
                <a:cxn ang="0">
                  <a:pos x="0" y="66"/>
                </a:cxn>
                <a:cxn ang="0">
                  <a:pos x="2" y="80"/>
                </a:cxn>
                <a:cxn ang="0">
                  <a:pos x="268" y="900"/>
                </a:cxn>
                <a:cxn ang="0">
                  <a:pos x="1944" y="900"/>
                </a:cxn>
                <a:cxn ang="0">
                  <a:pos x="1668" y="42"/>
                </a:cxn>
              </a:cxnLst>
              <a:rect l="0" t="0" r="r" b="b"/>
              <a:pathLst>
                <a:path w="1944" h="900">
                  <a:moveTo>
                    <a:pt x="1668" y="42"/>
                  </a:moveTo>
                  <a:lnTo>
                    <a:pt x="1668" y="42"/>
                  </a:lnTo>
                  <a:lnTo>
                    <a:pt x="1664" y="34"/>
                  </a:lnTo>
                  <a:lnTo>
                    <a:pt x="1658" y="26"/>
                  </a:lnTo>
                  <a:lnTo>
                    <a:pt x="1652" y="18"/>
                  </a:lnTo>
                  <a:lnTo>
                    <a:pt x="1646" y="12"/>
                  </a:lnTo>
                  <a:lnTo>
                    <a:pt x="1646" y="12"/>
                  </a:lnTo>
                  <a:lnTo>
                    <a:pt x="1636" y="8"/>
                  </a:lnTo>
                  <a:lnTo>
                    <a:pt x="1628" y="4"/>
                  </a:lnTo>
                  <a:lnTo>
                    <a:pt x="1618" y="2"/>
                  </a:lnTo>
                  <a:lnTo>
                    <a:pt x="161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6" y="2"/>
                  </a:lnTo>
                  <a:lnTo>
                    <a:pt x="32" y="6"/>
                  </a:lnTo>
                  <a:lnTo>
                    <a:pt x="20" y="1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4" y="38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2" y="80"/>
                  </a:lnTo>
                  <a:lnTo>
                    <a:pt x="268" y="900"/>
                  </a:lnTo>
                  <a:lnTo>
                    <a:pt x="1944" y="900"/>
                  </a:lnTo>
                  <a:lnTo>
                    <a:pt x="1668" y="42"/>
                  </a:lnTo>
                  <a:close/>
                </a:path>
              </a:pathLst>
            </a:custGeom>
            <a:solidFill>
              <a:srgbClr val="FBC1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8" name="그룹 37"/>
          <p:cNvGrpSpPr/>
          <p:nvPr userDrawn="1"/>
        </p:nvGrpSpPr>
        <p:grpSpPr>
          <a:xfrm>
            <a:off x="1024309" y="5367850"/>
            <a:ext cx="809200" cy="680276"/>
            <a:chOff x="10845804" y="1177925"/>
            <a:chExt cx="936621" cy="787400"/>
          </a:xfrm>
          <a:solidFill>
            <a:schemeClr val="bg1"/>
          </a:solidFill>
          <a:effectLst/>
        </p:grpSpPr>
        <p:sp>
          <p:nvSpPr>
            <p:cNvPr id="39" name="Freeform 204"/>
            <p:cNvSpPr>
              <a:spLocks noEditPoints="1"/>
            </p:cNvSpPr>
            <p:nvPr/>
          </p:nvSpPr>
          <p:spPr bwMode="auto">
            <a:xfrm>
              <a:off x="10845804" y="1517650"/>
              <a:ext cx="479426" cy="447675"/>
            </a:xfrm>
            <a:custGeom>
              <a:avLst/>
              <a:gdLst/>
              <a:ahLst/>
              <a:cxnLst>
                <a:cxn ang="0">
                  <a:pos x="302" y="108"/>
                </a:cxn>
                <a:cxn ang="0">
                  <a:pos x="298" y="86"/>
                </a:cxn>
                <a:cxn ang="0">
                  <a:pos x="290" y="66"/>
                </a:cxn>
                <a:cxn ang="0">
                  <a:pos x="276" y="48"/>
                </a:cxn>
                <a:cxn ang="0">
                  <a:pos x="234" y="20"/>
                </a:cxn>
                <a:cxn ang="0">
                  <a:pos x="180" y="4"/>
                </a:cxn>
                <a:cxn ang="0">
                  <a:pos x="150" y="0"/>
                </a:cxn>
                <a:cxn ang="0">
                  <a:pos x="92" y="10"/>
                </a:cxn>
                <a:cxn ang="0">
                  <a:pos x="44" y="32"/>
                </a:cxn>
                <a:cxn ang="0">
                  <a:pos x="18" y="58"/>
                </a:cxn>
                <a:cxn ang="0">
                  <a:pos x="6" y="76"/>
                </a:cxn>
                <a:cxn ang="0">
                  <a:pos x="0" y="98"/>
                </a:cxn>
                <a:cxn ang="0">
                  <a:pos x="0" y="108"/>
                </a:cxn>
                <a:cxn ang="0">
                  <a:pos x="2" y="128"/>
                </a:cxn>
                <a:cxn ang="0">
                  <a:pos x="22" y="164"/>
                </a:cxn>
                <a:cxn ang="0">
                  <a:pos x="56" y="192"/>
                </a:cxn>
                <a:cxn ang="0">
                  <a:pos x="102" y="210"/>
                </a:cxn>
                <a:cxn ang="0">
                  <a:pos x="126" y="216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202" y="210"/>
                </a:cxn>
                <a:cxn ang="0">
                  <a:pos x="248" y="192"/>
                </a:cxn>
                <a:cxn ang="0">
                  <a:pos x="280" y="164"/>
                </a:cxn>
                <a:cxn ang="0">
                  <a:pos x="298" y="128"/>
                </a:cxn>
                <a:cxn ang="0">
                  <a:pos x="302" y="108"/>
                </a:cxn>
                <a:cxn ang="0">
                  <a:pos x="84" y="126"/>
                </a:cxn>
                <a:cxn ang="0">
                  <a:pos x="78" y="124"/>
                </a:cxn>
                <a:cxn ang="0">
                  <a:pos x="68" y="116"/>
                </a:cxn>
                <a:cxn ang="0">
                  <a:pos x="66" y="108"/>
                </a:cxn>
                <a:cxn ang="0">
                  <a:pos x="72" y="96"/>
                </a:cxn>
                <a:cxn ang="0">
                  <a:pos x="84" y="92"/>
                </a:cxn>
                <a:cxn ang="0">
                  <a:pos x="90" y="92"/>
                </a:cxn>
                <a:cxn ang="0">
                  <a:pos x="100" y="102"/>
                </a:cxn>
                <a:cxn ang="0">
                  <a:pos x="102" y="108"/>
                </a:cxn>
                <a:cxn ang="0">
                  <a:pos x="96" y="122"/>
                </a:cxn>
                <a:cxn ang="0">
                  <a:pos x="84" y="126"/>
                </a:cxn>
                <a:cxn ang="0">
                  <a:pos x="128" y="216"/>
                </a:cxn>
                <a:cxn ang="0">
                  <a:pos x="132" y="216"/>
                </a:cxn>
                <a:cxn ang="0">
                  <a:pos x="150" y="126"/>
                </a:cxn>
                <a:cxn ang="0">
                  <a:pos x="144" y="124"/>
                </a:cxn>
                <a:cxn ang="0">
                  <a:pos x="134" y="116"/>
                </a:cxn>
                <a:cxn ang="0">
                  <a:pos x="134" y="108"/>
                </a:cxn>
                <a:cxn ang="0">
                  <a:pos x="138" y="96"/>
                </a:cxn>
                <a:cxn ang="0">
                  <a:pos x="150" y="92"/>
                </a:cxn>
                <a:cxn ang="0">
                  <a:pos x="158" y="92"/>
                </a:cxn>
                <a:cxn ang="0">
                  <a:pos x="166" y="102"/>
                </a:cxn>
                <a:cxn ang="0">
                  <a:pos x="168" y="108"/>
                </a:cxn>
                <a:cxn ang="0">
                  <a:pos x="162" y="122"/>
                </a:cxn>
                <a:cxn ang="0">
                  <a:pos x="150" y="126"/>
                </a:cxn>
                <a:cxn ang="0">
                  <a:pos x="214" y="126"/>
                </a:cxn>
                <a:cxn ang="0">
                  <a:pos x="208" y="124"/>
                </a:cxn>
                <a:cxn ang="0">
                  <a:pos x="198" y="116"/>
                </a:cxn>
                <a:cxn ang="0">
                  <a:pos x="196" y="108"/>
                </a:cxn>
                <a:cxn ang="0">
                  <a:pos x="202" y="96"/>
                </a:cxn>
                <a:cxn ang="0">
                  <a:pos x="214" y="92"/>
                </a:cxn>
                <a:cxn ang="0">
                  <a:pos x="222" y="92"/>
                </a:cxn>
                <a:cxn ang="0">
                  <a:pos x="230" y="102"/>
                </a:cxn>
                <a:cxn ang="0">
                  <a:pos x="232" y="108"/>
                </a:cxn>
                <a:cxn ang="0">
                  <a:pos x="226" y="122"/>
                </a:cxn>
                <a:cxn ang="0">
                  <a:pos x="214" y="126"/>
                </a:cxn>
              </a:cxnLst>
              <a:rect l="0" t="0" r="r" b="b"/>
              <a:pathLst>
                <a:path w="302" h="282">
                  <a:moveTo>
                    <a:pt x="302" y="108"/>
                  </a:moveTo>
                  <a:lnTo>
                    <a:pt x="302" y="108"/>
                  </a:lnTo>
                  <a:lnTo>
                    <a:pt x="300" y="98"/>
                  </a:lnTo>
                  <a:lnTo>
                    <a:pt x="298" y="86"/>
                  </a:lnTo>
                  <a:lnTo>
                    <a:pt x="294" y="76"/>
                  </a:lnTo>
                  <a:lnTo>
                    <a:pt x="290" y="66"/>
                  </a:lnTo>
                  <a:lnTo>
                    <a:pt x="282" y="58"/>
                  </a:lnTo>
                  <a:lnTo>
                    <a:pt x="276" y="48"/>
                  </a:lnTo>
                  <a:lnTo>
                    <a:pt x="258" y="32"/>
                  </a:lnTo>
                  <a:lnTo>
                    <a:pt x="234" y="20"/>
                  </a:lnTo>
                  <a:lnTo>
                    <a:pt x="210" y="10"/>
                  </a:lnTo>
                  <a:lnTo>
                    <a:pt x="180" y="4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20" y="4"/>
                  </a:lnTo>
                  <a:lnTo>
                    <a:pt x="92" y="10"/>
                  </a:lnTo>
                  <a:lnTo>
                    <a:pt x="66" y="20"/>
                  </a:lnTo>
                  <a:lnTo>
                    <a:pt x="44" y="32"/>
                  </a:lnTo>
                  <a:lnTo>
                    <a:pt x="26" y="48"/>
                  </a:lnTo>
                  <a:lnTo>
                    <a:pt x="18" y="58"/>
                  </a:lnTo>
                  <a:lnTo>
                    <a:pt x="12" y="66"/>
                  </a:lnTo>
                  <a:lnTo>
                    <a:pt x="6" y="76"/>
                  </a:lnTo>
                  <a:lnTo>
                    <a:pt x="2" y="86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10" y="146"/>
                  </a:lnTo>
                  <a:lnTo>
                    <a:pt x="22" y="164"/>
                  </a:lnTo>
                  <a:lnTo>
                    <a:pt x="36" y="180"/>
                  </a:lnTo>
                  <a:lnTo>
                    <a:pt x="56" y="192"/>
                  </a:lnTo>
                  <a:lnTo>
                    <a:pt x="78" y="202"/>
                  </a:lnTo>
                  <a:lnTo>
                    <a:pt x="102" y="210"/>
                  </a:lnTo>
                  <a:lnTo>
                    <a:pt x="128" y="216"/>
                  </a:lnTo>
                  <a:lnTo>
                    <a:pt x="126" y="216"/>
                  </a:lnTo>
                  <a:lnTo>
                    <a:pt x="212" y="282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4" y="216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202" y="210"/>
                  </a:lnTo>
                  <a:lnTo>
                    <a:pt x="226" y="202"/>
                  </a:lnTo>
                  <a:lnTo>
                    <a:pt x="248" y="192"/>
                  </a:lnTo>
                  <a:lnTo>
                    <a:pt x="266" y="178"/>
                  </a:lnTo>
                  <a:lnTo>
                    <a:pt x="280" y="164"/>
                  </a:lnTo>
                  <a:lnTo>
                    <a:pt x="292" y="146"/>
                  </a:lnTo>
                  <a:lnTo>
                    <a:pt x="298" y="128"/>
                  </a:lnTo>
                  <a:lnTo>
                    <a:pt x="300" y="118"/>
                  </a:lnTo>
                  <a:lnTo>
                    <a:pt x="302" y="108"/>
                  </a:lnTo>
                  <a:lnTo>
                    <a:pt x="302" y="108"/>
                  </a:lnTo>
                  <a:close/>
                  <a:moveTo>
                    <a:pt x="84" y="126"/>
                  </a:moveTo>
                  <a:lnTo>
                    <a:pt x="84" y="126"/>
                  </a:lnTo>
                  <a:lnTo>
                    <a:pt x="78" y="124"/>
                  </a:lnTo>
                  <a:lnTo>
                    <a:pt x="72" y="122"/>
                  </a:lnTo>
                  <a:lnTo>
                    <a:pt x="68" y="116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8" y="102"/>
                  </a:lnTo>
                  <a:lnTo>
                    <a:pt x="72" y="96"/>
                  </a:lnTo>
                  <a:lnTo>
                    <a:pt x="78" y="92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0" y="92"/>
                  </a:lnTo>
                  <a:lnTo>
                    <a:pt x="96" y="96"/>
                  </a:lnTo>
                  <a:lnTo>
                    <a:pt x="100" y="102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100" y="116"/>
                  </a:lnTo>
                  <a:lnTo>
                    <a:pt x="96" y="122"/>
                  </a:lnTo>
                  <a:lnTo>
                    <a:pt x="90" y="124"/>
                  </a:lnTo>
                  <a:lnTo>
                    <a:pt x="84" y="126"/>
                  </a:lnTo>
                  <a:lnTo>
                    <a:pt x="84" y="126"/>
                  </a:lnTo>
                  <a:close/>
                  <a:moveTo>
                    <a:pt x="128" y="216"/>
                  </a:moveTo>
                  <a:lnTo>
                    <a:pt x="128" y="216"/>
                  </a:lnTo>
                  <a:lnTo>
                    <a:pt x="132" y="216"/>
                  </a:lnTo>
                  <a:lnTo>
                    <a:pt x="128" y="216"/>
                  </a:lnTo>
                  <a:close/>
                  <a:moveTo>
                    <a:pt x="150" y="126"/>
                  </a:moveTo>
                  <a:lnTo>
                    <a:pt x="150" y="126"/>
                  </a:lnTo>
                  <a:lnTo>
                    <a:pt x="144" y="124"/>
                  </a:lnTo>
                  <a:lnTo>
                    <a:pt x="138" y="122"/>
                  </a:lnTo>
                  <a:lnTo>
                    <a:pt x="134" y="116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34" y="102"/>
                  </a:lnTo>
                  <a:lnTo>
                    <a:pt x="138" y="96"/>
                  </a:lnTo>
                  <a:lnTo>
                    <a:pt x="144" y="92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58" y="92"/>
                  </a:lnTo>
                  <a:lnTo>
                    <a:pt x="162" y="96"/>
                  </a:lnTo>
                  <a:lnTo>
                    <a:pt x="166" y="102"/>
                  </a:lnTo>
                  <a:lnTo>
                    <a:pt x="168" y="108"/>
                  </a:lnTo>
                  <a:lnTo>
                    <a:pt x="168" y="108"/>
                  </a:lnTo>
                  <a:lnTo>
                    <a:pt x="166" y="116"/>
                  </a:lnTo>
                  <a:lnTo>
                    <a:pt x="162" y="122"/>
                  </a:lnTo>
                  <a:lnTo>
                    <a:pt x="158" y="124"/>
                  </a:lnTo>
                  <a:lnTo>
                    <a:pt x="150" y="126"/>
                  </a:lnTo>
                  <a:lnTo>
                    <a:pt x="150" y="126"/>
                  </a:lnTo>
                  <a:close/>
                  <a:moveTo>
                    <a:pt x="214" y="126"/>
                  </a:moveTo>
                  <a:lnTo>
                    <a:pt x="214" y="126"/>
                  </a:lnTo>
                  <a:lnTo>
                    <a:pt x="208" y="124"/>
                  </a:lnTo>
                  <a:lnTo>
                    <a:pt x="202" y="122"/>
                  </a:lnTo>
                  <a:lnTo>
                    <a:pt x="198" y="116"/>
                  </a:lnTo>
                  <a:lnTo>
                    <a:pt x="196" y="108"/>
                  </a:lnTo>
                  <a:lnTo>
                    <a:pt x="196" y="108"/>
                  </a:lnTo>
                  <a:lnTo>
                    <a:pt x="198" y="102"/>
                  </a:lnTo>
                  <a:lnTo>
                    <a:pt x="202" y="96"/>
                  </a:lnTo>
                  <a:lnTo>
                    <a:pt x="208" y="92"/>
                  </a:lnTo>
                  <a:lnTo>
                    <a:pt x="214" y="92"/>
                  </a:lnTo>
                  <a:lnTo>
                    <a:pt x="214" y="92"/>
                  </a:lnTo>
                  <a:lnTo>
                    <a:pt x="222" y="92"/>
                  </a:lnTo>
                  <a:lnTo>
                    <a:pt x="226" y="96"/>
                  </a:lnTo>
                  <a:lnTo>
                    <a:pt x="230" y="102"/>
                  </a:lnTo>
                  <a:lnTo>
                    <a:pt x="232" y="108"/>
                  </a:lnTo>
                  <a:lnTo>
                    <a:pt x="232" y="108"/>
                  </a:lnTo>
                  <a:lnTo>
                    <a:pt x="230" y="116"/>
                  </a:lnTo>
                  <a:lnTo>
                    <a:pt x="226" y="122"/>
                  </a:lnTo>
                  <a:lnTo>
                    <a:pt x="222" y="124"/>
                  </a:lnTo>
                  <a:lnTo>
                    <a:pt x="214" y="126"/>
                  </a:lnTo>
                  <a:lnTo>
                    <a:pt x="214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206"/>
            <p:cNvSpPr>
              <a:spLocks noEditPoints="1"/>
            </p:cNvSpPr>
            <p:nvPr/>
          </p:nvSpPr>
          <p:spPr bwMode="auto">
            <a:xfrm>
              <a:off x="10979150" y="1177925"/>
              <a:ext cx="803275" cy="739775"/>
            </a:xfrm>
            <a:custGeom>
              <a:avLst/>
              <a:gdLst/>
              <a:ahLst/>
              <a:cxnLst>
                <a:cxn ang="0">
                  <a:pos x="506" y="164"/>
                </a:cxn>
                <a:cxn ang="0">
                  <a:pos x="488" y="112"/>
                </a:cxn>
                <a:cxn ang="0">
                  <a:pos x="450" y="66"/>
                </a:cxn>
                <a:cxn ang="0">
                  <a:pos x="396" y="32"/>
                </a:cxn>
                <a:cxn ang="0">
                  <a:pos x="328" y="10"/>
                </a:cxn>
                <a:cxn ang="0">
                  <a:pos x="254" y="0"/>
                </a:cxn>
                <a:cxn ang="0">
                  <a:pos x="202" y="4"/>
                </a:cxn>
                <a:cxn ang="0">
                  <a:pos x="132" y="22"/>
                </a:cxn>
                <a:cxn ang="0">
                  <a:pos x="74" y="54"/>
                </a:cxn>
                <a:cxn ang="0">
                  <a:pos x="30" y="96"/>
                </a:cxn>
                <a:cxn ang="0">
                  <a:pos x="6" y="146"/>
                </a:cxn>
                <a:cxn ang="0">
                  <a:pos x="0" y="182"/>
                </a:cxn>
                <a:cxn ang="0">
                  <a:pos x="34" y="198"/>
                </a:cxn>
                <a:cxn ang="0">
                  <a:pos x="84" y="196"/>
                </a:cxn>
                <a:cxn ang="0">
                  <a:pos x="136" y="206"/>
                </a:cxn>
                <a:cxn ang="0">
                  <a:pos x="180" y="224"/>
                </a:cxn>
                <a:cxn ang="0">
                  <a:pos x="214" y="252"/>
                </a:cxn>
                <a:cxn ang="0">
                  <a:pos x="236" y="284"/>
                </a:cxn>
                <a:cxn ang="0">
                  <a:pos x="244" y="322"/>
                </a:cxn>
                <a:cxn ang="0">
                  <a:pos x="242" y="344"/>
                </a:cxn>
                <a:cxn ang="0">
                  <a:pos x="266" y="364"/>
                </a:cxn>
                <a:cxn ang="0">
                  <a:pos x="258" y="466"/>
                </a:cxn>
                <a:cxn ang="0">
                  <a:pos x="424" y="316"/>
                </a:cxn>
                <a:cxn ang="0">
                  <a:pos x="458" y="290"/>
                </a:cxn>
                <a:cxn ang="0">
                  <a:pos x="494" y="240"/>
                </a:cxn>
                <a:cxn ang="0">
                  <a:pos x="506" y="182"/>
                </a:cxn>
                <a:cxn ang="0">
                  <a:pos x="154" y="202"/>
                </a:cxn>
                <a:cxn ang="0">
                  <a:pos x="130" y="192"/>
                </a:cxn>
                <a:cxn ang="0">
                  <a:pos x="120" y="170"/>
                </a:cxn>
                <a:cxn ang="0">
                  <a:pos x="122" y="158"/>
                </a:cxn>
                <a:cxn ang="0">
                  <a:pos x="140" y="142"/>
                </a:cxn>
                <a:cxn ang="0">
                  <a:pos x="154" y="140"/>
                </a:cxn>
                <a:cxn ang="0">
                  <a:pos x="176" y="148"/>
                </a:cxn>
                <a:cxn ang="0">
                  <a:pos x="186" y="164"/>
                </a:cxn>
                <a:cxn ang="0">
                  <a:pos x="186" y="176"/>
                </a:cxn>
                <a:cxn ang="0">
                  <a:pos x="176" y="192"/>
                </a:cxn>
                <a:cxn ang="0">
                  <a:pos x="154" y="202"/>
                </a:cxn>
                <a:cxn ang="0">
                  <a:pos x="254" y="202"/>
                </a:cxn>
                <a:cxn ang="0">
                  <a:pos x="232" y="192"/>
                </a:cxn>
                <a:cxn ang="0">
                  <a:pos x="222" y="176"/>
                </a:cxn>
                <a:cxn ang="0">
                  <a:pos x="222" y="164"/>
                </a:cxn>
                <a:cxn ang="0">
                  <a:pos x="232" y="148"/>
                </a:cxn>
                <a:cxn ang="0">
                  <a:pos x="254" y="140"/>
                </a:cxn>
                <a:cxn ang="0">
                  <a:pos x="268" y="142"/>
                </a:cxn>
                <a:cxn ang="0">
                  <a:pos x="286" y="158"/>
                </a:cxn>
                <a:cxn ang="0">
                  <a:pos x="288" y="170"/>
                </a:cxn>
                <a:cxn ang="0">
                  <a:pos x="282" y="188"/>
                </a:cxn>
                <a:cxn ang="0">
                  <a:pos x="262" y="200"/>
                </a:cxn>
                <a:cxn ang="0">
                  <a:pos x="360" y="202"/>
                </a:cxn>
                <a:cxn ang="0">
                  <a:pos x="348" y="198"/>
                </a:cxn>
                <a:cxn ang="0">
                  <a:pos x="328" y="176"/>
                </a:cxn>
                <a:cxn ang="0">
                  <a:pos x="328" y="164"/>
                </a:cxn>
                <a:cxn ang="0">
                  <a:pos x="336" y="148"/>
                </a:cxn>
                <a:cxn ang="0">
                  <a:pos x="360" y="140"/>
                </a:cxn>
                <a:cxn ang="0">
                  <a:pos x="372" y="142"/>
                </a:cxn>
                <a:cxn ang="0">
                  <a:pos x="390" y="158"/>
                </a:cxn>
                <a:cxn ang="0">
                  <a:pos x="392" y="170"/>
                </a:cxn>
                <a:cxn ang="0">
                  <a:pos x="384" y="192"/>
                </a:cxn>
                <a:cxn ang="0">
                  <a:pos x="360" y="202"/>
                </a:cxn>
              </a:cxnLst>
              <a:rect l="0" t="0" r="r" b="b"/>
              <a:pathLst>
                <a:path w="506" h="466">
                  <a:moveTo>
                    <a:pt x="506" y="182"/>
                  </a:moveTo>
                  <a:lnTo>
                    <a:pt x="506" y="182"/>
                  </a:lnTo>
                  <a:lnTo>
                    <a:pt x="506" y="164"/>
                  </a:lnTo>
                  <a:lnTo>
                    <a:pt x="502" y="146"/>
                  </a:lnTo>
                  <a:lnTo>
                    <a:pt x="496" y="128"/>
                  </a:lnTo>
                  <a:lnTo>
                    <a:pt x="488" y="112"/>
                  </a:lnTo>
                  <a:lnTo>
                    <a:pt x="476" y="96"/>
                  </a:lnTo>
                  <a:lnTo>
                    <a:pt x="464" y="80"/>
                  </a:lnTo>
                  <a:lnTo>
                    <a:pt x="450" y="66"/>
                  </a:lnTo>
                  <a:lnTo>
                    <a:pt x="432" y="54"/>
                  </a:lnTo>
                  <a:lnTo>
                    <a:pt x="414" y="42"/>
                  </a:lnTo>
                  <a:lnTo>
                    <a:pt x="396" y="32"/>
                  </a:lnTo>
                  <a:lnTo>
                    <a:pt x="374" y="22"/>
                  </a:lnTo>
                  <a:lnTo>
                    <a:pt x="352" y="16"/>
                  </a:lnTo>
                  <a:lnTo>
                    <a:pt x="328" y="10"/>
                  </a:lnTo>
                  <a:lnTo>
                    <a:pt x="304" y="4"/>
                  </a:lnTo>
                  <a:lnTo>
                    <a:pt x="280" y="2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28" y="2"/>
                  </a:lnTo>
                  <a:lnTo>
                    <a:pt x="202" y="4"/>
                  </a:lnTo>
                  <a:lnTo>
                    <a:pt x="178" y="10"/>
                  </a:lnTo>
                  <a:lnTo>
                    <a:pt x="154" y="16"/>
                  </a:lnTo>
                  <a:lnTo>
                    <a:pt x="132" y="22"/>
                  </a:lnTo>
                  <a:lnTo>
                    <a:pt x="112" y="32"/>
                  </a:lnTo>
                  <a:lnTo>
                    <a:pt x="92" y="42"/>
                  </a:lnTo>
                  <a:lnTo>
                    <a:pt x="74" y="54"/>
                  </a:lnTo>
                  <a:lnTo>
                    <a:pt x="58" y="66"/>
                  </a:lnTo>
                  <a:lnTo>
                    <a:pt x="44" y="80"/>
                  </a:lnTo>
                  <a:lnTo>
                    <a:pt x="30" y="96"/>
                  </a:lnTo>
                  <a:lnTo>
                    <a:pt x="20" y="112"/>
                  </a:lnTo>
                  <a:lnTo>
                    <a:pt x="12" y="128"/>
                  </a:lnTo>
                  <a:lnTo>
                    <a:pt x="6" y="146"/>
                  </a:lnTo>
                  <a:lnTo>
                    <a:pt x="2" y="164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204"/>
                  </a:lnTo>
                  <a:lnTo>
                    <a:pt x="2" y="204"/>
                  </a:lnTo>
                  <a:lnTo>
                    <a:pt x="34" y="198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84" y="196"/>
                  </a:lnTo>
                  <a:lnTo>
                    <a:pt x="102" y="198"/>
                  </a:lnTo>
                  <a:lnTo>
                    <a:pt x="120" y="202"/>
                  </a:lnTo>
                  <a:lnTo>
                    <a:pt x="136" y="206"/>
                  </a:lnTo>
                  <a:lnTo>
                    <a:pt x="152" y="212"/>
                  </a:lnTo>
                  <a:lnTo>
                    <a:pt x="166" y="218"/>
                  </a:lnTo>
                  <a:lnTo>
                    <a:pt x="180" y="224"/>
                  </a:lnTo>
                  <a:lnTo>
                    <a:pt x="192" y="234"/>
                  </a:lnTo>
                  <a:lnTo>
                    <a:pt x="204" y="242"/>
                  </a:lnTo>
                  <a:lnTo>
                    <a:pt x="214" y="252"/>
                  </a:lnTo>
                  <a:lnTo>
                    <a:pt x="222" y="262"/>
                  </a:lnTo>
                  <a:lnTo>
                    <a:pt x="230" y="274"/>
                  </a:lnTo>
                  <a:lnTo>
                    <a:pt x="236" y="284"/>
                  </a:lnTo>
                  <a:lnTo>
                    <a:pt x="240" y="298"/>
                  </a:lnTo>
                  <a:lnTo>
                    <a:pt x="242" y="310"/>
                  </a:lnTo>
                  <a:lnTo>
                    <a:pt x="244" y="322"/>
                  </a:lnTo>
                  <a:lnTo>
                    <a:pt x="244" y="322"/>
                  </a:lnTo>
                  <a:lnTo>
                    <a:pt x="244" y="334"/>
                  </a:lnTo>
                  <a:lnTo>
                    <a:pt x="242" y="344"/>
                  </a:lnTo>
                  <a:lnTo>
                    <a:pt x="234" y="364"/>
                  </a:lnTo>
                  <a:lnTo>
                    <a:pt x="234" y="364"/>
                  </a:lnTo>
                  <a:lnTo>
                    <a:pt x="266" y="364"/>
                  </a:lnTo>
                  <a:lnTo>
                    <a:pt x="298" y="360"/>
                  </a:lnTo>
                  <a:lnTo>
                    <a:pt x="330" y="356"/>
                  </a:lnTo>
                  <a:lnTo>
                    <a:pt x="258" y="466"/>
                  </a:lnTo>
                  <a:lnTo>
                    <a:pt x="428" y="314"/>
                  </a:lnTo>
                  <a:lnTo>
                    <a:pt x="428" y="314"/>
                  </a:lnTo>
                  <a:lnTo>
                    <a:pt x="424" y="316"/>
                  </a:lnTo>
                  <a:lnTo>
                    <a:pt x="424" y="316"/>
                  </a:lnTo>
                  <a:lnTo>
                    <a:pt x="442" y="304"/>
                  </a:lnTo>
                  <a:lnTo>
                    <a:pt x="458" y="290"/>
                  </a:lnTo>
                  <a:lnTo>
                    <a:pt x="472" y="274"/>
                  </a:lnTo>
                  <a:lnTo>
                    <a:pt x="484" y="258"/>
                  </a:lnTo>
                  <a:lnTo>
                    <a:pt x="494" y="240"/>
                  </a:lnTo>
                  <a:lnTo>
                    <a:pt x="502" y="222"/>
                  </a:lnTo>
                  <a:lnTo>
                    <a:pt x="506" y="202"/>
                  </a:lnTo>
                  <a:lnTo>
                    <a:pt x="506" y="182"/>
                  </a:lnTo>
                  <a:lnTo>
                    <a:pt x="506" y="182"/>
                  </a:lnTo>
                  <a:close/>
                  <a:moveTo>
                    <a:pt x="154" y="202"/>
                  </a:moveTo>
                  <a:lnTo>
                    <a:pt x="154" y="202"/>
                  </a:lnTo>
                  <a:lnTo>
                    <a:pt x="146" y="200"/>
                  </a:lnTo>
                  <a:lnTo>
                    <a:pt x="140" y="198"/>
                  </a:lnTo>
                  <a:lnTo>
                    <a:pt x="130" y="192"/>
                  </a:lnTo>
                  <a:lnTo>
                    <a:pt x="122" y="182"/>
                  </a:lnTo>
                  <a:lnTo>
                    <a:pt x="120" y="176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20" y="164"/>
                  </a:lnTo>
                  <a:lnTo>
                    <a:pt x="122" y="158"/>
                  </a:lnTo>
                  <a:lnTo>
                    <a:pt x="126" y="154"/>
                  </a:lnTo>
                  <a:lnTo>
                    <a:pt x="130" y="148"/>
                  </a:lnTo>
                  <a:lnTo>
                    <a:pt x="140" y="142"/>
                  </a:lnTo>
                  <a:lnTo>
                    <a:pt x="146" y="140"/>
                  </a:lnTo>
                  <a:lnTo>
                    <a:pt x="154" y="140"/>
                  </a:lnTo>
                  <a:lnTo>
                    <a:pt x="154" y="140"/>
                  </a:lnTo>
                  <a:lnTo>
                    <a:pt x="160" y="140"/>
                  </a:lnTo>
                  <a:lnTo>
                    <a:pt x="166" y="142"/>
                  </a:lnTo>
                  <a:lnTo>
                    <a:pt x="176" y="148"/>
                  </a:lnTo>
                  <a:lnTo>
                    <a:pt x="180" y="154"/>
                  </a:lnTo>
                  <a:lnTo>
                    <a:pt x="184" y="158"/>
                  </a:lnTo>
                  <a:lnTo>
                    <a:pt x="186" y="164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86" y="176"/>
                  </a:lnTo>
                  <a:lnTo>
                    <a:pt x="184" y="182"/>
                  </a:lnTo>
                  <a:lnTo>
                    <a:pt x="180" y="188"/>
                  </a:lnTo>
                  <a:lnTo>
                    <a:pt x="176" y="192"/>
                  </a:lnTo>
                  <a:lnTo>
                    <a:pt x="166" y="198"/>
                  </a:lnTo>
                  <a:lnTo>
                    <a:pt x="160" y="200"/>
                  </a:lnTo>
                  <a:lnTo>
                    <a:pt x="154" y="202"/>
                  </a:lnTo>
                  <a:lnTo>
                    <a:pt x="154" y="202"/>
                  </a:lnTo>
                  <a:close/>
                  <a:moveTo>
                    <a:pt x="254" y="202"/>
                  </a:moveTo>
                  <a:lnTo>
                    <a:pt x="254" y="202"/>
                  </a:lnTo>
                  <a:lnTo>
                    <a:pt x="248" y="200"/>
                  </a:lnTo>
                  <a:lnTo>
                    <a:pt x="242" y="198"/>
                  </a:lnTo>
                  <a:lnTo>
                    <a:pt x="232" y="192"/>
                  </a:lnTo>
                  <a:lnTo>
                    <a:pt x="228" y="188"/>
                  </a:lnTo>
                  <a:lnTo>
                    <a:pt x="224" y="182"/>
                  </a:lnTo>
                  <a:lnTo>
                    <a:pt x="222" y="176"/>
                  </a:lnTo>
                  <a:lnTo>
                    <a:pt x="222" y="170"/>
                  </a:lnTo>
                  <a:lnTo>
                    <a:pt x="222" y="170"/>
                  </a:lnTo>
                  <a:lnTo>
                    <a:pt x="222" y="164"/>
                  </a:lnTo>
                  <a:lnTo>
                    <a:pt x="224" y="158"/>
                  </a:lnTo>
                  <a:lnTo>
                    <a:pt x="228" y="154"/>
                  </a:lnTo>
                  <a:lnTo>
                    <a:pt x="232" y="148"/>
                  </a:lnTo>
                  <a:lnTo>
                    <a:pt x="242" y="142"/>
                  </a:lnTo>
                  <a:lnTo>
                    <a:pt x="248" y="140"/>
                  </a:lnTo>
                  <a:lnTo>
                    <a:pt x="254" y="140"/>
                  </a:lnTo>
                  <a:lnTo>
                    <a:pt x="254" y="140"/>
                  </a:lnTo>
                  <a:lnTo>
                    <a:pt x="262" y="140"/>
                  </a:lnTo>
                  <a:lnTo>
                    <a:pt x="268" y="142"/>
                  </a:lnTo>
                  <a:lnTo>
                    <a:pt x="278" y="148"/>
                  </a:lnTo>
                  <a:lnTo>
                    <a:pt x="282" y="154"/>
                  </a:lnTo>
                  <a:lnTo>
                    <a:pt x="286" y="158"/>
                  </a:lnTo>
                  <a:lnTo>
                    <a:pt x="288" y="164"/>
                  </a:lnTo>
                  <a:lnTo>
                    <a:pt x="288" y="170"/>
                  </a:lnTo>
                  <a:lnTo>
                    <a:pt x="288" y="170"/>
                  </a:lnTo>
                  <a:lnTo>
                    <a:pt x="288" y="176"/>
                  </a:lnTo>
                  <a:lnTo>
                    <a:pt x="286" y="182"/>
                  </a:lnTo>
                  <a:lnTo>
                    <a:pt x="282" y="188"/>
                  </a:lnTo>
                  <a:lnTo>
                    <a:pt x="278" y="192"/>
                  </a:lnTo>
                  <a:lnTo>
                    <a:pt x="268" y="198"/>
                  </a:lnTo>
                  <a:lnTo>
                    <a:pt x="262" y="200"/>
                  </a:lnTo>
                  <a:lnTo>
                    <a:pt x="254" y="202"/>
                  </a:lnTo>
                  <a:lnTo>
                    <a:pt x="254" y="202"/>
                  </a:lnTo>
                  <a:close/>
                  <a:moveTo>
                    <a:pt x="360" y="202"/>
                  </a:moveTo>
                  <a:lnTo>
                    <a:pt x="360" y="202"/>
                  </a:lnTo>
                  <a:lnTo>
                    <a:pt x="354" y="200"/>
                  </a:lnTo>
                  <a:lnTo>
                    <a:pt x="348" y="198"/>
                  </a:lnTo>
                  <a:lnTo>
                    <a:pt x="336" y="192"/>
                  </a:lnTo>
                  <a:lnTo>
                    <a:pt x="330" y="182"/>
                  </a:lnTo>
                  <a:lnTo>
                    <a:pt x="328" y="176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8" y="164"/>
                  </a:lnTo>
                  <a:lnTo>
                    <a:pt x="330" y="158"/>
                  </a:lnTo>
                  <a:lnTo>
                    <a:pt x="332" y="154"/>
                  </a:lnTo>
                  <a:lnTo>
                    <a:pt x="336" y="148"/>
                  </a:lnTo>
                  <a:lnTo>
                    <a:pt x="348" y="142"/>
                  </a:lnTo>
                  <a:lnTo>
                    <a:pt x="354" y="140"/>
                  </a:lnTo>
                  <a:lnTo>
                    <a:pt x="360" y="140"/>
                  </a:lnTo>
                  <a:lnTo>
                    <a:pt x="360" y="140"/>
                  </a:lnTo>
                  <a:lnTo>
                    <a:pt x="366" y="140"/>
                  </a:lnTo>
                  <a:lnTo>
                    <a:pt x="372" y="142"/>
                  </a:lnTo>
                  <a:lnTo>
                    <a:pt x="384" y="148"/>
                  </a:lnTo>
                  <a:lnTo>
                    <a:pt x="388" y="154"/>
                  </a:lnTo>
                  <a:lnTo>
                    <a:pt x="390" y="158"/>
                  </a:lnTo>
                  <a:lnTo>
                    <a:pt x="392" y="164"/>
                  </a:lnTo>
                  <a:lnTo>
                    <a:pt x="392" y="170"/>
                  </a:lnTo>
                  <a:lnTo>
                    <a:pt x="392" y="170"/>
                  </a:lnTo>
                  <a:lnTo>
                    <a:pt x="392" y="176"/>
                  </a:lnTo>
                  <a:lnTo>
                    <a:pt x="390" y="182"/>
                  </a:lnTo>
                  <a:lnTo>
                    <a:pt x="384" y="192"/>
                  </a:lnTo>
                  <a:lnTo>
                    <a:pt x="372" y="198"/>
                  </a:lnTo>
                  <a:lnTo>
                    <a:pt x="366" y="200"/>
                  </a:lnTo>
                  <a:lnTo>
                    <a:pt x="360" y="202"/>
                  </a:lnTo>
                  <a:lnTo>
                    <a:pt x="360" y="2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" name="그룹 40"/>
          <p:cNvGrpSpPr/>
          <p:nvPr userDrawn="1"/>
        </p:nvGrpSpPr>
        <p:grpSpPr>
          <a:xfrm>
            <a:off x="7288776" y="5223657"/>
            <a:ext cx="798170" cy="968662"/>
            <a:chOff x="9144000" y="817563"/>
            <a:chExt cx="2660649" cy="3228976"/>
          </a:xfrm>
          <a:solidFill>
            <a:schemeClr val="bg1"/>
          </a:solidFill>
        </p:grpSpPr>
        <p:sp>
          <p:nvSpPr>
            <p:cNvPr id="42" name="Freeform 80"/>
            <p:cNvSpPr>
              <a:spLocks/>
            </p:cNvSpPr>
            <p:nvPr/>
          </p:nvSpPr>
          <p:spPr bwMode="auto">
            <a:xfrm>
              <a:off x="10356851" y="2601913"/>
              <a:ext cx="311150" cy="307976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98" y="0"/>
                </a:cxn>
                <a:cxn ang="0">
                  <a:pos x="116" y="2"/>
                </a:cxn>
                <a:cxn ang="0">
                  <a:pos x="134" y="8"/>
                </a:cxn>
                <a:cxn ang="0">
                  <a:pos x="150" y="18"/>
                </a:cxn>
                <a:cxn ang="0">
                  <a:pos x="166" y="30"/>
                </a:cxn>
                <a:cxn ang="0">
                  <a:pos x="178" y="44"/>
                </a:cxn>
                <a:cxn ang="0">
                  <a:pos x="188" y="62"/>
                </a:cxn>
                <a:cxn ang="0">
                  <a:pos x="194" y="78"/>
                </a:cxn>
                <a:cxn ang="0">
                  <a:pos x="196" y="98"/>
                </a:cxn>
                <a:cxn ang="0">
                  <a:pos x="196" y="98"/>
                </a:cxn>
                <a:cxn ang="0">
                  <a:pos x="194" y="116"/>
                </a:cxn>
                <a:cxn ang="0">
                  <a:pos x="188" y="132"/>
                </a:cxn>
                <a:cxn ang="0">
                  <a:pos x="178" y="150"/>
                </a:cxn>
                <a:cxn ang="0">
                  <a:pos x="166" y="164"/>
                </a:cxn>
                <a:cxn ang="0">
                  <a:pos x="150" y="176"/>
                </a:cxn>
                <a:cxn ang="0">
                  <a:pos x="134" y="186"/>
                </a:cxn>
                <a:cxn ang="0">
                  <a:pos x="116" y="192"/>
                </a:cxn>
                <a:cxn ang="0">
                  <a:pos x="98" y="194"/>
                </a:cxn>
                <a:cxn ang="0">
                  <a:pos x="98" y="194"/>
                </a:cxn>
                <a:cxn ang="0">
                  <a:pos x="80" y="192"/>
                </a:cxn>
                <a:cxn ang="0">
                  <a:pos x="62" y="186"/>
                </a:cxn>
                <a:cxn ang="0">
                  <a:pos x="46" y="176"/>
                </a:cxn>
                <a:cxn ang="0">
                  <a:pos x="30" y="164"/>
                </a:cxn>
                <a:cxn ang="0">
                  <a:pos x="18" y="150"/>
                </a:cxn>
                <a:cxn ang="0">
                  <a:pos x="8" y="132"/>
                </a:cxn>
                <a:cxn ang="0">
                  <a:pos x="2" y="11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2" y="78"/>
                </a:cxn>
                <a:cxn ang="0">
                  <a:pos x="8" y="62"/>
                </a:cxn>
                <a:cxn ang="0">
                  <a:pos x="18" y="44"/>
                </a:cxn>
                <a:cxn ang="0">
                  <a:pos x="30" y="30"/>
                </a:cxn>
                <a:cxn ang="0">
                  <a:pos x="46" y="18"/>
                </a:cxn>
                <a:cxn ang="0">
                  <a:pos x="62" y="8"/>
                </a:cxn>
                <a:cxn ang="0">
                  <a:pos x="80" y="2"/>
                </a:cxn>
                <a:cxn ang="0">
                  <a:pos x="98" y="0"/>
                </a:cxn>
                <a:cxn ang="0">
                  <a:pos x="98" y="0"/>
                </a:cxn>
              </a:cxnLst>
              <a:rect l="0" t="0" r="r" b="b"/>
              <a:pathLst>
                <a:path w="196" h="194">
                  <a:moveTo>
                    <a:pt x="98" y="0"/>
                  </a:moveTo>
                  <a:lnTo>
                    <a:pt x="98" y="0"/>
                  </a:lnTo>
                  <a:lnTo>
                    <a:pt x="116" y="2"/>
                  </a:lnTo>
                  <a:lnTo>
                    <a:pt x="134" y="8"/>
                  </a:lnTo>
                  <a:lnTo>
                    <a:pt x="150" y="18"/>
                  </a:lnTo>
                  <a:lnTo>
                    <a:pt x="166" y="30"/>
                  </a:lnTo>
                  <a:lnTo>
                    <a:pt x="178" y="44"/>
                  </a:lnTo>
                  <a:lnTo>
                    <a:pt x="188" y="62"/>
                  </a:lnTo>
                  <a:lnTo>
                    <a:pt x="194" y="78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4" y="116"/>
                  </a:lnTo>
                  <a:lnTo>
                    <a:pt x="188" y="132"/>
                  </a:lnTo>
                  <a:lnTo>
                    <a:pt x="178" y="150"/>
                  </a:lnTo>
                  <a:lnTo>
                    <a:pt x="166" y="164"/>
                  </a:lnTo>
                  <a:lnTo>
                    <a:pt x="150" y="176"/>
                  </a:lnTo>
                  <a:lnTo>
                    <a:pt x="134" y="186"/>
                  </a:lnTo>
                  <a:lnTo>
                    <a:pt x="116" y="192"/>
                  </a:lnTo>
                  <a:lnTo>
                    <a:pt x="98" y="194"/>
                  </a:lnTo>
                  <a:lnTo>
                    <a:pt x="98" y="194"/>
                  </a:lnTo>
                  <a:lnTo>
                    <a:pt x="80" y="192"/>
                  </a:lnTo>
                  <a:lnTo>
                    <a:pt x="62" y="186"/>
                  </a:lnTo>
                  <a:lnTo>
                    <a:pt x="46" y="176"/>
                  </a:lnTo>
                  <a:lnTo>
                    <a:pt x="30" y="164"/>
                  </a:lnTo>
                  <a:lnTo>
                    <a:pt x="18" y="150"/>
                  </a:lnTo>
                  <a:lnTo>
                    <a:pt x="8" y="132"/>
                  </a:lnTo>
                  <a:lnTo>
                    <a:pt x="2" y="11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78"/>
                  </a:lnTo>
                  <a:lnTo>
                    <a:pt x="8" y="62"/>
                  </a:lnTo>
                  <a:lnTo>
                    <a:pt x="18" y="44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2" y="8"/>
                  </a:lnTo>
                  <a:lnTo>
                    <a:pt x="80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81"/>
            <p:cNvSpPr>
              <a:spLocks noEditPoints="1"/>
            </p:cNvSpPr>
            <p:nvPr/>
          </p:nvSpPr>
          <p:spPr bwMode="auto">
            <a:xfrm>
              <a:off x="9220199" y="1465264"/>
              <a:ext cx="2584450" cy="2581275"/>
            </a:xfrm>
            <a:custGeom>
              <a:avLst/>
              <a:gdLst/>
              <a:ahLst/>
              <a:cxnLst>
                <a:cxn ang="0">
                  <a:pos x="926" y="72"/>
                </a:cxn>
                <a:cxn ang="0">
                  <a:pos x="1102" y="122"/>
                </a:cxn>
                <a:cxn ang="0">
                  <a:pos x="1258" y="210"/>
                </a:cxn>
                <a:cxn ang="0">
                  <a:pos x="1390" y="332"/>
                </a:cxn>
                <a:cxn ang="0">
                  <a:pos x="1488" y="484"/>
                </a:cxn>
                <a:cxn ang="0">
                  <a:pos x="1546" y="660"/>
                </a:cxn>
                <a:cxn ang="0">
                  <a:pos x="1562" y="814"/>
                </a:cxn>
                <a:cxn ang="0">
                  <a:pos x="1538" y="998"/>
                </a:cxn>
                <a:cxn ang="0">
                  <a:pos x="1470" y="1166"/>
                </a:cxn>
                <a:cxn ang="0">
                  <a:pos x="1366" y="1314"/>
                </a:cxn>
                <a:cxn ang="0">
                  <a:pos x="1230" y="1432"/>
                </a:cxn>
                <a:cxn ang="0">
                  <a:pos x="1068" y="1516"/>
                </a:cxn>
                <a:cxn ang="0">
                  <a:pos x="890" y="1558"/>
                </a:cxn>
                <a:cxn ang="0">
                  <a:pos x="736" y="1558"/>
                </a:cxn>
                <a:cxn ang="0">
                  <a:pos x="552" y="1516"/>
                </a:cxn>
                <a:cxn ang="0">
                  <a:pos x="392" y="1432"/>
                </a:cxn>
                <a:cxn ang="0">
                  <a:pos x="256" y="1314"/>
                </a:cxn>
                <a:cxn ang="0">
                  <a:pos x="154" y="1166"/>
                </a:cxn>
                <a:cxn ang="0">
                  <a:pos x="88" y="998"/>
                </a:cxn>
                <a:cxn ang="0">
                  <a:pos x="66" y="814"/>
                </a:cxn>
                <a:cxn ang="0">
                  <a:pos x="80" y="660"/>
                </a:cxn>
                <a:cxn ang="0">
                  <a:pos x="138" y="484"/>
                </a:cxn>
                <a:cxn ang="0">
                  <a:pos x="234" y="332"/>
                </a:cxn>
                <a:cxn ang="0">
                  <a:pos x="362" y="210"/>
                </a:cxn>
                <a:cxn ang="0">
                  <a:pos x="518" y="122"/>
                </a:cxn>
                <a:cxn ang="0">
                  <a:pos x="698" y="72"/>
                </a:cxn>
                <a:cxn ang="0">
                  <a:pos x="1628" y="814"/>
                </a:cxn>
                <a:cxn ang="0">
                  <a:pos x="1610" y="648"/>
                </a:cxn>
                <a:cxn ang="0">
                  <a:pos x="1548" y="458"/>
                </a:cxn>
                <a:cxn ang="0">
                  <a:pos x="1444" y="292"/>
                </a:cxn>
                <a:cxn ang="0">
                  <a:pos x="1304" y="160"/>
                </a:cxn>
                <a:cxn ang="0">
                  <a:pos x="1134" y="62"/>
                </a:cxn>
                <a:cxn ang="0">
                  <a:pos x="940" y="8"/>
                </a:cxn>
                <a:cxn ang="0">
                  <a:pos x="772" y="0"/>
                </a:cxn>
                <a:cxn ang="0">
                  <a:pos x="570" y="36"/>
                </a:cxn>
                <a:cxn ang="0">
                  <a:pos x="390" y="116"/>
                </a:cxn>
                <a:cxn ang="0">
                  <a:pos x="236" y="236"/>
                </a:cxn>
                <a:cxn ang="0">
                  <a:pos x="116" y="388"/>
                </a:cxn>
                <a:cxn ang="0">
                  <a:pos x="36" y="568"/>
                </a:cxn>
                <a:cxn ang="0">
                  <a:pos x="2" y="770"/>
                </a:cxn>
                <a:cxn ang="0">
                  <a:pos x="10" y="938"/>
                </a:cxn>
                <a:cxn ang="0">
                  <a:pos x="64" y="1132"/>
                </a:cxn>
                <a:cxn ang="0">
                  <a:pos x="160" y="1302"/>
                </a:cxn>
                <a:cxn ang="0">
                  <a:pos x="294" y="1442"/>
                </a:cxn>
                <a:cxn ang="0">
                  <a:pos x="458" y="1548"/>
                </a:cxn>
                <a:cxn ang="0">
                  <a:pos x="648" y="1610"/>
                </a:cxn>
                <a:cxn ang="0">
                  <a:pos x="814" y="1626"/>
                </a:cxn>
                <a:cxn ang="0">
                  <a:pos x="1020" y="1602"/>
                </a:cxn>
                <a:cxn ang="0">
                  <a:pos x="1204" y="1530"/>
                </a:cxn>
                <a:cxn ang="0">
                  <a:pos x="1364" y="1418"/>
                </a:cxn>
                <a:cxn ang="0">
                  <a:pos x="1490" y="1270"/>
                </a:cxn>
                <a:cxn ang="0">
                  <a:pos x="1578" y="1096"/>
                </a:cxn>
                <a:cxn ang="0">
                  <a:pos x="1624" y="898"/>
                </a:cxn>
              </a:cxnLst>
              <a:rect l="0" t="0" r="r" b="b"/>
              <a:pathLst>
                <a:path w="1628" h="1626">
                  <a:moveTo>
                    <a:pt x="814" y="64"/>
                  </a:moveTo>
                  <a:lnTo>
                    <a:pt x="814" y="64"/>
                  </a:lnTo>
                  <a:lnTo>
                    <a:pt x="852" y="66"/>
                  </a:lnTo>
                  <a:lnTo>
                    <a:pt x="890" y="68"/>
                  </a:lnTo>
                  <a:lnTo>
                    <a:pt x="926" y="72"/>
                  </a:lnTo>
                  <a:lnTo>
                    <a:pt x="962" y="80"/>
                  </a:lnTo>
                  <a:lnTo>
                    <a:pt x="998" y="88"/>
                  </a:lnTo>
                  <a:lnTo>
                    <a:pt x="1034" y="98"/>
                  </a:lnTo>
                  <a:lnTo>
                    <a:pt x="1068" y="108"/>
                  </a:lnTo>
                  <a:lnTo>
                    <a:pt x="1102" y="122"/>
                  </a:lnTo>
                  <a:lnTo>
                    <a:pt x="1136" y="136"/>
                  </a:lnTo>
                  <a:lnTo>
                    <a:pt x="1168" y="152"/>
                  </a:lnTo>
                  <a:lnTo>
                    <a:pt x="1200" y="170"/>
                  </a:lnTo>
                  <a:lnTo>
                    <a:pt x="1230" y="190"/>
                  </a:lnTo>
                  <a:lnTo>
                    <a:pt x="1258" y="210"/>
                  </a:lnTo>
                  <a:lnTo>
                    <a:pt x="1288" y="232"/>
                  </a:lnTo>
                  <a:lnTo>
                    <a:pt x="1314" y="256"/>
                  </a:lnTo>
                  <a:lnTo>
                    <a:pt x="1340" y="280"/>
                  </a:lnTo>
                  <a:lnTo>
                    <a:pt x="1366" y="306"/>
                  </a:lnTo>
                  <a:lnTo>
                    <a:pt x="1390" y="332"/>
                  </a:lnTo>
                  <a:lnTo>
                    <a:pt x="1412" y="360"/>
                  </a:lnTo>
                  <a:lnTo>
                    <a:pt x="1432" y="390"/>
                  </a:lnTo>
                  <a:lnTo>
                    <a:pt x="1452" y="420"/>
                  </a:lnTo>
                  <a:lnTo>
                    <a:pt x="1470" y="452"/>
                  </a:lnTo>
                  <a:lnTo>
                    <a:pt x="1488" y="484"/>
                  </a:lnTo>
                  <a:lnTo>
                    <a:pt x="1502" y="518"/>
                  </a:lnTo>
                  <a:lnTo>
                    <a:pt x="1516" y="552"/>
                  </a:lnTo>
                  <a:lnTo>
                    <a:pt x="1528" y="586"/>
                  </a:lnTo>
                  <a:lnTo>
                    <a:pt x="1538" y="622"/>
                  </a:lnTo>
                  <a:lnTo>
                    <a:pt x="1546" y="660"/>
                  </a:lnTo>
                  <a:lnTo>
                    <a:pt x="1554" y="696"/>
                  </a:lnTo>
                  <a:lnTo>
                    <a:pt x="1558" y="734"/>
                  </a:lnTo>
                  <a:lnTo>
                    <a:pt x="1562" y="774"/>
                  </a:lnTo>
                  <a:lnTo>
                    <a:pt x="1562" y="814"/>
                  </a:lnTo>
                  <a:lnTo>
                    <a:pt x="1562" y="814"/>
                  </a:lnTo>
                  <a:lnTo>
                    <a:pt x="1562" y="850"/>
                  </a:lnTo>
                  <a:lnTo>
                    <a:pt x="1558" y="888"/>
                  </a:lnTo>
                  <a:lnTo>
                    <a:pt x="1554" y="926"/>
                  </a:lnTo>
                  <a:lnTo>
                    <a:pt x="1546" y="962"/>
                  </a:lnTo>
                  <a:lnTo>
                    <a:pt x="1538" y="998"/>
                  </a:lnTo>
                  <a:lnTo>
                    <a:pt x="1528" y="1034"/>
                  </a:lnTo>
                  <a:lnTo>
                    <a:pt x="1516" y="1068"/>
                  </a:lnTo>
                  <a:lnTo>
                    <a:pt x="1502" y="1102"/>
                  </a:lnTo>
                  <a:lnTo>
                    <a:pt x="1488" y="1134"/>
                  </a:lnTo>
                  <a:lnTo>
                    <a:pt x="1470" y="1166"/>
                  </a:lnTo>
                  <a:lnTo>
                    <a:pt x="1452" y="1198"/>
                  </a:lnTo>
                  <a:lnTo>
                    <a:pt x="1432" y="1228"/>
                  </a:lnTo>
                  <a:lnTo>
                    <a:pt x="1412" y="1258"/>
                  </a:lnTo>
                  <a:lnTo>
                    <a:pt x="1390" y="1286"/>
                  </a:lnTo>
                  <a:lnTo>
                    <a:pt x="1366" y="1314"/>
                  </a:lnTo>
                  <a:lnTo>
                    <a:pt x="1340" y="1340"/>
                  </a:lnTo>
                  <a:lnTo>
                    <a:pt x="1314" y="1364"/>
                  </a:lnTo>
                  <a:lnTo>
                    <a:pt x="1288" y="1388"/>
                  </a:lnTo>
                  <a:lnTo>
                    <a:pt x="1258" y="1412"/>
                  </a:lnTo>
                  <a:lnTo>
                    <a:pt x="1230" y="1432"/>
                  </a:lnTo>
                  <a:lnTo>
                    <a:pt x="1200" y="1452"/>
                  </a:lnTo>
                  <a:lnTo>
                    <a:pt x="1168" y="1470"/>
                  </a:lnTo>
                  <a:lnTo>
                    <a:pt x="1136" y="1486"/>
                  </a:lnTo>
                  <a:lnTo>
                    <a:pt x="1102" y="1502"/>
                  </a:lnTo>
                  <a:lnTo>
                    <a:pt x="1068" y="1516"/>
                  </a:lnTo>
                  <a:lnTo>
                    <a:pt x="1034" y="1528"/>
                  </a:lnTo>
                  <a:lnTo>
                    <a:pt x="998" y="1538"/>
                  </a:lnTo>
                  <a:lnTo>
                    <a:pt x="962" y="1546"/>
                  </a:lnTo>
                  <a:lnTo>
                    <a:pt x="926" y="1552"/>
                  </a:lnTo>
                  <a:lnTo>
                    <a:pt x="890" y="1558"/>
                  </a:lnTo>
                  <a:lnTo>
                    <a:pt x="852" y="1560"/>
                  </a:lnTo>
                  <a:lnTo>
                    <a:pt x="814" y="1562"/>
                  </a:lnTo>
                  <a:lnTo>
                    <a:pt x="814" y="1562"/>
                  </a:lnTo>
                  <a:lnTo>
                    <a:pt x="774" y="1560"/>
                  </a:lnTo>
                  <a:lnTo>
                    <a:pt x="736" y="1558"/>
                  </a:lnTo>
                  <a:lnTo>
                    <a:pt x="698" y="1552"/>
                  </a:lnTo>
                  <a:lnTo>
                    <a:pt x="660" y="1546"/>
                  </a:lnTo>
                  <a:lnTo>
                    <a:pt x="624" y="1538"/>
                  </a:lnTo>
                  <a:lnTo>
                    <a:pt x="588" y="1528"/>
                  </a:lnTo>
                  <a:lnTo>
                    <a:pt x="552" y="1516"/>
                  </a:lnTo>
                  <a:lnTo>
                    <a:pt x="518" y="1502"/>
                  </a:lnTo>
                  <a:lnTo>
                    <a:pt x="486" y="1486"/>
                  </a:lnTo>
                  <a:lnTo>
                    <a:pt x="452" y="1470"/>
                  </a:lnTo>
                  <a:lnTo>
                    <a:pt x="422" y="1452"/>
                  </a:lnTo>
                  <a:lnTo>
                    <a:pt x="392" y="1432"/>
                  </a:lnTo>
                  <a:lnTo>
                    <a:pt x="362" y="1412"/>
                  </a:lnTo>
                  <a:lnTo>
                    <a:pt x="334" y="1388"/>
                  </a:lnTo>
                  <a:lnTo>
                    <a:pt x="306" y="1364"/>
                  </a:lnTo>
                  <a:lnTo>
                    <a:pt x="282" y="1340"/>
                  </a:lnTo>
                  <a:lnTo>
                    <a:pt x="256" y="1314"/>
                  </a:lnTo>
                  <a:lnTo>
                    <a:pt x="234" y="1286"/>
                  </a:lnTo>
                  <a:lnTo>
                    <a:pt x="212" y="1258"/>
                  </a:lnTo>
                  <a:lnTo>
                    <a:pt x="190" y="1228"/>
                  </a:lnTo>
                  <a:lnTo>
                    <a:pt x="172" y="1198"/>
                  </a:lnTo>
                  <a:lnTo>
                    <a:pt x="154" y="1166"/>
                  </a:lnTo>
                  <a:lnTo>
                    <a:pt x="138" y="1134"/>
                  </a:lnTo>
                  <a:lnTo>
                    <a:pt x="124" y="1102"/>
                  </a:lnTo>
                  <a:lnTo>
                    <a:pt x="110" y="1068"/>
                  </a:lnTo>
                  <a:lnTo>
                    <a:pt x="98" y="1034"/>
                  </a:lnTo>
                  <a:lnTo>
                    <a:pt x="88" y="998"/>
                  </a:lnTo>
                  <a:lnTo>
                    <a:pt x="80" y="962"/>
                  </a:lnTo>
                  <a:lnTo>
                    <a:pt x="74" y="926"/>
                  </a:lnTo>
                  <a:lnTo>
                    <a:pt x="70" y="888"/>
                  </a:lnTo>
                  <a:lnTo>
                    <a:pt x="66" y="850"/>
                  </a:lnTo>
                  <a:lnTo>
                    <a:pt x="66" y="814"/>
                  </a:lnTo>
                  <a:lnTo>
                    <a:pt x="66" y="814"/>
                  </a:lnTo>
                  <a:lnTo>
                    <a:pt x="66" y="774"/>
                  </a:lnTo>
                  <a:lnTo>
                    <a:pt x="70" y="734"/>
                  </a:lnTo>
                  <a:lnTo>
                    <a:pt x="74" y="696"/>
                  </a:lnTo>
                  <a:lnTo>
                    <a:pt x="80" y="660"/>
                  </a:lnTo>
                  <a:lnTo>
                    <a:pt x="88" y="622"/>
                  </a:lnTo>
                  <a:lnTo>
                    <a:pt x="98" y="586"/>
                  </a:lnTo>
                  <a:lnTo>
                    <a:pt x="110" y="552"/>
                  </a:lnTo>
                  <a:lnTo>
                    <a:pt x="124" y="518"/>
                  </a:lnTo>
                  <a:lnTo>
                    <a:pt x="138" y="484"/>
                  </a:lnTo>
                  <a:lnTo>
                    <a:pt x="154" y="452"/>
                  </a:lnTo>
                  <a:lnTo>
                    <a:pt x="172" y="420"/>
                  </a:lnTo>
                  <a:lnTo>
                    <a:pt x="190" y="390"/>
                  </a:lnTo>
                  <a:lnTo>
                    <a:pt x="212" y="360"/>
                  </a:lnTo>
                  <a:lnTo>
                    <a:pt x="234" y="332"/>
                  </a:lnTo>
                  <a:lnTo>
                    <a:pt x="256" y="306"/>
                  </a:lnTo>
                  <a:lnTo>
                    <a:pt x="282" y="280"/>
                  </a:lnTo>
                  <a:lnTo>
                    <a:pt x="306" y="256"/>
                  </a:lnTo>
                  <a:lnTo>
                    <a:pt x="334" y="232"/>
                  </a:lnTo>
                  <a:lnTo>
                    <a:pt x="362" y="210"/>
                  </a:lnTo>
                  <a:lnTo>
                    <a:pt x="392" y="190"/>
                  </a:lnTo>
                  <a:lnTo>
                    <a:pt x="422" y="170"/>
                  </a:lnTo>
                  <a:lnTo>
                    <a:pt x="452" y="152"/>
                  </a:lnTo>
                  <a:lnTo>
                    <a:pt x="486" y="136"/>
                  </a:lnTo>
                  <a:lnTo>
                    <a:pt x="518" y="122"/>
                  </a:lnTo>
                  <a:lnTo>
                    <a:pt x="552" y="108"/>
                  </a:lnTo>
                  <a:lnTo>
                    <a:pt x="588" y="98"/>
                  </a:lnTo>
                  <a:lnTo>
                    <a:pt x="624" y="88"/>
                  </a:lnTo>
                  <a:lnTo>
                    <a:pt x="660" y="80"/>
                  </a:lnTo>
                  <a:lnTo>
                    <a:pt x="698" y="72"/>
                  </a:lnTo>
                  <a:lnTo>
                    <a:pt x="736" y="68"/>
                  </a:lnTo>
                  <a:lnTo>
                    <a:pt x="774" y="66"/>
                  </a:lnTo>
                  <a:lnTo>
                    <a:pt x="814" y="64"/>
                  </a:lnTo>
                  <a:lnTo>
                    <a:pt x="814" y="64"/>
                  </a:lnTo>
                  <a:close/>
                  <a:moveTo>
                    <a:pt x="1628" y="814"/>
                  </a:moveTo>
                  <a:lnTo>
                    <a:pt x="1628" y="814"/>
                  </a:lnTo>
                  <a:lnTo>
                    <a:pt x="1626" y="770"/>
                  </a:lnTo>
                  <a:lnTo>
                    <a:pt x="1624" y="728"/>
                  </a:lnTo>
                  <a:lnTo>
                    <a:pt x="1618" y="688"/>
                  </a:lnTo>
                  <a:lnTo>
                    <a:pt x="1610" y="648"/>
                  </a:lnTo>
                  <a:lnTo>
                    <a:pt x="1602" y="608"/>
                  </a:lnTo>
                  <a:lnTo>
                    <a:pt x="1592" y="568"/>
                  </a:lnTo>
                  <a:lnTo>
                    <a:pt x="1578" y="530"/>
                  </a:lnTo>
                  <a:lnTo>
                    <a:pt x="1564" y="494"/>
                  </a:lnTo>
                  <a:lnTo>
                    <a:pt x="1548" y="458"/>
                  </a:lnTo>
                  <a:lnTo>
                    <a:pt x="1530" y="422"/>
                  </a:lnTo>
                  <a:lnTo>
                    <a:pt x="1510" y="388"/>
                  </a:lnTo>
                  <a:lnTo>
                    <a:pt x="1490" y="356"/>
                  </a:lnTo>
                  <a:lnTo>
                    <a:pt x="1468" y="324"/>
                  </a:lnTo>
                  <a:lnTo>
                    <a:pt x="1444" y="292"/>
                  </a:lnTo>
                  <a:lnTo>
                    <a:pt x="1418" y="264"/>
                  </a:lnTo>
                  <a:lnTo>
                    <a:pt x="1392" y="236"/>
                  </a:lnTo>
                  <a:lnTo>
                    <a:pt x="1364" y="208"/>
                  </a:lnTo>
                  <a:lnTo>
                    <a:pt x="1334" y="184"/>
                  </a:lnTo>
                  <a:lnTo>
                    <a:pt x="1304" y="160"/>
                  </a:lnTo>
                  <a:lnTo>
                    <a:pt x="1272" y="136"/>
                  </a:lnTo>
                  <a:lnTo>
                    <a:pt x="1238" y="116"/>
                  </a:lnTo>
                  <a:lnTo>
                    <a:pt x="1204" y="96"/>
                  </a:lnTo>
                  <a:lnTo>
                    <a:pt x="1170" y="78"/>
                  </a:lnTo>
                  <a:lnTo>
                    <a:pt x="1134" y="62"/>
                  </a:lnTo>
                  <a:lnTo>
                    <a:pt x="1096" y="48"/>
                  </a:lnTo>
                  <a:lnTo>
                    <a:pt x="1058" y="36"/>
                  </a:lnTo>
                  <a:lnTo>
                    <a:pt x="1020" y="24"/>
                  </a:lnTo>
                  <a:lnTo>
                    <a:pt x="980" y="16"/>
                  </a:lnTo>
                  <a:lnTo>
                    <a:pt x="940" y="8"/>
                  </a:lnTo>
                  <a:lnTo>
                    <a:pt x="898" y="4"/>
                  </a:lnTo>
                  <a:lnTo>
                    <a:pt x="856" y="0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772" y="0"/>
                  </a:lnTo>
                  <a:lnTo>
                    <a:pt x="730" y="4"/>
                  </a:lnTo>
                  <a:lnTo>
                    <a:pt x="688" y="8"/>
                  </a:lnTo>
                  <a:lnTo>
                    <a:pt x="648" y="16"/>
                  </a:lnTo>
                  <a:lnTo>
                    <a:pt x="608" y="24"/>
                  </a:lnTo>
                  <a:lnTo>
                    <a:pt x="570" y="36"/>
                  </a:lnTo>
                  <a:lnTo>
                    <a:pt x="532" y="48"/>
                  </a:lnTo>
                  <a:lnTo>
                    <a:pt x="494" y="62"/>
                  </a:lnTo>
                  <a:lnTo>
                    <a:pt x="458" y="78"/>
                  </a:lnTo>
                  <a:lnTo>
                    <a:pt x="424" y="96"/>
                  </a:lnTo>
                  <a:lnTo>
                    <a:pt x="390" y="116"/>
                  </a:lnTo>
                  <a:lnTo>
                    <a:pt x="356" y="136"/>
                  </a:lnTo>
                  <a:lnTo>
                    <a:pt x="324" y="160"/>
                  </a:lnTo>
                  <a:lnTo>
                    <a:pt x="294" y="184"/>
                  </a:lnTo>
                  <a:lnTo>
                    <a:pt x="264" y="208"/>
                  </a:lnTo>
                  <a:lnTo>
                    <a:pt x="236" y="236"/>
                  </a:lnTo>
                  <a:lnTo>
                    <a:pt x="210" y="264"/>
                  </a:lnTo>
                  <a:lnTo>
                    <a:pt x="184" y="292"/>
                  </a:lnTo>
                  <a:lnTo>
                    <a:pt x="160" y="324"/>
                  </a:lnTo>
                  <a:lnTo>
                    <a:pt x="138" y="356"/>
                  </a:lnTo>
                  <a:lnTo>
                    <a:pt x="116" y="388"/>
                  </a:lnTo>
                  <a:lnTo>
                    <a:pt x="98" y="422"/>
                  </a:lnTo>
                  <a:lnTo>
                    <a:pt x="80" y="458"/>
                  </a:lnTo>
                  <a:lnTo>
                    <a:pt x="64" y="494"/>
                  </a:lnTo>
                  <a:lnTo>
                    <a:pt x="50" y="530"/>
                  </a:lnTo>
                  <a:lnTo>
                    <a:pt x="36" y="568"/>
                  </a:lnTo>
                  <a:lnTo>
                    <a:pt x="26" y="608"/>
                  </a:lnTo>
                  <a:lnTo>
                    <a:pt x="16" y="648"/>
                  </a:lnTo>
                  <a:lnTo>
                    <a:pt x="10" y="688"/>
                  </a:lnTo>
                  <a:lnTo>
                    <a:pt x="4" y="728"/>
                  </a:lnTo>
                  <a:lnTo>
                    <a:pt x="2" y="770"/>
                  </a:lnTo>
                  <a:lnTo>
                    <a:pt x="0" y="814"/>
                  </a:lnTo>
                  <a:lnTo>
                    <a:pt x="0" y="814"/>
                  </a:lnTo>
                  <a:lnTo>
                    <a:pt x="2" y="856"/>
                  </a:lnTo>
                  <a:lnTo>
                    <a:pt x="4" y="898"/>
                  </a:lnTo>
                  <a:lnTo>
                    <a:pt x="10" y="938"/>
                  </a:lnTo>
                  <a:lnTo>
                    <a:pt x="16" y="978"/>
                  </a:lnTo>
                  <a:lnTo>
                    <a:pt x="26" y="1018"/>
                  </a:lnTo>
                  <a:lnTo>
                    <a:pt x="36" y="1058"/>
                  </a:lnTo>
                  <a:lnTo>
                    <a:pt x="50" y="1096"/>
                  </a:lnTo>
                  <a:lnTo>
                    <a:pt x="64" y="1132"/>
                  </a:lnTo>
                  <a:lnTo>
                    <a:pt x="80" y="1168"/>
                  </a:lnTo>
                  <a:lnTo>
                    <a:pt x="98" y="1204"/>
                  </a:lnTo>
                  <a:lnTo>
                    <a:pt x="116" y="1238"/>
                  </a:lnTo>
                  <a:lnTo>
                    <a:pt x="138" y="1270"/>
                  </a:lnTo>
                  <a:lnTo>
                    <a:pt x="160" y="1302"/>
                  </a:lnTo>
                  <a:lnTo>
                    <a:pt x="184" y="1334"/>
                  </a:lnTo>
                  <a:lnTo>
                    <a:pt x="210" y="1362"/>
                  </a:lnTo>
                  <a:lnTo>
                    <a:pt x="236" y="1390"/>
                  </a:lnTo>
                  <a:lnTo>
                    <a:pt x="264" y="1418"/>
                  </a:lnTo>
                  <a:lnTo>
                    <a:pt x="294" y="1442"/>
                  </a:lnTo>
                  <a:lnTo>
                    <a:pt x="324" y="1466"/>
                  </a:lnTo>
                  <a:lnTo>
                    <a:pt x="356" y="1490"/>
                  </a:lnTo>
                  <a:lnTo>
                    <a:pt x="390" y="1510"/>
                  </a:lnTo>
                  <a:lnTo>
                    <a:pt x="424" y="1530"/>
                  </a:lnTo>
                  <a:lnTo>
                    <a:pt x="458" y="1548"/>
                  </a:lnTo>
                  <a:lnTo>
                    <a:pt x="494" y="1564"/>
                  </a:lnTo>
                  <a:lnTo>
                    <a:pt x="532" y="1578"/>
                  </a:lnTo>
                  <a:lnTo>
                    <a:pt x="570" y="1590"/>
                  </a:lnTo>
                  <a:lnTo>
                    <a:pt x="608" y="1602"/>
                  </a:lnTo>
                  <a:lnTo>
                    <a:pt x="648" y="1610"/>
                  </a:lnTo>
                  <a:lnTo>
                    <a:pt x="688" y="1618"/>
                  </a:lnTo>
                  <a:lnTo>
                    <a:pt x="730" y="1622"/>
                  </a:lnTo>
                  <a:lnTo>
                    <a:pt x="772" y="1626"/>
                  </a:lnTo>
                  <a:lnTo>
                    <a:pt x="814" y="1626"/>
                  </a:lnTo>
                  <a:lnTo>
                    <a:pt x="814" y="1626"/>
                  </a:lnTo>
                  <a:lnTo>
                    <a:pt x="856" y="1626"/>
                  </a:lnTo>
                  <a:lnTo>
                    <a:pt x="898" y="1622"/>
                  </a:lnTo>
                  <a:lnTo>
                    <a:pt x="940" y="1618"/>
                  </a:lnTo>
                  <a:lnTo>
                    <a:pt x="980" y="1610"/>
                  </a:lnTo>
                  <a:lnTo>
                    <a:pt x="1020" y="1602"/>
                  </a:lnTo>
                  <a:lnTo>
                    <a:pt x="1058" y="1590"/>
                  </a:lnTo>
                  <a:lnTo>
                    <a:pt x="1096" y="1578"/>
                  </a:lnTo>
                  <a:lnTo>
                    <a:pt x="1134" y="1564"/>
                  </a:lnTo>
                  <a:lnTo>
                    <a:pt x="1170" y="1548"/>
                  </a:lnTo>
                  <a:lnTo>
                    <a:pt x="1204" y="1530"/>
                  </a:lnTo>
                  <a:lnTo>
                    <a:pt x="1238" y="1510"/>
                  </a:lnTo>
                  <a:lnTo>
                    <a:pt x="1272" y="1490"/>
                  </a:lnTo>
                  <a:lnTo>
                    <a:pt x="1304" y="1466"/>
                  </a:lnTo>
                  <a:lnTo>
                    <a:pt x="1334" y="1442"/>
                  </a:lnTo>
                  <a:lnTo>
                    <a:pt x="1364" y="1418"/>
                  </a:lnTo>
                  <a:lnTo>
                    <a:pt x="1392" y="1390"/>
                  </a:lnTo>
                  <a:lnTo>
                    <a:pt x="1418" y="1362"/>
                  </a:lnTo>
                  <a:lnTo>
                    <a:pt x="1444" y="1334"/>
                  </a:lnTo>
                  <a:lnTo>
                    <a:pt x="1468" y="1302"/>
                  </a:lnTo>
                  <a:lnTo>
                    <a:pt x="1490" y="1270"/>
                  </a:lnTo>
                  <a:lnTo>
                    <a:pt x="1510" y="1238"/>
                  </a:lnTo>
                  <a:lnTo>
                    <a:pt x="1530" y="1204"/>
                  </a:lnTo>
                  <a:lnTo>
                    <a:pt x="1548" y="1168"/>
                  </a:lnTo>
                  <a:lnTo>
                    <a:pt x="1564" y="1132"/>
                  </a:lnTo>
                  <a:lnTo>
                    <a:pt x="1578" y="1096"/>
                  </a:lnTo>
                  <a:lnTo>
                    <a:pt x="1592" y="1058"/>
                  </a:lnTo>
                  <a:lnTo>
                    <a:pt x="1602" y="1018"/>
                  </a:lnTo>
                  <a:lnTo>
                    <a:pt x="1610" y="978"/>
                  </a:lnTo>
                  <a:lnTo>
                    <a:pt x="1618" y="938"/>
                  </a:lnTo>
                  <a:lnTo>
                    <a:pt x="1624" y="898"/>
                  </a:lnTo>
                  <a:lnTo>
                    <a:pt x="1626" y="856"/>
                  </a:lnTo>
                  <a:lnTo>
                    <a:pt x="1628" y="814"/>
                  </a:lnTo>
                  <a:lnTo>
                    <a:pt x="1628" y="8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82"/>
            <p:cNvSpPr>
              <a:spLocks noEditPoints="1"/>
            </p:cNvSpPr>
            <p:nvPr/>
          </p:nvSpPr>
          <p:spPr bwMode="auto">
            <a:xfrm>
              <a:off x="9686923" y="1928815"/>
              <a:ext cx="1650998" cy="1654176"/>
            </a:xfrm>
            <a:custGeom>
              <a:avLst/>
              <a:gdLst/>
              <a:ahLst/>
              <a:cxnLst>
                <a:cxn ang="0">
                  <a:pos x="1038" y="466"/>
                </a:cxn>
                <a:cxn ang="0">
                  <a:pos x="1018" y="364"/>
                </a:cxn>
                <a:cxn ang="0">
                  <a:pos x="978" y="270"/>
                </a:cxn>
                <a:cxn ang="0">
                  <a:pos x="924" y="188"/>
                </a:cxn>
                <a:cxn ang="0">
                  <a:pos x="854" y="118"/>
                </a:cxn>
                <a:cxn ang="0">
                  <a:pos x="770" y="62"/>
                </a:cxn>
                <a:cxn ang="0">
                  <a:pos x="676" y="24"/>
                </a:cxn>
                <a:cxn ang="0">
                  <a:pos x="574" y="2"/>
                </a:cxn>
                <a:cxn ang="0">
                  <a:pos x="492" y="0"/>
                </a:cxn>
                <a:cxn ang="0">
                  <a:pos x="388" y="16"/>
                </a:cxn>
                <a:cxn ang="0">
                  <a:pos x="292" y="50"/>
                </a:cxn>
                <a:cxn ang="0">
                  <a:pos x="206" y="102"/>
                </a:cxn>
                <a:cxn ang="0">
                  <a:pos x="132" y="168"/>
                </a:cxn>
                <a:cxn ang="0">
                  <a:pos x="74" y="248"/>
                </a:cxn>
                <a:cxn ang="0">
                  <a:pos x="30" y="340"/>
                </a:cxn>
                <a:cxn ang="0">
                  <a:pos x="6" y="440"/>
                </a:cxn>
                <a:cxn ang="0">
                  <a:pos x="0" y="522"/>
                </a:cxn>
                <a:cxn ang="0">
                  <a:pos x="10" y="628"/>
                </a:cxn>
                <a:cxn ang="0">
                  <a:pos x="40" y="726"/>
                </a:cxn>
                <a:cxn ang="0">
                  <a:pos x="86" y="814"/>
                </a:cxn>
                <a:cxn ang="0">
                  <a:pos x="150" y="892"/>
                </a:cxn>
                <a:cxn ang="0">
                  <a:pos x="226" y="954"/>
                </a:cxn>
                <a:cxn ang="0">
                  <a:pos x="316" y="1002"/>
                </a:cxn>
                <a:cxn ang="0">
                  <a:pos x="414" y="1032"/>
                </a:cxn>
                <a:cxn ang="0">
                  <a:pos x="520" y="1042"/>
                </a:cxn>
                <a:cxn ang="0">
                  <a:pos x="600" y="1036"/>
                </a:cxn>
                <a:cxn ang="0">
                  <a:pos x="702" y="1010"/>
                </a:cxn>
                <a:cxn ang="0">
                  <a:pos x="792" y="968"/>
                </a:cxn>
                <a:cxn ang="0">
                  <a:pos x="872" y="908"/>
                </a:cxn>
                <a:cxn ang="0">
                  <a:pos x="938" y="834"/>
                </a:cxn>
                <a:cxn ang="0">
                  <a:pos x="990" y="750"/>
                </a:cxn>
                <a:cxn ang="0">
                  <a:pos x="1024" y="652"/>
                </a:cxn>
                <a:cxn ang="0">
                  <a:pos x="1040" y="548"/>
                </a:cxn>
                <a:cxn ang="0">
                  <a:pos x="520" y="50"/>
                </a:cxn>
                <a:cxn ang="0">
                  <a:pos x="614" y="58"/>
                </a:cxn>
                <a:cxn ang="0">
                  <a:pos x="778" y="130"/>
                </a:cxn>
                <a:cxn ang="0">
                  <a:pos x="900" y="258"/>
                </a:cxn>
                <a:cxn ang="0">
                  <a:pos x="966" y="426"/>
                </a:cxn>
                <a:cxn ang="0">
                  <a:pos x="974" y="566"/>
                </a:cxn>
                <a:cxn ang="0">
                  <a:pos x="922" y="734"/>
                </a:cxn>
                <a:cxn ang="0">
                  <a:pos x="814" y="870"/>
                </a:cxn>
                <a:cxn ang="0">
                  <a:pos x="658" y="956"/>
                </a:cxn>
                <a:cxn ang="0">
                  <a:pos x="544" y="976"/>
                </a:cxn>
                <a:cxn ang="0">
                  <a:pos x="472" y="974"/>
                </a:cxn>
                <a:cxn ang="0">
                  <a:pos x="340" y="940"/>
                </a:cxn>
                <a:cxn ang="0">
                  <a:pos x="194" y="840"/>
                </a:cxn>
                <a:cxn ang="0">
                  <a:pos x="100" y="696"/>
                </a:cxn>
                <a:cxn ang="0">
                  <a:pos x="64" y="522"/>
                </a:cxn>
                <a:cxn ang="0">
                  <a:pos x="84" y="380"/>
                </a:cxn>
                <a:cxn ang="0">
                  <a:pos x="166" y="220"/>
                </a:cxn>
                <a:cxn ang="0">
                  <a:pos x="300" y="106"/>
                </a:cxn>
                <a:cxn ang="0">
                  <a:pos x="448" y="54"/>
                </a:cxn>
                <a:cxn ang="0">
                  <a:pos x="520" y="50"/>
                </a:cxn>
              </a:cxnLst>
              <a:rect l="0" t="0" r="r" b="b"/>
              <a:pathLst>
                <a:path w="1040" h="1042">
                  <a:moveTo>
                    <a:pt x="1040" y="522"/>
                  </a:moveTo>
                  <a:lnTo>
                    <a:pt x="1040" y="522"/>
                  </a:lnTo>
                  <a:lnTo>
                    <a:pt x="1040" y="494"/>
                  </a:lnTo>
                  <a:lnTo>
                    <a:pt x="1038" y="466"/>
                  </a:lnTo>
                  <a:lnTo>
                    <a:pt x="1034" y="440"/>
                  </a:lnTo>
                  <a:lnTo>
                    <a:pt x="1030" y="414"/>
                  </a:lnTo>
                  <a:lnTo>
                    <a:pt x="1024" y="390"/>
                  </a:lnTo>
                  <a:lnTo>
                    <a:pt x="1018" y="364"/>
                  </a:lnTo>
                  <a:lnTo>
                    <a:pt x="1010" y="340"/>
                  </a:lnTo>
                  <a:lnTo>
                    <a:pt x="1000" y="316"/>
                  </a:lnTo>
                  <a:lnTo>
                    <a:pt x="990" y="292"/>
                  </a:lnTo>
                  <a:lnTo>
                    <a:pt x="978" y="270"/>
                  </a:lnTo>
                  <a:lnTo>
                    <a:pt x="966" y="248"/>
                  </a:lnTo>
                  <a:lnTo>
                    <a:pt x="954" y="228"/>
                  </a:lnTo>
                  <a:lnTo>
                    <a:pt x="938" y="208"/>
                  </a:lnTo>
                  <a:lnTo>
                    <a:pt x="924" y="188"/>
                  </a:lnTo>
                  <a:lnTo>
                    <a:pt x="908" y="168"/>
                  </a:lnTo>
                  <a:lnTo>
                    <a:pt x="890" y="150"/>
                  </a:lnTo>
                  <a:lnTo>
                    <a:pt x="872" y="134"/>
                  </a:lnTo>
                  <a:lnTo>
                    <a:pt x="854" y="118"/>
                  </a:lnTo>
                  <a:lnTo>
                    <a:pt x="834" y="102"/>
                  </a:lnTo>
                  <a:lnTo>
                    <a:pt x="814" y="88"/>
                  </a:lnTo>
                  <a:lnTo>
                    <a:pt x="792" y="74"/>
                  </a:lnTo>
                  <a:lnTo>
                    <a:pt x="770" y="62"/>
                  </a:lnTo>
                  <a:lnTo>
                    <a:pt x="748" y="50"/>
                  </a:lnTo>
                  <a:lnTo>
                    <a:pt x="724" y="40"/>
                  </a:lnTo>
                  <a:lnTo>
                    <a:pt x="702" y="32"/>
                  </a:lnTo>
                  <a:lnTo>
                    <a:pt x="676" y="24"/>
                  </a:lnTo>
                  <a:lnTo>
                    <a:pt x="652" y="16"/>
                  </a:lnTo>
                  <a:lnTo>
                    <a:pt x="626" y="10"/>
                  </a:lnTo>
                  <a:lnTo>
                    <a:pt x="600" y="6"/>
                  </a:lnTo>
                  <a:lnTo>
                    <a:pt x="574" y="2"/>
                  </a:lnTo>
                  <a:lnTo>
                    <a:pt x="548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492" y="0"/>
                  </a:lnTo>
                  <a:lnTo>
                    <a:pt x="466" y="2"/>
                  </a:lnTo>
                  <a:lnTo>
                    <a:pt x="440" y="6"/>
                  </a:lnTo>
                  <a:lnTo>
                    <a:pt x="414" y="10"/>
                  </a:lnTo>
                  <a:lnTo>
                    <a:pt x="388" y="16"/>
                  </a:lnTo>
                  <a:lnTo>
                    <a:pt x="364" y="24"/>
                  </a:lnTo>
                  <a:lnTo>
                    <a:pt x="338" y="32"/>
                  </a:lnTo>
                  <a:lnTo>
                    <a:pt x="316" y="40"/>
                  </a:lnTo>
                  <a:lnTo>
                    <a:pt x="292" y="50"/>
                  </a:lnTo>
                  <a:lnTo>
                    <a:pt x="270" y="62"/>
                  </a:lnTo>
                  <a:lnTo>
                    <a:pt x="248" y="74"/>
                  </a:lnTo>
                  <a:lnTo>
                    <a:pt x="226" y="88"/>
                  </a:lnTo>
                  <a:lnTo>
                    <a:pt x="206" y="102"/>
                  </a:lnTo>
                  <a:lnTo>
                    <a:pt x="186" y="118"/>
                  </a:lnTo>
                  <a:lnTo>
                    <a:pt x="168" y="134"/>
                  </a:lnTo>
                  <a:lnTo>
                    <a:pt x="150" y="150"/>
                  </a:lnTo>
                  <a:lnTo>
                    <a:pt x="132" y="168"/>
                  </a:lnTo>
                  <a:lnTo>
                    <a:pt x="116" y="188"/>
                  </a:lnTo>
                  <a:lnTo>
                    <a:pt x="102" y="208"/>
                  </a:lnTo>
                  <a:lnTo>
                    <a:pt x="86" y="228"/>
                  </a:lnTo>
                  <a:lnTo>
                    <a:pt x="74" y="248"/>
                  </a:lnTo>
                  <a:lnTo>
                    <a:pt x="62" y="270"/>
                  </a:lnTo>
                  <a:lnTo>
                    <a:pt x="50" y="292"/>
                  </a:lnTo>
                  <a:lnTo>
                    <a:pt x="40" y="316"/>
                  </a:lnTo>
                  <a:lnTo>
                    <a:pt x="30" y="340"/>
                  </a:lnTo>
                  <a:lnTo>
                    <a:pt x="22" y="364"/>
                  </a:lnTo>
                  <a:lnTo>
                    <a:pt x="16" y="390"/>
                  </a:lnTo>
                  <a:lnTo>
                    <a:pt x="10" y="414"/>
                  </a:lnTo>
                  <a:lnTo>
                    <a:pt x="6" y="440"/>
                  </a:lnTo>
                  <a:lnTo>
                    <a:pt x="2" y="466"/>
                  </a:lnTo>
                  <a:lnTo>
                    <a:pt x="0" y="494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48"/>
                  </a:lnTo>
                  <a:lnTo>
                    <a:pt x="2" y="576"/>
                  </a:lnTo>
                  <a:lnTo>
                    <a:pt x="6" y="602"/>
                  </a:lnTo>
                  <a:lnTo>
                    <a:pt x="10" y="628"/>
                  </a:lnTo>
                  <a:lnTo>
                    <a:pt x="16" y="652"/>
                  </a:lnTo>
                  <a:lnTo>
                    <a:pt x="22" y="678"/>
                  </a:lnTo>
                  <a:lnTo>
                    <a:pt x="30" y="702"/>
                  </a:lnTo>
                  <a:lnTo>
                    <a:pt x="40" y="726"/>
                  </a:lnTo>
                  <a:lnTo>
                    <a:pt x="50" y="750"/>
                  </a:lnTo>
                  <a:lnTo>
                    <a:pt x="62" y="772"/>
                  </a:lnTo>
                  <a:lnTo>
                    <a:pt x="74" y="794"/>
                  </a:lnTo>
                  <a:lnTo>
                    <a:pt x="86" y="814"/>
                  </a:lnTo>
                  <a:lnTo>
                    <a:pt x="102" y="834"/>
                  </a:lnTo>
                  <a:lnTo>
                    <a:pt x="116" y="854"/>
                  </a:lnTo>
                  <a:lnTo>
                    <a:pt x="132" y="874"/>
                  </a:lnTo>
                  <a:lnTo>
                    <a:pt x="150" y="892"/>
                  </a:lnTo>
                  <a:lnTo>
                    <a:pt x="168" y="908"/>
                  </a:lnTo>
                  <a:lnTo>
                    <a:pt x="186" y="924"/>
                  </a:lnTo>
                  <a:lnTo>
                    <a:pt x="206" y="940"/>
                  </a:lnTo>
                  <a:lnTo>
                    <a:pt x="226" y="954"/>
                  </a:lnTo>
                  <a:lnTo>
                    <a:pt x="248" y="968"/>
                  </a:lnTo>
                  <a:lnTo>
                    <a:pt x="270" y="980"/>
                  </a:lnTo>
                  <a:lnTo>
                    <a:pt x="292" y="992"/>
                  </a:lnTo>
                  <a:lnTo>
                    <a:pt x="316" y="1002"/>
                  </a:lnTo>
                  <a:lnTo>
                    <a:pt x="338" y="1010"/>
                  </a:lnTo>
                  <a:lnTo>
                    <a:pt x="364" y="1018"/>
                  </a:lnTo>
                  <a:lnTo>
                    <a:pt x="388" y="1026"/>
                  </a:lnTo>
                  <a:lnTo>
                    <a:pt x="414" y="1032"/>
                  </a:lnTo>
                  <a:lnTo>
                    <a:pt x="440" y="1036"/>
                  </a:lnTo>
                  <a:lnTo>
                    <a:pt x="466" y="1040"/>
                  </a:lnTo>
                  <a:lnTo>
                    <a:pt x="492" y="1042"/>
                  </a:lnTo>
                  <a:lnTo>
                    <a:pt x="520" y="1042"/>
                  </a:lnTo>
                  <a:lnTo>
                    <a:pt x="520" y="1042"/>
                  </a:lnTo>
                  <a:lnTo>
                    <a:pt x="548" y="1042"/>
                  </a:lnTo>
                  <a:lnTo>
                    <a:pt x="574" y="1040"/>
                  </a:lnTo>
                  <a:lnTo>
                    <a:pt x="600" y="1036"/>
                  </a:lnTo>
                  <a:lnTo>
                    <a:pt x="626" y="1032"/>
                  </a:lnTo>
                  <a:lnTo>
                    <a:pt x="652" y="1026"/>
                  </a:lnTo>
                  <a:lnTo>
                    <a:pt x="676" y="1018"/>
                  </a:lnTo>
                  <a:lnTo>
                    <a:pt x="702" y="1010"/>
                  </a:lnTo>
                  <a:lnTo>
                    <a:pt x="724" y="1002"/>
                  </a:lnTo>
                  <a:lnTo>
                    <a:pt x="748" y="992"/>
                  </a:lnTo>
                  <a:lnTo>
                    <a:pt x="770" y="980"/>
                  </a:lnTo>
                  <a:lnTo>
                    <a:pt x="792" y="968"/>
                  </a:lnTo>
                  <a:lnTo>
                    <a:pt x="814" y="954"/>
                  </a:lnTo>
                  <a:lnTo>
                    <a:pt x="834" y="940"/>
                  </a:lnTo>
                  <a:lnTo>
                    <a:pt x="854" y="924"/>
                  </a:lnTo>
                  <a:lnTo>
                    <a:pt x="872" y="908"/>
                  </a:lnTo>
                  <a:lnTo>
                    <a:pt x="890" y="892"/>
                  </a:lnTo>
                  <a:lnTo>
                    <a:pt x="908" y="874"/>
                  </a:lnTo>
                  <a:lnTo>
                    <a:pt x="924" y="854"/>
                  </a:lnTo>
                  <a:lnTo>
                    <a:pt x="938" y="834"/>
                  </a:lnTo>
                  <a:lnTo>
                    <a:pt x="954" y="814"/>
                  </a:lnTo>
                  <a:lnTo>
                    <a:pt x="966" y="794"/>
                  </a:lnTo>
                  <a:lnTo>
                    <a:pt x="978" y="772"/>
                  </a:lnTo>
                  <a:lnTo>
                    <a:pt x="990" y="750"/>
                  </a:lnTo>
                  <a:lnTo>
                    <a:pt x="1000" y="726"/>
                  </a:lnTo>
                  <a:lnTo>
                    <a:pt x="1010" y="702"/>
                  </a:lnTo>
                  <a:lnTo>
                    <a:pt x="1018" y="678"/>
                  </a:lnTo>
                  <a:lnTo>
                    <a:pt x="1024" y="652"/>
                  </a:lnTo>
                  <a:lnTo>
                    <a:pt x="1030" y="628"/>
                  </a:lnTo>
                  <a:lnTo>
                    <a:pt x="1034" y="602"/>
                  </a:lnTo>
                  <a:lnTo>
                    <a:pt x="1038" y="576"/>
                  </a:lnTo>
                  <a:lnTo>
                    <a:pt x="1040" y="548"/>
                  </a:lnTo>
                  <a:lnTo>
                    <a:pt x="1040" y="522"/>
                  </a:lnTo>
                  <a:lnTo>
                    <a:pt x="1040" y="522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544" y="50"/>
                  </a:lnTo>
                  <a:lnTo>
                    <a:pt x="568" y="52"/>
                  </a:lnTo>
                  <a:lnTo>
                    <a:pt x="592" y="54"/>
                  </a:lnTo>
                  <a:lnTo>
                    <a:pt x="614" y="58"/>
                  </a:lnTo>
                  <a:lnTo>
                    <a:pt x="658" y="70"/>
                  </a:lnTo>
                  <a:lnTo>
                    <a:pt x="700" y="86"/>
                  </a:lnTo>
                  <a:lnTo>
                    <a:pt x="740" y="106"/>
                  </a:lnTo>
                  <a:lnTo>
                    <a:pt x="778" y="130"/>
                  </a:lnTo>
                  <a:lnTo>
                    <a:pt x="814" y="156"/>
                  </a:lnTo>
                  <a:lnTo>
                    <a:pt x="846" y="188"/>
                  </a:lnTo>
                  <a:lnTo>
                    <a:pt x="874" y="220"/>
                  </a:lnTo>
                  <a:lnTo>
                    <a:pt x="900" y="258"/>
                  </a:lnTo>
                  <a:lnTo>
                    <a:pt x="922" y="296"/>
                  </a:lnTo>
                  <a:lnTo>
                    <a:pt x="940" y="338"/>
                  </a:lnTo>
                  <a:lnTo>
                    <a:pt x="956" y="380"/>
                  </a:lnTo>
                  <a:lnTo>
                    <a:pt x="966" y="426"/>
                  </a:lnTo>
                  <a:lnTo>
                    <a:pt x="974" y="472"/>
                  </a:lnTo>
                  <a:lnTo>
                    <a:pt x="976" y="522"/>
                  </a:lnTo>
                  <a:lnTo>
                    <a:pt x="976" y="522"/>
                  </a:lnTo>
                  <a:lnTo>
                    <a:pt x="974" y="566"/>
                  </a:lnTo>
                  <a:lnTo>
                    <a:pt x="966" y="610"/>
                  </a:lnTo>
                  <a:lnTo>
                    <a:pt x="956" y="654"/>
                  </a:lnTo>
                  <a:lnTo>
                    <a:pt x="940" y="696"/>
                  </a:lnTo>
                  <a:lnTo>
                    <a:pt x="922" y="734"/>
                  </a:lnTo>
                  <a:lnTo>
                    <a:pt x="900" y="772"/>
                  </a:lnTo>
                  <a:lnTo>
                    <a:pt x="874" y="808"/>
                  </a:lnTo>
                  <a:lnTo>
                    <a:pt x="846" y="840"/>
                  </a:lnTo>
                  <a:lnTo>
                    <a:pt x="814" y="870"/>
                  </a:lnTo>
                  <a:lnTo>
                    <a:pt x="778" y="896"/>
                  </a:lnTo>
                  <a:lnTo>
                    <a:pt x="740" y="920"/>
                  </a:lnTo>
                  <a:lnTo>
                    <a:pt x="700" y="940"/>
                  </a:lnTo>
                  <a:lnTo>
                    <a:pt x="658" y="956"/>
                  </a:lnTo>
                  <a:lnTo>
                    <a:pt x="614" y="968"/>
                  </a:lnTo>
                  <a:lnTo>
                    <a:pt x="592" y="972"/>
                  </a:lnTo>
                  <a:lnTo>
                    <a:pt x="568" y="974"/>
                  </a:lnTo>
                  <a:lnTo>
                    <a:pt x="544" y="976"/>
                  </a:lnTo>
                  <a:lnTo>
                    <a:pt x="520" y="976"/>
                  </a:lnTo>
                  <a:lnTo>
                    <a:pt x="520" y="976"/>
                  </a:lnTo>
                  <a:lnTo>
                    <a:pt x="496" y="976"/>
                  </a:lnTo>
                  <a:lnTo>
                    <a:pt x="472" y="974"/>
                  </a:lnTo>
                  <a:lnTo>
                    <a:pt x="448" y="972"/>
                  </a:lnTo>
                  <a:lnTo>
                    <a:pt x="426" y="968"/>
                  </a:lnTo>
                  <a:lnTo>
                    <a:pt x="382" y="956"/>
                  </a:lnTo>
                  <a:lnTo>
                    <a:pt x="340" y="940"/>
                  </a:lnTo>
                  <a:lnTo>
                    <a:pt x="300" y="920"/>
                  </a:lnTo>
                  <a:lnTo>
                    <a:pt x="262" y="896"/>
                  </a:lnTo>
                  <a:lnTo>
                    <a:pt x="226" y="870"/>
                  </a:lnTo>
                  <a:lnTo>
                    <a:pt x="194" y="840"/>
                  </a:lnTo>
                  <a:lnTo>
                    <a:pt x="166" y="808"/>
                  </a:lnTo>
                  <a:lnTo>
                    <a:pt x="140" y="772"/>
                  </a:lnTo>
                  <a:lnTo>
                    <a:pt x="118" y="734"/>
                  </a:lnTo>
                  <a:lnTo>
                    <a:pt x="100" y="696"/>
                  </a:lnTo>
                  <a:lnTo>
                    <a:pt x="84" y="654"/>
                  </a:lnTo>
                  <a:lnTo>
                    <a:pt x="74" y="610"/>
                  </a:lnTo>
                  <a:lnTo>
                    <a:pt x="66" y="566"/>
                  </a:lnTo>
                  <a:lnTo>
                    <a:pt x="64" y="522"/>
                  </a:lnTo>
                  <a:lnTo>
                    <a:pt x="64" y="522"/>
                  </a:lnTo>
                  <a:lnTo>
                    <a:pt x="66" y="472"/>
                  </a:lnTo>
                  <a:lnTo>
                    <a:pt x="74" y="426"/>
                  </a:lnTo>
                  <a:lnTo>
                    <a:pt x="84" y="380"/>
                  </a:lnTo>
                  <a:lnTo>
                    <a:pt x="100" y="338"/>
                  </a:lnTo>
                  <a:lnTo>
                    <a:pt x="118" y="296"/>
                  </a:lnTo>
                  <a:lnTo>
                    <a:pt x="140" y="258"/>
                  </a:lnTo>
                  <a:lnTo>
                    <a:pt x="166" y="220"/>
                  </a:lnTo>
                  <a:lnTo>
                    <a:pt x="194" y="188"/>
                  </a:lnTo>
                  <a:lnTo>
                    <a:pt x="226" y="156"/>
                  </a:lnTo>
                  <a:lnTo>
                    <a:pt x="262" y="130"/>
                  </a:lnTo>
                  <a:lnTo>
                    <a:pt x="300" y="106"/>
                  </a:lnTo>
                  <a:lnTo>
                    <a:pt x="340" y="86"/>
                  </a:lnTo>
                  <a:lnTo>
                    <a:pt x="382" y="70"/>
                  </a:lnTo>
                  <a:lnTo>
                    <a:pt x="426" y="58"/>
                  </a:lnTo>
                  <a:lnTo>
                    <a:pt x="448" y="54"/>
                  </a:lnTo>
                  <a:lnTo>
                    <a:pt x="472" y="52"/>
                  </a:lnTo>
                  <a:lnTo>
                    <a:pt x="496" y="50"/>
                  </a:lnTo>
                  <a:lnTo>
                    <a:pt x="520" y="50"/>
                  </a:lnTo>
                  <a:lnTo>
                    <a:pt x="52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83"/>
            <p:cNvSpPr>
              <a:spLocks noEditPoints="1"/>
            </p:cNvSpPr>
            <p:nvPr/>
          </p:nvSpPr>
          <p:spPr bwMode="auto">
            <a:xfrm>
              <a:off x="10099673" y="2341565"/>
              <a:ext cx="800098" cy="803276"/>
            </a:xfrm>
            <a:custGeom>
              <a:avLst/>
              <a:gdLst/>
              <a:ahLst/>
              <a:cxnLst>
                <a:cxn ang="0">
                  <a:pos x="502" y="234"/>
                </a:cxn>
                <a:cxn ang="0">
                  <a:pos x="484" y="158"/>
                </a:cxn>
                <a:cxn ang="0">
                  <a:pos x="446" y="94"/>
                </a:cxn>
                <a:cxn ang="0">
                  <a:pos x="394" y="44"/>
                </a:cxn>
                <a:cxn ang="0">
                  <a:pos x="330" y="12"/>
                </a:cxn>
                <a:cxn ang="0">
                  <a:pos x="260" y="0"/>
                </a:cxn>
                <a:cxn ang="0">
                  <a:pos x="206" y="6"/>
                </a:cxn>
                <a:cxn ang="0">
                  <a:pos x="134" y="32"/>
                </a:cxn>
                <a:cxn ang="0">
                  <a:pos x="76" y="76"/>
                </a:cxn>
                <a:cxn ang="0">
                  <a:pos x="30" y="136"/>
                </a:cxn>
                <a:cxn ang="0">
                  <a:pos x="4" y="208"/>
                </a:cxn>
                <a:cxn ang="0">
                  <a:pos x="0" y="262"/>
                </a:cxn>
                <a:cxn ang="0">
                  <a:pos x="12" y="332"/>
                </a:cxn>
                <a:cxn ang="0">
                  <a:pos x="44" y="396"/>
                </a:cxn>
                <a:cxn ang="0">
                  <a:pos x="94" y="448"/>
                </a:cxn>
                <a:cxn ang="0">
                  <a:pos x="158" y="486"/>
                </a:cxn>
                <a:cxn ang="0">
                  <a:pos x="234" y="504"/>
                </a:cxn>
                <a:cxn ang="0">
                  <a:pos x="284" y="504"/>
                </a:cxn>
                <a:cxn ang="0">
                  <a:pos x="354" y="486"/>
                </a:cxn>
                <a:cxn ang="0">
                  <a:pos x="414" y="448"/>
                </a:cxn>
                <a:cxn ang="0">
                  <a:pos x="462" y="396"/>
                </a:cxn>
                <a:cxn ang="0">
                  <a:pos x="492" y="332"/>
                </a:cxn>
                <a:cxn ang="0">
                  <a:pos x="504" y="262"/>
                </a:cxn>
                <a:cxn ang="0">
                  <a:pos x="260" y="66"/>
                </a:cxn>
                <a:cxn ang="0">
                  <a:pos x="320" y="74"/>
                </a:cxn>
                <a:cxn ang="0">
                  <a:pos x="372" y="98"/>
                </a:cxn>
                <a:cxn ang="0">
                  <a:pos x="412" y="134"/>
                </a:cxn>
                <a:cxn ang="0">
                  <a:pos x="440" y="182"/>
                </a:cxn>
                <a:cxn ang="0">
                  <a:pos x="454" y="240"/>
                </a:cxn>
                <a:cxn ang="0">
                  <a:pos x="454" y="280"/>
                </a:cxn>
                <a:cxn ang="0">
                  <a:pos x="440" y="332"/>
                </a:cxn>
                <a:cxn ang="0">
                  <a:pos x="412" y="382"/>
                </a:cxn>
                <a:cxn ang="0">
                  <a:pos x="372" y="420"/>
                </a:cxn>
                <a:cxn ang="0">
                  <a:pos x="320" y="446"/>
                </a:cxn>
                <a:cxn ang="0">
                  <a:pos x="260" y="456"/>
                </a:cxn>
                <a:cxn ang="0">
                  <a:pos x="218" y="452"/>
                </a:cxn>
                <a:cxn ang="0">
                  <a:pos x="164" y="430"/>
                </a:cxn>
                <a:cxn ang="0">
                  <a:pos x="120" y="396"/>
                </a:cxn>
                <a:cxn ang="0">
                  <a:pos x="88" y="350"/>
                </a:cxn>
                <a:cxn ang="0">
                  <a:pos x="68" y="298"/>
                </a:cxn>
                <a:cxn ang="0">
                  <a:pos x="64" y="262"/>
                </a:cxn>
                <a:cxn ang="0">
                  <a:pos x="72" y="200"/>
                </a:cxn>
                <a:cxn ang="0">
                  <a:pos x="96" y="150"/>
                </a:cxn>
                <a:cxn ang="0">
                  <a:pos x="134" y="108"/>
                </a:cxn>
                <a:cxn ang="0">
                  <a:pos x="182" y="80"/>
                </a:cxn>
                <a:cxn ang="0">
                  <a:pos x="240" y="66"/>
                </a:cxn>
              </a:cxnLst>
              <a:rect l="0" t="0" r="r" b="b"/>
              <a:pathLst>
                <a:path w="504" h="506">
                  <a:moveTo>
                    <a:pt x="504" y="262"/>
                  </a:moveTo>
                  <a:lnTo>
                    <a:pt x="504" y="262"/>
                  </a:lnTo>
                  <a:lnTo>
                    <a:pt x="502" y="234"/>
                  </a:lnTo>
                  <a:lnTo>
                    <a:pt x="498" y="208"/>
                  </a:lnTo>
                  <a:lnTo>
                    <a:pt x="492" y="182"/>
                  </a:lnTo>
                  <a:lnTo>
                    <a:pt x="484" y="158"/>
                  </a:lnTo>
                  <a:lnTo>
                    <a:pt x="474" y="136"/>
                  </a:lnTo>
                  <a:lnTo>
                    <a:pt x="462" y="114"/>
                  </a:lnTo>
                  <a:lnTo>
                    <a:pt x="446" y="94"/>
                  </a:lnTo>
                  <a:lnTo>
                    <a:pt x="430" y="76"/>
                  </a:lnTo>
                  <a:lnTo>
                    <a:pt x="414" y="60"/>
                  </a:lnTo>
                  <a:lnTo>
                    <a:pt x="394" y="44"/>
                  </a:lnTo>
                  <a:lnTo>
                    <a:pt x="374" y="32"/>
                  </a:lnTo>
                  <a:lnTo>
                    <a:pt x="354" y="20"/>
                  </a:lnTo>
                  <a:lnTo>
                    <a:pt x="330" y="12"/>
                  </a:lnTo>
                  <a:lnTo>
                    <a:pt x="308" y="6"/>
                  </a:lnTo>
                  <a:lnTo>
                    <a:pt x="284" y="2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34" y="2"/>
                  </a:lnTo>
                  <a:lnTo>
                    <a:pt x="206" y="6"/>
                  </a:lnTo>
                  <a:lnTo>
                    <a:pt x="182" y="12"/>
                  </a:lnTo>
                  <a:lnTo>
                    <a:pt x="158" y="20"/>
                  </a:lnTo>
                  <a:lnTo>
                    <a:pt x="134" y="32"/>
                  </a:lnTo>
                  <a:lnTo>
                    <a:pt x="114" y="44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58" y="94"/>
                  </a:lnTo>
                  <a:lnTo>
                    <a:pt x="44" y="114"/>
                  </a:lnTo>
                  <a:lnTo>
                    <a:pt x="30" y="136"/>
                  </a:lnTo>
                  <a:lnTo>
                    <a:pt x="20" y="158"/>
                  </a:lnTo>
                  <a:lnTo>
                    <a:pt x="12" y="182"/>
                  </a:lnTo>
                  <a:lnTo>
                    <a:pt x="4" y="208"/>
                  </a:lnTo>
                  <a:lnTo>
                    <a:pt x="2" y="234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" y="286"/>
                  </a:lnTo>
                  <a:lnTo>
                    <a:pt x="4" y="308"/>
                  </a:lnTo>
                  <a:lnTo>
                    <a:pt x="12" y="332"/>
                  </a:lnTo>
                  <a:lnTo>
                    <a:pt x="20" y="354"/>
                  </a:lnTo>
                  <a:lnTo>
                    <a:pt x="30" y="376"/>
                  </a:lnTo>
                  <a:lnTo>
                    <a:pt x="44" y="396"/>
                  </a:lnTo>
                  <a:lnTo>
                    <a:pt x="58" y="414"/>
                  </a:lnTo>
                  <a:lnTo>
                    <a:pt x="76" y="432"/>
                  </a:lnTo>
                  <a:lnTo>
                    <a:pt x="94" y="448"/>
                  </a:lnTo>
                  <a:lnTo>
                    <a:pt x="114" y="462"/>
                  </a:lnTo>
                  <a:lnTo>
                    <a:pt x="134" y="474"/>
                  </a:lnTo>
                  <a:lnTo>
                    <a:pt x="158" y="486"/>
                  </a:lnTo>
                  <a:lnTo>
                    <a:pt x="182" y="494"/>
                  </a:lnTo>
                  <a:lnTo>
                    <a:pt x="206" y="500"/>
                  </a:lnTo>
                  <a:lnTo>
                    <a:pt x="234" y="504"/>
                  </a:lnTo>
                  <a:lnTo>
                    <a:pt x="260" y="506"/>
                  </a:lnTo>
                  <a:lnTo>
                    <a:pt x="260" y="506"/>
                  </a:lnTo>
                  <a:lnTo>
                    <a:pt x="284" y="504"/>
                  </a:lnTo>
                  <a:lnTo>
                    <a:pt x="308" y="500"/>
                  </a:lnTo>
                  <a:lnTo>
                    <a:pt x="330" y="494"/>
                  </a:lnTo>
                  <a:lnTo>
                    <a:pt x="354" y="486"/>
                  </a:lnTo>
                  <a:lnTo>
                    <a:pt x="374" y="474"/>
                  </a:lnTo>
                  <a:lnTo>
                    <a:pt x="394" y="462"/>
                  </a:lnTo>
                  <a:lnTo>
                    <a:pt x="414" y="448"/>
                  </a:lnTo>
                  <a:lnTo>
                    <a:pt x="430" y="432"/>
                  </a:lnTo>
                  <a:lnTo>
                    <a:pt x="446" y="414"/>
                  </a:lnTo>
                  <a:lnTo>
                    <a:pt x="462" y="396"/>
                  </a:lnTo>
                  <a:lnTo>
                    <a:pt x="474" y="376"/>
                  </a:lnTo>
                  <a:lnTo>
                    <a:pt x="484" y="354"/>
                  </a:lnTo>
                  <a:lnTo>
                    <a:pt x="492" y="332"/>
                  </a:lnTo>
                  <a:lnTo>
                    <a:pt x="498" y="308"/>
                  </a:lnTo>
                  <a:lnTo>
                    <a:pt x="502" y="286"/>
                  </a:lnTo>
                  <a:lnTo>
                    <a:pt x="504" y="262"/>
                  </a:lnTo>
                  <a:lnTo>
                    <a:pt x="504" y="262"/>
                  </a:lnTo>
                  <a:close/>
                  <a:moveTo>
                    <a:pt x="260" y="66"/>
                  </a:moveTo>
                  <a:lnTo>
                    <a:pt x="260" y="66"/>
                  </a:lnTo>
                  <a:lnTo>
                    <a:pt x="280" y="66"/>
                  </a:lnTo>
                  <a:lnTo>
                    <a:pt x="302" y="70"/>
                  </a:lnTo>
                  <a:lnTo>
                    <a:pt x="320" y="74"/>
                  </a:lnTo>
                  <a:lnTo>
                    <a:pt x="338" y="80"/>
                  </a:lnTo>
                  <a:lnTo>
                    <a:pt x="356" y="88"/>
                  </a:lnTo>
                  <a:lnTo>
                    <a:pt x="372" y="98"/>
                  </a:lnTo>
                  <a:lnTo>
                    <a:pt x="386" y="108"/>
                  </a:lnTo>
                  <a:lnTo>
                    <a:pt x="400" y="120"/>
                  </a:lnTo>
                  <a:lnTo>
                    <a:pt x="412" y="134"/>
                  </a:lnTo>
                  <a:lnTo>
                    <a:pt x="424" y="150"/>
                  </a:lnTo>
                  <a:lnTo>
                    <a:pt x="432" y="166"/>
                  </a:lnTo>
                  <a:lnTo>
                    <a:pt x="440" y="182"/>
                  </a:lnTo>
                  <a:lnTo>
                    <a:pt x="446" y="200"/>
                  </a:lnTo>
                  <a:lnTo>
                    <a:pt x="452" y="220"/>
                  </a:lnTo>
                  <a:lnTo>
                    <a:pt x="454" y="240"/>
                  </a:lnTo>
                  <a:lnTo>
                    <a:pt x="456" y="262"/>
                  </a:lnTo>
                  <a:lnTo>
                    <a:pt x="456" y="262"/>
                  </a:lnTo>
                  <a:lnTo>
                    <a:pt x="454" y="280"/>
                  </a:lnTo>
                  <a:lnTo>
                    <a:pt x="452" y="298"/>
                  </a:lnTo>
                  <a:lnTo>
                    <a:pt x="446" y="316"/>
                  </a:lnTo>
                  <a:lnTo>
                    <a:pt x="440" y="332"/>
                  </a:lnTo>
                  <a:lnTo>
                    <a:pt x="432" y="350"/>
                  </a:lnTo>
                  <a:lnTo>
                    <a:pt x="424" y="366"/>
                  </a:lnTo>
                  <a:lnTo>
                    <a:pt x="412" y="382"/>
                  </a:lnTo>
                  <a:lnTo>
                    <a:pt x="400" y="396"/>
                  </a:lnTo>
                  <a:lnTo>
                    <a:pt x="386" y="408"/>
                  </a:lnTo>
                  <a:lnTo>
                    <a:pt x="372" y="420"/>
                  </a:lnTo>
                  <a:lnTo>
                    <a:pt x="356" y="430"/>
                  </a:lnTo>
                  <a:lnTo>
                    <a:pt x="338" y="440"/>
                  </a:lnTo>
                  <a:lnTo>
                    <a:pt x="320" y="446"/>
                  </a:lnTo>
                  <a:lnTo>
                    <a:pt x="302" y="452"/>
                  </a:lnTo>
                  <a:lnTo>
                    <a:pt x="280" y="456"/>
                  </a:lnTo>
                  <a:lnTo>
                    <a:pt x="260" y="456"/>
                  </a:lnTo>
                  <a:lnTo>
                    <a:pt x="260" y="456"/>
                  </a:lnTo>
                  <a:lnTo>
                    <a:pt x="240" y="456"/>
                  </a:lnTo>
                  <a:lnTo>
                    <a:pt x="218" y="452"/>
                  </a:lnTo>
                  <a:lnTo>
                    <a:pt x="200" y="446"/>
                  </a:lnTo>
                  <a:lnTo>
                    <a:pt x="182" y="440"/>
                  </a:lnTo>
                  <a:lnTo>
                    <a:pt x="164" y="430"/>
                  </a:lnTo>
                  <a:lnTo>
                    <a:pt x="148" y="420"/>
                  </a:lnTo>
                  <a:lnTo>
                    <a:pt x="134" y="408"/>
                  </a:lnTo>
                  <a:lnTo>
                    <a:pt x="120" y="396"/>
                  </a:lnTo>
                  <a:lnTo>
                    <a:pt x="108" y="382"/>
                  </a:lnTo>
                  <a:lnTo>
                    <a:pt x="96" y="366"/>
                  </a:lnTo>
                  <a:lnTo>
                    <a:pt x="88" y="350"/>
                  </a:lnTo>
                  <a:lnTo>
                    <a:pt x="80" y="332"/>
                  </a:lnTo>
                  <a:lnTo>
                    <a:pt x="72" y="316"/>
                  </a:lnTo>
                  <a:lnTo>
                    <a:pt x="68" y="298"/>
                  </a:lnTo>
                  <a:lnTo>
                    <a:pt x="66" y="280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6" y="240"/>
                  </a:lnTo>
                  <a:lnTo>
                    <a:pt x="68" y="220"/>
                  </a:lnTo>
                  <a:lnTo>
                    <a:pt x="72" y="200"/>
                  </a:lnTo>
                  <a:lnTo>
                    <a:pt x="80" y="182"/>
                  </a:lnTo>
                  <a:lnTo>
                    <a:pt x="88" y="166"/>
                  </a:lnTo>
                  <a:lnTo>
                    <a:pt x="96" y="150"/>
                  </a:lnTo>
                  <a:lnTo>
                    <a:pt x="108" y="134"/>
                  </a:lnTo>
                  <a:lnTo>
                    <a:pt x="120" y="120"/>
                  </a:lnTo>
                  <a:lnTo>
                    <a:pt x="134" y="108"/>
                  </a:lnTo>
                  <a:lnTo>
                    <a:pt x="148" y="98"/>
                  </a:lnTo>
                  <a:lnTo>
                    <a:pt x="164" y="88"/>
                  </a:lnTo>
                  <a:lnTo>
                    <a:pt x="182" y="80"/>
                  </a:lnTo>
                  <a:lnTo>
                    <a:pt x="200" y="74"/>
                  </a:lnTo>
                  <a:lnTo>
                    <a:pt x="218" y="70"/>
                  </a:lnTo>
                  <a:lnTo>
                    <a:pt x="240" y="66"/>
                  </a:lnTo>
                  <a:lnTo>
                    <a:pt x="260" y="66"/>
                  </a:lnTo>
                  <a:lnTo>
                    <a:pt x="260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84"/>
            <p:cNvSpPr>
              <a:spLocks/>
            </p:cNvSpPr>
            <p:nvPr/>
          </p:nvSpPr>
          <p:spPr bwMode="auto">
            <a:xfrm>
              <a:off x="9324972" y="1077915"/>
              <a:ext cx="1187450" cy="1679577"/>
            </a:xfrm>
            <a:custGeom>
              <a:avLst/>
              <a:gdLst/>
              <a:ahLst/>
              <a:cxnLst>
                <a:cxn ang="0">
                  <a:pos x="748" y="1058"/>
                </a:cxn>
                <a:cxn ang="0">
                  <a:pos x="308" y="0"/>
                </a:cxn>
                <a:cxn ang="0">
                  <a:pos x="0" y="228"/>
                </a:cxn>
                <a:cxn ang="0">
                  <a:pos x="748" y="1058"/>
                </a:cxn>
              </a:cxnLst>
              <a:rect l="0" t="0" r="r" b="b"/>
              <a:pathLst>
                <a:path w="748" h="1058">
                  <a:moveTo>
                    <a:pt x="748" y="1058"/>
                  </a:moveTo>
                  <a:lnTo>
                    <a:pt x="308" y="0"/>
                  </a:lnTo>
                  <a:lnTo>
                    <a:pt x="0" y="228"/>
                  </a:lnTo>
                  <a:lnTo>
                    <a:pt x="748" y="10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85"/>
            <p:cNvSpPr>
              <a:spLocks/>
            </p:cNvSpPr>
            <p:nvPr/>
          </p:nvSpPr>
          <p:spPr bwMode="auto">
            <a:xfrm>
              <a:off x="9144000" y="817563"/>
              <a:ext cx="669924" cy="622300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114" y="392"/>
                </a:cxn>
                <a:cxn ang="0">
                  <a:pos x="422" y="164"/>
                </a:cxn>
                <a:cxn ang="0">
                  <a:pos x="358" y="0"/>
                </a:cxn>
                <a:cxn ang="0">
                  <a:pos x="0" y="278"/>
                </a:cxn>
              </a:cxnLst>
              <a:rect l="0" t="0" r="r" b="b"/>
              <a:pathLst>
                <a:path w="422" h="392">
                  <a:moveTo>
                    <a:pt x="0" y="278"/>
                  </a:moveTo>
                  <a:lnTo>
                    <a:pt x="114" y="392"/>
                  </a:lnTo>
                  <a:lnTo>
                    <a:pt x="422" y="164"/>
                  </a:lnTo>
                  <a:lnTo>
                    <a:pt x="358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B3B8B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243073" y="403888"/>
            <a:ext cx="8665045" cy="5670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1373841"/>
            <a:ext cx="9144000" cy="5484159"/>
          </a:xfrm>
          <a:custGeom>
            <a:avLst/>
            <a:gdLst/>
            <a:ahLst/>
            <a:cxnLst>
              <a:cxn ang="0">
                <a:pos x="10972" y="0"/>
              </a:cxn>
              <a:cxn ang="0">
                <a:pos x="10908" y="113"/>
              </a:cxn>
              <a:cxn ang="0">
                <a:pos x="10842" y="225"/>
              </a:cxn>
              <a:cxn ang="0">
                <a:pos x="10777" y="113"/>
              </a:cxn>
              <a:cxn ang="0">
                <a:pos x="10713" y="0"/>
              </a:cxn>
              <a:cxn ang="0">
                <a:pos x="0" y="0"/>
              </a:cxn>
              <a:cxn ang="0">
                <a:pos x="0" y="5088"/>
              </a:cxn>
              <a:cxn ang="0">
                <a:pos x="11520" y="5088"/>
              </a:cxn>
              <a:cxn ang="0">
                <a:pos x="11520" y="0"/>
              </a:cxn>
              <a:cxn ang="0">
                <a:pos x="10972" y="0"/>
              </a:cxn>
            </a:cxnLst>
            <a:rect l="0" t="0" r="r" b="b"/>
            <a:pathLst>
              <a:path w="11520" h="5088">
                <a:moveTo>
                  <a:pt x="10972" y="0"/>
                </a:moveTo>
                <a:lnTo>
                  <a:pt x="10908" y="113"/>
                </a:lnTo>
                <a:lnTo>
                  <a:pt x="10842" y="225"/>
                </a:lnTo>
                <a:lnTo>
                  <a:pt x="10777" y="113"/>
                </a:lnTo>
                <a:lnTo>
                  <a:pt x="10713" y="0"/>
                </a:lnTo>
                <a:lnTo>
                  <a:pt x="0" y="0"/>
                </a:lnTo>
                <a:lnTo>
                  <a:pt x="0" y="5088"/>
                </a:lnTo>
                <a:lnTo>
                  <a:pt x="11520" y="5088"/>
                </a:lnTo>
                <a:lnTo>
                  <a:pt x="11520" y="0"/>
                </a:lnTo>
                <a:lnTo>
                  <a:pt x="1097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내용 개체 틀 2"/>
          <p:cNvSpPr txBox="1">
            <a:spLocks/>
          </p:cNvSpPr>
          <p:nvPr userDrawn="1"/>
        </p:nvSpPr>
        <p:spPr>
          <a:xfrm>
            <a:off x="273285" y="1585732"/>
            <a:ext cx="8620585" cy="49396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000" b="1" dirty="0" smtClean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b="1" dirty="0" smtClean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ko-KR" altLang="en-US" sz="15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dirty="0">
              <a:solidFill>
                <a:srgbClr val="175079"/>
              </a:solidFill>
            </a:endParaRPr>
          </a:p>
          <a:p>
            <a:pPr lvl="1"/>
            <a:endParaRPr lang="en-US" altLang="ko-KR" sz="15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en-US" altLang="ko-KR" sz="1600" dirty="0" smtClean="0">
              <a:solidFill>
                <a:srgbClr val="175079"/>
              </a:solidFill>
            </a:endParaRPr>
          </a:p>
        </p:txBody>
      </p:sp>
      <p:sp>
        <p:nvSpPr>
          <p:cNvPr id="10" name="제목 8"/>
          <p:cNvSpPr txBox="1">
            <a:spLocks/>
          </p:cNvSpPr>
          <p:nvPr userDrawn="1"/>
        </p:nvSpPr>
        <p:spPr>
          <a:xfrm>
            <a:off x="251520" y="316210"/>
            <a:ext cx="8642350" cy="430887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80000"/>
              </a:lnSpc>
              <a:spcBef>
                <a:spcPct val="0"/>
              </a:spcBef>
              <a:tabLst>
                <a:tab pos="177800" algn="l"/>
                <a:tab pos="803275" algn="l"/>
              </a:tabLst>
              <a:defRPr/>
            </a:pPr>
            <a:endParaRPr lang="en-US" altLang="ko-KR" sz="4000" b="1" dirty="0" smtClean="0">
              <a:solidFill>
                <a:schemeClr val="bg1"/>
              </a:solidFill>
              <a:latin typeface="Tahoma" pitchFamily="34" charset="0"/>
              <a:ea typeface="나눔고딕" pitchFamily="50" charset="-127"/>
              <a:cs typeface="Tahoma" pitchFamily="34" charset="0"/>
            </a:endParaRPr>
          </a:p>
        </p:txBody>
      </p:sp>
      <p:sp>
        <p:nvSpPr>
          <p:cNvPr id="15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6824374" y="6532900"/>
            <a:ext cx="2133600" cy="24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E208-3B10-45C3-AB64-9D3429F1AD1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제목 개체 틀 2"/>
          <p:cNvSpPr>
            <a:spLocks noGrp="1"/>
          </p:cNvSpPr>
          <p:nvPr>
            <p:ph type="title"/>
          </p:nvPr>
        </p:nvSpPr>
        <p:spPr>
          <a:xfrm>
            <a:off x="243073" y="467227"/>
            <a:ext cx="8559478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7" name="텍스트 개체 틀 3"/>
          <p:cNvSpPr>
            <a:spLocks noGrp="1"/>
          </p:cNvSpPr>
          <p:nvPr>
            <p:ph idx="1" hasCustomPrompt="1"/>
          </p:nvPr>
        </p:nvSpPr>
        <p:spPr>
          <a:xfrm>
            <a:off x="297076" y="1193960"/>
            <a:ext cx="8603852" cy="515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 b="0">
                <a:solidFill>
                  <a:srgbClr val="05325B"/>
                </a:solidFill>
              </a:defRPr>
            </a:lvl2pPr>
            <a:lvl3pPr>
              <a:defRPr b="1">
                <a:solidFill>
                  <a:srgbClr val="0000FF"/>
                </a:solidFill>
              </a:defRPr>
            </a:lvl3pPr>
            <a:lvl4pPr>
              <a:defRPr b="1"/>
            </a:lvl4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</p:txBody>
      </p:sp>
      <p:sp>
        <p:nvSpPr>
          <p:cNvPr id="18" name="슬라이드 번호 개체 틀 4"/>
          <p:cNvSpPr txBox="1">
            <a:spLocks/>
          </p:cNvSpPr>
          <p:nvPr userDrawn="1"/>
        </p:nvSpPr>
        <p:spPr>
          <a:xfrm>
            <a:off x="6824374" y="6532901"/>
            <a:ext cx="2133600" cy="240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6B130F-A908-445E-8E7B-906E66EDCC1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9" name="제목 개체 틀 2"/>
          <p:cNvSpPr txBox="1">
            <a:spLocks/>
          </p:cNvSpPr>
          <p:nvPr userDrawn="1"/>
        </p:nvSpPr>
        <p:spPr>
          <a:xfrm>
            <a:off x="459129" y="9279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kumimoji="1" lang="ko-KR" altLang="en-US" sz="16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1" name="제목 개체 틀 2"/>
          <p:cNvSpPr txBox="1">
            <a:spLocks/>
          </p:cNvSpPr>
          <p:nvPr userDrawn="1"/>
        </p:nvSpPr>
        <p:spPr>
          <a:xfrm>
            <a:off x="297075" y="924763"/>
            <a:ext cx="8696454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641" y="82891"/>
            <a:ext cx="2162477" cy="31436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8" y="6220711"/>
            <a:ext cx="8923428" cy="387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71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그림 76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그룹 78"/>
          <p:cNvGrpSpPr/>
          <p:nvPr userDrawn="1"/>
        </p:nvGrpSpPr>
        <p:grpSpPr>
          <a:xfrm>
            <a:off x="0" y="4329950"/>
            <a:ext cx="9144000" cy="2528048"/>
            <a:chOff x="0" y="4329950"/>
            <a:chExt cx="9144000" cy="2528048"/>
          </a:xfrm>
        </p:grpSpPr>
        <p:sp>
          <p:nvSpPr>
            <p:cNvPr id="57" name="직사각형 56"/>
            <p:cNvSpPr/>
            <p:nvPr userDrawn="1"/>
          </p:nvSpPr>
          <p:spPr>
            <a:xfrm>
              <a:off x="0" y="4545105"/>
              <a:ext cx="9144000" cy="231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이등변 삼각형 57"/>
            <p:cNvSpPr/>
            <p:nvPr userDrawn="1"/>
          </p:nvSpPr>
          <p:spPr>
            <a:xfrm>
              <a:off x="4435406" y="4329950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/>
          <p:cNvGrpSpPr/>
          <p:nvPr userDrawn="1"/>
        </p:nvGrpSpPr>
        <p:grpSpPr>
          <a:xfrm>
            <a:off x="3299206" y="994175"/>
            <a:ext cx="2537530" cy="2231168"/>
            <a:chOff x="3510225" y="561153"/>
            <a:chExt cx="2115492" cy="1860084"/>
          </a:xfrm>
        </p:grpSpPr>
        <p:grpSp>
          <p:nvGrpSpPr>
            <p:cNvPr id="60" name="그룹 66"/>
            <p:cNvGrpSpPr/>
            <p:nvPr/>
          </p:nvGrpSpPr>
          <p:grpSpPr>
            <a:xfrm>
              <a:off x="3510225" y="1480323"/>
              <a:ext cx="717510" cy="397920"/>
              <a:chOff x="625475" y="1627188"/>
              <a:chExt cx="1454150" cy="806450"/>
            </a:xfrm>
          </p:grpSpPr>
          <p:sp>
            <p:nvSpPr>
              <p:cNvPr id="75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1" name="그룹 67"/>
            <p:cNvGrpSpPr/>
            <p:nvPr/>
          </p:nvGrpSpPr>
          <p:grpSpPr>
            <a:xfrm>
              <a:off x="4838086" y="1880931"/>
              <a:ext cx="787631" cy="436809"/>
              <a:chOff x="625475" y="1627188"/>
              <a:chExt cx="1454150" cy="806450"/>
            </a:xfrm>
          </p:grpSpPr>
          <p:sp>
            <p:nvSpPr>
              <p:cNvPr id="73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2" name="그룹 62"/>
            <p:cNvGrpSpPr/>
            <p:nvPr/>
          </p:nvGrpSpPr>
          <p:grpSpPr>
            <a:xfrm>
              <a:off x="3835935" y="561153"/>
              <a:ext cx="1406082" cy="1860084"/>
              <a:chOff x="3813990" y="561153"/>
              <a:chExt cx="1406082" cy="1860084"/>
            </a:xfrm>
          </p:grpSpPr>
          <p:grpSp>
            <p:nvGrpSpPr>
              <p:cNvPr id="63" name="그룹 151"/>
              <p:cNvGrpSpPr/>
              <p:nvPr userDrawn="1"/>
            </p:nvGrpSpPr>
            <p:grpSpPr>
              <a:xfrm rot="20254284">
                <a:off x="3813990" y="561153"/>
                <a:ext cx="1406082" cy="1860084"/>
                <a:chOff x="3308350" y="1076325"/>
                <a:chExt cx="2025650" cy="2679700"/>
              </a:xfrm>
            </p:grpSpPr>
            <p:sp>
              <p:nvSpPr>
                <p:cNvPr id="69" name="Freeform 9"/>
                <p:cNvSpPr>
                  <a:spLocks/>
                </p:cNvSpPr>
                <p:nvPr userDrawn="1"/>
              </p:nvSpPr>
              <p:spPr bwMode="auto">
                <a:xfrm>
                  <a:off x="3308350" y="1076325"/>
                  <a:ext cx="2025650" cy="2679700"/>
                </a:xfrm>
                <a:custGeom>
                  <a:avLst/>
                  <a:gdLst/>
                  <a:ahLst/>
                  <a:cxnLst>
                    <a:cxn ang="0">
                      <a:pos x="742" y="1636"/>
                    </a:cxn>
                    <a:cxn ang="0">
                      <a:pos x="742" y="1636"/>
                    </a:cxn>
                    <a:cxn ang="0">
                      <a:pos x="734" y="1650"/>
                    </a:cxn>
                    <a:cxn ang="0">
                      <a:pos x="726" y="1662"/>
                    </a:cxn>
                    <a:cxn ang="0">
                      <a:pos x="714" y="1672"/>
                    </a:cxn>
                    <a:cxn ang="0">
                      <a:pos x="702" y="1680"/>
                    </a:cxn>
                    <a:cxn ang="0">
                      <a:pos x="690" y="1686"/>
                    </a:cxn>
                    <a:cxn ang="0">
                      <a:pos x="676" y="1688"/>
                    </a:cxn>
                    <a:cxn ang="0">
                      <a:pos x="664" y="1688"/>
                    </a:cxn>
                    <a:cxn ang="0">
                      <a:pos x="650" y="1684"/>
                    </a:cxn>
                    <a:cxn ang="0">
                      <a:pos x="36" y="1432"/>
                    </a:cxn>
                    <a:cxn ang="0">
                      <a:pos x="36" y="1432"/>
                    </a:cxn>
                    <a:cxn ang="0">
                      <a:pos x="26" y="1426"/>
                    </a:cxn>
                    <a:cxn ang="0">
                      <a:pos x="16" y="1416"/>
                    </a:cxn>
                    <a:cxn ang="0">
                      <a:pos x="8" y="1406"/>
                    </a:cxn>
                    <a:cxn ang="0">
                      <a:pos x="2" y="1394"/>
                    </a:cxn>
                    <a:cxn ang="0">
                      <a:pos x="0" y="1380"/>
                    </a:cxn>
                    <a:cxn ang="0">
                      <a:pos x="0" y="1364"/>
                    </a:cxn>
                    <a:cxn ang="0">
                      <a:pos x="2" y="1350"/>
                    </a:cxn>
                    <a:cxn ang="0">
                      <a:pos x="6" y="1334"/>
                    </a:cxn>
                    <a:cxn ang="0">
                      <a:pos x="532" y="52"/>
                    </a:cxn>
                    <a:cxn ang="0">
                      <a:pos x="532" y="52"/>
                    </a:cxn>
                    <a:cxn ang="0">
                      <a:pos x="540" y="38"/>
                    </a:cxn>
                    <a:cxn ang="0">
                      <a:pos x="550" y="26"/>
                    </a:cxn>
                    <a:cxn ang="0">
                      <a:pos x="560" y="16"/>
                    </a:cxn>
                    <a:cxn ang="0">
                      <a:pos x="572" y="8"/>
                    </a:cxn>
                    <a:cxn ang="0">
                      <a:pos x="584" y="2"/>
                    </a:cxn>
                    <a:cxn ang="0">
                      <a:pos x="598" y="0"/>
                    </a:cxn>
                    <a:cxn ang="0">
                      <a:pos x="610" y="0"/>
                    </a:cxn>
                    <a:cxn ang="0">
                      <a:pos x="624" y="4"/>
                    </a:cxn>
                    <a:cxn ang="0">
                      <a:pos x="1238" y="256"/>
                    </a:cxn>
                    <a:cxn ang="0">
                      <a:pos x="1238" y="256"/>
                    </a:cxn>
                    <a:cxn ang="0">
                      <a:pos x="1250" y="262"/>
                    </a:cxn>
                    <a:cxn ang="0">
                      <a:pos x="1260" y="272"/>
                    </a:cxn>
                    <a:cxn ang="0">
                      <a:pos x="1266" y="282"/>
                    </a:cxn>
                    <a:cxn ang="0">
                      <a:pos x="1272" y="296"/>
                    </a:cxn>
                    <a:cxn ang="0">
                      <a:pos x="1274" y="310"/>
                    </a:cxn>
                    <a:cxn ang="0">
                      <a:pos x="1276" y="324"/>
                    </a:cxn>
                    <a:cxn ang="0">
                      <a:pos x="1274" y="340"/>
                    </a:cxn>
                    <a:cxn ang="0">
                      <a:pos x="1268" y="354"/>
                    </a:cxn>
                    <a:cxn ang="0">
                      <a:pos x="742" y="1636"/>
                    </a:cxn>
                  </a:cxnLst>
                  <a:rect l="0" t="0" r="r" b="b"/>
                  <a:pathLst>
                    <a:path w="1276" h="1688">
                      <a:moveTo>
                        <a:pt x="742" y="1636"/>
                      </a:moveTo>
                      <a:lnTo>
                        <a:pt x="742" y="1636"/>
                      </a:lnTo>
                      <a:lnTo>
                        <a:pt x="734" y="1650"/>
                      </a:lnTo>
                      <a:lnTo>
                        <a:pt x="726" y="1662"/>
                      </a:lnTo>
                      <a:lnTo>
                        <a:pt x="714" y="1672"/>
                      </a:lnTo>
                      <a:lnTo>
                        <a:pt x="702" y="1680"/>
                      </a:lnTo>
                      <a:lnTo>
                        <a:pt x="690" y="1686"/>
                      </a:lnTo>
                      <a:lnTo>
                        <a:pt x="676" y="1688"/>
                      </a:lnTo>
                      <a:lnTo>
                        <a:pt x="664" y="1688"/>
                      </a:lnTo>
                      <a:lnTo>
                        <a:pt x="650" y="1684"/>
                      </a:lnTo>
                      <a:lnTo>
                        <a:pt x="36" y="1432"/>
                      </a:lnTo>
                      <a:lnTo>
                        <a:pt x="36" y="1432"/>
                      </a:lnTo>
                      <a:lnTo>
                        <a:pt x="26" y="1426"/>
                      </a:lnTo>
                      <a:lnTo>
                        <a:pt x="16" y="1416"/>
                      </a:lnTo>
                      <a:lnTo>
                        <a:pt x="8" y="1406"/>
                      </a:lnTo>
                      <a:lnTo>
                        <a:pt x="2" y="1394"/>
                      </a:lnTo>
                      <a:lnTo>
                        <a:pt x="0" y="1380"/>
                      </a:lnTo>
                      <a:lnTo>
                        <a:pt x="0" y="1364"/>
                      </a:lnTo>
                      <a:lnTo>
                        <a:pt x="2" y="1350"/>
                      </a:lnTo>
                      <a:lnTo>
                        <a:pt x="6" y="1334"/>
                      </a:lnTo>
                      <a:lnTo>
                        <a:pt x="532" y="52"/>
                      </a:lnTo>
                      <a:lnTo>
                        <a:pt x="532" y="52"/>
                      </a:lnTo>
                      <a:lnTo>
                        <a:pt x="540" y="38"/>
                      </a:lnTo>
                      <a:lnTo>
                        <a:pt x="550" y="26"/>
                      </a:lnTo>
                      <a:lnTo>
                        <a:pt x="560" y="16"/>
                      </a:lnTo>
                      <a:lnTo>
                        <a:pt x="572" y="8"/>
                      </a:lnTo>
                      <a:lnTo>
                        <a:pt x="584" y="2"/>
                      </a:lnTo>
                      <a:lnTo>
                        <a:pt x="598" y="0"/>
                      </a:lnTo>
                      <a:lnTo>
                        <a:pt x="610" y="0"/>
                      </a:lnTo>
                      <a:lnTo>
                        <a:pt x="624" y="4"/>
                      </a:lnTo>
                      <a:lnTo>
                        <a:pt x="1238" y="256"/>
                      </a:lnTo>
                      <a:lnTo>
                        <a:pt x="1238" y="256"/>
                      </a:lnTo>
                      <a:lnTo>
                        <a:pt x="1250" y="262"/>
                      </a:lnTo>
                      <a:lnTo>
                        <a:pt x="1260" y="272"/>
                      </a:lnTo>
                      <a:lnTo>
                        <a:pt x="1266" y="282"/>
                      </a:lnTo>
                      <a:lnTo>
                        <a:pt x="1272" y="296"/>
                      </a:lnTo>
                      <a:lnTo>
                        <a:pt x="1274" y="310"/>
                      </a:lnTo>
                      <a:lnTo>
                        <a:pt x="1276" y="324"/>
                      </a:lnTo>
                      <a:lnTo>
                        <a:pt x="1274" y="340"/>
                      </a:lnTo>
                      <a:lnTo>
                        <a:pt x="1268" y="354"/>
                      </a:lnTo>
                      <a:lnTo>
                        <a:pt x="742" y="163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0" name="Freeform 10"/>
                <p:cNvSpPr>
                  <a:spLocks/>
                </p:cNvSpPr>
                <p:nvPr userDrawn="1"/>
              </p:nvSpPr>
              <p:spPr bwMode="auto">
                <a:xfrm>
                  <a:off x="3545860" y="1457961"/>
                  <a:ext cx="1569680" cy="1868805"/>
                </a:xfrm>
                <a:custGeom>
                  <a:avLst/>
                  <a:gdLst/>
                  <a:ahLst/>
                  <a:cxnLst>
                    <a:cxn ang="0">
                      <a:pos x="680" y="1228"/>
                    </a:cxn>
                    <a:cxn ang="0">
                      <a:pos x="680" y="1228"/>
                    </a:cxn>
                    <a:cxn ang="0">
                      <a:pos x="674" y="1238"/>
                    </a:cxn>
                    <a:cxn ang="0">
                      <a:pos x="668" y="1246"/>
                    </a:cxn>
                    <a:cxn ang="0">
                      <a:pos x="658" y="1254"/>
                    </a:cxn>
                    <a:cxn ang="0">
                      <a:pos x="648" y="1258"/>
                    </a:cxn>
                    <a:cxn ang="0">
                      <a:pos x="638" y="1262"/>
                    </a:cxn>
                    <a:cxn ang="0">
                      <a:pos x="626" y="1262"/>
                    </a:cxn>
                    <a:cxn ang="0">
                      <a:pos x="614" y="1260"/>
                    </a:cxn>
                    <a:cxn ang="0">
                      <a:pos x="602" y="1258"/>
                    </a:cxn>
                    <a:cxn ang="0">
                      <a:pos x="38" y="1026"/>
                    </a:cxn>
                    <a:cxn ang="0">
                      <a:pos x="38" y="1026"/>
                    </a:cxn>
                    <a:cxn ang="0">
                      <a:pos x="26" y="1020"/>
                    </a:cxn>
                    <a:cxn ang="0">
                      <a:pos x="18" y="1012"/>
                    </a:cxn>
                    <a:cxn ang="0">
                      <a:pos x="10" y="1004"/>
                    </a:cxn>
                    <a:cxn ang="0">
                      <a:pos x="4" y="994"/>
                    </a:cxn>
                    <a:cxn ang="0">
                      <a:pos x="0" y="984"/>
                    </a:cxn>
                    <a:cxn ang="0">
                      <a:pos x="0" y="972"/>
                    </a:cxn>
                    <a:cxn ang="0">
                      <a:pos x="0" y="960"/>
                    </a:cxn>
                    <a:cxn ang="0">
                      <a:pos x="4" y="950"/>
                    </a:cxn>
                    <a:cxn ang="0">
                      <a:pos x="380" y="34"/>
                    </a:cxn>
                    <a:cxn ang="0">
                      <a:pos x="380" y="34"/>
                    </a:cxn>
                    <a:cxn ang="0">
                      <a:pos x="384" y="24"/>
                    </a:cxn>
                    <a:cxn ang="0">
                      <a:pos x="392" y="16"/>
                    </a:cxn>
                    <a:cxn ang="0">
                      <a:pos x="400" y="10"/>
                    </a:cxn>
                    <a:cxn ang="0">
                      <a:pos x="412" y="4"/>
                    </a:cxn>
                    <a:cxn ang="0">
                      <a:pos x="422" y="2"/>
                    </a:cxn>
                    <a:cxn ang="0">
                      <a:pos x="434" y="0"/>
                    </a:cxn>
                    <a:cxn ang="0">
                      <a:pos x="446" y="2"/>
                    </a:cxn>
                    <a:cxn ang="0">
                      <a:pos x="456" y="6"/>
                    </a:cxn>
                    <a:cxn ang="0">
                      <a:pos x="1022" y="238"/>
                    </a:cxn>
                    <a:cxn ang="0">
                      <a:pos x="1022" y="238"/>
                    </a:cxn>
                    <a:cxn ang="0">
                      <a:pos x="1032" y="242"/>
                    </a:cxn>
                    <a:cxn ang="0">
                      <a:pos x="1042" y="250"/>
                    </a:cxn>
                    <a:cxn ang="0">
                      <a:pos x="1050" y="258"/>
                    </a:cxn>
                    <a:cxn ang="0">
                      <a:pos x="1054" y="268"/>
                    </a:cxn>
                    <a:cxn ang="0">
                      <a:pos x="1058" y="280"/>
                    </a:cxn>
                    <a:cxn ang="0">
                      <a:pos x="1060" y="290"/>
                    </a:cxn>
                    <a:cxn ang="0">
                      <a:pos x="1060" y="302"/>
                    </a:cxn>
                    <a:cxn ang="0">
                      <a:pos x="1056" y="312"/>
                    </a:cxn>
                    <a:cxn ang="0">
                      <a:pos x="680" y="1228"/>
                    </a:cxn>
                  </a:cxnLst>
                  <a:rect l="0" t="0" r="r" b="b"/>
                  <a:pathLst>
                    <a:path w="1060" h="1262">
                      <a:moveTo>
                        <a:pt x="680" y="1228"/>
                      </a:moveTo>
                      <a:lnTo>
                        <a:pt x="680" y="1228"/>
                      </a:lnTo>
                      <a:lnTo>
                        <a:pt x="674" y="1238"/>
                      </a:lnTo>
                      <a:lnTo>
                        <a:pt x="668" y="1246"/>
                      </a:lnTo>
                      <a:lnTo>
                        <a:pt x="658" y="1254"/>
                      </a:lnTo>
                      <a:lnTo>
                        <a:pt x="648" y="1258"/>
                      </a:lnTo>
                      <a:lnTo>
                        <a:pt x="638" y="1262"/>
                      </a:lnTo>
                      <a:lnTo>
                        <a:pt x="626" y="1262"/>
                      </a:lnTo>
                      <a:lnTo>
                        <a:pt x="614" y="1260"/>
                      </a:lnTo>
                      <a:lnTo>
                        <a:pt x="602" y="1258"/>
                      </a:lnTo>
                      <a:lnTo>
                        <a:pt x="38" y="1026"/>
                      </a:lnTo>
                      <a:lnTo>
                        <a:pt x="38" y="1026"/>
                      </a:lnTo>
                      <a:lnTo>
                        <a:pt x="26" y="1020"/>
                      </a:lnTo>
                      <a:lnTo>
                        <a:pt x="18" y="1012"/>
                      </a:lnTo>
                      <a:lnTo>
                        <a:pt x="10" y="1004"/>
                      </a:lnTo>
                      <a:lnTo>
                        <a:pt x="4" y="994"/>
                      </a:lnTo>
                      <a:lnTo>
                        <a:pt x="0" y="984"/>
                      </a:lnTo>
                      <a:lnTo>
                        <a:pt x="0" y="972"/>
                      </a:lnTo>
                      <a:lnTo>
                        <a:pt x="0" y="960"/>
                      </a:lnTo>
                      <a:lnTo>
                        <a:pt x="4" y="950"/>
                      </a:lnTo>
                      <a:lnTo>
                        <a:pt x="380" y="34"/>
                      </a:lnTo>
                      <a:lnTo>
                        <a:pt x="380" y="34"/>
                      </a:lnTo>
                      <a:lnTo>
                        <a:pt x="384" y="24"/>
                      </a:lnTo>
                      <a:lnTo>
                        <a:pt x="392" y="16"/>
                      </a:lnTo>
                      <a:lnTo>
                        <a:pt x="400" y="10"/>
                      </a:lnTo>
                      <a:lnTo>
                        <a:pt x="412" y="4"/>
                      </a:lnTo>
                      <a:lnTo>
                        <a:pt x="422" y="2"/>
                      </a:lnTo>
                      <a:lnTo>
                        <a:pt x="434" y="0"/>
                      </a:lnTo>
                      <a:lnTo>
                        <a:pt x="446" y="2"/>
                      </a:lnTo>
                      <a:lnTo>
                        <a:pt x="456" y="6"/>
                      </a:lnTo>
                      <a:lnTo>
                        <a:pt x="1022" y="238"/>
                      </a:lnTo>
                      <a:lnTo>
                        <a:pt x="1022" y="238"/>
                      </a:lnTo>
                      <a:lnTo>
                        <a:pt x="1032" y="242"/>
                      </a:lnTo>
                      <a:lnTo>
                        <a:pt x="1042" y="250"/>
                      </a:lnTo>
                      <a:lnTo>
                        <a:pt x="1050" y="258"/>
                      </a:lnTo>
                      <a:lnTo>
                        <a:pt x="1054" y="268"/>
                      </a:lnTo>
                      <a:lnTo>
                        <a:pt x="1058" y="280"/>
                      </a:lnTo>
                      <a:lnTo>
                        <a:pt x="1060" y="290"/>
                      </a:lnTo>
                      <a:lnTo>
                        <a:pt x="1060" y="302"/>
                      </a:lnTo>
                      <a:lnTo>
                        <a:pt x="1056" y="312"/>
                      </a:lnTo>
                      <a:lnTo>
                        <a:pt x="680" y="12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1"/>
                <p:cNvSpPr>
                  <a:spLocks/>
                </p:cNvSpPr>
                <p:nvPr userDrawn="1"/>
              </p:nvSpPr>
              <p:spPr bwMode="auto">
                <a:xfrm>
                  <a:off x="4537075" y="1330325"/>
                  <a:ext cx="381000" cy="206375"/>
                </a:xfrm>
                <a:custGeom>
                  <a:avLst/>
                  <a:gdLst/>
                  <a:ahLst/>
                  <a:cxnLst>
                    <a:cxn ang="0">
                      <a:pos x="238" y="114"/>
                    </a:cxn>
                    <a:cxn ang="0">
                      <a:pos x="238" y="114"/>
                    </a:cxn>
                    <a:cxn ang="0">
                      <a:pos x="234" y="122"/>
                    </a:cxn>
                    <a:cxn ang="0">
                      <a:pos x="224" y="128"/>
                    </a:cxn>
                    <a:cxn ang="0">
                      <a:pos x="216" y="130"/>
                    </a:cxn>
                    <a:cxn ang="0">
                      <a:pos x="204" y="128"/>
                    </a:cxn>
                    <a:cxn ang="0">
                      <a:pos x="16" y="50"/>
                    </a:cxn>
                    <a:cxn ang="0">
                      <a:pos x="16" y="50"/>
                    </a:cxn>
                    <a:cxn ang="0">
                      <a:pos x="8" y="44"/>
                    </a:cxn>
                    <a:cxn ang="0">
                      <a:pos x="2" y="36"/>
                    </a:cxn>
                    <a:cxn ang="0">
                      <a:pos x="0" y="2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8" y="8"/>
                    </a:cxn>
                    <a:cxn ang="0">
                      <a:pos x="16" y="2"/>
                    </a:cxn>
                    <a:cxn ang="0">
                      <a:pos x="26" y="0"/>
                    </a:cxn>
                    <a:cxn ang="0">
                      <a:pos x="36" y="2"/>
                    </a:cxn>
                    <a:cxn ang="0">
                      <a:pos x="224" y="80"/>
                    </a:cxn>
                    <a:cxn ang="0">
                      <a:pos x="224" y="80"/>
                    </a:cxn>
                    <a:cxn ang="0">
                      <a:pos x="234" y="86"/>
                    </a:cxn>
                    <a:cxn ang="0">
                      <a:pos x="238" y="94"/>
                    </a:cxn>
                    <a:cxn ang="0">
                      <a:pos x="240" y="104"/>
                    </a:cxn>
                    <a:cxn ang="0">
                      <a:pos x="238" y="114"/>
                    </a:cxn>
                    <a:cxn ang="0">
                      <a:pos x="238" y="114"/>
                    </a:cxn>
                  </a:cxnLst>
                  <a:rect l="0" t="0" r="r" b="b"/>
                  <a:pathLst>
                    <a:path w="240" h="130">
                      <a:moveTo>
                        <a:pt x="238" y="114"/>
                      </a:moveTo>
                      <a:lnTo>
                        <a:pt x="238" y="114"/>
                      </a:lnTo>
                      <a:lnTo>
                        <a:pt x="234" y="122"/>
                      </a:lnTo>
                      <a:lnTo>
                        <a:pt x="224" y="128"/>
                      </a:lnTo>
                      <a:lnTo>
                        <a:pt x="216" y="130"/>
                      </a:lnTo>
                      <a:lnTo>
                        <a:pt x="204" y="128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8" y="44"/>
                      </a:lnTo>
                      <a:lnTo>
                        <a:pt x="2" y="36"/>
                      </a:lnTo>
                      <a:lnTo>
                        <a:pt x="0" y="2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8" y="8"/>
                      </a:lnTo>
                      <a:lnTo>
                        <a:pt x="16" y="2"/>
                      </a:lnTo>
                      <a:lnTo>
                        <a:pt x="26" y="0"/>
                      </a:lnTo>
                      <a:lnTo>
                        <a:pt x="36" y="2"/>
                      </a:lnTo>
                      <a:lnTo>
                        <a:pt x="224" y="80"/>
                      </a:lnTo>
                      <a:lnTo>
                        <a:pt x="224" y="80"/>
                      </a:lnTo>
                      <a:lnTo>
                        <a:pt x="234" y="86"/>
                      </a:lnTo>
                      <a:lnTo>
                        <a:pt x="238" y="94"/>
                      </a:lnTo>
                      <a:lnTo>
                        <a:pt x="240" y="104"/>
                      </a:lnTo>
                      <a:lnTo>
                        <a:pt x="238" y="114"/>
                      </a:lnTo>
                      <a:lnTo>
                        <a:pt x="238" y="1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2" name="Freeform 12"/>
                <p:cNvSpPr>
                  <a:spLocks/>
                </p:cNvSpPr>
                <p:nvPr userDrawn="1"/>
              </p:nvSpPr>
              <p:spPr bwMode="auto">
                <a:xfrm>
                  <a:off x="3726812" y="3193402"/>
                  <a:ext cx="415926" cy="295275"/>
                </a:xfrm>
                <a:custGeom>
                  <a:avLst/>
                  <a:gdLst/>
                  <a:ahLst/>
                  <a:cxnLst>
                    <a:cxn ang="0">
                      <a:pos x="258" y="146"/>
                    </a:cxn>
                    <a:cxn ang="0">
                      <a:pos x="258" y="146"/>
                    </a:cxn>
                    <a:cxn ang="0">
                      <a:pos x="250" y="158"/>
                    </a:cxn>
                    <a:cxn ang="0">
                      <a:pos x="242" y="168"/>
                    </a:cxn>
                    <a:cxn ang="0">
                      <a:pos x="232" y="176"/>
                    </a:cxn>
                    <a:cxn ang="0">
                      <a:pos x="222" y="182"/>
                    </a:cxn>
                    <a:cxn ang="0">
                      <a:pos x="210" y="186"/>
                    </a:cxn>
                    <a:cxn ang="0">
                      <a:pos x="196" y="186"/>
                    </a:cxn>
                    <a:cxn ang="0">
                      <a:pos x="184" y="186"/>
                    </a:cxn>
                    <a:cxn ang="0">
                      <a:pos x="170" y="182"/>
                    </a:cxn>
                    <a:cxn ang="0">
                      <a:pos x="42" y="128"/>
                    </a:cxn>
                    <a:cxn ang="0">
                      <a:pos x="42" y="128"/>
                    </a:cxn>
                    <a:cxn ang="0">
                      <a:pos x="30" y="122"/>
                    </a:cxn>
                    <a:cxn ang="0">
                      <a:pos x="20" y="114"/>
                    </a:cxn>
                    <a:cxn ang="0">
                      <a:pos x="12" y="104"/>
                    </a:cxn>
                    <a:cxn ang="0">
                      <a:pos x="6" y="92"/>
                    </a:cxn>
                    <a:cxn ang="0">
                      <a:pos x="2" y="80"/>
                    </a:cxn>
                    <a:cxn ang="0">
                      <a:pos x="0" y="68"/>
                    </a:cxn>
                    <a:cxn ang="0">
                      <a:pos x="2" y="54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12" y="30"/>
                    </a:cxn>
                    <a:cxn ang="0">
                      <a:pos x="20" y="20"/>
                    </a:cxn>
                    <a:cxn ang="0">
                      <a:pos x="30" y="12"/>
                    </a:cxn>
                    <a:cxn ang="0">
                      <a:pos x="42" y="6"/>
                    </a:cxn>
                    <a:cxn ang="0">
                      <a:pos x="54" y="2"/>
                    </a:cxn>
                    <a:cxn ang="0">
                      <a:pos x="66" y="0"/>
                    </a:cxn>
                    <a:cxn ang="0">
                      <a:pos x="80" y="2"/>
                    </a:cxn>
                    <a:cxn ang="0">
                      <a:pos x="92" y="6"/>
                    </a:cxn>
                    <a:cxn ang="0">
                      <a:pos x="222" y="60"/>
                    </a:cxn>
                    <a:cxn ang="0">
                      <a:pos x="222" y="60"/>
                    </a:cxn>
                    <a:cxn ang="0">
                      <a:pos x="234" y="66"/>
                    </a:cxn>
                    <a:cxn ang="0">
                      <a:pos x="244" y="74"/>
                    </a:cxn>
                    <a:cxn ang="0">
                      <a:pos x="252" y="84"/>
                    </a:cxn>
                    <a:cxn ang="0">
                      <a:pos x="258" y="96"/>
                    </a:cxn>
                    <a:cxn ang="0">
                      <a:pos x="260" y="108"/>
                    </a:cxn>
                    <a:cxn ang="0">
                      <a:pos x="262" y="120"/>
                    </a:cxn>
                    <a:cxn ang="0">
                      <a:pos x="260" y="134"/>
                    </a:cxn>
                    <a:cxn ang="0">
                      <a:pos x="258" y="146"/>
                    </a:cxn>
                    <a:cxn ang="0">
                      <a:pos x="258" y="146"/>
                    </a:cxn>
                  </a:cxnLst>
                  <a:rect l="0" t="0" r="r" b="b"/>
                  <a:pathLst>
                    <a:path w="262" h="186">
                      <a:moveTo>
                        <a:pt x="258" y="146"/>
                      </a:moveTo>
                      <a:lnTo>
                        <a:pt x="258" y="146"/>
                      </a:lnTo>
                      <a:lnTo>
                        <a:pt x="250" y="158"/>
                      </a:lnTo>
                      <a:lnTo>
                        <a:pt x="242" y="168"/>
                      </a:lnTo>
                      <a:lnTo>
                        <a:pt x="232" y="176"/>
                      </a:lnTo>
                      <a:lnTo>
                        <a:pt x="222" y="182"/>
                      </a:lnTo>
                      <a:lnTo>
                        <a:pt x="210" y="186"/>
                      </a:lnTo>
                      <a:lnTo>
                        <a:pt x="196" y="186"/>
                      </a:lnTo>
                      <a:lnTo>
                        <a:pt x="184" y="186"/>
                      </a:lnTo>
                      <a:lnTo>
                        <a:pt x="170" y="182"/>
                      </a:lnTo>
                      <a:lnTo>
                        <a:pt x="42" y="128"/>
                      </a:lnTo>
                      <a:lnTo>
                        <a:pt x="42" y="128"/>
                      </a:lnTo>
                      <a:lnTo>
                        <a:pt x="30" y="122"/>
                      </a:lnTo>
                      <a:lnTo>
                        <a:pt x="20" y="114"/>
                      </a:lnTo>
                      <a:lnTo>
                        <a:pt x="12" y="104"/>
                      </a:lnTo>
                      <a:lnTo>
                        <a:pt x="6" y="92"/>
                      </a:lnTo>
                      <a:lnTo>
                        <a:pt x="2" y="80"/>
                      </a:lnTo>
                      <a:lnTo>
                        <a:pt x="0" y="68"/>
                      </a:lnTo>
                      <a:lnTo>
                        <a:pt x="2" y="54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12" y="30"/>
                      </a:lnTo>
                      <a:lnTo>
                        <a:pt x="20" y="20"/>
                      </a:lnTo>
                      <a:lnTo>
                        <a:pt x="30" y="12"/>
                      </a:lnTo>
                      <a:lnTo>
                        <a:pt x="42" y="6"/>
                      </a:lnTo>
                      <a:lnTo>
                        <a:pt x="54" y="2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2" y="6"/>
                      </a:lnTo>
                      <a:lnTo>
                        <a:pt x="222" y="60"/>
                      </a:lnTo>
                      <a:lnTo>
                        <a:pt x="222" y="60"/>
                      </a:lnTo>
                      <a:lnTo>
                        <a:pt x="234" y="66"/>
                      </a:lnTo>
                      <a:lnTo>
                        <a:pt x="244" y="74"/>
                      </a:lnTo>
                      <a:lnTo>
                        <a:pt x="252" y="84"/>
                      </a:lnTo>
                      <a:lnTo>
                        <a:pt x="258" y="96"/>
                      </a:lnTo>
                      <a:lnTo>
                        <a:pt x="260" y="108"/>
                      </a:lnTo>
                      <a:lnTo>
                        <a:pt x="262" y="120"/>
                      </a:lnTo>
                      <a:lnTo>
                        <a:pt x="260" y="134"/>
                      </a:lnTo>
                      <a:lnTo>
                        <a:pt x="258" y="146"/>
                      </a:lnTo>
                      <a:lnTo>
                        <a:pt x="258" y="1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64" name="그룹 57"/>
              <p:cNvGrpSpPr/>
              <p:nvPr/>
            </p:nvGrpSpPr>
            <p:grpSpPr>
              <a:xfrm>
                <a:off x="4178694" y="1243789"/>
                <a:ext cx="632784" cy="441387"/>
                <a:chOff x="4478338" y="563563"/>
                <a:chExt cx="3086100" cy="2152650"/>
              </a:xfrm>
            </p:grpSpPr>
            <p:sp>
              <p:nvSpPr>
                <p:cNvPr id="65" name="Freeform 70"/>
                <p:cNvSpPr>
                  <a:spLocks/>
                </p:cNvSpPr>
                <p:nvPr/>
              </p:nvSpPr>
              <p:spPr bwMode="auto">
                <a:xfrm>
                  <a:off x="4903788" y="563563"/>
                  <a:ext cx="2660650" cy="2152650"/>
                </a:xfrm>
                <a:custGeom>
                  <a:avLst/>
                  <a:gdLst/>
                  <a:ahLst/>
                  <a:cxnLst>
                    <a:cxn ang="0">
                      <a:pos x="642" y="170"/>
                    </a:cxn>
                    <a:cxn ang="0">
                      <a:pos x="558" y="30"/>
                    </a:cxn>
                    <a:cxn ang="0">
                      <a:pos x="558" y="30"/>
                    </a:cxn>
                    <a:cxn ang="0">
                      <a:pos x="548" y="18"/>
                    </a:cxn>
                    <a:cxn ang="0">
                      <a:pos x="536" y="8"/>
                    </a:cxn>
                    <a:cxn ang="0">
                      <a:pos x="536" y="8"/>
                    </a:cxn>
                    <a:cxn ang="0">
                      <a:pos x="520" y="2"/>
                    </a:cxn>
                    <a:cxn ang="0">
                      <a:pos x="506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8" y="2"/>
                    </a:cxn>
                    <a:cxn ang="0">
                      <a:pos x="38" y="6"/>
                    </a:cxn>
                    <a:cxn ang="0">
                      <a:pos x="26" y="10"/>
                    </a:cxn>
                    <a:cxn ang="0">
                      <a:pos x="16" y="18"/>
                    </a:cxn>
                    <a:cxn ang="0">
                      <a:pos x="16" y="18"/>
                    </a:cxn>
                    <a:cxn ang="0">
                      <a:pos x="10" y="28"/>
                    </a:cxn>
                    <a:cxn ang="0">
                      <a:pos x="4" y="38"/>
                    </a:cxn>
                    <a:cxn ang="0">
                      <a:pos x="0" y="50"/>
                    </a:cxn>
                    <a:cxn ang="0">
                      <a:pos x="0" y="62"/>
                    </a:cxn>
                    <a:cxn ang="0">
                      <a:pos x="0" y="1356"/>
                    </a:cxn>
                    <a:cxn ang="0">
                      <a:pos x="1676" y="1356"/>
                    </a:cxn>
                    <a:cxn ang="0">
                      <a:pos x="1676" y="230"/>
                    </a:cxn>
                    <a:cxn ang="0">
                      <a:pos x="1676" y="230"/>
                    </a:cxn>
                    <a:cxn ang="0">
                      <a:pos x="1676" y="218"/>
                    </a:cxn>
                    <a:cxn ang="0">
                      <a:pos x="1672" y="208"/>
                    </a:cxn>
                    <a:cxn ang="0">
                      <a:pos x="1666" y="196"/>
                    </a:cxn>
                    <a:cxn ang="0">
                      <a:pos x="1658" y="188"/>
                    </a:cxn>
                    <a:cxn ang="0">
                      <a:pos x="1658" y="188"/>
                    </a:cxn>
                    <a:cxn ang="0">
                      <a:pos x="1650" y="180"/>
                    </a:cxn>
                    <a:cxn ang="0">
                      <a:pos x="1638" y="174"/>
                    </a:cxn>
                    <a:cxn ang="0">
                      <a:pos x="1628" y="170"/>
                    </a:cxn>
                    <a:cxn ang="0">
                      <a:pos x="1616" y="170"/>
                    </a:cxn>
                    <a:cxn ang="0">
                      <a:pos x="642" y="170"/>
                    </a:cxn>
                  </a:cxnLst>
                  <a:rect l="0" t="0" r="r" b="b"/>
                  <a:pathLst>
                    <a:path w="1676" h="1356">
                      <a:moveTo>
                        <a:pt x="642" y="170"/>
                      </a:moveTo>
                      <a:lnTo>
                        <a:pt x="558" y="30"/>
                      </a:lnTo>
                      <a:lnTo>
                        <a:pt x="558" y="30"/>
                      </a:lnTo>
                      <a:lnTo>
                        <a:pt x="548" y="18"/>
                      </a:lnTo>
                      <a:lnTo>
                        <a:pt x="536" y="8"/>
                      </a:lnTo>
                      <a:lnTo>
                        <a:pt x="536" y="8"/>
                      </a:lnTo>
                      <a:lnTo>
                        <a:pt x="520" y="2"/>
                      </a:lnTo>
                      <a:lnTo>
                        <a:pt x="506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8" y="2"/>
                      </a:lnTo>
                      <a:lnTo>
                        <a:pt x="38" y="6"/>
                      </a:lnTo>
                      <a:lnTo>
                        <a:pt x="26" y="1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0" y="28"/>
                      </a:lnTo>
                      <a:lnTo>
                        <a:pt x="4" y="38"/>
                      </a:lnTo>
                      <a:lnTo>
                        <a:pt x="0" y="50"/>
                      </a:lnTo>
                      <a:lnTo>
                        <a:pt x="0" y="62"/>
                      </a:lnTo>
                      <a:lnTo>
                        <a:pt x="0" y="1356"/>
                      </a:lnTo>
                      <a:lnTo>
                        <a:pt x="1676" y="1356"/>
                      </a:lnTo>
                      <a:lnTo>
                        <a:pt x="1676" y="230"/>
                      </a:lnTo>
                      <a:lnTo>
                        <a:pt x="1676" y="230"/>
                      </a:lnTo>
                      <a:lnTo>
                        <a:pt x="1676" y="218"/>
                      </a:lnTo>
                      <a:lnTo>
                        <a:pt x="1672" y="208"/>
                      </a:lnTo>
                      <a:lnTo>
                        <a:pt x="1666" y="196"/>
                      </a:lnTo>
                      <a:lnTo>
                        <a:pt x="1658" y="188"/>
                      </a:lnTo>
                      <a:lnTo>
                        <a:pt x="1658" y="188"/>
                      </a:lnTo>
                      <a:lnTo>
                        <a:pt x="1650" y="180"/>
                      </a:lnTo>
                      <a:lnTo>
                        <a:pt x="1638" y="174"/>
                      </a:lnTo>
                      <a:lnTo>
                        <a:pt x="1628" y="170"/>
                      </a:lnTo>
                      <a:lnTo>
                        <a:pt x="1616" y="170"/>
                      </a:lnTo>
                      <a:lnTo>
                        <a:pt x="642" y="170"/>
                      </a:lnTo>
                      <a:close/>
                    </a:path>
                  </a:pathLst>
                </a:custGeom>
                <a:solidFill>
                  <a:srgbClr val="DE8E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71"/>
                <p:cNvSpPr>
                  <a:spLocks noEditPoints="1"/>
                </p:cNvSpPr>
                <p:nvPr/>
              </p:nvSpPr>
              <p:spPr bwMode="auto">
                <a:xfrm>
                  <a:off x="4992688" y="935038"/>
                  <a:ext cx="2482850" cy="1752600"/>
                </a:xfrm>
                <a:custGeom>
                  <a:avLst/>
                  <a:gdLst/>
                  <a:ahLst/>
                  <a:cxnLst>
                    <a:cxn ang="0">
                      <a:pos x="1564" y="196"/>
                    </a:cxn>
                    <a:cxn ang="0">
                      <a:pos x="106" y="156"/>
                    </a:cxn>
                    <a:cxn ang="0">
                      <a:pos x="84" y="130"/>
                    </a:cxn>
                    <a:cxn ang="0">
                      <a:pos x="90" y="102"/>
                    </a:cxn>
                    <a:cxn ang="0">
                      <a:pos x="120" y="86"/>
                    </a:cxn>
                    <a:cxn ang="0">
                      <a:pos x="148" y="96"/>
                    </a:cxn>
                    <a:cxn ang="0">
                      <a:pos x="158" y="122"/>
                    </a:cxn>
                    <a:cxn ang="0">
                      <a:pos x="142" y="154"/>
                    </a:cxn>
                    <a:cxn ang="0">
                      <a:pos x="286" y="160"/>
                    </a:cxn>
                    <a:cxn ang="0">
                      <a:pos x="260" y="148"/>
                    </a:cxn>
                    <a:cxn ang="0">
                      <a:pos x="248" y="122"/>
                    </a:cxn>
                    <a:cxn ang="0">
                      <a:pos x="266" y="92"/>
                    </a:cxn>
                    <a:cxn ang="0">
                      <a:pos x="294" y="86"/>
                    </a:cxn>
                    <a:cxn ang="0">
                      <a:pos x="320" y="108"/>
                    </a:cxn>
                    <a:cxn ang="0">
                      <a:pos x="320" y="136"/>
                    </a:cxn>
                    <a:cxn ang="0">
                      <a:pos x="294" y="158"/>
                    </a:cxn>
                    <a:cxn ang="0">
                      <a:pos x="444" y="158"/>
                    </a:cxn>
                    <a:cxn ang="0">
                      <a:pos x="418" y="136"/>
                    </a:cxn>
                    <a:cxn ang="0">
                      <a:pos x="418" y="108"/>
                    </a:cxn>
                    <a:cxn ang="0">
                      <a:pos x="444" y="86"/>
                    </a:cxn>
                    <a:cxn ang="0">
                      <a:pos x="472" y="92"/>
                    </a:cxn>
                    <a:cxn ang="0">
                      <a:pos x="488" y="122"/>
                    </a:cxn>
                    <a:cxn ang="0">
                      <a:pos x="478" y="148"/>
                    </a:cxn>
                    <a:cxn ang="0">
                      <a:pos x="452" y="160"/>
                    </a:cxn>
                    <a:cxn ang="0">
                      <a:pos x="596" y="154"/>
                    </a:cxn>
                    <a:cxn ang="0">
                      <a:pos x="580" y="122"/>
                    </a:cxn>
                    <a:cxn ang="0">
                      <a:pos x="590" y="96"/>
                    </a:cxn>
                    <a:cxn ang="0">
                      <a:pos x="616" y="86"/>
                    </a:cxn>
                    <a:cxn ang="0">
                      <a:pos x="648" y="102"/>
                    </a:cxn>
                    <a:cxn ang="0">
                      <a:pos x="654" y="130"/>
                    </a:cxn>
                    <a:cxn ang="0">
                      <a:pos x="632" y="156"/>
                    </a:cxn>
                    <a:cxn ang="0">
                      <a:pos x="782" y="160"/>
                    </a:cxn>
                    <a:cxn ang="0">
                      <a:pos x="752" y="144"/>
                    </a:cxn>
                    <a:cxn ang="0">
                      <a:pos x="746" y="114"/>
                    </a:cxn>
                    <a:cxn ang="0">
                      <a:pos x="768" y="88"/>
                    </a:cxn>
                    <a:cxn ang="0">
                      <a:pos x="796" y="88"/>
                    </a:cxn>
                    <a:cxn ang="0">
                      <a:pos x="818" y="114"/>
                    </a:cxn>
                    <a:cxn ang="0">
                      <a:pos x="812" y="144"/>
                    </a:cxn>
                    <a:cxn ang="0">
                      <a:pos x="782" y="160"/>
                    </a:cxn>
                    <a:cxn ang="0">
                      <a:pos x="932" y="156"/>
                    </a:cxn>
                    <a:cxn ang="0">
                      <a:pos x="910" y="130"/>
                    </a:cxn>
                    <a:cxn ang="0">
                      <a:pos x="916" y="102"/>
                    </a:cxn>
                    <a:cxn ang="0">
                      <a:pos x="948" y="86"/>
                    </a:cxn>
                    <a:cxn ang="0">
                      <a:pos x="974" y="96"/>
                    </a:cxn>
                    <a:cxn ang="0">
                      <a:pos x="984" y="122"/>
                    </a:cxn>
                    <a:cxn ang="0">
                      <a:pos x="968" y="154"/>
                    </a:cxn>
                    <a:cxn ang="0">
                      <a:pos x="1112" y="160"/>
                    </a:cxn>
                    <a:cxn ang="0">
                      <a:pos x="1086" y="148"/>
                    </a:cxn>
                    <a:cxn ang="0">
                      <a:pos x="1076" y="122"/>
                    </a:cxn>
                    <a:cxn ang="0">
                      <a:pos x="1092" y="92"/>
                    </a:cxn>
                    <a:cxn ang="0">
                      <a:pos x="1120" y="86"/>
                    </a:cxn>
                    <a:cxn ang="0">
                      <a:pos x="1146" y="108"/>
                    </a:cxn>
                    <a:cxn ang="0">
                      <a:pos x="1146" y="136"/>
                    </a:cxn>
                    <a:cxn ang="0">
                      <a:pos x="1120" y="158"/>
                    </a:cxn>
                    <a:cxn ang="0">
                      <a:pos x="1270" y="158"/>
                    </a:cxn>
                    <a:cxn ang="0">
                      <a:pos x="1244" y="136"/>
                    </a:cxn>
                    <a:cxn ang="0">
                      <a:pos x="1244" y="108"/>
                    </a:cxn>
                    <a:cxn ang="0">
                      <a:pos x="1270" y="86"/>
                    </a:cxn>
                    <a:cxn ang="0">
                      <a:pos x="1298" y="92"/>
                    </a:cxn>
                    <a:cxn ang="0">
                      <a:pos x="1314" y="122"/>
                    </a:cxn>
                    <a:cxn ang="0">
                      <a:pos x="1304" y="148"/>
                    </a:cxn>
                    <a:cxn ang="0">
                      <a:pos x="1278" y="160"/>
                    </a:cxn>
                  </a:cxnLst>
                  <a:rect l="0" t="0" r="r" b="b"/>
                  <a:pathLst>
                    <a:path w="1564" h="1104">
                      <a:moveTo>
                        <a:pt x="1368" y="0"/>
                      </a:moveTo>
                      <a:lnTo>
                        <a:pt x="0" y="0"/>
                      </a:lnTo>
                      <a:lnTo>
                        <a:pt x="0" y="1104"/>
                      </a:lnTo>
                      <a:lnTo>
                        <a:pt x="1564" y="1104"/>
                      </a:lnTo>
                      <a:lnTo>
                        <a:pt x="1564" y="196"/>
                      </a:lnTo>
                      <a:lnTo>
                        <a:pt x="1368" y="0"/>
                      </a:lnTo>
                      <a:close/>
                      <a:moveTo>
                        <a:pt x="120" y="160"/>
                      </a:moveTo>
                      <a:lnTo>
                        <a:pt x="120" y="160"/>
                      </a:lnTo>
                      <a:lnTo>
                        <a:pt x="114" y="158"/>
                      </a:lnTo>
                      <a:lnTo>
                        <a:pt x="106" y="156"/>
                      </a:lnTo>
                      <a:lnTo>
                        <a:pt x="100" y="154"/>
                      </a:lnTo>
                      <a:lnTo>
                        <a:pt x="94" y="148"/>
                      </a:lnTo>
                      <a:lnTo>
                        <a:pt x="90" y="144"/>
                      </a:lnTo>
                      <a:lnTo>
                        <a:pt x="86" y="136"/>
                      </a:lnTo>
                      <a:lnTo>
                        <a:pt x="84" y="130"/>
                      </a:lnTo>
                      <a:lnTo>
                        <a:pt x="84" y="122"/>
                      </a:lnTo>
                      <a:lnTo>
                        <a:pt x="84" y="122"/>
                      </a:lnTo>
                      <a:lnTo>
                        <a:pt x="84" y="114"/>
                      </a:lnTo>
                      <a:lnTo>
                        <a:pt x="86" y="108"/>
                      </a:lnTo>
                      <a:lnTo>
                        <a:pt x="90" y="102"/>
                      </a:lnTo>
                      <a:lnTo>
                        <a:pt x="94" y="96"/>
                      </a:lnTo>
                      <a:lnTo>
                        <a:pt x="100" y="92"/>
                      </a:lnTo>
                      <a:lnTo>
                        <a:pt x="106" y="88"/>
                      </a:lnTo>
                      <a:lnTo>
                        <a:pt x="114" y="86"/>
                      </a:lnTo>
                      <a:lnTo>
                        <a:pt x="120" y="86"/>
                      </a:lnTo>
                      <a:lnTo>
                        <a:pt x="120" y="86"/>
                      </a:lnTo>
                      <a:lnTo>
                        <a:pt x="128" y="86"/>
                      </a:lnTo>
                      <a:lnTo>
                        <a:pt x="136" y="88"/>
                      </a:lnTo>
                      <a:lnTo>
                        <a:pt x="142" y="92"/>
                      </a:lnTo>
                      <a:lnTo>
                        <a:pt x="148" y="96"/>
                      </a:lnTo>
                      <a:lnTo>
                        <a:pt x="152" y="102"/>
                      </a:lnTo>
                      <a:lnTo>
                        <a:pt x="156" y="108"/>
                      </a:lnTo>
                      <a:lnTo>
                        <a:pt x="158" y="114"/>
                      </a:lnTo>
                      <a:lnTo>
                        <a:pt x="158" y="122"/>
                      </a:lnTo>
                      <a:lnTo>
                        <a:pt x="158" y="122"/>
                      </a:lnTo>
                      <a:lnTo>
                        <a:pt x="158" y="130"/>
                      </a:lnTo>
                      <a:lnTo>
                        <a:pt x="156" y="136"/>
                      </a:lnTo>
                      <a:lnTo>
                        <a:pt x="152" y="144"/>
                      </a:lnTo>
                      <a:lnTo>
                        <a:pt x="148" y="148"/>
                      </a:lnTo>
                      <a:lnTo>
                        <a:pt x="142" y="154"/>
                      </a:lnTo>
                      <a:lnTo>
                        <a:pt x="136" y="156"/>
                      </a:lnTo>
                      <a:lnTo>
                        <a:pt x="128" y="158"/>
                      </a:lnTo>
                      <a:lnTo>
                        <a:pt x="120" y="160"/>
                      </a:lnTo>
                      <a:lnTo>
                        <a:pt x="120" y="160"/>
                      </a:lnTo>
                      <a:close/>
                      <a:moveTo>
                        <a:pt x="286" y="160"/>
                      </a:moveTo>
                      <a:lnTo>
                        <a:pt x="286" y="160"/>
                      </a:lnTo>
                      <a:lnTo>
                        <a:pt x="278" y="158"/>
                      </a:lnTo>
                      <a:lnTo>
                        <a:pt x="272" y="156"/>
                      </a:lnTo>
                      <a:lnTo>
                        <a:pt x="266" y="154"/>
                      </a:lnTo>
                      <a:lnTo>
                        <a:pt x="260" y="148"/>
                      </a:lnTo>
                      <a:lnTo>
                        <a:pt x="256" y="144"/>
                      </a:lnTo>
                      <a:lnTo>
                        <a:pt x="252" y="136"/>
                      </a:lnTo>
                      <a:lnTo>
                        <a:pt x="250" y="130"/>
                      </a:lnTo>
                      <a:lnTo>
                        <a:pt x="248" y="122"/>
                      </a:lnTo>
                      <a:lnTo>
                        <a:pt x="248" y="122"/>
                      </a:lnTo>
                      <a:lnTo>
                        <a:pt x="250" y="114"/>
                      </a:lnTo>
                      <a:lnTo>
                        <a:pt x="252" y="108"/>
                      </a:lnTo>
                      <a:lnTo>
                        <a:pt x="256" y="102"/>
                      </a:lnTo>
                      <a:lnTo>
                        <a:pt x="260" y="96"/>
                      </a:lnTo>
                      <a:lnTo>
                        <a:pt x="266" y="92"/>
                      </a:lnTo>
                      <a:lnTo>
                        <a:pt x="272" y="88"/>
                      </a:lnTo>
                      <a:lnTo>
                        <a:pt x="278" y="86"/>
                      </a:lnTo>
                      <a:lnTo>
                        <a:pt x="286" y="86"/>
                      </a:lnTo>
                      <a:lnTo>
                        <a:pt x="286" y="86"/>
                      </a:lnTo>
                      <a:lnTo>
                        <a:pt x="294" y="86"/>
                      </a:lnTo>
                      <a:lnTo>
                        <a:pt x="300" y="88"/>
                      </a:lnTo>
                      <a:lnTo>
                        <a:pt x="306" y="92"/>
                      </a:lnTo>
                      <a:lnTo>
                        <a:pt x="312" y="96"/>
                      </a:lnTo>
                      <a:lnTo>
                        <a:pt x="316" y="102"/>
                      </a:lnTo>
                      <a:lnTo>
                        <a:pt x="320" y="108"/>
                      </a:lnTo>
                      <a:lnTo>
                        <a:pt x="322" y="114"/>
                      </a:lnTo>
                      <a:lnTo>
                        <a:pt x="324" y="122"/>
                      </a:lnTo>
                      <a:lnTo>
                        <a:pt x="324" y="122"/>
                      </a:lnTo>
                      <a:lnTo>
                        <a:pt x="322" y="130"/>
                      </a:lnTo>
                      <a:lnTo>
                        <a:pt x="320" y="136"/>
                      </a:lnTo>
                      <a:lnTo>
                        <a:pt x="316" y="144"/>
                      </a:lnTo>
                      <a:lnTo>
                        <a:pt x="312" y="148"/>
                      </a:lnTo>
                      <a:lnTo>
                        <a:pt x="306" y="154"/>
                      </a:lnTo>
                      <a:lnTo>
                        <a:pt x="300" y="156"/>
                      </a:lnTo>
                      <a:lnTo>
                        <a:pt x="294" y="158"/>
                      </a:lnTo>
                      <a:lnTo>
                        <a:pt x="286" y="160"/>
                      </a:lnTo>
                      <a:lnTo>
                        <a:pt x="286" y="160"/>
                      </a:lnTo>
                      <a:close/>
                      <a:moveTo>
                        <a:pt x="452" y="160"/>
                      </a:moveTo>
                      <a:lnTo>
                        <a:pt x="452" y="160"/>
                      </a:lnTo>
                      <a:lnTo>
                        <a:pt x="444" y="158"/>
                      </a:lnTo>
                      <a:lnTo>
                        <a:pt x="436" y="156"/>
                      </a:lnTo>
                      <a:lnTo>
                        <a:pt x="430" y="154"/>
                      </a:lnTo>
                      <a:lnTo>
                        <a:pt x="424" y="148"/>
                      </a:lnTo>
                      <a:lnTo>
                        <a:pt x="420" y="144"/>
                      </a:lnTo>
                      <a:lnTo>
                        <a:pt x="418" y="136"/>
                      </a:lnTo>
                      <a:lnTo>
                        <a:pt x="414" y="130"/>
                      </a:lnTo>
                      <a:lnTo>
                        <a:pt x="414" y="122"/>
                      </a:lnTo>
                      <a:lnTo>
                        <a:pt x="414" y="122"/>
                      </a:lnTo>
                      <a:lnTo>
                        <a:pt x="414" y="114"/>
                      </a:lnTo>
                      <a:lnTo>
                        <a:pt x="418" y="108"/>
                      </a:lnTo>
                      <a:lnTo>
                        <a:pt x="420" y="102"/>
                      </a:lnTo>
                      <a:lnTo>
                        <a:pt x="424" y="96"/>
                      </a:lnTo>
                      <a:lnTo>
                        <a:pt x="430" y="92"/>
                      </a:lnTo>
                      <a:lnTo>
                        <a:pt x="436" y="88"/>
                      </a:lnTo>
                      <a:lnTo>
                        <a:pt x="444" y="86"/>
                      </a:lnTo>
                      <a:lnTo>
                        <a:pt x="452" y="86"/>
                      </a:lnTo>
                      <a:lnTo>
                        <a:pt x="452" y="86"/>
                      </a:lnTo>
                      <a:lnTo>
                        <a:pt x="458" y="86"/>
                      </a:lnTo>
                      <a:lnTo>
                        <a:pt x="466" y="88"/>
                      </a:lnTo>
                      <a:lnTo>
                        <a:pt x="472" y="92"/>
                      </a:lnTo>
                      <a:lnTo>
                        <a:pt x="478" y="96"/>
                      </a:lnTo>
                      <a:lnTo>
                        <a:pt x="482" y="102"/>
                      </a:lnTo>
                      <a:lnTo>
                        <a:pt x="486" y="108"/>
                      </a:lnTo>
                      <a:lnTo>
                        <a:pt x="488" y="114"/>
                      </a:lnTo>
                      <a:lnTo>
                        <a:pt x="488" y="122"/>
                      </a:lnTo>
                      <a:lnTo>
                        <a:pt x="488" y="122"/>
                      </a:lnTo>
                      <a:lnTo>
                        <a:pt x="488" y="130"/>
                      </a:lnTo>
                      <a:lnTo>
                        <a:pt x="486" y="136"/>
                      </a:lnTo>
                      <a:lnTo>
                        <a:pt x="482" y="144"/>
                      </a:lnTo>
                      <a:lnTo>
                        <a:pt x="478" y="148"/>
                      </a:lnTo>
                      <a:lnTo>
                        <a:pt x="472" y="154"/>
                      </a:lnTo>
                      <a:lnTo>
                        <a:pt x="466" y="156"/>
                      </a:lnTo>
                      <a:lnTo>
                        <a:pt x="458" y="158"/>
                      </a:lnTo>
                      <a:lnTo>
                        <a:pt x="452" y="160"/>
                      </a:lnTo>
                      <a:lnTo>
                        <a:pt x="452" y="160"/>
                      </a:lnTo>
                      <a:close/>
                      <a:moveTo>
                        <a:pt x="616" y="160"/>
                      </a:moveTo>
                      <a:lnTo>
                        <a:pt x="616" y="160"/>
                      </a:lnTo>
                      <a:lnTo>
                        <a:pt x="610" y="158"/>
                      </a:lnTo>
                      <a:lnTo>
                        <a:pt x="602" y="156"/>
                      </a:lnTo>
                      <a:lnTo>
                        <a:pt x="596" y="154"/>
                      </a:lnTo>
                      <a:lnTo>
                        <a:pt x="590" y="148"/>
                      </a:lnTo>
                      <a:lnTo>
                        <a:pt x="586" y="144"/>
                      </a:lnTo>
                      <a:lnTo>
                        <a:pt x="582" y="136"/>
                      </a:lnTo>
                      <a:lnTo>
                        <a:pt x="580" y="130"/>
                      </a:lnTo>
                      <a:lnTo>
                        <a:pt x="580" y="122"/>
                      </a:lnTo>
                      <a:lnTo>
                        <a:pt x="580" y="122"/>
                      </a:lnTo>
                      <a:lnTo>
                        <a:pt x="580" y="114"/>
                      </a:lnTo>
                      <a:lnTo>
                        <a:pt x="582" y="108"/>
                      </a:lnTo>
                      <a:lnTo>
                        <a:pt x="586" y="102"/>
                      </a:lnTo>
                      <a:lnTo>
                        <a:pt x="590" y="96"/>
                      </a:lnTo>
                      <a:lnTo>
                        <a:pt x="596" y="92"/>
                      </a:lnTo>
                      <a:lnTo>
                        <a:pt x="602" y="88"/>
                      </a:lnTo>
                      <a:lnTo>
                        <a:pt x="610" y="86"/>
                      </a:lnTo>
                      <a:lnTo>
                        <a:pt x="616" y="86"/>
                      </a:lnTo>
                      <a:lnTo>
                        <a:pt x="616" y="86"/>
                      </a:lnTo>
                      <a:lnTo>
                        <a:pt x="624" y="86"/>
                      </a:lnTo>
                      <a:lnTo>
                        <a:pt x="632" y="88"/>
                      </a:lnTo>
                      <a:lnTo>
                        <a:pt x="638" y="92"/>
                      </a:lnTo>
                      <a:lnTo>
                        <a:pt x="642" y="96"/>
                      </a:lnTo>
                      <a:lnTo>
                        <a:pt x="648" y="102"/>
                      </a:lnTo>
                      <a:lnTo>
                        <a:pt x="650" y="108"/>
                      </a:lnTo>
                      <a:lnTo>
                        <a:pt x="654" y="114"/>
                      </a:lnTo>
                      <a:lnTo>
                        <a:pt x="654" y="122"/>
                      </a:lnTo>
                      <a:lnTo>
                        <a:pt x="654" y="122"/>
                      </a:lnTo>
                      <a:lnTo>
                        <a:pt x="654" y="130"/>
                      </a:lnTo>
                      <a:lnTo>
                        <a:pt x="650" y="136"/>
                      </a:lnTo>
                      <a:lnTo>
                        <a:pt x="648" y="144"/>
                      </a:lnTo>
                      <a:lnTo>
                        <a:pt x="642" y="148"/>
                      </a:lnTo>
                      <a:lnTo>
                        <a:pt x="638" y="154"/>
                      </a:lnTo>
                      <a:lnTo>
                        <a:pt x="632" y="156"/>
                      </a:lnTo>
                      <a:lnTo>
                        <a:pt x="624" y="158"/>
                      </a:lnTo>
                      <a:lnTo>
                        <a:pt x="616" y="160"/>
                      </a:lnTo>
                      <a:lnTo>
                        <a:pt x="616" y="160"/>
                      </a:lnTo>
                      <a:close/>
                      <a:moveTo>
                        <a:pt x="782" y="160"/>
                      </a:moveTo>
                      <a:lnTo>
                        <a:pt x="782" y="160"/>
                      </a:lnTo>
                      <a:lnTo>
                        <a:pt x="774" y="158"/>
                      </a:lnTo>
                      <a:lnTo>
                        <a:pt x="768" y="156"/>
                      </a:lnTo>
                      <a:lnTo>
                        <a:pt x="762" y="154"/>
                      </a:lnTo>
                      <a:lnTo>
                        <a:pt x="756" y="148"/>
                      </a:lnTo>
                      <a:lnTo>
                        <a:pt x="752" y="144"/>
                      </a:lnTo>
                      <a:lnTo>
                        <a:pt x="748" y="136"/>
                      </a:lnTo>
                      <a:lnTo>
                        <a:pt x="746" y="130"/>
                      </a:lnTo>
                      <a:lnTo>
                        <a:pt x="744" y="122"/>
                      </a:lnTo>
                      <a:lnTo>
                        <a:pt x="744" y="122"/>
                      </a:lnTo>
                      <a:lnTo>
                        <a:pt x="746" y="114"/>
                      </a:lnTo>
                      <a:lnTo>
                        <a:pt x="748" y="108"/>
                      </a:lnTo>
                      <a:lnTo>
                        <a:pt x="752" y="102"/>
                      </a:lnTo>
                      <a:lnTo>
                        <a:pt x="756" y="96"/>
                      </a:lnTo>
                      <a:lnTo>
                        <a:pt x="762" y="92"/>
                      </a:lnTo>
                      <a:lnTo>
                        <a:pt x="768" y="88"/>
                      </a:lnTo>
                      <a:lnTo>
                        <a:pt x="774" y="86"/>
                      </a:lnTo>
                      <a:lnTo>
                        <a:pt x="782" y="86"/>
                      </a:lnTo>
                      <a:lnTo>
                        <a:pt x="782" y="86"/>
                      </a:lnTo>
                      <a:lnTo>
                        <a:pt x="790" y="86"/>
                      </a:lnTo>
                      <a:lnTo>
                        <a:pt x="796" y="88"/>
                      </a:lnTo>
                      <a:lnTo>
                        <a:pt x="802" y="92"/>
                      </a:lnTo>
                      <a:lnTo>
                        <a:pt x="808" y="96"/>
                      </a:lnTo>
                      <a:lnTo>
                        <a:pt x="812" y="102"/>
                      </a:lnTo>
                      <a:lnTo>
                        <a:pt x="816" y="108"/>
                      </a:lnTo>
                      <a:lnTo>
                        <a:pt x="818" y="114"/>
                      </a:lnTo>
                      <a:lnTo>
                        <a:pt x="820" y="122"/>
                      </a:lnTo>
                      <a:lnTo>
                        <a:pt x="820" y="122"/>
                      </a:lnTo>
                      <a:lnTo>
                        <a:pt x="818" y="130"/>
                      </a:lnTo>
                      <a:lnTo>
                        <a:pt x="816" y="136"/>
                      </a:lnTo>
                      <a:lnTo>
                        <a:pt x="812" y="144"/>
                      </a:lnTo>
                      <a:lnTo>
                        <a:pt x="808" y="148"/>
                      </a:lnTo>
                      <a:lnTo>
                        <a:pt x="802" y="154"/>
                      </a:lnTo>
                      <a:lnTo>
                        <a:pt x="796" y="156"/>
                      </a:lnTo>
                      <a:lnTo>
                        <a:pt x="790" y="158"/>
                      </a:lnTo>
                      <a:lnTo>
                        <a:pt x="782" y="160"/>
                      </a:lnTo>
                      <a:lnTo>
                        <a:pt x="782" y="160"/>
                      </a:lnTo>
                      <a:close/>
                      <a:moveTo>
                        <a:pt x="948" y="160"/>
                      </a:moveTo>
                      <a:lnTo>
                        <a:pt x="948" y="160"/>
                      </a:lnTo>
                      <a:lnTo>
                        <a:pt x="940" y="158"/>
                      </a:lnTo>
                      <a:lnTo>
                        <a:pt x="932" y="156"/>
                      </a:lnTo>
                      <a:lnTo>
                        <a:pt x="926" y="154"/>
                      </a:lnTo>
                      <a:lnTo>
                        <a:pt x="920" y="148"/>
                      </a:lnTo>
                      <a:lnTo>
                        <a:pt x="916" y="144"/>
                      </a:lnTo>
                      <a:lnTo>
                        <a:pt x="912" y="136"/>
                      </a:lnTo>
                      <a:lnTo>
                        <a:pt x="910" y="130"/>
                      </a:lnTo>
                      <a:lnTo>
                        <a:pt x="910" y="122"/>
                      </a:lnTo>
                      <a:lnTo>
                        <a:pt x="910" y="122"/>
                      </a:lnTo>
                      <a:lnTo>
                        <a:pt x="910" y="114"/>
                      </a:lnTo>
                      <a:lnTo>
                        <a:pt x="912" y="108"/>
                      </a:lnTo>
                      <a:lnTo>
                        <a:pt x="916" y="102"/>
                      </a:lnTo>
                      <a:lnTo>
                        <a:pt x="920" y="96"/>
                      </a:lnTo>
                      <a:lnTo>
                        <a:pt x="926" y="92"/>
                      </a:lnTo>
                      <a:lnTo>
                        <a:pt x="932" y="88"/>
                      </a:lnTo>
                      <a:lnTo>
                        <a:pt x="940" y="86"/>
                      </a:lnTo>
                      <a:lnTo>
                        <a:pt x="948" y="86"/>
                      </a:lnTo>
                      <a:lnTo>
                        <a:pt x="948" y="86"/>
                      </a:lnTo>
                      <a:lnTo>
                        <a:pt x="954" y="86"/>
                      </a:lnTo>
                      <a:lnTo>
                        <a:pt x="962" y="88"/>
                      </a:lnTo>
                      <a:lnTo>
                        <a:pt x="968" y="92"/>
                      </a:lnTo>
                      <a:lnTo>
                        <a:pt x="974" y="96"/>
                      </a:lnTo>
                      <a:lnTo>
                        <a:pt x="978" y="102"/>
                      </a:lnTo>
                      <a:lnTo>
                        <a:pt x="982" y="108"/>
                      </a:lnTo>
                      <a:lnTo>
                        <a:pt x="984" y="114"/>
                      </a:lnTo>
                      <a:lnTo>
                        <a:pt x="984" y="122"/>
                      </a:lnTo>
                      <a:lnTo>
                        <a:pt x="984" y="122"/>
                      </a:lnTo>
                      <a:lnTo>
                        <a:pt x="984" y="130"/>
                      </a:lnTo>
                      <a:lnTo>
                        <a:pt x="982" y="136"/>
                      </a:lnTo>
                      <a:lnTo>
                        <a:pt x="978" y="144"/>
                      </a:lnTo>
                      <a:lnTo>
                        <a:pt x="974" y="148"/>
                      </a:lnTo>
                      <a:lnTo>
                        <a:pt x="968" y="154"/>
                      </a:lnTo>
                      <a:lnTo>
                        <a:pt x="962" y="156"/>
                      </a:lnTo>
                      <a:lnTo>
                        <a:pt x="954" y="158"/>
                      </a:lnTo>
                      <a:lnTo>
                        <a:pt x="948" y="160"/>
                      </a:lnTo>
                      <a:lnTo>
                        <a:pt x="948" y="160"/>
                      </a:lnTo>
                      <a:close/>
                      <a:moveTo>
                        <a:pt x="1112" y="160"/>
                      </a:moveTo>
                      <a:lnTo>
                        <a:pt x="1112" y="160"/>
                      </a:lnTo>
                      <a:lnTo>
                        <a:pt x="1104" y="158"/>
                      </a:lnTo>
                      <a:lnTo>
                        <a:pt x="1098" y="156"/>
                      </a:lnTo>
                      <a:lnTo>
                        <a:pt x="1092" y="154"/>
                      </a:lnTo>
                      <a:lnTo>
                        <a:pt x="1086" y="148"/>
                      </a:lnTo>
                      <a:lnTo>
                        <a:pt x="1082" y="144"/>
                      </a:lnTo>
                      <a:lnTo>
                        <a:pt x="1078" y="136"/>
                      </a:lnTo>
                      <a:lnTo>
                        <a:pt x="1076" y="130"/>
                      </a:lnTo>
                      <a:lnTo>
                        <a:pt x="1076" y="122"/>
                      </a:lnTo>
                      <a:lnTo>
                        <a:pt x="1076" y="122"/>
                      </a:lnTo>
                      <a:lnTo>
                        <a:pt x="1076" y="114"/>
                      </a:lnTo>
                      <a:lnTo>
                        <a:pt x="1078" y="108"/>
                      </a:lnTo>
                      <a:lnTo>
                        <a:pt x="1082" y="102"/>
                      </a:lnTo>
                      <a:lnTo>
                        <a:pt x="1086" y="96"/>
                      </a:lnTo>
                      <a:lnTo>
                        <a:pt x="1092" y="92"/>
                      </a:lnTo>
                      <a:lnTo>
                        <a:pt x="1098" y="88"/>
                      </a:lnTo>
                      <a:lnTo>
                        <a:pt x="1104" y="86"/>
                      </a:lnTo>
                      <a:lnTo>
                        <a:pt x="1112" y="86"/>
                      </a:lnTo>
                      <a:lnTo>
                        <a:pt x="1112" y="86"/>
                      </a:lnTo>
                      <a:lnTo>
                        <a:pt x="1120" y="86"/>
                      </a:lnTo>
                      <a:lnTo>
                        <a:pt x="1126" y="88"/>
                      </a:lnTo>
                      <a:lnTo>
                        <a:pt x="1134" y="92"/>
                      </a:lnTo>
                      <a:lnTo>
                        <a:pt x="1138" y="96"/>
                      </a:lnTo>
                      <a:lnTo>
                        <a:pt x="1144" y="102"/>
                      </a:lnTo>
                      <a:lnTo>
                        <a:pt x="1146" y="108"/>
                      </a:lnTo>
                      <a:lnTo>
                        <a:pt x="1148" y="114"/>
                      </a:lnTo>
                      <a:lnTo>
                        <a:pt x="1150" y="122"/>
                      </a:lnTo>
                      <a:lnTo>
                        <a:pt x="1150" y="122"/>
                      </a:lnTo>
                      <a:lnTo>
                        <a:pt x="1148" y="130"/>
                      </a:lnTo>
                      <a:lnTo>
                        <a:pt x="1146" y="136"/>
                      </a:lnTo>
                      <a:lnTo>
                        <a:pt x="1144" y="144"/>
                      </a:lnTo>
                      <a:lnTo>
                        <a:pt x="1138" y="148"/>
                      </a:lnTo>
                      <a:lnTo>
                        <a:pt x="1134" y="154"/>
                      </a:lnTo>
                      <a:lnTo>
                        <a:pt x="1126" y="156"/>
                      </a:lnTo>
                      <a:lnTo>
                        <a:pt x="1120" y="158"/>
                      </a:lnTo>
                      <a:lnTo>
                        <a:pt x="1112" y="160"/>
                      </a:lnTo>
                      <a:lnTo>
                        <a:pt x="1112" y="160"/>
                      </a:lnTo>
                      <a:close/>
                      <a:moveTo>
                        <a:pt x="1278" y="160"/>
                      </a:moveTo>
                      <a:lnTo>
                        <a:pt x="1278" y="160"/>
                      </a:lnTo>
                      <a:lnTo>
                        <a:pt x="1270" y="158"/>
                      </a:lnTo>
                      <a:lnTo>
                        <a:pt x="1264" y="156"/>
                      </a:lnTo>
                      <a:lnTo>
                        <a:pt x="1256" y="154"/>
                      </a:lnTo>
                      <a:lnTo>
                        <a:pt x="1252" y="148"/>
                      </a:lnTo>
                      <a:lnTo>
                        <a:pt x="1246" y="144"/>
                      </a:lnTo>
                      <a:lnTo>
                        <a:pt x="1244" y="136"/>
                      </a:lnTo>
                      <a:lnTo>
                        <a:pt x="1242" y="130"/>
                      </a:lnTo>
                      <a:lnTo>
                        <a:pt x="1240" y="122"/>
                      </a:lnTo>
                      <a:lnTo>
                        <a:pt x="1240" y="122"/>
                      </a:lnTo>
                      <a:lnTo>
                        <a:pt x="1242" y="114"/>
                      </a:lnTo>
                      <a:lnTo>
                        <a:pt x="1244" y="108"/>
                      </a:lnTo>
                      <a:lnTo>
                        <a:pt x="1246" y="102"/>
                      </a:lnTo>
                      <a:lnTo>
                        <a:pt x="1252" y="96"/>
                      </a:lnTo>
                      <a:lnTo>
                        <a:pt x="1256" y="92"/>
                      </a:lnTo>
                      <a:lnTo>
                        <a:pt x="1264" y="88"/>
                      </a:lnTo>
                      <a:lnTo>
                        <a:pt x="1270" y="86"/>
                      </a:lnTo>
                      <a:lnTo>
                        <a:pt x="1278" y="86"/>
                      </a:lnTo>
                      <a:lnTo>
                        <a:pt x="1278" y="86"/>
                      </a:lnTo>
                      <a:lnTo>
                        <a:pt x="1286" y="86"/>
                      </a:lnTo>
                      <a:lnTo>
                        <a:pt x="1292" y="88"/>
                      </a:lnTo>
                      <a:lnTo>
                        <a:pt x="1298" y="92"/>
                      </a:lnTo>
                      <a:lnTo>
                        <a:pt x="1304" y="96"/>
                      </a:lnTo>
                      <a:lnTo>
                        <a:pt x="1308" y="102"/>
                      </a:lnTo>
                      <a:lnTo>
                        <a:pt x="1312" y="108"/>
                      </a:lnTo>
                      <a:lnTo>
                        <a:pt x="1314" y="114"/>
                      </a:lnTo>
                      <a:lnTo>
                        <a:pt x="1314" y="122"/>
                      </a:lnTo>
                      <a:lnTo>
                        <a:pt x="1314" y="122"/>
                      </a:lnTo>
                      <a:lnTo>
                        <a:pt x="1314" y="130"/>
                      </a:lnTo>
                      <a:lnTo>
                        <a:pt x="1312" y="136"/>
                      </a:lnTo>
                      <a:lnTo>
                        <a:pt x="1308" y="144"/>
                      </a:lnTo>
                      <a:lnTo>
                        <a:pt x="1304" y="148"/>
                      </a:lnTo>
                      <a:lnTo>
                        <a:pt x="1298" y="154"/>
                      </a:lnTo>
                      <a:lnTo>
                        <a:pt x="1292" y="156"/>
                      </a:lnTo>
                      <a:lnTo>
                        <a:pt x="1286" y="158"/>
                      </a:lnTo>
                      <a:lnTo>
                        <a:pt x="1278" y="160"/>
                      </a:lnTo>
                      <a:lnTo>
                        <a:pt x="1278" y="160"/>
                      </a:lnTo>
                      <a:close/>
                    </a:path>
                  </a:pathLst>
                </a:custGeom>
                <a:solidFill>
                  <a:srgbClr val="F7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7" name="Freeform 72"/>
                <p:cNvSpPr>
                  <a:spLocks/>
                </p:cNvSpPr>
                <p:nvPr/>
              </p:nvSpPr>
              <p:spPr bwMode="auto">
                <a:xfrm>
                  <a:off x="7164388" y="935038"/>
                  <a:ext cx="311150" cy="311150"/>
                </a:xfrm>
                <a:custGeom>
                  <a:avLst/>
                  <a:gdLst/>
                  <a:ahLst/>
                  <a:cxnLst>
                    <a:cxn ang="0">
                      <a:pos x="196" y="196"/>
                    </a:cxn>
                    <a:cxn ang="0">
                      <a:pos x="0" y="196"/>
                    </a:cxn>
                    <a:cxn ang="0">
                      <a:pos x="0" y="0"/>
                    </a:cxn>
                    <a:cxn ang="0">
                      <a:pos x="196" y="196"/>
                    </a:cxn>
                  </a:cxnLst>
                  <a:rect l="0" t="0" r="r" b="b"/>
                  <a:pathLst>
                    <a:path w="196" h="196">
                      <a:moveTo>
                        <a:pt x="196" y="196"/>
                      </a:moveTo>
                      <a:lnTo>
                        <a:pt x="0" y="196"/>
                      </a:lnTo>
                      <a:lnTo>
                        <a:pt x="0" y="0"/>
                      </a:lnTo>
                      <a:lnTo>
                        <a:pt x="196" y="196"/>
                      </a:lnTo>
                      <a:close/>
                    </a:path>
                  </a:pathLst>
                </a:custGeom>
                <a:solidFill>
                  <a:srgbClr val="CFCF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8" name="Freeform 73"/>
                <p:cNvSpPr>
                  <a:spLocks/>
                </p:cNvSpPr>
                <p:nvPr/>
              </p:nvSpPr>
              <p:spPr bwMode="auto">
                <a:xfrm>
                  <a:off x="4478338" y="1287463"/>
                  <a:ext cx="3086100" cy="1428750"/>
                </a:xfrm>
                <a:custGeom>
                  <a:avLst/>
                  <a:gdLst/>
                  <a:ahLst/>
                  <a:cxnLst>
                    <a:cxn ang="0">
                      <a:pos x="1668" y="42"/>
                    </a:cxn>
                    <a:cxn ang="0">
                      <a:pos x="1668" y="42"/>
                    </a:cxn>
                    <a:cxn ang="0">
                      <a:pos x="1664" y="34"/>
                    </a:cxn>
                    <a:cxn ang="0">
                      <a:pos x="1658" y="26"/>
                    </a:cxn>
                    <a:cxn ang="0">
                      <a:pos x="1652" y="18"/>
                    </a:cxn>
                    <a:cxn ang="0">
                      <a:pos x="1646" y="12"/>
                    </a:cxn>
                    <a:cxn ang="0">
                      <a:pos x="1646" y="12"/>
                    </a:cxn>
                    <a:cxn ang="0">
                      <a:pos x="1636" y="8"/>
                    </a:cxn>
                    <a:cxn ang="0">
                      <a:pos x="1628" y="4"/>
                    </a:cxn>
                    <a:cxn ang="0">
                      <a:pos x="1618" y="2"/>
                    </a:cxn>
                    <a:cxn ang="0">
                      <a:pos x="1610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6" y="2"/>
                    </a:cxn>
                    <a:cxn ang="0">
                      <a:pos x="32" y="6"/>
                    </a:cxn>
                    <a:cxn ang="0">
                      <a:pos x="20" y="14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4" y="38"/>
                    </a:cxn>
                    <a:cxn ang="0">
                      <a:pos x="0" y="52"/>
                    </a:cxn>
                    <a:cxn ang="0">
                      <a:pos x="0" y="66"/>
                    </a:cxn>
                    <a:cxn ang="0">
                      <a:pos x="2" y="80"/>
                    </a:cxn>
                    <a:cxn ang="0">
                      <a:pos x="268" y="900"/>
                    </a:cxn>
                    <a:cxn ang="0">
                      <a:pos x="1944" y="900"/>
                    </a:cxn>
                    <a:cxn ang="0">
                      <a:pos x="1668" y="42"/>
                    </a:cxn>
                  </a:cxnLst>
                  <a:rect l="0" t="0" r="r" b="b"/>
                  <a:pathLst>
                    <a:path w="1944" h="900">
                      <a:moveTo>
                        <a:pt x="1668" y="42"/>
                      </a:moveTo>
                      <a:lnTo>
                        <a:pt x="1668" y="42"/>
                      </a:lnTo>
                      <a:lnTo>
                        <a:pt x="1664" y="34"/>
                      </a:lnTo>
                      <a:lnTo>
                        <a:pt x="1658" y="26"/>
                      </a:lnTo>
                      <a:lnTo>
                        <a:pt x="1652" y="18"/>
                      </a:lnTo>
                      <a:lnTo>
                        <a:pt x="1646" y="12"/>
                      </a:lnTo>
                      <a:lnTo>
                        <a:pt x="1646" y="12"/>
                      </a:lnTo>
                      <a:lnTo>
                        <a:pt x="1636" y="8"/>
                      </a:lnTo>
                      <a:lnTo>
                        <a:pt x="1628" y="4"/>
                      </a:lnTo>
                      <a:lnTo>
                        <a:pt x="1618" y="2"/>
                      </a:lnTo>
                      <a:lnTo>
                        <a:pt x="161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6" y="2"/>
                      </a:lnTo>
                      <a:lnTo>
                        <a:pt x="32" y="6"/>
                      </a:lnTo>
                      <a:lnTo>
                        <a:pt x="20" y="14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4" y="38"/>
                      </a:lnTo>
                      <a:lnTo>
                        <a:pt x="0" y="52"/>
                      </a:lnTo>
                      <a:lnTo>
                        <a:pt x="0" y="66"/>
                      </a:lnTo>
                      <a:lnTo>
                        <a:pt x="2" y="80"/>
                      </a:lnTo>
                      <a:lnTo>
                        <a:pt x="268" y="900"/>
                      </a:lnTo>
                      <a:lnTo>
                        <a:pt x="1944" y="900"/>
                      </a:lnTo>
                      <a:lnTo>
                        <a:pt x="1668" y="42"/>
                      </a:lnTo>
                      <a:close/>
                    </a:path>
                  </a:pathLst>
                </a:custGeom>
                <a:solidFill>
                  <a:srgbClr val="FBC1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B130F-A908-445E-8E7B-906E66EDCC1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개체 틀 2"/>
          <p:cNvSpPr txBox="1">
            <a:spLocks/>
          </p:cNvSpPr>
          <p:nvPr userDrawn="1"/>
        </p:nvSpPr>
        <p:spPr>
          <a:xfrm>
            <a:off x="459129" y="8816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ko-KR" altLang="en-US" sz="1600" kern="1200" dirty="0" smtClean="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rPr>
              <a:t>마스터 제목 스타일 편집</a:t>
            </a:r>
            <a:endParaRPr kumimoji="1" lang="ko-KR" altLang="en-US" sz="16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2" name="제목 개체 틀 2"/>
          <p:cNvSpPr txBox="1">
            <a:spLocks/>
          </p:cNvSpPr>
          <p:nvPr userDrawn="1"/>
        </p:nvSpPr>
        <p:spPr>
          <a:xfrm>
            <a:off x="470700" y="924763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제목 개체 틀 2"/>
          <p:cNvSpPr txBox="1">
            <a:spLocks/>
          </p:cNvSpPr>
          <p:nvPr userDrawn="1"/>
        </p:nvSpPr>
        <p:spPr>
          <a:xfrm>
            <a:off x="464915" y="103519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49" r:id="rId3"/>
    <p:sldLayoutId id="2147483665" r:id="rId4"/>
    <p:sldLayoutId id="2147483650" r:id="rId5"/>
    <p:sldLayoutId id="2147483651" r:id="rId6"/>
    <p:sldLayoutId id="2147483684" r:id="rId7"/>
    <p:sldLayoutId id="2147483671" r:id="rId8"/>
    <p:sldLayoutId id="2147483669" r:id="rId9"/>
    <p:sldLayoutId id="214748366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spcBef>
          <a:spcPct val="0"/>
        </a:spcBef>
        <a:buNone/>
        <a:defRPr lang="ko-KR" altLang="en-US" sz="3800" b="1" kern="1200" dirty="0">
          <a:solidFill>
            <a:schemeClr val="bg1"/>
          </a:solidFill>
          <a:latin typeface="Tahoma" pitchFamily="34" charset="0"/>
          <a:ea typeface="나눔고딕" pitchFamily="50" charset="-127"/>
          <a:cs typeface="Tahoma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b="1" kern="1200" dirty="0" smtClean="0">
          <a:solidFill>
            <a:srgbClr val="7030A0"/>
          </a:solidFill>
          <a:latin typeface="맑은 고딕" panose="020B0503020000020004" pitchFamily="50" charset="-127"/>
          <a:ea typeface="맑은 고딕" panose="020B0503020000020004" pitchFamily="50" charset="-127"/>
          <a:cs typeface="Tahoma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600" b="0" kern="1200" dirty="0" smtClean="0">
          <a:solidFill>
            <a:srgbClr val="17507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500" kern="1200" dirty="0" smtClean="0">
          <a:solidFill>
            <a:schemeClr val="accent5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74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직사각형 73"/>
          <p:cNvSpPr/>
          <p:nvPr/>
        </p:nvSpPr>
        <p:spPr>
          <a:xfrm>
            <a:off x="278340" y="737101"/>
            <a:ext cx="4627615" cy="5777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  <a:latin typeface="a바른생각" panose="02020600000000000000" pitchFamily="18" charset="-127"/>
              <a:ea typeface="a바른생각" panose="02020600000000000000" pitchFamily="18" charset="-127"/>
            </a:endParaRPr>
          </a:p>
        </p:txBody>
      </p:sp>
      <p:sp>
        <p:nvSpPr>
          <p:cNvPr id="75" name="제목 1"/>
          <p:cNvSpPr txBox="1">
            <a:spLocks/>
          </p:cNvSpPr>
          <p:nvPr/>
        </p:nvSpPr>
        <p:spPr>
          <a:xfrm>
            <a:off x="325199" y="693608"/>
            <a:ext cx="4608512" cy="9593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sz="2800" dirty="0" err="1" smtClean="0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파이썬</a:t>
            </a:r>
            <a:r>
              <a:rPr lang="ko-KR" altLang="en-US" sz="2800" dirty="0" err="1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으로</a:t>
            </a:r>
            <a: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 배우는</a:t>
            </a:r>
            <a:b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</a:br>
            <a: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누구나 </a:t>
            </a:r>
            <a:r>
              <a:rPr lang="ko-KR" altLang="en-US" sz="2800" dirty="0" smtClean="0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코딩</a:t>
            </a:r>
            <a:endParaRPr lang="ko-KR" altLang="en-US" sz="2800" dirty="0">
              <a:solidFill>
                <a:srgbClr val="FFFF00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61" y="363572"/>
            <a:ext cx="1921344" cy="161941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04" y="1696449"/>
            <a:ext cx="3585847" cy="465165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5338" y="1121082"/>
            <a:ext cx="3184359" cy="5394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/>
              <a:t>이스케이프 </a:t>
            </a:r>
            <a:r>
              <a:rPr lang="ko-KR" altLang="en-US" sz="2400" dirty="0" smtClean="0"/>
              <a:t>시퀀스 </a:t>
            </a:r>
            <a:r>
              <a:rPr lang="ko-KR" altLang="en-US" sz="2400" dirty="0"/>
              <a:t>문자</a:t>
            </a:r>
            <a:r>
              <a:rPr lang="en-US" altLang="ko-KR" sz="2400" dirty="0" smtClean="0"/>
              <a:t>(escape sequence characters)</a:t>
            </a:r>
            <a:endParaRPr lang="ko-KR" altLang="en-US" sz="2400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3422069" cy="5151503"/>
          </a:xfrm>
        </p:spPr>
        <p:txBody>
          <a:bodyPr/>
          <a:lstStyle/>
          <a:p>
            <a:r>
              <a:rPr lang="ko-KR" altLang="en-US" dirty="0" smtClean="0"/>
              <a:t>하나의 </a:t>
            </a:r>
            <a:r>
              <a:rPr lang="ko-KR" altLang="en-US" dirty="0"/>
              <a:t>문자를 </a:t>
            </a:r>
            <a:r>
              <a:rPr lang="ko-KR" altLang="en-US" dirty="0" err="1"/>
              <a:t>역슬래시</a:t>
            </a:r>
            <a:r>
              <a:rPr lang="en-US" altLang="ko-KR" dirty="0"/>
              <a:t>(\)</a:t>
            </a:r>
            <a:r>
              <a:rPr lang="ko-KR" altLang="en-US" dirty="0"/>
              <a:t>로 시작하는 조합으로 표현하는 </a:t>
            </a:r>
            <a:r>
              <a:rPr lang="ko-KR" altLang="en-US" dirty="0" smtClean="0"/>
              <a:t>문자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145" y="1035698"/>
            <a:ext cx="4264269" cy="528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내장 함수 </a:t>
            </a:r>
            <a:r>
              <a:rPr lang="en-US" altLang="ko-KR" dirty="0"/>
              <a:t>min( )</a:t>
            </a:r>
            <a:r>
              <a:rPr lang="ko-KR" altLang="en-US" dirty="0"/>
              <a:t>과 </a:t>
            </a:r>
            <a:r>
              <a:rPr lang="en-US" altLang="ko-KR" dirty="0"/>
              <a:t>max( 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5453093" cy="5151503"/>
          </a:xfrm>
        </p:spPr>
        <p:txBody>
          <a:bodyPr/>
          <a:lstStyle/>
          <a:p>
            <a:r>
              <a:rPr lang="ko-KR" altLang="en-US" dirty="0" smtClean="0"/>
              <a:t>인자의 </a:t>
            </a:r>
            <a:r>
              <a:rPr lang="ko-KR" altLang="en-US" dirty="0"/>
              <a:t>최댓값과 최솟값을 반환하는 </a:t>
            </a:r>
            <a:r>
              <a:rPr lang="ko-KR" altLang="en-US" dirty="0" smtClean="0"/>
              <a:t>함수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인자가 </a:t>
            </a:r>
            <a:r>
              <a:rPr lang="ko-KR" altLang="en-US" dirty="0"/>
              <a:t>문자열 </a:t>
            </a:r>
            <a:r>
              <a:rPr lang="en-US" altLang="ko-KR" dirty="0"/>
              <a:t>1</a:t>
            </a:r>
            <a:r>
              <a:rPr lang="ko-KR" altLang="en-US" dirty="0" smtClean="0"/>
              <a:t>개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문자열을 </a:t>
            </a:r>
            <a:r>
              <a:rPr lang="ko-KR" altLang="en-US" dirty="0"/>
              <a:t>구성하는 문자에서 코드 값으로 최대와 최소인 문자를 </a:t>
            </a:r>
            <a:r>
              <a:rPr lang="ko-KR" altLang="en-US" dirty="0" smtClean="0"/>
              <a:t>반환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인자가 </a:t>
            </a:r>
            <a:r>
              <a:rPr lang="ko-KR" altLang="en-US" dirty="0"/>
              <a:t>문자열이 </a:t>
            </a:r>
            <a:r>
              <a:rPr lang="en-US" altLang="ko-KR" dirty="0"/>
              <a:t>2</a:t>
            </a:r>
            <a:r>
              <a:rPr lang="ko-KR" altLang="en-US" dirty="0"/>
              <a:t>개 </a:t>
            </a:r>
            <a:r>
              <a:rPr lang="ko-KR" altLang="en-US" dirty="0" smtClean="0"/>
              <a:t>이상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문자열 </a:t>
            </a:r>
            <a:r>
              <a:rPr lang="ko-KR" altLang="en-US" dirty="0"/>
              <a:t>중 최대와 최소인 문자열을 </a:t>
            </a:r>
            <a:r>
              <a:rPr lang="ko-KR" altLang="en-US" dirty="0" smtClean="0"/>
              <a:t>반환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</a:t>
            </a:r>
            <a:r>
              <a:rPr lang="ko-KR" altLang="en-US" dirty="0"/>
              <a:t>개 이상의 </a:t>
            </a:r>
            <a:r>
              <a:rPr lang="ko-KR" altLang="en-US" dirty="0" smtClean="0"/>
              <a:t>숫자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최대와 최소 수를 반환</a:t>
            </a:r>
            <a:endParaRPr lang="en-US" altLang="ko-KR" dirty="0" smtClean="0"/>
          </a:p>
          <a:p>
            <a:r>
              <a:rPr lang="ko-KR" altLang="en-US" dirty="0"/>
              <a:t>내장 함수</a:t>
            </a:r>
            <a:r>
              <a:rPr lang="en-US" altLang="ko-KR" dirty="0"/>
              <a:t>(built - in function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함수 </a:t>
            </a:r>
            <a:r>
              <a:rPr lang="en-US" altLang="ko-KR" dirty="0" err="1"/>
              <a:t>len</a:t>
            </a:r>
            <a:r>
              <a:rPr lang="en-US" altLang="ko-KR" dirty="0"/>
              <a:t>( ), print( ), </a:t>
            </a:r>
            <a:r>
              <a:rPr lang="en-US" altLang="ko-KR" dirty="0" err="1"/>
              <a:t>int</a:t>
            </a:r>
            <a:r>
              <a:rPr lang="en-US" altLang="ko-KR" dirty="0"/>
              <a:t>( ), float( ), </a:t>
            </a:r>
            <a:r>
              <a:rPr lang="en-US" altLang="ko-KR" dirty="0" err="1"/>
              <a:t>str</a:t>
            </a:r>
            <a:r>
              <a:rPr lang="en-US" altLang="ko-KR" dirty="0"/>
              <a:t>( ), type( ), min( ), max( ) </a:t>
            </a:r>
            <a:r>
              <a:rPr lang="ko-KR" altLang="en-US" dirty="0" smtClean="0"/>
              <a:t>등</a:t>
            </a:r>
            <a:endParaRPr lang="ko-KR" altLang="en-US" dirty="0"/>
          </a:p>
          <a:p>
            <a:pPr lvl="1"/>
            <a:r>
              <a:rPr lang="ko-KR" altLang="en-US" dirty="0" err="1" smtClean="0"/>
              <a:t>파이썬</a:t>
            </a:r>
            <a:r>
              <a:rPr lang="ko-KR" altLang="en-US" dirty="0" smtClean="0"/>
              <a:t> </a:t>
            </a:r>
            <a:r>
              <a:rPr lang="ko-KR" altLang="en-US" dirty="0"/>
              <a:t>라이브러리로 인터프리터에서 아무런 설정 없이</a:t>
            </a:r>
            <a:r>
              <a:rPr lang="en-US" altLang="ko-KR" dirty="0"/>
              <a:t>(</a:t>
            </a:r>
            <a:r>
              <a:rPr lang="ko-KR" altLang="en-US" dirty="0"/>
              <a:t>나중에 배울 부가적인 설치와 </a:t>
            </a:r>
            <a:r>
              <a:rPr lang="ko-KR" altLang="en-US" dirty="0" err="1"/>
              <a:t>임포트</a:t>
            </a:r>
            <a:r>
              <a:rPr lang="ko-KR" altLang="en-US" dirty="0"/>
              <a:t> 필요 없이</a:t>
            </a:r>
            <a:r>
              <a:rPr lang="en-US" altLang="ko-KR" dirty="0"/>
              <a:t>) </a:t>
            </a:r>
            <a:r>
              <a:rPr lang="ko-KR" altLang="en-US" dirty="0" smtClean="0"/>
              <a:t>바로 </a:t>
            </a:r>
            <a:r>
              <a:rPr lang="ko-KR" altLang="en-US" dirty="0"/>
              <a:t>사용할 수 있는 </a:t>
            </a:r>
            <a:r>
              <a:rPr lang="ko-KR" altLang="en-US" dirty="0" smtClean="0"/>
              <a:t>함수</a:t>
            </a:r>
            <a:endParaRPr lang="en-US" altLang="ko-KR" dirty="0" smtClean="0"/>
          </a:p>
          <a:p>
            <a:pPr lvl="1"/>
            <a:r>
              <a:rPr lang="ko-KR" altLang="en-US" dirty="0" err="1"/>
              <a:t>파이썬</a:t>
            </a:r>
            <a:r>
              <a:rPr lang="ko-KR" altLang="en-US" dirty="0"/>
              <a:t> 내장 함수 </a:t>
            </a:r>
            <a:r>
              <a:rPr lang="ko-KR" altLang="en-US" dirty="0" smtClean="0"/>
              <a:t>설명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docs.python.org/</a:t>
            </a:r>
            <a:r>
              <a:rPr lang="en-US" altLang="ko-KR" dirty="0" err="1" smtClean="0"/>
              <a:t>ko</a:t>
            </a:r>
            <a:r>
              <a:rPr lang="en-US" altLang="ko-KR" dirty="0" smtClean="0"/>
              <a:t>/3/library/functions.html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621" y="1705969"/>
            <a:ext cx="2279082" cy="357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2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31" y="2537933"/>
            <a:ext cx="8172083" cy="184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문자열 바꿔 반환하는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replace( 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8505475" cy="5151503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메소드</a:t>
            </a:r>
            <a:r>
              <a:rPr lang="en-US" altLang="ko-KR" dirty="0"/>
              <a:t>(method</a:t>
            </a:r>
            <a:r>
              <a:rPr lang="en-US" altLang="ko-KR" dirty="0" smtClean="0"/>
              <a:t>): </a:t>
            </a:r>
            <a:r>
              <a:rPr lang="ko-KR" altLang="en-US" dirty="0" smtClean="0"/>
              <a:t>클래스에 </a:t>
            </a:r>
            <a:r>
              <a:rPr lang="ko-KR" altLang="en-US" dirty="0"/>
              <a:t>소속된 </a:t>
            </a:r>
            <a:r>
              <a:rPr lang="ko-KR" altLang="en-US" dirty="0" smtClean="0"/>
              <a:t>함수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문자열 </a:t>
            </a:r>
            <a:r>
              <a:rPr lang="ko-KR" altLang="en-US" dirty="0"/>
              <a:t>클래스 </a:t>
            </a:r>
            <a:r>
              <a:rPr lang="en-US" altLang="ko-KR" dirty="0" err="1"/>
              <a:t>str</a:t>
            </a:r>
            <a:r>
              <a:rPr lang="ko-KR" altLang="en-US" dirty="0"/>
              <a:t>에 속한 </a:t>
            </a:r>
            <a:r>
              <a:rPr lang="ko-KR" altLang="en-US" dirty="0" err="1" smtClean="0"/>
              <a:t>메소드</a:t>
            </a:r>
            <a:endParaRPr lang="ko-KR" altLang="en-US" dirty="0"/>
          </a:p>
          <a:p>
            <a:pPr lvl="2"/>
            <a:r>
              <a:rPr lang="en-US" altLang="ko-KR" dirty="0" err="1" smtClean="0"/>
              <a:t>str.replace</a:t>
            </a:r>
            <a:r>
              <a:rPr lang="en-US" altLang="ko-KR" dirty="0" smtClean="0"/>
              <a:t>(a</a:t>
            </a:r>
            <a:r>
              <a:rPr lang="en-US" altLang="ko-KR" dirty="0"/>
              <a:t>, </a:t>
            </a:r>
            <a:r>
              <a:rPr lang="en-US" altLang="ko-KR" dirty="0" smtClean="0"/>
              <a:t>b)</a:t>
            </a:r>
            <a:r>
              <a:rPr lang="ko-KR" altLang="en-US" dirty="0"/>
              <a:t>처럼 </a:t>
            </a:r>
            <a:r>
              <a:rPr lang="ko-KR" altLang="en-US" dirty="0" smtClean="0"/>
              <a:t>호출</a:t>
            </a:r>
            <a:endParaRPr lang="en-US" altLang="ko-KR" dirty="0" smtClean="0"/>
          </a:p>
          <a:p>
            <a:r>
              <a:rPr lang="ko-KR" altLang="en-US" dirty="0" err="1" smtClean="0"/>
              <a:t>메소드</a:t>
            </a:r>
            <a:r>
              <a:rPr lang="ko-KR" altLang="en-US" dirty="0" smtClean="0"/>
              <a:t> </a:t>
            </a:r>
            <a:r>
              <a:rPr lang="en-US" altLang="ko-KR" dirty="0" err="1"/>
              <a:t>str.replace</a:t>
            </a:r>
            <a:r>
              <a:rPr lang="en-US" altLang="ko-KR" dirty="0"/>
              <a:t>(a, </a:t>
            </a:r>
            <a:r>
              <a:rPr lang="en-US" altLang="ko-KR" dirty="0" smtClean="0"/>
              <a:t>b)</a:t>
            </a:r>
          </a:p>
          <a:p>
            <a:pPr lvl="1"/>
            <a:r>
              <a:rPr lang="ko-KR" altLang="en-US" dirty="0" smtClean="0"/>
              <a:t>문자열 </a:t>
            </a:r>
            <a:r>
              <a:rPr lang="en-US" altLang="ko-KR" dirty="0" err="1"/>
              <a:t>str</a:t>
            </a:r>
            <a:r>
              <a:rPr lang="ko-KR" altLang="en-US" dirty="0"/>
              <a:t>에서 </a:t>
            </a:r>
            <a:r>
              <a:rPr lang="en-US" altLang="ko-KR" dirty="0"/>
              <a:t>a</a:t>
            </a:r>
            <a:r>
              <a:rPr lang="ko-KR" altLang="en-US" dirty="0"/>
              <a:t>가 나타나는 모든 </a:t>
            </a:r>
            <a:r>
              <a:rPr lang="ko-KR" altLang="en-US" dirty="0" smtClean="0"/>
              <a:t>부분을 </a:t>
            </a:r>
            <a:r>
              <a:rPr lang="en-US" altLang="ko-KR" dirty="0" smtClean="0"/>
              <a:t>b</a:t>
            </a:r>
            <a:r>
              <a:rPr lang="ko-KR" altLang="en-US" dirty="0"/>
              <a:t>로 모두 바꾼 문자열을 </a:t>
            </a:r>
            <a:r>
              <a:rPr lang="ko-KR" altLang="en-US" dirty="0" smtClean="0"/>
              <a:t>반환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메소드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str.replace</a:t>
            </a:r>
            <a:r>
              <a:rPr lang="en-US" altLang="ko-KR" dirty="0" smtClean="0"/>
              <a:t>(old</a:t>
            </a:r>
            <a:r>
              <a:rPr lang="en-US" altLang="ko-KR" dirty="0"/>
              <a:t>, new, </a:t>
            </a:r>
            <a:r>
              <a:rPr lang="en-US" altLang="ko-KR" dirty="0" smtClean="0"/>
              <a:t>count)</a:t>
            </a:r>
          </a:p>
          <a:p>
            <a:pPr lvl="1"/>
            <a:r>
              <a:rPr lang="ko-KR" altLang="en-US" dirty="0" smtClean="0"/>
              <a:t>문자열 </a:t>
            </a:r>
            <a:r>
              <a:rPr lang="en-US" altLang="ko-KR" dirty="0"/>
              <a:t>old</a:t>
            </a:r>
            <a:r>
              <a:rPr lang="ko-KR" altLang="en-US" dirty="0"/>
              <a:t>를 </a:t>
            </a:r>
            <a:r>
              <a:rPr lang="en-US" altLang="ko-KR" dirty="0"/>
              <a:t>new</a:t>
            </a:r>
            <a:r>
              <a:rPr lang="ko-KR" altLang="en-US" dirty="0"/>
              <a:t>로 대체하는데</a:t>
            </a:r>
            <a:r>
              <a:rPr lang="en-US" altLang="ko-KR" dirty="0"/>
              <a:t>, </a:t>
            </a:r>
            <a:r>
              <a:rPr lang="ko-KR" altLang="en-US" dirty="0"/>
              <a:t>옵션인 </a:t>
            </a:r>
            <a:r>
              <a:rPr lang="en-US" altLang="ko-KR" dirty="0"/>
              <a:t>count</a:t>
            </a:r>
            <a:r>
              <a:rPr lang="ko-KR" altLang="en-US" dirty="0"/>
              <a:t>는 대체 </a:t>
            </a:r>
            <a:r>
              <a:rPr lang="ko-KR" altLang="en-US" dirty="0" smtClean="0"/>
              <a:t>횟수를 지정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옵션인 </a:t>
            </a:r>
            <a:r>
              <a:rPr lang="en-US" altLang="ko-KR" dirty="0"/>
              <a:t>count</a:t>
            </a:r>
            <a:r>
              <a:rPr lang="ko-KR" altLang="en-US" dirty="0"/>
              <a:t>가 없으면 모두 바꾸고</a:t>
            </a:r>
            <a:r>
              <a:rPr lang="en-US" altLang="ko-KR" dirty="0"/>
              <a:t>, </a:t>
            </a:r>
            <a:r>
              <a:rPr lang="ko-KR" altLang="en-US" dirty="0"/>
              <a:t>있으면 앞에서부터 지정한 횟수만큼 </a:t>
            </a:r>
            <a:r>
              <a:rPr lang="ko-KR" altLang="en-US" dirty="0" smtClean="0"/>
              <a:t>바꿈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r>
              <a:rPr lang="ko-KR" altLang="en-US" dirty="0"/>
              <a:t>문자열은 수정될 수 없는 </a:t>
            </a:r>
            <a:r>
              <a:rPr lang="ko-KR" altLang="en-US" dirty="0" smtClean="0"/>
              <a:t>자료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문자열은 </a:t>
            </a:r>
            <a:r>
              <a:rPr lang="ko-KR" altLang="en-US" dirty="0"/>
              <a:t>수정될 수 없다는</a:t>
            </a:r>
            <a:r>
              <a:rPr lang="en-US" altLang="ko-KR" dirty="0"/>
              <a:t>(immutable) </a:t>
            </a:r>
            <a:r>
              <a:rPr lang="ko-KR" altLang="en-US" dirty="0" smtClean="0"/>
              <a:t>특징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replace</a:t>
            </a:r>
            <a:r>
              <a:rPr lang="en-US" altLang="ko-KR" dirty="0"/>
              <a:t>( ) </a:t>
            </a:r>
            <a:r>
              <a:rPr lang="ko-KR" altLang="en-US" dirty="0"/>
              <a:t>등의 </a:t>
            </a:r>
            <a:r>
              <a:rPr lang="ko-KR" altLang="en-US" dirty="0" err="1"/>
              <a:t>메소드</a:t>
            </a:r>
            <a:r>
              <a:rPr lang="ko-KR" altLang="en-US" dirty="0"/>
              <a:t> 기능이 작용한 새로운 문자열을 </a:t>
            </a:r>
            <a:r>
              <a:rPr lang="ko-KR" altLang="en-US" dirty="0" smtClean="0"/>
              <a:t>반환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20" y="2928642"/>
            <a:ext cx="5397821" cy="111930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280" y="2871531"/>
            <a:ext cx="2469908" cy="123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소수 형태의 실수에서 모든 자릿수의 합 구하기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메소드</a:t>
            </a:r>
            <a:r>
              <a:rPr lang="ko-KR" altLang="en-US" dirty="0" smtClean="0"/>
              <a:t> </a:t>
            </a:r>
            <a:r>
              <a:rPr lang="en-US" altLang="ko-KR" dirty="0"/>
              <a:t>replace( </a:t>
            </a:r>
            <a:r>
              <a:rPr lang="en-US" altLang="ko-KR" dirty="0" smtClean="0"/>
              <a:t>)</a:t>
            </a:r>
            <a:r>
              <a:rPr lang="ko-KR" altLang="en-US" dirty="0" smtClean="0"/>
              <a:t> 사용</a:t>
            </a:r>
            <a:endParaRPr lang="en-US" altLang="ko-KR" dirty="0" smtClean="0"/>
          </a:p>
          <a:p>
            <a:pPr lvl="1"/>
            <a:r>
              <a:rPr lang="ko-KR" altLang="en-US" dirty="0"/>
              <a:t>표준 입력으로 받은 실수 형태의 </a:t>
            </a:r>
            <a:r>
              <a:rPr lang="ko-KR" altLang="en-US" dirty="0" smtClean="0"/>
              <a:t>문자열에서 소수점을 </a:t>
            </a:r>
            <a:r>
              <a:rPr lang="ko-KR" altLang="en-US" dirty="0"/>
              <a:t>제거</a:t>
            </a:r>
            <a:endParaRPr lang="en-US" altLang="ko-KR" dirty="0"/>
          </a:p>
          <a:p>
            <a:r>
              <a:rPr lang="ko-KR" altLang="en-US" dirty="0" smtClean="0"/>
              <a:t>각 </a:t>
            </a:r>
            <a:r>
              <a:rPr lang="ko-KR" altLang="en-US" dirty="0"/>
              <a:t>자릿수를 참조해 모두 </a:t>
            </a:r>
            <a:r>
              <a:rPr lang="ko-KR" altLang="en-US" dirty="0" smtClean="0"/>
              <a:t>더하기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065" y="2323864"/>
            <a:ext cx="6068323" cy="352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74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함수</a:t>
            </a:r>
            <a:r>
              <a:rPr lang="en-US" altLang="ko-KR" dirty="0" smtClean="0"/>
              <a:t> count()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join()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count( </a:t>
            </a:r>
            <a:r>
              <a:rPr lang="en-US" altLang="ko-KR" dirty="0" smtClean="0"/>
              <a:t>): </a:t>
            </a:r>
            <a:r>
              <a:rPr lang="ko-KR" altLang="en-US" dirty="0" smtClean="0"/>
              <a:t>부분 </a:t>
            </a:r>
            <a:r>
              <a:rPr lang="ko-KR" altLang="en-US" dirty="0"/>
              <a:t>문자열 출현 횟수를 </a:t>
            </a:r>
            <a:r>
              <a:rPr lang="ko-KR" altLang="en-US" dirty="0" smtClean="0"/>
              <a:t>반환</a:t>
            </a:r>
            <a:endParaRPr lang="en-US" altLang="ko-KR" dirty="0" smtClean="0"/>
          </a:p>
          <a:p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join( </a:t>
            </a:r>
            <a:r>
              <a:rPr lang="en-US" altLang="ko-KR" dirty="0" smtClean="0"/>
              <a:t>): </a:t>
            </a:r>
            <a:r>
              <a:rPr lang="ko-KR" altLang="en-US" dirty="0" smtClean="0"/>
              <a:t>문자열의 </a:t>
            </a:r>
            <a:r>
              <a:rPr lang="ko-KR" altLang="en-US" dirty="0"/>
              <a:t>문자와 문자 사이에 원하는 문자열을 </a:t>
            </a:r>
            <a:r>
              <a:rPr lang="ko-KR" altLang="en-US" dirty="0" smtClean="0"/>
              <a:t>삽입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‘</a:t>
            </a:r>
            <a:r>
              <a:rPr lang="en-US" altLang="ko-KR" dirty="0"/>
              <a:t>-&gt;’.join(‘12345</a:t>
            </a:r>
            <a:r>
              <a:rPr lang="en-US" altLang="ko-KR" dirty="0" smtClean="0"/>
              <a:t>’)</a:t>
            </a:r>
          </a:p>
          <a:p>
            <a:pPr lvl="2"/>
            <a:r>
              <a:rPr lang="ko-KR" altLang="en-US" dirty="0" smtClean="0"/>
              <a:t>문자열 </a:t>
            </a:r>
            <a:r>
              <a:rPr lang="ko-KR" altLang="en-US" dirty="0"/>
              <a:t>‘</a:t>
            </a:r>
            <a:r>
              <a:rPr lang="en-US" altLang="ko-KR" dirty="0"/>
              <a:t>12345’ </a:t>
            </a:r>
            <a:r>
              <a:rPr lang="ko-KR" altLang="en-US" dirty="0"/>
              <a:t>사이에 ‘</a:t>
            </a:r>
            <a:r>
              <a:rPr lang="en-US" altLang="ko-KR" dirty="0"/>
              <a:t>-&gt;’</a:t>
            </a:r>
            <a:r>
              <a:rPr lang="ko-KR" altLang="en-US" dirty="0"/>
              <a:t>을 삽입한 문자열을 </a:t>
            </a:r>
            <a:r>
              <a:rPr lang="ko-KR" altLang="en-US" dirty="0" smtClean="0"/>
              <a:t>반환</a:t>
            </a:r>
            <a:endParaRPr lang="ko-KR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73724" y="2612687"/>
            <a:ext cx="4545624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200" b="0" i="0" u="none" strike="noStrike" cap="none" normalizeH="0" baseline="0" dirty="0" smtClean="0">
                <a:ln>
                  <a:noFill/>
                </a:ln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&gt;&gt;&gt;</a:t>
            </a:r>
            <a:r>
              <a:rPr kumimoji="0" lang="ko-KR" altLang="ko-KR" sz="1200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ko-KR" altLang="ko-KR" sz="1200" b="0" i="0" u="none" strike="noStrike" cap="none" normalizeH="0" baseline="0" dirty="0" err="1" smtClean="0">
                <a:ln>
                  <a:noFill/>
                </a:ln>
                <a:solidFill>
                  <a:srgbClr val="066DE2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kumimoji="0" lang="ko-KR" altLang="ko-KR" sz="1200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ko-KR" altLang="ko-KR" sz="1200" b="0" i="0" u="none" strike="noStrike" cap="none" normalizeH="0" baseline="0" dirty="0" smtClean="0">
                <a:ln>
                  <a:noFill/>
                </a:ln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ko-KR" altLang="ko-KR" sz="1200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ko-KR" altLang="ko-KR" sz="1200" b="0" i="0" u="none" strike="noStrike" cap="none" normalizeH="0" baseline="0" dirty="0" smtClean="0">
                <a:ln>
                  <a:noFill/>
                </a:ln>
                <a:solidFill>
                  <a:srgbClr val="63A35C"/>
                </a:solidFill>
                <a:effectLst/>
                <a:latin typeface="Consolas" panose="020B0609020204030204" pitchFamily="49" charset="0"/>
              </a:rPr>
              <a:t>'단순한 것이 복잡한 것보다 낫다.'</a:t>
            </a:r>
            <a:endParaRPr kumimoji="0" lang="ko-KR" altLang="ko-KR" sz="1200" b="0" i="0" u="none" strike="noStrike" cap="none" normalizeH="0" baseline="0" dirty="0" smtClean="0">
              <a:ln>
                <a:noFill/>
              </a:ln>
              <a:solidFill>
                <a:srgbClr val="010101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200" b="0" i="0" u="none" strike="noStrike" cap="none" normalizeH="0" baseline="0" dirty="0" smtClean="0">
                <a:ln>
                  <a:noFill/>
                </a:ln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&gt;&gt;&gt;</a:t>
            </a:r>
            <a:r>
              <a:rPr kumimoji="0" lang="ko-KR" altLang="ko-KR" sz="1200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ko-KR" altLang="ko-KR" sz="1200" b="0" i="0" u="none" strike="noStrike" cap="none" normalizeH="0" baseline="0" dirty="0" err="1" smtClean="0">
                <a:ln>
                  <a:noFill/>
                </a:ln>
                <a:solidFill>
                  <a:srgbClr val="066DE2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kumimoji="0" lang="ko-KR" altLang="ko-KR" sz="1200" b="0" i="0" u="none" strike="noStrike" cap="none" normalizeH="0" baseline="0" dirty="0" err="1" smtClean="0">
                <a:ln>
                  <a:noFill/>
                </a:ln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.count</a:t>
            </a:r>
            <a:r>
              <a:rPr kumimoji="0" lang="ko-KR" altLang="ko-KR" sz="1200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ko-KR" altLang="ko-KR" sz="1200" b="0" i="0" u="none" strike="noStrike" cap="none" normalizeH="0" baseline="0" dirty="0" smtClean="0">
                <a:ln>
                  <a:noFill/>
                </a:ln>
                <a:solidFill>
                  <a:srgbClr val="63A35C"/>
                </a:solidFill>
                <a:effectLst/>
                <a:latin typeface="Consolas" panose="020B0609020204030204" pitchFamily="49" charset="0"/>
              </a:rPr>
              <a:t>'복잡'</a:t>
            </a:r>
            <a:r>
              <a:rPr kumimoji="0" lang="ko-KR" altLang="ko-KR" sz="1200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200" b="0" i="0" u="none" strike="noStrike" cap="none" normalizeH="0" baseline="0" dirty="0" smtClean="0">
                <a:ln>
                  <a:noFill/>
                </a:ln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1</a:t>
            </a:r>
            <a:endParaRPr kumimoji="0" lang="ko-KR" altLang="ko-KR" sz="1200" b="0" i="0" u="none" strike="noStrike" cap="none" normalizeH="0" baseline="0" dirty="0" smtClean="0">
              <a:ln>
                <a:noFill/>
              </a:ln>
              <a:solidFill>
                <a:srgbClr val="010101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200" b="0" i="0" u="none" strike="noStrike" cap="none" normalizeH="0" baseline="0" dirty="0" smtClean="0">
                <a:ln>
                  <a:noFill/>
                </a:ln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&gt;&gt;&gt;</a:t>
            </a:r>
            <a:r>
              <a:rPr kumimoji="0" lang="ko-KR" altLang="ko-KR" sz="1200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ko-KR" altLang="ko-KR" sz="1200" b="0" i="0" u="none" strike="noStrike" cap="none" normalizeH="0" baseline="0" dirty="0" err="1" smtClean="0">
                <a:ln>
                  <a:noFill/>
                </a:ln>
                <a:solidFill>
                  <a:srgbClr val="066DE2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kumimoji="0" lang="ko-KR" altLang="ko-KR" sz="1200" b="0" i="0" u="none" strike="noStrike" cap="none" normalizeH="0" baseline="0" dirty="0" err="1" smtClean="0">
                <a:ln>
                  <a:noFill/>
                </a:ln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.count</a:t>
            </a:r>
            <a:r>
              <a:rPr kumimoji="0" lang="ko-KR" altLang="ko-KR" sz="1200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ko-KR" altLang="ko-KR" sz="1200" b="0" i="0" u="none" strike="noStrike" cap="none" normalizeH="0" baseline="0" dirty="0" smtClean="0">
                <a:ln>
                  <a:noFill/>
                </a:ln>
                <a:solidFill>
                  <a:srgbClr val="63A35C"/>
                </a:solidFill>
                <a:effectLst/>
                <a:latin typeface="Consolas" panose="020B0609020204030204" pitchFamily="49" charset="0"/>
              </a:rPr>
              <a:t>'것'</a:t>
            </a:r>
            <a:r>
              <a:rPr kumimoji="0" lang="ko-KR" altLang="ko-KR" sz="1200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200" b="0" i="0" u="none" strike="noStrike" cap="none" normalizeH="0" baseline="0" dirty="0" smtClean="0">
                <a:ln>
                  <a:noFill/>
                </a:ln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2</a:t>
            </a:r>
            <a:endParaRPr kumimoji="0" lang="ko-KR" altLang="ko-K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758" y="2554048"/>
            <a:ext cx="4374906" cy="78377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99" y="3298430"/>
            <a:ext cx="4958863" cy="302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18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문자열을 찾는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find( )</a:t>
            </a:r>
            <a:r>
              <a:rPr lang="ko-KR" altLang="en-US" dirty="0"/>
              <a:t>와 </a:t>
            </a:r>
            <a:r>
              <a:rPr lang="en-US" altLang="ko-KR" dirty="0"/>
              <a:t>index( 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클래스 </a:t>
            </a:r>
            <a:r>
              <a:rPr lang="en-US" altLang="ko-KR" dirty="0" err="1"/>
              <a:t>str</a:t>
            </a:r>
            <a:r>
              <a:rPr lang="ko-KR" altLang="en-US" dirty="0"/>
              <a:t>에서 부분 문자열 </a:t>
            </a:r>
            <a:r>
              <a:rPr lang="en-US" altLang="ko-KR" dirty="0"/>
              <a:t>sub</a:t>
            </a:r>
            <a:r>
              <a:rPr lang="ko-KR" altLang="en-US" dirty="0"/>
              <a:t>가 맨 처음에 위치한 첨자를 </a:t>
            </a:r>
            <a:r>
              <a:rPr lang="ko-KR" altLang="en-US" dirty="0" smtClean="0"/>
              <a:t>반환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메소드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str.find</a:t>
            </a:r>
            <a:r>
              <a:rPr lang="en-US" altLang="ko-KR" dirty="0" smtClean="0"/>
              <a:t>(sub): </a:t>
            </a:r>
            <a:r>
              <a:rPr lang="ko-KR" altLang="en-US" dirty="0" smtClean="0"/>
              <a:t>없으면 </a:t>
            </a:r>
            <a:r>
              <a:rPr lang="en-US" altLang="ko-KR" dirty="0"/>
              <a:t>-1</a:t>
            </a:r>
            <a:r>
              <a:rPr lang="ko-KR" altLang="en-US" dirty="0"/>
              <a:t>을 반환</a:t>
            </a:r>
          </a:p>
          <a:p>
            <a:pPr lvl="1"/>
            <a:r>
              <a:rPr lang="ko-KR" altLang="en-US" dirty="0" err="1" smtClean="0"/>
              <a:t>메소드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str.index</a:t>
            </a:r>
            <a:r>
              <a:rPr lang="en-US" altLang="ko-KR" dirty="0" smtClean="0"/>
              <a:t>(sub): </a:t>
            </a:r>
            <a:r>
              <a:rPr lang="ko-KR" altLang="en-US" dirty="0" smtClean="0"/>
              <a:t>없으면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ValueError</a:t>
            </a:r>
            <a:r>
              <a:rPr lang="ko-KR" altLang="en-US" dirty="0"/>
              <a:t>를 </a:t>
            </a:r>
            <a:r>
              <a:rPr lang="ko-KR" altLang="en-US" dirty="0" smtClean="0"/>
              <a:t>발생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역순으로 검색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rfind</a:t>
            </a:r>
            <a:r>
              <a:rPr lang="en-US" altLang="ko-KR" dirty="0" smtClean="0"/>
              <a:t>(), </a:t>
            </a:r>
            <a:r>
              <a:rPr lang="en-US" altLang="ko-KR" dirty="0" err="1" smtClean="0"/>
              <a:t>rindex</a:t>
            </a:r>
            <a:r>
              <a:rPr lang="en-US" altLang="ko-KR" dirty="0" smtClean="0"/>
              <a:t>()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400" y="3929460"/>
            <a:ext cx="5615752" cy="238929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887" y="2201008"/>
            <a:ext cx="2297642" cy="18573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449" y="2678312"/>
            <a:ext cx="2951163" cy="126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26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문자열을 여러 문자열로 나누는 </a:t>
            </a:r>
            <a:r>
              <a:rPr lang="en-US" altLang="ko-KR" dirty="0"/>
              <a:t>split( ) </a:t>
            </a:r>
            <a:r>
              <a:rPr lang="ko-KR" altLang="en-US" dirty="0" err="1"/>
              <a:t>메소드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문자열 </a:t>
            </a:r>
            <a:r>
              <a:rPr lang="en-US" altLang="ko-KR" dirty="0" err="1"/>
              <a:t>str</a:t>
            </a:r>
            <a:r>
              <a:rPr lang="ko-KR" altLang="en-US" dirty="0"/>
              <a:t>에서 </a:t>
            </a:r>
            <a:r>
              <a:rPr lang="ko-KR" altLang="en-US" dirty="0" smtClean="0"/>
              <a:t>공백을 </a:t>
            </a:r>
            <a:r>
              <a:rPr lang="ko-KR" altLang="en-US" dirty="0"/>
              <a:t>기준으로 문자열을 </a:t>
            </a:r>
            <a:r>
              <a:rPr lang="ko-KR" altLang="en-US" dirty="0" smtClean="0"/>
              <a:t>분리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리스트 </a:t>
            </a:r>
            <a:r>
              <a:rPr lang="en-US" altLang="ko-KR" dirty="0" smtClean="0"/>
              <a:t>[</a:t>
            </a:r>
            <a:r>
              <a:rPr lang="ko-KR" altLang="en-US" dirty="0"/>
              <a:t>항목</a:t>
            </a:r>
            <a:r>
              <a:rPr lang="en-US" altLang="ko-KR" dirty="0"/>
              <a:t>1, </a:t>
            </a:r>
            <a:r>
              <a:rPr lang="ko-KR" altLang="en-US" dirty="0"/>
              <a:t>항목</a:t>
            </a:r>
            <a:r>
              <a:rPr lang="en-US" altLang="ko-KR" dirty="0"/>
              <a:t>2</a:t>
            </a:r>
            <a:r>
              <a:rPr lang="en-US" altLang="ko-KR" dirty="0" smtClean="0"/>
              <a:t>, …] </a:t>
            </a:r>
            <a:r>
              <a:rPr lang="ko-KR" altLang="en-US" dirty="0" smtClean="0"/>
              <a:t>반환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공백은 </a:t>
            </a:r>
            <a:r>
              <a:rPr lang="en-US" altLang="ko-KR" dirty="0" smtClean="0"/>
              <a:t>whitespace</a:t>
            </a:r>
            <a:r>
              <a:rPr lang="ko-KR" altLang="en-US" dirty="0"/>
              <a:t>라고도 부르며</a:t>
            </a:r>
            <a:r>
              <a:rPr lang="en-US" altLang="ko-KR" dirty="0"/>
              <a:t>, </a:t>
            </a:r>
            <a:r>
              <a:rPr lang="ko-KR" altLang="en-US" dirty="0"/>
              <a:t>공백</a:t>
            </a:r>
            <a:r>
              <a:rPr lang="en-US" altLang="ko-KR" dirty="0"/>
              <a:t>, </a:t>
            </a:r>
            <a:r>
              <a:rPr lang="ko-KR" altLang="en-US" dirty="0"/>
              <a:t>탭</a:t>
            </a:r>
            <a:r>
              <a:rPr lang="en-US" altLang="ko-KR" dirty="0"/>
              <a:t>, </a:t>
            </a:r>
            <a:r>
              <a:rPr lang="ko-KR" altLang="en-US" dirty="0" err="1" smtClean="0"/>
              <a:t>엔터키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뉴라인</a:t>
            </a:r>
            <a:r>
              <a:rPr lang="en-US" altLang="ko-KR" dirty="0" smtClean="0"/>
              <a:t>)</a:t>
            </a:r>
            <a:r>
              <a:rPr lang="ko-KR" altLang="en-US" dirty="0" smtClean="0"/>
              <a:t> 등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err="1" smtClean="0"/>
              <a:t>str.split</a:t>
            </a:r>
            <a:r>
              <a:rPr lang="en-US" altLang="ko-KR" dirty="0" smtClean="0"/>
              <a:t>(',')</a:t>
            </a:r>
          </a:p>
          <a:p>
            <a:pPr lvl="1"/>
            <a:r>
              <a:rPr lang="ko-KR" altLang="en-US" dirty="0" smtClean="0"/>
              <a:t>괄호 </a:t>
            </a:r>
            <a:r>
              <a:rPr lang="ko-KR" altLang="en-US" dirty="0"/>
              <a:t>안에 특정한 문자열 값이 있을 </a:t>
            </a:r>
            <a:r>
              <a:rPr lang="ko-KR" altLang="en-US" dirty="0" smtClean="0"/>
              <a:t>경우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이 </a:t>
            </a:r>
            <a:r>
              <a:rPr lang="ko-KR" altLang="en-US" dirty="0"/>
              <a:t>부분 문자열 값을 </a:t>
            </a:r>
            <a:r>
              <a:rPr lang="ko-KR" altLang="en-US" dirty="0" err="1"/>
              <a:t>구분자를</a:t>
            </a:r>
            <a:r>
              <a:rPr lang="ko-KR" altLang="en-US" dirty="0"/>
              <a:t> </a:t>
            </a:r>
            <a:r>
              <a:rPr lang="ko-KR" altLang="en-US" dirty="0" smtClean="0"/>
              <a:t>이용해 </a:t>
            </a:r>
            <a:r>
              <a:rPr lang="ko-KR" altLang="en-US" dirty="0"/>
              <a:t>문자열을 나눠 </a:t>
            </a:r>
            <a:r>
              <a:rPr lang="ko-KR" altLang="en-US" dirty="0" smtClean="0"/>
              <a:t>줌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933" y="2364765"/>
            <a:ext cx="5490672" cy="99490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933" y="4793344"/>
            <a:ext cx="5393426" cy="9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17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/>
              <a:t>4</a:t>
            </a:r>
            <a:r>
              <a:rPr lang="ko-KR" altLang="en-US" sz="2400" dirty="0"/>
              <a:t>개의 수를 입력 받아 합과 평균값과 최댓값 및 최솟값을 출력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표준 </a:t>
            </a:r>
            <a:r>
              <a:rPr lang="ko-KR" altLang="en-US" dirty="0"/>
              <a:t>입력 </a:t>
            </a:r>
            <a:r>
              <a:rPr lang="en-US" altLang="ko-KR" dirty="0" smtClean="0"/>
              <a:t>input</a:t>
            </a:r>
            <a:r>
              <a:rPr lang="en-US" altLang="ko-KR" dirty="0"/>
              <a:t>( )</a:t>
            </a:r>
            <a:r>
              <a:rPr lang="ko-KR" altLang="en-US" dirty="0"/>
              <a:t>에서 </a:t>
            </a:r>
            <a:r>
              <a:rPr lang="ko-KR" altLang="en-US" dirty="0" smtClean="0"/>
              <a:t>한 번에 여러 </a:t>
            </a:r>
            <a:r>
              <a:rPr lang="ko-KR" altLang="en-US" dirty="0"/>
              <a:t>값을 </a:t>
            </a:r>
            <a:r>
              <a:rPr lang="ko-KR" altLang="en-US" dirty="0" smtClean="0"/>
              <a:t>입력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최댓값과 </a:t>
            </a:r>
            <a:r>
              <a:rPr lang="ko-KR" altLang="en-US" dirty="0"/>
              <a:t>최솟값은 함수 </a:t>
            </a:r>
            <a:r>
              <a:rPr lang="en-US" altLang="ko-KR" dirty="0"/>
              <a:t>max( )</a:t>
            </a:r>
            <a:r>
              <a:rPr lang="ko-KR" altLang="en-US" dirty="0"/>
              <a:t>와 </a:t>
            </a:r>
            <a:r>
              <a:rPr lang="en-US" altLang="ko-KR" dirty="0"/>
              <a:t>min( )</a:t>
            </a:r>
            <a:r>
              <a:rPr lang="ko-KR" altLang="en-US" dirty="0"/>
              <a:t>을 </a:t>
            </a:r>
            <a:r>
              <a:rPr lang="ko-KR" altLang="en-US" dirty="0" smtClean="0"/>
              <a:t>사용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812" y="1640245"/>
            <a:ext cx="2829444" cy="78643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990" y="3158738"/>
            <a:ext cx="6455933" cy="284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73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메소드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center()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strip()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폭을 지정하고 중앙에 문자열 배치하는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center( 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/>
              <a:t>문자열 앞뒤의 특정 문자들을 제거하는 </a:t>
            </a:r>
            <a:r>
              <a:rPr lang="en-US" altLang="ko-KR" dirty="0"/>
              <a:t>strip( ) </a:t>
            </a:r>
            <a:r>
              <a:rPr lang="ko-KR" altLang="en-US" dirty="0" err="1"/>
              <a:t>메소드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49" y="1699316"/>
            <a:ext cx="7979680" cy="122430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603" y="4015389"/>
            <a:ext cx="7944948" cy="146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1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00" y="2400301"/>
            <a:ext cx="7946660" cy="183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/>
              <a:t>문자열의 </a:t>
            </a:r>
            <a:r>
              <a:rPr lang="en-US" altLang="ko-KR" sz="2400" dirty="0"/>
              <a:t>format( ) </a:t>
            </a:r>
            <a:r>
              <a:rPr lang="ko-KR" altLang="en-US" sz="2400" dirty="0" err="1"/>
              <a:t>메소드를</a:t>
            </a:r>
            <a:r>
              <a:rPr lang="ko-KR" altLang="en-US" sz="2400" dirty="0"/>
              <a:t> 이용해 간결한 출력 처리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str.format</a:t>
            </a:r>
            <a:r>
              <a:rPr lang="en-US" altLang="ko-KR" dirty="0"/>
              <a:t>(</a:t>
            </a:r>
            <a:r>
              <a:rPr lang="ko-KR" altLang="en-US" dirty="0"/>
              <a:t>인자들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문자열 </a:t>
            </a:r>
            <a:r>
              <a:rPr lang="en-US" altLang="ko-KR" dirty="0" err="1"/>
              <a:t>str</a:t>
            </a:r>
            <a:r>
              <a:rPr lang="en-US" altLang="ko-KR" dirty="0"/>
              <a:t> </a:t>
            </a:r>
            <a:r>
              <a:rPr lang="ko-KR" altLang="en-US" dirty="0" smtClean="0"/>
              <a:t>중간 중간에 </a:t>
            </a:r>
            <a:r>
              <a:rPr lang="ko-KR" altLang="en-US" dirty="0"/>
              <a:t>변수나 상수를 함께 </a:t>
            </a:r>
            <a:r>
              <a:rPr lang="ko-KR" altLang="en-US" dirty="0" smtClean="0"/>
              <a:t>출력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23" y="1930624"/>
            <a:ext cx="3864952" cy="120126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536" y="3184645"/>
            <a:ext cx="6856932" cy="167133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536" y="4973709"/>
            <a:ext cx="5096066" cy="120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00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 </a:t>
            </a:r>
            <a:r>
              <a:rPr lang="ko-KR" altLang="en-US" dirty="0"/>
              <a:t>언어의 </a:t>
            </a:r>
            <a:r>
              <a:rPr lang="ko-KR" altLang="en-US" dirty="0" err="1"/>
              <a:t>포맷팅</a:t>
            </a:r>
            <a:r>
              <a:rPr lang="ko-KR" altLang="en-US" dirty="0"/>
              <a:t> 스타일인 </a:t>
            </a:r>
            <a:r>
              <a:rPr lang="en-US" altLang="ko-KR" dirty="0"/>
              <a:t>%d</a:t>
            </a:r>
            <a:r>
              <a:rPr lang="ko-KR" altLang="en-US" dirty="0"/>
              <a:t>와 </a:t>
            </a:r>
            <a:r>
              <a:rPr lang="en-US" altLang="ko-KR" dirty="0"/>
              <a:t>%f </a:t>
            </a:r>
            <a:r>
              <a:rPr lang="ko-KR" altLang="en-US" dirty="0"/>
              <a:t>등으로 출력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</a:t>
            </a:r>
            <a:r>
              <a:rPr lang="ko-KR" altLang="en-US" dirty="0"/>
              <a:t>의 </a:t>
            </a:r>
            <a:r>
              <a:rPr lang="en-US" altLang="ko-KR" dirty="0" err="1"/>
              <a:t>printf</a:t>
            </a:r>
            <a:r>
              <a:rPr lang="en-US" altLang="ko-KR" dirty="0"/>
              <a:t>( )</a:t>
            </a:r>
            <a:r>
              <a:rPr lang="ko-KR" altLang="en-US" dirty="0"/>
              <a:t>에서 사용하는 형식 </a:t>
            </a:r>
            <a:r>
              <a:rPr lang="ko-KR" altLang="en-US" dirty="0" smtClean="0"/>
              <a:t>지정자 스타일도 지원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%</a:t>
            </a:r>
            <a:r>
              <a:rPr lang="en-US" altLang="ko-KR" dirty="0"/>
              <a:t>d, %x, %o, %f, %c, %s </a:t>
            </a:r>
            <a:r>
              <a:rPr lang="ko-KR" altLang="en-US" dirty="0"/>
              <a:t>등을 사용해 </a:t>
            </a:r>
            <a:r>
              <a:rPr lang="en-US" altLang="ko-KR" dirty="0"/>
              <a:t>%</a:t>
            </a:r>
            <a:r>
              <a:rPr lang="ko-KR" altLang="en-US" dirty="0"/>
              <a:t>로 이어지는 뒤의 </a:t>
            </a:r>
            <a:r>
              <a:rPr lang="ko-KR" altLang="en-US" dirty="0" smtClean="0"/>
              <a:t>상수나 </a:t>
            </a:r>
            <a:r>
              <a:rPr lang="ko-KR" altLang="en-US" dirty="0"/>
              <a:t>변수를 순서대로 </a:t>
            </a:r>
            <a:r>
              <a:rPr lang="en-US" altLang="ko-KR" dirty="0"/>
              <a:t>10</a:t>
            </a:r>
            <a:r>
              <a:rPr lang="ko-KR" altLang="en-US" dirty="0"/>
              <a:t>진수</a:t>
            </a:r>
            <a:r>
              <a:rPr lang="en-US" altLang="ko-KR" dirty="0"/>
              <a:t>, 16</a:t>
            </a:r>
            <a:r>
              <a:rPr lang="ko-KR" altLang="en-US" dirty="0"/>
              <a:t>진수</a:t>
            </a:r>
            <a:r>
              <a:rPr lang="en-US" altLang="ko-KR" dirty="0"/>
              <a:t>, 8</a:t>
            </a:r>
            <a:r>
              <a:rPr lang="ko-KR" altLang="en-US" dirty="0"/>
              <a:t>진수</a:t>
            </a:r>
            <a:r>
              <a:rPr lang="en-US" altLang="ko-KR" dirty="0"/>
              <a:t>, </a:t>
            </a:r>
            <a:r>
              <a:rPr lang="ko-KR" altLang="en-US" dirty="0"/>
              <a:t>소수점</a:t>
            </a:r>
            <a:r>
              <a:rPr lang="en-US" altLang="ko-KR" dirty="0"/>
              <a:t>, </a:t>
            </a:r>
            <a:r>
              <a:rPr lang="ko-KR" altLang="en-US" dirty="0"/>
              <a:t>문자</a:t>
            </a:r>
            <a:r>
              <a:rPr lang="en-US" altLang="ko-KR" dirty="0"/>
              <a:t>, </a:t>
            </a:r>
            <a:r>
              <a:rPr lang="ko-KR" altLang="en-US" dirty="0"/>
              <a:t>문자열로 출력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285" y="2378736"/>
            <a:ext cx="5941500" cy="325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39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73" y="2553947"/>
            <a:ext cx="8029118" cy="195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76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논리 유형 </a:t>
            </a:r>
            <a:r>
              <a:rPr lang="en-US" altLang="ko-KR" dirty="0"/>
              <a:t>bool</a:t>
            </a:r>
            <a:r>
              <a:rPr lang="ko-KR" altLang="en-US" dirty="0"/>
              <a:t>과 함수 </a:t>
            </a:r>
            <a:r>
              <a:rPr lang="en-US" altLang="ko-KR" dirty="0"/>
              <a:t>bool( 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논리 </a:t>
            </a:r>
            <a:r>
              <a:rPr lang="ko-KR" altLang="en-US" dirty="0"/>
              <a:t>값으로 참과 거짓을 의미하는 </a:t>
            </a:r>
            <a:r>
              <a:rPr lang="en-US" altLang="ko-KR" dirty="0"/>
              <a:t>True</a:t>
            </a:r>
            <a:r>
              <a:rPr lang="ko-KR" altLang="en-US" dirty="0"/>
              <a:t>와 </a:t>
            </a:r>
            <a:r>
              <a:rPr lang="en-US" altLang="ko-KR" dirty="0"/>
              <a:t>False</a:t>
            </a:r>
            <a:r>
              <a:rPr lang="ko-KR" altLang="en-US" dirty="0"/>
              <a:t>를 키워드로 </a:t>
            </a:r>
            <a:r>
              <a:rPr lang="ko-KR" altLang="en-US" dirty="0" smtClean="0"/>
              <a:t>제공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클래스 </a:t>
            </a:r>
            <a:r>
              <a:rPr lang="en-US" altLang="ko-KR" dirty="0" smtClean="0"/>
              <a:t>bool</a:t>
            </a:r>
            <a:endParaRPr lang="en-US" altLang="ko-KR" dirty="0"/>
          </a:p>
          <a:p>
            <a:r>
              <a:rPr lang="ko-KR" altLang="en-US" dirty="0" smtClean="0"/>
              <a:t>논리 </a:t>
            </a:r>
            <a:r>
              <a:rPr lang="ko-KR" altLang="en-US" dirty="0"/>
              <a:t>값 </a:t>
            </a:r>
            <a:r>
              <a:rPr lang="en-US" altLang="ko-KR" dirty="0"/>
              <a:t>True</a:t>
            </a:r>
            <a:r>
              <a:rPr lang="ko-KR" altLang="en-US" dirty="0"/>
              <a:t>와 </a:t>
            </a:r>
            <a:r>
              <a:rPr lang="en-US" altLang="ko-KR" dirty="0"/>
              <a:t>False</a:t>
            </a:r>
            <a:r>
              <a:rPr lang="ko-KR" altLang="en-US" dirty="0"/>
              <a:t>는 </a:t>
            </a:r>
            <a:r>
              <a:rPr lang="en-US" altLang="ko-KR" dirty="0" err="1"/>
              <a:t>int</a:t>
            </a:r>
            <a:r>
              <a:rPr lang="en-US" altLang="ko-KR" dirty="0"/>
              <a:t>(</a:t>
            </a:r>
            <a:r>
              <a:rPr lang="ko-KR" altLang="en-US" dirty="0"/>
              <a:t>논리값</a:t>
            </a:r>
            <a:r>
              <a:rPr lang="en-US" altLang="ko-KR" dirty="0"/>
              <a:t>) </a:t>
            </a:r>
            <a:r>
              <a:rPr lang="ko-KR" altLang="en-US" dirty="0"/>
              <a:t>함수에 의해 각각 </a:t>
            </a:r>
            <a:r>
              <a:rPr lang="en-US" altLang="ko-KR" dirty="0"/>
              <a:t>1</a:t>
            </a:r>
            <a:r>
              <a:rPr lang="ko-KR" altLang="en-US" dirty="0"/>
              <a:t>과 </a:t>
            </a:r>
            <a:r>
              <a:rPr lang="en-US" altLang="ko-KR" dirty="0"/>
              <a:t>0</a:t>
            </a:r>
            <a:r>
              <a:rPr lang="ko-KR" altLang="en-US" dirty="0"/>
              <a:t>으로 </a:t>
            </a:r>
            <a:r>
              <a:rPr lang="ko-KR" altLang="en-US" dirty="0" smtClean="0"/>
              <a:t>변환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081" y="2361367"/>
            <a:ext cx="2168403" cy="111262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081" y="3746159"/>
            <a:ext cx="3760189" cy="107201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081" y="5090344"/>
            <a:ext cx="2412044" cy="57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1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관계 연산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&gt; &lt; &gt;= &lt;= == !=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672" y="3230979"/>
            <a:ext cx="6735977" cy="311448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672" y="1721362"/>
            <a:ext cx="3478677" cy="132218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448" y="1534064"/>
            <a:ext cx="1993875" cy="169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68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관계 연산을 이용한 비만도 측정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체질량</a:t>
            </a:r>
            <a:r>
              <a:rPr lang="ko-KR" altLang="en-US" dirty="0" smtClean="0"/>
              <a:t> </a:t>
            </a:r>
            <a:r>
              <a:rPr lang="ko-KR" altLang="en-US" dirty="0"/>
              <a:t>지수</a:t>
            </a:r>
            <a:r>
              <a:rPr lang="en-US" altLang="ko-KR" dirty="0"/>
              <a:t>(BMI: Body Mass </a:t>
            </a:r>
            <a:r>
              <a:rPr lang="en-US" altLang="ko-KR" dirty="0" smtClean="0"/>
              <a:t>Index): </a:t>
            </a:r>
            <a:r>
              <a:rPr lang="ko-KR" altLang="en-US" dirty="0" smtClean="0"/>
              <a:t>키가 </a:t>
            </a:r>
            <a:r>
              <a:rPr lang="en-US" altLang="ko-KR" dirty="0"/>
              <a:t>t </a:t>
            </a:r>
            <a:r>
              <a:rPr lang="ko-KR" altLang="en-US" dirty="0"/>
              <a:t>미터</a:t>
            </a:r>
            <a:r>
              <a:rPr lang="en-US" altLang="ko-KR" dirty="0"/>
              <a:t>(</a:t>
            </a:r>
            <a:r>
              <a:rPr lang="en-US" altLang="ko-KR" dirty="0" smtClean="0"/>
              <a:t>m), </a:t>
            </a:r>
            <a:r>
              <a:rPr lang="ko-KR" altLang="en-US" dirty="0" smtClean="0"/>
              <a:t>체중 </a:t>
            </a:r>
            <a:r>
              <a:rPr lang="en-US" altLang="ko-KR" dirty="0"/>
              <a:t>w </a:t>
            </a:r>
            <a:r>
              <a:rPr lang="ko-KR" altLang="en-US" dirty="0"/>
              <a:t>킬로그램</a:t>
            </a:r>
            <a:r>
              <a:rPr lang="en-US" altLang="ko-KR" dirty="0"/>
              <a:t>(</a:t>
            </a:r>
            <a:r>
              <a:rPr lang="en-US" altLang="ko-KR" dirty="0" smtClean="0"/>
              <a:t>kg)</a:t>
            </a:r>
            <a:r>
              <a:rPr lang="ko-KR" altLang="en-US" dirty="0"/>
              <a:t>일 </a:t>
            </a:r>
            <a:r>
              <a:rPr lang="ko-KR" altLang="en-US" dirty="0" smtClean="0"/>
              <a:t>때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57" y="2570659"/>
            <a:ext cx="5667741" cy="421587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346" y="1654831"/>
            <a:ext cx="2696604" cy="91582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974" y="1537449"/>
            <a:ext cx="3377308" cy="22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61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관계 연산을 이용한 전기 기본 요금 계산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논리 </a:t>
            </a:r>
            <a:r>
              <a:rPr lang="ko-KR" altLang="en-US" dirty="0"/>
              <a:t>값 </a:t>
            </a:r>
            <a:r>
              <a:rPr lang="en-US" altLang="ko-KR" dirty="0"/>
              <a:t>True</a:t>
            </a:r>
            <a:r>
              <a:rPr lang="ko-KR" altLang="en-US" dirty="0"/>
              <a:t>와 </a:t>
            </a:r>
            <a:r>
              <a:rPr lang="en-US" altLang="ko-KR" dirty="0"/>
              <a:t>False</a:t>
            </a:r>
            <a:r>
              <a:rPr lang="ko-KR" altLang="en-US" dirty="0"/>
              <a:t>를 각각 </a:t>
            </a:r>
            <a:r>
              <a:rPr lang="en-US" altLang="ko-KR" dirty="0"/>
              <a:t>1</a:t>
            </a:r>
            <a:r>
              <a:rPr lang="ko-KR" altLang="en-US" dirty="0"/>
              <a:t>과 </a:t>
            </a:r>
            <a:r>
              <a:rPr lang="en-US" altLang="ko-KR" dirty="0"/>
              <a:t>0</a:t>
            </a:r>
            <a:r>
              <a:rPr lang="ko-KR" altLang="en-US" dirty="0"/>
              <a:t>으로 산술 연산에 </a:t>
            </a:r>
            <a:r>
              <a:rPr lang="ko-KR" altLang="en-US" dirty="0" smtClean="0"/>
              <a:t>활</a:t>
            </a:r>
            <a:r>
              <a:rPr lang="ko-KR" altLang="en-US" dirty="0"/>
              <a:t>용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455" y="1643774"/>
            <a:ext cx="6284185" cy="456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82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배운 </a:t>
            </a:r>
            <a:r>
              <a:rPr lang="ko-KR" altLang="en-US" dirty="0" err="1"/>
              <a:t>파이썬</a:t>
            </a:r>
            <a:r>
              <a:rPr lang="ko-KR" altLang="en-US" dirty="0"/>
              <a:t> 키워드를 멤버십 </a:t>
            </a:r>
            <a:r>
              <a:rPr lang="en-US" altLang="ko-KR" dirty="0"/>
              <a:t>in</a:t>
            </a:r>
            <a:r>
              <a:rPr lang="ko-KR" altLang="en-US" dirty="0"/>
              <a:t>으로 검사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한 단어를 표준 </a:t>
            </a:r>
            <a:r>
              <a:rPr lang="ko-KR" altLang="en-US" dirty="0" smtClean="0"/>
              <a:t>입력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그 </a:t>
            </a:r>
            <a:r>
              <a:rPr lang="ko-KR" altLang="en-US" dirty="0"/>
              <a:t>단어가 지금까지 배운 </a:t>
            </a:r>
            <a:r>
              <a:rPr lang="ko-KR" altLang="en-US" dirty="0" err="1"/>
              <a:t>파이썬의</a:t>
            </a:r>
            <a:r>
              <a:rPr lang="ko-KR" altLang="en-US" dirty="0"/>
              <a:t> 키워드인지를 </a:t>
            </a:r>
            <a:r>
              <a:rPr lang="en-US" altLang="ko-KR" dirty="0"/>
              <a:t>in</a:t>
            </a:r>
            <a:r>
              <a:rPr lang="ko-KR" altLang="en-US" dirty="0"/>
              <a:t>문으로 검사해 </a:t>
            </a:r>
            <a:r>
              <a:rPr lang="ko-KR" altLang="en-US" dirty="0" smtClean="0"/>
              <a:t>결과를 출력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731" y="2168989"/>
            <a:ext cx="6279808" cy="205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61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비트 논리곱 </a:t>
            </a:r>
            <a:r>
              <a:rPr lang="en-US" altLang="ko-KR" dirty="0"/>
              <a:t>&amp;, </a:t>
            </a:r>
            <a:r>
              <a:rPr lang="ko-KR" altLang="en-US" dirty="0"/>
              <a:t>비트 논리합 </a:t>
            </a:r>
            <a:r>
              <a:rPr lang="en-US" altLang="ko-KR" dirty="0"/>
              <a:t>|, </a:t>
            </a:r>
            <a:r>
              <a:rPr lang="ko-KR" altLang="en-US" dirty="0"/>
              <a:t>비트 배타적 논리합 </a:t>
            </a:r>
            <a:r>
              <a:rPr lang="en-US" altLang="ko-KR" dirty="0"/>
              <a:t>^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584" y="1193960"/>
            <a:ext cx="6144455" cy="248039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583" y="3861788"/>
            <a:ext cx="6144455" cy="228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05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비트 논리곱 </a:t>
            </a:r>
            <a:r>
              <a:rPr lang="en-US" altLang="ko-KR" dirty="0"/>
              <a:t>&amp;</a:t>
            </a:r>
            <a:r>
              <a:rPr lang="ko-KR" altLang="en-US" dirty="0"/>
              <a:t>로 특정 비트의 값 알아 내기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마스크</a:t>
            </a:r>
            <a:r>
              <a:rPr lang="en-US" altLang="ko-KR" dirty="0"/>
              <a:t>(mask</a:t>
            </a:r>
            <a:r>
              <a:rPr lang="en-US" altLang="ko-KR" dirty="0" smtClean="0"/>
              <a:t>): </a:t>
            </a:r>
            <a:r>
              <a:rPr lang="ko-KR" altLang="en-US" dirty="0" smtClean="0"/>
              <a:t>원하는 </a:t>
            </a:r>
            <a:r>
              <a:rPr lang="ko-KR" altLang="en-US" dirty="0"/>
              <a:t>특정 비트를 모두 </a:t>
            </a:r>
            <a:r>
              <a:rPr lang="en-US" altLang="ko-KR" dirty="0"/>
              <a:t>1</a:t>
            </a:r>
            <a:r>
              <a:rPr lang="ko-KR" altLang="en-US" dirty="0"/>
              <a:t>로 </a:t>
            </a:r>
            <a:r>
              <a:rPr lang="ko-KR" altLang="en-US" dirty="0" smtClean="0"/>
              <a:t>지정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 </a:t>
            </a:r>
            <a:r>
              <a:rPr lang="en-US" altLang="ko-KR" dirty="0"/>
              <a:t>&amp; </a:t>
            </a:r>
            <a:r>
              <a:rPr lang="en-US" altLang="ko-KR" dirty="0" smtClean="0"/>
              <a:t>mask, a</a:t>
            </a:r>
            <a:r>
              <a:rPr lang="ko-KR" altLang="en-US" dirty="0" smtClean="0"/>
              <a:t>의 </a:t>
            </a:r>
            <a:r>
              <a:rPr lang="ko-KR" altLang="en-US" dirty="0"/>
              <a:t>특정 비트 값만을 뽑아 </a:t>
            </a:r>
            <a:r>
              <a:rPr lang="ko-KR" altLang="en-US" dirty="0" smtClean="0"/>
              <a:t>냄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747" y="1931333"/>
            <a:ext cx="5820509" cy="221125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919" y="4187011"/>
            <a:ext cx="5845785" cy="210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9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클래스와 객체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문자열</a:t>
            </a:r>
            <a:r>
              <a:rPr lang="en-US" altLang="ko-KR" dirty="0" smtClean="0"/>
              <a:t>: </a:t>
            </a:r>
            <a:r>
              <a:rPr lang="ko-KR" altLang="en-US" dirty="0" smtClean="0"/>
              <a:t>‘</a:t>
            </a:r>
            <a:r>
              <a:rPr lang="ko-KR" altLang="en-US" dirty="0"/>
              <a:t>문자의 나열</a:t>
            </a:r>
            <a:r>
              <a:rPr lang="ko-KR" altLang="en-US" dirty="0" smtClean="0"/>
              <a:t>’</a:t>
            </a:r>
            <a:r>
              <a:rPr lang="en-US" altLang="ko-KR" dirty="0" smtClean="0"/>
              <a:t>, </a:t>
            </a:r>
            <a:r>
              <a:rPr lang="ko-KR" altLang="en-US" dirty="0"/>
              <a:t>텍스트 시퀀스</a:t>
            </a:r>
            <a:r>
              <a:rPr lang="en-US" altLang="ko-KR" dirty="0"/>
              <a:t>(text </a:t>
            </a:r>
            <a:r>
              <a:rPr lang="en-US" altLang="ko-KR" dirty="0" smtClean="0"/>
              <a:t>sequence)</a:t>
            </a:r>
          </a:p>
          <a:p>
            <a:pPr lvl="1"/>
            <a:r>
              <a:rPr lang="ko-KR" altLang="en-US" dirty="0" err="1" smtClean="0"/>
              <a:t>자료형</a:t>
            </a:r>
            <a:r>
              <a:rPr lang="ko-KR" altLang="en-US" dirty="0" smtClean="0"/>
              <a:t> </a:t>
            </a:r>
            <a:r>
              <a:rPr lang="en-US" altLang="ko-KR" dirty="0" smtClean="0"/>
              <a:t>class </a:t>
            </a:r>
            <a:r>
              <a:rPr lang="en-US" altLang="ko-KR" dirty="0" err="1" smtClean="0"/>
              <a:t>str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‘</a:t>
            </a:r>
            <a:r>
              <a:rPr lang="en-US" altLang="ko-KR" dirty="0"/>
              <a:t>python’</a:t>
            </a:r>
            <a:r>
              <a:rPr lang="ko-KR" altLang="en-US" dirty="0"/>
              <a:t>과 같은 문자열 상수는 클래스 </a:t>
            </a:r>
            <a:r>
              <a:rPr lang="en-US" altLang="ko-KR" dirty="0" err="1"/>
              <a:t>str</a:t>
            </a:r>
            <a:r>
              <a:rPr lang="ko-KR" altLang="en-US" dirty="0"/>
              <a:t>의 </a:t>
            </a:r>
            <a:r>
              <a:rPr lang="ko-KR" altLang="en-US" dirty="0" smtClean="0"/>
              <a:t>객체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■ </a:t>
            </a:r>
            <a:r>
              <a:rPr lang="ko-KR" altLang="en-US" dirty="0"/>
              <a:t>작은따옴표</a:t>
            </a:r>
            <a:r>
              <a:rPr lang="en-US" altLang="ko-KR" dirty="0"/>
              <a:t>: ‘“</a:t>
            </a:r>
            <a:r>
              <a:rPr lang="ko-KR" altLang="en-US" dirty="0"/>
              <a:t>큰” 따옴표 </a:t>
            </a:r>
            <a:r>
              <a:rPr lang="ko-KR" altLang="en-US" dirty="0" err="1"/>
              <a:t>표현’처럼</a:t>
            </a:r>
            <a:r>
              <a:rPr lang="ko-KR" altLang="en-US" dirty="0"/>
              <a:t> 문자열 내부에 큰따옴표 사용 가능</a:t>
            </a:r>
          </a:p>
          <a:p>
            <a:pPr lvl="1"/>
            <a:r>
              <a:rPr lang="ko-KR" altLang="en-US" dirty="0"/>
              <a:t>■ 큰따옴표</a:t>
            </a:r>
            <a:r>
              <a:rPr lang="en-US" altLang="ko-KR" dirty="0"/>
              <a:t>: “‘</a:t>
            </a:r>
            <a:r>
              <a:rPr lang="ko-KR" altLang="en-US" dirty="0"/>
              <a:t>작은’ 따옴표 </a:t>
            </a:r>
            <a:r>
              <a:rPr lang="ko-KR" altLang="en-US" dirty="0" err="1"/>
              <a:t>표현”처럼</a:t>
            </a:r>
            <a:r>
              <a:rPr lang="ko-KR" altLang="en-US" dirty="0"/>
              <a:t> 문자열 내부에 작은따옴표 사용 가능</a:t>
            </a:r>
          </a:p>
          <a:p>
            <a:pPr lvl="1"/>
            <a:r>
              <a:rPr lang="ko-KR" altLang="en-US" dirty="0"/>
              <a:t>■ </a:t>
            </a:r>
            <a:r>
              <a:rPr lang="ko-KR" altLang="en-US" dirty="0" err="1"/>
              <a:t>삼중따옴표</a:t>
            </a:r>
            <a:r>
              <a:rPr lang="en-US" altLang="ko-KR" dirty="0"/>
              <a:t>: </a:t>
            </a:r>
            <a:r>
              <a:rPr lang="en-US" altLang="ko-KR" dirty="0" smtClean="0"/>
              <a:t>’’’</a:t>
            </a:r>
            <a:r>
              <a:rPr lang="ko-KR" altLang="en-US" dirty="0" smtClean="0"/>
              <a:t>문자열</a:t>
            </a:r>
            <a:r>
              <a:rPr lang="en-US" altLang="ko-KR" dirty="0" smtClean="0"/>
              <a:t>’’’</a:t>
            </a:r>
            <a:r>
              <a:rPr lang="ko-KR" altLang="en-US" dirty="0" smtClean="0"/>
              <a:t> </a:t>
            </a:r>
            <a:r>
              <a:rPr lang="ko-KR" altLang="en-US" dirty="0"/>
              <a:t>또는 “””</a:t>
            </a:r>
            <a:r>
              <a:rPr lang="ko-KR" altLang="en-US" dirty="0" err="1"/>
              <a:t>문자열”””로</a:t>
            </a:r>
            <a:r>
              <a:rPr lang="ko-KR" altLang="en-US" dirty="0"/>
              <a:t> 여러 줄의 문자열 표현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015" y="3083241"/>
            <a:ext cx="4917594" cy="314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비트 배타적 논리합 </a:t>
            </a:r>
            <a:r>
              <a:rPr lang="en-US" altLang="ko-KR" dirty="0" smtClean="0"/>
              <a:t>^</a:t>
            </a:r>
            <a:r>
              <a:rPr lang="ko-KR" altLang="en-US" dirty="0" smtClean="0"/>
              <a:t>을 사용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암호화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비트 배타적 </a:t>
            </a:r>
            <a:r>
              <a:rPr lang="ko-KR" altLang="en-US" dirty="0" smtClean="0"/>
              <a:t>논리합 특성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962" y="1589874"/>
            <a:ext cx="4783934" cy="96736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138" y="2529946"/>
            <a:ext cx="6316169" cy="376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19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비트 이동 연산자 </a:t>
            </a:r>
            <a:r>
              <a:rPr lang="en-US" altLang="ko-KR" dirty="0" smtClean="0"/>
              <a:t>&gt;&gt;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&lt;&lt;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비트 단위로 뒤 </a:t>
            </a:r>
            <a:r>
              <a:rPr lang="ko-KR" altLang="en-US" dirty="0" err="1"/>
              <a:t>피연산자인</a:t>
            </a:r>
            <a:r>
              <a:rPr lang="ko-KR" altLang="en-US" dirty="0"/>
              <a:t> 지정된 </a:t>
            </a:r>
            <a:r>
              <a:rPr lang="ko-KR" altLang="en-US" dirty="0" smtClean="0"/>
              <a:t>횟수만큼 </a:t>
            </a:r>
            <a:r>
              <a:rPr lang="ko-KR" altLang="en-US" dirty="0"/>
              <a:t>이동시키는 </a:t>
            </a:r>
            <a:r>
              <a:rPr lang="ko-KR" altLang="en-US" dirty="0" smtClean="0"/>
              <a:t>연산자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015" y="1695021"/>
            <a:ext cx="6145823" cy="257770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339" y="4544891"/>
            <a:ext cx="7153641" cy="165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21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연산자 </a:t>
            </a:r>
            <a:r>
              <a:rPr lang="ko-KR" altLang="en-US" dirty="0" smtClean="0"/>
              <a:t>우선순위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지수</a:t>
            </a:r>
            <a:r>
              <a:rPr lang="en-US" altLang="ko-KR" dirty="0"/>
              <a:t>, </a:t>
            </a:r>
            <a:r>
              <a:rPr lang="ko-KR" altLang="en-US" dirty="0" err="1"/>
              <a:t>단항</a:t>
            </a:r>
            <a:r>
              <a:rPr lang="en-US" altLang="ko-KR" dirty="0"/>
              <a:t>, </a:t>
            </a:r>
            <a:r>
              <a:rPr lang="ko-KR" altLang="en-US" dirty="0"/>
              <a:t>산술</a:t>
            </a:r>
            <a:r>
              <a:rPr lang="en-US" altLang="ko-KR" dirty="0"/>
              <a:t>, </a:t>
            </a:r>
            <a:r>
              <a:rPr lang="ko-KR" altLang="en-US" dirty="0"/>
              <a:t>비트</a:t>
            </a:r>
            <a:r>
              <a:rPr lang="en-US" altLang="ko-KR" dirty="0"/>
              <a:t>, </a:t>
            </a:r>
            <a:r>
              <a:rPr lang="ko-KR" altLang="en-US" dirty="0"/>
              <a:t>관계</a:t>
            </a:r>
            <a:r>
              <a:rPr lang="en-US" altLang="ko-KR" dirty="0"/>
              <a:t>, </a:t>
            </a:r>
            <a:r>
              <a:rPr lang="ko-KR" altLang="en-US" dirty="0"/>
              <a:t>비교</a:t>
            </a:r>
            <a:r>
              <a:rPr lang="en-US" altLang="ko-KR" dirty="0"/>
              <a:t>, </a:t>
            </a:r>
            <a:r>
              <a:rPr lang="ko-KR" altLang="en-US" dirty="0"/>
              <a:t>논리 연산 순서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960" y="1728107"/>
            <a:ext cx="5367704" cy="4316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9058" y="5299349"/>
            <a:ext cx="476092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논리</a:t>
            </a:r>
            <a:r>
              <a:rPr lang="en-US" altLang="ko-KR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 and</a:t>
            </a:r>
            <a:endParaRPr lang="ko-KR" altLang="en-US" sz="900" b="1" dirty="0" smtClean="0"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25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다양한 연산과 연산자 우선순위를 고려한 윤년 검사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다음 두 가지 조건 중 하나를 만족하면 </a:t>
            </a:r>
            <a:r>
              <a:rPr lang="ko-KR" altLang="en-US" dirty="0" smtClean="0"/>
              <a:t>윤년</a:t>
            </a:r>
            <a:endParaRPr lang="en-US" altLang="ko-KR" dirty="0"/>
          </a:p>
          <a:p>
            <a:pPr lvl="1"/>
            <a:r>
              <a:rPr lang="en-US" altLang="ko-KR" dirty="0" smtClean="0"/>
              <a:t>■ </a:t>
            </a:r>
            <a:r>
              <a:rPr lang="en-US" altLang="ko-KR" dirty="0"/>
              <a:t>4</a:t>
            </a:r>
            <a:r>
              <a:rPr lang="ko-KR" altLang="en-US" dirty="0"/>
              <a:t>로 나눠지고 </a:t>
            </a:r>
            <a:r>
              <a:rPr lang="en-US" altLang="ko-KR" dirty="0"/>
              <a:t>100</a:t>
            </a:r>
            <a:r>
              <a:rPr lang="ko-KR" altLang="en-US" dirty="0"/>
              <a:t>으로는 나눠지지 않는 해</a:t>
            </a:r>
            <a:r>
              <a:rPr lang="en-US" altLang="ko-KR" dirty="0"/>
              <a:t>(</a:t>
            </a:r>
            <a:r>
              <a:rPr lang="ko-KR" altLang="en-US" dirty="0"/>
              <a:t>연도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dirty="0"/>
              <a:t>■ 400</a:t>
            </a:r>
            <a:r>
              <a:rPr lang="ko-KR" altLang="en-US" dirty="0"/>
              <a:t>으로 나눠지는 해</a:t>
            </a:r>
            <a:r>
              <a:rPr lang="en-US" altLang="ko-KR" dirty="0"/>
              <a:t>(</a:t>
            </a:r>
            <a:r>
              <a:rPr lang="ko-KR" altLang="en-US" dirty="0"/>
              <a:t>연도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885" y="2256658"/>
            <a:ext cx="6392007" cy="353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91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721490"/>
            <a:ext cx="7194671" cy="571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67" y="764899"/>
            <a:ext cx="7695578" cy="545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41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53" y="580486"/>
            <a:ext cx="7046090" cy="596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30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3" y="1155556"/>
            <a:ext cx="7547693" cy="490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97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문자열 활용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길이와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문자 참조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문자열의 길이 반환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함수 </a:t>
            </a:r>
            <a:r>
              <a:rPr lang="en-US" altLang="ko-KR" dirty="0" err="1" smtClean="0"/>
              <a:t>len</a:t>
            </a:r>
            <a:r>
              <a:rPr lang="en-US" altLang="ko-KR" dirty="0" smtClean="0"/>
              <a:t>()</a:t>
            </a:r>
          </a:p>
          <a:p>
            <a:r>
              <a:rPr lang="ko-KR" altLang="en-US" dirty="0" smtClean="0"/>
              <a:t>첨자를 사용한 문자열의 </a:t>
            </a:r>
            <a:r>
              <a:rPr lang="ko-KR" altLang="en-US" dirty="0"/>
              <a:t>문자 참조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003" y="3542880"/>
            <a:ext cx="5982312" cy="280258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302" y="1954558"/>
            <a:ext cx="2871094" cy="175496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325" y="1895110"/>
            <a:ext cx="3066936" cy="408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슬라이싱</a:t>
            </a:r>
            <a:r>
              <a:rPr lang="en-US" altLang="ko-KR" dirty="0" smtClean="0"/>
              <a:t>: </a:t>
            </a:r>
            <a:r>
              <a:rPr lang="ko-KR" altLang="en-US" dirty="0" smtClean="0"/>
              <a:t>문자열의 </a:t>
            </a:r>
            <a:r>
              <a:rPr lang="ko-KR" altLang="en-US" dirty="0"/>
              <a:t>부분 문자열 참조 방식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5189324" cy="5151503"/>
          </a:xfrm>
        </p:spPr>
        <p:txBody>
          <a:bodyPr/>
          <a:lstStyle/>
          <a:p>
            <a:r>
              <a:rPr lang="ko-KR" altLang="en-US" dirty="0" err="1" smtClean="0"/>
              <a:t>슬라이싱</a:t>
            </a:r>
            <a:r>
              <a:rPr lang="en-US" altLang="ko-KR" dirty="0"/>
              <a:t>(</a:t>
            </a:r>
            <a:r>
              <a:rPr lang="en-US" altLang="ko-KR" dirty="0" smtClean="0"/>
              <a:t>slicing)</a:t>
            </a:r>
          </a:p>
          <a:p>
            <a:pPr lvl="1"/>
            <a:r>
              <a:rPr lang="ko-KR" altLang="en-US" dirty="0"/>
              <a:t>전체에서 일부분을 참조하는 </a:t>
            </a:r>
            <a:r>
              <a:rPr lang="ko-KR" altLang="en-US" dirty="0" smtClean="0"/>
              <a:t>방법</a:t>
            </a:r>
            <a:endParaRPr lang="en-US" altLang="ko-KR" dirty="0" smtClean="0"/>
          </a:p>
          <a:p>
            <a:r>
              <a:rPr lang="ko-KR" altLang="en-US" dirty="0" smtClean="0"/>
              <a:t>문자열 </a:t>
            </a:r>
            <a:r>
              <a:rPr lang="ko-KR" altLang="en-US" dirty="0" err="1" smtClean="0"/>
              <a:t>슬라이싱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기존의 </a:t>
            </a:r>
            <a:r>
              <a:rPr lang="ko-KR" altLang="en-US" dirty="0"/>
              <a:t>문자열은 </a:t>
            </a:r>
            <a:r>
              <a:rPr lang="ko-KR" altLang="en-US" dirty="0" smtClean="0"/>
              <a:t>절대 수정이 </a:t>
            </a:r>
            <a:r>
              <a:rPr lang="ko-KR" altLang="en-US" dirty="0"/>
              <a:t>되는 것이 아니라 원 문자열은 변함이 없고 일부분을 </a:t>
            </a:r>
            <a:r>
              <a:rPr lang="ko-KR" altLang="en-US" dirty="0" smtClean="0"/>
              <a:t>반환</a:t>
            </a:r>
            <a:endParaRPr lang="en-US" altLang="ko-KR" dirty="0" smtClean="0"/>
          </a:p>
          <a:p>
            <a:r>
              <a:rPr lang="en-US" altLang="ko-KR" dirty="0" err="1" smtClean="0"/>
              <a:t>str</a:t>
            </a:r>
            <a:r>
              <a:rPr lang="en-US" altLang="ko-KR" dirty="0" smtClean="0"/>
              <a:t>[</a:t>
            </a:r>
            <a:r>
              <a:rPr lang="en-US" altLang="ko-KR" dirty="0" err="1" smtClean="0"/>
              <a:t>start:end</a:t>
            </a:r>
            <a:r>
              <a:rPr lang="en-US" altLang="ko-KR" dirty="0" smtClean="0"/>
              <a:t>]</a:t>
            </a:r>
          </a:p>
          <a:p>
            <a:pPr lvl="1"/>
            <a:r>
              <a:rPr lang="ko-KR" altLang="en-US" dirty="0" smtClean="0"/>
              <a:t>문자열 </a:t>
            </a:r>
            <a:r>
              <a:rPr lang="en-US" altLang="ko-KR" dirty="0" err="1"/>
              <a:t>str</a:t>
            </a:r>
            <a:r>
              <a:rPr lang="ko-KR" altLang="en-US" dirty="0"/>
              <a:t>에서 </a:t>
            </a:r>
            <a:r>
              <a:rPr lang="en-US" altLang="ko-KR" dirty="0"/>
              <a:t>start </a:t>
            </a:r>
            <a:r>
              <a:rPr lang="ko-KR" altLang="en-US" dirty="0"/>
              <a:t>첨자에서 </a:t>
            </a:r>
            <a:r>
              <a:rPr lang="en-US" altLang="ko-KR" dirty="0"/>
              <a:t>end-1 </a:t>
            </a:r>
            <a:r>
              <a:rPr lang="ko-KR" altLang="en-US" dirty="0"/>
              <a:t>첨자까지의 문자열을 반환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024" y="1520405"/>
            <a:ext cx="3342527" cy="163603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542" y="3700961"/>
            <a:ext cx="3389103" cy="235271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677" y="3806923"/>
            <a:ext cx="2677258" cy="226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6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첨자의 음수 사용과 음수와 양수</a:t>
            </a:r>
            <a:r>
              <a:rPr lang="en-US" altLang="ko-KR" dirty="0" smtClean="0"/>
              <a:t> </a:t>
            </a:r>
            <a:r>
              <a:rPr lang="ko-KR" altLang="en-US" dirty="0" smtClean="0"/>
              <a:t>혼합하여 사용 가능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음수를 이용한 문자열 </a:t>
            </a:r>
            <a:r>
              <a:rPr lang="ko-KR" altLang="en-US" dirty="0" err="1"/>
              <a:t>슬라이싱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365" y="1620686"/>
            <a:ext cx="5843472" cy="223464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912" y="3877772"/>
            <a:ext cx="5480715" cy="24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5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start</a:t>
            </a:r>
            <a:r>
              <a:rPr lang="ko-KR" altLang="en-US" dirty="0"/>
              <a:t>와 </a:t>
            </a:r>
            <a:r>
              <a:rPr lang="en-US" altLang="ko-KR" dirty="0"/>
              <a:t>end</a:t>
            </a:r>
            <a:r>
              <a:rPr lang="ko-KR" altLang="en-US" dirty="0"/>
              <a:t>를 비우면 ‘</a:t>
            </a:r>
            <a:r>
              <a:rPr lang="ko-KR" altLang="en-US" dirty="0" err="1"/>
              <a:t>처음부터’와</a:t>
            </a:r>
            <a:r>
              <a:rPr lang="ko-KR" altLang="en-US" dirty="0"/>
              <a:t> ‘</a:t>
            </a:r>
            <a:r>
              <a:rPr lang="ko-KR" altLang="en-US" dirty="0" err="1"/>
              <a:t>끝까지’를</a:t>
            </a:r>
            <a:r>
              <a:rPr lang="ko-KR" altLang="en-US" dirty="0"/>
              <a:t> 의미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start</a:t>
            </a:r>
            <a:r>
              <a:rPr lang="ko-KR" altLang="en-US" dirty="0"/>
              <a:t>와 </a:t>
            </a:r>
            <a:r>
              <a:rPr lang="en-US" altLang="ko-KR" dirty="0" smtClean="0"/>
              <a:t>end, </a:t>
            </a:r>
            <a:r>
              <a:rPr lang="ko-KR" altLang="en-US" dirty="0" smtClean="0"/>
              <a:t>생략하면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각각 </a:t>
            </a:r>
            <a:r>
              <a:rPr lang="ko-KR" altLang="en-US" dirty="0"/>
              <a:t>‘</a:t>
            </a:r>
            <a:r>
              <a:rPr lang="ko-KR" altLang="en-US" dirty="0" err="1"/>
              <a:t>처음부터’와</a:t>
            </a:r>
            <a:r>
              <a:rPr lang="ko-KR" altLang="en-US" dirty="0"/>
              <a:t> ‘</a:t>
            </a:r>
            <a:r>
              <a:rPr lang="ko-KR" altLang="en-US" dirty="0" err="1"/>
              <a:t>끝까지’를</a:t>
            </a:r>
            <a:r>
              <a:rPr lang="ko-KR" altLang="en-US" dirty="0"/>
              <a:t> </a:t>
            </a:r>
            <a:r>
              <a:rPr lang="ko-KR" altLang="en-US" dirty="0" smtClean="0"/>
              <a:t>의미</a:t>
            </a:r>
            <a:endParaRPr lang="en-US" altLang="ko-KR" dirty="0"/>
          </a:p>
          <a:p>
            <a:r>
              <a:rPr lang="ko-KR" altLang="en-US" dirty="0" smtClean="0"/>
              <a:t>앞뒤를 </a:t>
            </a:r>
            <a:r>
              <a:rPr lang="ko-KR" altLang="en-US" dirty="0"/>
              <a:t>모두 비우면 문자열 전체를 </a:t>
            </a:r>
            <a:r>
              <a:rPr lang="ko-KR" altLang="en-US" dirty="0" smtClean="0"/>
              <a:t>반환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515" y="4099709"/>
            <a:ext cx="6224954" cy="204803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408" y="2086673"/>
            <a:ext cx="1390878" cy="199938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605" y="2086673"/>
            <a:ext cx="2203570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57" y="2927839"/>
            <a:ext cx="5532198" cy="340673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문자 사이의 간격을 </a:t>
            </a:r>
            <a:r>
              <a:rPr lang="en-US" altLang="ko-KR" dirty="0"/>
              <a:t>step</a:t>
            </a:r>
            <a:r>
              <a:rPr lang="ko-KR" altLang="en-US" dirty="0"/>
              <a:t>으로 조정 가능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2"/>
            <a:ext cx="8603852" cy="1945024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err="1"/>
              <a:t>str</a:t>
            </a:r>
            <a:r>
              <a:rPr lang="en-US" altLang="ko-KR" dirty="0"/>
              <a:t>[</a:t>
            </a:r>
            <a:r>
              <a:rPr lang="en-US" altLang="ko-KR" dirty="0" err="1"/>
              <a:t>start:end:step</a:t>
            </a:r>
            <a:r>
              <a:rPr lang="en-US" altLang="ko-KR" dirty="0" smtClean="0"/>
              <a:t>]</a:t>
            </a:r>
            <a:endParaRPr lang="ko-KR" altLang="en-US" dirty="0"/>
          </a:p>
          <a:p>
            <a:pPr lvl="1"/>
            <a:r>
              <a:rPr lang="ko-KR" altLang="en-US" dirty="0" smtClean="0"/>
              <a:t>문자 </a:t>
            </a:r>
            <a:r>
              <a:rPr lang="ko-KR" altLang="en-US" dirty="0"/>
              <a:t>사이의 간격을 </a:t>
            </a:r>
            <a:r>
              <a:rPr lang="en-US" altLang="ko-KR" dirty="0"/>
              <a:t>step</a:t>
            </a:r>
            <a:r>
              <a:rPr lang="ko-KR" altLang="en-US" dirty="0"/>
              <a:t>으로 </a:t>
            </a:r>
            <a:r>
              <a:rPr lang="ko-KR" altLang="en-US" dirty="0" smtClean="0"/>
              <a:t>조정</a:t>
            </a:r>
            <a:r>
              <a:rPr lang="en-US" altLang="ko-KR" dirty="0" smtClean="0"/>
              <a:t>, step</a:t>
            </a:r>
            <a:r>
              <a:rPr lang="ko-KR" altLang="en-US" dirty="0"/>
              <a:t>을 생략하면 </a:t>
            </a:r>
            <a:r>
              <a:rPr lang="en-US" altLang="ko-KR" dirty="0" smtClean="0"/>
              <a:t>1</a:t>
            </a:r>
            <a:endParaRPr lang="en-US" altLang="ko-KR" dirty="0"/>
          </a:p>
          <a:p>
            <a:r>
              <a:rPr lang="en-US" altLang="ko-KR" dirty="0" err="1" smtClean="0"/>
              <a:t>str</a:t>
            </a:r>
            <a:r>
              <a:rPr lang="en-US" altLang="ko-KR" dirty="0"/>
              <a:t>[:] == </a:t>
            </a:r>
            <a:r>
              <a:rPr lang="en-US" altLang="ko-KR" dirty="0" err="1"/>
              <a:t>str</a:t>
            </a:r>
            <a:r>
              <a:rPr lang="en-US" altLang="ko-KR" dirty="0"/>
              <a:t>[::] == </a:t>
            </a:r>
            <a:r>
              <a:rPr lang="en-US" altLang="ko-KR" dirty="0" err="1"/>
              <a:t>str</a:t>
            </a:r>
            <a:r>
              <a:rPr lang="en-US" altLang="ko-KR" dirty="0"/>
              <a:t>[::1</a:t>
            </a:r>
            <a:r>
              <a:rPr lang="en-US" altLang="ko-KR" dirty="0" smtClean="0"/>
              <a:t>]</a:t>
            </a:r>
          </a:p>
          <a:p>
            <a:pPr lvl="1"/>
            <a:r>
              <a:rPr lang="ko-KR" altLang="en-US" dirty="0" smtClean="0"/>
              <a:t>전체 문자열 반환</a:t>
            </a:r>
            <a:endParaRPr lang="en-US" altLang="ko-KR" dirty="0" smtClean="0"/>
          </a:p>
          <a:p>
            <a:r>
              <a:rPr lang="ko-KR" altLang="en-US" dirty="0"/>
              <a:t>간격인 </a:t>
            </a:r>
            <a:r>
              <a:rPr lang="en-US" altLang="ko-KR" dirty="0"/>
              <a:t>step</a:t>
            </a:r>
            <a:r>
              <a:rPr lang="ko-KR" altLang="en-US" dirty="0"/>
              <a:t>은 음수도 </a:t>
            </a:r>
            <a:r>
              <a:rPr lang="ko-KR" altLang="en-US" dirty="0" smtClean="0"/>
              <a:t>가능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start</a:t>
            </a:r>
            <a:r>
              <a:rPr lang="ko-KR" altLang="en-US" dirty="0"/>
              <a:t>는 </a:t>
            </a:r>
            <a:r>
              <a:rPr lang="en-US" altLang="ko-KR" dirty="0"/>
              <a:t>end</a:t>
            </a:r>
            <a:r>
              <a:rPr lang="ko-KR" altLang="en-US" dirty="0"/>
              <a:t>보다 작아야 </a:t>
            </a:r>
            <a:r>
              <a:rPr lang="ko-KR" altLang="en-US" dirty="0" smtClean="0"/>
              <a:t>함</a:t>
            </a:r>
            <a:endParaRPr lang="en-US" altLang="ko-KR" dirty="0" smtClean="0"/>
          </a:p>
          <a:p>
            <a:r>
              <a:rPr lang="en-US" altLang="ko-KR" dirty="0" err="1" smtClean="0"/>
              <a:t>str</a:t>
            </a:r>
            <a:r>
              <a:rPr lang="en-US" altLang="ko-KR" dirty="0"/>
              <a:t>[::-1</a:t>
            </a:r>
            <a:r>
              <a:rPr lang="en-US" altLang="ko-KR" dirty="0" smtClean="0"/>
              <a:t>]</a:t>
            </a:r>
            <a:r>
              <a:rPr lang="ko-KR" altLang="en-US" dirty="0" smtClean="0"/>
              <a:t>은 역순 문자열 반환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675" y="1146487"/>
            <a:ext cx="1725412" cy="45010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821" y="1717519"/>
            <a:ext cx="3033251" cy="124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64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문자 함수 </a:t>
            </a:r>
            <a:r>
              <a:rPr lang="en-US" altLang="ko-KR" dirty="0" err="1"/>
              <a:t>ord</a:t>
            </a:r>
            <a:r>
              <a:rPr lang="en-US" altLang="ko-KR" dirty="0"/>
              <a:t>( )</a:t>
            </a:r>
            <a:r>
              <a:rPr lang="ko-KR" altLang="en-US" dirty="0"/>
              <a:t>와 </a:t>
            </a:r>
            <a:r>
              <a:rPr lang="en-US" altLang="ko-KR" dirty="0" err="1"/>
              <a:t>chr</a:t>
            </a:r>
            <a:r>
              <a:rPr lang="en-US" altLang="ko-KR" dirty="0"/>
              <a:t>( 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ord</a:t>
            </a:r>
            <a:r>
              <a:rPr lang="en-US" altLang="ko-KR" dirty="0" smtClean="0"/>
              <a:t>()</a:t>
            </a:r>
          </a:p>
          <a:p>
            <a:pPr lvl="1"/>
            <a:r>
              <a:rPr lang="ko-KR" altLang="en-US" dirty="0" smtClean="0"/>
              <a:t>코드 번호 반환</a:t>
            </a:r>
            <a:endParaRPr lang="en-US" altLang="ko-KR" dirty="0" smtClean="0"/>
          </a:p>
          <a:p>
            <a:r>
              <a:rPr lang="en-US" altLang="ko-KR" dirty="0" err="1" smtClean="0"/>
              <a:t>chr</a:t>
            </a:r>
            <a:r>
              <a:rPr lang="en-US" altLang="ko-KR" dirty="0" smtClean="0"/>
              <a:t>()</a:t>
            </a:r>
          </a:p>
          <a:p>
            <a:pPr lvl="1"/>
            <a:r>
              <a:rPr lang="ko-KR" altLang="en-US" dirty="0" smtClean="0"/>
              <a:t>해당 코드 번호의 문자 반환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845" y="2751803"/>
            <a:ext cx="3685810" cy="203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731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32489c84d168ce21afdab9955b3694bd2f5c"/>
</p:tagLst>
</file>

<file path=ppt/theme/theme1.xml><?xml version="1.0" encoding="utf-8"?>
<a:theme xmlns:a="http://schemas.openxmlformats.org/drawingml/2006/main" name="Office 테마">
  <a:themeElements>
    <a:clrScheme name="사용자 지정 1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6633"/>
      </a:accent1>
      <a:accent2>
        <a:srgbClr val="DB4126"/>
      </a:accent2>
      <a:accent3>
        <a:srgbClr val="C5D64C"/>
      </a:accent3>
      <a:accent4>
        <a:srgbClr val="A4B543"/>
      </a:accent4>
      <a:accent5>
        <a:srgbClr val="175079"/>
      </a:accent5>
      <a:accent6>
        <a:srgbClr val="113654"/>
      </a:accent6>
      <a:hlink>
        <a:srgbClr val="A97848"/>
      </a:hlink>
      <a:folHlink>
        <a:srgbClr val="694B2D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z="2000" b="1" dirty="0" smtClean="0">
            <a:solidFill>
              <a:srgbClr val="7030A0"/>
            </a:solidFill>
            <a:latin typeface="맑은 고딕" panose="020B0503020000020004" pitchFamily="50" charset="-127"/>
            <a:ea typeface="맑은 고딕" panose="020B0503020000020004" pitchFamily="50" charset="-127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17486</TotalTime>
  <Words>1080</Words>
  <Application>Microsoft Office PowerPoint</Application>
  <PresentationFormat>화면 슬라이드 쇼(4:3)</PresentationFormat>
  <Paragraphs>175</Paragraphs>
  <Slides>37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37</vt:i4>
      </vt:variant>
    </vt:vector>
  </HeadingPairs>
  <TitlesOfParts>
    <vt:vector size="46" baseType="lpstr">
      <vt:lpstr>a바른생각</vt:lpstr>
      <vt:lpstr>나눔고딕</vt:lpstr>
      <vt:lpstr>맑은 고딕</vt:lpstr>
      <vt:lpstr>여기어때 잘난체</vt:lpstr>
      <vt:lpstr>Arial</vt:lpstr>
      <vt:lpstr>Consolas</vt:lpstr>
      <vt:lpstr>Tahoma</vt:lpstr>
      <vt:lpstr>Office 테마</vt:lpstr>
      <vt:lpstr>디자인 사용자 지정</vt:lpstr>
      <vt:lpstr>PowerPoint 프레젠테이션</vt:lpstr>
      <vt:lpstr>PowerPoint 프레젠테이션</vt:lpstr>
      <vt:lpstr>클래스와 객체</vt:lpstr>
      <vt:lpstr>문자열 활용, 길이와 문자 참조</vt:lpstr>
      <vt:lpstr>슬라이싱: 문자열의 부분 문자열 참조 방식</vt:lpstr>
      <vt:lpstr>첨자의 음수 사용과 음수와 양수 혼합하여 사용 가능</vt:lpstr>
      <vt:lpstr>start와 end를 비우면 ‘처음부터’와 ‘끝까지’를 의미</vt:lpstr>
      <vt:lpstr>문자 사이의 간격을 step으로 조정 가능</vt:lpstr>
      <vt:lpstr>문자 함수 ord( )와 chr( )</vt:lpstr>
      <vt:lpstr>이스케이프 시퀀스 문자(escape sequence characters)</vt:lpstr>
      <vt:lpstr>내장 함수 min( )과 max( )</vt:lpstr>
      <vt:lpstr>PowerPoint 프레젠테이션</vt:lpstr>
      <vt:lpstr>문자열 바꿔 반환하는 메소드 replace( )</vt:lpstr>
      <vt:lpstr>소수 형태의 실수에서 모든 자릿수의 합 구하기</vt:lpstr>
      <vt:lpstr>함수 count()와 join()</vt:lpstr>
      <vt:lpstr>문자열을 찾는 메소드 find( )와 index( )</vt:lpstr>
      <vt:lpstr>문자열을 여러 문자열로 나누는 split( ) 메소드</vt:lpstr>
      <vt:lpstr>4개의 수를 입력 받아 합과 평균값과 최댓값 및 최솟값을 출력</vt:lpstr>
      <vt:lpstr>메소드 center()와 strip()</vt:lpstr>
      <vt:lpstr>문자열의 format( ) 메소드를 이용해 간결한 출력 처리</vt:lpstr>
      <vt:lpstr>C 언어의 포맷팅 스타일인 %d와 %f 등으로 출력</vt:lpstr>
      <vt:lpstr>PowerPoint 프레젠테이션</vt:lpstr>
      <vt:lpstr>논리 유형 bool과 함수 bool( )</vt:lpstr>
      <vt:lpstr>관계 연산</vt:lpstr>
      <vt:lpstr>관계 연산을 이용한 비만도 측정</vt:lpstr>
      <vt:lpstr>관계 연산을 이용한 전기 기본 요금 계산</vt:lpstr>
      <vt:lpstr>배운 파이썬 키워드를 멤버십 in으로 검사</vt:lpstr>
      <vt:lpstr>비트 논리곱 &amp;, 비트 논리합 |, 비트 배타적 논리합 ^</vt:lpstr>
      <vt:lpstr>비트 논리곱 &amp;로 특정 비트의 값 알아 내기</vt:lpstr>
      <vt:lpstr>비트 배타적 논리합 ^을 사용, 암호화</vt:lpstr>
      <vt:lpstr>비트 이동 연산자 &gt;&gt;와 &lt;&lt;</vt:lpstr>
      <vt:lpstr>연산자 우선순위</vt:lpstr>
      <vt:lpstr>다양한 연산과 연산자 우선순위를 고려한 윤년 검사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www.pello.co.kr</dc:creator>
  <cp:lastModifiedBy>USER</cp:lastModifiedBy>
  <cp:revision>540</cp:revision>
  <cp:lastPrinted>2020-01-12T01:52:28Z</cp:lastPrinted>
  <dcterms:created xsi:type="dcterms:W3CDTF">2013-05-23T04:26:30Z</dcterms:created>
  <dcterms:modified xsi:type="dcterms:W3CDTF">2020-01-12T01:53:48Z</dcterms:modified>
</cp:coreProperties>
</file>