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56" r:id="rId2"/>
    <p:sldId id="257" r:id="rId3"/>
    <p:sldId id="259" r:id="rId4"/>
    <p:sldId id="285" r:id="rId5"/>
    <p:sldId id="261" r:id="rId6"/>
    <p:sldId id="291" r:id="rId7"/>
    <p:sldId id="279" r:id="rId8"/>
    <p:sldId id="286" r:id="rId9"/>
    <p:sldId id="262" r:id="rId10"/>
    <p:sldId id="287" r:id="rId11"/>
    <p:sldId id="264" r:id="rId12"/>
    <p:sldId id="265" r:id="rId13"/>
    <p:sldId id="266" r:id="rId14"/>
    <p:sldId id="267" r:id="rId15"/>
    <p:sldId id="268" r:id="rId16"/>
    <p:sldId id="269" r:id="rId17"/>
    <p:sldId id="280" r:id="rId18"/>
    <p:sldId id="288" r:id="rId19"/>
    <p:sldId id="272" r:id="rId20"/>
    <p:sldId id="274" r:id="rId21"/>
    <p:sldId id="273" r:id="rId22"/>
    <p:sldId id="292" r:id="rId23"/>
    <p:sldId id="281" r:id="rId24"/>
    <p:sldId id="289" r:id="rId25"/>
    <p:sldId id="290" r:id="rId26"/>
    <p:sldId id="270" r:id="rId27"/>
    <p:sldId id="271" r:id="rId28"/>
    <p:sldId id="275" r:id="rId29"/>
    <p:sldId id="293" r:id="rId30"/>
    <p:sldId id="276" r:id="rId31"/>
    <p:sldId id="277" r:id="rId32"/>
    <p:sldId id="294" r:id="rId33"/>
    <p:sldId id="295" r:id="rId34"/>
    <p:sldId id="278" r:id="rId35"/>
    <p:sldId id="283" r:id="rId36"/>
    <p:sldId id="296" r:id="rId37"/>
    <p:sldId id="284" r:id="rId38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805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221" y="0"/>
            <a:ext cx="2950374" cy="498805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0533"/>
            <a:ext cx="2950375" cy="498805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221" y="9440533"/>
            <a:ext cx="2950374" cy="498805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Learning: Examples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898656"/>
            <a:ext cx="9144000" cy="2381904"/>
          </a:xfrm>
        </p:spPr>
        <p:txBody>
          <a:bodyPr/>
          <a:lstStyle/>
          <a:p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Sang-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Hoon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Oh</a:t>
            </a:r>
          </a:p>
          <a:p>
            <a:endParaRPr lang="en-US" altLang="ko-K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of Information Communication Convergence Engineering</a:t>
            </a:r>
          </a:p>
          <a:p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Mokwon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4029D6D-DFF7-4A80-855E-876E33CFF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" y="131008"/>
            <a:ext cx="11829928" cy="449755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1E03C91-40B9-4924-8B6E-8FF466231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101" y="4565479"/>
            <a:ext cx="5489984" cy="229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7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E6730BA-FD71-4CCF-AACE-D73335392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24" y="204375"/>
            <a:ext cx="11472421" cy="365585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E7993C5-1914-4B58-A6AD-37A11F664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184" y="3860230"/>
            <a:ext cx="3188420" cy="295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7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734042C-54EE-43C2-A273-AB6CD071F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26" y="352850"/>
            <a:ext cx="10355148" cy="61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7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6C1F3FC-B675-4BEF-AF6C-259F9BD2F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11" y="261299"/>
            <a:ext cx="10501215" cy="619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74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A15E24-DD41-4D58-A11E-F0BC1E943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550" y="247209"/>
            <a:ext cx="7778048" cy="157156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E07F834-5D97-441E-94F4-7968CDFB1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550" y="1889057"/>
            <a:ext cx="7778048" cy="49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75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B6D2859-3AE2-4543-A12E-35DF7AA2A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01" y="852909"/>
            <a:ext cx="11745798" cy="323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0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1A9ED8B-363C-4CFD-A0BF-BBB4A0B6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949" y="376532"/>
            <a:ext cx="9846101" cy="632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64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DE1DA1-EF5F-428B-AEF4-4E264B1D4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51" y="1227104"/>
            <a:ext cx="10857670" cy="227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39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295B5CD-BC28-4330-82EB-D2433617C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55" y="280250"/>
            <a:ext cx="10271839" cy="206702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9E033F7-B756-4628-83BE-3C3364974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54" y="2347273"/>
            <a:ext cx="10398731" cy="444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18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C67C2AD-5A9C-418B-B9C4-6A23E4F79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53" y="328367"/>
            <a:ext cx="10199754" cy="57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5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LDA(Linear Discriminant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Perceptron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Feed-Forward Neural Networks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RNN(Recurrent Neural Networks)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SVM(Support Vector Machine)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Ensemble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CNN(Convolutional Neural Network)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PCA(Principal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ICA(Independent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GAN(Generative Adversarial Network)</a:t>
            </a:r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C8AD591-F5B3-444A-8476-BB567DA60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358" y="300037"/>
            <a:ext cx="8131895" cy="646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1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C89F653-FE36-4301-A845-192DB74A0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308" y="376237"/>
            <a:ext cx="60198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21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F4544D9-11D5-43A4-8C4C-E01E6757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73" y="698221"/>
            <a:ext cx="10777979" cy="583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48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0254B3D-F05A-4A3D-A2DB-BEF491918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60" y="1092870"/>
            <a:ext cx="10294110" cy="263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53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844B4F6-E442-4528-BF88-9EBF83F50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05696"/>
            <a:ext cx="91440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13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888436F-E647-4B98-8DE7-E013BD267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055" y="443207"/>
            <a:ext cx="9803341" cy="621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31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9212D31-54D5-4F18-A823-2B52E916C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16" y="311133"/>
            <a:ext cx="9975168" cy="623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74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9137471-069A-446F-855A-33AA24754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756" y="141402"/>
            <a:ext cx="8937625" cy="671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4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B5A4D9E-0EAE-4175-9226-D2A5CFA9F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84" y="373761"/>
            <a:ext cx="11588685" cy="236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65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FF6A2A0-A71E-4569-8A6B-33F6B2DEA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8" y="291922"/>
            <a:ext cx="11298504" cy="399727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9B13F30-F596-4E14-8E29-5E4C254CB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528" y="4072379"/>
            <a:ext cx="3339064" cy="264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6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3D683C3-0D4C-4AC6-ADDA-2E2E5A0B6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941"/>
            <a:ext cx="12192000" cy="323705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6414DF1-A276-4267-860E-3278AFA8D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689" y="2950589"/>
            <a:ext cx="3996659" cy="382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18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1F66454-BF65-4230-A9E8-FD8874C4E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05" y="332063"/>
            <a:ext cx="11453567" cy="215240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F873D0D-0BFF-4D80-A1BA-2588E3D01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05" y="2832893"/>
            <a:ext cx="11453567" cy="312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09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CAB4B9B-40B9-422C-A143-A6074D066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48" y="655217"/>
            <a:ext cx="11746652" cy="37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73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D873FBC-BF29-4A11-ACC2-3B185C8E5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1" y="1481434"/>
            <a:ext cx="11774078" cy="405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48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E927C88-66CB-48D5-B620-D1CCB35EA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0" y="747757"/>
            <a:ext cx="11364380" cy="18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00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A48983B-892C-4196-90EA-2AE9A08D9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9525"/>
            <a:ext cx="94869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81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3F9DCE7-D409-42D6-A7DB-487B929ED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99" y="245110"/>
            <a:ext cx="11482471" cy="251694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7A05F10-7441-4377-8373-6D4EC4D54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117" y="3133381"/>
            <a:ext cx="41624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48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EEA3127-8B16-4152-90F3-09539163D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745" y="97165"/>
            <a:ext cx="5750135" cy="164679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9531685-2FF2-400A-AB8E-7A0983A7F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300" y="1671356"/>
            <a:ext cx="10089823" cy="518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66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D9E5BDC-E6DE-4A47-8B0A-58E75353B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08" y="172599"/>
            <a:ext cx="10737384" cy="359812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58E64D7-F4E3-4518-ABAF-8937296ED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37" y="3770722"/>
            <a:ext cx="11004223" cy="310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3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D8FCDD7-2AF7-443D-B6CE-40172B6AD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76" y="252792"/>
            <a:ext cx="11786647" cy="660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2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AD52475-8D01-4BAB-84F4-0569EAAB5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4" y="1144257"/>
            <a:ext cx="12012891" cy="306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8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BB90C49-C111-4D07-BA2E-34088B2D2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97" y="1424522"/>
            <a:ext cx="11945603" cy="400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3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89BF228-B65D-44D0-AB8F-037DC55A6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22" y="1393218"/>
            <a:ext cx="11824355" cy="389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4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F090AE5-B6F8-48F7-800B-D44BD59C5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147637"/>
            <a:ext cx="9420225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7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C41D060-97F9-4756-A55E-4D799C57C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88" y="414780"/>
            <a:ext cx="11722436" cy="533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67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68</Words>
  <Application>Microsoft Office PowerPoint</Application>
  <PresentationFormat>와이드스크린</PresentationFormat>
  <Paragraphs>19</Paragraphs>
  <Slides>37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1" baseType="lpstr">
      <vt:lpstr>맑은 고딕</vt:lpstr>
      <vt:lpstr>Arial</vt:lpstr>
      <vt:lpstr>Times New Roman</vt:lpstr>
      <vt:lpstr>Office 테마</vt:lpstr>
      <vt:lpstr>Machine Learning: Examples</vt:lpstr>
      <vt:lpstr>Contents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USER</cp:lastModifiedBy>
  <cp:revision>83</cp:revision>
  <cp:lastPrinted>2019-09-18T06:31:20Z</cp:lastPrinted>
  <dcterms:created xsi:type="dcterms:W3CDTF">2015-08-10T05:26:43Z</dcterms:created>
  <dcterms:modified xsi:type="dcterms:W3CDTF">2020-01-15T07:22:14Z</dcterms:modified>
</cp:coreProperties>
</file>