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4"/>
      <p:bold r:id="rId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69696"/>
    <a:srgbClr val="008000"/>
    <a:srgbClr val="FF3300"/>
    <a:srgbClr val="FF6600"/>
    <a:srgbClr val="ADADAD"/>
    <a:srgbClr val="993300"/>
    <a:srgbClr val="990000"/>
    <a:srgbClr val="8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7" autoAdjust="0"/>
    <p:restoredTop sz="93792" autoAdjust="0"/>
  </p:normalViewPr>
  <p:slideViewPr>
    <p:cSldViewPr>
      <p:cViewPr varScale="1">
        <p:scale>
          <a:sx n="108" d="100"/>
          <a:sy n="108" d="100"/>
        </p:scale>
        <p:origin x="13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55BB-21C3-4058-84B2-F9142307C77B}" type="datetimeFigureOut">
              <a:rPr lang="ko-KR" altLang="en-US" smtClean="0"/>
              <a:pPr/>
              <a:t>2024-11-26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3ED6-F704-493E-B0CD-E4C630B84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2024-11-26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2024-11-26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2024-11-26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AB0-2067-4F9C-8354-0F7AD259C8AA}" type="datetimeFigureOut">
              <a:rPr lang="ko-KR" altLang="en-US" smtClean="0"/>
              <a:pPr/>
              <a:t>2024-11-26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mqiXPJVlgk" TargetMode="External"/><Relationship Id="rId3" Type="http://schemas.openxmlformats.org/officeDocument/2006/relationships/hyperlink" Target="https://www.youtube.com/watch?v=UkK0aCN1kGM" TargetMode="External"/><Relationship Id="rId7" Type="http://schemas.openxmlformats.org/officeDocument/2006/relationships/hyperlink" Target="https://www.youtube.com/watch?v=VbEJ40vWF1Q" TargetMode="External"/><Relationship Id="rId2" Type="http://schemas.openxmlformats.org/officeDocument/2006/relationships/hyperlink" Target="https://www.youtube.com/watch?v=Bs45eEAdPI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XPmclbtZA1g" TargetMode="External"/><Relationship Id="rId5" Type="http://schemas.openxmlformats.org/officeDocument/2006/relationships/hyperlink" Target="https://www.youtube.com/watch?v=P_hQeXHkMUk" TargetMode="External"/><Relationship Id="rId10" Type="http://schemas.openxmlformats.org/officeDocument/2006/relationships/hyperlink" Target="https://www.youtube.com/watch?v=IQQpfPBb9Zs" TargetMode="External"/><Relationship Id="rId4" Type="http://schemas.openxmlformats.org/officeDocument/2006/relationships/hyperlink" Target="https://www.youtube.com/watch?v=fAhq9ivoQPM" TargetMode="External"/><Relationship Id="rId9" Type="http://schemas.openxmlformats.org/officeDocument/2006/relationships/hyperlink" Target="https://www.youtube.com/watch?v=8wp3ME0eyv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8176422" cy="6877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8. Ensemble </a:t>
            </a:r>
            <a:r>
              <a:rPr lang="en-US" altLang="ko-KR" sz="1600" b="1" dirty="0">
                <a:latin typeface="맑은 고딕" pitchFamily="50" charset="-127"/>
              </a:rPr>
              <a:t>Learning(1</a:t>
            </a:r>
            <a:r>
              <a:rPr lang="ko-KR" altLang="en-US" sz="1600" b="1" dirty="0">
                <a:latin typeface="맑은 고딕" pitchFamily="50" charset="-127"/>
              </a:rPr>
              <a:t>시간 </a:t>
            </a:r>
            <a:r>
              <a:rPr lang="en-US" altLang="ko-KR" sz="1600" b="1" dirty="0">
                <a:latin typeface="맑은 고딕" pitchFamily="50" charset="-127"/>
              </a:rPr>
              <a:t>7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2"/>
              </a:rPr>
              <a:t>https://www.youtube.com/watch?v=Bs45eEAdPI4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8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9. Convolutional Neural </a:t>
            </a:r>
            <a:r>
              <a:rPr lang="en-US" altLang="ko-KR" sz="1600" b="1" dirty="0">
                <a:latin typeface="맑은 고딕" pitchFamily="50" charset="-127"/>
              </a:rPr>
              <a:t>Network  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</a:rPr>
              <a:t>part</a:t>
            </a:r>
            <a:r>
              <a:rPr lang="ko-KR" altLang="en-US" sz="1600" b="1" dirty="0">
                <a:latin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</a:rPr>
              <a:t>a(42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3"/>
              </a:rPr>
              <a:t>https://www.youtube.com/watch?v=UkK0aCN1kGM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</a:rPr>
              <a:t>part b(44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4"/>
              </a:rPr>
              <a:t>https://www.youtube.com/watch?v=fAhq9ivoQPM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</a:rPr>
              <a:t>part c(21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5"/>
              </a:rPr>
              <a:t>https://www.youtube.com/watch?v=P_hQeXHkMUk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8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10. Principal Component </a:t>
            </a:r>
            <a:r>
              <a:rPr lang="en-US" altLang="ko-KR" sz="1600" b="1" dirty="0">
                <a:latin typeface="맑은 고딕" pitchFamily="50" charset="-127"/>
              </a:rPr>
              <a:t>Analysis(44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6"/>
              </a:rPr>
              <a:t>https://www.youtube.com/watch?v=XPmclbtZA1g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11. Independent Component </a:t>
            </a:r>
            <a:r>
              <a:rPr lang="en-US" altLang="ko-KR" sz="1600" b="1" dirty="0">
                <a:latin typeface="맑은 고딕" pitchFamily="50" charset="-127"/>
              </a:rPr>
              <a:t>Analysis1(31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7"/>
              </a:rPr>
              <a:t>https://www.youtube.com/watch?v=VbEJ40vWF1Q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8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11. Independent Component </a:t>
            </a:r>
            <a:r>
              <a:rPr lang="en-US" altLang="ko-KR" sz="1600" b="1" dirty="0">
                <a:latin typeface="맑은 고딕" pitchFamily="50" charset="-127"/>
              </a:rPr>
              <a:t>Analysis2(1</a:t>
            </a:r>
            <a:r>
              <a:rPr lang="ko-KR" altLang="en-US" sz="1600" b="1" dirty="0">
                <a:latin typeface="맑은 고딕" pitchFamily="50" charset="-127"/>
              </a:rPr>
              <a:t>시간 </a:t>
            </a:r>
            <a:r>
              <a:rPr lang="en-US" altLang="ko-KR" sz="1600" b="1" dirty="0">
                <a:latin typeface="맑은 고딕" pitchFamily="50" charset="-127"/>
              </a:rPr>
              <a:t>26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8"/>
              </a:rPr>
              <a:t>https://www.youtube.com/watch?v=gmqiXPJVlgk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8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12. </a:t>
            </a:r>
            <a:r>
              <a:rPr lang="en-US" altLang="ko-KR" sz="1600" b="1" dirty="0">
                <a:latin typeface="맑은 고딕" pitchFamily="50" charset="-127"/>
              </a:rPr>
              <a:t>Clustering(58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9"/>
              </a:rPr>
              <a:t>https://www.youtube.com/watch?v=8wp3ME0eyvU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8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13. Generative Adversarial </a:t>
            </a:r>
            <a:r>
              <a:rPr lang="en-US" altLang="ko-KR" sz="1600" b="1" dirty="0">
                <a:latin typeface="맑은 고딕" pitchFamily="50" charset="-127"/>
              </a:rPr>
              <a:t>Network(49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10"/>
              </a:rPr>
              <a:t>https://www.youtube.com/watch?v=IQQpfPBb9Zs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710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87</Words>
  <Application>Microsoft Office PowerPoint</Application>
  <PresentationFormat>화면 슬라이드 쇼(4:3)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KMB</dc:creator>
  <cp:lastModifiedBy>osh</cp:lastModifiedBy>
  <cp:revision>82</cp:revision>
  <dcterms:created xsi:type="dcterms:W3CDTF">2013-01-10T07:18:47Z</dcterms:created>
  <dcterms:modified xsi:type="dcterms:W3CDTF">2024-11-26T00:55:03Z</dcterms:modified>
</cp:coreProperties>
</file>