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90" r:id="rId2"/>
    <p:sldId id="372" r:id="rId3"/>
    <p:sldId id="373" r:id="rId4"/>
    <p:sldId id="374" r:id="rId5"/>
    <p:sldId id="376" r:id="rId6"/>
    <p:sldId id="375" r:id="rId7"/>
    <p:sldId id="377" r:id="rId8"/>
    <p:sldId id="378" r:id="rId9"/>
    <p:sldId id="379" r:id="rId10"/>
    <p:sldId id="380" r:id="rId11"/>
    <p:sldId id="381" r:id="rId12"/>
  </p:sldIdLst>
  <p:sldSz cx="12192000" cy="6858000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오상훈" initials="오" lastIdx="1" clrIdx="0">
    <p:extLst>
      <p:ext uri="{19B8F6BF-5375-455C-9EA6-DF929625EA0E}">
        <p15:presenceInfo xmlns:p15="http://schemas.microsoft.com/office/powerpoint/2012/main" userId="S::102026@365.mokwon.ac.kr::bad30c55-f494-4572-8fc3-20faac27df7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547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9T02:17:56.666"/>
    </inkml:context>
    <inkml:brush xml:id="br0">
      <inkml:brushProperty name="width" value="0.3" units="cm"/>
      <inkml:brushProperty name="height" value="0.6" units="cm"/>
      <inkml:brushProperty name="color" value="#00FDFF"/>
      <inkml:brushProperty name="tip" value="rectangle"/>
      <inkml:brushProperty name="rasterOp" value="maskPen"/>
    </inkml:brush>
  </inkml:definitions>
  <inkml:trace contextRef="#ctx0" brushRef="#br0">7 241 6563,'-6'-9'14006,"37"8"-14043,1-2-1,-1-1 0,0-1 0,50-17 0,-68 20-23,0-1 1,0 1-1,0 1 0,14 1 1,39-6-195,-5-3 152,1 3-1,75 2 1,44-4 264,154 2-144,-195 8-23,320-2 406,-424 2-387,46 7 0,-46-3 104,48 0-1,271 6 60,-340-12-176,200 6 37,25-4 225,-124-4-209,179-22 175,-207 14-251,72-5 90,191-28 448,-267 31-391,105-1 0,44-5 220,-25 3-178,-33 5-76,286-23 22,-340 33 179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3-19T02:24:43.05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1,'63'-1,"-1"4,71 11,-74-7,0-2,105-6,30 1,-103 12,-57-6,43 1,251-6,-155-2,-151 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3-19T02:24:55.75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0,'1630'0,"-1350"13,22 0,313 7,-316-13,-215-8,-63 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3-19T02:24:58.12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1,'5'3,"0"0,0 1,1-2,-1 1,0-1,1 0,0 0,-1 0,10 1,0 1,133 26,-17-4,-86-18,-1-2,2-2,-1-2,53-4,-13 1,-63 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3-19T02:25:07.77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1 130,'0'-1,"0"0,0 1,1-1,-1 0,0 0,1 1,-1-1,0 0,1 1,-1-1,1 0,-1 1,1-1,-1 1,1-1,-1 1,1-1,0 1,-1-1,1 1,0 0,-1-1,1 1,0 0,0 0,-1-1,2 1,25-5,-22 5,143-8,10-1,298-48,-190 31,35 17,-264 9,-15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3-19T02:25:10.76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53,'13'0,"-1"-2,-1 0,17-4,18-3,134-13,-93 13,173 6,-130 6,661-4,-575 15,11-1,255 6,-452-16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3-19T02:25:49.52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9T04:34:43.800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133 54 9989,'0'0'3364,"0"-9"-2711,2-27 284,-2 27 2094,2 19-1100,-3 10-1767,-1 0 1,0 0-1,-2 0 1,0-1-1,-14 37 0,6-28-99,0 1-1,-2-2 0,-21 32 0,34-57-274,-1 0 0,1 0-1,-1 0 1,1-1 0,-1 1-1,0 0 1,0-1 0,0 1 0,-2 1-1,-5-4-3135,5-14-417,3-8-1930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9T04:34:44.148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1 17 8324,'0'0'6723,"130"-16"-6243,-87 24-48,-4 8 113,-5 5 63,-4-5-144,-7-3-288,-5-3-48,-4-4-128,-5-2-192,-5-4-496,1 0-833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9T04:34:44.847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0 1 8628,'0'0'5360,"16"2"-574,-8 5-4581,-2 1 0,1-1 0,-1 1 0,0 1 0,-1-1 0,0 1 0,7 15 0,21 72 105,-2-7 112,21 57 259,-9-22-335,-39-112-309,0-1 0,1-1 0,1 1 0,0-1 0,0 1 0,1-2 1,0 1-1,0-1 0,1 0 0,13 11 0,7 4-28,-18-14 2,0-1-1,0 0 1,1 0-1,0-1 1,1-1-1,0 0 1,20 8-1,-20-13 5,1 0 1,0-1-1,-1 0 0,1-1 0,18-2 0,7 0 14,-37 2-50,-1 1 0,1-1 0,-1 0 0,0 0 0,1 0 0,-1 0 0,0 0 0,1 1 0,-1-1 0,0 0 0,0 0 0,1 0 0,-1 1 0,0-1 0,1 0 0,-1 1 0,0-1 0,0 0 0,0 0 0,1 1 1,-1-1-1,0 0 0,0 1 0,0-1 0,0 1 0,0-1 0,1 0 0,-1 1 0,0-1 0,0 0 0,0 1 0,0-1 0,0 1 0,0-1 0,-6 8-3980,-12-3-2101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9T04:45:56.624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251 23 896,'0'0'10104,"2"-3"-9213,0 1-190,8-7-840,-6 0 6532,-13 12-2820,-30 21-3659,-63 56 227,91-74-135,-1 1 0,0-1-1,-23 7 1,-4 2 3,38-15-10,1 0 0,-1 1 0,1-1 0,-1 0 0,1 0 0,-1 1 0,1-1 0,-1 0 0,1 1 0,0-1 0,-1 1 0,1-1 0,0 0 0,-1 1 0,1-1 0,0 1 0,-1-1 0,1 1 0,0-1 0,0 1 0,0-1 0,-1 1 0,1-1 0,0 1 0,0 0 0,0-1 0,0 1 0,0-1 0,0 1 0,0-1 0,0 1 0,0-1 0,0 1 0,0 0 0,1-1 0,-1 1 0,0-1 0,0 1 0,0-1 0,1 1 0,-1-1 0,0 1 0,1-1 0,-1 0 0,1 2 0,20 15-38,1-5 32,34 22 1,-16-9 14,-32-21-6,0 0 0,0 0 0,16 3 0,-17-5 2,1 0-1,-1 1 1,0 0-1,0 0 0,11 7 1,-14-7 2,1-1-1,-1 1 1,1-1 0,0 0-1,0 0 1,-1 0 0,7 0-1,-10-2 27,-6-14-11557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9T02:18:21.745"/>
    </inkml:context>
    <inkml:brush xml:id="br0">
      <inkml:brushProperty name="width" value="0.3" units="cm"/>
      <inkml:brushProperty name="height" value="0.6" units="cm"/>
      <inkml:brushProperty name="color" value="#00FDFF"/>
      <inkml:brushProperty name="tip" value="rectangle"/>
      <inkml:brushProperty name="rasterOp" value="maskPen"/>
    </inkml:brush>
  </inkml:definitions>
  <inkml:trace contextRef="#ctx0" brushRef="#br0">50 1 13302,'0'0'6094,"-8"0"-5862,-34 0 69,58 21 556,-3-14-803,-1 0 1,1 0-1,0-1 1,0-1-1,1 0 1,-1-1-1,29 5 1,-3-5-4,64-1-1,-93-3-14,70-2-115,-30 0-9,64 6-1,-106 0 113,0-1-1,0 1 1,0 1 0,-1-1-1,1 1 1,-1 1 0,9 8-1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9T04:45:57.973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1 21 4578,'4'0'14984,"15"1"-15036,32 7 173,1-2 1,-1-2-1,1-3 0,79-8 0,-71 4-36,-42 4-41,0-2 1,0-1-1,0 0 1,-1-1-1,19-5 1,-27 6-39,-1 0 0,1 1 0,0 0 0,0 0 1,9 1-1,27-2 16,-2-2 59,-1 1 0,57 4 0,-25 1 1090,-86-2-10226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9T04:46:09.144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43 1 608,'0'0'6555,"-11"16"-6347,-14 4-4607,18-15 2548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9T04:46:13.561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59 98 5010,'-59'43'10723,"65"-45"-7317,30 0-3462,70 2 46,268-4-17,-182-4 30,429 6-195,-462-13 272,445 15-176,-511 8 160,-51 3-88,5-10 47,-34-1-22,1 0-1,0 0 1,-1 2 0,24 5-1,-4-1-12,-1 0 1,1-2-1,0-2 0,-1-1 0,44-4 0,1 1 17,-36 4 20,60 8 0,-79-8-2,0-1 0,0-1 0,35-4 0,20-1-56,0 6 31,134-4 23,34-31-27,71 17 969,-197 16-957,132 2 36,-170 7-57,20 1 70,-67-10-49,10 1-1,-1 1-1,53 8 0,-79-6 13,0-2-1,0 0 1,27-3 0,10 0 15,44 9-47,31 0-23,27-6-55,168-2 129,-181-7-18,76-2 26,-185 8-15,48-8-1,-49 5 9,48-1 0,-13 3 4,101-16 0,-74 7-41,139 1 0,-210 10 29,38-8 1,3 1 5,16 1-8,84-3 60,-53 2 1351,-32-6-771,-120 12-7395,9 10-574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9T04:46:17.447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0 118 2449,'0'0'11936,"5"-8"-10618,58 8-36,72-1-1155,-123-1-139,-1 0-1,1 0 1,16-7 0,-18 6 11,0 0 0,0 0 0,0 1 1,1 0-1,15 0 0,23 0-6,-30 0 13,0 2-1,-1 0 0,38 5 0,-30 3-31,-20-6 30,-1 0 0,1-1 0,0 0 0,0 1 0,0-2 0,8 1 0,15-2 29,-18 0-15,0 1 1,0 0 0,0 0-1,0 1 1,0 1 0,16 3-1,-13-2 7,1-1 1,0 0-1,0-1 0,0-1 0,0 0 0,26-4 0,6-3-23,-25 3-4,38-1 0,-24 5 1,-1-1 0,67-12 0,-91 10 4,-1 1-1,1 0 1,-1 0 0,1 1-1,0 1 1,-1 0 0,1 0-1,0 1 1,-1 0 0,1 1-1,0 1 1,12 4 0,-12-4 13,0 0 1,0-1 0,0 0-1,0-1 1,1 0-1,-1-1 1,0 0 0,20-3-1,-7 2 0,0-1 60,0-1 0,1-1 0,-2-1 0,1-1 0,26-11 0,-24 9 23,0 1 0,0 1-1,1 1 1,0 2 0,0 0 0,30 2-1,-34 9 593,261-8-293,-259-1-325,1-1 0,28-8 0,-28 5-55,1 1-1,31 0 1,-55 4-777,6 0 2830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9T04:46:42.826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85 69 2481,'0'0'5288,"-6"-4"-310,-18-11-3302,28-1-2080,-4 16 379,0 0 1,0 0 0,0-1 0,0 1 0,0 0-1,1 0 1,-1 0 0,0 0 0,0 0 0,0 0-1,1 0 1,-1 0 0,0 0 0,0 0 0,0 0-1,0 0 1,1 0 0,-1 0 0,0 0 0,0 0-1,0 0 1,1 0 0,-1 0 0,0 0 0,0 0-1,0 0 1,1 0 0,-1 0 0,0 0 0,0 0-1,0 0 1,0 0 0,1 0 0,-1 1 0,0-1-1,0 0 1,0 0 0,0 0 0,1 1 0,0 0-21,0 0 0,0 1 1,0 0-1,0-1 1,0 1-1,-1-1 0,1 1 1,0 0-1,-1 0 1,1-1-1,-1 1 0,0 0 1,1 0-1,-1 2 1,0-2 80,0-1 0,0 0 0,0 1 0,0-1 1,0 0-1,0 0 0,0 1 0,-1-1 0,1 0 0,0 0 1,-1 1-1,1-1 0,-1 0 0,1 0 0,-1 0 0,0 0 1,0 0-1,1 0 0,-1 0 0,0 0 0,0 0 0,-1 1 1,-1-1 64,1 0 1,-1 0 0,1 0-1,-1-1 1,0 1 0,1-1-1,-1 1 1,0-1 0,1 0-1,-4 0 1,6-29-38,0 27-114,0 0-1,0-1 1,1 1-1,-1 0 1,1 0 0,0 0-1,-1 0 1,1 0 0,0 0-1,0 0 1,0 0 0,1 1-1,-1-1 1,0 0-1,1 0 1,-1 1 0,1-1-1,0 1 1,-1 0 0,1-1-1,0 1 1,0 0 0,0 0-1,0 0 1,0 0-1,0 0 1,0 1 0,0-1-1,0 1 1,0-1 0,0 1-1,0 0 1,1 0 0,-1 0-1,0 0 1,0 0-1,0 0 1,0 0 0,1 1-1,1 0 1,-3 0 36,0-1-1,0 1 1,-1-1 0,1 1 0,0-1-1,-1 1 1,1 0 0,0-1 0,-1 1-1,1 0 1,-1 0 0,1-1 0,-1 1-1,0 0 1,1 0 0,-1 0 0,0 0-1,1 0 1,-1 0 0,0-1 0,0 1-1,0 0 1,0 0 0,0 1 0,1 29 174,-1-26-151,0-4 41,0 1 0,0 0 1,0 0-1,0 0 0,0-1 0,0 1 0,-1 0 0,1 0 0,-1 0 0,1-1 0,-1 1 0,0 0 1,0-1-1,1 1 0,-1-1 0,0 1 0,-1-1 0,1 1 0,0-1 0,0 1 0,-1-1 1,1 0-1,0 0 0,-1 0 0,1 0 0,-1 0 0,0 0 0,1 0 0,-1-1 0,0 1 0,1 0 1,-1-1-1,0 1 0,0-1 0,0 0 0,1 0 0,-1 0 0,0 1 0,0-2 0,-2 1 1,3 0-26,-2 1 61,0-1 0,0 0-1,-1 0 1,1 0 0,0 0 0,0 0 0,-1-1 0,-3 0 0,6 0-76,0 0 1,0 0 0,0 0 0,0 1 0,0-1 0,0 0 0,0 0 0,1 0 0,-1 0-1,0-1 1,1 1 0,-1 0 0,1 0 0,-1 0 0,1 0 0,0-1 0,-1 1 0,1 0-1,0 0 1,0-1 0,0 1 0,0-2 0,-1-1-43,1 0 0,0 1 0,0-1 0,0 1 0,0-1 0,1 0 0,0 1 0,-1-1 0,1 1 0,0-1 0,1 1 0,-1 0 0,1-1 0,-1 1 0,1 0 0,0 0 0,0 0 0,1 0 0,-1 1 0,0-1 0,1 0 0,0 1 0,-1 0 0,1-1 0,0 1 0,0 0 0,1 1 0,-1-1 0,0 1 0,0-1 0,1 1 0,-1 0-1,1 0 1,-1 0 0,1 1 0,-1-1 0,1 1 0,0 0 0,6 0 0,-9 5 67,0 0 0,0 0-1,0 0 1,0 1 0,-1-1-1,0 0 1,0 0 0,0 0 0,-1 0-1,-1 8 1,1-12 11,-1 1 1,1 0 0,-1 0-1,1-1 1,-1 1-1,0-1 1,1 0-1,-1 1 1,0-1 0,0 0-1,0 0 1,0 0-1,0 0 1,-1 0-1,1-1 1,0 1-1,-2 0 1,-41 2 913,37-4-792,7 1-158,0-1 0,0 0 0,0 1 0,0-1 0,0 0 0,1 0 0,-1 0 0,0 0 0,1 0 0,-1 0 0,1 0 0,-1 0 0,1 0 0,-1 0 0,1-1 0,0 1 0,-1 0 0,1 0 0,0 0 0,0 0 0,0 0 0,0-1 0,0 1 0,0-1 0,3-33-60,-2 34 22,1 0 1,-1-1-1,1 1 0,0 0 0,0 0 0,-1 0 1,1 1-1,0-1 0,0 0 0,0 1 0,0-1 1,0 1-1,0-1 0,-1 1 0,1 0 0,3 0 0,-1 0-77,0-1-1,1 1 0,-1 0 0,0 0 0,0 1 0,0-1 0,5 2 0,-8 1 88,0-1 1,0 1 0,0 0 0,0-1-1,0 1 1,-1 0 0,1-1 0,-1 1-1,0 0 1,0 0 0,0-1 0,0 1-1,0 0 1,-1 3 0,0 1 30,1-4 36,0 0 1,-1-1-1,1 1 0,-1 0 1,0-1-1,0 1 0,0-1 0,0 1 1,0-1-1,0 1 0,-1-1 1,1 0-1,-1 1 0,0-1 1,1 0-1,-1 0 0,0 0 0,0-1 1,-1 1-1,1 0 0,0-1 1,0 0-1,-1 1 0,1-1 0,-1 0 1,1 0-1,-1 0 0,0 0 1,1-1-1,-1 1 0,0-1 0,1 0 1,-1 1-1,0-1 0,1-1 1,-1 1-1,0 0 0,0 0 0,-3-2 1,6 2-55,-1-1 1,1 1 0,-1-1 0,1 0-1,-1 1 1,1-1 0,-1 1 0,1-1-1,-1 0 1,1 1 0,0-1-1,-1 0 1,1 0 0,0 1 0,0-1-1,-1 0 1,1 0 0,0 1 0,0-1-1,0 0 1,0 0 0,0-1-1,0-25-238,1 20 185,-2-5-43,2-10-254,-1 21 348,1 1-1,-1-1 1,0 1 0,1-1 0,-1 1-1,1-1 1,-1 1 0,1-1-1,-1 1 1,1-1 0,-1 1-1,1-1 1,0 1 0,-1 0 0,1-1-1,-1 1 1,1 0 0,0 0-1,-1-1 1,1 1 0,0 0 0,-1 0-1,1 0 1,0 0 0,0 0-1,-1 0 1,1 0 0,0 0 0,0 0 65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9T04:46:45.690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208 140 2785,'0'0'3589,"-21"0"2561,12 0-6119,-11 1 790,-24-1 484,42 0-1214,0 0-1,0 0 1,0 0 0,0 0 0,0-1-1,0 1 1,1-1 0,-1 0 0,0 0-1,0 1 1,0-1 0,1 0-1,-1 0 1,0-1 0,1 1 0,-3-2-1,3 0-49,0 1-1,0-1 1,1 0 0,-1 1-1,0-1 1,1 0-1,0 1 1,0-1-1,0 0 1,0 0-1,0 1 1,1-1-1,-1 0 1,1 1-1,-1-1 1,1 0-1,0 1 1,0-1 0,0 1-1,1-1 1,-1 1-1,0 0 1,1 0-1,0-1 1,2-1-1,-1 1-117,1 1 1,0 0-1,0 0 0,0 0 0,0 1 0,0 0 0,8-2 0,-11 2 59,0 1-1,0 0 0,0 0 0,0 0 0,0-1 1,0 1-1,0 0 0,0 0 0,1 0 0,-1 1 1,0-1-1,0 0 0,0 0 0,0 1 0,0-1 1,0 0-1,0 1 0,0-1 0,0 1 0,0-1 1,-1 1-1,1 0 0,0-1 0,0 1 0,0 0 1,-1 0-1,1-1 0,0 1 0,-1 0 1,1 0-1,0 0 0,-1 0 0,1 2 0,1 2-6,-1 0-1,1 1 0,-1-1 0,0 1 1,-1-1-1,0 1 0,0 0 0,0-1 1,-1 7-1,1-10 45,-1 0 0,0-1 1,0 1-1,1 0 0,-1-1 1,0 1-1,0-1 0,0 1 1,-1-1-1,1 0 0,0 0 0,0 1 1,-1-1-1,1 0 0,-1 0 1,1 0-1,-1 0 0,1 0 1,-1-1-1,0 1 0,1 0 0,-1-1 1,0 1-1,0-1 0,1 0 1,-1 1-1,0-1 0,0 0 1,1 0-1,-1 0 0,-3-1 1,-7 1 9,9 1-14,0-1 1,0 0 0,-1 0 0,1 0 0,0-1 0,-1 1 0,1-1 0,-4-1 0,6 1 5,0 1 1,0-1 0,0 0-1,0 0 1,0 0-1,0 0 1,0 0 0,1 0-1,-1 0 1,0 0-1,1 0 1,-1 0 0,0 0-1,1 0 1,-1-1-1,1 1 1,0 0-1,-1 0 1,1-1 0,0 1-1,0 0 1,0 0-1,0-1 1,0 1 0,0-2-1,0-2-6,0 1 0,0 0 0,0 0 0,1 0-1,0-1 1,-1 1 0,1 0 0,1 0 0,-1 0 0,1 0 0,-1 0-1,1 1 1,3-5 0,-3 5-67,0 1 1,1 0-1,-1 0 0,1 0 0,-1 1 1,1-1-1,-1 1 0,1-1 0,0 1 1,0 0-1,0 0 0,0 0 0,0 0 1,0 1-1,0-1 0,0 1 0,0 0 1,0 0-1,5 0 0,-8 0 32,1 0 0,0 0 1,0 0-1,-1 1 0,1-1 0,0 0 0,-1 0 0,1 1 0,0-1 1,-1 0-1,1 1 0,0-1 0,-1 0 0,1 1 0,0-1 0,-1 1 1,1-1-1,-1 1 0,1-1 0,-1 1 0,1 0 0,-1-1 0,0 1 1,1 0-1,-1-1 0,1 2 0,2 26-79,-3-25 129,0 1 1,0-1-1,-1 1 0,0-1 1,0 1-1,0-1 0,0 1 1,0-1-1,0 0 0,-1 1 0,0-1 1,0 0-1,-2 3 0,-1-2 43,0-1-1,-1 1 0,0-1 0,1 0 0,-1-1 0,0 1 1,-1-1-1,1 0 0,0-1 0,0 0 0,-1 0 1,1 0-1,-1 0 0,1-1 0,-1 0 0,1-1 0,-9-1 1,13 2-46,1-1 0,-1 0 0,1 0 0,0 0 0,0 0 0,-1 0 0,1 0 0,0 0 1,0 0-1,0 0 0,0 0 0,0-1 0,0 1 0,0 0 0,1-1 0,-1 1 0,0 0 1,1-1-1,-1 1 0,1-1 0,0 1 0,-1-1 0,1-2 0,-2-42 335,2 34-334,1 9-26,0 0 0,0 0-1,0 0 1,0 1 0,0-1-1,0 0 1,1 0 0,0 1 0,-1-1-1,1 1 1,0 0 0,0-1-1,0 1 1,0 0 0,1 0 0,2-2-1,-3 3-36,-1-1-1,1 1 1,0 0-1,0-1 0,0 1 1,0 0-1,0 0 1,0 0-1,0 1 1,0-1-1,0 0 0,0 1 1,0-1-1,1 1 1,-1 0-1,0 0 1,0 0-1,1 0 1,-1 0-1,0 0 0,0 0 1,0 1-1,4 0 1,-5 1 29,1 0-1,-1 0 1,0 0 0,0 0 0,0 0 0,0 0-1,0 0 1,0 0 0,0 1 0,-1-1 0,1 0 0,-1 0-1,0 1 1,1-1 0,-1 0 0,-1 5 0,0 40 84,0-46-64,1 0 1,-1 0-1,1 0 0,-1 1 1,1-1-1,-1 0 1,1 0-1,-1 0 0,0 0 1,0 0-1,0 0 0,1 0 1,-1 0-1,0 0 0,0-1 1,0 1-1,0 0 0,-1-1 1,1 1-1,0 0 0,0-1 1,0 0-1,0 1 0,-2 0 1,-31 3 1768,33-7-1739,1 0 0,-1-1-1,1 1 1,-1 0-1,1-1 1,0 1-1,0-1 1,1-3 0,-1 6-52,1 0 1,-1 0 0,0 0 0,1 0 0,-1 0-1,1 0 1,-1 1 0,1-1 0,0 0 0,-1 0-1,1 0 1,0 1 0,0-1 0,0 0-1,-1 1 1,1-1 0,0 0 0,0 1 0,0-1-1,0 1 1,0 0 0,0-1 0,0 1 0,0 0-1,0-1 1,1 1 0,29-3-1130,-31 3 1097,-4 27 283,3-27-218,0 1-1,1-1 1,-1 1-1,1-1 1,-1 1-1,0-1 1,1 1-1,-1-1 1,0 1-1,1-1 1,-1 0-1,0 1 1,0-1-1,0 0 1,1 0-1,-1 0 1,0 0 0,-1 1-1,-4-10 285,6 8-322,0-1 1,0 1-1,0-1 1,0 1-1,0-1 1,1 1-1,-1-1 1,0 1-1,1-1 1,-1 1-1,1 0 1,0-1-1,-1 1 1,1-1-1,0 1 1,0 0-1,1-2 1,-2 3-50,1 1-387,1 1 387,-1-1 0,0 0 0,0 1 0,0-1-1,0 1 1,0 0 0,0-1 0,-1 1 0,1 0 0,-1 0 0,1-1-1,-1 1 1,1 0 0,-1 0 0,0 0 0,0-1 0,0 1 0,0 0-1,0 0 1,0 0 0,-1 3 0,1-3 69,-1 0-1,1 0 1,0 0-1,-1 1 1,1-1 0,-1 0-1,1 0 1,-1 0 0,0 0-1,0 0 1,0 0 0,0 0-1,-1 0 1,1-1 0,0 1-1,-1 0 1,1-1 0,-1 1-1,-2 1 1,3-2 65,-1 0 0,0 0 0,0-1 0,0 1 0,0-1 0,0 1 0,0-1 0,-1 0 0,1 0 0,0 0 0,0 0 0,0 0 0,0 0 0,0 0 0,0-1 0,-2 0 0,3 1-46,0-1 0,0 0-1,0 0 1,0 0-1,0 0 1,0 1-1,0-1 1,0 0-1,1 0 1,-1-1-1,0 1 1,1 0 0,-1 0-1,1 0 1,-1 0-1,1-1 1,-1 1-1,1 0 1,0 0-1,0-1 1,0 1-1,0 0 1,-1 0 0,2-1-1,-1 0 1,0-1-22,-1 0 0,1 1 0,1-1 0,-1 0 1,0 0-1,1 1 0,-1-1 0,1 0 0,0 1 1,0-1-1,0 1 0,0-1 0,0 1 0,0 0 1,1-1-1,1-2 0,0 4-58,-1-1 0,1 0 0,-1 1 0,1 0 0,-1 0 0,1 0 0,0 0 0,-1 0 0,1 0 0,0 1 0,0-1 0,-1 1 0,1-1 0,0 1 0,5 1 0,-8-1 12,1 9 222,-3 18-1299,-10-14-2598,-4-5-1592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9T04:46:09.144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43 1 608,'0'0'6555,"-11"16"-6347,-14 4-4607,18-15 2548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9T05:02:29.350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0 137 7267,'3'11'13889,"14"-11"-13886,7 0-23,1-1 1,30-4-1,-31 2-45,36-1 0,-2 2-10,15-6 18,79-4 5,-75 4-37,-19 1 159,99-5-59,51 7-51,-132 6 34,-53-1 11,-1-1 1,0 0-1,0-2 1,26-6-1,-20 4-9,1 1-1,-1 1 1,1 2 0,35 2 0,-13 0 22,245-1 20,-235-8-73,119 3 138,79-7-97,-100-6 26,-140 15-69,64-4 469,-69 3-588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9T05:02:31.43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71 9076,'0'0'6593,"29"0"-3288,143-10-1424,58-6-1412,-100 17-441,199-7 75,-203-11-53,-72 9 4,88-3 0,917 8 271,-990 3-738,53 0 1326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9T04:46:09.144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43 1 608,'0'0'6555,"-11"16"-6347,-14 4-4607,18-15 2548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9T02:18:25.42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23 19 9380,'-22'-16'14360,"36"13"-14358,6 5-27,0 0 1,-1 1 0,1 1-1,35 13 1,-36-11-4,1 0 1,0-1 0,0-1-1,39 3 1,172-3-203,-212-2 208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9T05:02:45.39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5 32 9925,'-4'0'13088,"147"6"-13013,61-4-294,-105-4 107,154-2 64,-121-7-40,0 0 123,151 3-131,34 7-236,7 0 384,-63-1-110,-137 3 38,86 8-81,440-9-1,-455 14 46,109 2-149,-6-5 178,-40-5 85,-227-6-46,38 1-7,-31 1-12,-1-2-1,1-2 1,49-8 0,72-12 196,-130 17-149,45 0 0,8-2-53,-49 3-35,41 0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9T04:46:09.144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43 1 608,'0'0'6555,"-11"16"-6347,-14 4-4607,18-15 2548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9T05:03:08.10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1 8468,'0'0'1793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9T05:03:11.80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30 368 4674,'-30'-111'16080,"58"111"-16056,218-4-73,-225 2 42,0 0 0,0-1-1,38-12 1,-36 9-6,0 0 1,41-3 0,239-14-255,-52 10-61,-161 9 296,138-20-163,-148 22 224,-12 1-110,87-12 0,-58 2 98,0 4 1,100 7-1,19 0 16,-124-3-24,123-9-10,-73 4-35,-92 7 14,59-8 0,329-32 70,52 30 69,-244 10-107,-129 2-17,-117-1 36,25 0-63,789-16 533,-737 16-585,-76 0 121,18 0-24,356-11 325,551 13-245,-681 5-102,238-7 142,-338 11-81,-24 0 33,4-4-48,83 0 426,258-7 612,-421-2-964,65-11 0,-30 1 76,92 8 547,-109 5-611,39 13 234,-100-14-310,1 2 102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9T05:03:21.37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26 34 7716,'-25'0'13523,"48"0"-13510,-12 1 3,-1 0 0,1 1-1,-1 0 1,17 6-1,-17-5-3,0 0-1,1-1 1,-1 0 0,18 1-1,-18-2-9,-1-1-1,0 2 0,16 3 0,6 1 26,-1-3-19,0-2 0,42-3-1,-5 1-72,286-4 89,-137-3-22,39-2-4,-150 10 9,198-2 26,-223-5-46,18 0-9,-41 7 24,242-6 17,-258 4-7,-19 2-11,0-2-1,28-5 1,-23 3 17,1 1 1,31 0-1,-29 2-26,42-6 1,-27 6-6,-17 2 445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9T05:03:43.17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9 206 10037,'0'0'4620,"-8"-42"1068,29 36-5794,1 1 0,0 1 0,0 1 0,0 1 0,0 0 0,26 3 0,32-3-179,93-7-673,3 5 233,26-2 503,-18-3 82,6-1 398,-92 8-259,-71 3 88,0-1 1,0-2 0,27-5-1,-26 3 64,1 1 0,53 2-1,-21 1 127,45 0-159,-56 1 72,90-10 0,-85 4-99,-36 4-87,0-1-1,20-5 1,-3 0 147,0 2-1,42 0 1,-1-1-176,52-14 43,107 6 6,44 9-56,-191 6 27,158-1 1182,-245 0-1159,-2 0-2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9T05:03:57.28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3 52 9700,'-3'-27'8025,"38"25"-7814,195-1-153,-132 4-62,-26 8-44,-11-1 104,-36-6-71,1 2 1,44 12 0,-57-13 17,1-1 1,0-1 0,-1 0-1,23-2 1,-21 0 5,1 1-1,0 1 1,23 3 0,-10 0-15,0-1-1,1-2 1,39-3-1,-6 0 68,260-12 465,-286 12-483,69-12 1,-67 7 4,76-3 1,31-1 346,7 0-609,-153 11 166,17 0 141,621-4 1778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9T05:04:00.046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97 9828,'0'0'5982,"0"-5"-5651,0-17 376,29 22 1323,74-3-1480,47 1-542,370 17 128,-445-15 155,125-17 0,-190 16-262,418-18 544,-392 17-457,-1-1 1,45-11-1,-40 7 22,51-4-1,332 5 575,-347 6-637,-28 12 742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9T05:04:09.63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0 294 10213,'7'0'9238,"5"0"-8891,155 7-357,-56-4 2,185-5 57,-238 0-48,117-12-2,43-1 5,98 7 383,-76 0 128,-40 9-283,208-3 163,-324-1-301,99-18 1,-115 12-46,82 0-1,-1 0 63,98 1-63,-225 8-48,166-16 104,928 14-56,-960-9 38,-19 1-97,172-23-34,-12 1 114,-88 9-35,-177 19 4,508-28 511,-437 31-516,32-1-11,104-2 38,-147-4 17,34-1 95,37 5 388,-198 0-3962,-16 4-1160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9T05:04:12.170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93 8996,'0'0'5227,"13"-4"-4216,57-13 849,75-9 1,-64 17-1328,0 4 0,0 3 0,113 13 0,-83-1-438,1-5 0,114-9 1,-141 2-54,566-2 1180,-437 6-961,-59 1 28,-96-3-170,352 10 682,-55-5-657,-194-7 27,26-15-38,3 1-15,831 10 175,-741-4-352,122 1-29,-206 6 545,-27 0-4886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9T02:18:32.96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0 223 10533,'0'0'3967,"35"-7"-2369,-11-3-1304,2 2 0,-1 0-1,1 2 1,0 0 0,51-3 0,141 7-607,-116 4 354,95 9-729,-184-9 680,47-1-5,-46-2 6,0 1 0,0 1 1,1 0-1,-1 1 0,0 0 0,17 6 0,-19-5 28,0-1 1,0 0-1,1-1 0,-1-1 1,1 0-1,19-2 0,10 0-24,-20 2 53,0 2-1,0 0 1,33 8-1,-29-5-63,2-2 0,33 0 1,26 3 185,-43-2-162,85-4 0,-50-2 52,-55 1-19,44-8 0,-45 4-41,45-1 1,1317 2 1003,-1362 3-908,0-2 0,0 0 0,26-8 0,-22 5 35,39-5 1,-10 7-69,70-4 169,-117 7-209,1 0 0,-1-1 0,0 0 0,1 0 0,8-4 0,35-8 139,-23 11 36,102-15-39,-58 7-172,28-5 40,-70 9-44,1 3-1,45-2 1,38-5 160,-26 2-187,-65 8 43,0-2 1,36-7 0,-9-1 288,1 2 1,-1 2 0,97 1 0,-139 8-334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9T05:05:24.835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3 23 5330,'0'0'6721,"-3"0"-6396,103 0 6733,22-1-5678,194 0-2638,-34-11 1244,556 12 284,-683 6-327,-94-2 248,-1-2 1,108-11-1,-79 1-165,168 5-1,-131 4-142,1045-1 602,-847 5-496,-36-3 884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9T05:05:39.670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0 165 6563,'0'0'13980,"15"0"-14212,231-15-427,-44 17-298,217-4-309,-144-6 1453,108-6-134,-272 15-40,115-3 25,-143-6 134,48-2-173,-55 10 274,130-17 1,-16-2-213,2 0 27,-150 13-33,77-2 0,-111 7-45,-1 0 0,1 0-1,-1-1 1,9-2 0,18-4 13,165-10 318,36 13-662,-167 6 319,197 3 144,-248-4-154,6 0 7,0 0 1,0 2-1,0 0 0,-1 1 0,1 2 0,35 11 0,-51-14 29,0-1 0,1 0-1,-1 0 1,0 0-1,1-1 1,-1 0 0,14-2-1,5 0-44,348 7 2244,-344-5-1391,14 1-427,-10 0-3833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9T05:05:43.38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0 116 11221,'0'0'2583,"3"-1"-2367,19-2 115,-1 1 0,1 1 0,0 1 0,0 1 1,0 0-1,0 2 0,29 7 0,-6 2-300,-30-7-19,1-1 1,0-1-1,1 0 1,24 1-1,84-5 443,135 2-320,-95 7 9,308-12 1030,-451 3-1086,-1-2 0,38-7 0,-35 5 143,41-4 0,131 7-189,-104 3-28,-31-1 12,261-10 372,-257 8-374,-45 2-4,1-1-1,-1 0 0,27-6 0,2-4 352,1 3-1,81-3 1,105 11-405,-99 2 29,1050 0 170,-1039-1-80,304-8 238,-60-4-355,-351 8 44,43-10-1,-44 6-12,46-2 1,-49 6 10,38-8 0,23-2 20,99 11-51,9-2 675,-78 3-236,-69 2-15,28 5 77,-76-4-845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9T04:46:09.144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43 1 608,'0'0'6555,"-11"16"-6347,-14 4-4607,18-15 2548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9T05:05:52.86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17 26 9060,'-16'-23'12219,"62"22"-12225,-22-1 14,0 2 1,31 4-1,13 3-237,101-2 0,-161-5 239,8 0-42,-1 2 0,27 6 0,25 2 66,462-7-280,-311-4 292,-59 12-11,0 1-3,-114-12-50,1 2 0,82 14 0,-100-11 41,0-3-1,37 1 0,-34-3-16,51 7-1,3 3-1,-1-3 0,97-6 0,-109-1-3,194 4 79,-189 2-112,41 0 37,912-4 799,-837-13-824,-3 0 45,72-5 42,-69 5 23,-155 7-92,90-2-683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9T05:06:03.41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23 17 10725,'-23'-17'8615,"50"17"-8519,300 25-194,-256-17-23,23-2 43,117-8 1,-61-10 76,42 0-70,225 12-97,-409 0 148,0 1 0,0 0-1,-1 1 1,12 3 0,17 4 12,112 2 24,-95-9-20,77 12 0,-101-4-234,-25-8 243,0 0 0,0 0 0,0-1 0,1 1 0,-1-1 0,1 0 0,5 0 0,303 20 174,-311-20-174,0-1 0,0 1 0,0-1 0,-1 1 1,1 0-1,0 0 0,-1 0 0,1 0 0,0 0 0,-1 0 0,0 0 0,3 3 1,-3-4 31,47 2 427,-10-2-469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9T05:06:06.12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0 6099,'0'0'8494,"20"2"-7416,52 7-703,71 19 0,-116-24-192,0-2-1,1 0 1,48-5 0,-64 2-183,337-14 653,18 12-154,-191 5-661,675-2 194,-639 8-131,-35 0 625,144-3-574,-88-4 162,771 6 79,-815-7-20,163-8-51,-185 9 220,174-3 1443,-234-4-518,-106 6-1232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9T05:06:11.09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0 148 8388,'0'0'6227,"23"-8"-5179,13 8-454,-1 2 1,0 2-1,46 10 0,-28-4-526,102 6 0,57-13-48,-148-3 30,234-14-45,-173 4 44,144 8 1,26-1-5,140-1-3,-236 6 47,1557-4 1546,-1280-14-1531,1-1-128,-181-5 109,-92 3-44,-92 9-81,61-2-3,162-7 391,-118 3 112,499-2-283,-416 14-162,152 1-87,-204 23-114,-71-3 220,895 1 75,-768-19-191,274-8-185,-241 17 347,-163-3-101,-130-2 75,70 15 0,-70-10-37,74 5-1,3-12-42,-42-1 88,123 14 1,-82-2 1,227-6 1,-198-7-34,490 1 25,-407-2-1625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9T02:18:44.360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650 44 8548,'0'0'10650,"-18"-1"-10335,-7-3-76,-43-11-1,44 8-39,-43-6 0,-97 9 45,110 4-195,50 1-57,0 0 0,-1 0-1,1 0 1,0 1-1,0-1 1,0 1 0,0 0-1,0 0 1,0 1-1,0-1 1,1 1 0,-1-1-1,-5 7 1,-39 44-5,25-23 19,-39 63 1,57-84-12,0 0 0,1 0 0,0 0 1,0 1-1,1 0 0,0-1 0,0 1 0,2 0 0,-1 1 0,1-1 0,0 15 0,1-19 7,1 1 0,0 0 0,0-1-1,0 1 1,1-1 0,0 1-1,0-1 1,1 0 0,-1 0 0,1 0-1,1 0 1,-1-1 0,1 1 0,0-1-1,0 0 1,9 9 0,23 11-2,-29-21 22,0 1 0,-1-1 1,1 1-1,-1 1 0,7 7 0,20 8 29,-19-14-46,-2-1 7,0-2 0,0 1 0,0-2 0,1 0-1,0 0 1,21 1 0,-29-3-12,22 1 14,51-3 0,-28 0-5,-42 1-19,-1-1-1,0 1 1,1-1 0,-1-1-1,0 1 1,0-2-1,0 1 1,0 0-1,0-1 1,0-1 0,-1 1-1,1-1 1,-1 0-1,0 0 1,0-1 0,-1 0-1,1 0 1,-1 0-1,0-1 1,6-8-1,-1 0-9,9-11-134,18-32 0,-32 48 158,1-2 17,0 0 0,-1 0 0,0 0 0,5-19 1,-2 1 11,-4 15 57,0 0 1,-1 1-1,-1-1 1,1-20-1,-2 9 43,0 20-68,-1 0-1,1 1 1,-1-1-1,0 0 1,-1 0-1,1 1 1,-1-1-1,0 0 1,0 1-1,0-1 1,-1 1-1,0-1 1,0 1 0,0 0-1,0 0 1,-4-6-1,0 4 70,0 0 1,-1 0-1,0 0 0,0 1 1,0 0-1,-1 0 0,1 1 0,-1 0 1,-15-5-1,13 4-31,-9 1-596,6 4-3973,0 2-1257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9T02:18:53.758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300 54 2881,'0'0'6657,"9"-17"2099,-9 16-8751,0 0 0,0 0 0,-1 0 0,1 0 0,0 0 1,0 0-1,-1 0 0,1 0 0,-1 0 0,1 0 0,-1 0 0,1 0 1,-1 0-1,0 0 0,1 0 0,-1 0 0,0 1 0,0-1 0,1 0 1,-1 1-1,-2-2 0,-28-9 60,15 9-70,-1 0-1,-19 2 1,29 0-16,-7 0 8,9-1-3,0 1 0,1 0 0,-1 0 0,0 1 0,0 0 0,0-1 0,-6 4 0,9-4 13,1 1 0,-1 0-1,1 0 1,0 0 0,0 0 0,0 0-1,-1 0 1,1 1 0,0-1-1,0 0 1,1 1 0,-1-1 0,0 0-1,0 1 1,1-1 0,-1 1-1,1-1 1,-1 1 0,1 0 0,-1-1-1,1 1 1,0-1 0,0 1 0,0 0-1,0-1 1,0 3 0,0 2 5,1 0 0,-1 0 1,1 0-1,0 0 1,0-1-1,1 1 0,-1 0 1,1-1-1,1 1 0,-1-1 1,1 0-1,0 1 1,0-1-1,0-1 0,1 1 1,0 0-1,5 5 0,2 1-55,-1 2-1,0-1 0,-1 2 0,14 25 1,-19-31 25,-1 1 1,0-1 0,0 1-1,-1 0 1,0 0 0,-1 0 0,0 0-1,0 1 1,-2 15 0,0-19 31,0-1-1,0 1 1,-1-1 0,0 0 0,0 0-1,0 0 1,-1 0 0,0 0 0,0 0 0,0-1-1,-7 8 1,-45 44-39,42-45 39,-1 0 0,1-2 0,-23 13 0,29-18 29,1-1 0,-1 0 1,0 0-1,0-1 0,0 0 0,0 0 1,0 0-1,-9 0 0,20-2-48,0 0 0,0 0-1,0 0 1,0 1 0,0-1 0,0 1-1,0 0 1,0 0 0,-1 1-1,1-1 1,0 1 0,-1 0-1,6 3 1,-6-2-1,1 1 0,-1-1 0,0 1-1,0 0 1,0 0 0,-1 0 0,1 0 0,-1 0 0,0 1-1,0-1 1,2 7 0,1 7 79,-1 0-1,0 0 1,-1 0 0,1 28-1,-5 79 454,-1-50-374,3-46-161,-1 1 168,0 0 0,-2 0-1,-11 58 1,8-61-87,-4 48-1,6-43 26,-7 32 0,-8 78-3,14-95-62,-6 108 112,9-104-169,-1-31 92,2 0 0,0 0 1,5 37-1,-2-48 14,0 0-1,1 0 0,0 0 0,0 0 0,1 0 1,0-1-1,0 0 0,1 0 0,0 0 1,0-1-1,1 0 0,0 0 0,0-1 0,1 0 1,0 0-1,0 0 0,0-1 0,11 4 0,-14-7-26,-1-1-1,0 0 0,1-1 1,-1 1-1,1-1 1,5 0-1,-6 0-83,0-1-1,0 2 1,0-1 0,-1 0 0,1 1-1,0 0 1,5 1 0,-8 0-769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9T02:18:57.213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2 191 8948,'-1'-2'11271,"1"1"-11289,0 1 1,-1-1 0,1 1-1,0-1 1,0 0 0,0 1-1,0-1 1,0 1-1,0-1 1,0 0 0,0 1-1,0-1 1,1 1 0,-1-1-1,0 0 1,0 1 0,0-1-1,1 1 1,-1-1 0,1 0-1,30-35-225,-19 22-180,-1 1-1,14-23 1,-21 31 434,-1-1 0,-1 0-1,1 1 1,-1-1 0,0-1 0,0 1-1,-1 0 1,0 0 0,0-1-1,0-10 1450,-1 29-993,1 94 468,4 0 1,28 162-1,-27-253-116,-1-3-2922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9T02:18:57.911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5 6835,'0'0'5645,"11"0"1143,40 0-6652,214-5 704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3-19T02:24:38.100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2,'321'-2,"353"5,-456 9,46 1,47 14,-142-8,153-11,-3-1,491 11,-540-20,3361 2,-3600-2,56-9,-47 4,-17 4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30CE9E9-1FB1-4A9D-9885-72BF69DDBD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1707F841-8E4F-4EBF-A575-B78B153812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823770F-58EC-4784-875B-55E7237EC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0DD91-E20A-438E-95D5-865A038F8D28}" type="datetimeFigureOut">
              <a:rPr lang="ko-KR" altLang="en-US" smtClean="0"/>
              <a:t>2021-07-05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492A8F3-5D5C-4D98-806A-1D95B99E5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A486A81-5900-4B68-85CE-CD8EB81BA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F33D3-1480-4ACB-B8A2-C67B5DB3ED5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0905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8753079-5B02-4D37-AE11-42DCB0EE4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1779E9A-A840-4415-8630-06C23FC932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AEE2DE1-AFA6-42B7-BC59-B90E2B2DF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0DD91-E20A-438E-95D5-865A038F8D28}" type="datetimeFigureOut">
              <a:rPr lang="ko-KR" altLang="en-US" smtClean="0"/>
              <a:t>2021-07-05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6602132-FE09-41AF-AFB9-FE698E2E8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0EECB25-5F54-408D-A4AD-B9277BE4F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F33D3-1480-4ACB-B8A2-C67B5DB3ED5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5583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0EB74CF-D24A-40B2-936D-17ADB91F72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39478AF-0772-4B51-9E3B-80C541F4AA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AEA0D6F-98A7-40B9-8A7E-0BA5E3449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0DD91-E20A-438E-95D5-865A038F8D28}" type="datetimeFigureOut">
              <a:rPr lang="ko-KR" altLang="en-US" smtClean="0"/>
              <a:t>2021-07-05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BE76ED7-5960-432A-8954-A8748DEC3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99861FA-51DE-4455-A50A-4B8FE58FC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F33D3-1480-4ACB-B8A2-C67B5DB3ED5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30803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B3E39EF-27A3-4D57-8DAF-8FD42C980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84E9F02-38FB-459A-A5BE-49C907A8CC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CC3D1C0-B3A9-4F03-8B95-75C02CEF5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0DD91-E20A-438E-95D5-865A038F8D28}" type="datetimeFigureOut">
              <a:rPr lang="ko-KR" altLang="en-US" smtClean="0"/>
              <a:t>2021-07-05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B8B28EC-B556-4FE1-9020-C55D6F58F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A454DB6-D0B7-4EEA-9F8E-0ECF10A23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F33D3-1480-4ACB-B8A2-C67B5DB3ED5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5287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27DDDE-0DB4-4799-B308-2204DFBF8B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E1CAD93-9C90-46D0-A0EF-4D80CDDF3A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9CCA7EF-F7BD-4BC4-B167-2AB3513A4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0DD91-E20A-438E-95D5-865A038F8D28}" type="datetimeFigureOut">
              <a:rPr lang="ko-KR" altLang="en-US" smtClean="0"/>
              <a:t>2021-07-05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1645D9D-8D3C-4853-85A7-9F64CB813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2C37DA8-F3E4-4E26-82A8-77B4AFD6C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F33D3-1480-4ACB-B8A2-C67B5DB3ED5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5986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E141889-52F1-4D30-B486-BA20A9DAB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91625A9-41CD-496B-BFA4-83B447A2A0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69B584E-E5A6-4C98-9AAC-16BEF1B86D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756CBF5-2F0A-4F98-A71B-57CFA706F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0DD91-E20A-438E-95D5-865A038F8D28}" type="datetimeFigureOut">
              <a:rPr lang="ko-KR" altLang="en-US" smtClean="0"/>
              <a:t>2021-07-05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9E0789B-DE8C-4246-B659-5D901EB5E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E71525C-FCE5-4DDB-AB1E-02F452751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F33D3-1480-4ACB-B8A2-C67B5DB3ED5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0490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CE3A54E-3EB1-415E-A325-0CC0ED9AC6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201CDCD-0EAA-44BD-9520-AB2BA9038B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DF50792-F2A1-4A2A-A755-BF09D1456C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1F37DE53-D4D3-4D23-8BBA-1E9B46DDF3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DBD0D7-BAF5-486C-A60E-CDEF6B2A3D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D0370ADB-C19D-4763-8B80-61942D01BB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0DD91-E20A-438E-95D5-865A038F8D28}" type="datetimeFigureOut">
              <a:rPr lang="ko-KR" altLang="en-US" smtClean="0"/>
              <a:t>2021-07-05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F3365D37-9322-4D6A-BE57-F1390D937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7700A205-C1A8-4494-BC4A-C2595026D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F33D3-1480-4ACB-B8A2-C67B5DB3ED5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4388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79E3C29-CA6D-4A95-B48E-66B006A3E9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E1D019F-7E27-4E73-BF64-5F0505F22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0DD91-E20A-438E-95D5-865A038F8D28}" type="datetimeFigureOut">
              <a:rPr lang="ko-KR" altLang="en-US" smtClean="0"/>
              <a:t>2021-07-05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7D0FADDB-009E-4469-AD30-FE606A240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55C3E946-A378-468B-8E12-C047E9E97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F33D3-1480-4ACB-B8A2-C67B5DB3ED5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541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680575D3-D3DC-4AF2-8123-16267A9DF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0DD91-E20A-438E-95D5-865A038F8D28}" type="datetimeFigureOut">
              <a:rPr lang="ko-KR" altLang="en-US" smtClean="0"/>
              <a:t>2021-07-05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3603227B-C33D-4D76-AE2D-C07739838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4DAEEDF-6C5B-4963-8731-B2A78B482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F33D3-1480-4ACB-B8A2-C67B5DB3ED5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3091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1B2D1A2-DE6A-4904-B116-DDDDB368A1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B1A005D-8BA3-4EF3-AA58-420CAB17B4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BA25CB1C-9A82-4365-9F71-5E5F2FD409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E5F7B19-C868-4D44-98D3-7AEBB2779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0DD91-E20A-438E-95D5-865A038F8D28}" type="datetimeFigureOut">
              <a:rPr lang="ko-KR" altLang="en-US" smtClean="0"/>
              <a:t>2021-07-05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EC89B38-F279-475F-82B9-DAFC83EAF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39804CE-8F4E-4818-AF71-207C64BA3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F33D3-1480-4ACB-B8A2-C67B5DB3ED5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0371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CAD0729-D28B-471A-A335-FB4F14B0CD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A59E1A99-38A2-4D69-8CDD-0CC2F4AF31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C1A08B5-8C46-4548-BA17-E8D4798994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8FF9F04-66CB-41DD-B782-0C60B2357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0DD91-E20A-438E-95D5-865A038F8D28}" type="datetimeFigureOut">
              <a:rPr lang="ko-KR" altLang="en-US" smtClean="0"/>
              <a:t>2021-07-05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EB13475-1919-4FAA-9BF2-A04DB1E42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00A16E5-449C-4AE5-A720-565837879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F33D3-1480-4ACB-B8A2-C67B5DB3ED5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5878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D8907DBE-07A6-4904-9957-1A5001461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DA4FFA4-B6DA-4973-B906-CC3D7DA8B8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372627D-E111-4546-A241-AE8D3311E6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0DD91-E20A-438E-95D5-865A038F8D28}" type="datetimeFigureOut">
              <a:rPr lang="ko-KR" altLang="en-US" smtClean="0"/>
              <a:t>2021-07-05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28D9ED3-C0D2-431D-AC1C-2BB208CFB9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5F7E6B4-4280-45C6-93E9-E47790F942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2F33D3-1480-4ACB-B8A2-C67B5DB3ED5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2811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5.png"/><Relationship Id="rId13" Type="http://schemas.openxmlformats.org/officeDocument/2006/relationships/image" Target="../media/image18.png"/><Relationship Id="rId3" Type="http://schemas.openxmlformats.org/officeDocument/2006/relationships/image" Target="../media/image240.png"/><Relationship Id="rId7" Type="http://schemas.openxmlformats.org/officeDocument/2006/relationships/customXml" Target="../ink/ink45.xml"/><Relationship Id="rId12" Type="http://schemas.openxmlformats.org/officeDocument/2006/relationships/image" Target="../media/image267.png"/><Relationship Id="rId2" Type="http://schemas.openxmlformats.org/officeDocument/2006/relationships/customXml" Target="../ink/ink4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4.png"/><Relationship Id="rId11" Type="http://schemas.openxmlformats.org/officeDocument/2006/relationships/customXml" Target="../ink/ink47.xml"/><Relationship Id="rId5" Type="http://schemas.openxmlformats.org/officeDocument/2006/relationships/customXml" Target="../ink/ink44.xml"/><Relationship Id="rId10" Type="http://schemas.openxmlformats.org/officeDocument/2006/relationships/image" Target="../media/image266.png"/><Relationship Id="rId4" Type="http://schemas.openxmlformats.org/officeDocument/2006/relationships/image" Target="../media/image17.png"/><Relationship Id="rId9" Type="http://schemas.openxmlformats.org/officeDocument/2006/relationships/customXml" Target="../ink/ink46.xml"/><Relationship Id="rId1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5.png"/><Relationship Id="rId13" Type="http://schemas.openxmlformats.org/officeDocument/2006/relationships/customXml" Target="../ink/ink6.xml"/><Relationship Id="rId18" Type="http://schemas.openxmlformats.org/officeDocument/2006/relationships/image" Target="../media/image220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12" Type="http://schemas.openxmlformats.org/officeDocument/2006/relationships/image" Target="../media/image217.png"/><Relationship Id="rId17" Type="http://schemas.openxmlformats.org/officeDocument/2006/relationships/customXml" Target="../ink/ink8.xml"/><Relationship Id="rId2" Type="http://schemas.openxmlformats.org/officeDocument/2006/relationships/image" Target="../media/image4.png"/><Relationship Id="rId16" Type="http://schemas.openxmlformats.org/officeDocument/2006/relationships/image" Target="../media/image2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4.png"/><Relationship Id="rId11" Type="http://schemas.openxmlformats.org/officeDocument/2006/relationships/customXml" Target="../ink/ink5.xml"/><Relationship Id="rId5" Type="http://schemas.openxmlformats.org/officeDocument/2006/relationships/customXml" Target="../ink/ink2.xml"/><Relationship Id="rId15" Type="http://schemas.openxmlformats.org/officeDocument/2006/relationships/customXml" Target="../ink/ink7.xml"/><Relationship Id="rId10" Type="http://schemas.openxmlformats.org/officeDocument/2006/relationships/image" Target="../media/image216.png"/><Relationship Id="rId19" Type="http://schemas.openxmlformats.org/officeDocument/2006/relationships/image" Target="../media/image5.png"/><Relationship Id="rId4" Type="http://schemas.openxmlformats.org/officeDocument/2006/relationships/image" Target="../media/image213.png"/><Relationship Id="rId9" Type="http://schemas.openxmlformats.org/officeDocument/2006/relationships/customXml" Target="../ink/ink4.xml"/><Relationship Id="rId14" Type="http://schemas.openxmlformats.org/officeDocument/2006/relationships/image" Target="../media/image2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5.png"/><Relationship Id="rId13" Type="http://schemas.openxmlformats.org/officeDocument/2006/relationships/customXml" Target="../ink/ink14.xml"/><Relationship Id="rId18" Type="http://schemas.openxmlformats.org/officeDocument/2006/relationships/image" Target="../media/image8.png"/><Relationship Id="rId3" Type="http://schemas.openxmlformats.org/officeDocument/2006/relationships/customXml" Target="../ink/ink9.xml"/><Relationship Id="rId7" Type="http://schemas.openxmlformats.org/officeDocument/2006/relationships/customXml" Target="../ink/ink11.xml"/><Relationship Id="rId12" Type="http://schemas.openxmlformats.org/officeDocument/2006/relationships/image" Target="../media/image227.png"/><Relationship Id="rId17" Type="http://schemas.openxmlformats.org/officeDocument/2006/relationships/image" Target="../media/image7.png"/><Relationship Id="rId2" Type="http://schemas.openxmlformats.org/officeDocument/2006/relationships/image" Target="../media/image6.png"/><Relationship Id="rId16" Type="http://schemas.openxmlformats.org/officeDocument/2006/relationships/image" Target="../media/image2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4.png"/><Relationship Id="rId11" Type="http://schemas.openxmlformats.org/officeDocument/2006/relationships/customXml" Target="../ink/ink13.xml"/><Relationship Id="rId5" Type="http://schemas.openxmlformats.org/officeDocument/2006/relationships/customXml" Target="../ink/ink10.xml"/><Relationship Id="rId15" Type="http://schemas.openxmlformats.org/officeDocument/2006/relationships/customXml" Target="../ink/ink15.xml"/><Relationship Id="rId10" Type="http://schemas.openxmlformats.org/officeDocument/2006/relationships/image" Target="../media/image226.png"/><Relationship Id="rId4" Type="http://schemas.openxmlformats.org/officeDocument/2006/relationships/image" Target="../media/image223.png"/><Relationship Id="rId9" Type="http://schemas.openxmlformats.org/officeDocument/2006/relationships/customXml" Target="../ink/ink12.xml"/><Relationship Id="rId14" Type="http://schemas.openxmlformats.org/officeDocument/2006/relationships/image" Target="../media/image22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5.png"/><Relationship Id="rId13" Type="http://schemas.openxmlformats.org/officeDocument/2006/relationships/customXml" Target="../ink/ink20.xml"/><Relationship Id="rId18" Type="http://schemas.openxmlformats.org/officeDocument/2006/relationships/image" Target="../media/image241.png"/><Relationship Id="rId3" Type="http://schemas.openxmlformats.org/officeDocument/2006/relationships/customXml" Target="../ink/ink16.xml"/><Relationship Id="rId21" Type="http://schemas.openxmlformats.org/officeDocument/2006/relationships/customXml" Target="../ink/ink24.xml"/><Relationship Id="rId7" Type="http://schemas.openxmlformats.org/officeDocument/2006/relationships/customXml" Target="../ink/ink18.xml"/><Relationship Id="rId12" Type="http://schemas.openxmlformats.org/officeDocument/2006/relationships/image" Target="../media/image238.png"/><Relationship Id="rId17" Type="http://schemas.openxmlformats.org/officeDocument/2006/relationships/customXml" Target="../ink/ink22.xml"/><Relationship Id="rId2" Type="http://schemas.openxmlformats.org/officeDocument/2006/relationships/image" Target="../media/image9.png"/><Relationship Id="rId16" Type="http://schemas.openxmlformats.org/officeDocument/2006/relationships/image" Target="../media/image240.png"/><Relationship Id="rId20" Type="http://schemas.openxmlformats.org/officeDocument/2006/relationships/image" Target="../media/image2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4.png"/><Relationship Id="rId11" Type="http://schemas.openxmlformats.org/officeDocument/2006/relationships/customXml" Target="../ink/ink19.xml"/><Relationship Id="rId24" Type="http://schemas.openxmlformats.org/officeDocument/2006/relationships/image" Target="../media/image244.png"/><Relationship Id="rId5" Type="http://schemas.openxmlformats.org/officeDocument/2006/relationships/customXml" Target="../ink/ink17.xml"/><Relationship Id="rId15" Type="http://schemas.openxmlformats.org/officeDocument/2006/relationships/customXml" Target="../ink/ink21.xml"/><Relationship Id="rId23" Type="http://schemas.openxmlformats.org/officeDocument/2006/relationships/customXml" Target="../ink/ink25.xml"/><Relationship Id="rId10" Type="http://schemas.openxmlformats.org/officeDocument/2006/relationships/image" Target="../media/image11.png"/><Relationship Id="rId19" Type="http://schemas.openxmlformats.org/officeDocument/2006/relationships/customXml" Target="../ink/ink23.xml"/><Relationship Id="rId4" Type="http://schemas.openxmlformats.org/officeDocument/2006/relationships/image" Target="../media/image233.png"/><Relationship Id="rId9" Type="http://schemas.openxmlformats.org/officeDocument/2006/relationships/image" Target="../media/image10.png"/><Relationship Id="rId14" Type="http://schemas.openxmlformats.org/officeDocument/2006/relationships/image" Target="../media/image239.png"/><Relationship Id="rId22" Type="http://schemas.openxmlformats.org/officeDocument/2006/relationships/image" Target="../media/image24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7.png"/><Relationship Id="rId3" Type="http://schemas.openxmlformats.org/officeDocument/2006/relationships/image" Target="../media/image240.png"/><Relationship Id="rId7" Type="http://schemas.openxmlformats.org/officeDocument/2006/relationships/customXml" Target="../ink/ink28.xml"/><Relationship Id="rId2" Type="http://schemas.openxmlformats.org/officeDocument/2006/relationships/customXml" Target="../ink/ink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6.png"/><Relationship Id="rId5" Type="http://schemas.openxmlformats.org/officeDocument/2006/relationships/customXml" Target="../ink/ink27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customXml" Target="../ink/ink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9.png"/><Relationship Id="rId5" Type="http://schemas.openxmlformats.org/officeDocument/2006/relationships/customXml" Target="../ink/ink30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1.png"/><Relationship Id="rId13" Type="http://schemas.openxmlformats.org/officeDocument/2006/relationships/customXml" Target="../ink/ink36.xml"/><Relationship Id="rId18" Type="http://schemas.openxmlformats.org/officeDocument/2006/relationships/image" Target="../media/image256.png"/><Relationship Id="rId26" Type="http://schemas.openxmlformats.org/officeDocument/2006/relationships/image" Target="../media/image260.png"/><Relationship Id="rId3" Type="http://schemas.openxmlformats.org/officeDocument/2006/relationships/image" Target="../media/image240.png"/><Relationship Id="rId21" Type="http://schemas.openxmlformats.org/officeDocument/2006/relationships/customXml" Target="../ink/ink40.xml"/><Relationship Id="rId7" Type="http://schemas.openxmlformats.org/officeDocument/2006/relationships/customXml" Target="../ink/ink33.xml"/><Relationship Id="rId12" Type="http://schemas.openxmlformats.org/officeDocument/2006/relationships/image" Target="../media/image253.png"/><Relationship Id="rId17" Type="http://schemas.openxmlformats.org/officeDocument/2006/relationships/customXml" Target="../ink/ink38.xml"/><Relationship Id="rId25" Type="http://schemas.openxmlformats.org/officeDocument/2006/relationships/customXml" Target="../ink/ink42.xml"/><Relationship Id="rId2" Type="http://schemas.openxmlformats.org/officeDocument/2006/relationships/customXml" Target="../ink/ink31.xml"/><Relationship Id="rId16" Type="http://schemas.openxmlformats.org/officeDocument/2006/relationships/image" Target="../media/image255.png"/><Relationship Id="rId20" Type="http://schemas.openxmlformats.org/officeDocument/2006/relationships/image" Target="../media/image25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9.png"/><Relationship Id="rId11" Type="http://schemas.openxmlformats.org/officeDocument/2006/relationships/customXml" Target="../ink/ink35.xml"/><Relationship Id="rId24" Type="http://schemas.openxmlformats.org/officeDocument/2006/relationships/image" Target="../media/image259.png"/><Relationship Id="rId5" Type="http://schemas.openxmlformats.org/officeDocument/2006/relationships/customXml" Target="../ink/ink32.xml"/><Relationship Id="rId15" Type="http://schemas.openxmlformats.org/officeDocument/2006/relationships/customXml" Target="../ink/ink37.xml"/><Relationship Id="rId23" Type="http://schemas.openxmlformats.org/officeDocument/2006/relationships/customXml" Target="../ink/ink41.xml"/><Relationship Id="rId28" Type="http://schemas.openxmlformats.org/officeDocument/2006/relationships/image" Target="../media/image16.png"/><Relationship Id="rId10" Type="http://schemas.openxmlformats.org/officeDocument/2006/relationships/image" Target="../media/image252.png"/><Relationship Id="rId19" Type="http://schemas.openxmlformats.org/officeDocument/2006/relationships/customXml" Target="../ink/ink39.xml"/><Relationship Id="rId4" Type="http://schemas.openxmlformats.org/officeDocument/2006/relationships/image" Target="../media/image14.png"/><Relationship Id="rId9" Type="http://schemas.openxmlformats.org/officeDocument/2006/relationships/customXml" Target="../ink/ink34.xml"/><Relationship Id="rId14" Type="http://schemas.openxmlformats.org/officeDocument/2006/relationships/image" Target="../media/image254.png"/><Relationship Id="rId22" Type="http://schemas.openxmlformats.org/officeDocument/2006/relationships/image" Target="../media/image258.png"/><Relationship Id="rId27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E7CC5843-BE55-4944-A193-CA0DB77E66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357" y="825500"/>
            <a:ext cx="10178568" cy="458918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42B5D15-BAD5-459F-9440-D4C20E9289E2}"/>
              </a:ext>
            </a:extLst>
          </p:cNvPr>
          <p:cNvSpPr txBox="1"/>
          <p:nvPr/>
        </p:nvSpPr>
        <p:spPr>
          <a:xfrm>
            <a:off x="665019" y="277092"/>
            <a:ext cx="4987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PCA(Principal Component Analysis)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183821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부제목 4">
            <a:extLst>
              <a:ext uri="{FF2B5EF4-FFF2-40B4-BE49-F238E27FC236}">
                <a16:creationId xmlns:a16="http://schemas.microsoft.com/office/drawing/2014/main" id="{680EDA72-9005-472C-934C-A60A1CA5B925}"/>
              </a:ext>
            </a:extLst>
          </p:cNvPr>
          <p:cNvSpPr txBox="1">
            <a:spLocks/>
          </p:cNvSpPr>
          <p:nvPr/>
        </p:nvSpPr>
        <p:spPr>
          <a:xfrm>
            <a:off x="161589" y="148591"/>
            <a:ext cx="11251739" cy="51504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400" b="1" dirty="0">
                <a:solidFill>
                  <a:schemeClr val="bg2">
                    <a:lumMod val="90000"/>
                  </a:schemeClr>
                </a:solidFill>
              </a:rPr>
              <a:t>Principal component analysis in scikit-learn</a:t>
            </a:r>
            <a:endParaRPr lang="en-US" altLang="ko-KR" sz="2000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CD0B632-E56D-46F6-87C5-68EC9FFC1EC9}"/>
              </a:ext>
            </a:extLst>
          </p:cNvPr>
          <p:cNvSpPr txBox="1"/>
          <p:nvPr/>
        </p:nvSpPr>
        <p:spPr>
          <a:xfrm>
            <a:off x="161589" y="1021420"/>
            <a:ext cx="1579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/>
              <a:t>ch05tmp2.py</a:t>
            </a:r>
            <a:endParaRPr lang="ko-KR" altLang="en-US" sz="1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4" name="잉크 53">
                <a:extLst>
                  <a:ext uri="{FF2B5EF4-FFF2-40B4-BE49-F238E27FC236}">
                    <a16:creationId xmlns:a16="http://schemas.microsoft.com/office/drawing/2014/main" id="{1869DCFA-57B7-4742-A2EB-7C63863AB0B9}"/>
                  </a:ext>
                </a:extLst>
              </p14:cNvPr>
              <p14:cNvContentPartPr/>
              <p14:nvPr/>
            </p14:nvContentPartPr>
            <p14:xfrm>
              <a:off x="7985349" y="2124807"/>
              <a:ext cx="15840" cy="15120"/>
            </p14:xfrm>
          </p:contentPart>
        </mc:Choice>
        <mc:Fallback xmlns="">
          <p:pic>
            <p:nvPicPr>
              <p:cNvPr id="54" name="잉크 53">
                <a:extLst>
                  <a:ext uri="{FF2B5EF4-FFF2-40B4-BE49-F238E27FC236}">
                    <a16:creationId xmlns:a16="http://schemas.microsoft.com/office/drawing/2014/main" id="{1869DCFA-57B7-4742-A2EB-7C63863AB0B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976349" y="2116167"/>
                <a:ext cx="33480" cy="32760"/>
              </a:xfrm>
              <a:prstGeom prst="rect">
                <a:avLst/>
              </a:prstGeom>
            </p:spPr>
          </p:pic>
        </mc:Fallback>
      </mc:AlternateContent>
      <p:pic>
        <p:nvPicPr>
          <p:cNvPr id="7" name="그림 6">
            <a:extLst>
              <a:ext uri="{FF2B5EF4-FFF2-40B4-BE49-F238E27FC236}">
                <a16:creationId xmlns:a16="http://schemas.microsoft.com/office/drawing/2014/main" id="{3803814B-90AA-4F8F-8654-E40341B6DA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1007" y="1021420"/>
            <a:ext cx="5133975" cy="460057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" name="잉크 1">
                <a:extLst>
                  <a:ext uri="{FF2B5EF4-FFF2-40B4-BE49-F238E27FC236}">
                    <a16:creationId xmlns:a16="http://schemas.microsoft.com/office/drawing/2014/main" id="{8B5C3083-EAE3-4F46-ABBD-9CBABB618D7A}"/>
                  </a:ext>
                </a:extLst>
              </p14:cNvPr>
              <p14:cNvContentPartPr/>
              <p14:nvPr/>
            </p14:nvContentPartPr>
            <p14:xfrm>
              <a:off x="1749069" y="1633407"/>
              <a:ext cx="1789200" cy="47880"/>
            </p14:xfrm>
          </p:contentPart>
        </mc:Choice>
        <mc:Fallback xmlns="">
          <p:pic>
            <p:nvPicPr>
              <p:cNvPr id="2" name="잉크 1">
                <a:extLst>
                  <a:ext uri="{FF2B5EF4-FFF2-40B4-BE49-F238E27FC236}">
                    <a16:creationId xmlns:a16="http://schemas.microsoft.com/office/drawing/2014/main" id="{8B5C3083-EAE3-4F46-ABBD-9CBABB618D7A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695429" y="1525407"/>
                <a:ext cx="1896840" cy="263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" name="잉크 2">
                <a:extLst>
                  <a:ext uri="{FF2B5EF4-FFF2-40B4-BE49-F238E27FC236}">
                    <a16:creationId xmlns:a16="http://schemas.microsoft.com/office/drawing/2014/main" id="{41A09166-60CC-4CC5-A219-BB710F81B04C}"/>
                  </a:ext>
                </a:extLst>
              </p14:cNvPr>
              <p14:cNvContentPartPr/>
              <p14:nvPr/>
            </p14:nvContentPartPr>
            <p14:xfrm>
              <a:off x="3694869" y="1579047"/>
              <a:ext cx="864000" cy="42480"/>
            </p14:xfrm>
          </p:contentPart>
        </mc:Choice>
        <mc:Fallback xmlns="">
          <p:pic>
            <p:nvPicPr>
              <p:cNvPr id="3" name="잉크 2">
                <a:extLst>
                  <a:ext uri="{FF2B5EF4-FFF2-40B4-BE49-F238E27FC236}">
                    <a16:creationId xmlns:a16="http://schemas.microsoft.com/office/drawing/2014/main" id="{41A09166-60CC-4CC5-A219-BB710F81B04C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640869" y="1471047"/>
                <a:ext cx="971640" cy="258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5" name="잉크 4">
                <a:extLst>
                  <a:ext uri="{FF2B5EF4-FFF2-40B4-BE49-F238E27FC236}">
                    <a16:creationId xmlns:a16="http://schemas.microsoft.com/office/drawing/2014/main" id="{2D514E45-7E82-4775-8FB5-1C5A1C65143E}"/>
                  </a:ext>
                </a:extLst>
              </p14:cNvPr>
              <p14:cNvContentPartPr/>
              <p14:nvPr/>
            </p14:nvContentPartPr>
            <p14:xfrm>
              <a:off x="4811229" y="1608567"/>
              <a:ext cx="1891080" cy="20520"/>
            </p14:xfrm>
          </p:contentPart>
        </mc:Choice>
        <mc:Fallback xmlns="">
          <p:pic>
            <p:nvPicPr>
              <p:cNvPr id="5" name="잉크 4">
                <a:extLst>
                  <a:ext uri="{FF2B5EF4-FFF2-40B4-BE49-F238E27FC236}">
                    <a16:creationId xmlns:a16="http://schemas.microsoft.com/office/drawing/2014/main" id="{2D514E45-7E82-4775-8FB5-1C5A1C65143E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757589" y="1500567"/>
                <a:ext cx="1998720" cy="236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8" name="잉크 7">
                <a:extLst>
                  <a:ext uri="{FF2B5EF4-FFF2-40B4-BE49-F238E27FC236}">
                    <a16:creationId xmlns:a16="http://schemas.microsoft.com/office/drawing/2014/main" id="{03A1BC5E-40B7-4F56-B010-290361234FFC}"/>
                  </a:ext>
                </a:extLst>
              </p14:cNvPr>
              <p14:cNvContentPartPr/>
              <p14:nvPr/>
            </p14:nvContentPartPr>
            <p14:xfrm>
              <a:off x="1780389" y="3398127"/>
              <a:ext cx="4654440" cy="68400"/>
            </p14:xfrm>
          </p:contentPart>
        </mc:Choice>
        <mc:Fallback xmlns="">
          <p:pic>
            <p:nvPicPr>
              <p:cNvPr id="8" name="잉크 7">
                <a:extLst>
                  <a:ext uri="{FF2B5EF4-FFF2-40B4-BE49-F238E27FC236}">
                    <a16:creationId xmlns:a16="http://schemas.microsoft.com/office/drawing/2014/main" id="{03A1BC5E-40B7-4F56-B010-290361234FFC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726389" y="3290127"/>
                <a:ext cx="4762080" cy="28404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그림 10">
            <a:extLst>
              <a:ext uri="{FF2B5EF4-FFF2-40B4-BE49-F238E27FC236}">
                <a16:creationId xmlns:a16="http://schemas.microsoft.com/office/drawing/2014/main" id="{ED4E4270-ECC3-4B11-B347-04BD92F3758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127342" y="536496"/>
            <a:ext cx="3770932" cy="2778835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36A61C11-F1C7-4842-AD75-2A1FC6A81E8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127343" y="3664204"/>
            <a:ext cx="3770932" cy="2772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4899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부제목 4">
            <a:extLst>
              <a:ext uri="{FF2B5EF4-FFF2-40B4-BE49-F238E27FC236}">
                <a16:creationId xmlns:a16="http://schemas.microsoft.com/office/drawing/2014/main" id="{BD7F41BC-0E73-4910-9D64-FCEEBF0EEE30}"/>
              </a:ext>
            </a:extLst>
          </p:cNvPr>
          <p:cNvSpPr txBox="1">
            <a:spLocks/>
          </p:cNvSpPr>
          <p:nvPr/>
        </p:nvSpPr>
        <p:spPr>
          <a:xfrm>
            <a:off x="349132" y="262521"/>
            <a:ext cx="11251739" cy="51504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400" b="1" dirty="0"/>
              <a:t>Supervised data compression via linear discriminant analysis</a:t>
            </a:r>
          </a:p>
          <a:p>
            <a:pPr marL="0" indent="0">
              <a:buNone/>
            </a:pPr>
            <a:endParaRPr lang="en-US" altLang="ko-KR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F574AC-E799-4B00-AEB5-88FD9FBEB3A3}"/>
              </a:ext>
            </a:extLst>
          </p:cNvPr>
          <p:cNvSpPr txBox="1"/>
          <p:nvPr/>
        </p:nvSpPr>
        <p:spPr>
          <a:xfrm>
            <a:off x="349132" y="730733"/>
            <a:ext cx="109321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2400" dirty="0"/>
              <a:t>Linear Discriminant Analysis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altLang="ko-KR" sz="2000" dirty="0"/>
              <a:t>Find the feature subspace that optimizes class separability</a:t>
            </a:r>
          </a:p>
        </p:txBody>
      </p:sp>
      <p:sp>
        <p:nvSpPr>
          <p:cNvPr id="4" name="부제목 4">
            <a:extLst>
              <a:ext uri="{FF2B5EF4-FFF2-40B4-BE49-F238E27FC236}">
                <a16:creationId xmlns:a16="http://schemas.microsoft.com/office/drawing/2014/main" id="{EBFE21AF-CEA1-4FE3-90BA-520B5B806D31}"/>
              </a:ext>
            </a:extLst>
          </p:cNvPr>
          <p:cNvSpPr txBox="1">
            <a:spLocks/>
          </p:cNvSpPr>
          <p:nvPr/>
        </p:nvSpPr>
        <p:spPr>
          <a:xfrm>
            <a:off x="349131" y="1860507"/>
            <a:ext cx="11251739" cy="51504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400" b="1" dirty="0"/>
              <a:t>PCA versus LDA</a:t>
            </a:r>
          </a:p>
          <a:p>
            <a:pPr marL="0" indent="0">
              <a:buNone/>
            </a:pPr>
            <a:endParaRPr lang="en-US" altLang="ko-KR" sz="2000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CD8683A3-E48E-4AE7-9652-9DE965B5BF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765" y="2594273"/>
            <a:ext cx="3055707" cy="2710873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8BA5D9B8-B59E-4E25-92FD-FDDC3C74A7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3890" y="2464868"/>
            <a:ext cx="4013439" cy="3303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862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부제목 4">
            <a:extLst>
              <a:ext uri="{FF2B5EF4-FFF2-40B4-BE49-F238E27FC236}">
                <a16:creationId xmlns:a16="http://schemas.microsoft.com/office/drawing/2014/main" id="{82226D2D-634D-4D00-B5A3-294955EF05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9970" y="350983"/>
            <a:ext cx="8231448" cy="5689599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US" altLang="ko-KR" sz="2300" b="1" dirty="0"/>
              <a:t>Python Machine Learning  Third Edition</a:t>
            </a:r>
          </a:p>
          <a:p>
            <a:pPr algn="l"/>
            <a:r>
              <a:rPr lang="en-US" altLang="ko-KR" sz="2300" b="1" dirty="0"/>
              <a:t>Machine Learning and Deep Learning with Python, scikit-learn and </a:t>
            </a:r>
            <a:r>
              <a:rPr lang="en-US" altLang="ko-KR" sz="2300" b="1" dirty="0" err="1"/>
              <a:t>Tensorflow</a:t>
            </a:r>
            <a:r>
              <a:rPr lang="en-US" altLang="ko-KR" sz="2300" b="1" dirty="0"/>
              <a:t> 2</a:t>
            </a:r>
          </a:p>
          <a:p>
            <a:pPr algn="l"/>
            <a:endParaRPr lang="en-US" altLang="ko-KR" sz="1800" dirty="0"/>
          </a:p>
          <a:p>
            <a:pPr algn="l"/>
            <a:r>
              <a:rPr lang="en-US" altLang="ko-KR" dirty="0"/>
              <a:t>CHAPTER 5 Compressing Data via Dimensionality Reduction</a:t>
            </a:r>
          </a:p>
          <a:p>
            <a:pPr algn="l"/>
            <a:r>
              <a:rPr lang="en-US" altLang="ko-KR" dirty="0"/>
              <a:t>Feature selection for dimensionality reduction: Feature Extraction (PCA, LDA)</a:t>
            </a:r>
          </a:p>
          <a:p>
            <a:pPr algn="l"/>
            <a:br>
              <a:rPr lang="ko-KR" altLang="en-US" dirty="0"/>
            </a:br>
            <a:r>
              <a:rPr lang="en-US" altLang="ko-KR" dirty="0"/>
              <a:t>uns</a:t>
            </a:r>
            <a:r>
              <a:rPr lang="en-US" altLang="ko-KR" sz="2400" dirty="0"/>
              <a:t>upervised dimensionality reduct</a:t>
            </a:r>
            <a:r>
              <a:rPr lang="en-US" altLang="ko-KR" dirty="0"/>
              <a:t>io</a:t>
            </a:r>
            <a:r>
              <a:rPr lang="en-US" altLang="ko-KR" sz="2400" dirty="0"/>
              <a:t>n via principa</a:t>
            </a:r>
            <a:r>
              <a:rPr lang="en-US" altLang="ko-KR" dirty="0"/>
              <a:t>l component </a:t>
            </a:r>
            <a:r>
              <a:rPr lang="en-US" altLang="ko-KR" sz="2400" dirty="0"/>
              <a:t>analysis</a:t>
            </a:r>
            <a:endParaRPr lang="en-US" altLang="ko-KR" dirty="0"/>
          </a:p>
          <a:p>
            <a:pPr algn="l"/>
            <a:r>
              <a:rPr lang="en-US" altLang="ko-KR" dirty="0"/>
              <a:t>The main steps behind PCA</a:t>
            </a:r>
            <a:endParaRPr lang="en-US" altLang="ko-KR" sz="2000" dirty="0"/>
          </a:p>
          <a:p>
            <a:pPr algn="l"/>
            <a:r>
              <a:rPr lang="en-US" altLang="ko-KR" sz="2000" dirty="0"/>
              <a:t>Extracting the principal components step by step</a:t>
            </a:r>
          </a:p>
          <a:p>
            <a:pPr algn="l"/>
            <a:r>
              <a:rPr lang="en-US" altLang="ko-KR" sz="2000" dirty="0"/>
              <a:t>Total and explained variance</a:t>
            </a:r>
          </a:p>
          <a:p>
            <a:pPr algn="l"/>
            <a:r>
              <a:rPr lang="en-US" altLang="ko-KR" sz="2000" dirty="0"/>
              <a:t>Feature transformation</a:t>
            </a:r>
          </a:p>
          <a:p>
            <a:pPr algn="l"/>
            <a:r>
              <a:rPr lang="en-US" altLang="ko-KR" sz="2000" dirty="0"/>
              <a:t>Principal component analysis in scikit-learn</a:t>
            </a:r>
          </a:p>
          <a:p>
            <a:pPr algn="l"/>
            <a:r>
              <a:rPr lang="en-US" altLang="ko-KR" sz="2000" dirty="0"/>
              <a:t>Supervised data compression via linear discriminant analysis</a:t>
            </a:r>
          </a:p>
          <a:p>
            <a:pPr algn="l"/>
            <a:r>
              <a:rPr lang="en-US" altLang="ko-KR" sz="2000" dirty="0"/>
              <a:t>The inner workings of LDA</a:t>
            </a:r>
          </a:p>
          <a:p>
            <a:pPr algn="l"/>
            <a:r>
              <a:rPr lang="en-US" altLang="ko-KR" sz="2000" dirty="0"/>
              <a:t>Computing the scatter matrices</a:t>
            </a:r>
          </a:p>
          <a:p>
            <a:pPr algn="l"/>
            <a:r>
              <a:rPr lang="en-US" altLang="ko-KR" sz="2000" dirty="0"/>
              <a:t>Selecting </a:t>
            </a:r>
            <a:r>
              <a:rPr lang="en-US" altLang="ko-KR" sz="2000" dirty="0" err="1"/>
              <a:t>linera</a:t>
            </a:r>
            <a:r>
              <a:rPr lang="en-US" altLang="ko-KR" sz="2000" dirty="0"/>
              <a:t> discriminants for the new feature subspace</a:t>
            </a:r>
          </a:p>
          <a:p>
            <a:pPr algn="l"/>
            <a:r>
              <a:rPr lang="en-US" altLang="ko-KR" sz="2000" dirty="0"/>
              <a:t>Projecting samples onto the new feature space</a:t>
            </a:r>
          </a:p>
          <a:p>
            <a:pPr algn="l"/>
            <a:r>
              <a:rPr lang="en-US" altLang="ko-KR" sz="2000" dirty="0"/>
              <a:t>LDA via scikit-learn</a:t>
            </a:r>
          </a:p>
          <a:p>
            <a:pPr algn="l"/>
            <a:endParaRPr lang="en-US" altLang="ko-KR" sz="2000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06C424A7-F942-4E31-9A17-138609AE3D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9841" y="1474196"/>
            <a:ext cx="2568619" cy="3146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308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부제목 4">
            <a:extLst>
              <a:ext uri="{FF2B5EF4-FFF2-40B4-BE49-F238E27FC236}">
                <a16:creationId xmlns:a16="http://schemas.microsoft.com/office/drawing/2014/main" id="{BD7F41BC-0E73-4910-9D64-FCEEBF0EEE30}"/>
              </a:ext>
            </a:extLst>
          </p:cNvPr>
          <p:cNvSpPr txBox="1">
            <a:spLocks/>
          </p:cNvSpPr>
          <p:nvPr/>
        </p:nvSpPr>
        <p:spPr>
          <a:xfrm>
            <a:off x="349132" y="262521"/>
            <a:ext cx="11251739" cy="51504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400" b="1" dirty="0"/>
              <a:t>Unsupervised dimensionality reduction via principal component analysis</a:t>
            </a:r>
          </a:p>
          <a:p>
            <a:pPr marL="0" indent="0">
              <a:buNone/>
            </a:pPr>
            <a:endParaRPr lang="en-US" altLang="ko-KR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F574AC-E799-4B00-AEB5-88FD9FBEB3A3}"/>
              </a:ext>
            </a:extLst>
          </p:cNvPr>
          <p:cNvSpPr txBox="1"/>
          <p:nvPr/>
        </p:nvSpPr>
        <p:spPr>
          <a:xfrm>
            <a:off x="349132" y="777561"/>
            <a:ext cx="1093216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2400" dirty="0"/>
              <a:t>Feature Extraction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altLang="ko-KR" sz="2000" dirty="0"/>
              <a:t>Transform or project the data onto a new feature space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altLang="ko-KR" sz="2000" dirty="0"/>
              <a:t>An approach to data compression with the goal of maintaining most of the relevant information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altLang="ko-KR" sz="2000" dirty="0"/>
              <a:t>Improve the predictive performance by reducing the curse of dimensionality</a:t>
            </a:r>
          </a:p>
        </p:txBody>
      </p:sp>
      <p:sp>
        <p:nvSpPr>
          <p:cNvPr id="4" name="부제목 4">
            <a:extLst>
              <a:ext uri="{FF2B5EF4-FFF2-40B4-BE49-F238E27FC236}">
                <a16:creationId xmlns:a16="http://schemas.microsoft.com/office/drawing/2014/main" id="{EBFE21AF-CEA1-4FE3-90BA-520B5B806D31}"/>
              </a:ext>
            </a:extLst>
          </p:cNvPr>
          <p:cNvSpPr txBox="1">
            <a:spLocks/>
          </p:cNvSpPr>
          <p:nvPr/>
        </p:nvSpPr>
        <p:spPr>
          <a:xfrm>
            <a:off x="349132" y="2838342"/>
            <a:ext cx="11251739" cy="51504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400" b="1" dirty="0"/>
              <a:t>The main steps behind principal component analysis(PCA)</a:t>
            </a:r>
          </a:p>
          <a:p>
            <a:pPr marL="0" indent="0">
              <a:buNone/>
            </a:pPr>
            <a:endParaRPr lang="en-US" altLang="ko-KR" sz="2000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CD8683A3-E48E-4AE7-9652-9DE965B5BF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056" y="3467599"/>
            <a:ext cx="3055707" cy="271087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FBBD680-B278-4798-B298-4F62D851F478}"/>
              </a:ext>
            </a:extLst>
          </p:cNvPr>
          <p:cNvSpPr txBox="1"/>
          <p:nvPr/>
        </p:nvSpPr>
        <p:spPr>
          <a:xfrm>
            <a:off x="3809763" y="3250920"/>
            <a:ext cx="816056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+mj-lt"/>
              <a:buAutoNum type="arabicPeriod"/>
            </a:pPr>
            <a:r>
              <a:rPr lang="en-US" altLang="ko-KR" sz="2000" dirty="0"/>
              <a:t>Standardize the d-dimensional dataset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ko-KR" sz="2000" dirty="0"/>
              <a:t>Construct the covariance matrix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ko-KR" sz="2000" dirty="0"/>
              <a:t>Decompose the covariance matrix into eigenvectors and eigenvalues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ko-KR" sz="2000" dirty="0"/>
              <a:t>Sort the eigenvalues by decreasing order to rank the corresponding eigenvectors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ko-KR" sz="2000" dirty="0"/>
              <a:t>Select k eigenvectors which corresponds to the k largest eigenvalues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ko-KR" sz="2000" dirty="0"/>
              <a:t>Construct a projection matrix W from the top k eigenvectors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ko-KR" sz="2000" dirty="0"/>
              <a:t>Transform the d-dimensional dataset X using the projection matrix W </a:t>
            </a:r>
          </a:p>
        </p:txBody>
      </p:sp>
    </p:spTree>
    <p:extLst>
      <p:ext uri="{BB962C8B-B14F-4D97-AF65-F5344CB8AC3E}">
        <p14:creationId xmlns:p14="http://schemas.microsoft.com/office/powerpoint/2010/main" val="1995645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부제목 4">
            <a:extLst>
              <a:ext uri="{FF2B5EF4-FFF2-40B4-BE49-F238E27FC236}">
                <a16:creationId xmlns:a16="http://schemas.microsoft.com/office/drawing/2014/main" id="{15F4FEC3-9A8D-447D-93AD-9F6155F26EE6}"/>
              </a:ext>
            </a:extLst>
          </p:cNvPr>
          <p:cNvSpPr txBox="1">
            <a:spLocks/>
          </p:cNvSpPr>
          <p:nvPr/>
        </p:nvSpPr>
        <p:spPr>
          <a:xfrm>
            <a:off x="349132" y="262521"/>
            <a:ext cx="11251739" cy="51504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400" b="1" dirty="0"/>
              <a:t>Extracting the principal components step by step</a:t>
            </a:r>
          </a:p>
          <a:p>
            <a:pPr marL="0" indent="0">
              <a:buNone/>
            </a:pPr>
            <a:endParaRPr lang="en-US" altLang="ko-KR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92C27EB-A52A-4761-8E43-9F360C6303AA}"/>
              </a:ext>
            </a:extLst>
          </p:cNvPr>
          <p:cNvSpPr txBox="1"/>
          <p:nvPr/>
        </p:nvSpPr>
        <p:spPr>
          <a:xfrm>
            <a:off x="0" y="547252"/>
            <a:ext cx="113607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+mj-lt"/>
              <a:buAutoNum type="arabicPeriod"/>
            </a:pPr>
            <a:r>
              <a:rPr lang="en-US" altLang="ko-KR" sz="1600" dirty="0"/>
              <a:t>Standardize the d-dimensional dataset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ko-KR" sz="1600" dirty="0"/>
              <a:t>Construct the covariance matrix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ko-KR" sz="1600" dirty="0"/>
              <a:t>Decompose the covariance matrix into eigenvectors and eigenvalues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B6F4FD-A185-43C1-B216-4894723CD456}"/>
              </a:ext>
            </a:extLst>
          </p:cNvPr>
          <p:cNvSpPr txBox="1"/>
          <p:nvPr/>
        </p:nvSpPr>
        <p:spPr>
          <a:xfrm>
            <a:off x="182877" y="1757267"/>
            <a:ext cx="1579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/>
              <a:t>ch05tmp1.py</a:t>
            </a:r>
            <a:endParaRPr lang="ko-KR" altLang="en-US" sz="1400" dirty="0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9981D678-9F4D-4671-AFDC-0B0C1CEAEC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576" y="1378249"/>
            <a:ext cx="6638925" cy="539115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3" name="잉크 22">
                <a:extLst>
                  <a:ext uri="{FF2B5EF4-FFF2-40B4-BE49-F238E27FC236}">
                    <a16:creationId xmlns:a16="http://schemas.microsoft.com/office/drawing/2014/main" id="{287343AF-E8FE-4EAB-8CFC-87F755009FD0}"/>
                  </a:ext>
                </a:extLst>
              </p14:cNvPr>
              <p14:cNvContentPartPr/>
              <p14:nvPr/>
            </p14:nvContentPartPr>
            <p14:xfrm>
              <a:off x="3614589" y="6250047"/>
              <a:ext cx="1898280" cy="86760"/>
            </p14:xfrm>
          </p:contentPart>
        </mc:Choice>
        <mc:Fallback xmlns="">
          <p:pic>
            <p:nvPicPr>
              <p:cNvPr id="23" name="잉크 22">
                <a:extLst>
                  <a:ext uri="{FF2B5EF4-FFF2-40B4-BE49-F238E27FC236}">
                    <a16:creationId xmlns:a16="http://schemas.microsoft.com/office/drawing/2014/main" id="{287343AF-E8FE-4EAB-8CFC-87F755009FD0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60949" y="6142047"/>
                <a:ext cx="2005920" cy="302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4" name="잉크 23">
                <a:extLst>
                  <a:ext uri="{FF2B5EF4-FFF2-40B4-BE49-F238E27FC236}">
                    <a16:creationId xmlns:a16="http://schemas.microsoft.com/office/drawing/2014/main" id="{5B4D8F5C-31F3-4642-86C9-F4A1D5839E3D}"/>
                  </a:ext>
                </a:extLst>
              </p14:cNvPr>
              <p14:cNvContentPartPr/>
              <p14:nvPr/>
            </p14:nvContentPartPr>
            <p14:xfrm>
              <a:off x="521109" y="1165767"/>
              <a:ext cx="221760" cy="44640"/>
            </p14:xfrm>
          </p:contentPart>
        </mc:Choice>
        <mc:Fallback xmlns="">
          <p:pic>
            <p:nvPicPr>
              <p:cNvPr id="24" name="잉크 23">
                <a:extLst>
                  <a:ext uri="{FF2B5EF4-FFF2-40B4-BE49-F238E27FC236}">
                    <a16:creationId xmlns:a16="http://schemas.microsoft.com/office/drawing/2014/main" id="{5B4D8F5C-31F3-4642-86C9-F4A1D5839E3D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67109" y="1058127"/>
                <a:ext cx="329400" cy="26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5" name="잉크 24">
                <a:extLst>
                  <a:ext uri="{FF2B5EF4-FFF2-40B4-BE49-F238E27FC236}">
                    <a16:creationId xmlns:a16="http://schemas.microsoft.com/office/drawing/2014/main" id="{CFC8B092-6ED5-4DDF-BFCD-E2D504E7D33D}"/>
                  </a:ext>
                </a:extLst>
              </p14:cNvPr>
              <p14:cNvContentPartPr/>
              <p14:nvPr/>
            </p14:nvContentPartPr>
            <p14:xfrm>
              <a:off x="523629" y="928887"/>
              <a:ext cx="193320" cy="22680"/>
            </p14:xfrm>
          </p:contentPart>
        </mc:Choice>
        <mc:Fallback xmlns="">
          <p:pic>
            <p:nvPicPr>
              <p:cNvPr id="25" name="잉크 24">
                <a:extLst>
                  <a:ext uri="{FF2B5EF4-FFF2-40B4-BE49-F238E27FC236}">
                    <a16:creationId xmlns:a16="http://schemas.microsoft.com/office/drawing/2014/main" id="{CFC8B092-6ED5-4DDF-BFCD-E2D504E7D33D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69989" y="820887"/>
                <a:ext cx="300960" cy="238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6" name="잉크 25">
                <a:extLst>
                  <a:ext uri="{FF2B5EF4-FFF2-40B4-BE49-F238E27FC236}">
                    <a16:creationId xmlns:a16="http://schemas.microsoft.com/office/drawing/2014/main" id="{02F5BBB4-53FA-474A-876B-3439464B777C}"/>
                  </a:ext>
                </a:extLst>
              </p14:cNvPr>
              <p14:cNvContentPartPr/>
              <p14:nvPr/>
            </p14:nvContentPartPr>
            <p14:xfrm>
              <a:off x="2368989" y="6102807"/>
              <a:ext cx="1749960" cy="84600"/>
            </p14:xfrm>
          </p:contentPart>
        </mc:Choice>
        <mc:Fallback xmlns="">
          <p:pic>
            <p:nvPicPr>
              <p:cNvPr id="26" name="잉크 25">
                <a:extLst>
                  <a:ext uri="{FF2B5EF4-FFF2-40B4-BE49-F238E27FC236}">
                    <a16:creationId xmlns:a16="http://schemas.microsoft.com/office/drawing/2014/main" id="{02F5BBB4-53FA-474A-876B-3439464B777C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314989" y="5995167"/>
                <a:ext cx="1857600" cy="300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7" name="잉크 26">
                <a:extLst>
                  <a:ext uri="{FF2B5EF4-FFF2-40B4-BE49-F238E27FC236}">
                    <a16:creationId xmlns:a16="http://schemas.microsoft.com/office/drawing/2014/main" id="{35AD0175-37C1-4D08-8A09-E071078FA03E}"/>
                  </a:ext>
                </a:extLst>
              </p14:cNvPr>
              <p14:cNvContentPartPr/>
              <p14:nvPr/>
            </p14:nvContentPartPr>
            <p14:xfrm>
              <a:off x="486549" y="622887"/>
              <a:ext cx="259200" cy="205920"/>
            </p14:xfrm>
          </p:contentPart>
        </mc:Choice>
        <mc:Fallback xmlns="">
          <p:pic>
            <p:nvPicPr>
              <p:cNvPr id="27" name="잉크 26">
                <a:extLst>
                  <a:ext uri="{FF2B5EF4-FFF2-40B4-BE49-F238E27FC236}">
                    <a16:creationId xmlns:a16="http://schemas.microsoft.com/office/drawing/2014/main" id="{35AD0175-37C1-4D08-8A09-E071078FA03E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77549" y="613887"/>
                <a:ext cx="276840" cy="223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28" name="잉크 27">
                <a:extLst>
                  <a:ext uri="{FF2B5EF4-FFF2-40B4-BE49-F238E27FC236}">
                    <a16:creationId xmlns:a16="http://schemas.microsoft.com/office/drawing/2014/main" id="{61690084-924C-415A-A350-4768BED57C9A}"/>
                  </a:ext>
                </a:extLst>
              </p14:cNvPr>
              <p14:cNvContentPartPr/>
              <p14:nvPr/>
            </p14:nvContentPartPr>
            <p14:xfrm>
              <a:off x="1246509" y="4988607"/>
              <a:ext cx="111600" cy="721080"/>
            </p14:xfrm>
          </p:contentPart>
        </mc:Choice>
        <mc:Fallback xmlns="">
          <p:pic>
            <p:nvPicPr>
              <p:cNvPr id="28" name="잉크 27">
                <a:extLst>
                  <a:ext uri="{FF2B5EF4-FFF2-40B4-BE49-F238E27FC236}">
                    <a16:creationId xmlns:a16="http://schemas.microsoft.com/office/drawing/2014/main" id="{61690084-924C-415A-A350-4768BED57C9A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237509" y="4979607"/>
                <a:ext cx="129240" cy="738720"/>
              </a:xfrm>
              <a:prstGeom prst="rect">
                <a:avLst/>
              </a:prstGeom>
            </p:spPr>
          </p:pic>
        </mc:Fallback>
      </mc:AlternateContent>
      <p:grpSp>
        <p:nvGrpSpPr>
          <p:cNvPr id="31" name="그룹 30">
            <a:extLst>
              <a:ext uri="{FF2B5EF4-FFF2-40B4-BE49-F238E27FC236}">
                <a16:creationId xmlns:a16="http://schemas.microsoft.com/office/drawing/2014/main" id="{66DE2585-066C-47EF-80F2-CF7521E36113}"/>
              </a:ext>
            </a:extLst>
          </p:cNvPr>
          <p:cNvGrpSpPr/>
          <p:nvPr/>
        </p:nvGrpSpPr>
        <p:grpSpPr>
          <a:xfrm>
            <a:off x="1104669" y="5089407"/>
            <a:ext cx="117720" cy="190080"/>
            <a:chOff x="1104669" y="5089407"/>
            <a:chExt cx="117720" cy="190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29" name="잉크 28">
                  <a:extLst>
                    <a:ext uri="{FF2B5EF4-FFF2-40B4-BE49-F238E27FC236}">
                      <a16:creationId xmlns:a16="http://schemas.microsoft.com/office/drawing/2014/main" id="{19FD5558-7604-4DDA-ACD4-C5731C364381}"/>
                    </a:ext>
                  </a:extLst>
                </p14:cNvPr>
                <p14:cNvContentPartPr/>
                <p14:nvPr/>
              </p14:nvContentPartPr>
              <p14:xfrm>
                <a:off x="1110789" y="5089407"/>
                <a:ext cx="55440" cy="187200"/>
              </p14:xfrm>
            </p:contentPart>
          </mc:Choice>
          <mc:Fallback xmlns="">
            <p:pic>
              <p:nvPicPr>
                <p:cNvPr id="29" name="잉크 28">
                  <a:extLst>
                    <a:ext uri="{FF2B5EF4-FFF2-40B4-BE49-F238E27FC236}">
                      <a16:creationId xmlns:a16="http://schemas.microsoft.com/office/drawing/2014/main" id="{19FD5558-7604-4DDA-ACD4-C5731C364381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1101789" y="5080407"/>
                  <a:ext cx="73080" cy="20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30" name="잉크 29">
                  <a:extLst>
                    <a:ext uri="{FF2B5EF4-FFF2-40B4-BE49-F238E27FC236}">
                      <a16:creationId xmlns:a16="http://schemas.microsoft.com/office/drawing/2014/main" id="{07A0CEB0-38F7-4D39-A680-740903D01462}"/>
                    </a:ext>
                  </a:extLst>
                </p14:cNvPr>
                <p14:cNvContentPartPr/>
                <p14:nvPr/>
              </p14:nvContentPartPr>
              <p14:xfrm>
                <a:off x="1104669" y="5277687"/>
                <a:ext cx="117720" cy="1800"/>
              </p14:xfrm>
            </p:contentPart>
          </mc:Choice>
          <mc:Fallback xmlns="">
            <p:pic>
              <p:nvPicPr>
                <p:cNvPr id="30" name="잉크 29">
                  <a:extLst>
                    <a:ext uri="{FF2B5EF4-FFF2-40B4-BE49-F238E27FC236}">
                      <a16:creationId xmlns:a16="http://schemas.microsoft.com/office/drawing/2014/main" id="{07A0CEB0-38F7-4D39-A680-740903D01462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1095669" y="5268687"/>
                  <a:ext cx="135360" cy="1944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33" name="그림 32">
            <a:extLst>
              <a:ext uri="{FF2B5EF4-FFF2-40B4-BE49-F238E27FC236}">
                <a16:creationId xmlns:a16="http://schemas.microsoft.com/office/drawing/2014/main" id="{7F3FE3BC-8539-47CF-9C54-367BB497A6BF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096000" y="5834982"/>
            <a:ext cx="5829300" cy="70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463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부제목 4">
            <a:extLst>
              <a:ext uri="{FF2B5EF4-FFF2-40B4-BE49-F238E27FC236}">
                <a16:creationId xmlns:a16="http://schemas.microsoft.com/office/drawing/2014/main" id="{15F4FEC3-9A8D-447D-93AD-9F6155F26EE6}"/>
              </a:ext>
            </a:extLst>
          </p:cNvPr>
          <p:cNvSpPr txBox="1">
            <a:spLocks/>
          </p:cNvSpPr>
          <p:nvPr/>
        </p:nvSpPr>
        <p:spPr>
          <a:xfrm>
            <a:off x="349132" y="262521"/>
            <a:ext cx="11251739" cy="51504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400" b="1" dirty="0"/>
              <a:t>Total and explained variance</a:t>
            </a:r>
            <a:endParaRPr lang="en-US" altLang="ko-KR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92C27EB-A52A-4761-8E43-9F360C6303AA}"/>
              </a:ext>
            </a:extLst>
          </p:cNvPr>
          <p:cNvSpPr txBox="1"/>
          <p:nvPr/>
        </p:nvSpPr>
        <p:spPr>
          <a:xfrm>
            <a:off x="0" y="650062"/>
            <a:ext cx="113607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+mj-lt"/>
              <a:buAutoNum type="arabicPeriod" startAt="4"/>
            </a:pPr>
            <a:r>
              <a:rPr lang="en-US" altLang="ko-KR" sz="1600" dirty="0"/>
              <a:t>Sort the eigenvalues by decreasing order to rank the corresponding eigenvectors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B6F4FD-A185-43C1-B216-4894723CD456}"/>
              </a:ext>
            </a:extLst>
          </p:cNvPr>
          <p:cNvSpPr txBox="1"/>
          <p:nvPr/>
        </p:nvSpPr>
        <p:spPr>
          <a:xfrm>
            <a:off x="133880" y="1614136"/>
            <a:ext cx="1579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/>
              <a:t>ch05tmp1.py</a:t>
            </a:r>
            <a:endParaRPr lang="ko-KR" altLang="en-US" sz="1400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C498EB28-7977-48B6-A3A4-5C8086342A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850" y="2132968"/>
            <a:ext cx="5448300" cy="2819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7" name="잉크 6">
                <a:extLst>
                  <a:ext uri="{FF2B5EF4-FFF2-40B4-BE49-F238E27FC236}">
                    <a16:creationId xmlns:a16="http://schemas.microsoft.com/office/drawing/2014/main" id="{9D277C4A-924C-44E6-8C02-2BA02605B070}"/>
                  </a:ext>
                </a:extLst>
              </p14:cNvPr>
              <p14:cNvContentPartPr/>
              <p14:nvPr/>
            </p14:nvContentPartPr>
            <p14:xfrm>
              <a:off x="3463029" y="2400567"/>
              <a:ext cx="2697120" cy="38520"/>
            </p14:xfrm>
          </p:contentPart>
        </mc:Choice>
        <mc:Fallback xmlns="">
          <p:pic>
            <p:nvPicPr>
              <p:cNvPr id="7" name="잉크 6">
                <a:extLst>
                  <a:ext uri="{FF2B5EF4-FFF2-40B4-BE49-F238E27FC236}">
                    <a16:creationId xmlns:a16="http://schemas.microsoft.com/office/drawing/2014/main" id="{9D277C4A-924C-44E6-8C02-2BA02605B070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09389" y="2292567"/>
                <a:ext cx="2804760" cy="254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7" name="잉크 16">
                <a:extLst>
                  <a:ext uri="{FF2B5EF4-FFF2-40B4-BE49-F238E27FC236}">
                    <a16:creationId xmlns:a16="http://schemas.microsoft.com/office/drawing/2014/main" id="{8BFDA797-D2B8-4D65-8FE0-04BD8236327E}"/>
                  </a:ext>
                </a:extLst>
              </p14:cNvPr>
              <p14:cNvContentPartPr/>
              <p14:nvPr/>
            </p14:nvContentPartPr>
            <p14:xfrm>
              <a:off x="923589" y="2419287"/>
              <a:ext cx="525600" cy="19800"/>
            </p14:xfrm>
          </p:contentPart>
        </mc:Choice>
        <mc:Fallback xmlns="">
          <p:pic>
            <p:nvPicPr>
              <p:cNvPr id="17" name="잉크 16">
                <a:extLst>
                  <a:ext uri="{FF2B5EF4-FFF2-40B4-BE49-F238E27FC236}">
                    <a16:creationId xmlns:a16="http://schemas.microsoft.com/office/drawing/2014/main" id="{8BFDA797-D2B8-4D65-8FE0-04BD8236327E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69589" y="2311287"/>
                <a:ext cx="633240" cy="235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3" name="잉크 22">
                <a:extLst>
                  <a:ext uri="{FF2B5EF4-FFF2-40B4-BE49-F238E27FC236}">
                    <a16:creationId xmlns:a16="http://schemas.microsoft.com/office/drawing/2014/main" id="{FFCFE612-83FC-40BA-AFC1-558AA434D3AC}"/>
                  </a:ext>
                </a:extLst>
              </p14:cNvPr>
              <p14:cNvContentPartPr/>
              <p14:nvPr/>
            </p14:nvContentPartPr>
            <p14:xfrm>
              <a:off x="2345589" y="2576607"/>
              <a:ext cx="1163520" cy="19440"/>
            </p14:xfrm>
          </p:contentPart>
        </mc:Choice>
        <mc:Fallback xmlns="">
          <p:pic>
            <p:nvPicPr>
              <p:cNvPr id="23" name="잉크 22">
                <a:extLst>
                  <a:ext uri="{FF2B5EF4-FFF2-40B4-BE49-F238E27FC236}">
                    <a16:creationId xmlns:a16="http://schemas.microsoft.com/office/drawing/2014/main" id="{FFCFE612-83FC-40BA-AFC1-558AA434D3AC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291589" y="2468607"/>
                <a:ext cx="1271160" cy="235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4" name="잉크 23">
                <a:extLst>
                  <a:ext uri="{FF2B5EF4-FFF2-40B4-BE49-F238E27FC236}">
                    <a16:creationId xmlns:a16="http://schemas.microsoft.com/office/drawing/2014/main" id="{EE99274D-C22F-4B71-9C07-940E61CD261E}"/>
                  </a:ext>
                </a:extLst>
              </p14:cNvPr>
              <p14:cNvContentPartPr/>
              <p14:nvPr/>
            </p14:nvContentPartPr>
            <p14:xfrm>
              <a:off x="2059389" y="2567247"/>
              <a:ext cx="267120" cy="38880"/>
            </p14:xfrm>
          </p:contentPart>
        </mc:Choice>
        <mc:Fallback xmlns="">
          <p:pic>
            <p:nvPicPr>
              <p:cNvPr id="24" name="잉크 23">
                <a:extLst>
                  <a:ext uri="{FF2B5EF4-FFF2-40B4-BE49-F238E27FC236}">
                    <a16:creationId xmlns:a16="http://schemas.microsoft.com/office/drawing/2014/main" id="{EE99274D-C22F-4B71-9C07-940E61CD261E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005389" y="2459607"/>
                <a:ext cx="374760" cy="254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5" name="잉크 24">
                <a:extLst>
                  <a:ext uri="{FF2B5EF4-FFF2-40B4-BE49-F238E27FC236}">
                    <a16:creationId xmlns:a16="http://schemas.microsoft.com/office/drawing/2014/main" id="{F83AA570-3979-4FCC-BC75-E6D494AF2B41}"/>
                  </a:ext>
                </a:extLst>
              </p14:cNvPr>
              <p14:cNvContentPartPr/>
              <p14:nvPr/>
            </p14:nvContentPartPr>
            <p14:xfrm>
              <a:off x="2788749" y="3352047"/>
              <a:ext cx="516960" cy="46800"/>
            </p14:xfrm>
          </p:contentPart>
        </mc:Choice>
        <mc:Fallback xmlns="">
          <p:pic>
            <p:nvPicPr>
              <p:cNvPr id="25" name="잉크 24">
                <a:extLst>
                  <a:ext uri="{FF2B5EF4-FFF2-40B4-BE49-F238E27FC236}">
                    <a16:creationId xmlns:a16="http://schemas.microsoft.com/office/drawing/2014/main" id="{F83AA570-3979-4FCC-BC75-E6D494AF2B41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735109" y="3244407"/>
                <a:ext cx="624600" cy="262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26" name="잉크 25">
                <a:extLst>
                  <a:ext uri="{FF2B5EF4-FFF2-40B4-BE49-F238E27FC236}">
                    <a16:creationId xmlns:a16="http://schemas.microsoft.com/office/drawing/2014/main" id="{9943F077-E2C1-4D3D-BFC0-E3A294016FA1}"/>
                  </a:ext>
                </a:extLst>
              </p14:cNvPr>
              <p14:cNvContentPartPr/>
              <p14:nvPr/>
            </p14:nvContentPartPr>
            <p14:xfrm>
              <a:off x="2835189" y="3674967"/>
              <a:ext cx="905040" cy="19440"/>
            </p14:xfrm>
          </p:contentPart>
        </mc:Choice>
        <mc:Fallback xmlns="">
          <p:pic>
            <p:nvPicPr>
              <p:cNvPr id="26" name="잉크 25">
                <a:extLst>
                  <a:ext uri="{FF2B5EF4-FFF2-40B4-BE49-F238E27FC236}">
                    <a16:creationId xmlns:a16="http://schemas.microsoft.com/office/drawing/2014/main" id="{9943F077-E2C1-4D3D-BFC0-E3A294016FA1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781189" y="3566967"/>
                <a:ext cx="1012680" cy="235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27" name="잉크 26">
                <a:extLst>
                  <a:ext uri="{FF2B5EF4-FFF2-40B4-BE49-F238E27FC236}">
                    <a16:creationId xmlns:a16="http://schemas.microsoft.com/office/drawing/2014/main" id="{B2E1D92C-C9C1-4809-B750-62FF2BC3DED5}"/>
                  </a:ext>
                </a:extLst>
              </p14:cNvPr>
              <p14:cNvContentPartPr/>
              <p14:nvPr/>
            </p14:nvContentPartPr>
            <p14:xfrm>
              <a:off x="8561709" y="3694047"/>
              <a:ext cx="360" cy="360"/>
            </p14:xfrm>
          </p:contentPart>
        </mc:Choice>
        <mc:Fallback xmlns="">
          <p:pic>
            <p:nvPicPr>
              <p:cNvPr id="27" name="잉크 26">
                <a:extLst>
                  <a:ext uri="{FF2B5EF4-FFF2-40B4-BE49-F238E27FC236}">
                    <a16:creationId xmlns:a16="http://schemas.microsoft.com/office/drawing/2014/main" id="{B2E1D92C-C9C1-4809-B750-62FF2BC3DED5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8507709" y="3586047"/>
                <a:ext cx="108000" cy="216000"/>
              </a:xfrm>
              <a:prstGeom prst="rect">
                <a:avLst/>
              </a:prstGeom>
            </p:spPr>
          </p:pic>
        </mc:Fallback>
      </mc:AlternateContent>
      <p:pic>
        <p:nvPicPr>
          <p:cNvPr id="29" name="그림 28">
            <a:extLst>
              <a:ext uri="{FF2B5EF4-FFF2-40B4-BE49-F238E27FC236}">
                <a16:creationId xmlns:a16="http://schemas.microsoft.com/office/drawing/2014/main" id="{93D37191-FD0B-47BC-B775-A08C5722946A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121237" y="3352047"/>
            <a:ext cx="3867294" cy="2837336"/>
          </a:xfrm>
          <a:prstGeom prst="rect">
            <a:avLst/>
          </a:prstGeom>
        </p:spPr>
      </p:pic>
      <p:pic>
        <p:nvPicPr>
          <p:cNvPr id="31" name="그림 30">
            <a:extLst>
              <a:ext uri="{FF2B5EF4-FFF2-40B4-BE49-F238E27FC236}">
                <a16:creationId xmlns:a16="http://schemas.microsoft.com/office/drawing/2014/main" id="{EDB20FF6-4E1B-47BA-8E02-A7993C078F60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121237" y="2132968"/>
            <a:ext cx="2707841" cy="746486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E0C987B6-ADC8-4FF5-9ECB-BDA693EA258D}"/>
              </a:ext>
            </a:extLst>
          </p:cNvPr>
          <p:cNvSpPr txBox="1"/>
          <p:nvPr/>
        </p:nvSpPr>
        <p:spPr>
          <a:xfrm>
            <a:off x="6927273" y="1640724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Variance explained ratios of eigenvalues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98088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부제목 4">
            <a:extLst>
              <a:ext uri="{FF2B5EF4-FFF2-40B4-BE49-F238E27FC236}">
                <a16:creationId xmlns:a16="http://schemas.microsoft.com/office/drawing/2014/main" id="{680EDA72-9005-472C-934C-A60A1CA5B925}"/>
              </a:ext>
            </a:extLst>
          </p:cNvPr>
          <p:cNvSpPr txBox="1">
            <a:spLocks/>
          </p:cNvSpPr>
          <p:nvPr/>
        </p:nvSpPr>
        <p:spPr>
          <a:xfrm>
            <a:off x="470130" y="465721"/>
            <a:ext cx="11251739" cy="51504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400" b="1" dirty="0"/>
              <a:t>Feature transformation</a:t>
            </a:r>
            <a:endParaRPr lang="en-US" altLang="ko-KR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2CA57F-0B4D-4AD3-881D-9F9156422464}"/>
              </a:ext>
            </a:extLst>
          </p:cNvPr>
          <p:cNvSpPr txBox="1"/>
          <p:nvPr/>
        </p:nvSpPr>
        <p:spPr>
          <a:xfrm>
            <a:off x="355363" y="849465"/>
            <a:ext cx="1136650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+mj-lt"/>
              <a:buAutoNum type="arabicPeriod" startAt="5"/>
            </a:pPr>
            <a:r>
              <a:rPr lang="en-US" altLang="ko-KR" sz="1600" dirty="0"/>
              <a:t>Select k eigenvectors which corresponds to the k largest eigenvalues</a:t>
            </a:r>
          </a:p>
          <a:p>
            <a:pPr marL="914400" lvl="1" indent="-457200">
              <a:buFont typeface="+mj-lt"/>
              <a:buAutoNum type="arabicPeriod" startAt="5"/>
            </a:pPr>
            <a:r>
              <a:rPr lang="en-US" altLang="ko-KR" sz="1600" dirty="0"/>
              <a:t>Construct a projection matrix W from the top k eigenvectors</a:t>
            </a:r>
          </a:p>
          <a:p>
            <a:pPr marL="914400" lvl="1" indent="-457200">
              <a:buFont typeface="+mj-lt"/>
              <a:buAutoNum type="arabicPeriod" startAt="5"/>
            </a:pPr>
            <a:r>
              <a:rPr lang="en-US" altLang="ko-KR" sz="1600" dirty="0"/>
              <a:t>Transform the d-dimensional dataset X using the projection matrix </a:t>
            </a:r>
            <a:r>
              <a:rPr lang="en-US" altLang="ko-KR" sz="2000" dirty="0"/>
              <a:t>W </a:t>
            </a: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729F5A75-BBA8-4B55-8C7F-ADCF717AF3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2575" y="1915529"/>
            <a:ext cx="5429250" cy="44767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CD0B632-E56D-46F6-87C5-68EC9FFC1EC9}"/>
              </a:ext>
            </a:extLst>
          </p:cNvPr>
          <p:cNvSpPr txBox="1"/>
          <p:nvPr/>
        </p:nvSpPr>
        <p:spPr>
          <a:xfrm>
            <a:off x="161589" y="1915529"/>
            <a:ext cx="1579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/>
              <a:t>ch05tmp1.py</a:t>
            </a:r>
            <a:endParaRPr lang="ko-KR" altLang="en-US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DF523D-1694-4A85-8A0A-26EFC0B84AD1}"/>
              </a:ext>
            </a:extLst>
          </p:cNvPr>
          <p:cNvSpPr txBox="1"/>
          <p:nvPr/>
        </p:nvSpPr>
        <p:spPr>
          <a:xfrm>
            <a:off x="6677890" y="1864145"/>
            <a:ext cx="51169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/>
              <a:t>Make a list of (eigenvalue, eigenvector) tuples</a:t>
            </a:r>
            <a:endParaRPr lang="ko-KR" altLang="en-US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886684-F5EB-4C49-B5AD-2653DFB33078}"/>
              </a:ext>
            </a:extLst>
          </p:cNvPr>
          <p:cNvSpPr txBox="1"/>
          <p:nvPr/>
        </p:nvSpPr>
        <p:spPr>
          <a:xfrm>
            <a:off x="3980873" y="3429000"/>
            <a:ext cx="16902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/>
              <a:t>eigenvalue index</a:t>
            </a:r>
            <a:endParaRPr lang="ko-KR" altLang="en-US" sz="1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4" name="잉크 13">
                <a:extLst>
                  <a:ext uri="{FF2B5EF4-FFF2-40B4-BE49-F238E27FC236}">
                    <a16:creationId xmlns:a16="http://schemas.microsoft.com/office/drawing/2014/main" id="{B1700E51-E892-4361-A9D1-159D02D2281A}"/>
                  </a:ext>
                </a:extLst>
              </p14:cNvPr>
              <p14:cNvContentPartPr/>
              <p14:nvPr/>
            </p14:nvContentPartPr>
            <p14:xfrm>
              <a:off x="3961629" y="3230367"/>
              <a:ext cx="49680" cy="118080"/>
            </p14:xfrm>
          </p:contentPart>
        </mc:Choice>
        <mc:Fallback xmlns="">
          <p:pic>
            <p:nvPicPr>
              <p:cNvPr id="14" name="잉크 13">
                <a:extLst>
                  <a:ext uri="{FF2B5EF4-FFF2-40B4-BE49-F238E27FC236}">
                    <a16:creationId xmlns:a16="http://schemas.microsoft.com/office/drawing/2014/main" id="{B1700E51-E892-4361-A9D1-159D02D2281A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52629" y="3221367"/>
                <a:ext cx="67320" cy="135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5" name="잉크 14">
                <a:extLst>
                  <a:ext uri="{FF2B5EF4-FFF2-40B4-BE49-F238E27FC236}">
                    <a16:creationId xmlns:a16="http://schemas.microsoft.com/office/drawing/2014/main" id="{6E2E8F3C-4DA1-4987-9CAC-5FE090330DBC}"/>
                  </a:ext>
                </a:extLst>
              </p14:cNvPr>
              <p14:cNvContentPartPr/>
              <p14:nvPr/>
            </p14:nvContentPartPr>
            <p14:xfrm>
              <a:off x="3980349" y="3265647"/>
              <a:ext cx="126000" cy="34200"/>
            </p14:xfrm>
          </p:contentPart>
        </mc:Choice>
        <mc:Fallback xmlns="">
          <p:pic>
            <p:nvPicPr>
              <p:cNvPr id="15" name="잉크 14">
                <a:extLst>
                  <a:ext uri="{FF2B5EF4-FFF2-40B4-BE49-F238E27FC236}">
                    <a16:creationId xmlns:a16="http://schemas.microsoft.com/office/drawing/2014/main" id="{6E2E8F3C-4DA1-4987-9CAC-5FE090330DBC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971709" y="3257007"/>
                <a:ext cx="143640" cy="51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6" name="잉크 15">
                <a:extLst>
                  <a:ext uri="{FF2B5EF4-FFF2-40B4-BE49-F238E27FC236}">
                    <a16:creationId xmlns:a16="http://schemas.microsoft.com/office/drawing/2014/main" id="{6758E14F-52F8-4629-BCC8-3681C66760E4}"/>
                  </a:ext>
                </a:extLst>
              </p14:cNvPr>
              <p14:cNvContentPartPr/>
              <p14:nvPr/>
            </p14:nvContentPartPr>
            <p14:xfrm>
              <a:off x="3992949" y="3281847"/>
              <a:ext cx="211680" cy="281880"/>
            </p14:xfrm>
          </p:contentPart>
        </mc:Choice>
        <mc:Fallback xmlns="">
          <p:pic>
            <p:nvPicPr>
              <p:cNvPr id="16" name="잉크 15">
                <a:extLst>
                  <a:ext uri="{FF2B5EF4-FFF2-40B4-BE49-F238E27FC236}">
                    <a16:creationId xmlns:a16="http://schemas.microsoft.com/office/drawing/2014/main" id="{6758E14F-52F8-4629-BCC8-3681C66760E4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983949" y="3273207"/>
                <a:ext cx="229320" cy="299520"/>
              </a:xfrm>
              <a:prstGeom prst="rect">
                <a:avLst/>
              </a:prstGeom>
            </p:spPr>
          </p:pic>
        </mc:Fallback>
      </mc:AlternateContent>
      <p:sp>
        <p:nvSpPr>
          <p:cNvPr id="41" name="TextBox 40">
            <a:extLst>
              <a:ext uri="{FF2B5EF4-FFF2-40B4-BE49-F238E27FC236}">
                <a16:creationId xmlns:a16="http://schemas.microsoft.com/office/drawing/2014/main" id="{8D3A4251-8E92-42DC-8F1B-11A99160BBB8}"/>
              </a:ext>
            </a:extLst>
          </p:cNvPr>
          <p:cNvSpPr txBox="1"/>
          <p:nvPr/>
        </p:nvSpPr>
        <p:spPr>
          <a:xfrm>
            <a:off x="4579270" y="3842052"/>
            <a:ext cx="29186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X’=XW</a:t>
            </a:r>
            <a:endParaRPr lang="ko-KR" altLang="en-US" sz="12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046D298-8F9C-48F6-AB6A-771FF2135C48}"/>
              </a:ext>
            </a:extLst>
          </p:cNvPr>
          <p:cNvSpPr txBox="1"/>
          <p:nvPr/>
        </p:nvSpPr>
        <p:spPr>
          <a:xfrm>
            <a:off x="518480" y="3528294"/>
            <a:ext cx="910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/>
              <a:t>x’=</a:t>
            </a:r>
            <a:r>
              <a:rPr lang="en-US" altLang="ko-KR" sz="1400" dirty="0" err="1"/>
              <a:t>xW</a:t>
            </a:r>
            <a:endParaRPr lang="en-US" altLang="ko-KR" sz="1400" dirty="0"/>
          </a:p>
          <a:p>
            <a:r>
              <a:rPr lang="en-US" altLang="ko-KR" sz="1400" dirty="0"/>
              <a:t>x:1x13</a:t>
            </a:r>
            <a:endParaRPr lang="ko-KR" altLang="en-US" sz="14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2753D20-5EF1-4713-9835-B375C416F409}"/>
              </a:ext>
            </a:extLst>
          </p:cNvPr>
          <p:cNvSpPr txBox="1"/>
          <p:nvPr/>
        </p:nvSpPr>
        <p:spPr>
          <a:xfrm>
            <a:off x="518480" y="3161347"/>
            <a:ext cx="119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W:13x2</a:t>
            </a:r>
            <a:endParaRPr lang="ko-KR" altLang="en-US" sz="1200" dirty="0"/>
          </a:p>
        </p:txBody>
      </p:sp>
      <p:pic>
        <p:nvPicPr>
          <p:cNvPr id="45" name="그림 44">
            <a:extLst>
              <a:ext uri="{FF2B5EF4-FFF2-40B4-BE49-F238E27FC236}">
                <a16:creationId xmlns:a16="http://schemas.microsoft.com/office/drawing/2014/main" id="{B446BFDE-D83F-4A63-AFCA-425BC38BE2F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01894" y="2396818"/>
            <a:ext cx="2457450" cy="2400300"/>
          </a:xfrm>
          <a:prstGeom prst="rect">
            <a:avLst/>
          </a:prstGeom>
        </p:spPr>
      </p:pic>
      <p:pic>
        <p:nvPicPr>
          <p:cNvPr id="47" name="그림 46">
            <a:extLst>
              <a:ext uri="{FF2B5EF4-FFF2-40B4-BE49-F238E27FC236}">
                <a16:creationId xmlns:a16="http://schemas.microsoft.com/office/drawing/2014/main" id="{D275E337-B497-4EBE-B650-421B6CF9975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129282" y="4746839"/>
            <a:ext cx="2872503" cy="2111161"/>
          </a:xfrm>
          <a:prstGeom prst="rect">
            <a:avLst/>
          </a:prstGeom>
        </p:spPr>
      </p:pic>
      <p:grpSp>
        <p:nvGrpSpPr>
          <p:cNvPr id="50" name="그룹 49">
            <a:extLst>
              <a:ext uri="{FF2B5EF4-FFF2-40B4-BE49-F238E27FC236}">
                <a16:creationId xmlns:a16="http://schemas.microsoft.com/office/drawing/2014/main" id="{55C2F23A-41B3-49BD-BC0C-CC453AEDC0A9}"/>
              </a:ext>
            </a:extLst>
          </p:cNvPr>
          <p:cNvGrpSpPr/>
          <p:nvPr/>
        </p:nvGrpSpPr>
        <p:grpSpPr>
          <a:xfrm>
            <a:off x="6372189" y="1986207"/>
            <a:ext cx="376920" cy="117000"/>
            <a:chOff x="6372189" y="1986207"/>
            <a:chExt cx="376920" cy="1170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48" name="잉크 47">
                  <a:extLst>
                    <a:ext uri="{FF2B5EF4-FFF2-40B4-BE49-F238E27FC236}">
                      <a16:creationId xmlns:a16="http://schemas.microsoft.com/office/drawing/2014/main" id="{FDE0A325-A1F3-4007-90BD-66D5622B4533}"/>
                    </a:ext>
                  </a:extLst>
                </p14:cNvPr>
                <p14:cNvContentPartPr/>
                <p14:nvPr/>
              </p14:nvContentPartPr>
              <p14:xfrm>
                <a:off x="6372189" y="1986207"/>
                <a:ext cx="104400" cy="117000"/>
              </p14:xfrm>
            </p:contentPart>
          </mc:Choice>
          <mc:Fallback xmlns="">
            <p:pic>
              <p:nvPicPr>
                <p:cNvPr id="48" name="잉크 47">
                  <a:extLst>
                    <a:ext uri="{FF2B5EF4-FFF2-40B4-BE49-F238E27FC236}">
                      <a16:creationId xmlns:a16="http://schemas.microsoft.com/office/drawing/2014/main" id="{FDE0A325-A1F3-4007-90BD-66D5622B4533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6363549" y="1977207"/>
                  <a:ext cx="122040" cy="134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49" name="잉크 48">
                  <a:extLst>
                    <a:ext uri="{FF2B5EF4-FFF2-40B4-BE49-F238E27FC236}">
                      <a16:creationId xmlns:a16="http://schemas.microsoft.com/office/drawing/2014/main" id="{CB2A1EC3-3A12-4CBF-9E07-59FFD08DA759}"/>
                    </a:ext>
                  </a:extLst>
                </p14:cNvPr>
                <p14:cNvContentPartPr/>
                <p14:nvPr/>
              </p14:nvContentPartPr>
              <p14:xfrm>
                <a:off x="6421149" y="2025807"/>
                <a:ext cx="327960" cy="15120"/>
              </p14:xfrm>
            </p:contentPart>
          </mc:Choice>
          <mc:Fallback xmlns="">
            <p:pic>
              <p:nvPicPr>
                <p:cNvPr id="49" name="잉크 48">
                  <a:extLst>
                    <a:ext uri="{FF2B5EF4-FFF2-40B4-BE49-F238E27FC236}">
                      <a16:creationId xmlns:a16="http://schemas.microsoft.com/office/drawing/2014/main" id="{CB2A1EC3-3A12-4CBF-9E07-59FFD08DA759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6412509" y="2016807"/>
                  <a:ext cx="345600" cy="327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54" name="잉크 53">
                <a:extLst>
                  <a:ext uri="{FF2B5EF4-FFF2-40B4-BE49-F238E27FC236}">
                    <a16:creationId xmlns:a16="http://schemas.microsoft.com/office/drawing/2014/main" id="{1869DCFA-57B7-4742-A2EB-7C63863AB0B9}"/>
                  </a:ext>
                </a:extLst>
              </p14:cNvPr>
              <p14:cNvContentPartPr/>
              <p14:nvPr/>
            </p14:nvContentPartPr>
            <p14:xfrm>
              <a:off x="7985349" y="2124807"/>
              <a:ext cx="15840" cy="15120"/>
            </p14:xfrm>
          </p:contentPart>
        </mc:Choice>
        <mc:Fallback xmlns="">
          <p:pic>
            <p:nvPicPr>
              <p:cNvPr id="54" name="잉크 53">
                <a:extLst>
                  <a:ext uri="{FF2B5EF4-FFF2-40B4-BE49-F238E27FC236}">
                    <a16:creationId xmlns:a16="http://schemas.microsoft.com/office/drawing/2014/main" id="{1869DCFA-57B7-4742-A2EB-7C63863AB0B9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7976349" y="2116167"/>
                <a:ext cx="33480" cy="32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55" name="잉크 54">
                <a:extLst>
                  <a:ext uri="{FF2B5EF4-FFF2-40B4-BE49-F238E27FC236}">
                    <a16:creationId xmlns:a16="http://schemas.microsoft.com/office/drawing/2014/main" id="{3256ECDD-496A-4B21-8C1C-5F682975033B}"/>
                  </a:ext>
                </a:extLst>
              </p14:cNvPr>
              <p14:cNvContentPartPr/>
              <p14:nvPr/>
            </p14:nvContentPartPr>
            <p14:xfrm>
              <a:off x="7979589" y="2089887"/>
              <a:ext cx="2610360" cy="60120"/>
            </p14:xfrm>
          </p:contentPart>
        </mc:Choice>
        <mc:Fallback xmlns="">
          <p:pic>
            <p:nvPicPr>
              <p:cNvPr id="55" name="잉크 54">
                <a:extLst>
                  <a:ext uri="{FF2B5EF4-FFF2-40B4-BE49-F238E27FC236}">
                    <a16:creationId xmlns:a16="http://schemas.microsoft.com/office/drawing/2014/main" id="{3256ECDD-496A-4B21-8C1C-5F682975033B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7970589" y="2080887"/>
                <a:ext cx="2628000" cy="77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56" name="잉크 55">
                <a:extLst>
                  <a:ext uri="{FF2B5EF4-FFF2-40B4-BE49-F238E27FC236}">
                    <a16:creationId xmlns:a16="http://schemas.microsoft.com/office/drawing/2014/main" id="{813FE114-4110-4A0F-B1B0-19E980196B71}"/>
                  </a:ext>
                </a:extLst>
              </p14:cNvPr>
              <p14:cNvContentPartPr/>
              <p14:nvPr/>
            </p14:nvContentPartPr>
            <p14:xfrm>
              <a:off x="1699029" y="2136687"/>
              <a:ext cx="845640" cy="42480"/>
            </p14:xfrm>
          </p:contentPart>
        </mc:Choice>
        <mc:Fallback xmlns="">
          <p:pic>
            <p:nvPicPr>
              <p:cNvPr id="56" name="잉크 55">
                <a:extLst>
                  <a:ext uri="{FF2B5EF4-FFF2-40B4-BE49-F238E27FC236}">
                    <a16:creationId xmlns:a16="http://schemas.microsoft.com/office/drawing/2014/main" id="{813FE114-4110-4A0F-B1B0-19E980196B71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1690029" y="2128047"/>
                <a:ext cx="863280" cy="60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57" name="잉크 56">
                <a:extLst>
                  <a:ext uri="{FF2B5EF4-FFF2-40B4-BE49-F238E27FC236}">
                    <a16:creationId xmlns:a16="http://schemas.microsoft.com/office/drawing/2014/main" id="{A36B4DBD-6837-4BA1-B863-CE118D0CD4BD}"/>
                  </a:ext>
                </a:extLst>
              </p14:cNvPr>
              <p14:cNvContentPartPr/>
              <p14:nvPr/>
            </p14:nvContentPartPr>
            <p14:xfrm>
              <a:off x="1479789" y="3313527"/>
              <a:ext cx="40320" cy="46440"/>
            </p14:xfrm>
          </p:contentPart>
        </mc:Choice>
        <mc:Fallback xmlns="">
          <p:pic>
            <p:nvPicPr>
              <p:cNvPr id="57" name="잉크 56">
                <a:extLst>
                  <a:ext uri="{FF2B5EF4-FFF2-40B4-BE49-F238E27FC236}">
                    <a16:creationId xmlns:a16="http://schemas.microsoft.com/office/drawing/2014/main" id="{A36B4DBD-6837-4BA1-B863-CE118D0CD4BD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1470789" y="3304887"/>
                <a:ext cx="57960" cy="64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58" name="잉크 57">
                <a:extLst>
                  <a:ext uri="{FF2B5EF4-FFF2-40B4-BE49-F238E27FC236}">
                    <a16:creationId xmlns:a16="http://schemas.microsoft.com/office/drawing/2014/main" id="{B503AE49-A41A-4A76-9CE9-9F2B66CB6C0B}"/>
                  </a:ext>
                </a:extLst>
              </p14:cNvPr>
              <p14:cNvContentPartPr/>
              <p14:nvPr/>
            </p14:nvContentPartPr>
            <p14:xfrm>
              <a:off x="6929469" y="2483367"/>
              <a:ext cx="75240" cy="54720"/>
            </p14:xfrm>
          </p:contentPart>
        </mc:Choice>
        <mc:Fallback xmlns="">
          <p:pic>
            <p:nvPicPr>
              <p:cNvPr id="58" name="잉크 57">
                <a:extLst>
                  <a:ext uri="{FF2B5EF4-FFF2-40B4-BE49-F238E27FC236}">
                    <a16:creationId xmlns:a16="http://schemas.microsoft.com/office/drawing/2014/main" id="{B503AE49-A41A-4A76-9CE9-9F2B66CB6C0B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6920469" y="2474727"/>
                <a:ext cx="92880" cy="72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81517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부제목 4">
            <a:extLst>
              <a:ext uri="{FF2B5EF4-FFF2-40B4-BE49-F238E27FC236}">
                <a16:creationId xmlns:a16="http://schemas.microsoft.com/office/drawing/2014/main" id="{680EDA72-9005-472C-934C-A60A1CA5B925}"/>
              </a:ext>
            </a:extLst>
          </p:cNvPr>
          <p:cNvSpPr txBox="1">
            <a:spLocks/>
          </p:cNvSpPr>
          <p:nvPr/>
        </p:nvSpPr>
        <p:spPr>
          <a:xfrm>
            <a:off x="470130" y="326325"/>
            <a:ext cx="11251739" cy="51504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400" b="1" dirty="0"/>
              <a:t>Principal component analysis in scikit-learn</a:t>
            </a:r>
            <a:endParaRPr lang="en-US" altLang="ko-KR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2CA57F-0B4D-4AD3-881D-9F9156422464}"/>
              </a:ext>
            </a:extLst>
          </p:cNvPr>
          <p:cNvSpPr txBox="1"/>
          <p:nvPr/>
        </p:nvSpPr>
        <p:spPr>
          <a:xfrm>
            <a:off x="161589" y="812143"/>
            <a:ext cx="11366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ko-KR" sz="2400" dirty="0"/>
              <a:t>How to use the PCA class implemented in scikit-learn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CD0B632-E56D-46F6-87C5-68EC9FFC1EC9}"/>
              </a:ext>
            </a:extLst>
          </p:cNvPr>
          <p:cNvSpPr txBox="1"/>
          <p:nvPr/>
        </p:nvSpPr>
        <p:spPr>
          <a:xfrm>
            <a:off x="309371" y="1402814"/>
            <a:ext cx="1579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/>
              <a:t>ch05tmp2.py</a:t>
            </a:r>
            <a:endParaRPr lang="ko-KR" altLang="en-US" sz="1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4" name="잉크 53">
                <a:extLst>
                  <a:ext uri="{FF2B5EF4-FFF2-40B4-BE49-F238E27FC236}">
                    <a16:creationId xmlns:a16="http://schemas.microsoft.com/office/drawing/2014/main" id="{1869DCFA-57B7-4742-A2EB-7C63863AB0B9}"/>
                  </a:ext>
                </a:extLst>
              </p14:cNvPr>
              <p14:cNvContentPartPr/>
              <p14:nvPr/>
            </p14:nvContentPartPr>
            <p14:xfrm>
              <a:off x="7985349" y="2124807"/>
              <a:ext cx="15840" cy="15120"/>
            </p14:xfrm>
          </p:contentPart>
        </mc:Choice>
        <mc:Fallback xmlns="">
          <p:pic>
            <p:nvPicPr>
              <p:cNvPr id="54" name="잉크 53">
                <a:extLst>
                  <a:ext uri="{FF2B5EF4-FFF2-40B4-BE49-F238E27FC236}">
                    <a16:creationId xmlns:a16="http://schemas.microsoft.com/office/drawing/2014/main" id="{1869DCFA-57B7-4742-A2EB-7C63863AB0B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976349" y="2116167"/>
                <a:ext cx="33480" cy="32760"/>
              </a:xfrm>
              <a:prstGeom prst="rect">
                <a:avLst/>
              </a:prstGeom>
            </p:spPr>
          </p:pic>
        </mc:Fallback>
      </mc:AlternateContent>
      <p:pic>
        <p:nvPicPr>
          <p:cNvPr id="5" name="그림 4">
            <a:extLst>
              <a:ext uri="{FF2B5EF4-FFF2-40B4-BE49-F238E27FC236}">
                <a16:creationId xmlns:a16="http://schemas.microsoft.com/office/drawing/2014/main" id="{1B9C94D1-ACA1-4B71-A47E-EC099CB636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7771" y="1330982"/>
            <a:ext cx="6619875" cy="471487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8" name="잉크 7">
                <a:extLst>
                  <a:ext uri="{FF2B5EF4-FFF2-40B4-BE49-F238E27FC236}">
                    <a16:creationId xmlns:a16="http://schemas.microsoft.com/office/drawing/2014/main" id="{FD00ABC5-47DF-46AE-A3C1-45EA70B52EF2}"/>
                  </a:ext>
                </a:extLst>
              </p14:cNvPr>
              <p14:cNvContentPartPr/>
              <p14:nvPr/>
            </p14:nvContentPartPr>
            <p14:xfrm>
              <a:off x="1882989" y="5747847"/>
              <a:ext cx="901440" cy="53640"/>
            </p14:xfrm>
          </p:contentPart>
        </mc:Choice>
        <mc:Fallback xmlns="">
          <p:pic>
            <p:nvPicPr>
              <p:cNvPr id="8" name="잉크 7">
                <a:extLst>
                  <a:ext uri="{FF2B5EF4-FFF2-40B4-BE49-F238E27FC236}">
                    <a16:creationId xmlns:a16="http://schemas.microsoft.com/office/drawing/2014/main" id="{FD00ABC5-47DF-46AE-A3C1-45EA70B52EF2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28989" y="5639847"/>
                <a:ext cx="1009080" cy="269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3" name="잉크 12">
                <a:extLst>
                  <a:ext uri="{FF2B5EF4-FFF2-40B4-BE49-F238E27FC236}">
                    <a16:creationId xmlns:a16="http://schemas.microsoft.com/office/drawing/2014/main" id="{F53D28EE-62E6-4932-84D2-34C2C1894354}"/>
                  </a:ext>
                </a:extLst>
              </p14:cNvPr>
              <p14:cNvContentPartPr/>
              <p14:nvPr/>
            </p14:nvContentPartPr>
            <p14:xfrm>
              <a:off x="1802349" y="5940807"/>
              <a:ext cx="886680" cy="25560"/>
            </p14:xfrm>
          </p:contentPart>
        </mc:Choice>
        <mc:Fallback xmlns="">
          <p:pic>
            <p:nvPicPr>
              <p:cNvPr id="13" name="잉크 12">
                <a:extLst>
                  <a:ext uri="{FF2B5EF4-FFF2-40B4-BE49-F238E27FC236}">
                    <a16:creationId xmlns:a16="http://schemas.microsoft.com/office/drawing/2014/main" id="{F53D28EE-62E6-4932-84D2-34C2C1894354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748709" y="5833167"/>
                <a:ext cx="994320" cy="241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52603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부제목 4">
            <a:extLst>
              <a:ext uri="{FF2B5EF4-FFF2-40B4-BE49-F238E27FC236}">
                <a16:creationId xmlns:a16="http://schemas.microsoft.com/office/drawing/2014/main" id="{680EDA72-9005-472C-934C-A60A1CA5B925}"/>
              </a:ext>
            </a:extLst>
          </p:cNvPr>
          <p:cNvSpPr txBox="1">
            <a:spLocks/>
          </p:cNvSpPr>
          <p:nvPr/>
        </p:nvSpPr>
        <p:spPr>
          <a:xfrm>
            <a:off x="470130" y="326325"/>
            <a:ext cx="11251739" cy="51504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400" b="1" dirty="0">
                <a:solidFill>
                  <a:schemeClr val="bg2">
                    <a:lumMod val="90000"/>
                  </a:schemeClr>
                </a:solidFill>
              </a:rPr>
              <a:t>Principal component analysis in scikit-learn</a:t>
            </a:r>
            <a:endParaRPr lang="en-US" altLang="ko-KR" sz="2000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CD0B632-E56D-46F6-87C5-68EC9FFC1EC9}"/>
              </a:ext>
            </a:extLst>
          </p:cNvPr>
          <p:cNvSpPr txBox="1"/>
          <p:nvPr/>
        </p:nvSpPr>
        <p:spPr>
          <a:xfrm>
            <a:off x="161589" y="1021420"/>
            <a:ext cx="1579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/>
              <a:t>ch05tmp2.py</a:t>
            </a:r>
            <a:endParaRPr lang="ko-KR" altLang="en-US" sz="1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4" name="잉크 53">
                <a:extLst>
                  <a:ext uri="{FF2B5EF4-FFF2-40B4-BE49-F238E27FC236}">
                    <a16:creationId xmlns:a16="http://schemas.microsoft.com/office/drawing/2014/main" id="{1869DCFA-57B7-4742-A2EB-7C63863AB0B9}"/>
                  </a:ext>
                </a:extLst>
              </p14:cNvPr>
              <p14:cNvContentPartPr/>
              <p14:nvPr/>
            </p14:nvContentPartPr>
            <p14:xfrm>
              <a:off x="7985349" y="2124807"/>
              <a:ext cx="15840" cy="15120"/>
            </p14:xfrm>
          </p:contentPart>
        </mc:Choice>
        <mc:Fallback xmlns="">
          <p:pic>
            <p:nvPicPr>
              <p:cNvPr id="54" name="잉크 53">
                <a:extLst>
                  <a:ext uri="{FF2B5EF4-FFF2-40B4-BE49-F238E27FC236}">
                    <a16:creationId xmlns:a16="http://schemas.microsoft.com/office/drawing/2014/main" id="{1869DCFA-57B7-4742-A2EB-7C63863AB0B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976349" y="2116167"/>
                <a:ext cx="33480" cy="32760"/>
              </a:xfrm>
              <a:prstGeom prst="rect">
                <a:avLst/>
              </a:prstGeom>
            </p:spPr>
          </p:pic>
        </mc:Fallback>
      </mc:AlternateContent>
      <p:pic>
        <p:nvPicPr>
          <p:cNvPr id="8" name="그림 7">
            <a:extLst>
              <a:ext uri="{FF2B5EF4-FFF2-40B4-BE49-F238E27FC236}">
                <a16:creationId xmlns:a16="http://schemas.microsoft.com/office/drawing/2014/main" id="{5EC30B78-C8C2-4AAC-BB86-B0DD9621FE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0064" y="1023937"/>
            <a:ext cx="5715000" cy="481012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9" name="잉크 8">
                <a:extLst>
                  <a:ext uri="{FF2B5EF4-FFF2-40B4-BE49-F238E27FC236}">
                    <a16:creationId xmlns:a16="http://schemas.microsoft.com/office/drawing/2014/main" id="{CEB4B68F-F968-4C2D-95D0-4DC044967567}"/>
                  </a:ext>
                </a:extLst>
              </p14:cNvPr>
              <p14:cNvContentPartPr/>
              <p14:nvPr/>
            </p14:nvContentPartPr>
            <p14:xfrm>
              <a:off x="2385549" y="1480407"/>
              <a:ext cx="1778400" cy="21960"/>
            </p14:xfrm>
          </p:contentPart>
        </mc:Choice>
        <mc:Fallback xmlns="">
          <p:pic>
            <p:nvPicPr>
              <p:cNvPr id="9" name="잉크 8">
                <a:extLst>
                  <a:ext uri="{FF2B5EF4-FFF2-40B4-BE49-F238E27FC236}">
                    <a16:creationId xmlns:a16="http://schemas.microsoft.com/office/drawing/2014/main" id="{CEB4B68F-F968-4C2D-95D0-4DC044967567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331909" y="1372407"/>
                <a:ext cx="1886040" cy="237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407441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부제목 4">
            <a:extLst>
              <a:ext uri="{FF2B5EF4-FFF2-40B4-BE49-F238E27FC236}">
                <a16:creationId xmlns:a16="http://schemas.microsoft.com/office/drawing/2014/main" id="{680EDA72-9005-472C-934C-A60A1CA5B925}"/>
              </a:ext>
            </a:extLst>
          </p:cNvPr>
          <p:cNvSpPr txBox="1">
            <a:spLocks/>
          </p:cNvSpPr>
          <p:nvPr/>
        </p:nvSpPr>
        <p:spPr>
          <a:xfrm>
            <a:off x="161589" y="148591"/>
            <a:ext cx="11251739" cy="51504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400" b="1" dirty="0">
                <a:solidFill>
                  <a:schemeClr val="bg2">
                    <a:lumMod val="90000"/>
                  </a:schemeClr>
                </a:solidFill>
              </a:rPr>
              <a:t>Principal component analysis in scikit-learn</a:t>
            </a:r>
            <a:endParaRPr lang="en-US" altLang="ko-KR" sz="2000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CD0B632-E56D-46F6-87C5-68EC9FFC1EC9}"/>
              </a:ext>
            </a:extLst>
          </p:cNvPr>
          <p:cNvSpPr txBox="1"/>
          <p:nvPr/>
        </p:nvSpPr>
        <p:spPr>
          <a:xfrm>
            <a:off x="161589" y="1021420"/>
            <a:ext cx="1579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/>
              <a:t>ch05tmp2.py</a:t>
            </a:r>
            <a:endParaRPr lang="ko-KR" altLang="en-US" sz="1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4" name="잉크 53">
                <a:extLst>
                  <a:ext uri="{FF2B5EF4-FFF2-40B4-BE49-F238E27FC236}">
                    <a16:creationId xmlns:a16="http://schemas.microsoft.com/office/drawing/2014/main" id="{1869DCFA-57B7-4742-A2EB-7C63863AB0B9}"/>
                  </a:ext>
                </a:extLst>
              </p14:cNvPr>
              <p14:cNvContentPartPr/>
              <p14:nvPr/>
            </p14:nvContentPartPr>
            <p14:xfrm>
              <a:off x="7985349" y="2124807"/>
              <a:ext cx="15840" cy="15120"/>
            </p14:xfrm>
          </p:contentPart>
        </mc:Choice>
        <mc:Fallback xmlns="">
          <p:pic>
            <p:nvPicPr>
              <p:cNvPr id="54" name="잉크 53">
                <a:extLst>
                  <a:ext uri="{FF2B5EF4-FFF2-40B4-BE49-F238E27FC236}">
                    <a16:creationId xmlns:a16="http://schemas.microsoft.com/office/drawing/2014/main" id="{1869DCFA-57B7-4742-A2EB-7C63863AB0B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976349" y="2116167"/>
                <a:ext cx="33480" cy="32760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그림 3">
            <a:extLst>
              <a:ext uri="{FF2B5EF4-FFF2-40B4-BE49-F238E27FC236}">
                <a16:creationId xmlns:a16="http://schemas.microsoft.com/office/drawing/2014/main" id="{8520E142-F086-4660-8E49-64FBB393E4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6280" y="590550"/>
            <a:ext cx="6819900" cy="626745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8" name="잉크 7">
                <a:extLst>
                  <a:ext uri="{FF2B5EF4-FFF2-40B4-BE49-F238E27FC236}">
                    <a16:creationId xmlns:a16="http://schemas.microsoft.com/office/drawing/2014/main" id="{927A0FD9-9987-430C-A449-262AEA2E3FE6}"/>
                  </a:ext>
                </a:extLst>
              </p14:cNvPr>
              <p14:cNvContentPartPr/>
              <p14:nvPr/>
            </p14:nvContentPartPr>
            <p14:xfrm>
              <a:off x="1620909" y="780927"/>
              <a:ext cx="360" cy="360"/>
            </p14:xfrm>
          </p:contentPart>
        </mc:Choice>
        <mc:Fallback xmlns="">
          <p:pic>
            <p:nvPicPr>
              <p:cNvPr id="8" name="잉크 7">
                <a:extLst>
                  <a:ext uri="{FF2B5EF4-FFF2-40B4-BE49-F238E27FC236}">
                    <a16:creationId xmlns:a16="http://schemas.microsoft.com/office/drawing/2014/main" id="{927A0FD9-9987-430C-A449-262AEA2E3FE6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567269" y="673287"/>
                <a:ext cx="108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9" name="잉크 8">
                <a:extLst>
                  <a:ext uri="{FF2B5EF4-FFF2-40B4-BE49-F238E27FC236}">
                    <a16:creationId xmlns:a16="http://schemas.microsoft.com/office/drawing/2014/main" id="{CA9BB9C2-6EC0-4177-AE53-25E104A0C259}"/>
                  </a:ext>
                </a:extLst>
              </p14:cNvPr>
              <p14:cNvContentPartPr/>
              <p14:nvPr/>
            </p14:nvContentPartPr>
            <p14:xfrm>
              <a:off x="1610469" y="648807"/>
              <a:ext cx="3166200" cy="132480"/>
            </p14:xfrm>
          </p:contentPart>
        </mc:Choice>
        <mc:Fallback xmlns="">
          <p:pic>
            <p:nvPicPr>
              <p:cNvPr id="9" name="잉크 8">
                <a:extLst>
                  <a:ext uri="{FF2B5EF4-FFF2-40B4-BE49-F238E27FC236}">
                    <a16:creationId xmlns:a16="http://schemas.microsoft.com/office/drawing/2014/main" id="{CA9BB9C2-6EC0-4177-AE53-25E104A0C259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556469" y="540807"/>
                <a:ext cx="3273840" cy="348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1" name="잉크 10">
                <a:extLst>
                  <a:ext uri="{FF2B5EF4-FFF2-40B4-BE49-F238E27FC236}">
                    <a16:creationId xmlns:a16="http://schemas.microsoft.com/office/drawing/2014/main" id="{8885B615-2C0B-4E2D-BBB2-79CBB7A62ADD}"/>
                  </a:ext>
                </a:extLst>
              </p14:cNvPr>
              <p14:cNvContentPartPr/>
              <p14:nvPr/>
            </p14:nvContentPartPr>
            <p14:xfrm>
              <a:off x="1577349" y="1188447"/>
              <a:ext cx="948600" cy="28800"/>
            </p14:xfrm>
          </p:contentPart>
        </mc:Choice>
        <mc:Fallback xmlns="">
          <p:pic>
            <p:nvPicPr>
              <p:cNvPr id="11" name="잉크 10">
                <a:extLst>
                  <a:ext uri="{FF2B5EF4-FFF2-40B4-BE49-F238E27FC236}">
                    <a16:creationId xmlns:a16="http://schemas.microsoft.com/office/drawing/2014/main" id="{8885B615-2C0B-4E2D-BBB2-79CBB7A62ADD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523709" y="1080807"/>
                <a:ext cx="1056240" cy="244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2" name="잉크 11">
                <a:extLst>
                  <a:ext uri="{FF2B5EF4-FFF2-40B4-BE49-F238E27FC236}">
                    <a16:creationId xmlns:a16="http://schemas.microsoft.com/office/drawing/2014/main" id="{27834F50-3A5E-4B61-A4B0-C6622640B5DC}"/>
                  </a:ext>
                </a:extLst>
              </p14:cNvPr>
              <p14:cNvContentPartPr/>
              <p14:nvPr/>
            </p14:nvContentPartPr>
            <p14:xfrm>
              <a:off x="2466189" y="3332967"/>
              <a:ext cx="1172160" cy="74520"/>
            </p14:xfrm>
          </p:contentPart>
        </mc:Choice>
        <mc:Fallback xmlns="">
          <p:pic>
            <p:nvPicPr>
              <p:cNvPr id="12" name="잉크 11">
                <a:extLst>
                  <a:ext uri="{FF2B5EF4-FFF2-40B4-BE49-F238E27FC236}">
                    <a16:creationId xmlns:a16="http://schemas.microsoft.com/office/drawing/2014/main" id="{27834F50-3A5E-4B61-A4B0-C6622640B5DC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412549" y="3224967"/>
                <a:ext cx="1279800" cy="290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3" name="잉크 12">
                <a:extLst>
                  <a:ext uri="{FF2B5EF4-FFF2-40B4-BE49-F238E27FC236}">
                    <a16:creationId xmlns:a16="http://schemas.microsoft.com/office/drawing/2014/main" id="{17D7AE3A-AFF1-41F5-9BAF-93885959E1CF}"/>
                  </a:ext>
                </a:extLst>
              </p14:cNvPr>
              <p14:cNvContentPartPr/>
              <p14:nvPr/>
            </p14:nvContentPartPr>
            <p14:xfrm>
              <a:off x="1596429" y="3586407"/>
              <a:ext cx="931320" cy="28080"/>
            </p14:xfrm>
          </p:contentPart>
        </mc:Choice>
        <mc:Fallback xmlns="">
          <p:pic>
            <p:nvPicPr>
              <p:cNvPr id="13" name="잉크 12">
                <a:extLst>
                  <a:ext uri="{FF2B5EF4-FFF2-40B4-BE49-F238E27FC236}">
                    <a16:creationId xmlns:a16="http://schemas.microsoft.com/office/drawing/2014/main" id="{17D7AE3A-AFF1-41F5-9BAF-93885959E1CF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542429" y="3478767"/>
                <a:ext cx="1038960" cy="24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4" name="잉크 13">
                <a:extLst>
                  <a:ext uri="{FF2B5EF4-FFF2-40B4-BE49-F238E27FC236}">
                    <a16:creationId xmlns:a16="http://schemas.microsoft.com/office/drawing/2014/main" id="{A9787585-DB99-48E6-9EF4-0F13FCD8BBD0}"/>
                  </a:ext>
                </a:extLst>
              </p14:cNvPr>
              <p14:cNvContentPartPr/>
              <p14:nvPr/>
            </p14:nvContentPartPr>
            <p14:xfrm>
              <a:off x="1599669" y="3735087"/>
              <a:ext cx="844200" cy="35280"/>
            </p14:xfrm>
          </p:contentPart>
        </mc:Choice>
        <mc:Fallback xmlns="">
          <p:pic>
            <p:nvPicPr>
              <p:cNvPr id="14" name="잉크 13">
                <a:extLst>
                  <a:ext uri="{FF2B5EF4-FFF2-40B4-BE49-F238E27FC236}">
                    <a16:creationId xmlns:a16="http://schemas.microsoft.com/office/drawing/2014/main" id="{A9787585-DB99-48E6-9EF4-0F13FCD8BBD0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546029" y="3627087"/>
                <a:ext cx="951840" cy="250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5" name="잉크 14">
                <a:extLst>
                  <a:ext uri="{FF2B5EF4-FFF2-40B4-BE49-F238E27FC236}">
                    <a16:creationId xmlns:a16="http://schemas.microsoft.com/office/drawing/2014/main" id="{922A9A5F-C13F-4BED-A776-3ED02BE58EE6}"/>
                  </a:ext>
                </a:extLst>
              </p14:cNvPr>
              <p14:cNvContentPartPr/>
              <p14:nvPr/>
            </p14:nvContentPartPr>
            <p14:xfrm>
              <a:off x="2854989" y="3511167"/>
              <a:ext cx="2503440" cy="109440"/>
            </p14:xfrm>
          </p:contentPart>
        </mc:Choice>
        <mc:Fallback xmlns="">
          <p:pic>
            <p:nvPicPr>
              <p:cNvPr id="15" name="잉크 14">
                <a:extLst>
                  <a:ext uri="{FF2B5EF4-FFF2-40B4-BE49-F238E27FC236}">
                    <a16:creationId xmlns:a16="http://schemas.microsoft.com/office/drawing/2014/main" id="{922A9A5F-C13F-4BED-A776-3ED02BE58EE6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2800989" y="3403167"/>
                <a:ext cx="2611080" cy="325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6" name="잉크 15">
                <a:extLst>
                  <a:ext uri="{FF2B5EF4-FFF2-40B4-BE49-F238E27FC236}">
                    <a16:creationId xmlns:a16="http://schemas.microsoft.com/office/drawing/2014/main" id="{14EE5FFE-0FA2-4C99-8FFD-CB7C9699E801}"/>
                  </a:ext>
                </a:extLst>
              </p14:cNvPr>
              <p14:cNvContentPartPr/>
              <p14:nvPr/>
            </p14:nvContentPartPr>
            <p14:xfrm>
              <a:off x="2779389" y="3749847"/>
              <a:ext cx="2037600" cy="33480"/>
            </p14:xfrm>
          </p:contentPart>
        </mc:Choice>
        <mc:Fallback xmlns="">
          <p:pic>
            <p:nvPicPr>
              <p:cNvPr id="16" name="잉크 15">
                <a:extLst>
                  <a:ext uri="{FF2B5EF4-FFF2-40B4-BE49-F238E27FC236}">
                    <a16:creationId xmlns:a16="http://schemas.microsoft.com/office/drawing/2014/main" id="{14EE5FFE-0FA2-4C99-8FFD-CB7C9699E801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2725749" y="3641847"/>
                <a:ext cx="2145240" cy="249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7" name="잉크 16">
                <a:extLst>
                  <a:ext uri="{FF2B5EF4-FFF2-40B4-BE49-F238E27FC236}">
                    <a16:creationId xmlns:a16="http://schemas.microsoft.com/office/drawing/2014/main" id="{C24BBC95-ECE3-44B9-AA94-5DEA7DD57084}"/>
                  </a:ext>
                </a:extLst>
              </p14:cNvPr>
              <p14:cNvContentPartPr/>
              <p14:nvPr/>
            </p14:nvContentPartPr>
            <p14:xfrm>
              <a:off x="4384269" y="5530407"/>
              <a:ext cx="1568520" cy="8280"/>
            </p14:xfrm>
          </p:contentPart>
        </mc:Choice>
        <mc:Fallback xmlns="">
          <p:pic>
            <p:nvPicPr>
              <p:cNvPr id="17" name="잉크 16">
                <a:extLst>
                  <a:ext uri="{FF2B5EF4-FFF2-40B4-BE49-F238E27FC236}">
                    <a16:creationId xmlns:a16="http://schemas.microsoft.com/office/drawing/2014/main" id="{C24BBC95-ECE3-44B9-AA94-5DEA7DD57084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330269" y="5422767"/>
                <a:ext cx="1676160" cy="22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8" name="잉크 17">
                <a:extLst>
                  <a:ext uri="{FF2B5EF4-FFF2-40B4-BE49-F238E27FC236}">
                    <a16:creationId xmlns:a16="http://schemas.microsoft.com/office/drawing/2014/main" id="{178541CF-972E-4DAE-A013-510B5F9B0CEA}"/>
                  </a:ext>
                </a:extLst>
              </p14:cNvPr>
              <p14:cNvContentPartPr/>
              <p14:nvPr/>
            </p14:nvContentPartPr>
            <p14:xfrm>
              <a:off x="2046429" y="6450207"/>
              <a:ext cx="1640160" cy="59760"/>
            </p14:xfrm>
          </p:contentPart>
        </mc:Choice>
        <mc:Fallback xmlns="">
          <p:pic>
            <p:nvPicPr>
              <p:cNvPr id="18" name="잉크 17">
                <a:extLst>
                  <a:ext uri="{FF2B5EF4-FFF2-40B4-BE49-F238E27FC236}">
                    <a16:creationId xmlns:a16="http://schemas.microsoft.com/office/drawing/2014/main" id="{178541CF-972E-4DAE-A013-510B5F9B0CEA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1992429" y="6342207"/>
                <a:ext cx="1747800" cy="275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9" name="잉크 18">
                <a:extLst>
                  <a:ext uri="{FF2B5EF4-FFF2-40B4-BE49-F238E27FC236}">
                    <a16:creationId xmlns:a16="http://schemas.microsoft.com/office/drawing/2014/main" id="{EF7FFB2D-FE39-46DB-BA73-450DDE973370}"/>
                  </a:ext>
                </a:extLst>
              </p14:cNvPr>
              <p14:cNvContentPartPr/>
              <p14:nvPr/>
            </p14:nvContentPartPr>
            <p14:xfrm>
              <a:off x="2107989" y="6637047"/>
              <a:ext cx="2284920" cy="59040"/>
            </p14:xfrm>
          </p:contentPart>
        </mc:Choice>
        <mc:Fallback xmlns="">
          <p:pic>
            <p:nvPicPr>
              <p:cNvPr id="19" name="잉크 18">
                <a:extLst>
                  <a:ext uri="{FF2B5EF4-FFF2-40B4-BE49-F238E27FC236}">
                    <a16:creationId xmlns:a16="http://schemas.microsoft.com/office/drawing/2014/main" id="{EF7FFB2D-FE39-46DB-BA73-450DDE973370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2053989" y="6529047"/>
                <a:ext cx="2392560" cy="274680"/>
              </a:xfrm>
              <a:prstGeom prst="rect">
                <a:avLst/>
              </a:prstGeom>
            </p:spPr>
          </p:pic>
        </mc:Fallback>
      </mc:AlternateContent>
      <p:pic>
        <p:nvPicPr>
          <p:cNvPr id="21" name="그림 20">
            <a:extLst>
              <a:ext uri="{FF2B5EF4-FFF2-40B4-BE49-F238E27FC236}">
                <a16:creationId xmlns:a16="http://schemas.microsoft.com/office/drawing/2014/main" id="{8E5BA617-1B6B-4E01-9936-3B23EA9E13D1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8504219" y="556884"/>
            <a:ext cx="3687781" cy="2709806"/>
          </a:xfrm>
          <a:prstGeom prst="rect">
            <a:avLst/>
          </a:prstGeom>
        </p:spPr>
      </p:pic>
      <p:pic>
        <p:nvPicPr>
          <p:cNvPr id="23" name="그림 22">
            <a:extLst>
              <a:ext uri="{FF2B5EF4-FFF2-40B4-BE49-F238E27FC236}">
                <a16:creationId xmlns:a16="http://schemas.microsoft.com/office/drawing/2014/main" id="{A49ACE7A-51A6-4391-A687-CD22E05360F1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6636003" y="3614487"/>
            <a:ext cx="3956327" cy="2979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106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2096</TotalTime>
  <Words>389</Words>
  <Application>Microsoft Office PowerPoint</Application>
  <PresentationFormat>와이드스크린</PresentationFormat>
  <Paragraphs>64</Paragraphs>
  <Slides>11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5" baseType="lpstr">
      <vt:lpstr>맑은 고딕</vt:lpstr>
      <vt:lpstr>Arial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Numpy</dc:title>
  <dc:creator>오상훈</dc:creator>
  <cp:lastModifiedBy>오상훈</cp:lastModifiedBy>
  <cp:revision>191</cp:revision>
  <cp:lastPrinted>2021-03-11T07:16:26Z</cp:lastPrinted>
  <dcterms:created xsi:type="dcterms:W3CDTF">2020-06-12T22:44:05Z</dcterms:created>
  <dcterms:modified xsi:type="dcterms:W3CDTF">2021-07-05T06:03:07Z</dcterms:modified>
</cp:coreProperties>
</file>