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58"/>
  </p:handoutMasterIdLst>
  <p:sldIdLst>
    <p:sldId id="257" r:id="rId2"/>
    <p:sldId id="329" r:id="rId3"/>
    <p:sldId id="293" r:id="rId4"/>
    <p:sldId id="330" r:id="rId5"/>
    <p:sldId id="294" r:id="rId6"/>
    <p:sldId id="308" r:id="rId7"/>
    <p:sldId id="309" r:id="rId8"/>
    <p:sldId id="310" r:id="rId9"/>
    <p:sldId id="297" r:id="rId10"/>
    <p:sldId id="311" r:id="rId11"/>
    <p:sldId id="313" r:id="rId12"/>
    <p:sldId id="324" r:id="rId13"/>
    <p:sldId id="325" r:id="rId14"/>
    <p:sldId id="326" r:id="rId15"/>
    <p:sldId id="327" r:id="rId16"/>
    <p:sldId id="328" r:id="rId17"/>
    <p:sldId id="314" r:id="rId18"/>
    <p:sldId id="315" r:id="rId19"/>
    <p:sldId id="316" r:id="rId20"/>
    <p:sldId id="317" r:id="rId21"/>
    <p:sldId id="280" r:id="rId22"/>
    <p:sldId id="321" r:id="rId23"/>
    <p:sldId id="331" r:id="rId24"/>
    <p:sldId id="405" r:id="rId25"/>
    <p:sldId id="332" r:id="rId26"/>
    <p:sldId id="400" r:id="rId27"/>
    <p:sldId id="401" r:id="rId28"/>
    <p:sldId id="336" r:id="rId29"/>
    <p:sldId id="337" r:id="rId30"/>
    <p:sldId id="338" r:id="rId31"/>
    <p:sldId id="406" r:id="rId32"/>
    <p:sldId id="341" r:id="rId33"/>
    <p:sldId id="342" r:id="rId34"/>
    <p:sldId id="343" r:id="rId35"/>
    <p:sldId id="344" r:id="rId36"/>
    <p:sldId id="345" r:id="rId37"/>
    <p:sldId id="346" r:id="rId38"/>
    <p:sldId id="347" r:id="rId39"/>
    <p:sldId id="402" r:id="rId40"/>
    <p:sldId id="403" r:id="rId41"/>
    <p:sldId id="349" r:id="rId42"/>
    <p:sldId id="348" r:id="rId43"/>
    <p:sldId id="350" r:id="rId44"/>
    <p:sldId id="404" r:id="rId45"/>
    <p:sldId id="351" r:id="rId46"/>
    <p:sldId id="352" r:id="rId47"/>
    <p:sldId id="356" r:id="rId48"/>
    <p:sldId id="357" r:id="rId49"/>
    <p:sldId id="358" r:id="rId50"/>
    <p:sldId id="359" r:id="rId51"/>
    <p:sldId id="374" r:id="rId52"/>
    <p:sldId id="375" r:id="rId53"/>
    <p:sldId id="376" r:id="rId54"/>
    <p:sldId id="377" r:id="rId55"/>
    <p:sldId id="378" r:id="rId56"/>
    <p:sldId id="383" r:id="rId57"/>
  </p:sldIdLst>
  <p:sldSz cx="12192000" cy="6858000"/>
  <p:notesSz cx="6735763" cy="9869488"/>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85" d="100"/>
          <a:sy n="85" d="100"/>
        </p:scale>
        <p:origin x="59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19413" cy="495300"/>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sz="quarter" idx="1"/>
          </p:nvPr>
        </p:nvSpPr>
        <p:spPr>
          <a:xfrm>
            <a:off x="3814763" y="0"/>
            <a:ext cx="2919412" cy="495300"/>
          </a:xfrm>
          <a:prstGeom prst="rect">
            <a:avLst/>
          </a:prstGeom>
        </p:spPr>
        <p:txBody>
          <a:bodyPr vert="horz" lIns="91440" tIns="45720" rIns="91440" bIns="45720" rtlCol="0"/>
          <a:lstStyle>
            <a:lvl1pPr algn="r">
              <a:defRPr sz="1200"/>
            </a:lvl1pPr>
          </a:lstStyle>
          <a:p>
            <a:fld id="{2D6904C3-569C-43B8-A989-E6B23C823FFE}" type="datetimeFigureOut">
              <a:rPr lang="ko-KR" altLang="en-US" smtClean="0"/>
              <a:t>2021-07-05</a:t>
            </a:fld>
            <a:endParaRPr lang="ko-KR" altLang="en-US"/>
          </a:p>
        </p:txBody>
      </p:sp>
      <p:sp>
        <p:nvSpPr>
          <p:cNvPr id="4" name="바닥글 개체 틀 3"/>
          <p:cNvSpPr>
            <a:spLocks noGrp="1"/>
          </p:cNvSpPr>
          <p:nvPr>
            <p:ph type="ftr" sz="quarter" idx="2"/>
          </p:nvPr>
        </p:nvSpPr>
        <p:spPr>
          <a:xfrm>
            <a:off x="0" y="9374188"/>
            <a:ext cx="2919413" cy="495300"/>
          </a:xfrm>
          <a:prstGeom prst="rect">
            <a:avLst/>
          </a:prstGeom>
        </p:spPr>
        <p:txBody>
          <a:bodyPr vert="horz" lIns="91440" tIns="45720" rIns="91440" bIns="45720" rtlCol="0" anchor="b"/>
          <a:lstStyle>
            <a:lvl1pPr algn="l">
              <a:defRPr sz="1200"/>
            </a:lvl1pPr>
          </a:lstStyle>
          <a:p>
            <a:endParaRPr lang="ko-KR" altLang="en-US"/>
          </a:p>
        </p:txBody>
      </p:sp>
      <p:sp>
        <p:nvSpPr>
          <p:cNvPr id="5" name="슬라이드 번호 개체 틀 4"/>
          <p:cNvSpPr>
            <a:spLocks noGrp="1"/>
          </p:cNvSpPr>
          <p:nvPr>
            <p:ph type="sldNum" sz="quarter" idx="3"/>
          </p:nvPr>
        </p:nvSpPr>
        <p:spPr>
          <a:xfrm>
            <a:off x="3814763" y="9374188"/>
            <a:ext cx="2919412" cy="495300"/>
          </a:xfrm>
          <a:prstGeom prst="rect">
            <a:avLst/>
          </a:prstGeom>
        </p:spPr>
        <p:txBody>
          <a:bodyPr vert="horz" lIns="91440" tIns="45720" rIns="91440" bIns="45720" rtlCol="0" anchor="b"/>
          <a:lstStyle>
            <a:lvl1pPr algn="r">
              <a:defRPr sz="1200"/>
            </a:lvl1pPr>
          </a:lstStyle>
          <a:p>
            <a:fld id="{D60F6C9B-A158-4E05-A5CD-CB7F576697B5}" type="slidenum">
              <a:rPr lang="ko-KR" altLang="en-US" smtClean="0"/>
              <a:t>‹#›</a:t>
            </a:fld>
            <a:endParaRPr lang="ko-KR" altLang="en-US"/>
          </a:p>
        </p:txBody>
      </p:sp>
    </p:spTree>
    <p:extLst>
      <p:ext uri="{BB962C8B-B14F-4D97-AF65-F5344CB8AC3E}">
        <p14:creationId xmlns:p14="http://schemas.microsoft.com/office/powerpoint/2010/main" val="1849714716"/>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9T03:25:49.912"/>
    </inkml:context>
    <inkml:brush xml:id="br0">
      <inkml:brushProperty name="width" value="0.3" units="cm"/>
      <inkml:brushProperty name="height" value="0.6" units="cm"/>
      <inkml:brushProperty name="color" value="#ECFE02"/>
      <inkml:brushProperty name="tip" value="rectangle"/>
      <inkml:brushProperty name="rasterOp" value="maskPen"/>
    </inkml:brush>
  </inkml:definitions>
  <inkml:trace contextRef="#ctx0" brushRef="#br0">6 264 3858,'-6'-17'14769,"180"5"-14646,-43-9-115,-25 7 61,-88 12-11,0 0 1,28 2-1,9-1-3,-11-1 91,-31 2-68,1 0 0,-1-2 0,26-4 1,-3-2 121,0 2 1,74-2 0,-15 2-139,92-2 224,29-3 4,-47-5-216,214 7 0,-309 9-54,99 7 52,-133-7-40,160-4-48,57-8-48,-216 9 44,0-1-1,-1-3 0,0-1 1,75-27-1,-23 8 12,-73 23 11,-1 1 0,1 1 0,0 0 0,19 2 0,-17 0 79,1 0 0,33-7 1,7 5 2369</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9T03:32:21.082"/>
    </inkml:context>
    <inkml:brush xml:id="br0">
      <inkml:brushProperty name="width" value="0.3" units="cm"/>
      <inkml:brushProperty name="height" value="0.6" units="cm"/>
      <inkml:brushProperty name="color" value="#ECFE02"/>
      <inkml:brushProperty name="tip" value="rectangle"/>
      <inkml:brushProperty name="rasterOp" value="maskPen"/>
    </inkml:brush>
  </inkml:definitions>
  <inkml:trace contextRef="#ctx0" brushRef="#br0">1 14 7123,'1'-10'13633,"619"6"-15866,154 8 1937,-701 4 145,-10-1 65,457-15 384,-328 8-316,-109 5 50,180 14 403,-205-16-300,64-4 1,-38-1 75,21 4-58,-101-2 362,4 0-665</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9T03:32:24.651"/>
    </inkml:context>
    <inkml:brush xml:id="br0">
      <inkml:brushProperty name="width" value="0.3" units="cm"/>
      <inkml:brushProperty name="height" value="0.6" units="cm"/>
      <inkml:brushProperty name="color" value="#ECFE02"/>
      <inkml:brushProperty name="tip" value="rectangle"/>
      <inkml:brushProperty name="rasterOp" value="maskPen"/>
    </inkml:brush>
  </inkml:definitions>
  <inkml:trace contextRef="#ctx0" brushRef="#br0">1 62 8308,'0'0'4103,"10"0"-3324,202-3 1812,88-4-2519,-150-14-57,-108 13 9,0 1-1,56 0 0,458 3 521,-410 0-160,106 3 46,-145 10-459</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9T03:32:25.958"/>
    </inkml:context>
    <inkml:brush xml:id="br0">
      <inkml:brushProperty name="width" value="0.3" units="cm"/>
      <inkml:brushProperty name="height" value="0.6" units="cm"/>
      <inkml:brushProperty name="color" value="#ECFE02"/>
      <inkml:brushProperty name="tip" value="rectangle"/>
      <inkml:brushProperty name="rasterOp" value="maskPen"/>
    </inkml:brush>
  </inkml:definitions>
  <inkml:trace contextRef="#ctx0" brushRef="#br0">0 65 9492,'0'0'5795,"13"-4"-5117,5-4-507,1 2 1,0 1 0,0 0-1,0 1 1,32-1-1,377 7 531,-126 2-390,-232-4-316,392-9-96,-377-2 64,-52 6 34,48-1 0,-43 5 61,-20 0-21,0 1 0,-1 0 1,1 2-1,0 0 0,18 4 0,-35-5-51,20-1 264,64 0-646</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9T03:32:29.058"/>
    </inkml:context>
    <inkml:brush xml:id="br0">
      <inkml:brushProperty name="width" value="0.3" units="cm"/>
      <inkml:brushProperty name="height" value="0.6" units="cm"/>
      <inkml:brushProperty name="color" value="#ECFE02"/>
      <inkml:brushProperty name="tip" value="rectangle"/>
      <inkml:brushProperty name="rasterOp" value="maskPen"/>
    </inkml:brush>
  </inkml:definitions>
  <inkml:trace contextRef="#ctx0" brushRef="#br0">1 15 2657,'4'-14'15293,"32"13"-15238,0 2 1,0 1-1,0 2 1,45 12-1,-44-8-84,-1 0 0,1-3 1,1-1-1,48-1 0,112 9-344,-193-12 354,60 3-161,112-10 0,-14-1 1,-116 8 217,191 5-52,-222-5 15,0 0 1,0-1-1,0-1 1,22-5-1,1-1 13,-6 5-26,0 2-1,54 3 0,-12 1 62,27-2-100,112-3 75,-177-5-55,8-1 566</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9T03:55:08.961"/>
    </inkml:context>
    <inkml:brush xml:id="br0">
      <inkml:brushProperty name="width" value="0.3" units="cm"/>
      <inkml:brushProperty name="height" value="0.6" units="cm"/>
      <inkml:brushProperty name="color" value="#ECFE02"/>
      <inkml:brushProperty name="tip" value="rectangle"/>
      <inkml:brushProperty name="rasterOp" value="maskPen"/>
    </inkml:brush>
  </inkml:definitions>
  <inkml:trace contextRef="#ctx0" brushRef="#br0">1 16 20649,'0'0'369,"17"-16"-1746</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9T03:56:39.932"/>
    </inkml:context>
    <inkml:brush xml:id="br0">
      <inkml:brushProperty name="width" value="0.3" units="cm"/>
      <inkml:brushProperty name="height" value="0.6" units="cm"/>
      <inkml:brushProperty name="color" value="#ECFE02"/>
      <inkml:brushProperty name="tip" value="rectangle"/>
      <inkml:brushProperty name="rasterOp" value="maskPen"/>
    </inkml:brush>
  </inkml:definitions>
  <inkml:trace contextRef="#ctx0" brushRef="#br0">1 72 10501,'0'0'7614,"38"-2"-5274,459-2-2052,-167 1-267,-157-13 710,89 8 216,-154 8-766,-50 0-26,75-7 0,-2-2 272,-28 4-235,118-3-108,-90 5-67,-112 2-15,379-5 199,-227 12-117,159 2-34,7-2 238,-293-4-191,74 13-1,22 2 76,-6-7-124,195 38 0,-177-26-40,195 4 0,-254-21-21,394 28-6,-153-30-133,-161-7 179,-77 4 24,648 20-113,-728-18 67,31 2-95,0-1 1,62-5-1,-94-1 89,-1 0 0,23-7 0,-26 6 13,1 1 1,0 0-1,1 0 1,-1 2 0,13-1-1,35-2-3,-1-2 0,86-19 0,-74 11 2,78-5-1,-127 18-10,76-5-19,131-24 1,-144 15 102,123-8 0,483-1 983,-565 25-1017,132-2 370,-199-3-407,-32 1 60,1 2 1,-1 0 0,0 2-1,42 7 1,-40-3-116,0-1 0,0-1 0,38-1 0,-126-2-7959</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9T03:56:41.453"/>
    </inkml:context>
    <inkml:brush xml:id="br0">
      <inkml:brushProperty name="width" value="0.3" units="cm"/>
      <inkml:brushProperty name="height" value="0.6" units="cm"/>
      <inkml:brushProperty name="color" value="#ECFE02"/>
      <inkml:brushProperty name="tip" value="rectangle"/>
      <inkml:brushProperty name="rasterOp" value="maskPen"/>
    </inkml:brush>
  </inkml:definitions>
  <inkml:trace contextRef="#ctx0" brushRef="#br0">1 69 4418,'0'0'11192,"0"-6"-10461,0 4-760,0 0 82,0 1 0,0 0 1,0 0-1,0-1 0,0 1 1,0 0-1,0 0 0,0-1 1,1 1-1,-1 0 0,0 0 1,1-1-1,1-1 0,-1 2 59,0 0 0,1 1 0,-1-1 0,0 0 0,1 1 0,-1-1 0,1 0-1,-1 1 1,1 0 0,-1-1 0,1 1 0,-1 0 0,1 0 0,-1 0 0,1 0 0,2 0 0,271-8 1531,-149-1-1776,-78 11 290,-30-1 15,1 0 1,-1-1-1,0-1 0,19-4 1,-21-3 548,-3 1-1823</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9T04:00:38.074"/>
    </inkml:context>
    <inkml:brush xml:id="br0">
      <inkml:brushProperty name="width" value="0.05" units="cm"/>
      <inkml:brushProperty name="height" value="0.05" units="cm"/>
      <inkml:brushProperty name="color" value="#FF0066"/>
    </inkml:brush>
  </inkml:definitions>
  <inkml:trace contextRef="#ctx0" brushRef="#br0">354 1 6755,'0'0'16893,"-27"0"-16802,24 0-91,0 1 0,0-1 0,0 1 0,0 0 0,0 0 0,0 0 0,0 1 0,0-1 0,0 1 0,0-1 0,1 1 0,-1 0 0,1 0 0,-1 0 0,1 1 0,-4 4 0,-33 47 8,31-40-3,-6 9 9,2 2 0,-16 42-1,1-1 160,17-42-121,2 2 0,-11 47 0,-6 19-46,14-52 142,-13 80 0,1-4 119,19-93-236,0 0-1,0 44 1,-3 18 35,5-62-62,0 43-1,0 9 171,0-36-108,3 52 0,0-30 66,1-35-137,1 0 0,1 0 0,9 33 0,-4-23 79,-2-11-20,1 1 1,15 29-1,-7-16 17,-8-23-8,1 0-1,0 0 1,13 16-1,3 5-133,5-4 250,-26-29-149,1 0 1,-1 1 0,1-1 0,-1 1-1,4 8 1,-5-10 20,0 0 1,0 0-1,0 0 0,0-1 0,1 1 1,-1-1-1,5 3 0,10 7 121,-18-12-255,-2 0-582,-1 1 163,1-2 0,0 1 0,-1 0 0,1-1 0,-1 1 0,1-1 0,0 1 0,-1-1 0,1 0 0,-4-2 0,-31-23-10458</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9T04:00:39.712"/>
    </inkml:context>
    <inkml:brush xml:id="br0">
      <inkml:brushProperty name="width" value="0.05" units="cm"/>
      <inkml:brushProperty name="height" value="0.05" units="cm"/>
      <inkml:brushProperty name="color" value="#FF0066"/>
    </inkml:brush>
  </inkml:definitions>
  <inkml:trace contextRef="#ctx0" brushRef="#br0">193 5 15031,'0'0'5474,"0"0"-5466,0-1-1,0 1 1,-1 0-1,1 0 1,0 0-1,0 0 1,0 0-1,-1 0 1,1 0-1,0 0 1,0 0-1,0 0 1,-1 0-1,1 0 1,0 0-1,0 0 1,-1 0-1,1 0 1,0 0-1,0 0 1,0 0-1,-1 0 0,1 0 1,0 1-1,0-1 1,0 0-1,0 0 1,-1 0-1,1 0 1,0 0-1,0 0 1,0 1-1,0-1 1,0 0-1,-1 0 1,1 0-1,0 1 1,0-1-1,0 0 1,0 1-1,-7 9-2,1 1-1,-10 22 1,1-1 16,2-10 192,-29 38 1,28-42-5,1 0-1,1 1 1,-13 25 0,26-44-177,0 0 1,0 0-1,0 0 1,0 0 0,-1 0-1,1 0 1,0 0-1,0 0 1,0 0-1,0 0 1,0 0 0,-1-1-1,1 1 1,0 0-1,0-1 1,0 1-1,-1 0 1,1-1-1,0 1 1,-1-1 0,2 0-1,40-19-58,-16 8 5,-10 5-150,0 1 0,0 0 0,1 1 0,0 1 0,0 1 0,0 0 0,31 0 0,-48 3 45,-19-7-1992,-16-5 1784,10 5 299,-1-2-1,-46-23 1,64 27 101,0 0 1,1 0-1,0 0 1,0-1-1,0 0 1,1-1-1,-1 1 1,2-1-1,-1 0 1,1-1-1,0 1 1,-7-17-1,5 1 1003,10 19-53,6 9-732,7 10-225,0 0-1,-1 1 0,0 1 1,20 32-1,-27-37-30,-2 1 1,0-1-1,-1 1 0,0 1 1,-1-1-1,0 1 1,-1 0-1,2 22 0,-4-32-27,-1 6 2,1 0 0,1 0 0,0 0 0,0 0 0,5 13 0,-5-22-6,-2-16 81,0-85 318,15-118 0,-15 215-89,1-6-429</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9T04:00:41.540"/>
    </inkml:context>
    <inkml:brush xml:id="br0">
      <inkml:brushProperty name="width" value="0.05" units="cm"/>
      <inkml:brushProperty name="height" value="0.05" units="cm"/>
      <inkml:brushProperty name="color" value="#FF0066"/>
    </inkml:brush>
  </inkml:definitions>
  <inkml:trace contextRef="#ctx0" brushRef="#br0">208 4 11077,'0'0'4738,"-32"-4"-1854,25 9-2759,0 0 0,0 0 0,1 0 0,-1 1 0,2 0-1,-1 0 1,-8 12 0,4-6 95,1 2-55,0 0 0,1 1 0,1-1 0,0 2-1,1-1 1,1 1 0,0 0 0,-5 32-1,-10 29-3,14-56-61,1 1 0,1 0 0,1 0 0,1 1 0,1-1 0,1 1-1,1-1 1,1 0 0,1 1 0,1-1 0,1 0 0,9 27 0,-9-38-4,0 1 0,0-1 0,1 0 0,1-1 0,0 1 0,15 16 0,59 54 431,-46-48-491,-18-18 81,31 22-1,5 4-826</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9T03:25:56.864"/>
    </inkml:context>
    <inkml:brush xml:id="br0">
      <inkml:brushProperty name="width" value="0.3" units="cm"/>
      <inkml:brushProperty name="height" value="0.6" units="cm"/>
      <inkml:brushProperty name="color" value="#ECFE02"/>
      <inkml:brushProperty name="tip" value="rectangle"/>
      <inkml:brushProperty name="rasterOp" value="maskPen"/>
    </inkml:brush>
  </inkml:definitions>
  <inkml:trace contextRef="#ctx0" brushRef="#br0">1 45 3426,'0'-36'16028,"21"36"-15809,233 14 53,-137-11-246,-58 1-3,82-8 0,7 0-43,-96 4 9,70-8-1,-38-1 249,162 4-1,-223 7-247,0 1-1,28 8 1,-31-6-2,1-1-1,0-1 0,23 0 1,97 4 111,-107-6-78,65-6-1,0-1 271,49 9 192,130-5 602,-257-1-622,-12-1-1065</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9T04:00:42.957"/>
    </inkml:context>
    <inkml:brush xml:id="br0">
      <inkml:brushProperty name="width" value="0.05" units="cm"/>
      <inkml:brushProperty name="height" value="0.05" units="cm"/>
      <inkml:brushProperty name="color" value="#FF0066"/>
    </inkml:brush>
  </inkml:definitions>
  <inkml:trace contextRef="#ctx0" brushRef="#br0">236 66 13478,'0'0'5797,"-5"1"-5703,-1 2-73,0-1 0,1 1 0,-1 0 0,1 1 0,0-1 0,0 1 0,0 0 0,1 0 0,-1 1 0,1-1 0,0 1 0,0 0 0,-3 5 0,-22 24 162,-19 16 460,-35 34 1003,86-88-1344,8-4-307,1 0 0,0 1 1,0 1-1,1 0 0,0 1 0,0 0 1,1 1-1,14-3 0,2 2-20,-1 1 0,55 0 1,-70 2-806,-27-3 114,-6-3 423,-187-76-488,204 83 839,1 1 1,0-1 0,0 0 0,-1 0 0,1 0-1,0 0 1,0 0 0,0-1 0,0 1 0,0 0-1,1 0 1,-1-1 0,0 1 0,0 0 0,1-1-1,-1 1 1,1-1 0,0 1 0,-1-1 0,1 1-1,0-1 1,0 1 0,0-1 0,0 1 0,0-1-1,0 1 1,0-1 0,1-2 0,-1-6 834,1 10-892,1 1 0,-1-1 0,0 1 1,0-1-1,0 1 0,0 0 0,0 0 0,0 0 0,0-1 0,0 1 0,-1 0 0,1 0 0,0 0 0,0 0 0,-1 1 0,1-1 1,0 2-1,2 2 11,27 34 15,29 44 39,-54-75-56,0 2 1,0-1-1,-1 0 1,-1 1-1,1 0 0,-1 0 1,2 15-1,-5-25-3,0 0 0,0 0 0,0 0 0,0 0 0,0 0 0,0-1 0,0 1 0,1 0 0,-1 0-1,0 0 1,0 0 0,0 0 0,0 0 0,0 0 0,0 0 0,0 0 0,1 0 0,-1 0 0,0 0 0,0 0 0,0 0-1,0 0 1,0 1 0,0-1 0,0 0 0,0 0 0,1 0 0,-1 0 0,0 0 0,0 0 0,0 0 0,0 0 0,0 0 0,0 0-1,0 0 1,0 0 0,0 0 0,0 1 0,0-1 0,0 0 0,1 0 0,-1 0 0,0 0 0,0 0 0,0 0 0,0 0-1,0 1 1,0-1 0,0 0 0,0 0 0,0 0 0,0 0 0,0 0 0,0 0 0,0 0 0,0 1 0,0-1 0,0 0-1,0 0 1,0 0 0,-1 0 0,1 0 0,0 0 0,0 0 0,0 0 0,0 1 0,5-14 199,3-15-59,11-45 2,-8 36 128,-2 0-1,7-59 1,-16 84 157,0 4-1027,0 1-2962</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9T04:00:48.049"/>
    </inkml:context>
    <inkml:brush xml:id="br0">
      <inkml:brushProperty name="width" value="0.05" units="cm"/>
      <inkml:brushProperty name="height" value="0.05" units="cm"/>
      <inkml:brushProperty name="color" value="#FF0066"/>
    </inkml:brush>
  </inkml:definitions>
  <inkml:trace contextRef="#ctx0" brushRef="#br0">327 85 3666,'0'0'14364,"-3"-12"-13844,0-4-258,1 9 162,0 0 0,0-1 0,1 1 0,1-1 0,-1-12 1196,-7 27-1474,-4 9-123,0 2-1,1-1 0,1 2 0,1-1 1,1 1-1,-7 22 0,-16 33 172,13-28-153,1 1 0,3 0 1,-15 85-1,-3 11 34,24-106 20,1 1 1,1-1-1,0 53 1,-19 198 250,5-74-34,18-187-155,-10 241 148,23 211 269,-3-371-393,-1-35-16,-2-35-117,2 0 0,1-1 0,15 43 0,7 28 105,-27-97-112,1 0 1,1 0 0,0 0-1,0-1 1,1 0 0,1 0 0,-1-1-1,11 12 1,-8-10-8,0 0 0,-1 1-1,0 0 1,10 23 0,4 26 130,-9-25 70,32 67 0,-34-79-107,-9-19-108,0 1 1,0-1 0,1 0-1,0 1 1,0-1 0,6 8-1,-10-32-3210,-13-24-3601,-8-25-9295</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9T04:00:49.934"/>
    </inkml:context>
    <inkml:brush xml:id="br0">
      <inkml:brushProperty name="width" value="0.05" units="cm"/>
      <inkml:brushProperty name="height" value="0.05" units="cm"/>
      <inkml:brushProperty name="color" value="#FF0066"/>
    </inkml:brush>
  </inkml:definitions>
  <inkml:trace contextRef="#ctx0" brushRef="#br0">189 46 10197,'0'0'7833,"0"0"-7802,0 0 1,0 0 0,0 0-1,0 0 1,0 0-1,-1 0 1,1 0 0,0 0-1,0 0 1,0 1 0,0-1-1,0 0 1,0 0 0,0 0-1,0 0 1,-1 0-1,1 0 1,0 0 0,0-1-1,0 1 1,0 0 0,0 0-1,0 0 1,0 0 0,0 0-1,0 0 1,-1 0 0,1 0-1,0 0 1,0 0-1,0 0 1,0 0 0,0 0-1,0 0 1,0 0 0,0 0-1,0 0 1,0-1 0,0 1-1,0 0 1,0 0 0,-1 0-1,-18 34 471,-2-2 0,-1 0 0,-2-1 0,-1-1 0,-34 31 0,66-66-399,0 0-1,0 0 1,0 0-1,1 1 1,0 1-1,0-1 1,0 1-1,0 0 1,0 1 0,0 0-1,14-1 1,12-1-231,56 3 0,-54 1-36,-35 0 148,-1 0 0,1 0 0,0 0 0,-1 0 0,1 0 0,-1-1 0,1 1 0,-1 0 0,1 0 0,-1-1 0,1 1 0,-1 0 0,0-1 0,1 1 0,-1 0-1,1-1 1,-1 1 0,0-1 0,1 1 0,-1-1 0,0 1 0,1-1 0,-1 1 0,0-1 0,0 1 0,0-1 0,1 1 0,-1-1 0,0 1 0,0-1 0,0 1 0,0-1 0,0 1 0,0-1-1,0 0 1,0 1 0,0-1 0,0 1 0,-1-1 0,1 1 0,0-1 0,0 1 0,0-1 0,-1 1 0,1-1 0,0 1 0,0-1 0,-1 1 0,1-1 0,0 1 0,-1-1 0,1 1 0,-1 0-1,1-1 1,-1 1 0,1 0 0,0-1 0,-1 1 0,-18-7-432,0 1 0,0 1 0,-22-3 0,17 3 439,1 0 0,-25-10 0,41 13 46,1-1 0,0 0 0,0 0 1,-1-1-1,2 0 0,-1 0 0,0 0 0,1-1 0,0 1 0,0-1 0,-6-9 0,8 9 89,1 0-1,-1 0 1,1 0 0,1 0-1,-1 0 1,1 0 0,0 0-1,0-1 1,0 1 0,1-1-1,0 1 1,1-10-1,-1 7 491,16 15-658,-6 1 53,-1 0 1,0 1 0,0 0-1,-1 1 1,0 0 0,0 0 0,-1 1-1,-1 0 1,0 0 0,6 15 0,5 17 27,15 62 1,-31-102-46,3 25-6,-4-24 22,0 0 1,0 0 0,1 1 0,0-1 0,0 0 0,0-1 0,2 7 0,2-52 413,-6 1-375,0 17 57,1 1-1,1-1 1,0 1 0,2-1 0,9-33-1,0-20 669,-11 75-392,-1 0-1052</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9T03:27:55.217"/>
    </inkml:context>
    <inkml:brush xml:id="br0">
      <inkml:brushProperty name="width" value="0.05" units="cm"/>
      <inkml:brushProperty name="height" value="0.05" units="cm"/>
      <inkml:brushProperty name="color" value="#FF0066"/>
    </inkml:brush>
  </inkml:definitions>
  <inkml:trace contextRef="#ctx0" brushRef="#br0">401 3 9957,'0'0'6074,"-3"0"-5967,-7-1 715,-1 0-1,1 1 1,-21 2 0,27-1-819,0 0 1,0 0 0,0 0-1,0 0 1,0 1 0,0 0-1,1 0 1,-1 0-1,0 0 1,1 1 0,0-1-1,-1 1 1,-3 4 0,-17 22 243,2 0 0,1 2 1,-33 64-1,34-52 93,-25 80-1,4-8 87,33-92-377,1 0-1,2 0 1,0 1 0,-2 32-1,-8 42 154,13-80-159,0-1 0,0 1 0,2 0 0,2 22 0,0 7-47,14 276 1013,-12-283-923,-2 1 0,-1-1 0,-5 47 0,-1-35-68,2 0-1,6 80 1,-2-116-13,1-1-1,1 0 1,1 0-1,0 0 1,1 0-1,0 0 1,1-1-1,1 0 1,0 0-1,1-1 1,1 0-1,0 0 1,0-1-1,1-1 1,13 12-1,-12-10 78,0 0 0,0 0 0,10 20 0,17 20 150,45 31 33,-74-75-196,1 0 0,0-1 0,1 0 1,11 7-1,-11-7-47,8-1-4,4 4 4,-22-10-38,2 0 239,-3-1-299,0 0-1,1 0 1,-1 0-1,0 0 1,0 0-1,1 0 1,-1 0-1,0 0 1,0 1-1,1-1 1,-1 0-1,0 0 1,0 0-1,1 0 0,-1 0 1,0 0-1,0 1 1,0-1-1,1 0 1,-1 0-1,0 0 1,0 1-1,0-1 1,0 0-1,1 0 1,-1 1-1,0-1 1,0 0-1,0 0 1,0 0-1,0 1 1,0-1-1,0 0 1,0 1-1</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9T03:27:59.885"/>
    </inkml:context>
    <inkml:brush xml:id="br0">
      <inkml:brushProperty name="width" value="0.05" units="cm"/>
      <inkml:brushProperty name="height" value="0.05" units="cm"/>
      <inkml:brushProperty name="color" value="#FF0066"/>
    </inkml:brush>
  </inkml:definitions>
  <inkml:trace contextRef="#ctx0" brushRef="#br0">303 34 16968,'0'0'5800,"0"-4"-5680,0-10-123,0 11-85,-19 16 45,-9 13 90,-1-2 0,-1-2 0,-1 0 0,-1-2 0,-1-1 0,-67 27 0,103-47-61,1 1 1,-1-1 0,1 1 0,0 0 0,-1 0-1,1 0 1,0 1 0,-1-1 0,1 1 0,0 0-1,-1 0 1,4 1 0,61 26 114,-52-20-400,0-1 0,0-1 0,0 0 0,1-1 0,-1-1 0,28 3 0,-44-7 292,1 0 0,0 0 1,-1 1-1,1-1 0,0 0 1,-1 0-1,1 0 0,0-1 0,-1 1 1,1 0-1,0 0 0,-1 0 0,1 0 1,-1-1-1,1 1 0,0 0 0,-1 0 1,1-1-1,-1 1 0,1-1 1,-1 1-1,1 0 0,-1-1 0,1 1 1,-1-1-1,0 1 0,1-1 0,-1 1 1,1-2-1,-1 1-18,0 0 0,0-1 1,0 1-1,0 0 0,0 0 1,-1 0-1,1-1 0,0 1 0,-1 0 1,1 0-1,-1 0 0,1 0 0,-1 0 1,-1-2-1,-2-2-74,0-1 0,0 1 1,-1 0-1,1 0 0,-7-4 0,-9-4-42,0 2 0,0 0-1,-35-12 1,-24-13 1570,75 31-681,12 10-671,1 8-24,0 0 1,-1 1 0,0 0-1,-1 0 1,-1 1-1,0 0 1,6 26-1,-2 4 132,7 62 0,-13-80-159,-4-27-21,0 0-1,0 0 1,0 0-1,0 0 1,1 0-1,-1 0 0,0-1 1,0 1-1,0 0 1,0 0-1,0 0 1,0 0-1,0 0 0,0 0 1,0 0-1,0 0 1,0 0-1,0 0 0,0 0 1,0 0-1,0 0 1,0 0-1,0 0 1,0 0-1,1 0 0,-1 0 1,0 0-1,0 0 1,0 0-1,0 0 0,0 0 1,0 0-1,0 0 1,0 0-1,0 0 1,0 0-1,0 0 0,0 0 1,0 0-1,0 0 1,0 0-1,0 0 1,0 1-1,1-1 0,-1 0 1,0 0-1,0 0 1,0 0-1,0 0 0,0 0 1,0 0-1,0 0 1,0 0-1,0 0 1,0 0-1,0 0 0,0 0 1,0 0-1,2-15 127,-1 8-112,3-34 81,2 0 0,15-55 0,-18 83-110,2 0 1,0 1 0,0-1-1,1 1 1,1 1-1,0-1 1,1 1-1,0 1 1,0-1 0,1 1-1,16-13 1,-10 10 69,20-18 208,-33 28-186,0 1-1,-1-1 1,1 1 0,-1-1-1,0 1 1,1-1-1,-1 0 1,0 0 0,-1 0-1,1 1 1,0-1 0,-1 0-1,0 0 1,0-3 0,1 4-556,-29 5-20556</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9T03:28:01.898"/>
    </inkml:context>
    <inkml:brush xml:id="br0">
      <inkml:brushProperty name="width" value="0.05" units="cm"/>
      <inkml:brushProperty name="height" value="0.05" units="cm"/>
      <inkml:brushProperty name="color" value="#FF0066"/>
    </inkml:brush>
  </inkml:definitions>
  <inkml:trace contextRef="#ctx0" brushRef="#br0">301 55 10501,'0'0'7016,"-1"-8"-6492,1 8-498,0 0 0,0 0 0,0 1 0,0-1 0,0 0 0,0 0 0,0 0 1,0 0-1,0 0 0,0 0 0,-1 0 0,1 0 0,0 0 0,0 0 0,0 0 0,0 0 0,0 0 0,0 0 0,0 0 0,0 0 1,-1 0-1,1 0 0,0 0 0,0 0 0,0 0 0,0 0 0,0 0 0,0 0 0,0 0 0,-1 0 0,1 0 0,0 0 1,0 0-1,0 0 0,0 0 0,0 0 0,0 0 0,0 0 0,0 0 0,0 0 0,-1 0 0,1 0 0,0 0 0,0-1 1,0 1-1,0 0 0,0 0 0,0 0 0,0 0 0,0 0 0,0 0 0,0 0 0,0 0 0,0-1 0,0 1 0,0 0 0,0 0 1,0 0-1,0 0 0,0 0 0,0 0 0,0 0 0,0-1 0,0 1 0,0 0 0,0 0 0,0 0 0,-46 63 741,-3-3 0,-79 76-1,120-128-684,4-3-11,0-1 0,-1 0 1,0 0-1,1 0 1,-2 0-1,1-1 0,0 1 1,-1-1-1,1-1 1,-10 4-1,14-6 327,16-13-460,1 0 5,0 1 0,0 1 1,2 0-1,-1 1 0,1 1 1,0 1-1,1 0 0,0 2 1,0 0-1,1 1 1,0 1-1,0 1 0,0 0 1,0 2-1,40 1 0,-53 1-48,1 0 1,0 1-1,0 0 0,-1 0 0,1 0 0,-1 1 1,0 0-1,0 1 0,0-1 0,0 1 0,-1 1 1,1-1-1,6 8 0,-13-12 97,1 0 0,-1 0 0,0 0 0,0 0 0,0 0 1,0 0-1,0 0 0,0 0 0,0 0 0,0 0 0,1 0 0,-1 1 0,0-1 0,0 0 0,0 0 0,0 0 1,0 0-1,0 0 0,0 0 0,0 0 0,0 1 0,0-1 0,0 0 0,0 0 0,0 0 0,0 0 1,0 0-1,0 0 0,0 1 0,0-1 0,0 0 0,0 0 0,0 0 0,0 0 0,0 0 0,0 0 1,0 1-1,0-1 0,0 0 0,0 0 0,0 0 0,0 0 0,-1 0 0,1 0 0,0 0 0,0 0 1,0 0-1,0 1 0,0-1 0,0 0 0,0 0 0,0 0 0,-1 0 0,1 0 0,0 0 0,0 0 1,0 0-1,0 0 0,0 0 0,-14 2-131,-17-3 13,5-6 62,0 0 0,0-2 1,0-1-1,2-1 0,-29-17 0,-31-13 135,-29-3 1169,113 45-1228,1-1-1,-1 0 0,1 0 1,-1 0-1,0 0 0,1 0 1,-1 0-1,0 0 0,1 0 1,-1 0-1,0 0 0,1 0 1,-1 0-1,1 0 0,-1-1 1,0 1-1,1 0 0,-1 0 1,0 0-1,1 0 0,-1 0 1,0-1-1,1 1 0,-1 0 1,0 0-1,0-1 0,1 1 1,-1 0-1,0-1 0,0 1 1,0 0-1,1 0 0,-1-1 1,0 1-1,0-1 0,0 1 1,0 0-1,0-1 0,1 1 1,-1 0-1,0-1 0,0 1 1,0 0-1,0-1 0,0 1 1,0-1-1,0 1 0,-1 0 1,1-1-1,0 1 0,0 0 0,0-1 1,0 1-1,0 0 0,0-1 1,-1 1-1,1 0 0,0-1 1,0 1-1,0 0 0,-1 0 1,1-1-1,0 1 0,-1 0 1,1 0-1,0-1 0,0 1 1,-1 0-1,7 3-8,-1 0 0,1 0 0,-1 1 0,0 0 0,0 0-1,0 0 1,-1 1 0,5 5 0,34 45 17,-37-48-18,11 19 32,-1 1-1,15 34 1,1 4 49,-24-116 203,11-45-278,-10 52 125,-1 0-1,2-75 0,-9 111-105,-1 6 44,1-1 1,-1 1-1,0 0 0,0 0 0,0 0 0,0 0 0,-1 0 0,1 0 0,0 0 0,-1 0 0,1 0 0,-1 0 0,-1-3 0,2 5-12,0 9-4131,-1 13-1399,-2 8-5078</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9T03:31:46.537"/>
    </inkml:context>
    <inkml:brush xml:id="br0">
      <inkml:brushProperty name="width" value="0.3" units="cm"/>
      <inkml:brushProperty name="height" value="0.6" units="cm"/>
      <inkml:brushProperty name="color" value="#ECFE02"/>
      <inkml:brushProperty name="tip" value="rectangle"/>
      <inkml:brushProperty name="rasterOp" value="maskPen"/>
    </inkml:brush>
  </inkml:definitions>
  <inkml:trace contextRef="#ctx0" brushRef="#br0">0 311 11269,'1'-2'7324,"11"-10"-7082,8 5-158,0 1 0,1 0 0,0 2 0,0 0 0,22 0 1,109-1-87,-99 5-88,86-11 0,69-15 542,-45 7-613,-109 12 174,76-12 84,160-2 1,-101 12 108,3-1 10,36 3 556,-96 2-877,142-20 925,-196 15-672,284-16 145,191-5 388,-320 17-491,-42 4 145,366-1 392,-352 13-347,22-3-220,240 2 94,-373 9-266,-61-6 17,39 1-1,-38-5 1,209 7 73,-48-3 50,5 1 53,-1-1 63,-57-3 126,10 15-258,-107-10 122,0 2-1,-1 1 0,49 18 1,-78-24-138,-1 0 1,1-1-1,1-1 1,-1 0-1,0-1 1,19-3-1,14 1 72,-8 1-80,0 2 0,-1 2 0,1 1 0,61 15 0,-31 9 31,-60-22-138,1-1-1,0 0 1,0-1 0,1 0-1,-1-1 1,1 0-1,0-1 1,13 1-1,-45-14-2122,-25-7-1671,-28-7-4172</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9T03:31:48.852"/>
    </inkml:context>
    <inkml:brush xml:id="br0">
      <inkml:brushProperty name="width" value="0.3" units="cm"/>
      <inkml:brushProperty name="height" value="0.6" units="cm"/>
      <inkml:brushProperty name="color" value="#ECFE02"/>
      <inkml:brushProperty name="tip" value="rectangle"/>
      <inkml:brushProperty name="rasterOp" value="maskPen"/>
    </inkml:brush>
  </inkml:definitions>
  <inkml:trace contextRef="#ctx0" brushRef="#br0">0 196 10565,'0'0'3994,"11"-8"-3426,34-25-187,-38 29-184,0 1 0,-1 0 0,2 0 0,-1 1 0,0 0 0,0 0 0,1 1-1,-1 0 1,1 0 0,-1 1 0,1-1 0,-1 2 0,1-1 0,7 2 0,17 0 24,90-1 521,213-4-209,-298 0-283,0-2 0,70-19 0,2-1-36,3 12-104,210 0 1,-142 5 227,3-1-479,1430 5 320,-1398 3-144,278 4 117,-378 11-205,385-14 394,-407 7-226,273-36 285,-364 28-397,53-2 269,20-4 69,-67 5-332,12-2 153,1 1 1,32-2-1,-86 5-4750,-5 0-935</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9T03:31:51.906"/>
    </inkml:context>
    <inkml:brush xml:id="br0">
      <inkml:brushProperty name="width" value="0.3" units="cm"/>
      <inkml:brushProperty name="height" value="0.6" units="cm"/>
      <inkml:brushProperty name="color" value="#ECFE02"/>
      <inkml:brushProperty name="tip" value="rectangle"/>
      <inkml:brushProperty name="rasterOp" value="maskPen"/>
    </inkml:brush>
  </inkml:definitions>
  <inkml:trace contextRef="#ctx0" brushRef="#br0">1 21 8308,'4'-21'10525,"88"26"-9614,132 22 1,-113-11-841,-14-8 9,-67-7-83,0 1 1,0 2-1,46 11 0,-38-6 28,0-1 0,63 3 0,-64-8-43,-1 1 0,0 2 0,40 12 0,-43-8-18,1-2-1,-1-2 1,56 4 0,102-7 124,-123-3-71,22 8-369,-37-2 434,118 17 80,34 2-257,-129-22 115,-33-2 140,86 13-1,-99-8-148,25 6-19,0-2 0,98 4 0,-80-15 66,-28-1-18,0 2 0,0 2 0,59 11 0,-35-2 16,0-4-1,1-2 0,82-5 1,5 1-8,317-1 708,-196-3-344,-33-11-126,2 0 55,-112 16-246,154-5-78,-146-13 98,56-2 42,354 18 190,-276-30-304,-147 12-134,144-31-198,-57 7 143,-7 18 345,314 3 0,-200 5 22,-183 25-28,5 0-220,-105-7 156,78 14 1,-7 1-195,-53-12 261,120 15-149,-112-8 190,1-4-1,80 0 1,-58 6-56,-127-14-4721,-7 0-663</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9T03:31:54.141"/>
    </inkml:context>
    <inkml:brush xml:id="br0">
      <inkml:brushProperty name="width" value="0.3" units="cm"/>
      <inkml:brushProperty name="height" value="0.6" units="cm"/>
      <inkml:brushProperty name="color" value="#ECFE02"/>
      <inkml:brushProperty name="tip" value="rectangle"/>
      <inkml:brushProperty name="rasterOp" value="maskPen"/>
    </inkml:brush>
  </inkml:definitions>
  <inkml:trace contextRef="#ctx0" brushRef="#br0">1 12 5042,'0'0'7857,"6"-2"-6963,5-1-415,0 1 0,0 0 0,1 1 0,-1 0 0,0 0 0,1 2 0,-1-1 0,20 4 0,31 10-641,109 9-1,-170-23 163,511 13-410,-355-14 281,199 4-31,-353-2 116,0-1-1,0 1 1,0-1 0,0 1 0,0 0 0,0 0 0,0 0-1,0 1 1,4 2 0,21 8 91,14-3 301,-15-4-473,44 14 1,-58-15 134,1-2 0,0 0 0,0-1 0,0 0 0,0-1 0,23-2 0,6 0-40,-39 2 25,0 0 0,0 0 1,0 0-1,0 1 0,0 0 1,0 0-1,0 0 0,-1 0 1,1 0-1,0 1 0,6 4 1,-1-4-18,-1 0 0,0 0 0,1-1 0,0 0 1,-1 0-1,1-1 0,-1 0 0,1 0 0,9-2 1,15 0-20,155 7 121,53-1 40,38-2-37,-86 1 69,-171-4-154,0 2 1,0 1-1,0 0 0,38 11 1,-14-11-733</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9T03:25:59.062"/>
    </inkml:context>
    <inkml:brush xml:id="br0">
      <inkml:brushProperty name="width" value="0.3" units="cm"/>
      <inkml:brushProperty name="height" value="0.6" units="cm"/>
      <inkml:brushProperty name="color" value="#ECFE02"/>
      <inkml:brushProperty name="tip" value="rectangle"/>
      <inkml:brushProperty name="rasterOp" value="maskPen"/>
    </inkml:brush>
  </inkml:definitions>
  <inkml:trace contextRef="#ctx0" brushRef="#br0">1 147 10261,'0'-4'8417,"0"4"-8375,0-1 0,0 0 0,0 1 0,0-1 1,0 0-1,0 1 0,0-1 0,0 1 0,0-1 0,0 0 1,1 1-1,-1-1 0,0 1 0,0-1 0,1 0 0,-1 1 0,0-1 1,1 1-1,-1-1 0,0 1 0,1-1 0,-1 1 0,1 0 0,-1-1 1,1 1-1,0-1 0,21-1 761,-16 2-925,30 0 355,246 8 159,-216-5-354,92-7 1,-22-1-55,-106 4 35,0-1 0,0-1 0,-1-1 1,0-2-1,36-11 0,-28 8 55,0 1 1,1 3 0,0 1 0,44 1-1,45-5-4,32 3-107,-108 6 10,81-10 0,-101 6 61,47 0-1,-55 4-43,1-2 0,-1 0-1,1-2 1,25-5 0,-31 4-15,0 1-1,0 1 1,30 0 0,-28 2 8,0-1 0,31-6 0,-38 5 3,0 1 0,0 0 0,-1 1 1,18 1-1,-15 0 61,0 0 0,25-3 0,26-2 2050</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9T03:32:02.613"/>
    </inkml:context>
    <inkml:brush xml:id="br0">
      <inkml:brushProperty name="width" value="0.3" units="cm"/>
      <inkml:brushProperty name="height" value="0.6" units="cm"/>
      <inkml:brushProperty name="color" value="#ECFE02"/>
      <inkml:brushProperty name="tip" value="rectangle"/>
      <inkml:brushProperty name="rasterOp" value="maskPen"/>
    </inkml:brush>
  </inkml:definitions>
  <inkml:trace contextRef="#ctx0" brushRef="#br0">49 167 5250,'0'0'0,"-31"-95"593,31 76-273,0 3-112,4-12 3410,-4 23-2962,0 2-576,-2 3-80,-17 0-1505</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9T03:32:05.362"/>
    </inkml:context>
    <inkml:brush xml:id="br0">
      <inkml:brushProperty name="width" value="0.3" units="cm"/>
      <inkml:brushProperty name="height" value="0.6" units="cm"/>
      <inkml:brushProperty name="color" value="#ECFE02"/>
      <inkml:brushProperty name="tip" value="rectangle"/>
      <inkml:brushProperty name="rasterOp" value="maskPen"/>
    </inkml:brush>
  </inkml:definitions>
  <inkml:trace contextRef="#ctx0" brushRef="#br0">78 116 11157,'0'0'4528,"-5"-7"-3435,2 0-979,-26-38 3936,26 41-4195,0 0 0,0 0 0,-1 0-1,1 0 1,-1 1 0,-16-20 2991,19 23-2789,20-3 617,111-1-406,-60 1-218,92 7 0,-11 1 117,-100-5-190,0 3 1,66 10-1,-49-3-62,0-3 1,80-2-1,-104-4 96,11 2-1,66 14 0,-67-9-61,68 4 0,18-9 21,153 25 1,-201-18-12,104-2-1,55 5-19,-163-7 56,108-4-1,29 0 27,195 9 41,-233-9-102,219 1 72,349 12 67,-549-11-91,123 10 66,-29-2-117,-62-5 44,188 14-14,134 13 50,-347-15-292,322-13 0,480 4 420,-376-6-306,-89-2 197,-316 12-5,46 1-27,419-15 106,-396 21-127,-113-3 435,-131-7-286,-42-7-295,1-1 0,0 0 1,22 0-1,-98 6-7789,-3-6-720</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9T04:01:07.708"/>
    </inkml:context>
    <inkml:brush xml:id="br0">
      <inkml:brushProperty name="width" value="0.05" units="cm"/>
      <inkml:brushProperty name="height" value="0.05" units="cm"/>
      <inkml:brushProperty name="color" value="#FF0066"/>
    </inkml:brush>
  </inkml:definitions>
  <inkml:trace contextRef="#ctx0" brushRef="#br0">434 0 4386,'0'0'10415,"-12"22"-6061,4-15-3763,-1 1-1,0-1 0,0-1 0,-18 11 0,21-14-456,0 1 0,0 0 0,0 0 0,-8 9 0,-12 8 237,7-6-175,0 0 0,2 1 1,0 1-1,-29 37 0,32-34-39,2 1-1,-21 43 1,10-16 110,12-23-198,1 2 1,1-1 0,-10 51-1,5-20-16,6-14 61,1 0 0,3 0 0,1 75 1,0 11 54,-5 377 295,10-308-92,1-143-349,3 0 0,2 0 0,21 71 0,-11-51-27,3 5 180,54 127 0,-56-159-131,5 6 40,2-2 1,42 64-1,-8-29-58,-1-14 16,-59-73-66,0 1 0,1-1 1,-1 0-1,0 0 0,0 0 1,0 0-1,0 1 1,1-1-1,-1 0 0,0 0 1,0 1-1,0-1 0,0 0 1,0 0-1,0 0 1,0 1-1,0-1 0,0 0 1,0 0-1,0 1 1,1-1-1,-2 0 0,1 0 1,0 1-1,0-1 0,0 0 1,0 0-1,0 1 1,0-1-1,0 0 0,0 0 1,0 1-1,0-1 0,0 0 1,-1 1-1,-12-5-3012,-11-14-3152</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9T04:01:09.859"/>
    </inkml:context>
    <inkml:brush xml:id="br0">
      <inkml:brushProperty name="width" value="0.05" units="cm"/>
      <inkml:brushProperty name="height" value="0.05" units="cm"/>
      <inkml:brushProperty name="color" value="#FF0066"/>
    </inkml:brush>
  </inkml:definitions>
  <inkml:trace contextRef="#ctx0" brushRef="#br0">333 77 8340,'0'0'9049,"-14"16"-7323,-120 86-1104,113-88-645,-1-1 0,0-1 0,-1-1 0,-40 13 0,47-19-205,-1 0 2368,31-13-842,8 0-1234,-1 1 1,1 0 0,0 2-1,0 0 1,31-1-1,-29 4-54,-1-2 0,1 0 0,-1-2 0,40-14 0,-56 17-36,0 1 0,0 0-1,1 0 1,-1 1-1,0 0 1,1 0 0,-1 1-1,14 1 1,-11-1-35,0 0-1,0 0 1,16-4-1,-98 7-2325,40 1 1915,-1-1 0,1-1 1,-1-2-1,-61-7 0,84 5 460,0 0-1,1-1 0,-1 0 1,-14-8-1,20 10 112,1-1-1,-1 0 1,1 0-1,0-1 1,0 1-1,-1-1 1,2 1-1,-1-1 0,0 0 1,0 0-1,1 0 1,0-1-1,0 1 1,-4-7-1,6 10-53,0-1 0,-1 1 0,1-1 0,0 1 0,0-1 0,-1 1 0,1-1 0,0 1 0,0-1 0,0 1 0,0-1 0,0 1 0,0-1 0,-1 1 0,1-1 0,0 1 0,1-1 0,-1 1 0,0-1 0,0 1 0,0-1 0,0 1 0,0-1 0,0 1 0,1-1 0,-1 1 0,0-1 0,0 1 0,1-1 0,-1 1 0,0-1 0,1 1 0,-1 0 0,0-1 0,1 1 0,-1-1 0,1 1 0,-1 0 0,1 0 0,-1-1 0,1 1 0,-1 0 0,1 0 0,-1-1 0,1 1 0,-1 0 0,1 0 0,-1 0 0,1 0 0,-1 0 0,1 0 0,-1 0 0,1 0 0,-1 0 0,1 0 0,-1 0 0,1 0 0,0 0 0,-1 1 0,1-1 0,-1 0 0,1 0 0,-1 1 0,1-1 0,33 15-27,-18-3 41,-2 0 0,0 1 0,0 1-1,-1 0 1,21 31 0,-16-15 26,-1 0 0,18 44 0,-26-55-62,-5-17 200,-2-28 200,-2 13-452,0-215 315,1 223-272,0 0 1,0-1-1,0 1 0,1 0 1,0 1-1,0-1 0,0 0 1,0 0-1,1 1 0,4-7 1,3-5 179,-6-13 741,-6 19-1068,-4 19-1371,-17 31-6211,6-17-4549</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9T04:01:41.321"/>
    </inkml:context>
    <inkml:brush xml:id="br0">
      <inkml:brushProperty name="width" value="0.05" units="cm"/>
      <inkml:brushProperty name="height" value="0.05" units="cm"/>
      <inkml:brushProperty name="color" value="#5B2D90"/>
    </inkml:brush>
  </inkml:definitions>
  <inkml:trace contextRef="#ctx0" brushRef="#br0">1 6 21466,'0'0'2817,"0"-5"-3089</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9T04:01:45.023"/>
    </inkml:context>
    <inkml:brush xml:id="br0">
      <inkml:brushProperty name="width" value="0.05" units="cm"/>
      <inkml:brushProperty name="height" value="0.05" units="cm"/>
      <inkml:brushProperty name="color" value="#5B2D90"/>
    </inkml:brush>
  </inkml:definitions>
  <inkml:trace contextRef="#ctx0" brushRef="#br0">212 46 6707,'0'0'7001,"3"-5"-6657,-2 1-185,1 0 68,-1 0 0,1 0 0,0 0 0,0 0-1,0 1 1,1-1 0,4-5 7828,-8 9-8052,-1 0 0,1 0 0,0 1 0,-1-1 0,1 0 0,-1 1 0,1-1 0,0 1 0,-1 0 0,1-1 0,0 1 0,0 0 0,-3 2 0,-95 87 40,88-75-1,1 0 0,1 1 0,0 0-1,1 0 1,1 1 0,-5 18 0,8-24 62,-6 20 6,2 1 0,-5 42 0,5-29 27,3-7-65,2 1-1,5 74 0,0-34 46,-1-59-79,2 0 0,0 0-1,1 0 1,0-1 0,2 1 0,12 26-1,17 22 153,-21-43 22,15 39 0,-26-58-206,-1 2 45,1-1 0,0 0-1,0 0 1,0 0-1,1 0 1,0 0-1,8 9 1,-8-10-926,-12 0-4541,-9-2-5112</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9T04:01:48.456"/>
    </inkml:context>
    <inkml:brush xml:id="br0">
      <inkml:brushProperty name="width" value="0.05" units="cm"/>
      <inkml:brushProperty name="height" value="0.05" units="cm"/>
      <inkml:brushProperty name="color" value="#5B2D90"/>
    </inkml:brush>
  </inkml:definitions>
  <inkml:trace contextRef="#ctx0" brushRef="#br0">199 7 15399,'0'0'6720,"0"0"-6639,0-1-1,0 1 1,0 0-1,0 0 0,0 0 1,0-1-1,0 1 0,0 0 1,0 0-1,0 0 0,0-1 1,0 1-1,0 0 1,0 0-1,0 0 0,0-1 1,0 1-1,0 0 0,1 0 1,-1 0-1,0 0 0,0-1 1,0 1-1,0 0 1,0 0-1,0 0 0,1 0 1,-1 0-1,0 0 0,0-1 1,0 1-1,0 0 0,1 0 1,-1 0-1,0 0 1,0 0-1,0 0 0,0 0 1,1 0-1,-1 0 0,17 16-65,-1 0 0,0 1-1,-2 1 1,0 1 0,21 37-1,-28-45-16,-1 2-8,0 1 1,-2-1-1,1 1 1,-2 0-1,0 0 1,-1 0-1,0 0 1,0 23-1,1 0 0,1 156 23,-5-125-21,1-54 8,-2 0 1,0 0 0,-1 0-1,0-1 1,-1 1-1,-10 22 1,0-5-63,-29 48 0,22-47 53,-2-1 0,-1-1 0,-1-1 0,-47 40 0,65-61 25,6-6-11,0-1-1,-1 1 0,1-1 1,0 1-1,0-1 0,-1 0 1,1 1-1,-1-1 0,1 0 1,-1 0-1,0 0 0,1 0 1,-3 0-1,4-1 113,-1 1-112,1 0 0,0 0 0,-1 0 0,1 0 0,-1 0 0,1 0-1,-1 0 1,1-1 0,-1 1 0,0 0 0,1 0 0,-1-1 0,0 1 0,0 0-1,0-1 1,1 1 0,-1-1 0,0 1 0,0-1 0,0 1 0,0-1 0,0 0-1,-2 1 1,-11 8 161,14-8-184,0-1 0,0 1 1,-1-1-1,1 1 0,0-1 0,0 1 0,-1-1 0,1 1 1,0-1-1,-1 0 0,1 1 0,0-1 0,-1 1 0,1-1 0,-1 0 1,1 1-1,-1-1 0,1 0 0,-1 0 0,1 1 0,-1-1 1,1 0-1,-1 0 0,1 0 0,-1 0 0,1 0 0,-1 1 0,1-1 1,-1 0-1,1 0 0,-1 0 0,1-1 0,-1 1 0,0 0 1,1 0-1,-1 0 0,1 0 0,-1 0 0,1-1 0,-1 1 0,1 0 1,0 0-1,-1-1 0,1 1 0,-1 0 0,0-1 0,-15-21-5367,5-5-2907</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9T04:01:51.938"/>
    </inkml:context>
    <inkml:brush xml:id="br0">
      <inkml:brushProperty name="width" value="0.05" units="cm"/>
      <inkml:brushProperty name="height" value="0.05" units="cm"/>
      <inkml:brushProperty name="color" value="#5B2D90"/>
    </inkml:brush>
  </inkml:definitions>
  <inkml:trace contextRef="#ctx0" brushRef="#br0">0 0 16295,'0'0'6281,"0"2"-6149,1 0 0,-1 0 1,0 0-1,1-1 0,-1 1 0,1 0 1,0 0-1,0-1 0,-1 1 1,1 0-1,1 1 0,8 3-88,0-1 0,-1 1 0,1-2 0,1 1 0,-1-2 0,1 1 0,0-1 0,0-1 0,16 2 0,15-1-95,51-2 1,3-1 15,-29 6 192,94 3-7,407-16-417,-567 7 225,31 0 63,-8 2-13,-1 2 0,33 8 0,-33-6-45,1-1-1,42 4 1,-24-10 14,74-10 0,-61 4-7,0 1 46,87-21 1,-129 24 18,0 1-1,0 0 1,1 1-1,12 1 1,37-4 323,-52 3-564,14-1 1445,-22-1-2743,-16-2-3294,-14-2-5327</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9T03:39:36.684"/>
    </inkml:context>
    <inkml:brush xml:id="br0">
      <inkml:brushProperty name="width" value="0.3" units="cm"/>
      <inkml:brushProperty name="height" value="0.6" units="cm"/>
      <inkml:brushProperty name="color" value="#ECFE02"/>
      <inkml:brushProperty name="tip" value="rectangle"/>
      <inkml:brushProperty name="rasterOp" value="maskPen"/>
    </inkml:brush>
  </inkml:definitions>
  <inkml:trace contextRef="#ctx0" brushRef="#br0">81 0 4418,'0'0'15063,"-81"0"-15879,105 6-1874</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9T03:39:41.450"/>
    </inkml:context>
    <inkml:brush xml:id="br0">
      <inkml:brushProperty name="width" value="0.3" units="cm"/>
      <inkml:brushProperty name="height" value="0.6" units="cm"/>
      <inkml:brushProperty name="color" value="#ECFE02"/>
      <inkml:brushProperty name="tip" value="rectangle"/>
      <inkml:brushProperty name="rasterOp" value="maskPen"/>
    </inkml:brush>
  </inkml:definitions>
  <inkml:trace contextRef="#ctx0" brushRef="#br0">1 147 11093,'11'0'10804,"35"0"-10819,17 1 41,6 0-7,110-13 0,-137 8 34,71 2 0,-73 2-6,0-1 1,44-6-1,-22 0 89,2 2 0,90 6 0,-49 1-21,61-11 483,1-1-462,237 13-86,-127 13 46,-109-12 69,121-4 137,-32-3-223,-24 2-19,-46-20-120,26-1 227,200 2-63,-45 10-133,-35 3 50,41-22-29,-291 25 96,99 7 0,-96 5 47,36 2 66,260-10 1021,-217 0-3452</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9T03:49:11.147"/>
    </inkml:context>
    <inkml:brush xml:id="br0">
      <inkml:brushProperty name="width" value="0.3" units="cm"/>
      <inkml:brushProperty name="height" value="0.6" units="cm"/>
      <inkml:brushProperty name="color" value="#ECFE02"/>
      <inkml:brushProperty name="tip" value="rectangle"/>
      <inkml:brushProperty name="rasterOp" value="maskPen"/>
    </inkml:brush>
  </inkml:definitions>
  <inkml:trace contextRef="#ctx0" brushRef="#br0">1 7 1008,'2'-6'21408,"384"10"-21286,-307 12 969,-77-16-1084,-1 0-1,1 0 1,0 0-1,0 0 0,0-1 1,-1 1-1,1 0 0,0-1 1,0 0-1,-1 1 0,1-1 1,1-1-1,-39-12-4952</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9T03:39:43.306"/>
    </inkml:context>
    <inkml:brush xml:id="br0">
      <inkml:brushProperty name="width" value="0.3" units="cm"/>
      <inkml:brushProperty name="height" value="0.6" units="cm"/>
      <inkml:brushProperty name="color" value="#ECFE02"/>
      <inkml:brushProperty name="tip" value="rectangle"/>
      <inkml:brushProperty name="rasterOp" value="maskPen"/>
    </inkml:brush>
  </inkml:definitions>
  <inkml:trace contextRef="#ctx0" brushRef="#br0">0 255 1649,'5'-11'18100,"-4"10"-17947,143 1 787,155-1 1050,-184-10-2017,22 0-32,-27 6-91,134-23 0,-136 12 275,135-1 0,-196 18-118,1-3 0,92-15 0,-78 7 58,0 3 0,95 1 0,59-5 10,-127-3-55,85-6-51,161 19 122,-300-2-63,-1-1-1,0-2 1,39-12 0,48-8 37,-100 25-27,-17 2-15,1-1 0,-1-1 0,0 1 0,1 0 0,-1-1 0,1 0 0,-1 0 0,6-5 821</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9T03:39:50.638"/>
    </inkml:context>
    <inkml:brush xml:id="br0">
      <inkml:brushProperty name="width" value="0.3" units="cm"/>
      <inkml:brushProperty name="height" value="0.6" units="cm"/>
      <inkml:brushProperty name="color" value="#ECFE02"/>
      <inkml:brushProperty name="tip" value="rectangle"/>
      <inkml:brushProperty name="rasterOp" value="maskPen"/>
    </inkml:brush>
  </inkml:definitions>
  <inkml:trace contextRef="#ctx0" brushRef="#br0">0 5 4290,'0'-5'15877,"9"237"-15702,0 5 68,-9 377-1112</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9T03:39:53.377"/>
    </inkml:context>
    <inkml:brush xml:id="br0">
      <inkml:brushProperty name="width" value="0.3" units="cm"/>
      <inkml:brushProperty name="height" value="0.6" units="cm"/>
      <inkml:brushProperty name="color" value="#ECFE02"/>
      <inkml:brushProperty name="tip" value="rectangle"/>
      <inkml:brushProperty name="rasterOp" value="maskPen"/>
    </inkml:brush>
  </inkml:definitions>
  <inkml:trace contextRef="#ctx0" brushRef="#br0">1 266 9764,'0'0'2116,"23"-10"696,29 2-1316,-10 0-1447,243-13 604,-197 10-522,-54 5 41,55-1 0,-70 7-175,1 0 0,-1-2 0,1 0 0,-1-1 0,33-10 0,-27 6 27,0 1-1,1 1 1,50-4 0,81 8-210,-78 2 141,-69 0-133,1 0 1,0 0 0,13 5 0,-12-4 203,-1 1 0,0-2-1,16 1 1,23-3 58,-21 0-114,56 4 0,-60 1-80,-3-1 130,36 2 1,2-5 42,225-9 300,-251 8-243,0 0 1,55 8-1,-3-5 251,-56-3-224,36 5-1,-32-2-111,1-1 1,56-6-1,6 0-18,-97 5-17,45 1 108,-1-3 1,57-8-1,-25-1 362,122 1-1,-95 6 238,-61 0-508,78-18-1,-82 13 10,0 2-1,56-3 0,-38 10-38,-27 0-122,0 0-1,0-2 1,53-10-1,-36 3 6,1 3-1,-1 1 1,88 4-1,-84 1-73,97 2 239,123-2 313,-204-11-521,-49 8-9,0 0 0,28-1-1,76-5-7,1 1-114,76-5 223,-151 14-98,57 7-1,-87-6 15,24 3 51,48 14-1,-64-14 14,-1-1-1,1 0 1,42-1 0,-9-1 34,-48-1-61,-1 1 1,1 0-1,16 6 0,-17-5 93,1 0 0,0-1 0,20 3 1,70 3 446,-98-6-452</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9T03:39:56.443"/>
    </inkml:context>
    <inkml:brush xml:id="br0">
      <inkml:brushProperty name="width" value="0.3" units="cm"/>
      <inkml:brushProperty name="height" value="0.6" units="cm"/>
      <inkml:brushProperty name="color" value="#ECFE02"/>
      <inkml:brushProperty name="tip" value="rectangle"/>
      <inkml:brushProperty name="rasterOp" value="maskPen"/>
    </inkml:brush>
  </inkml:definitions>
  <inkml:trace contextRef="#ctx0" brushRef="#br0">21 18 6851,'-20'-15'17961,"43"14"-18754,68-1 805,103 5 16,-59 20-112,1 0-24,179-14-2,-82-6-74,-108 10-37,22 2 138,658 26 27,-591-38 84,-145-5-44,0 3-1,96 13 1,-106-7-19,0-3 0,92-4 0,-52-2-4,246-14 95,-282 12-26,1 3 0,102 11 1,-161-10-31,80 3-6,97-8 0,-12-1 4,405 9 53,-369-15-32,-57 3 16,-101 4 26,0 2 0,76 6 0,-78-1 14,49-2-1,-27-2-28,-54 1-36,1 0 0,-1-1 0,19-6 0,-18 4 0,0 1 0,0 1 0,20-1 0,153-4 1236,-190 7-1250,1 0 0,0 0 0,-1 0 0,1 1 0,0-1 0,-1 1 0,1-1 0,0 1 0,-1-1 0,1 1 0,0 0 0,0-1 0,0 1 0,-1 0 0,1 0 0,0 0 0,0 0 0,0 0 0,1 0 0,-1 0 0,0 0 0,0 0 0,0 0 0,1 1 0,-1-1 0,1 0 0,-2 3 0,-6 41-5,7-35 15,-1 29-1539,5 75-1,-1-66-3277,-1 0-453</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9T04:11:00.005"/>
    </inkml:context>
    <inkml:brush xml:id="br0">
      <inkml:brushProperty name="width" value="0.3" units="cm"/>
      <inkml:brushProperty name="height" value="0.6" units="cm"/>
      <inkml:brushProperty name="color" value="#ECFE02"/>
      <inkml:brushProperty name="tip" value="rectangle"/>
      <inkml:brushProperty name="rasterOp" value="maskPen"/>
    </inkml:brush>
  </inkml:definitions>
  <inkml:trace contextRef="#ctx0" brushRef="#br0">1 1 4434,'3'17'15162,"21"-16"-15098,1 1 0,-1 1 0,34 8 0,-35-7-57,0-1 1,27 0 0,28 3-42,63 8-81,-41-6 51,-22-3 64,91-5 0,-56-2-34,144-7 324,-146 18-287,-30-1 192,57 3 481,162 4-576,175-13 666,160 3 74,-518 4-888,-72-9 96,10-1 140,74 9 0,-77 5-77,-42-10-104,-1 0 1,1 0-1,1-1 0,-1 0 1,13 0-1,216-2 201</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9T03:49:13.023"/>
    </inkml:context>
    <inkml:brush xml:id="br0">
      <inkml:brushProperty name="width" value="0.3" units="cm"/>
      <inkml:brushProperty name="height" value="0.6" units="cm"/>
      <inkml:brushProperty name="color" value="#ECFE02"/>
      <inkml:brushProperty name="tip" value="rectangle"/>
      <inkml:brushProperty name="rasterOp" value="maskPen"/>
    </inkml:brush>
  </inkml:definitions>
  <inkml:trace contextRef="#ctx0" brushRef="#br0">0 0 7812,'4'0'9401,"72"1"-4540,109 9-4325,-64-9-507,-80-2-65,0 2 0,44 6-1,-44-3-7,-1-2 0,58-4-1,-17 0-198,634 2-16,-600 12-26,-26-12 441</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9T03:27:10.111"/>
    </inkml:context>
    <inkml:brush xml:id="br0">
      <inkml:brushProperty name="width" value="0.05" units="cm"/>
      <inkml:brushProperty name="height" value="0.05" units="cm"/>
      <inkml:brushProperty name="color" value="#FF0066"/>
    </inkml:brush>
  </inkml:definitions>
  <inkml:trace contextRef="#ctx0" brushRef="#br0">0 0 13142,'0'0'5523,"12"23"-4822,-9-21-671,-1 0-1,1 0 0,0-1 0,-1 1 1,1-1-1,0 1 0,0-1 1,0 0-1,0 0 0,0-1 1,0 1-1,0 0 0,1-1 1,-1 0-1,0 0 0,4 0 0,56-4 299,-58 4-324,28-5-103,87-5-562,-96 31 1632,-10-6-841,-3-8-154,0 0-1,0-1 0,0 0 0,1 0 0,0-2 0,0 1 1,20 3-1,-8-3-190,1-2 0,49 0 0,164-12-2,59 1 130,282 49 445,-292-37-287,-158-6-636,11 2 1022,226 0 2210,-366 0-2715,0 0 1,0 0-1,0 0 0,1 0 0,-1 0 0,0 0 0,0 0 0,0 0 0,0 0 1,1 0-1,-1-1 0,0 1 0,0 0 0,0 0 0,0 0 0,1 0 1,-1 0-1,0 0 0,0 0 0,0-1 0,0 1 0,0 0 0,1 0 1,-1 0-1,0 0 0,0 0 0,0-1 0,0 1 0,0 0 0,0 0 1,0 0-1,0 0 0,0-1 0,0 1 0,0 0 0,0 0 0,0 0 0,0-1 1,0 1-1,0 0 0,0 0 0,0 0 0,0 0 0,0-1 0,0 1 1,0 0-1,0 0 0,0 0 0,0-1 0,0-11-3914</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9T03:27:14.877"/>
    </inkml:context>
    <inkml:brush xml:id="br0">
      <inkml:brushProperty name="width" value="0.05" units="cm"/>
      <inkml:brushProperty name="height" value="0.05" units="cm"/>
      <inkml:brushProperty name="color" value="#FF0066"/>
    </inkml:brush>
  </inkml:definitions>
  <inkml:trace contextRef="#ctx0" brushRef="#br0">355 15 11829,'0'0'7788,"1"-4"-7300,-1 4-467,0 0 0,0 0 0,0-1 0,1 1 0,-1 0 0,0 0 0,0-1 0,0 1 0,0 0 0,0 0 0,0-1 0,0 1 0,0 0 0,0-1 0,0 1 0,0 0-1,0 0 1,0-1 0,0 1 0,0 0 0,0-1 0,0 1 0,0 0 0,0 0 0,0-1 0,0 1 0,-1 0 0,1 0 0,0-1 0,0 1 0,0 0 0,0 0 0,-1 0 0,1-1 0,0 1 0,0 0 0,-1 0 0,1 0 0,0-1 0,0 1-1,-1 0 1,1 0 0,0 0 0,0 0 0,-1 0 0,1 0 0,-1 0 0,-14 10 1079,4-2-1288,-3 1 237,-133 89 30,120-82-26,-1-1 1,0-1-1,-48 15 1,72-29-99,3 0 26,36-5-14,-21 4 26,8-1-62,-1 1 0,1 1 0,0 1 0,-1 1 0,1 1-1,-1 1 1,1 0 0,28 12 0,-36-12-306,0-1 0,1 0 0,0 0 0,26 0 0,-41-3 609,-1-4-183,-3-4-138,1 1-1,-2 0 1,1 0 0,-1 0-1,0 1 1,0-1 0,-1 1-1,1 1 1,-2-1-1,-9-6 1,-9-7 97,-37-20-1,39 28 220,-13-10 831,36 21-881,1 9-193,0 0 3,1 0-1,1 0 1,4 11 0,5 23 126,-3 7-5,-3-1 0,1 69 1,-7-118-74,0 0-17,1 0-1,-1 0 1,0 0-1,0 0 1,1 0-1,-1 0 1,0 0-1,1 0 1,-1 0 0,0 0-1,0-1 1,1 1-1,-1 0 1,0 0-1,1 0 1,-1 0 0,0-1-1,0 1 1,0 0-1,1 0 1,-1 0-1,0-1 1,0 1-1,0 0 1,1 0 0,-1-1-1,0 1 1,0 0-1,0-1 1,5-19 69,0 0 1,2 0-1,0 0 0,1 1 1,1 0-1,20-32 0,17-37 166,-35 61-186,-9 18-29,2 0 0,-1 0-1,1 0 1,1 1 0,-1-1 0,1 1-1,11-13 1,-15 21-255,1-2 721,-16 2-11837</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9T03:27:16.613"/>
    </inkml:context>
    <inkml:brush xml:id="br0">
      <inkml:brushProperty name="width" value="0.05" units="cm"/>
      <inkml:brushProperty name="height" value="0.05" units="cm"/>
      <inkml:brushProperty name="color" value="#FF0066"/>
    </inkml:brush>
  </inkml:definitions>
  <inkml:trace contextRef="#ctx0" brushRef="#br0">185 117 3714,'0'0'3388,"-13"-1"3038,-3 0-5110,-15-3-1216,20 4 152,1-2 0,-1 1 0,-17-6 0,26 6-190,-1 0 1,0-1-1,0 1 1,1 0-1,-1-1 1,1 0-1,-1 0 1,1 1-1,0-1 1,-1-1-1,1 1 1,0 0-1,0 0 1,1-1 0,-1 1-1,0-1 1,-1-4-1,-1-1 180,1 1-1,1-1 0,-1 0 1,1 0-1,-1-13 1,1 21 1135,-1-2-721,8 3-2033,21 8-636,-11 3-2259,-8-1-4431</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9T03:32:10.310"/>
    </inkml:context>
    <inkml:brush xml:id="br0">
      <inkml:brushProperty name="width" value="0.3" units="cm"/>
      <inkml:brushProperty name="height" value="0.6" units="cm"/>
      <inkml:brushProperty name="color" value="#ECFE02"/>
      <inkml:brushProperty name="tip" value="rectangle"/>
      <inkml:brushProperty name="rasterOp" value="maskPen"/>
    </inkml:brush>
  </inkml:definitions>
  <inkml:trace contextRef="#ctx0" brushRef="#br0">6 54 11477,'0'0'5211,"-1"-3"-5057,0 3-150,1-1 0,0 1-1,-1 0 1,1 0 0,0-1 0,-1 1-1,1 0 1,0-1 0,0 1-1,0 0 1,-1-1 0,1 1-1,0 0 1,0-1 0,0 1 0,0 0-1,0-1 1,0 1 0,0-1-1,-1 1 1,1 0 0,0-1 0,0 1-1,0-1 1,1 1 0,-1 0-1,0-1 1,0 1 0,0 0-1,0-1 1,0 1 0,0-1 0,0 1-1,1 0 1,-1-1 0,0 1-1,0 0 1,1 0 0,-1-1-1,0 1 1,0 0 0,1-1 0,-1 1-1,0 0 1,1 0 0,-1 0-1,1-1 1,24 0 168,-9 2-79,11 0-39,0 2-1,27 6 0,-26-4-112,0-1-1,29 0 1,160-2-150,243-5-377,-274-13 628,67-2-10,626 18-2371,-671-12 1421,-21 0 1094,516 11 749,-363 2-655,129 6-547,-291 4 362,0 0-165,-100-11-8,-14-2 252,1 3 1,75 12-1,-47-2-243,135 0-1,-138-10-7,153 21 0,-157-11 166,0-4 0,132-7 0,51 4 121,163 15 99,-26 0 969,-297-11-1302,131-7 1,-106-3 438,-65 2 153,331-7 186,191 1 62,-339 8-1030,1068 0 848,-975 13-635,-2-1 1,-10-12 383,14 18-429,-258-17 40,-47-2-77,0 1-1,0 2 1,48 11 0,-16 15 240,28-1 1112,-68-20-744,-25-7-432,0 0 0,-1 0 0,1 1 0,-1 0 0,11 6 1,-17-8-132,-2 0 17,0-1 0,0 0 1,0 1-1,0-1 1,0 0-1,1 1 0,-1-1 1,0 0-1,0 1 1,0-1-1,0 0 1,0 1-1,0-1 0,0 0 1,0 1-1,0-1 1,-1 0-1,1 1 0,0-1 1,0 0-1,0 1 1,0-1-1,0 0 0,-1 1 1,1-1-1,0 0 1,0 1-1,0-1 1,-1 0-1,1 0 0,0 1 1,0-1-1,-1 0 1,1 0-1,0 0 0,-1 1 1,1-1-1,0 0 1,-1 0-1,1 0 0,0 0 1,-1 0-1,1 0 1,0 0-1,-1 0 1,-17 8-856,-17 0-1461,-11-6-1764</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1524000" y="1122363"/>
            <a:ext cx="9144000" cy="2387600"/>
          </a:xfrm>
        </p:spPr>
        <p:txBody>
          <a:bodyPr anchor="b"/>
          <a:lstStyle>
            <a:lvl1pPr algn="ctr">
              <a:defRPr sz="6000"/>
            </a:lvl1pPr>
          </a:lstStyle>
          <a:p>
            <a:r>
              <a:rPr lang="ko-KR" altLang="en-US"/>
              <a:t>마스터 제목 스타일 편집</a:t>
            </a:r>
          </a:p>
        </p:txBody>
      </p:sp>
      <p:sp>
        <p:nvSpPr>
          <p:cNvPr id="3" name="부제목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마스터 부제목 스타일 편집</a:t>
            </a:r>
          </a:p>
        </p:txBody>
      </p:sp>
      <p:sp>
        <p:nvSpPr>
          <p:cNvPr id="4" name="날짜 개체 틀 3"/>
          <p:cNvSpPr>
            <a:spLocks noGrp="1"/>
          </p:cNvSpPr>
          <p:nvPr>
            <p:ph type="dt" sz="half" idx="10"/>
          </p:nvPr>
        </p:nvSpPr>
        <p:spPr/>
        <p:txBody>
          <a:bodyPr/>
          <a:lstStyle/>
          <a:p>
            <a:fld id="{848F6B93-DFC6-4870-B667-2282D4769E1A}" type="datetimeFigureOut">
              <a:rPr lang="ko-KR" altLang="en-US" smtClean="0"/>
              <a:t>2021-07-05</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BC80C6E4-8F79-4FC1-9149-EA4B3B7199D6}" type="slidenum">
              <a:rPr lang="ko-KR" altLang="en-US" smtClean="0"/>
              <a:t>‹#›</a:t>
            </a:fld>
            <a:endParaRPr lang="ko-KR" altLang="en-US" dirty="0"/>
          </a:p>
        </p:txBody>
      </p:sp>
    </p:spTree>
    <p:extLst>
      <p:ext uri="{BB962C8B-B14F-4D97-AF65-F5344CB8AC3E}">
        <p14:creationId xmlns:p14="http://schemas.microsoft.com/office/powerpoint/2010/main" val="35941851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p>
        </p:txBody>
      </p:sp>
      <p:sp>
        <p:nvSpPr>
          <p:cNvPr id="3" name="세로 텍스트 개체 틀 2"/>
          <p:cNvSpPr>
            <a:spLocks noGrp="1"/>
          </p:cNvSpPr>
          <p:nvPr>
            <p:ph type="body" orient="vert" idx="1"/>
          </p:nvPr>
        </p:nvSpPr>
        <p:spPr/>
        <p:txBody>
          <a:bodyPr vert="eaVert"/>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p:cNvSpPr>
            <a:spLocks noGrp="1"/>
          </p:cNvSpPr>
          <p:nvPr>
            <p:ph type="dt" sz="half" idx="10"/>
          </p:nvPr>
        </p:nvSpPr>
        <p:spPr/>
        <p:txBody>
          <a:bodyPr/>
          <a:lstStyle/>
          <a:p>
            <a:fld id="{848F6B93-DFC6-4870-B667-2282D4769E1A}" type="datetimeFigureOut">
              <a:rPr lang="ko-KR" altLang="en-US" smtClean="0"/>
              <a:t>2021-07-05</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BC80C6E4-8F79-4FC1-9149-EA4B3B7199D6}" type="slidenum">
              <a:rPr lang="ko-KR" altLang="en-US" smtClean="0"/>
              <a:t>‹#›</a:t>
            </a:fld>
            <a:endParaRPr lang="ko-KR" altLang="en-US"/>
          </a:p>
        </p:txBody>
      </p:sp>
    </p:spTree>
    <p:extLst>
      <p:ext uri="{BB962C8B-B14F-4D97-AF65-F5344CB8AC3E}">
        <p14:creationId xmlns:p14="http://schemas.microsoft.com/office/powerpoint/2010/main" val="23591344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8724900" y="365125"/>
            <a:ext cx="2628900" cy="5811838"/>
          </a:xfrm>
        </p:spPr>
        <p:txBody>
          <a:bodyPr vert="eaVert"/>
          <a:lstStyle/>
          <a:p>
            <a:r>
              <a:rPr lang="ko-KR" altLang="en-US"/>
              <a:t>마스터 제목 스타일 편집</a:t>
            </a:r>
          </a:p>
        </p:txBody>
      </p:sp>
      <p:sp>
        <p:nvSpPr>
          <p:cNvPr id="3" name="세로 텍스트 개체 틀 2"/>
          <p:cNvSpPr>
            <a:spLocks noGrp="1"/>
          </p:cNvSpPr>
          <p:nvPr>
            <p:ph type="body" orient="vert" idx="1"/>
          </p:nvPr>
        </p:nvSpPr>
        <p:spPr>
          <a:xfrm>
            <a:off x="838200" y="365125"/>
            <a:ext cx="7734300" cy="5811838"/>
          </a:xfrm>
        </p:spPr>
        <p:txBody>
          <a:bodyPr vert="eaVert"/>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p:cNvSpPr>
            <a:spLocks noGrp="1"/>
          </p:cNvSpPr>
          <p:nvPr>
            <p:ph type="dt" sz="half" idx="10"/>
          </p:nvPr>
        </p:nvSpPr>
        <p:spPr/>
        <p:txBody>
          <a:bodyPr/>
          <a:lstStyle/>
          <a:p>
            <a:fld id="{848F6B93-DFC6-4870-B667-2282D4769E1A}" type="datetimeFigureOut">
              <a:rPr lang="ko-KR" altLang="en-US" smtClean="0"/>
              <a:t>2021-07-05</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BC80C6E4-8F79-4FC1-9149-EA4B3B7199D6}" type="slidenum">
              <a:rPr lang="ko-KR" altLang="en-US" smtClean="0"/>
              <a:t>‹#›</a:t>
            </a:fld>
            <a:endParaRPr lang="ko-KR" altLang="en-US"/>
          </a:p>
        </p:txBody>
      </p:sp>
    </p:spTree>
    <p:extLst>
      <p:ext uri="{BB962C8B-B14F-4D97-AF65-F5344CB8AC3E}">
        <p14:creationId xmlns:p14="http://schemas.microsoft.com/office/powerpoint/2010/main" val="38417563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섹션 목차">
    <p:spTree>
      <p:nvGrpSpPr>
        <p:cNvPr id="1" name=""/>
        <p:cNvGrpSpPr/>
        <p:nvPr/>
      </p:nvGrpSpPr>
      <p:grpSpPr>
        <a:xfrm>
          <a:off x="0" y="0"/>
          <a:ext cx="0" cy="0"/>
          <a:chOff x="0" y="0"/>
          <a:chExt cx="0" cy="0"/>
        </a:xfrm>
      </p:grpSpPr>
      <p:sp>
        <p:nvSpPr>
          <p:cNvPr id="2" name="제목 1"/>
          <p:cNvSpPr>
            <a:spLocks noGrp="1"/>
          </p:cNvSpPr>
          <p:nvPr>
            <p:ph type="title"/>
          </p:nvPr>
        </p:nvSpPr>
        <p:spPr>
          <a:xfrm>
            <a:off x="239349" y="144016"/>
            <a:ext cx="10081120" cy="548680"/>
          </a:xfrm>
        </p:spPr>
        <p:txBody>
          <a:bodyPr/>
          <a:lstStyle>
            <a:lvl1pPr algn="l">
              <a:defRPr sz="2400" b="1">
                <a:solidFill>
                  <a:schemeClr val="tx1"/>
                </a:solidFill>
              </a:defRPr>
            </a:lvl1pPr>
          </a:lstStyle>
          <a:p>
            <a:r>
              <a:rPr lang="ko-KR" altLang="en-US" dirty="0"/>
              <a:t>마스터 제목 스타일 편집</a:t>
            </a:r>
          </a:p>
        </p:txBody>
      </p:sp>
      <p:cxnSp>
        <p:nvCxnSpPr>
          <p:cNvPr id="9" name="직선 연결선 8"/>
          <p:cNvCxnSpPr/>
          <p:nvPr userDrawn="1"/>
        </p:nvCxnSpPr>
        <p:spPr>
          <a:xfrm>
            <a:off x="2832992" y="764704"/>
            <a:ext cx="3119669" cy="0"/>
          </a:xfrm>
          <a:prstGeom prst="line">
            <a:avLst/>
          </a:prstGeom>
          <a:ln w="76200">
            <a:solidFill>
              <a:schemeClr val="accent6">
                <a:lumMod val="75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직선 연결선 10"/>
          <p:cNvCxnSpPr/>
          <p:nvPr userDrawn="1"/>
        </p:nvCxnSpPr>
        <p:spPr>
          <a:xfrm>
            <a:off x="5952662" y="764704"/>
            <a:ext cx="3119669" cy="0"/>
          </a:xfrm>
          <a:prstGeom prst="line">
            <a:avLst/>
          </a:prstGeom>
          <a:ln w="76200">
            <a:solidFill>
              <a:schemeClr val="accent6">
                <a:lumMod val="40000"/>
                <a:lumOff val="60000"/>
              </a:schemeClr>
            </a:solidFill>
          </a:ln>
          <a:effectLst/>
        </p:spPr>
        <p:style>
          <a:lnRef idx="1">
            <a:schemeClr val="accent1"/>
          </a:lnRef>
          <a:fillRef idx="0">
            <a:schemeClr val="accent1"/>
          </a:fillRef>
          <a:effectRef idx="0">
            <a:schemeClr val="accent1"/>
          </a:effectRef>
          <a:fontRef idx="minor">
            <a:schemeClr val="tx1"/>
          </a:fontRef>
        </p:style>
      </p:cxnSp>
      <p:cxnSp>
        <p:nvCxnSpPr>
          <p:cNvPr id="13" name="직선 연결선 12"/>
          <p:cNvCxnSpPr/>
          <p:nvPr userDrawn="1"/>
        </p:nvCxnSpPr>
        <p:spPr>
          <a:xfrm>
            <a:off x="9072331" y="764704"/>
            <a:ext cx="3119669" cy="0"/>
          </a:xfrm>
          <a:prstGeom prst="line">
            <a:avLst/>
          </a:prstGeom>
          <a:ln w="76200">
            <a:solidFill>
              <a:schemeClr val="accent6">
                <a:lumMod val="20000"/>
                <a:lumOff val="8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직선 연결선 13"/>
          <p:cNvCxnSpPr/>
          <p:nvPr userDrawn="1"/>
        </p:nvCxnSpPr>
        <p:spPr>
          <a:xfrm>
            <a:off x="0" y="764704"/>
            <a:ext cx="3119669" cy="0"/>
          </a:xfrm>
          <a:prstGeom prst="line">
            <a:avLst/>
          </a:prstGeom>
          <a:ln w="76200">
            <a:solidFill>
              <a:schemeClr val="accent2"/>
            </a:solidFill>
          </a:ln>
          <a:effectLst/>
        </p:spPr>
        <p:style>
          <a:lnRef idx="1">
            <a:schemeClr val="accent1"/>
          </a:lnRef>
          <a:fillRef idx="0">
            <a:schemeClr val="accent1"/>
          </a:fillRef>
          <a:effectRef idx="0">
            <a:schemeClr val="accent1"/>
          </a:effectRef>
          <a:fontRef idx="minor">
            <a:schemeClr val="tx1"/>
          </a:fontRef>
        </p:style>
      </p:cxnSp>
      <p:sp>
        <p:nvSpPr>
          <p:cNvPr id="10" name="내용 개체 틀 2"/>
          <p:cNvSpPr>
            <a:spLocks noGrp="1"/>
          </p:cNvSpPr>
          <p:nvPr>
            <p:ph idx="10"/>
          </p:nvPr>
        </p:nvSpPr>
        <p:spPr>
          <a:xfrm>
            <a:off x="239350" y="908720"/>
            <a:ext cx="11713301" cy="5688632"/>
          </a:xfrm>
        </p:spPr>
        <p:txBody>
          <a:bodyPr/>
          <a:lstStyle>
            <a:lvl1pPr marL="342900" indent="-342900">
              <a:lnSpc>
                <a:spcPct val="150000"/>
              </a:lnSpc>
              <a:spcBef>
                <a:spcPts val="0"/>
              </a:spcBef>
              <a:buClr>
                <a:schemeClr val="accent3">
                  <a:lumMod val="75000"/>
                </a:schemeClr>
              </a:buClr>
              <a:buFont typeface="Wingdings" pitchFamily="2" charset="2"/>
              <a:buChar char="n"/>
              <a:defRPr sz="2000" b="0">
                <a:latin typeface="+mn-ea"/>
                <a:ea typeface="+mn-ea"/>
              </a:defRPr>
            </a:lvl1pPr>
            <a:lvl2pPr marL="447675" indent="-180975">
              <a:spcAft>
                <a:spcPts val="400"/>
              </a:spcAft>
              <a:buClr>
                <a:schemeClr val="bg1">
                  <a:lumMod val="50000"/>
                </a:schemeClr>
              </a:buClr>
              <a:buFont typeface="Wingdings" pitchFamily="2" charset="2"/>
              <a:buChar char="§"/>
              <a:defRPr sz="1600"/>
            </a:lvl2pPr>
            <a:lvl3pPr marL="628650" indent="-180975">
              <a:spcAft>
                <a:spcPts val="300"/>
              </a:spcAft>
              <a:buClr>
                <a:schemeClr val="bg1">
                  <a:lumMod val="50000"/>
                </a:schemeClr>
              </a:buClr>
              <a:buFont typeface="Arial" pitchFamily="34" charset="0"/>
              <a:buChar char="•"/>
              <a:defRPr sz="1600"/>
            </a:lvl3pPr>
            <a:lvl4pPr marL="809625" indent="-180975">
              <a:spcAft>
                <a:spcPts val="300"/>
              </a:spcAft>
              <a:buSzPct val="96000"/>
              <a:defRPr sz="1400"/>
            </a:lvl4pPr>
            <a:lvl5pPr marL="990600" indent="-180975">
              <a:defRPr sz="1400"/>
            </a:lvl5p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Tree>
    <p:extLst>
      <p:ext uri="{BB962C8B-B14F-4D97-AF65-F5344CB8AC3E}">
        <p14:creationId xmlns:p14="http://schemas.microsoft.com/office/powerpoint/2010/main" val="39192641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p>
        </p:txBody>
      </p:sp>
      <p:sp>
        <p:nvSpPr>
          <p:cNvPr id="3" name="내용 개체 틀 2"/>
          <p:cNvSpPr>
            <a:spLocks noGrp="1"/>
          </p:cNvSpPr>
          <p:nvPr>
            <p:ph idx="1"/>
          </p:nvPr>
        </p:nvSpPr>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p:cNvSpPr>
            <a:spLocks noGrp="1"/>
          </p:cNvSpPr>
          <p:nvPr>
            <p:ph type="dt" sz="half" idx="10"/>
          </p:nvPr>
        </p:nvSpPr>
        <p:spPr/>
        <p:txBody>
          <a:bodyPr/>
          <a:lstStyle/>
          <a:p>
            <a:fld id="{848F6B93-DFC6-4870-B667-2282D4769E1A}" type="datetimeFigureOut">
              <a:rPr lang="ko-KR" altLang="en-US" smtClean="0"/>
              <a:t>2021-07-05</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BC80C6E4-8F79-4FC1-9149-EA4B3B7199D6}" type="slidenum">
              <a:rPr lang="ko-KR" altLang="en-US" smtClean="0"/>
              <a:t>‹#›</a:t>
            </a:fld>
            <a:endParaRPr lang="ko-KR" altLang="en-US"/>
          </a:p>
        </p:txBody>
      </p:sp>
    </p:spTree>
    <p:extLst>
      <p:ext uri="{BB962C8B-B14F-4D97-AF65-F5344CB8AC3E}">
        <p14:creationId xmlns:p14="http://schemas.microsoft.com/office/powerpoint/2010/main" val="29680084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831850" y="1709738"/>
            <a:ext cx="10515600" cy="2852737"/>
          </a:xfrm>
        </p:spPr>
        <p:txBody>
          <a:bodyPr anchor="b"/>
          <a:lstStyle>
            <a:lvl1pPr>
              <a:defRPr sz="6000"/>
            </a:lvl1pPr>
          </a:lstStyle>
          <a:p>
            <a:r>
              <a:rPr lang="ko-KR" altLang="en-US"/>
              <a:t>마스터 제목 스타일 편집</a:t>
            </a:r>
          </a:p>
        </p:txBody>
      </p:sp>
      <p:sp>
        <p:nvSpPr>
          <p:cNvPr id="3" name="텍스트 개체 틀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ko-KR" altLang="en-US"/>
              <a:t>마스터 텍스트 스타일을 편집합니다</a:t>
            </a:r>
          </a:p>
        </p:txBody>
      </p:sp>
      <p:sp>
        <p:nvSpPr>
          <p:cNvPr id="4" name="날짜 개체 틀 3"/>
          <p:cNvSpPr>
            <a:spLocks noGrp="1"/>
          </p:cNvSpPr>
          <p:nvPr>
            <p:ph type="dt" sz="half" idx="10"/>
          </p:nvPr>
        </p:nvSpPr>
        <p:spPr/>
        <p:txBody>
          <a:bodyPr/>
          <a:lstStyle/>
          <a:p>
            <a:fld id="{848F6B93-DFC6-4870-B667-2282D4769E1A}" type="datetimeFigureOut">
              <a:rPr lang="ko-KR" altLang="en-US" smtClean="0"/>
              <a:t>2021-07-05</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BC80C6E4-8F79-4FC1-9149-EA4B3B7199D6}" type="slidenum">
              <a:rPr lang="ko-KR" altLang="en-US" smtClean="0"/>
              <a:t>‹#›</a:t>
            </a:fld>
            <a:endParaRPr lang="ko-KR" altLang="en-US"/>
          </a:p>
        </p:txBody>
      </p:sp>
    </p:spTree>
    <p:extLst>
      <p:ext uri="{BB962C8B-B14F-4D97-AF65-F5344CB8AC3E}">
        <p14:creationId xmlns:p14="http://schemas.microsoft.com/office/powerpoint/2010/main" val="4569455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p>
        </p:txBody>
      </p:sp>
      <p:sp>
        <p:nvSpPr>
          <p:cNvPr id="3" name="내용 개체 틀 2"/>
          <p:cNvSpPr>
            <a:spLocks noGrp="1"/>
          </p:cNvSpPr>
          <p:nvPr>
            <p:ph sz="half" idx="1"/>
          </p:nvPr>
        </p:nvSpPr>
        <p:spPr>
          <a:xfrm>
            <a:off x="838200" y="1825625"/>
            <a:ext cx="5181600" cy="435133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내용 개체 틀 3"/>
          <p:cNvSpPr>
            <a:spLocks noGrp="1"/>
          </p:cNvSpPr>
          <p:nvPr>
            <p:ph sz="half" idx="2"/>
          </p:nvPr>
        </p:nvSpPr>
        <p:spPr>
          <a:xfrm>
            <a:off x="6172200" y="1825625"/>
            <a:ext cx="5181600" cy="435133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날짜 개체 틀 4"/>
          <p:cNvSpPr>
            <a:spLocks noGrp="1"/>
          </p:cNvSpPr>
          <p:nvPr>
            <p:ph type="dt" sz="half" idx="10"/>
          </p:nvPr>
        </p:nvSpPr>
        <p:spPr/>
        <p:txBody>
          <a:bodyPr/>
          <a:lstStyle/>
          <a:p>
            <a:fld id="{848F6B93-DFC6-4870-B667-2282D4769E1A}" type="datetimeFigureOut">
              <a:rPr lang="ko-KR" altLang="en-US" smtClean="0"/>
              <a:t>2021-07-05</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BC80C6E4-8F79-4FC1-9149-EA4B3B7199D6}" type="slidenum">
              <a:rPr lang="ko-KR" altLang="en-US" smtClean="0"/>
              <a:t>‹#›</a:t>
            </a:fld>
            <a:endParaRPr lang="ko-KR" altLang="en-US"/>
          </a:p>
        </p:txBody>
      </p:sp>
    </p:spTree>
    <p:extLst>
      <p:ext uri="{BB962C8B-B14F-4D97-AF65-F5344CB8AC3E}">
        <p14:creationId xmlns:p14="http://schemas.microsoft.com/office/powerpoint/2010/main" val="21292168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839788" y="365125"/>
            <a:ext cx="10515600" cy="1325563"/>
          </a:xfrm>
        </p:spPr>
        <p:txBody>
          <a:bodyPr/>
          <a:lstStyle/>
          <a:p>
            <a:r>
              <a:rPr lang="ko-KR" altLang="en-US"/>
              <a:t>마스터 제목 스타일 편집</a:t>
            </a:r>
          </a:p>
        </p:txBody>
      </p:sp>
      <p:sp>
        <p:nvSpPr>
          <p:cNvPr id="3" name="텍스트 개체 틀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편집합니다</a:t>
            </a:r>
          </a:p>
        </p:txBody>
      </p:sp>
      <p:sp>
        <p:nvSpPr>
          <p:cNvPr id="4" name="내용 개체 틀 3"/>
          <p:cNvSpPr>
            <a:spLocks noGrp="1"/>
          </p:cNvSpPr>
          <p:nvPr>
            <p:ph sz="half" idx="2"/>
          </p:nvPr>
        </p:nvSpPr>
        <p:spPr>
          <a:xfrm>
            <a:off x="839788" y="2505075"/>
            <a:ext cx="5157787" cy="368458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텍스트 개체 틀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편집합니다</a:t>
            </a:r>
          </a:p>
        </p:txBody>
      </p:sp>
      <p:sp>
        <p:nvSpPr>
          <p:cNvPr id="6" name="내용 개체 틀 5"/>
          <p:cNvSpPr>
            <a:spLocks noGrp="1"/>
          </p:cNvSpPr>
          <p:nvPr>
            <p:ph sz="quarter" idx="4"/>
          </p:nvPr>
        </p:nvSpPr>
        <p:spPr>
          <a:xfrm>
            <a:off x="6172200" y="2505075"/>
            <a:ext cx="5183188" cy="368458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7" name="날짜 개체 틀 6"/>
          <p:cNvSpPr>
            <a:spLocks noGrp="1"/>
          </p:cNvSpPr>
          <p:nvPr>
            <p:ph type="dt" sz="half" idx="10"/>
          </p:nvPr>
        </p:nvSpPr>
        <p:spPr/>
        <p:txBody>
          <a:bodyPr/>
          <a:lstStyle/>
          <a:p>
            <a:fld id="{848F6B93-DFC6-4870-B667-2282D4769E1A}" type="datetimeFigureOut">
              <a:rPr lang="ko-KR" altLang="en-US" smtClean="0"/>
              <a:t>2021-07-05</a:t>
            </a:fld>
            <a:endParaRPr lang="ko-KR" altLang="en-US"/>
          </a:p>
        </p:txBody>
      </p:sp>
      <p:sp>
        <p:nvSpPr>
          <p:cNvPr id="8" name="바닥글 개체 틀 7"/>
          <p:cNvSpPr>
            <a:spLocks noGrp="1"/>
          </p:cNvSpPr>
          <p:nvPr>
            <p:ph type="ftr" sz="quarter" idx="11"/>
          </p:nvPr>
        </p:nvSpPr>
        <p:spPr/>
        <p:txBody>
          <a:bodyPr/>
          <a:lstStyle/>
          <a:p>
            <a:endParaRPr lang="ko-KR" altLang="en-US"/>
          </a:p>
        </p:txBody>
      </p:sp>
      <p:sp>
        <p:nvSpPr>
          <p:cNvPr id="9" name="슬라이드 번호 개체 틀 8"/>
          <p:cNvSpPr>
            <a:spLocks noGrp="1"/>
          </p:cNvSpPr>
          <p:nvPr>
            <p:ph type="sldNum" sz="quarter" idx="12"/>
          </p:nvPr>
        </p:nvSpPr>
        <p:spPr/>
        <p:txBody>
          <a:bodyPr/>
          <a:lstStyle/>
          <a:p>
            <a:fld id="{BC80C6E4-8F79-4FC1-9149-EA4B3B7199D6}" type="slidenum">
              <a:rPr lang="ko-KR" altLang="en-US" smtClean="0"/>
              <a:t>‹#›</a:t>
            </a:fld>
            <a:endParaRPr lang="ko-KR" altLang="en-US"/>
          </a:p>
        </p:txBody>
      </p:sp>
    </p:spTree>
    <p:extLst>
      <p:ext uri="{BB962C8B-B14F-4D97-AF65-F5344CB8AC3E}">
        <p14:creationId xmlns:p14="http://schemas.microsoft.com/office/powerpoint/2010/main" val="753633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p>
        </p:txBody>
      </p:sp>
      <p:sp>
        <p:nvSpPr>
          <p:cNvPr id="3" name="날짜 개체 틀 2"/>
          <p:cNvSpPr>
            <a:spLocks noGrp="1"/>
          </p:cNvSpPr>
          <p:nvPr>
            <p:ph type="dt" sz="half" idx="10"/>
          </p:nvPr>
        </p:nvSpPr>
        <p:spPr/>
        <p:txBody>
          <a:bodyPr/>
          <a:lstStyle/>
          <a:p>
            <a:fld id="{848F6B93-DFC6-4870-B667-2282D4769E1A}" type="datetimeFigureOut">
              <a:rPr lang="ko-KR" altLang="en-US" smtClean="0"/>
              <a:t>2021-07-05</a:t>
            </a:fld>
            <a:endParaRPr lang="ko-KR" altLang="en-US"/>
          </a:p>
        </p:txBody>
      </p:sp>
      <p:sp>
        <p:nvSpPr>
          <p:cNvPr id="4" name="바닥글 개체 틀 3"/>
          <p:cNvSpPr>
            <a:spLocks noGrp="1"/>
          </p:cNvSpPr>
          <p:nvPr>
            <p:ph type="ftr" sz="quarter" idx="11"/>
          </p:nvPr>
        </p:nvSpPr>
        <p:spPr/>
        <p:txBody>
          <a:bodyPr/>
          <a:lstStyle/>
          <a:p>
            <a:endParaRPr lang="ko-KR" altLang="en-US"/>
          </a:p>
        </p:txBody>
      </p:sp>
      <p:sp>
        <p:nvSpPr>
          <p:cNvPr id="5" name="슬라이드 번호 개체 틀 4"/>
          <p:cNvSpPr>
            <a:spLocks noGrp="1"/>
          </p:cNvSpPr>
          <p:nvPr>
            <p:ph type="sldNum" sz="quarter" idx="12"/>
          </p:nvPr>
        </p:nvSpPr>
        <p:spPr/>
        <p:txBody>
          <a:bodyPr/>
          <a:lstStyle/>
          <a:p>
            <a:fld id="{BC80C6E4-8F79-4FC1-9149-EA4B3B7199D6}" type="slidenum">
              <a:rPr lang="ko-KR" altLang="en-US" smtClean="0"/>
              <a:t>‹#›</a:t>
            </a:fld>
            <a:endParaRPr lang="ko-KR" altLang="en-US"/>
          </a:p>
        </p:txBody>
      </p:sp>
    </p:spTree>
    <p:extLst>
      <p:ext uri="{BB962C8B-B14F-4D97-AF65-F5344CB8AC3E}">
        <p14:creationId xmlns:p14="http://schemas.microsoft.com/office/powerpoint/2010/main" val="14611906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fld id="{848F6B93-DFC6-4870-B667-2282D4769E1A}" type="datetimeFigureOut">
              <a:rPr lang="ko-KR" altLang="en-US" smtClean="0"/>
              <a:t>2021-07-05</a:t>
            </a:fld>
            <a:endParaRPr lang="ko-KR" altLang="en-US"/>
          </a:p>
        </p:txBody>
      </p:sp>
      <p:sp>
        <p:nvSpPr>
          <p:cNvPr id="3" name="바닥글 개체 틀 2"/>
          <p:cNvSpPr>
            <a:spLocks noGrp="1"/>
          </p:cNvSpPr>
          <p:nvPr>
            <p:ph type="ftr" sz="quarter" idx="11"/>
          </p:nvPr>
        </p:nvSpPr>
        <p:spPr/>
        <p:txBody>
          <a:bodyPr/>
          <a:lstStyle/>
          <a:p>
            <a:endParaRPr lang="ko-KR" altLang="en-US"/>
          </a:p>
        </p:txBody>
      </p:sp>
      <p:sp>
        <p:nvSpPr>
          <p:cNvPr id="4" name="슬라이드 번호 개체 틀 3"/>
          <p:cNvSpPr>
            <a:spLocks noGrp="1"/>
          </p:cNvSpPr>
          <p:nvPr>
            <p:ph type="sldNum" sz="quarter" idx="12"/>
          </p:nvPr>
        </p:nvSpPr>
        <p:spPr/>
        <p:txBody>
          <a:bodyPr/>
          <a:lstStyle/>
          <a:p>
            <a:fld id="{BC80C6E4-8F79-4FC1-9149-EA4B3B7199D6}" type="slidenum">
              <a:rPr lang="ko-KR" altLang="en-US" smtClean="0"/>
              <a:t>‹#›</a:t>
            </a:fld>
            <a:endParaRPr lang="ko-KR" altLang="en-US"/>
          </a:p>
        </p:txBody>
      </p:sp>
    </p:spTree>
    <p:extLst>
      <p:ext uri="{BB962C8B-B14F-4D97-AF65-F5344CB8AC3E}">
        <p14:creationId xmlns:p14="http://schemas.microsoft.com/office/powerpoint/2010/main" val="3834432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p>
        </p:txBody>
      </p:sp>
      <p:sp>
        <p:nvSpPr>
          <p:cNvPr id="3" name="내용 개체 틀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텍스트 개체 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스타일을 편집합니다</a:t>
            </a:r>
          </a:p>
        </p:txBody>
      </p:sp>
      <p:sp>
        <p:nvSpPr>
          <p:cNvPr id="5" name="날짜 개체 틀 4"/>
          <p:cNvSpPr>
            <a:spLocks noGrp="1"/>
          </p:cNvSpPr>
          <p:nvPr>
            <p:ph type="dt" sz="half" idx="10"/>
          </p:nvPr>
        </p:nvSpPr>
        <p:spPr/>
        <p:txBody>
          <a:bodyPr/>
          <a:lstStyle/>
          <a:p>
            <a:fld id="{848F6B93-DFC6-4870-B667-2282D4769E1A}" type="datetimeFigureOut">
              <a:rPr lang="ko-KR" altLang="en-US" smtClean="0"/>
              <a:t>2021-07-05</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BC80C6E4-8F79-4FC1-9149-EA4B3B7199D6}" type="slidenum">
              <a:rPr lang="ko-KR" altLang="en-US" smtClean="0"/>
              <a:t>‹#›</a:t>
            </a:fld>
            <a:endParaRPr lang="ko-KR" altLang="en-US"/>
          </a:p>
        </p:txBody>
      </p:sp>
    </p:spTree>
    <p:extLst>
      <p:ext uri="{BB962C8B-B14F-4D97-AF65-F5344CB8AC3E}">
        <p14:creationId xmlns:p14="http://schemas.microsoft.com/office/powerpoint/2010/main" val="652641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p>
        </p:txBody>
      </p:sp>
      <p:sp>
        <p:nvSpPr>
          <p:cNvPr id="3" name="그림 개체 틀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ko-KR" altLang="en-US"/>
          </a:p>
        </p:txBody>
      </p:sp>
      <p:sp>
        <p:nvSpPr>
          <p:cNvPr id="4" name="텍스트 개체 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스타일을 편집합니다</a:t>
            </a:r>
          </a:p>
        </p:txBody>
      </p:sp>
      <p:sp>
        <p:nvSpPr>
          <p:cNvPr id="5" name="날짜 개체 틀 4"/>
          <p:cNvSpPr>
            <a:spLocks noGrp="1"/>
          </p:cNvSpPr>
          <p:nvPr>
            <p:ph type="dt" sz="half" idx="10"/>
          </p:nvPr>
        </p:nvSpPr>
        <p:spPr/>
        <p:txBody>
          <a:bodyPr/>
          <a:lstStyle/>
          <a:p>
            <a:fld id="{848F6B93-DFC6-4870-B667-2282D4769E1A}" type="datetimeFigureOut">
              <a:rPr lang="ko-KR" altLang="en-US" smtClean="0"/>
              <a:t>2021-07-05</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BC80C6E4-8F79-4FC1-9149-EA4B3B7199D6}" type="slidenum">
              <a:rPr lang="ko-KR" altLang="en-US" smtClean="0"/>
              <a:t>‹#›</a:t>
            </a:fld>
            <a:endParaRPr lang="ko-KR" altLang="en-US"/>
          </a:p>
        </p:txBody>
      </p:sp>
    </p:spTree>
    <p:extLst>
      <p:ext uri="{BB962C8B-B14F-4D97-AF65-F5344CB8AC3E}">
        <p14:creationId xmlns:p14="http://schemas.microsoft.com/office/powerpoint/2010/main" val="27367966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ko-KR" altLang="en-US"/>
              <a:t>마스터 제목 스타일 편집</a:t>
            </a:r>
          </a:p>
        </p:txBody>
      </p:sp>
      <p:sp>
        <p:nvSpPr>
          <p:cNvPr id="3" name="텍스트 개체 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8F6B93-DFC6-4870-B667-2282D4769E1A}" type="datetimeFigureOut">
              <a:rPr lang="ko-KR" altLang="en-US" smtClean="0"/>
              <a:t>2021-07-05</a:t>
            </a:fld>
            <a:endParaRPr lang="ko-KR" altLang="en-US"/>
          </a:p>
        </p:txBody>
      </p:sp>
      <p:sp>
        <p:nvSpPr>
          <p:cNvPr id="5" name="바닥글 개체 틀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ko-KR" altLang="en-US"/>
          </a:p>
        </p:txBody>
      </p:sp>
      <p:sp>
        <p:nvSpPr>
          <p:cNvPr id="6" name="슬라이드 번호 개체 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80C6E4-8F79-4FC1-9149-EA4B3B7199D6}" type="slidenum">
              <a:rPr lang="ko-KR" altLang="en-US" smtClean="0"/>
              <a:t>‹#›</a:t>
            </a:fld>
            <a:endParaRPr lang="ko-KR" altLang="en-US"/>
          </a:p>
        </p:txBody>
      </p:sp>
    </p:spTree>
    <p:extLst>
      <p:ext uri="{BB962C8B-B14F-4D97-AF65-F5344CB8AC3E}">
        <p14:creationId xmlns:p14="http://schemas.microsoft.com/office/powerpoint/2010/main" val="26468995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800.png"/><Relationship Id="rId7" Type="http://schemas.openxmlformats.org/officeDocument/2006/relationships/image" Target="../media/image26.png"/><Relationship Id="rId2" Type="http://schemas.openxmlformats.org/officeDocument/2006/relationships/image" Target="../media/image790.png"/><Relationship Id="rId1" Type="http://schemas.openxmlformats.org/officeDocument/2006/relationships/slideLayout" Target="../slideLayouts/slideLayout2.xml"/><Relationship Id="rId6" Type="http://schemas.openxmlformats.org/officeDocument/2006/relationships/image" Target="../media/image830.png"/><Relationship Id="rId5" Type="http://schemas.openxmlformats.org/officeDocument/2006/relationships/image" Target="../media/image820.png"/><Relationship Id="rId4" Type="http://schemas.openxmlformats.org/officeDocument/2006/relationships/image" Target="../media/image811.png"/></Relationships>
</file>

<file path=ppt/slides/_rels/slide18.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4.png"/><Relationship Id="rId3" Type="http://schemas.openxmlformats.org/officeDocument/2006/relationships/image" Target="../media/image800.png"/><Relationship Id="rId7" Type="http://schemas.openxmlformats.org/officeDocument/2006/relationships/image" Target="../media/image28.png"/><Relationship Id="rId12" Type="http://schemas.openxmlformats.org/officeDocument/2006/relationships/image" Target="../media/image33.png"/><Relationship Id="rId2" Type="http://schemas.openxmlformats.org/officeDocument/2006/relationships/image" Target="../media/image790.png"/><Relationship Id="rId1" Type="http://schemas.openxmlformats.org/officeDocument/2006/relationships/slideLayout" Target="../slideLayouts/slideLayout2.xml"/><Relationship Id="rId6" Type="http://schemas.openxmlformats.org/officeDocument/2006/relationships/image" Target="../media/image830.png"/><Relationship Id="rId11" Type="http://schemas.openxmlformats.org/officeDocument/2006/relationships/image" Target="../media/image32.png"/><Relationship Id="rId5" Type="http://schemas.openxmlformats.org/officeDocument/2006/relationships/image" Target="../media/image820.png"/><Relationship Id="rId10" Type="http://schemas.openxmlformats.org/officeDocument/2006/relationships/image" Target="../media/image31.png"/><Relationship Id="rId4" Type="http://schemas.openxmlformats.org/officeDocument/2006/relationships/image" Target="../media/image811.png"/><Relationship Id="rId9"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wmf"/></Relationships>
</file>

<file path=ppt/slides/_rels/slide3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55.png"/><Relationship Id="rId1" Type="http://schemas.openxmlformats.org/officeDocument/2006/relationships/slideLayout" Target="../slideLayouts/slideLayout12.xml"/><Relationship Id="rId4" Type="http://schemas.openxmlformats.org/officeDocument/2006/relationships/image" Target="../media/image540.png"/></Relationships>
</file>

<file path=ppt/slides/_rels/slide35.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customXml" Target="../ink/ink2.xml"/><Relationship Id="rId7" Type="http://schemas.openxmlformats.org/officeDocument/2006/relationships/customXml" Target="../ink/ink4.xml"/><Relationship Id="rId2" Type="http://schemas.openxmlformats.org/officeDocument/2006/relationships/image" Target="../media/image56.png"/><Relationship Id="rId1" Type="http://schemas.openxmlformats.org/officeDocument/2006/relationships/slideLayout" Target="../slideLayouts/slideLayout12.xml"/><Relationship Id="rId6" Type="http://schemas.openxmlformats.org/officeDocument/2006/relationships/image" Target="../media/image57.png"/><Relationship Id="rId5" Type="http://schemas.openxmlformats.org/officeDocument/2006/relationships/customXml" Target="../ink/ink3.xml"/><Relationship Id="rId10" Type="http://schemas.openxmlformats.org/officeDocument/2006/relationships/image" Target="../media/image59.png"/><Relationship Id="rId4" Type="http://schemas.openxmlformats.org/officeDocument/2006/relationships/image" Target="../media/image560.png"/><Relationship Id="rId9" Type="http://schemas.openxmlformats.org/officeDocument/2006/relationships/customXml" Target="../ink/ink5.xml"/></Relationships>
</file>

<file path=ppt/slides/_rels/slide36.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8" Type="http://schemas.openxmlformats.org/officeDocument/2006/relationships/image" Target="../media/image500.png"/><Relationship Id="rId13" Type="http://schemas.openxmlformats.org/officeDocument/2006/relationships/customXml" Target="../ink/ink10.xml"/><Relationship Id="rId18" Type="http://schemas.openxmlformats.org/officeDocument/2006/relationships/image" Target="../media/image86.png"/><Relationship Id="rId26" Type="http://schemas.openxmlformats.org/officeDocument/2006/relationships/customXml" Target="../ink/ink16.xml"/><Relationship Id="rId39" Type="http://schemas.openxmlformats.org/officeDocument/2006/relationships/image" Target="../media/image660.png"/><Relationship Id="rId3" Type="http://schemas.openxmlformats.org/officeDocument/2006/relationships/image" Target="../media/image80.png"/><Relationship Id="rId21" Type="http://schemas.openxmlformats.org/officeDocument/2006/relationships/image" Target="../media/image88.png"/><Relationship Id="rId34" Type="http://schemas.openxmlformats.org/officeDocument/2006/relationships/customXml" Target="../ink/ink20.xml"/><Relationship Id="rId7" Type="http://schemas.openxmlformats.org/officeDocument/2006/relationships/customXml" Target="../ink/ink7.xml"/><Relationship Id="rId12" Type="http://schemas.openxmlformats.org/officeDocument/2006/relationships/image" Target="../media/image83.png"/><Relationship Id="rId17" Type="http://schemas.openxmlformats.org/officeDocument/2006/relationships/customXml" Target="../ink/ink12.xml"/><Relationship Id="rId25" Type="http://schemas.openxmlformats.org/officeDocument/2006/relationships/image" Target="../media/image90.png"/><Relationship Id="rId33" Type="http://schemas.openxmlformats.org/officeDocument/2006/relationships/image" Target="../media/image630.png"/><Relationship Id="rId38" Type="http://schemas.openxmlformats.org/officeDocument/2006/relationships/customXml" Target="../ink/ink22.xml"/><Relationship Id="rId2" Type="http://schemas.openxmlformats.org/officeDocument/2006/relationships/image" Target="../media/image79.png"/><Relationship Id="rId16" Type="http://schemas.openxmlformats.org/officeDocument/2006/relationships/image" Target="../media/image85.png"/><Relationship Id="rId20" Type="http://schemas.openxmlformats.org/officeDocument/2006/relationships/image" Target="../media/image87.png"/><Relationship Id="rId29" Type="http://schemas.openxmlformats.org/officeDocument/2006/relationships/image" Target="../media/image610.png"/><Relationship Id="rId1" Type="http://schemas.openxmlformats.org/officeDocument/2006/relationships/slideLayout" Target="../slideLayouts/slideLayout12.xml"/><Relationship Id="rId6" Type="http://schemas.openxmlformats.org/officeDocument/2006/relationships/image" Target="../media/image82.png"/><Relationship Id="rId11" Type="http://schemas.openxmlformats.org/officeDocument/2006/relationships/customXml" Target="../ink/ink9.xml"/><Relationship Id="rId24" Type="http://schemas.openxmlformats.org/officeDocument/2006/relationships/customXml" Target="../ink/ink15.xml"/><Relationship Id="rId32" Type="http://schemas.openxmlformats.org/officeDocument/2006/relationships/customXml" Target="../ink/ink19.xml"/><Relationship Id="rId37" Type="http://schemas.openxmlformats.org/officeDocument/2006/relationships/image" Target="../media/image650.png"/><Relationship Id="rId5" Type="http://schemas.openxmlformats.org/officeDocument/2006/relationships/customXml" Target="../ink/ink6.xml"/><Relationship Id="rId15" Type="http://schemas.openxmlformats.org/officeDocument/2006/relationships/customXml" Target="../ink/ink11.xml"/><Relationship Id="rId23" Type="http://schemas.openxmlformats.org/officeDocument/2006/relationships/image" Target="../media/image89.png"/><Relationship Id="rId28" Type="http://schemas.openxmlformats.org/officeDocument/2006/relationships/customXml" Target="../ink/ink17.xml"/><Relationship Id="rId36" Type="http://schemas.openxmlformats.org/officeDocument/2006/relationships/customXml" Target="../ink/ink21.xml"/><Relationship Id="rId10" Type="http://schemas.openxmlformats.org/officeDocument/2006/relationships/image" Target="../media/image510.png"/><Relationship Id="rId19" Type="http://schemas.openxmlformats.org/officeDocument/2006/relationships/customXml" Target="../ink/ink13.xml"/><Relationship Id="rId31" Type="http://schemas.openxmlformats.org/officeDocument/2006/relationships/image" Target="../media/image620.png"/><Relationship Id="rId4" Type="http://schemas.openxmlformats.org/officeDocument/2006/relationships/image" Target="../media/image81.png"/><Relationship Id="rId9" Type="http://schemas.openxmlformats.org/officeDocument/2006/relationships/customXml" Target="../ink/ink8.xml"/><Relationship Id="rId14" Type="http://schemas.openxmlformats.org/officeDocument/2006/relationships/image" Target="../media/image84.png"/><Relationship Id="rId22" Type="http://schemas.openxmlformats.org/officeDocument/2006/relationships/customXml" Target="../ink/ink14.xml"/><Relationship Id="rId27" Type="http://schemas.openxmlformats.org/officeDocument/2006/relationships/image" Target="../media/image91.png"/><Relationship Id="rId30" Type="http://schemas.openxmlformats.org/officeDocument/2006/relationships/customXml" Target="../ink/ink18.xml"/><Relationship Id="rId35" Type="http://schemas.openxmlformats.org/officeDocument/2006/relationships/image" Target="../media/image640.png"/></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95.png"/><Relationship Id="rId13" Type="http://schemas.openxmlformats.org/officeDocument/2006/relationships/customXml" Target="../ink/ink28.xml"/><Relationship Id="rId18" Type="http://schemas.openxmlformats.org/officeDocument/2006/relationships/image" Target="../media/image100.png"/><Relationship Id="rId26" Type="http://schemas.openxmlformats.org/officeDocument/2006/relationships/image" Target="../media/image801.png"/><Relationship Id="rId3" Type="http://schemas.openxmlformats.org/officeDocument/2006/relationships/customXml" Target="../ink/ink23.xml"/><Relationship Id="rId21" Type="http://schemas.openxmlformats.org/officeDocument/2006/relationships/image" Target="../media/image102.png"/><Relationship Id="rId34" Type="http://schemas.openxmlformats.org/officeDocument/2006/relationships/image" Target="../media/image107.png"/><Relationship Id="rId7" Type="http://schemas.openxmlformats.org/officeDocument/2006/relationships/customXml" Target="../ink/ink25.xml"/><Relationship Id="rId12" Type="http://schemas.openxmlformats.org/officeDocument/2006/relationships/image" Target="../media/image97.png"/><Relationship Id="rId17" Type="http://schemas.openxmlformats.org/officeDocument/2006/relationships/customXml" Target="../ink/ink30.xml"/><Relationship Id="rId25" Type="http://schemas.openxmlformats.org/officeDocument/2006/relationships/customXml" Target="../ink/ink33.xml"/><Relationship Id="rId33" Type="http://schemas.openxmlformats.org/officeDocument/2006/relationships/customXml" Target="../ink/ink37.xml"/><Relationship Id="rId2" Type="http://schemas.openxmlformats.org/officeDocument/2006/relationships/image" Target="../media/image92.png"/><Relationship Id="rId16" Type="http://schemas.openxmlformats.org/officeDocument/2006/relationships/image" Target="../media/image99.png"/><Relationship Id="rId20" Type="http://schemas.openxmlformats.org/officeDocument/2006/relationships/image" Target="../media/image101.png"/><Relationship Id="rId29" Type="http://schemas.openxmlformats.org/officeDocument/2006/relationships/customXml" Target="../ink/ink35.xml"/><Relationship Id="rId1" Type="http://schemas.openxmlformats.org/officeDocument/2006/relationships/slideLayout" Target="../slideLayouts/slideLayout12.xml"/><Relationship Id="rId6" Type="http://schemas.openxmlformats.org/officeDocument/2006/relationships/image" Target="../media/image94.png"/><Relationship Id="rId11" Type="http://schemas.openxmlformats.org/officeDocument/2006/relationships/customXml" Target="../ink/ink27.xml"/><Relationship Id="rId24" Type="http://schemas.openxmlformats.org/officeDocument/2006/relationships/image" Target="../media/image791.png"/><Relationship Id="rId32" Type="http://schemas.openxmlformats.org/officeDocument/2006/relationships/image" Target="../media/image106.png"/><Relationship Id="rId5" Type="http://schemas.openxmlformats.org/officeDocument/2006/relationships/customXml" Target="../ink/ink24.xml"/><Relationship Id="rId15" Type="http://schemas.openxmlformats.org/officeDocument/2006/relationships/customXml" Target="../ink/ink29.xml"/><Relationship Id="rId23" Type="http://schemas.openxmlformats.org/officeDocument/2006/relationships/customXml" Target="../ink/ink32.xml"/><Relationship Id="rId28" Type="http://schemas.openxmlformats.org/officeDocument/2006/relationships/image" Target="../media/image104.png"/><Relationship Id="rId10" Type="http://schemas.openxmlformats.org/officeDocument/2006/relationships/image" Target="../media/image96.png"/><Relationship Id="rId19" Type="http://schemas.openxmlformats.org/officeDocument/2006/relationships/customXml" Target="../ink/ink31.xml"/><Relationship Id="rId31" Type="http://schemas.openxmlformats.org/officeDocument/2006/relationships/customXml" Target="../ink/ink36.xml"/><Relationship Id="rId4" Type="http://schemas.openxmlformats.org/officeDocument/2006/relationships/image" Target="../media/image93.png"/><Relationship Id="rId9" Type="http://schemas.openxmlformats.org/officeDocument/2006/relationships/customXml" Target="../ink/ink26.xml"/><Relationship Id="rId14" Type="http://schemas.openxmlformats.org/officeDocument/2006/relationships/image" Target="../media/image98.png"/><Relationship Id="rId22" Type="http://schemas.openxmlformats.org/officeDocument/2006/relationships/image" Target="../media/image103.png"/><Relationship Id="rId27" Type="http://schemas.openxmlformats.org/officeDocument/2006/relationships/customXml" Target="../ink/ink34.xml"/><Relationship Id="rId30" Type="http://schemas.openxmlformats.org/officeDocument/2006/relationships/image" Target="../media/image105.png"/></Relationships>
</file>

<file path=ppt/slides/_rels/slide41.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8" Type="http://schemas.openxmlformats.org/officeDocument/2006/relationships/image" Target="../media/image114.png"/><Relationship Id="rId13" Type="http://schemas.openxmlformats.org/officeDocument/2006/relationships/customXml" Target="../ink/ink43.xml"/><Relationship Id="rId3" Type="http://schemas.openxmlformats.org/officeDocument/2006/relationships/customXml" Target="../ink/ink38.xml"/><Relationship Id="rId7" Type="http://schemas.openxmlformats.org/officeDocument/2006/relationships/customXml" Target="../ink/ink40.xml"/><Relationship Id="rId12" Type="http://schemas.openxmlformats.org/officeDocument/2006/relationships/image" Target="../media/image116.png"/><Relationship Id="rId2" Type="http://schemas.openxmlformats.org/officeDocument/2006/relationships/image" Target="../media/image111.png"/><Relationship Id="rId16" Type="http://schemas.openxmlformats.org/officeDocument/2006/relationships/image" Target="../media/image119.png"/><Relationship Id="rId1" Type="http://schemas.openxmlformats.org/officeDocument/2006/relationships/slideLayout" Target="../slideLayouts/slideLayout12.xml"/><Relationship Id="rId6" Type="http://schemas.openxmlformats.org/officeDocument/2006/relationships/image" Target="../media/image113.png"/><Relationship Id="rId11" Type="http://schemas.openxmlformats.org/officeDocument/2006/relationships/customXml" Target="../ink/ink42.xml"/><Relationship Id="rId5" Type="http://schemas.openxmlformats.org/officeDocument/2006/relationships/customXml" Target="../ink/ink39.xml"/><Relationship Id="rId15" Type="http://schemas.openxmlformats.org/officeDocument/2006/relationships/image" Target="../media/image118.png"/><Relationship Id="rId10" Type="http://schemas.openxmlformats.org/officeDocument/2006/relationships/image" Target="../media/image115.png"/><Relationship Id="rId4" Type="http://schemas.openxmlformats.org/officeDocument/2006/relationships/image" Target="../media/image112.png"/><Relationship Id="rId9" Type="http://schemas.openxmlformats.org/officeDocument/2006/relationships/customXml" Target="../ink/ink41.xml"/><Relationship Id="rId14" Type="http://schemas.openxmlformats.org/officeDocument/2006/relationships/image" Target="../media/image117.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png"/><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customXml" Target="../ink/ink44.xml"/><Relationship Id="rId2" Type="http://schemas.openxmlformats.org/officeDocument/2006/relationships/image" Target="../media/image123.png"/><Relationship Id="rId1" Type="http://schemas.openxmlformats.org/officeDocument/2006/relationships/slideLayout" Target="../slideLayouts/slideLayout12.xml"/><Relationship Id="rId4" Type="http://schemas.openxmlformats.org/officeDocument/2006/relationships/image" Target="../media/image124.png"/></Relationships>
</file>

<file path=ppt/slides/_rels/slide49.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25.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wmf"/></Relationships>
</file>

<file path=ppt/slides/_rels/slide50.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hyperlink" Target="http://keras.io./losses" TargetMode="External"/><Relationship Id="rId1" Type="http://schemas.openxmlformats.org/officeDocument/2006/relationships/slideLayout" Target="../slideLayouts/slideLayout12.xml"/><Relationship Id="rId6" Type="http://schemas.openxmlformats.org/officeDocument/2006/relationships/image" Target="../media/image131.png"/><Relationship Id="rId5" Type="http://schemas.openxmlformats.org/officeDocument/2006/relationships/image" Target="../media/image130.png"/><Relationship Id="rId4" Type="http://schemas.openxmlformats.org/officeDocument/2006/relationships/image" Target="../media/image129.png"/></Relationships>
</file>

<file path=ppt/slides/_rels/slide52.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133.png"/><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36.png"/><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138.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8" Type="http://schemas.openxmlformats.org/officeDocument/2006/relationships/image" Target="../media/image68.png"/><Relationship Id="rId13" Type="http://schemas.openxmlformats.org/officeDocument/2006/relationships/image" Target="../media/image73.png"/><Relationship Id="rId18" Type="http://schemas.openxmlformats.org/officeDocument/2006/relationships/image" Target="../media/image78.png"/><Relationship Id="rId3" Type="http://schemas.openxmlformats.org/officeDocument/2006/relationships/image" Target="../media/image631.png"/><Relationship Id="rId7" Type="http://schemas.openxmlformats.org/officeDocument/2006/relationships/image" Target="../media/image67.png"/><Relationship Id="rId12" Type="http://schemas.openxmlformats.org/officeDocument/2006/relationships/image" Target="../media/image72.png"/><Relationship Id="rId17" Type="http://schemas.openxmlformats.org/officeDocument/2006/relationships/image" Target="../media/image77.png"/><Relationship Id="rId2" Type="http://schemas.openxmlformats.org/officeDocument/2006/relationships/image" Target="../media/image621.png"/><Relationship Id="rId16" Type="http://schemas.openxmlformats.org/officeDocument/2006/relationships/image" Target="../media/image76.png"/><Relationship Id="rId1" Type="http://schemas.openxmlformats.org/officeDocument/2006/relationships/slideLayout" Target="../slideLayouts/slideLayout2.xml"/><Relationship Id="rId6" Type="http://schemas.openxmlformats.org/officeDocument/2006/relationships/image" Target="../media/image66.png"/><Relationship Id="rId11" Type="http://schemas.openxmlformats.org/officeDocument/2006/relationships/image" Target="../media/image71.png"/><Relationship Id="rId5" Type="http://schemas.openxmlformats.org/officeDocument/2006/relationships/image" Target="../media/image65.png"/><Relationship Id="rId15" Type="http://schemas.openxmlformats.org/officeDocument/2006/relationships/image" Target="../media/image75.png"/><Relationship Id="rId10" Type="http://schemas.openxmlformats.org/officeDocument/2006/relationships/image" Target="../media/image70.png"/><Relationship Id="rId4" Type="http://schemas.openxmlformats.org/officeDocument/2006/relationships/image" Target="../media/image641.png"/><Relationship Id="rId9" Type="http://schemas.openxmlformats.org/officeDocument/2006/relationships/image" Target="../media/image69.png"/><Relationship Id="rId14" Type="http://schemas.openxmlformats.org/officeDocument/2006/relationships/image" Target="../media/image74.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0.png"/></Relationships>
</file>

<file path=ppt/slides/_rels/slide9.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oleObject" Target="../embeddings/oleObject3.bin"/><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wmf"/><Relationship Id="rId4" Type="http://schemas.openxmlformats.org/officeDocument/2006/relationships/oleObject" Target="../embeddings/oleObject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Contents</a:t>
            </a:r>
            <a:endParaRPr lang="ko-KR" altLang="en-US" dirty="0"/>
          </a:p>
        </p:txBody>
      </p:sp>
      <p:sp>
        <p:nvSpPr>
          <p:cNvPr id="6" name="내용 개체 틀 2">
            <a:extLst>
              <a:ext uri="{FF2B5EF4-FFF2-40B4-BE49-F238E27FC236}">
                <a16:creationId xmlns:a16="http://schemas.microsoft.com/office/drawing/2014/main" id="{D4EED013-9285-45B9-80BF-366D93DD1516}"/>
              </a:ext>
            </a:extLst>
          </p:cNvPr>
          <p:cNvSpPr>
            <a:spLocks noGrp="1"/>
          </p:cNvSpPr>
          <p:nvPr>
            <p:ph idx="1"/>
          </p:nvPr>
        </p:nvSpPr>
        <p:spPr>
          <a:xfrm>
            <a:off x="838200" y="1825625"/>
            <a:ext cx="10515600" cy="4351338"/>
          </a:xfrm>
        </p:spPr>
        <p:txBody>
          <a:bodyPr>
            <a:normAutofit/>
          </a:bodyPr>
          <a:lstStyle/>
          <a:p>
            <a:pPr marL="514350" indent="-514350">
              <a:buFont typeface="+mj-lt"/>
              <a:buAutoNum type="arabicPeriod"/>
            </a:pPr>
            <a:r>
              <a:rPr lang="en-US" altLang="ko-KR" dirty="0"/>
              <a:t>Introduction</a:t>
            </a:r>
          </a:p>
          <a:p>
            <a:pPr marL="514350" indent="-514350">
              <a:buFont typeface="+mj-lt"/>
              <a:buAutoNum type="arabicPeriod"/>
            </a:pPr>
            <a:r>
              <a:rPr lang="en-US" altLang="ko-KR" dirty="0"/>
              <a:t>Perceptron &amp; SVM(Support Vector Machine)</a:t>
            </a:r>
          </a:p>
          <a:p>
            <a:pPr marL="514350" indent="-514350">
              <a:buFont typeface="+mj-lt"/>
              <a:buAutoNum type="arabicPeriod"/>
            </a:pPr>
            <a:r>
              <a:rPr lang="en-US" altLang="ko-KR" b="1" dirty="0"/>
              <a:t>Feed-Forward Neural Networks</a:t>
            </a:r>
          </a:p>
          <a:p>
            <a:pPr marL="514350" indent="-514350">
              <a:buFont typeface="+mj-lt"/>
              <a:buAutoNum type="arabicPeriod"/>
            </a:pPr>
            <a:r>
              <a:rPr lang="en-US" altLang="ko-KR" dirty="0"/>
              <a:t>CNN(Convolutional Neural Network)</a:t>
            </a:r>
          </a:p>
        </p:txBody>
      </p:sp>
      <p:pic>
        <p:nvPicPr>
          <p:cNvPr id="4" name="그림 3">
            <a:extLst>
              <a:ext uri="{FF2B5EF4-FFF2-40B4-BE49-F238E27FC236}">
                <a16:creationId xmlns:a16="http://schemas.microsoft.com/office/drawing/2014/main" id="{BB9DE80E-AB68-4FA4-8314-BA6E83DE2E5D}"/>
              </a:ext>
            </a:extLst>
          </p:cNvPr>
          <p:cNvPicPr>
            <a:picLocks noChangeAspect="1"/>
          </p:cNvPicPr>
          <p:nvPr/>
        </p:nvPicPr>
        <p:blipFill>
          <a:blip r:embed="rId2"/>
          <a:stretch>
            <a:fillRect/>
          </a:stretch>
        </p:blipFill>
        <p:spPr>
          <a:xfrm>
            <a:off x="8231162" y="3012141"/>
            <a:ext cx="2166447" cy="2872068"/>
          </a:xfrm>
          <a:prstGeom prst="rect">
            <a:avLst/>
          </a:prstGeom>
        </p:spPr>
      </p:pic>
    </p:spTree>
    <p:extLst>
      <p:ext uri="{BB962C8B-B14F-4D97-AF65-F5344CB8AC3E}">
        <p14:creationId xmlns:p14="http://schemas.microsoft.com/office/powerpoint/2010/main" val="15740341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838200" y="365126"/>
            <a:ext cx="10515600" cy="535828"/>
          </a:xfrm>
        </p:spPr>
        <p:txBody>
          <a:bodyPr>
            <a:normAutofit/>
          </a:bodyPr>
          <a:lstStyle/>
          <a:p>
            <a:r>
              <a:rPr lang="en-US" altLang="ko-KR" sz="3200" b="1" dirty="0"/>
              <a:t>Error Back-Propagation Algorithm</a:t>
            </a:r>
            <a:endParaRPr lang="ko-KR" altLang="en-US" sz="3200" dirty="0"/>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sp>
        <p:nvSpPr>
          <p:cNvPr id="8" name="Rectangle 5"/>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sp>
        <p:nvSpPr>
          <p:cNvPr id="9" name="Rectangle 6"/>
          <p:cNvSpPr>
            <a:spLocks noChangeArrowheads="1"/>
          </p:cNvSpPr>
          <p:nvPr/>
        </p:nvSpPr>
        <p:spPr bwMode="auto">
          <a:xfrm>
            <a:off x="304800" y="3048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sp>
        <p:nvSpPr>
          <p:cNvPr id="15" name="Text Box 7"/>
          <p:cNvSpPr txBox="1">
            <a:spLocks noChangeArrowheads="1"/>
          </p:cNvSpPr>
          <p:nvPr/>
        </p:nvSpPr>
        <p:spPr bwMode="auto">
          <a:xfrm>
            <a:off x="838200" y="4708246"/>
            <a:ext cx="16557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굴림" panose="020B0600000101010101" pitchFamily="50" charset="-127"/>
                <a:ea typeface="굴림" panose="020B0600000101010101" pitchFamily="50" charset="-127"/>
              </a:defRPr>
            </a:lvl1pPr>
            <a:lvl2pPr marL="742950" indent="-285750" eaLnBrk="0" hangingPunct="0">
              <a:defRPr kumimoji="1">
                <a:solidFill>
                  <a:schemeClr val="tx1"/>
                </a:solidFill>
                <a:latin typeface="굴림" panose="020B0600000101010101" pitchFamily="50" charset="-127"/>
                <a:ea typeface="굴림" panose="020B0600000101010101" pitchFamily="50" charset="-127"/>
              </a:defRPr>
            </a:lvl2pPr>
            <a:lvl3pPr marL="1143000" indent="-228600" eaLnBrk="0" hangingPunct="0">
              <a:defRPr kumimoji="1">
                <a:solidFill>
                  <a:schemeClr val="tx1"/>
                </a:solidFill>
                <a:latin typeface="굴림" panose="020B0600000101010101" pitchFamily="50" charset="-127"/>
                <a:ea typeface="굴림" panose="020B0600000101010101" pitchFamily="50" charset="-127"/>
              </a:defRPr>
            </a:lvl3pPr>
            <a:lvl4pPr marL="1600200" indent="-228600" eaLnBrk="0" hangingPunct="0">
              <a:defRPr kumimoji="1">
                <a:solidFill>
                  <a:schemeClr val="tx1"/>
                </a:solidFill>
                <a:latin typeface="굴림" panose="020B0600000101010101" pitchFamily="50" charset="-127"/>
                <a:ea typeface="굴림" panose="020B0600000101010101" pitchFamily="50" charset="-127"/>
              </a:defRPr>
            </a:lvl4pPr>
            <a:lvl5pPr marL="2057400" indent="-228600" eaLnBrk="0" hangingPunct="0">
              <a:defRPr kumimoji="1">
                <a:solidFill>
                  <a:schemeClr val="tx1"/>
                </a:solidFill>
                <a:latin typeface="굴림" panose="020B0600000101010101" pitchFamily="50" charset="-127"/>
                <a:ea typeface="굴림" panose="020B0600000101010101" pitchFamily="50" charset="-127"/>
              </a:defRPr>
            </a:lvl5pPr>
            <a:lvl6pPr marL="2514600" indent="-228600" eaLnBrk="0" fontAlgn="base" hangingPunct="0">
              <a:spcBef>
                <a:spcPct val="0"/>
              </a:spcBef>
              <a:spcAft>
                <a:spcPct val="0"/>
              </a:spcAft>
              <a:defRPr kumimoji="1">
                <a:solidFill>
                  <a:schemeClr val="tx1"/>
                </a:solidFill>
                <a:latin typeface="굴림" panose="020B0600000101010101" pitchFamily="50" charset="-127"/>
                <a:ea typeface="굴림" panose="020B0600000101010101" pitchFamily="50" charset="-127"/>
              </a:defRPr>
            </a:lvl6pPr>
            <a:lvl7pPr marL="2971800" indent="-228600" eaLnBrk="0" fontAlgn="base" hangingPunct="0">
              <a:spcBef>
                <a:spcPct val="0"/>
              </a:spcBef>
              <a:spcAft>
                <a:spcPct val="0"/>
              </a:spcAft>
              <a:defRPr kumimoji="1">
                <a:solidFill>
                  <a:schemeClr val="tx1"/>
                </a:solidFill>
                <a:latin typeface="굴림" panose="020B0600000101010101" pitchFamily="50" charset="-127"/>
                <a:ea typeface="굴림" panose="020B0600000101010101" pitchFamily="50" charset="-127"/>
              </a:defRPr>
            </a:lvl7pPr>
            <a:lvl8pPr marL="3429000" indent="-228600" eaLnBrk="0" fontAlgn="base" hangingPunct="0">
              <a:spcBef>
                <a:spcPct val="0"/>
              </a:spcBef>
              <a:spcAft>
                <a:spcPct val="0"/>
              </a:spcAft>
              <a:defRPr kumimoji="1">
                <a:solidFill>
                  <a:schemeClr val="tx1"/>
                </a:solidFill>
                <a:latin typeface="굴림" panose="020B0600000101010101" pitchFamily="50" charset="-127"/>
                <a:ea typeface="굴림" panose="020B0600000101010101" pitchFamily="50" charset="-127"/>
              </a:defRPr>
            </a:lvl8pPr>
            <a:lvl9pPr marL="3886200" indent="-228600" eaLnBrk="0" fontAlgn="base" hangingPunct="0">
              <a:spcBef>
                <a:spcPct val="0"/>
              </a:spcBef>
              <a:spcAft>
                <a:spcPct val="0"/>
              </a:spcAft>
              <a:defRPr kumimoji="1">
                <a:solidFill>
                  <a:schemeClr val="tx1"/>
                </a:solidFill>
                <a:latin typeface="굴림" panose="020B0600000101010101" pitchFamily="50" charset="-127"/>
                <a:ea typeface="굴림" panose="020B0600000101010101" pitchFamily="50" charset="-127"/>
              </a:defRPr>
            </a:lvl9pPr>
          </a:lstStyle>
          <a:p>
            <a:pPr eaLnBrk="1" hangingPunct="1">
              <a:spcBef>
                <a:spcPct val="50000"/>
              </a:spcBef>
            </a:pPr>
            <a:endParaRPr lang="ko-KR" altLang="ko-KR"/>
          </a:p>
        </p:txBody>
      </p:sp>
      <p:pic>
        <p:nvPicPr>
          <p:cNvPr id="6" name="그림 5">
            <a:extLst>
              <a:ext uri="{FF2B5EF4-FFF2-40B4-BE49-F238E27FC236}">
                <a16:creationId xmlns:a16="http://schemas.microsoft.com/office/drawing/2014/main" id="{1B74EB94-7280-467E-9DA8-0D2BFE5A9D7A}"/>
              </a:ext>
            </a:extLst>
          </p:cNvPr>
          <p:cNvPicPr>
            <a:picLocks noChangeAspect="1"/>
          </p:cNvPicPr>
          <p:nvPr/>
        </p:nvPicPr>
        <p:blipFill>
          <a:blip r:embed="rId2"/>
          <a:stretch>
            <a:fillRect/>
          </a:stretch>
        </p:blipFill>
        <p:spPr>
          <a:xfrm>
            <a:off x="2071687" y="2009775"/>
            <a:ext cx="8048625" cy="2838450"/>
          </a:xfrm>
          <a:prstGeom prst="rect">
            <a:avLst/>
          </a:prstGeom>
        </p:spPr>
      </p:pic>
    </p:spTree>
    <p:extLst>
      <p:ext uri="{BB962C8B-B14F-4D97-AF65-F5344CB8AC3E}">
        <p14:creationId xmlns:p14="http://schemas.microsoft.com/office/powerpoint/2010/main" val="7378764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sp>
        <p:nvSpPr>
          <p:cNvPr id="8" name="Rectangle 5"/>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sp>
        <p:nvSpPr>
          <p:cNvPr id="9" name="Rectangle 6"/>
          <p:cNvSpPr>
            <a:spLocks noChangeArrowheads="1"/>
          </p:cNvSpPr>
          <p:nvPr/>
        </p:nvSpPr>
        <p:spPr bwMode="auto">
          <a:xfrm>
            <a:off x="304800" y="3048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sp>
        <p:nvSpPr>
          <p:cNvPr id="15" name="Text Box 7"/>
          <p:cNvSpPr txBox="1">
            <a:spLocks noChangeArrowheads="1"/>
          </p:cNvSpPr>
          <p:nvPr/>
        </p:nvSpPr>
        <p:spPr bwMode="auto">
          <a:xfrm>
            <a:off x="838200" y="4708246"/>
            <a:ext cx="16557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굴림" panose="020B0600000101010101" pitchFamily="50" charset="-127"/>
                <a:ea typeface="굴림" panose="020B0600000101010101" pitchFamily="50" charset="-127"/>
              </a:defRPr>
            </a:lvl1pPr>
            <a:lvl2pPr marL="742950" indent="-285750" eaLnBrk="0" hangingPunct="0">
              <a:defRPr kumimoji="1">
                <a:solidFill>
                  <a:schemeClr val="tx1"/>
                </a:solidFill>
                <a:latin typeface="굴림" panose="020B0600000101010101" pitchFamily="50" charset="-127"/>
                <a:ea typeface="굴림" panose="020B0600000101010101" pitchFamily="50" charset="-127"/>
              </a:defRPr>
            </a:lvl2pPr>
            <a:lvl3pPr marL="1143000" indent="-228600" eaLnBrk="0" hangingPunct="0">
              <a:defRPr kumimoji="1">
                <a:solidFill>
                  <a:schemeClr val="tx1"/>
                </a:solidFill>
                <a:latin typeface="굴림" panose="020B0600000101010101" pitchFamily="50" charset="-127"/>
                <a:ea typeface="굴림" panose="020B0600000101010101" pitchFamily="50" charset="-127"/>
              </a:defRPr>
            </a:lvl3pPr>
            <a:lvl4pPr marL="1600200" indent="-228600" eaLnBrk="0" hangingPunct="0">
              <a:defRPr kumimoji="1">
                <a:solidFill>
                  <a:schemeClr val="tx1"/>
                </a:solidFill>
                <a:latin typeface="굴림" panose="020B0600000101010101" pitchFamily="50" charset="-127"/>
                <a:ea typeface="굴림" panose="020B0600000101010101" pitchFamily="50" charset="-127"/>
              </a:defRPr>
            </a:lvl4pPr>
            <a:lvl5pPr marL="2057400" indent="-228600" eaLnBrk="0" hangingPunct="0">
              <a:defRPr kumimoji="1">
                <a:solidFill>
                  <a:schemeClr val="tx1"/>
                </a:solidFill>
                <a:latin typeface="굴림" panose="020B0600000101010101" pitchFamily="50" charset="-127"/>
                <a:ea typeface="굴림" panose="020B0600000101010101" pitchFamily="50" charset="-127"/>
              </a:defRPr>
            </a:lvl5pPr>
            <a:lvl6pPr marL="2514600" indent="-228600" eaLnBrk="0" fontAlgn="base" hangingPunct="0">
              <a:spcBef>
                <a:spcPct val="0"/>
              </a:spcBef>
              <a:spcAft>
                <a:spcPct val="0"/>
              </a:spcAft>
              <a:defRPr kumimoji="1">
                <a:solidFill>
                  <a:schemeClr val="tx1"/>
                </a:solidFill>
                <a:latin typeface="굴림" panose="020B0600000101010101" pitchFamily="50" charset="-127"/>
                <a:ea typeface="굴림" panose="020B0600000101010101" pitchFamily="50" charset="-127"/>
              </a:defRPr>
            </a:lvl6pPr>
            <a:lvl7pPr marL="2971800" indent="-228600" eaLnBrk="0" fontAlgn="base" hangingPunct="0">
              <a:spcBef>
                <a:spcPct val="0"/>
              </a:spcBef>
              <a:spcAft>
                <a:spcPct val="0"/>
              </a:spcAft>
              <a:defRPr kumimoji="1">
                <a:solidFill>
                  <a:schemeClr val="tx1"/>
                </a:solidFill>
                <a:latin typeface="굴림" panose="020B0600000101010101" pitchFamily="50" charset="-127"/>
                <a:ea typeface="굴림" panose="020B0600000101010101" pitchFamily="50" charset="-127"/>
              </a:defRPr>
            </a:lvl7pPr>
            <a:lvl8pPr marL="3429000" indent="-228600" eaLnBrk="0" fontAlgn="base" hangingPunct="0">
              <a:spcBef>
                <a:spcPct val="0"/>
              </a:spcBef>
              <a:spcAft>
                <a:spcPct val="0"/>
              </a:spcAft>
              <a:defRPr kumimoji="1">
                <a:solidFill>
                  <a:schemeClr val="tx1"/>
                </a:solidFill>
                <a:latin typeface="굴림" panose="020B0600000101010101" pitchFamily="50" charset="-127"/>
                <a:ea typeface="굴림" panose="020B0600000101010101" pitchFamily="50" charset="-127"/>
              </a:defRPr>
            </a:lvl8pPr>
            <a:lvl9pPr marL="3886200" indent="-228600" eaLnBrk="0" fontAlgn="base" hangingPunct="0">
              <a:spcBef>
                <a:spcPct val="0"/>
              </a:spcBef>
              <a:spcAft>
                <a:spcPct val="0"/>
              </a:spcAft>
              <a:defRPr kumimoji="1">
                <a:solidFill>
                  <a:schemeClr val="tx1"/>
                </a:solidFill>
                <a:latin typeface="굴림" panose="020B0600000101010101" pitchFamily="50" charset="-127"/>
                <a:ea typeface="굴림" panose="020B0600000101010101" pitchFamily="50" charset="-127"/>
              </a:defRPr>
            </a:lvl9pPr>
          </a:lstStyle>
          <a:p>
            <a:pPr eaLnBrk="1" hangingPunct="1">
              <a:spcBef>
                <a:spcPct val="50000"/>
              </a:spcBef>
            </a:pPr>
            <a:endParaRPr lang="ko-KR" altLang="ko-KR"/>
          </a:p>
        </p:txBody>
      </p:sp>
      <p:pic>
        <p:nvPicPr>
          <p:cNvPr id="3" name="그림 2">
            <a:extLst>
              <a:ext uri="{FF2B5EF4-FFF2-40B4-BE49-F238E27FC236}">
                <a16:creationId xmlns:a16="http://schemas.microsoft.com/office/drawing/2014/main" id="{0DF2024B-C16A-4DD4-B566-F5ED559A8E6F}"/>
              </a:ext>
            </a:extLst>
          </p:cNvPr>
          <p:cNvPicPr>
            <a:picLocks noChangeAspect="1"/>
          </p:cNvPicPr>
          <p:nvPr/>
        </p:nvPicPr>
        <p:blipFill>
          <a:blip r:embed="rId2"/>
          <a:stretch>
            <a:fillRect/>
          </a:stretch>
        </p:blipFill>
        <p:spPr>
          <a:xfrm>
            <a:off x="1349375" y="1031596"/>
            <a:ext cx="4591050" cy="3676650"/>
          </a:xfrm>
          <a:prstGeom prst="rect">
            <a:avLst/>
          </a:prstGeom>
        </p:spPr>
      </p:pic>
      <p:pic>
        <p:nvPicPr>
          <p:cNvPr id="10" name="그림 9">
            <a:extLst>
              <a:ext uri="{FF2B5EF4-FFF2-40B4-BE49-F238E27FC236}">
                <a16:creationId xmlns:a16="http://schemas.microsoft.com/office/drawing/2014/main" id="{EF8D3BE3-2EA3-4CBC-9AAF-CD6DBAA9478F}"/>
              </a:ext>
            </a:extLst>
          </p:cNvPr>
          <p:cNvPicPr>
            <a:picLocks noChangeAspect="1"/>
          </p:cNvPicPr>
          <p:nvPr/>
        </p:nvPicPr>
        <p:blipFill>
          <a:blip r:embed="rId3"/>
          <a:stretch>
            <a:fillRect/>
          </a:stretch>
        </p:blipFill>
        <p:spPr>
          <a:xfrm>
            <a:off x="6388100" y="1060171"/>
            <a:ext cx="4305300" cy="3648075"/>
          </a:xfrm>
          <a:prstGeom prst="rect">
            <a:avLst/>
          </a:prstGeom>
        </p:spPr>
      </p:pic>
      <p:pic>
        <p:nvPicPr>
          <p:cNvPr id="11" name="그림 10">
            <a:extLst>
              <a:ext uri="{FF2B5EF4-FFF2-40B4-BE49-F238E27FC236}">
                <a16:creationId xmlns:a16="http://schemas.microsoft.com/office/drawing/2014/main" id="{04130C57-ED35-4705-B4D5-6658BE47EE48}"/>
              </a:ext>
            </a:extLst>
          </p:cNvPr>
          <p:cNvPicPr>
            <a:picLocks noChangeAspect="1"/>
          </p:cNvPicPr>
          <p:nvPr/>
        </p:nvPicPr>
        <p:blipFill>
          <a:blip r:embed="rId4"/>
          <a:stretch>
            <a:fillRect/>
          </a:stretch>
        </p:blipFill>
        <p:spPr>
          <a:xfrm>
            <a:off x="3971925" y="5074958"/>
            <a:ext cx="4248150" cy="323850"/>
          </a:xfrm>
          <a:prstGeom prst="rect">
            <a:avLst/>
          </a:prstGeom>
        </p:spPr>
      </p:pic>
    </p:spTree>
    <p:extLst>
      <p:ext uri="{BB962C8B-B14F-4D97-AF65-F5344CB8AC3E}">
        <p14:creationId xmlns:p14="http://schemas.microsoft.com/office/powerpoint/2010/main" val="10677092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838200" y="365126"/>
            <a:ext cx="10515600" cy="535828"/>
          </a:xfrm>
        </p:spPr>
        <p:txBody>
          <a:bodyPr>
            <a:normAutofit/>
          </a:bodyPr>
          <a:lstStyle/>
          <a:p>
            <a:r>
              <a:rPr lang="en-US" altLang="ko-KR" sz="3200" b="1" dirty="0"/>
              <a:t>5.5. Remarks on Training</a:t>
            </a:r>
            <a:endParaRPr lang="ko-KR" altLang="en-US" sz="3200" b="1" dirty="0"/>
          </a:p>
        </p:txBody>
      </p:sp>
      <p:sp>
        <p:nvSpPr>
          <p:cNvPr id="3" name="내용 개체 틀 2"/>
          <p:cNvSpPr>
            <a:spLocks noGrp="1"/>
          </p:cNvSpPr>
          <p:nvPr>
            <p:ph idx="1"/>
          </p:nvPr>
        </p:nvSpPr>
        <p:spPr>
          <a:xfrm>
            <a:off x="838200" y="961278"/>
            <a:ext cx="10515600" cy="5066659"/>
          </a:xfrm>
        </p:spPr>
        <p:txBody>
          <a:bodyPr>
            <a:noAutofit/>
          </a:bodyPr>
          <a:lstStyle/>
          <a:p>
            <a:r>
              <a:rPr lang="en-US" altLang="ko-KR" sz="2000" dirty="0"/>
              <a:t>Convergence(?)… may oscillate or reach a local minima.</a:t>
            </a:r>
          </a:p>
          <a:p>
            <a:r>
              <a:rPr lang="en-US" altLang="ko-KR" sz="2000" dirty="0"/>
              <a:t>Many epochs (thousands) may be needed for adequate training</a:t>
            </a:r>
          </a:p>
          <a:p>
            <a:r>
              <a:rPr lang="en-US" altLang="ko-KR" sz="2000" dirty="0"/>
              <a:t>Termination criteria:</a:t>
            </a:r>
          </a:p>
          <a:p>
            <a:pPr marL="457200" lvl="1" indent="0">
              <a:buNone/>
            </a:pPr>
            <a:r>
              <a:rPr lang="en-US" altLang="ko-KR" sz="2000" dirty="0"/>
              <a:t>– Fixed number of training epochs</a:t>
            </a:r>
          </a:p>
          <a:p>
            <a:pPr marL="457200" lvl="1" indent="0">
              <a:buNone/>
            </a:pPr>
            <a:r>
              <a:rPr lang="en-US" altLang="ko-KR" sz="2000" dirty="0"/>
              <a:t>– Threshold on error of training samples</a:t>
            </a:r>
          </a:p>
          <a:p>
            <a:pPr marL="457200" lvl="1" indent="0">
              <a:buNone/>
            </a:pPr>
            <a:r>
              <a:rPr lang="en-US" altLang="ko-KR" sz="2000" dirty="0"/>
              <a:t>– Increasing of error on a validation samples</a:t>
            </a:r>
          </a:p>
          <a:p>
            <a:r>
              <a:rPr lang="en-US" altLang="ko-KR" sz="2000" dirty="0"/>
              <a:t>For better performance, run several trials starting from different initial random weights </a:t>
            </a:r>
          </a:p>
          <a:p>
            <a:pPr marL="457200" lvl="1" indent="0">
              <a:buNone/>
            </a:pPr>
            <a:r>
              <a:rPr lang="en-US" altLang="ko-KR" sz="2000" dirty="0"/>
              <a:t>– Take the result with the best training or validation performance.</a:t>
            </a:r>
          </a:p>
          <a:p>
            <a:pPr marL="457200" lvl="1" indent="0">
              <a:buNone/>
            </a:pPr>
            <a:r>
              <a:rPr lang="en-US" altLang="ko-KR" sz="2000" dirty="0"/>
              <a:t>– Build a committee of networks (ensemble technique)…Chapter 8</a:t>
            </a:r>
            <a:endParaRPr lang="ko-KR" altLang="en-US" sz="2000" dirty="0"/>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sp>
        <p:nvSpPr>
          <p:cNvPr id="8" name="Rectangle 5"/>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sp>
        <p:nvSpPr>
          <p:cNvPr id="9" name="Rectangle 6"/>
          <p:cNvSpPr>
            <a:spLocks noChangeArrowheads="1"/>
          </p:cNvSpPr>
          <p:nvPr/>
        </p:nvSpPr>
        <p:spPr bwMode="auto">
          <a:xfrm>
            <a:off x="304800" y="3048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pic>
        <p:nvPicPr>
          <p:cNvPr id="10" name="그림 9">
            <a:extLst>
              <a:ext uri="{FF2B5EF4-FFF2-40B4-BE49-F238E27FC236}">
                <a16:creationId xmlns:a16="http://schemas.microsoft.com/office/drawing/2014/main" id="{27778238-AC50-467A-9F70-C00904275192}"/>
              </a:ext>
            </a:extLst>
          </p:cNvPr>
          <p:cNvPicPr>
            <a:picLocks noChangeAspect="1"/>
          </p:cNvPicPr>
          <p:nvPr/>
        </p:nvPicPr>
        <p:blipFill>
          <a:blip r:embed="rId2"/>
          <a:stretch>
            <a:fillRect/>
          </a:stretch>
        </p:blipFill>
        <p:spPr>
          <a:xfrm>
            <a:off x="7667101" y="4439887"/>
            <a:ext cx="2129944" cy="1588050"/>
          </a:xfrm>
          <a:prstGeom prst="rect">
            <a:avLst/>
          </a:prstGeom>
        </p:spPr>
      </p:pic>
      <p:pic>
        <p:nvPicPr>
          <p:cNvPr id="11" name="그림 10">
            <a:extLst>
              <a:ext uri="{FF2B5EF4-FFF2-40B4-BE49-F238E27FC236}">
                <a16:creationId xmlns:a16="http://schemas.microsoft.com/office/drawing/2014/main" id="{CC7754CF-F034-4C2A-B224-3E6E24C8C36D}"/>
              </a:ext>
            </a:extLst>
          </p:cNvPr>
          <p:cNvPicPr>
            <a:picLocks noChangeAspect="1"/>
          </p:cNvPicPr>
          <p:nvPr/>
        </p:nvPicPr>
        <p:blipFill>
          <a:blip r:embed="rId3"/>
          <a:stretch>
            <a:fillRect/>
          </a:stretch>
        </p:blipFill>
        <p:spPr>
          <a:xfrm>
            <a:off x="3722820" y="4649826"/>
            <a:ext cx="3615415" cy="1378111"/>
          </a:xfrm>
          <a:prstGeom prst="rect">
            <a:avLst/>
          </a:prstGeom>
        </p:spPr>
      </p:pic>
    </p:spTree>
    <p:extLst>
      <p:ext uri="{BB962C8B-B14F-4D97-AF65-F5344CB8AC3E}">
        <p14:creationId xmlns:p14="http://schemas.microsoft.com/office/powerpoint/2010/main" val="26317679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838200" y="365126"/>
            <a:ext cx="10515600" cy="535828"/>
          </a:xfrm>
        </p:spPr>
        <p:txBody>
          <a:bodyPr>
            <a:normAutofit/>
          </a:bodyPr>
          <a:lstStyle/>
          <a:p>
            <a:r>
              <a:rPr lang="en-US" altLang="ko-KR" sz="3200" b="1" dirty="0"/>
              <a:t>Initialization of Weights</a:t>
            </a:r>
            <a:endParaRPr lang="ko-KR" altLang="en-US" sz="3200" b="1" dirty="0"/>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sp>
        <p:nvSpPr>
          <p:cNvPr id="8" name="Rectangle 5"/>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sp>
        <p:nvSpPr>
          <p:cNvPr id="9" name="Rectangle 6"/>
          <p:cNvSpPr>
            <a:spLocks noChangeArrowheads="1"/>
          </p:cNvSpPr>
          <p:nvPr/>
        </p:nvSpPr>
        <p:spPr bwMode="auto">
          <a:xfrm>
            <a:off x="304800" y="3048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sp>
        <p:nvSpPr>
          <p:cNvPr id="11" name="내용 개체 틀 2"/>
          <p:cNvSpPr>
            <a:spLocks noGrp="1"/>
          </p:cNvSpPr>
          <p:nvPr>
            <p:ph idx="1"/>
          </p:nvPr>
        </p:nvSpPr>
        <p:spPr>
          <a:xfrm>
            <a:off x="705035" y="1287463"/>
            <a:ext cx="10515600" cy="4283074"/>
          </a:xfrm>
        </p:spPr>
        <p:txBody>
          <a:bodyPr>
            <a:noAutofit/>
          </a:bodyPr>
          <a:lstStyle/>
          <a:p>
            <a:r>
              <a:rPr lang="en-US" altLang="ko-KR" sz="2400" dirty="0"/>
              <a:t>Initialization of weights such that nodes are in the “linear” regions </a:t>
            </a:r>
          </a:p>
          <a:p>
            <a:pPr lvl="1"/>
            <a:r>
              <a:rPr lang="en-US" altLang="ko-KR" sz="2000" dirty="0"/>
              <a:t>To avoid the premature saturation problem</a:t>
            </a:r>
          </a:p>
          <a:p>
            <a:pPr lvl="1" algn="just"/>
            <a:r>
              <a:rPr lang="en-US" altLang="ko-KR" sz="2000" dirty="0"/>
              <a:t>Keep all weights near zero, so that all sigmoid units are in their linear regions. Otherwise nodes can be initialized into flat regions of the sigmoid causing for very small gradients.</a:t>
            </a:r>
            <a:r>
              <a:rPr lang="en-US" altLang="ko-KR" sz="2000" dirty="0">
                <a:latin typeface="Cambria Math" panose="02040503050406030204" pitchFamily="18" charset="0"/>
                <a:ea typeface="Cambria Math" panose="02040503050406030204" pitchFamily="18" charset="0"/>
              </a:rPr>
              <a:t>⇒ Premature Saturation Problem</a:t>
            </a:r>
            <a:endParaRPr lang="ko-KR" altLang="en-US" sz="2000" dirty="0"/>
          </a:p>
          <a:p>
            <a:pPr marL="0" indent="0">
              <a:buNone/>
            </a:pPr>
            <a:r>
              <a:rPr lang="en-US" altLang="ko-KR" sz="2400" dirty="0"/>
              <a:t> </a:t>
            </a:r>
          </a:p>
          <a:p>
            <a:r>
              <a:rPr lang="en-US" altLang="ko-KR" sz="2400" dirty="0"/>
              <a:t>Break symmetry</a:t>
            </a:r>
          </a:p>
          <a:p>
            <a:pPr marL="457200" lvl="1" indent="0">
              <a:buNone/>
            </a:pPr>
            <a:r>
              <a:rPr lang="en-US" altLang="ko-KR" sz="2000" dirty="0"/>
              <a:t>– Each hidden node should have different input weights so that the hidden nodes move in different directions.</a:t>
            </a:r>
          </a:p>
        </p:txBody>
      </p:sp>
      <p:pic>
        <p:nvPicPr>
          <p:cNvPr id="10" name="그림 9">
            <a:extLst>
              <a:ext uri="{FF2B5EF4-FFF2-40B4-BE49-F238E27FC236}">
                <a16:creationId xmlns:a16="http://schemas.microsoft.com/office/drawing/2014/main" id="{142D6494-3425-4920-AED0-1ACA2C800634}"/>
              </a:ext>
            </a:extLst>
          </p:cNvPr>
          <p:cNvPicPr>
            <a:picLocks noChangeAspect="1"/>
          </p:cNvPicPr>
          <p:nvPr/>
        </p:nvPicPr>
        <p:blipFill>
          <a:blip r:embed="rId2"/>
          <a:stretch>
            <a:fillRect/>
          </a:stretch>
        </p:blipFill>
        <p:spPr>
          <a:xfrm>
            <a:off x="9992005" y="152400"/>
            <a:ext cx="1628775" cy="1057275"/>
          </a:xfrm>
          <a:prstGeom prst="rect">
            <a:avLst/>
          </a:prstGeom>
        </p:spPr>
      </p:pic>
    </p:spTree>
    <p:extLst>
      <p:ext uri="{BB962C8B-B14F-4D97-AF65-F5344CB8AC3E}">
        <p14:creationId xmlns:p14="http://schemas.microsoft.com/office/powerpoint/2010/main" val="15669463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838200" y="365126"/>
            <a:ext cx="10515600" cy="535828"/>
          </a:xfrm>
        </p:spPr>
        <p:txBody>
          <a:bodyPr>
            <a:normAutofit/>
          </a:bodyPr>
          <a:lstStyle/>
          <a:p>
            <a:r>
              <a:rPr lang="en-US" altLang="ko-KR" sz="3200" b="1" dirty="0"/>
              <a:t>Online, Batch and Learning with Momentum</a:t>
            </a:r>
            <a:endParaRPr lang="ko-KR" altLang="en-US" sz="3200" b="1" dirty="0"/>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sp>
        <p:nvSpPr>
          <p:cNvPr id="8" name="Rectangle 5"/>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sp>
        <p:nvSpPr>
          <p:cNvPr id="9" name="Rectangle 6"/>
          <p:cNvSpPr>
            <a:spLocks noChangeArrowheads="1"/>
          </p:cNvSpPr>
          <p:nvPr/>
        </p:nvSpPr>
        <p:spPr bwMode="auto">
          <a:xfrm>
            <a:off x="304800" y="3048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sp>
        <p:nvSpPr>
          <p:cNvPr id="10" name="내용 개체 틀 2"/>
          <p:cNvSpPr>
            <a:spLocks noGrp="1"/>
          </p:cNvSpPr>
          <p:nvPr>
            <p:ph idx="1"/>
          </p:nvPr>
        </p:nvSpPr>
        <p:spPr>
          <a:xfrm>
            <a:off x="304800" y="1287463"/>
            <a:ext cx="11609294" cy="4283074"/>
          </a:xfrm>
        </p:spPr>
        <p:txBody>
          <a:bodyPr>
            <a:noAutofit/>
          </a:bodyPr>
          <a:lstStyle/>
          <a:p>
            <a:r>
              <a:rPr lang="en-US" altLang="ko-KR" sz="2400" b="1" dirty="0"/>
              <a:t>Online</a:t>
            </a:r>
            <a:r>
              <a:rPr lang="en-US" altLang="ko-KR" sz="2400" dirty="0"/>
              <a:t>: Take a gradient descent step with each input</a:t>
            </a:r>
          </a:p>
          <a:p>
            <a:r>
              <a:rPr lang="en-US" altLang="ko-KR" sz="2400" b="1" dirty="0"/>
              <a:t>Batch</a:t>
            </a:r>
            <a:r>
              <a:rPr lang="en-US" altLang="ko-KR" sz="2400" dirty="0"/>
              <a:t>:  Sum the gradient for each example </a:t>
            </a:r>
            <a:r>
              <a:rPr lang="en-US" altLang="ko-KR" sz="2400" i="1" dirty="0" err="1"/>
              <a:t>i</a:t>
            </a:r>
            <a:r>
              <a:rPr lang="en-US" altLang="ko-KR" sz="2400" dirty="0"/>
              <a:t>. Then take a gradient descent step</a:t>
            </a:r>
          </a:p>
          <a:p>
            <a:r>
              <a:rPr lang="en-US" altLang="ko-KR" sz="2400" b="1" dirty="0"/>
              <a:t>Momentum factor</a:t>
            </a:r>
            <a:r>
              <a:rPr lang="en-US" altLang="ko-KR" sz="2400" dirty="0"/>
              <a:t>: Make the </a:t>
            </a:r>
            <a:r>
              <a:rPr lang="en-US" altLang="ko-KR" sz="2400" i="1" dirty="0"/>
              <a:t>t+1</a:t>
            </a:r>
            <a:r>
              <a:rPr lang="en-US" altLang="ko-KR" sz="2400" dirty="0"/>
              <a:t>-th update dependent on the </a:t>
            </a:r>
            <a:r>
              <a:rPr lang="en-US" altLang="ko-KR" sz="2400" i="1" dirty="0"/>
              <a:t>t</a:t>
            </a:r>
            <a:r>
              <a:rPr lang="en-US" altLang="ko-KR" sz="2400" dirty="0"/>
              <a:t>-</a:t>
            </a:r>
            <a:r>
              <a:rPr lang="en-US" altLang="ko-KR" sz="2400" dirty="0" err="1"/>
              <a:t>th</a:t>
            </a:r>
            <a:r>
              <a:rPr lang="en-US" altLang="ko-KR" sz="2400" dirty="0"/>
              <a:t> update</a:t>
            </a:r>
          </a:p>
          <a:p>
            <a:endParaRPr lang="en-US" altLang="ko-KR" sz="2400" dirty="0"/>
          </a:p>
          <a:p>
            <a:endParaRPr lang="en-US" altLang="ko-KR" sz="2400" dirty="0"/>
          </a:p>
          <a:p>
            <a:pPr marL="0" indent="0">
              <a:buNone/>
            </a:pPr>
            <a:endParaRPr lang="en-US" altLang="ko-KR" sz="2400" dirty="0"/>
          </a:p>
          <a:p>
            <a:pPr marL="0" indent="0">
              <a:buNone/>
            </a:pPr>
            <a:r>
              <a:rPr lang="en-US" altLang="ko-KR" sz="2400" dirty="0"/>
              <a:t>- to keep weight moving in the same direction and improves convergence</a:t>
            </a:r>
          </a:p>
        </p:txBody>
      </p:sp>
      <p:pic>
        <p:nvPicPr>
          <p:cNvPr id="4" name="그림 3">
            <a:extLst>
              <a:ext uri="{FF2B5EF4-FFF2-40B4-BE49-F238E27FC236}">
                <a16:creationId xmlns:a16="http://schemas.microsoft.com/office/drawing/2014/main" id="{E06B68D9-B34F-4CA4-9DFA-B2760B53427A}"/>
              </a:ext>
            </a:extLst>
          </p:cNvPr>
          <p:cNvPicPr>
            <a:picLocks noChangeAspect="1"/>
          </p:cNvPicPr>
          <p:nvPr/>
        </p:nvPicPr>
        <p:blipFill>
          <a:blip r:embed="rId2"/>
          <a:stretch>
            <a:fillRect/>
          </a:stretch>
        </p:blipFill>
        <p:spPr>
          <a:xfrm>
            <a:off x="4124325" y="2795587"/>
            <a:ext cx="3943350" cy="981075"/>
          </a:xfrm>
          <a:prstGeom prst="rect">
            <a:avLst/>
          </a:prstGeom>
        </p:spPr>
      </p:pic>
    </p:spTree>
    <p:extLst>
      <p:ext uri="{BB962C8B-B14F-4D97-AF65-F5344CB8AC3E}">
        <p14:creationId xmlns:p14="http://schemas.microsoft.com/office/powerpoint/2010/main" val="36411546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838200" y="365126"/>
            <a:ext cx="10515600" cy="535828"/>
          </a:xfrm>
        </p:spPr>
        <p:txBody>
          <a:bodyPr>
            <a:normAutofit/>
          </a:bodyPr>
          <a:lstStyle/>
          <a:p>
            <a:r>
              <a:rPr lang="en-US" altLang="ko-KR" sz="3200" b="1" dirty="0"/>
              <a:t>Overtraining Prevention</a:t>
            </a:r>
            <a:endParaRPr lang="ko-KR" altLang="en-US" sz="3200" b="1" dirty="0"/>
          </a:p>
        </p:txBody>
      </p:sp>
      <p:sp>
        <p:nvSpPr>
          <p:cNvPr id="3" name="내용 개체 틀 2"/>
          <p:cNvSpPr>
            <a:spLocks noGrp="1"/>
          </p:cNvSpPr>
          <p:nvPr>
            <p:ph idx="1"/>
          </p:nvPr>
        </p:nvSpPr>
        <p:spPr>
          <a:xfrm>
            <a:off x="838200" y="1016775"/>
            <a:ext cx="10515600" cy="4283074"/>
          </a:xfrm>
        </p:spPr>
        <p:txBody>
          <a:bodyPr>
            <a:noAutofit/>
          </a:bodyPr>
          <a:lstStyle/>
          <a:p>
            <a:pPr algn="just"/>
            <a:r>
              <a:rPr lang="en-US" altLang="ko-KR" sz="2400" dirty="0"/>
              <a:t>Too many epochs </a:t>
            </a:r>
            <a:r>
              <a:rPr lang="en-US" altLang="ko-KR" sz="2400" dirty="0">
                <a:latin typeface="Cambria Math" panose="02040503050406030204" pitchFamily="18" charset="0"/>
                <a:ea typeface="Cambria Math" panose="02040503050406030204" pitchFamily="18" charset="0"/>
              </a:rPr>
              <a:t>→ </a:t>
            </a:r>
            <a:r>
              <a:rPr lang="en-US" altLang="ko-KR" sz="2400" dirty="0"/>
              <a:t>over-train the network</a:t>
            </a:r>
          </a:p>
          <a:p>
            <a:endParaRPr lang="en-US" altLang="ko-KR" sz="2400" dirty="0"/>
          </a:p>
          <a:p>
            <a:endParaRPr lang="en-US" altLang="ko-KR" sz="2400" dirty="0"/>
          </a:p>
          <a:p>
            <a:endParaRPr lang="en-US" altLang="ko-KR" sz="2400" dirty="0"/>
          </a:p>
          <a:p>
            <a:pPr marL="0" indent="0">
              <a:buNone/>
            </a:pPr>
            <a:endParaRPr lang="en-US" altLang="ko-KR" sz="2400" dirty="0"/>
          </a:p>
          <a:p>
            <a:pPr marL="0" indent="0">
              <a:buNone/>
            </a:pPr>
            <a:endParaRPr lang="en-US" altLang="ko-KR" sz="2400" dirty="0"/>
          </a:p>
          <a:p>
            <a:pPr marL="0" indent="0">
              <a:buNone/>
            </a:pPr>
            <a:endParaRPr lang="en-US" altLang="ko-KR" sz="2400" dirty="0"/>
          </a:p>
          <a:p>
            <a:pPr marL="0" indent="0">
              <a:buNone/>
            </a:pPr>
            <a:endParaRPr lang="en-US" altLang="ko-KR" sz="2400" dirty="0"/>
          </a:p>
          <a:p>
            <a:pPr marL="0" indent="0">
              <a:buNone/>
            </a:pPr>
            <a:endParaRPr lang="en-US" altLang="ko-KR" sz="2400" dirty="0"/>
          </a:p>
          <a:p>
            <a:pPr algn="just"/>
            <a:r>
              <a:rPr lang="en-US" altLang="ko-KR" sz="2400" dirty="0"/>
              <a:t>Use a validation set to test accuracy in some intervals of epochs</a:t>
            </a:r>
          </a:p>
          <a:p>
            <a:pPr algn="just"/>
            <a:r>
              <a:rPr lang="en-US" altLang="ko-KR" sz="2400" dirty="0"/>
              <a:t>Stop the training when the performance on the validation set decreases</a:t>
            </a:r>
          </a:p>
          <a:p>
            <a:pPr algn="just"/>
            <a:r>
              <a:rPr lang="en-US" altLang="ko-KR" sz="2400" dirty="0"/>
              <a:t>10-fold</a:t>
            </a:r>
            <a:r>
              <a:rPr lang="ko-KR" altLang="en-US" sz="2400" dirty="0"/>
              <a:t> </a:t>
            </a:r>
            <a:r>
              <a:rPr lang="en-US" altLang="ko-KR" sz="2400"/>
              <a:t>cross-validation</a:t>
            </a:r>
            <a:endParaRPr lang="en-US" altLang="ko-KR" sz="2400" dirty="0"/>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sp>
        <p:nvSpPr>
          <p:cNvPr id="8" name="Rectangle 5"/>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sp>
        <p:nvSpPr>
          <p:cNvPr id="9" name="Rectangle 6"/>
          <p:cNvSpPr>
            <a:spLocks noChangeArrowheads="1"/>
          </p:cNvSpPr>
          <p:nvPr/>
        </p:nvSpPr>
        <p:spPr bwMode="auto">
          <a:xfrm>
            <a:off x="304800" y="3048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grpSp>
        <p:nvGrpSpPr>
          <p:cNvPr id="10" name="그룹 9">
            <a:extLst>
              <a:ext uri="{FF2B5EF4-FFF2-40B4-BE49-F238E27FC236}">
                <a16:creationId xmlns:a16="http://schemas.microsoft.com/office/drawing/2014/main" id="{3EB2D34C-A2A9-4857-8EC0-DC37F1C9456E}"/>
              </a:ext>
            </a:extLst>
          </p:cNvPr>
          <p:cNvGrpSpPr/>
          <p:nvPr/>
        </p:nvGrpSpPr>
        <p:grpSpPr>
          <a:xfrm>
            <a:off x="2694038" y="1558151"/>
            <a:ext cx="5624052" cy="3748275"/>
            <a:chOff x="1008016" y="1288542"/>
            <a:chExt cx="5307059" cy="4280916"/>
          </a:xfrm>
        </p:grpSpPr>
        <p:cxnSp>
          <p:nvCxnSpPr>
            <p:cNvPr id="11" name="직선 화살표 연결선 10">
              <a:extLst>
                <a:ext uri="{FF2B5EF4-FFF2-40B4-BE49-F238E27FC236}">
                  <a16:creationId xmlns:a16="http://schemas.microsoft.com/office/drawing/2014/main" id="{523F615A-0E2C-4AEE-A055-FF3DB7F92DBD}"/>
                </a:ext>
              </a:extLst>
            </p:cNvPr>
            <p:cNvCxnSpPr/>
            <p:nvPr/>
          </p:nvCxnSpPr>
          <p:spPr>
            <a:xfrm>
              <a:off x="1352550" y="4888992"/>
              <a:ext cx="476250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직선 화살표 연결선 11">
              <a:extLst>
                <a:ext uri="{FF2B5EF4-FFF2-40B4-BE49-F238E27FC236}">
                  <a16:creationId xmlns:a16="http://schemas.microsoft.com/office/drawing/2014/main" id="{1CCFC966-CD43-4CBB-8A2A-874E75471417}"/>
                </a:ext>
              </a:extLst>
            </p:cNvPr>
            <p:cNvCxnSpPr/>
            <p:nvPr/>
          </p:nvCxnSpPr>
          <p:spPr>
            <a:xfrm flipV="1">
              <a:off x="1781175" y="1288542"/>
              <a:ext cx="0" cy="428091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 name="자유형: 도형 12">
              <a:extLst>
                <a:ext uri="{FF2B5EF4-FFF2-40B4-BE49-F238E27FC236}">
                  <a16:creationId xmlns:a16="http://schemas.microsoft.com/office/drawing/2014/main" id="{97E145AA-3850-40C6-B964-E94F84D5980F}"/>
                </a:ext>
              </a:extLst>
            </p:cNvPr>
            <p:cNvSpPr/>
            <p:nvPr/>
          </p:nvSpPr>
          <p:spPr>
            <a:xfrm>
              <a:off x="1809078" y="1609725"/>
              <a:ext cx="4144047" cy="3228975"/>
            </a:xfrm>
            <a:custGeom>
              <a:avLst/>
              <a:gdLst>
                <a:gd name="connsiteX0" fmla="*/ 10197 w 4144047"/>
                <a:gd name="connsiteY0" fmla="*/ 0 h 3228975"/>
                <a:gd name="connsiteX1" fmla="*/ 324522 w 4144047"/>
                <a:gd name="connsiteY1" fmla="*/ 2314575 h 3228975"/>
                <a:gd name="connsiteX2" fmla="*/ 2153322 w 4144047"/>
                <a:gd name="connsiteY2" fmla="*/ 3038475 h 3228975"/>
                <a:gd name="connsiteX3" fmla="*/ 4144047 w 4144047"/>
                <a:gd name="connsiteY3" fmla="*/ 3228975 h 3228975"/>
                <a:gd name="connsiteX4" fmla="*/ 4144047 w 4144047"/>
                <a:gd name="connsiteY4" fmla="*/ 3228975 h 3228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4047" h="3228975">
                  <a:moveTo>
                    <a:pt x="10197" y="0"/>
                  </a:moveTo>
                  <a:cubicBezTo>
                    <a:pt x="-11234" y="904081"/>
                    <a:pt x="-32665" y="1808163"/>
                    <a:pt x="324522" y="2314575"/>
                  </a:cubicBezTo>
                  <a:cubicBezTo>
                    <a:pt x="681709" y="2820987"/>
                    <a:pt x="1516735" y="2886075"/>
                    <a:pt x="2153322" y="3038475"/>
                  </a:cubicBezTo>
                  <a:cubicBezTo>
                    <a:pt x="2789909" y="3190875"/>
                    <a:pt x="4144047" y="3228975"/>
                    <a:pt x="4144047" y="3228975"/>
                  </a:cubicBezTo>
                  <a:lnTo>
                    <a:pt x="4144047" y="3228975"/>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 name="TextBox 13">
              <a:extLst>
                <a:ext uri="{FF2B5EF4-FFF2-40B4-BE49-F238E27FC236}">
                  <a16:creationId xmlns:a16="http://schemas.microsoft.com/office/drawing/2014/main" id="{45EA8F15-0122-4420-94DB-4FADDB7E0035}"/>
                </a:ext>
              </a:extLst>
            </p:cNvPr>
            <p:cNvSpPr txBox="1"/>
            <p:nvPr/>
          </p:nvSpPr>
          <p:spPr>
            <a:xfrm>
              <a:off x="1008016" y="2190750"/>
              <a:ext cx="800070" cy="369332"/>
            </a:xfrm>
            <a:prstGeom prst="rect">
              <a:avLst/>
            </a:prstGeom>
            <a:noFill/>
          </p:spPr>
          <p:txBody>
            <a:bodyPr wrap="square" rtlCol="0">
              <a:spAutoFit/>
            </a:bodyPr>
            <a:lstStyle/>
            <a:p>
              <a:r>
                <a:rPr lang="en-US" altLang="ko-KR" dirty="0"/>
                <a:t>Error</a:t>
              </a:r>
              <a:endParaRPr lang="ko-KR" altLang="en-US" dirty="0"/>
            </a:p>
          </p:txBody>
        </p:sp>
        <p:sp>
          <p:nvSpPr>
            <p:cNvPr id="15" name="TextBox 14">
              <a:extLst>
                <a:ext uri="{FF2B5EF4-FFF2-40B4-BE49-F238E27FC236}">
                  <a16:creationId xmlns:a16="http://schemas.microsoft.com/office/drawing/2014/main" id="{F0899C47-8571-45C3-A967-A27440D098AD}"/>
                </a:ext>
              </a:extLst>
            </p:cNvPr>
            <p:cNvSpPr txBox="1"/>
            <p:nvPr/>
          </p:nvSpPr>
          <p:spPr>
            <a:xfrm>
              <a:off x="5391151" y="5004814"/>
              <a:ext cx="923924" cy="369332"/>
            </a:xfrm>
            <a:prstGeom prst="rect">
              <a:avLst/>
            </a:prstGeom>
            <a:noFill/>
          </p:spPr>
          <p:txBody>
            <a:bodyPr wrap="square" rtlCol="0">
              <a:spAutoFit/>
            </a:bodyPr>
            <a:lstStyle/>
            <a:p>
              <a:r>
                <a:rPr lang="en-US" altLang="ko-KR" dirty="0"/>
                <a:t>Epochs</a:t>
              </a:r>
              <a:endParaRPr lang="ko-KR" altLang="en-US" dirty="0"/>
            </a:p>
          </p:txBody>
        </p:sp>
        <p:sp>
          <p:nvSpPr>
            <p:cNvPr id="16" name="TextBox 15">
              <a:extLst>
                <a:ext uri="{FF2B5EF4-FFF2-40B4-BE49-F238E27FC236}">
                  <a16:creationId xmlns:a16="http://schemas.microsoft.com/office/drawing/2014/main" id="{EFB7999A-358E-43DC-9A8A-F2FB830EE3F4}"/>
                </a:ext>
              </a:extLst>
            </p:cNvPr>
            <p:cNvSpPr txBox="1"/>
            <p:nvPr/>
          </p:nvSpPr>
          <p:spPr>
            <a:xfrm>
              <a:off x="4700589" y="4374261"/>
              <a:ext cx="1614486" cy="369332"/>
            </a:xfrm>
            <a:prstGeom prst="rect">
              <a:avLst/>
            </a:prstGeom>
            <a:noFill/>
          </p:spPr>
          <p:txBody>
            <a:bodyPr wrap="square" rtlCol="0">
              <a:spAutoFit/>
            </a:bodyPr>
            <a:lstStyle/>
            <a:p>
              <a:r>
                <a:rPr lang="en-US" altLang="ko-KR" dirty="0"/>
                <a:t>Training Set</a:t>
              </a:r>
              <a:endParaRPr lang="ko-KR" altLang="en-US" dirty="0"/>
            </a:p>
          </p:txBody>
        </p:sp>
        <p:sp>
          <p:nvSpPr>
            <p:cNvPr id="17" name="자유형: 도형 16">
              <a:extLst>
                <a:ext uri="{FF2B5EF4-FFF2-40B4-BE49-F238E27FC236}">
                  <a16:creationId xmlns:a16="http://schemas.microsoft.com/office/drawing/2014/main" id="{71991442-0BBB-4127-888C-0C3CD2F0BB17}"/>
                </a:ext>
              </a:extLst>
            </p:cNvPr>
            <p:cNvSpPr/>
            <p:nvPr/>
          </p:nvSpPr>
          <p:spPr>
            <a:xfrm>
              <a:off x="1847849" y="1559433"/>
              <a:ext cx="4133850" cy="2710055"/>
            </a:xfrm>
            <a:custGeom>
              <a:avLst/>
              <a:gdLst>
                <a:gd name="connsiteX0" fmla="*/ 0 w 4133850"/>
                <a:gd name="connsiteY0" fmla="*/ 0 h 2710055"/>
                <a:gd name="connsiteX1" fmla="*/ 400050 w 4133850"/>
                <a:gd name="connsiteY1" fmla="*/ 2095500 h 2710055"/>
                <a:gd name="connsiteX2" fmla="*/ 2085975 w 4133850"/>
                <a:gd name="connsiteY2" fmla="*/ 2705100 h 2710055"/>
                <a:gd name="connsiteX3" fmla="*/ 4133850 w 4133850"/>
                <a:gd name="connsiteY3" fmla="*/ 2333625 h 2710055"/>
              </a:gdLst>
              <a:ahLst/>
              <a:cxnLst>
                <a:cxn ang="0">
                  <a:pos x="connsiteX0" y="connsiteY0"/>
                </a:cxn>
                <a:cxn ang="0">
                  <a:pos x="connsiteX1" y="connsiteY1"/>
                </a:cxn>
                <a:cxn ang="0">
                  <a:pos x="connsiteX2" y="connsiteY2"/>
                </a:cxn>
                <a:cxn ang="0">
                  <a:pos x="connsiteX3" y="connsiteY3"/>
                </a:cxn>
              </a:cxnLst>
              <a:rect l="l" t="t" r="r" b="b"/>
              <a:pathLst>
                <a:path w="4133850" h="2710055">
                  <a:moveTo>
                    <a:pt x="0" y="0"/>
                  </a:moveTo>
                  <a:cubicBezTo>
                    <a:pt x="26194" y="822325"/>
                    <a:pt x="52388" y="1644650"/>
                    <a:pt x="400050" y="2095500"/>
                  </a:cubicBezTo>
                  <a:cubicBezTo>
                    <a:pt x="747712" y="2546350"/>
                    <a:pt x="1463675" y="2665413"/>
                    <a:pt x="2085975" y="2705100"/>
                  </a:cubicBezTo>
                  <a:cubicBezTo>
                    <a:pt x="2708275" y="2744788"/>
                    <a:pt x="3421062" y="2539206"/>
                    <a:pt x="4133850" y="2333625"/>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8" name="TextBox 17">
              <a:extLst>
                <a:ext uri="{FF2B5EF4-FFF2-40B4-BE49-F238E27FC236}">
                  <a16:creationId xmlns:a16="http://schemas.microsoft.com/office/drawing/2014/main" id="{DBA25098-2475-456B-BDEF-8700BA3F2670}"/>
                </a:ext>
              </a:extLst>
            </p:cNvPr>
            <p:cNvSpPr txBox="1"/>
            <p:nvPr/>
          </p:nvSpPr>
          <p:spPr>
            <a:xfrm>
              <a:off x="3926345" y="3676699"/>
              <a:ext cx="1614486" cy="369332"/>
            </a:xfrm>
            <a:prstGeom prst="rect">
              <a:avLst/>
            </a:prstGeom>
            <a:noFill/>
          </p:spPr>
          <p:txBody>
            <a:bodyPr wrap="square" rtlCol="0">
              <a:spAutoFit/>
            </a:bodyPr>
            <a:lstStyle/>
            <a:p>
              <a:r>
                <a:rPr lang="en-US" altLang="ko-KR" dirty="0">
                  <a:solidFill>
                    <a:srgbClr val="C00000"/>
                  </a:solidFill>
                </a:rPr>
                <a:t>Validation Set</a:t>
              </a:r>
              <a:endParaRPr lang="ko-KR" altLang="en-US" dirty="0">
                <a:solidFill>
                  <a:srgbClr val="C00000"/>
                </a:solidFill>
              </a:endParaRPr>
            </a:p>
          </p:txBody>
        </p:sp>
      </p:grpSp>
    </p:spTree>
    <p:extLst>
      <p:ext uri="{BB962C8B-B14F-4D97-AF65-F5344CB8AC3E}">
        <p14:creationId xmlns:p14="http://schemas.microsoft.com/office/powerpoint/2010/main" val="5638258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838200" y="365126"/>
            <a:ext cx="10515600" cy="535828"/>
          </a:xfrm>
        </p:spPr>
        <p:txBody>
          <a:bodyPr>
            <a:normAutofit/>
          </a:bodyPr>
          <a:lstStyle/>
          <a:p>
            <a:r>
              <a:rPr lang="en-US" altLang="ko-KR" sz="3200" b="1" dirty="0"/>
              <a:t>Over-fitting Prevention</a:t>
            </a:r>
            <a:endParaRPr lang="ko-KR" altLang="en-US" sz="3200" b="1" dirty="0"/>
          </a:p>
        </p:txBody>
      </p:sp>
      <p:sp>
        <p:nvSpPr>
          <p:cNvPr id="3" name="내용 개체 틀 2"/>
          <p:cNvSpPr>
            <a:spLocks noGrp="1"/>
          </p:cNvSpPr>
          <p:nvPr>
            <p:ph idx="1"/>
          </p:nvPr>
        </p:nvSpPr>
        <p:spPr>
          <a:xfrm>
            <a:off x="838200" y="1039028"/>
            <a:ext cx="10515600" cy="4283074"/>
          </a:xfrm>
        </p:spPr>
        <p:txBody>
          <a:bodyPr>
            <a:noAutofit/>
          </a:bodyPr>
          <a:lstStyle/>
          <a:p>
            <a:r>
              <a:rPr lang="en-US" altLang="ko-KR" sz="2400" dirty="0"/>
              <a:t>Too few hidden units prevent the system from adequately fitting the data and learning the concept.</a:t>
            </a:r>
          </a:p>
          <a:p>
            <a:r>
              <a:rPr lang="en-US" altLang="ko-KR" sz="2400" dirty="0"/>
              <a:t>Too many hidden units leads to over-fitting.</a:t>
            </a:r>
          </a:p>
          <a:p>
            <a:endParaRPr lang="en-US" altLang="ko-KR" sz="2400" dirty="0"/>
          </a:p>
          <a:p>
            <a:endParaRPr lang="en-US" altLang="ko-KR" sz="2400" dirty="0"/>
          </a:p>
          <a:p>
            <a:endParaRPr lang="en-US" altLang="ko-KR" sz="2400" dirty="0"/>
          </a:p>
          <a:p>
            <a:endParaRPr lang="en-US" altLang="ko-KR" sz="2400" dirty="0"/>
          </a:p>
          <a:p>
            <a:endParaRPr lang="en-US" altLang="ko-KR" sz="2400" dirty="0"/>
          </a:p>
          <a:p>
            <a:endParaRPr lang="en-US" altLang="ko-KR" sz="2400" dirty="0"/>
          </a:p>
          <a:p>
            <a:endParaRPr lang="en-US" altLang="ko-KR" sz="2400" dirty="0"/>
          </a:p>
          <a:p>
            <a:r>
              <a:rPr lang="en-US" altLang="ko-KR" sz="2400" dirty="0"/>
              <a:t>Trial and error </a:t>
            </a:r>
          </a:p>
          <a:p>
            <a:r>
              <a:rPr lang="en-US" altLang="ko-KR" sz="2400" dirty="0"/>
              <a:t>Another approach to preventing over-fitting is </a:t>
            </a:r>
            <a:r>
              <a:rPr lang="en-US" altLang="ko-KR" sz="2400" b="1" i="1" dirty="0"/>
              <a:t>weight decay</a:t>
            </a:r>
            <a:endParaRPr lang="en-US" altLang="ko-KR" sz="2400" dirty="0"/>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sp>
        <p:nvSpPr>
          <p:cNvPr id="8" name="Rectangle 5"/>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sp>
        <p:nvSpPr>
          <p:cNvPr id="9" name="Rectangle 6"/>
          <p:cNvSpPr>
            <a:spLocks noChangeArrowheads="1"/>
          </p:cNvSpPr>
          <p:nvPr/>
        </p:nvSpPr>
        <p:spPr bwMode="auto">
          <a:xfrm>
            <a:off x="304800" y="3048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grpSp>
        <p:nvGrpSpPr>
          <p:cNvPr id="19" name="그룹 18">
            <a:extLst>
              <a:ext uri="{FF2B5EF4-FFF2-40B4-BE49-F238E27FC236}">
                <a16:creationId xmlns:a16="http://schemas.microsoft.com/office/drawing/2014/main" id="{6E340520-3837-4BC5-902A-A4ED7C1E8FD2}"/>
              </a:ext>
            </a:extLst>
          </p:cNvPr>
          <p:cNvGrpSpPr/>
          <p:nvPr/>
        </p:nvGrpSpPr>
        <p:grpSpPr>
          <a:xfrm>
            <a:off x="3036125" y="2318922"/>
            <a:ext cx="4891745" cy="3245116"/>
            <a:chOff x="6595402" y="2053451"/>
            <a:chExt cx="4891745" cy="3245116"/>
          </a:xfrm>
        </p:grpSpPr>
        <p:cxnSp>
          <p:nvCxnSpPr>
            <p:cNvPr id="20" name="직선 화살표 연결선 19">
              <a:extLst>
                <a:ext uri="{FF2B5EF4-FFF2-40B4-BE49-F238E27FC236}">
                  <a16:creationId xmlns:a16="http://schemas.microsoft.com/office/drawing/2014/main" id="{CFE00335-633A-48B9-B239-775AE385F092}"/>
                </a:ext>
              </a:extLst>
            </p:cNvPr>
            <p:cNvCxnSpPr>
              <a:cxnSpLocks/>
            </p:cNvCxnSpPr>
            <p:nvPr/>
          </p:nvCxnSpPr>
          <p:spPr>
            <a:xfrm>
              <a:off x="7114470" y="4813413"/>
              <a:ext cx="4172652"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직선 화살표 연결선 20">
              <a:extLst>
                <a:ext uri="{FF2B5EF4-FFF2-40B4-BE49-F238E27FC236}">
                  <a16:creationId xmlns:a16="http://schemas.microsoft.com/office/drawing/2014/main" id="{44011C47-4DD4-407F-B086-76A45B7E07D4}"/>
                </a:ext>
              </a:extLst>
            </p:cNvPr>
            <p:cNvCxnSpPr>
              <a:cxnSpLocks/>
            </p:cNvCxnSpPr>
            <p:nvPr/>
          </p:nvCxnSpPr>
          <p:spPr>
            <a:xfrm flipV="1">
              <a:off x="7343772" y="2053451"/>
              <a:ext cx="0" cy="302337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2" name="자유형: 도형 21">
              <a:extLst>
                <a:ext uri="{FF2B5EF4-FFF2-40B4-BE49-F238E27FC236}">
                  <a16:creationId xmlns:a16="http://schemas.microsoft.com/office/drawing/2014/main" id="{44F7F88B-2155-4A2A-87C2-4FDF093B2688}"/>
                </a:ext>
              </a:extLst>
            </p:cNvPr>
            <p:cNvSpPr/>
            <p:nvPr/>
          </p:nvSpPr>
          <p:spPr>
            <a:xfrm>
              <a:off x="7447171" y="2483739"/>
              <a:ext cx="3678026" cy="2279382"/>
            </a:xfrm>
            <a:custGeom>
              <a:avLst/>
              <a:gdLst>
                <a:gd name="connsiteX0" fmla="*/ 10197 w 4144047"/>
                <a:gd name="connsiteY0" fmla="*/ 0 h 3228975"/>
                <a:gd name="connsiteX1" fmla="*/ 324522 w 4144047"/>
                <a:gd name="connsiteY1" fmla="*/ 2314575 h 3228975"/>
                <a:gd name="connsiteX2" fmla="*/ 2153322 w 4144047"/>
                <a:gd name="connsiteY2" fmla="*/ 3038475 h 3228975"/>
                <a:gd name="connsiteX3" fmla="*/ 4144047 w 4144047"/>
                <a:gd name="connsiteY3" fmla="*/ 3228975 h 3228975"/>
                <a:gd name="connsiteX4" fmla="*/ 4144047 w 4144047"/>
                <a:gd name="connsiteY4" fmla="*/ 3228975 h 3228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4047" h="3228975">
                  <a:moveTo>
                    <a:pt x="10197" y="0"/>
                  </a:moveTo>
                  <a:cubicBezTo>
                    <a:pt x="-11234" y="904081"/>
                    <a:pt x="-32665" y="1808163"/>
                    <a:pt x="324522" y="2314575"/>
                  </a:cubicBezTo>
                  <a:cubicBezTo>
                    <a:pt x="681709" y="2820987"/>
                    <a:pt x="1516735" y="2886075"/>
                    <a:pt x="2153322" y="3038475"/>
                  </a:cubicBezTo>
                  <a:cubicBezTo>
                    <a:pt x="2789909" y="3190875"/>
                    <a:pt x="4144047" y="3228975"/>
                    <a:pt x="4144047" y="3228975"/>
                  </a:cubicBezTo>
                  <a:lnTo>
                    <a:pt x="4144047" y="3228975"/>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3" name="TextBox 22">
              <a:extLst>
                <a:ext uri="{FF2B5EF4-FFF2-40B4-BE49-F238E27FC236}">
                  <a16:creationId xmlns:a16="http://schemas.microsoft.com/office/drawing/2014/main" id="{DDEB52DD-6322-4684-933B-F230BE17AA10}"/>
                </a:ext>
              </a:extLst>
            </p:cNvPr>
            <p:cNvSpPr txBox="1"/>
            <p:nvPr/>
          </p:nvSpPr>
          <p:spPr>
            <a:xfrm>
              <a:off x="6595402" y="2464546"/>
              <a:ext cx="800070" cy="369332"/>
            </a:xfrm>
            <a:prstGeom prst="rect">
              <a:avLst/>
            </a:prstGeom>
            <a:noFill/>
          </p:spPr>
          <p:txBody>
            <a:bodyPr wrap="square" rtlCol="0">
              <a:spAutoFit/>
            </a:bodyPr>
            <a:lstStyle/>
            <a:p>
              <a:r>
                <a:rPr lang="en-US" altLang="ko-KR" dirty="0"/>
                <a:t>Error</a:t>
              </a:r>
              <a:endParaRPr lang="ko-KR" altLang="en-US" dirty="0"/>
            </a:p>
          </p:txBody>
        </p:sp>
        <p:sp>
          <p:nvSpPr>
            <p:cNvPr id="24" name="TextBox 23">
              <a:extLst>
                <a:ext uri="{FF2B5EF4-FFF2-40B4-BE49-F238E27FC236}">
                  <a16:creationId xmlns:a16="http://schemas.microsoft.com/office/drawing/2014/main" id="{2A8447E6-1856-49A8-A9FF-1FD739BACB4E}"/>
                </a:ext>
              </a:extLst>
            </p:cNvPr>
            <p:cNvSpPr txBox="1"/>
            <p:nvPr/>
          </p:nvSpPr>
          <p:spPr>
            <a:xfrm>
              <a:off x="9486903" y="4929235"/>
              <a:ext cx="2000244" cy="369332"/>
            </a:xfrm>
            <a:prstGeom prst="rect">
              <a:avLst/>
            </a:prstGeom>
            <a:noFill/>
          </p:spPr>
          <p:txBody>
            <a:bodyPr wrap="square" rtlCol="0">
              <a:spAutoFit/>
            </a:bodyPr>
            <a:lstStyle/>
            <a:p>
              <a:r>
                <a:rPr lang="en-US" altLang="ko-KR" dirty="0"/>
                <a:t>#Hidden Nodes</a:t>
              </a:r>
              <a:endParaRPr lang="ko-KR" altLang="en-US" dirty="0"/>
            </a:p>
          </p:txBody>
        </p:sp>
        <p:sp>
          <p:nvSpPr>
            <p:cNvPr id="25" name="TextBox 24">
              <a:extLst>
                <a:ext uri="{FF2B5EF4-FFF2-40B4-BE49-F238E27FC236}">
                  <a16:creationId xmlns:a16="http://schemas.microsoft.com/office/drawing/2014/main" id="{423ECD87-15A9-46B7-9B3F-35A7DE3572F1}"/>
                </a:ext>
              </a:extLst>
            </p:cNvPr>
            <p:cNvSpPr txBox="1"/>
            <p:nvPr/>
          </p:nvSpPr>
          <p:spPr>
            <a:xfrm>
              <a:off x="9872661" y="4298682"/>
              <a:ext cx="1614486" cy="369332"/>
            </a:xfrm>
            <a:prstGeom prst="rect">
              <a:avLst/>
            </a:prstGeom>
            <a:noFill/>
          </p:spPr>
          <p:txBody>
            <a:bodyPr wrap="square" rtlCol="0">
              <a:spAutoFit/>
            </a:bodyPr>
            <a:lstStyle/>
            <a:p>
              <a:r>
                <a:rPr lang="en-US" altLang="ko-KR" dirty="0"/>
                <a:t>Training Set</a:t>
              </a:r>
              <a:endParaRPr lang="ko-KR" altLang="en-US" dirty="0"/>
            </a:p>
          </p:txBody>
        </p:sp>
        <p:sp>
          <p:nvSpPr>
            <p:cNvPr id="26" name="자유형: 도형 25">
              <a:extLst>
                <a:ext uri="{FF2B5EF4-FFF2-40B4-BE49-F238E27FC236}">
                  <a16:creationId xmlns:a16="http://schemas.microsoft.com/office/drawing/2014/main" id="{832C73C7-DF12-4B25-A272-50D9993B28F2}"/>
                </a:ext>
              </a:extLst>
            </p:cNvPr>
            <p:cNvSpPr/>
            <p:nvPr/>
          </p:nvSpPr>
          <p:spPr>
            <a:xfrm>
              <a:off x="7543095" y="2483739"/>
              <a:ext cx="3610676" cy="1710170"/>
            </a:xfrm>
            <a:custGeom>
              <a:avLst/>
              <a:gdLst>
                <a:gd name="connsiteX0" fmla="*/ 0 w 4133850"/>
                <a:gd name="connsiteY0" fmla="*/ 0 h 2710055"/>
                <a:gd name="connsiteX1" fmla="*/ 400050 w 4133850"/>
                <a:gd name="connsiteY1" fmla="*/ 2095500 h 2710055"/>
                <a:gd name="connsiteX2" fmla="*/ 2085975 w 4133850"/>
                <a:gd name="connsiteY2" fmla="*/ 2705100 h 2710055"/>
                <a:gd name="connsiteX3" fmla="*/ 4133850 w 4133850"/>
                <a:gd name="connsiteY3" fmla="*/ 2333625 h 2710055"/>
              </a:gdLst>
              <a:ahLst/>
              <a:cxnLst>
                <a:cxn ang="0">
                  <a:pos x="connsiteX0" y="connsiteY0"/>
                </a:cxn>
                <a:cxn ang="0">
                  <a:pos x="connsiteX1" y="connsiteY1"/>
                </a:cxn>
                <a:cxn ang="0">
                  <a:pos x="connsiteX2" y="connsiteY2"/>
                </a:cxn>
                <a:cxn ang="0">
                  <a:pos x="connsiteX3" y="connsiteY3"/>
                </a:cxn>
              </a:cxnLst>
              <a:rect l="l" t="t" r="r" b="b"/>
              <a:pathLst>
                <a:path w="4133850" h="2710055">
                  <a:moveTo>
                    <a:pt x="0" y="0"/>
                  </a:moveTo>
                  <a:cubicBezTo>
                    <a:pt x="26194" y="822325"/>
                    <a:pt x="52388" y="1644650"/>
                    <a:pt x="400050" y="2095500"/>
                  </a:cubicBezTo>
                  <a:cubicBezTo>
                    <a:pt x="747712" y="2546350"/>
                    <a:pt x="1463675" y="2665413"/>
                    <a:pt x="2085975" y="2705100"/>
                  </a:cubicBezTo>
                  <a:cubicBezTo>
                    <a:pt x="2708275" y="2744788"/>
                    <a:pt x="3421062" y="2539206"/>
                    <a:pt x="4133850" y="2333625"/>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7" name="TextBox 26">
              <a:extLst>
                <a:ext uri="{FF2B5EF4-FFF2-40B4-BE49-F238E27FC236}">
                  <a16:creationId xmlns:a16="http://schemas.microsoft.com/office/drawing/2014/main" id="{DABE202B-DF54-4E77-9D25-0C775F988DCC}"/>
                </a:ext>
              </a:extLst>
            </p:cNvPr>
            <p:cNvSpPr txBox="1"/>
            <p:nvPr/>
          </p:nvSpPr>
          <p:spPr>
            <a:xfrm>
              <a:off x="9098417" y="3601120"/>
              <a:ext cx="1614486" cy="369332"/>
            </a:xfrm>
            <a:prstGeom prst="rect">
              <a:avLst/>
            </a:prstGeom>
            <a:noFill/>
          </p:spPr>
          <p:txBody>
            <a:bodyPr wrap="square" rtlCol="0">
              <a:spAutoFit/>
            </a:bodyPr>
            <a:lstStyle/>
            <a:p>
              <a:r>
                <a:rPr lang="en-US" altLang="ko-KR" dirty="0">
                  <a:solidFill>
                    <a:srgbClr val="C00000"/>
                  </a:solidFill>
                </a:rPr>
                <a:t>Validation Set</a:t>
              </a:r>
              <a:endParaRPr lang="ko-KR" altLang="en-US" dirty="0">
                <a:solidFill>
                  <a:srgbClr val="C00000"/>
                </a:solidFill>
              </a:endParaRPr>
            </a:p>
          </p:txBody>
        </p:sp>
      </p:grpSp>
    </p:spTree>
    <p:extLst>
      <p:ext uri="{BB962C8B-B14F-4D97-AF65-F5344CB8AC3E}">
        <p14:creationId xmlns:p14="http://schemas.microsoft.com/office/powerpoint/2010/main" val="21051119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838200" y="365126"/>
            <a:ext cx="10515600" cy="535828"/>
          </a:xfrm>
        </p:spPr>
        <p:txBody>
          <a:bodyPr>
            <a:normAutofit/>
          </a:bodyPr>
          <a:lstStyle/>
          <a:p>
            <a:r>
              <a:rPr lang="en-US" altLang="ko-KR" sz="3200" b="1" dirty="0"/>
              <a:t>5.7. Deep Neural Networks</a:t>
            </a:r>
            <a:endParaRPr lang="ko-KR" altLang="en-US" sz="3200" b="1" dirty="0"/>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sp>
        <p:nvSpPr>
          <p:cNvPr id="8" name="Rectangle 5"/>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sp>
        <p:nvSpPr>
          <p:cNvPr id="9" name="Rectangle 6"/>
          <p:cNvSpPr>
            <a:spLocks noChangeArrowheads="1"/>
          </p:cNvSpPr>
          <p:nvPr/>
        </p:nvSpPr>
        <p:spPr bwMode="auto">
          <a:xfrm>
            <a:off x="304800" y="3048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grpSp>
        <p:nvGrpSpPr>
          <p:cNvPr id="48" name="그룹 47">
            <a:extLst>
              <a:ext uri="{FF2B5EF4-FFF2-40B4-BE49-F238E27FC236}">
                <a16:creationId xmlns:a16="http://schemas.microsoft.com/office/drawing/2014/main" id="{8061B171-4D32-46A4-986F-19F97C8FE5D9}"/>
              </a:ext>
            </a:extLst>
          </p:cNvPr>
          <p:cNvGrpSpPr/>
          <p:nvPr/>
        </p:nvGrpSpPr>
        <p:grpSpPr>
          <a:xfrm>
            <a:off x="1862678" y="1233096"/>
            <a:ext cx="3596619" cy="5127520"/>
            <a:chOff x="4065104" y="279367"/>
            <a:chExt cx="3596619" cy="5127520"/>
          </a:xfrm>
        </p:grpSpPr>
        <p:sp>
          <p:nvSpPr>
            <p:cNvPr id="49" name="타원 48">
              <a:extLst>
                <a:ext uri="{FF2B5EF4-FFF2-40B4-BE49-F238E27FC236}">
                  <a16:creationId xmlns:a16="http://schemas.microsoft.com/office/drawing/2014/main" id="{EFD34AB3-76EC-47CB-B556-413CF0BA96A9}"/>
                </a:ext>
              </a:extLst>
            </p:cNvPr>
            <p:cNvSpPr/>
            <p:nvPr/>
          </p:nvSpPr>
          <p:spPr>
            <a:xfrm>
              <a:off x="4065104" y="5078896"/>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0" name="타원 49">
              <a:extLst>
                <a:ext uri="{FF2B5EF4-FFF2-40B4-BE49-F238E27FC236}">
                  <a16:creationId xmlns:a16="http://schemas.microsoft.com/office/drawing/2014/main" id="{0ECB6373-2885-4378-B0AA-D07A259F9B55}"/>
                </a:ext>
              </a:extLst>
            </p:cNvPr>
            <p:cNvSpPr/>
            <p:nvPr/>
          </p:nvSpPr>
          <p:spPr>
            <a:xfrm>
              <a:off x="4686299" y="5078896"/>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1" name="타원 50">
              <a:extLst>
                <a:ext uri="{FF2B5EF4-FFF2-40B4-BE49-F238E27FC236}">
                  <a16:creationId xmlns:a16="http://schemas.microsoft.com/office/drawing/2014/main" id="{3E221172-059D-4C79-9312-B8B2A26BA83B}"/>
                </a:ext>
              </a:extLst>
            </p:cNvPr>
            <p:cNvSpPr/>
            <p:nvPr/>
          </p:nvSpPr>
          <p:spPr>
            <a:xfrm>
              <a:off x="7063409" y="5073926"/>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2" name="타원 51">
              <a:extLst>
                <a:ext uri="{FF2B5EF4-FFF2-40B4-BE49-F238E27FC236}">
                  <a16:creationId xmlns:a16="http://schemas.microsoft.com/office/drawing/2014/main" id="{020DC64A-F3C6-4E69-9D9F-2E84E38974EE}"/>
                </a:ext>
              </a:extLst>
            </p:cNvPr>
            <p:cNvSpPr/>
            <p:nvPr/>
          </p:nvSpPr>
          <p:spPr>
            <a:xfrm>
              <a:off x="6251712" y="5077353"/>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53" name="직선 연결선 52">
              <a:extLst>
                <a:ext uri="{FF2B5EF4-FFF2-40B4-BE49-F238E27FC236}">
                  <a16:creationId xmlns:a16="http://schemas.microsoft.com/office/drawing/2014/main" id="{EFFF4F61-C50B-47AE-ACF3-F3C65384AD09}"/>
                </a:ext>
              </a:extLst>
            </p:cNvPr>
            <p:cNvCxnSpPr/>
            <p:nvPr/>
          </p:nvCxnSpPr>
          <p:spPr>
            <a:xfrm>
              <a:off x="5212112" y="5237921"/>
              <a:ext cx="844826" cy="0"/>
            </a:xfrm>
            <a:prstGeom prst="line">
              <a:avLst/>
            </a:prstGeom>
            <a:ln>
              <a:prstDash val="sysDot"/>
            </a:ln>
          </p:spPr>
          <p:style>
            <a:lnRef idx="3">
              <a:schemeClr val="dk1"/>
            </a:lnRef>
            <a:fillRef idx="0">
              <a:schemeClr val="dk1"/>
            </a:fillRef>
            <a:effectRef idx="2">
              <a:schemeClr val="dk1"/>
            </a:effectRef>
            <a:fontRef idx="minor">
              <a:schemeClr val="tx1"/>
            </a:fontRef>
          </p:style>
        </p:cxnSp>
        <p:cxnSp>
          <p:nvCxnSpPr>
            <p:cNvPr id="54" name="직선 화살표 연결선 53">
              <a:extLst>
                <a:ext uri="{FF2B5EF4-FFF2-40B4-BE49-F238E27FC236}">
                  <a16:creationId xmlns:a16="http://schemas.microsoft.com/office/drawing/2014/main" id="{84939EAC-A7F5-447F-8AD0-AFE7AF307CCE}"/>
                </a:ext>
              </a:extLst>
            </p:cNvPr>
            <p:cNvCxnSpPr>
              <a:stCxn id="49" idx="0"/>
              <a:endCxn id="58" idx="4"/>
            </p:cNvCxnSpPr>
            <p:nvPr/>
          </p:nvCxnSpPr>
          <p:spPr>
            <a:xfrm flipV="1">
              <a:off x="4229100" y="4588908"/>
              <a:ext cx="566155" cy="48998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5" name="직선 화살표 연결선 54">
              <a:extLst>
                <a:ext uri="{FF2B5EF4-FFF2-40B4-BE49-F238E27FC236}">
                  <a16:creationId xmlns:a16="http://schemas.microsoft.com/office/drawing/2014/main" id="{9EF5EDC2-2729-4DC4-8A2F-7E3EC957E66B}"/>
                </a:ext>
              </a:extLst>
            </p:cNvPr>
            <p:cNvCxnSpPr>
              <a:stCxn id="50" idx="0"/>
              <a:endCxn id="58" idx="4"/>
            </p:cNvCxnSpPr>
            <p:nvPr/>
          </p:nvCxnSpPr>
          <p:spPr>
            <a:xfrm flipH="1" flipV="1">
              <a:off x="4795255" y="4588908"/>
              <a:ext cx="55040" cy="48998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직선 화살표 연결선 55">
              <a:extLst>
                <a:ext uri="{FF2B5EF4-FFF2-40B4-BE49-F238E27FC236}">
                  <a16:creationId xmlns:a16="http://schemas.microsoft.com/office/drawing/2014/main" id="{23118185-DCDC-4D3F-9496-3FEEB6B19255}"/>
                </a:ext>
              </a:extLst>
            </p:cNvPr>
            <p:cNvCxnSpPr>
              <a:stCxn id="52" idx="0"/>
              <a:endCxn id="58" idx="4"/>
            </p:cNvCxnSpPr>
            <p:nvPr/>
          </p:nvCxnSpPr>
          <p:spPr>
            <a:xfrm flipH="1" flipV="1">
              <a:off x="4795255" y="4588908"/>
              <a:ext cx="1620453" cy="48844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7" name="직선 화살표 연결선 56">
              <a:extLst>
                <a:ext uri="{FF2B5EF4-FFF2-40B4-BE49-F238E27FC236}">
                  <a16:creationId xmlns:a16="http://schemas.microsoft.com/office/drawing/2014/main" id="{5E3831E5-968A-4E82-A4F0-2B0BAC4D7DD6}"/>
                </a:ext>
              </a:extLst>
            </p:cNvPr>
            <p:cNvCxnSpPr>
              <a:stCxn id="51" idx="0"/>
              <a:endCxn id="58" idx="4"/>
            </p:cNvCxnSpPr>
            <p:nvPr/>
          </p:nvCxnSpPr>
          <p:spPr>
            <a:xfrm flipH="1" flipV="1">
              <a:off x="4795255" y="4588908"/>
              <a:ext cx="2432150" cy="48501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8" name="타원 57">
              <a:extLst>
                <a:ext uri="{FF2B5EF4-FFF2-40B4-BE49-F238E27FC236}">
                  <a16:creationId xmlns:a16="http://schemas.microsoft.com/office/drawing/2014/main" id="{83A06025-0D75-4D6F-90B5-DC800577DF7C}"/>
                </a:ext>
              </a:extLst>
            </p:cNvPr>
            <p:cNvSpPr/>
            <p:nvPr/>
          </p:nvSpPr>
          <p:spPr>
            <a:xfrm>
              <a:off x="4631259" y="4260917"/>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9" name="타원 58">
              <a:extLst>
                <a:ext uri="{FF2B5EF4-FFF2-40B4-BE49-F238E27FC236}">
                  <a16:creationId xmlns:a16="http://schemas.microsoft.com/office/drawing/2014/main" id="{91C791F9-E712-4984-8611-D204CBC44EEF}"/>
                </a:ext>
              </a:extLst>
            </p:cNvPr>
            <p:cNvSpPr/>
            <p:nvPr/>
          </p:nvSpPr>
          <p:spPr>
            <a:xfrm>
              <a:off x="5682374" y="4252692"/>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0" name="타원 59">
              <a:extLst>
                <a:ext uri="{FF2B5EF4-FFF2-40B4-BE49-F238E27FC236}">
                  <a16:creationId xmlns:a16="http://schemas.microsoft.com/office/drawing/2014/main" id="{A4E624E8-8D70-4882-980E-A958708EDED4}"/>
                </a:ext>
              </a:extLst>
            </p:cNvPr>
            <p:cNvSpPr/>
            <p:nvPr/>
          </p:nvSpPr>
          <p:spPr>
            <a:xfrm>
              <a:off x="5181348" y="4260917"/>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1" name="타원 60">
              <a:extLst>
                <a:ext uri="{FF2B5EF4-FFF2-40B4-BE49-F238E27FC236}">
                  <a16:creationId xmlns:a16="http://schemas.microsoft.com/office/drawing/2014/main" id="{A08AF543-D7A3-4CF1-A735-587BF6632D56}"/>
                </a:ext>
              </a:extLst>
            </p:cNvPr>
            <p:cNvSpPr/>
            <p:nvPr/>
          </p:nvSpPr>
          <p:spPr>
            <a:xfrm>
              <a:off x="6606641" y="4247722"/>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62" name="직선 연결선 61">
              <a:extLst>
                <a:ext uri="{FF2B5EF4-FFF2-40B4-BE49-F238E27FC236}">
                  <a16:creationId xmlns:a16="http://schemas.microsoft.com/office/drawing/2014/main" id="{5304BBA8-5276-40D9-AC15-87C08D60EDA4}"/>
                </a:ext>
              </a:extLst>
            </p:cNvPr>
            <p:cNvCxnSpPr/>
            <p:nvPr/>
          </p:nvCxnSpPr>
          <p:spPr>
            <a:xfrm>
              <a:off x="6088790" y="1705770"/>
              <a:ext cx="387407" cy="0"/>
            </a:xfrm>
            <a:prstGeom prst="line">
              <a:avLst/>
            </a:prstGeom>
            <a:ln>
              <a:prstDash val="sysDot"/>
            </a:ln>
          </p:spPr>
          <p:style>
            <a:lnRef idx="3">
              <a:schemeClr val="dk1"/>
            </a:lnRef>
            <a:fillRef idx="0">
              <a:schemeClr val="dk1"/>
            </a:fillRef>
            <a:effectRef idx="2">
              <a:schemeClr val="dk1"/>
            </a:effectRef>
            <a:fontRef idx="minor">
              <a:schemeClr val="tx1"/>
            </a:fontRef>
          </p:style>
        </p:cxnSp>
        <p:cxnSp>
          <p:nvCxnSpPr>
            <p:cNvPr id="63" name="직선 화살표 연결선 62">
              <a:extLst>
                <a:ext uri="{FF2B5EF4-FFF2-40B4-BE49-F238E27FC236}">
                  <a16:creationId xmlns:a16="http://schemas.microsoft.com/office/drawing/2014/main" id="{2FDE4377-A7B9-4578-AD9C-D797327ED3FB}"/>
                </a:ext>
              </a:extLst>
            </p:cNvPr>
            <p:cNvCxnSpPr>
              <a:stCxn id="49" idx="0"/>
              <a:endCxn id="60" idx="4"/>
            </p:cNvCxnSpPr>
            <p:nvPr/>
          </p:nvCxnSpPr>
          <p:spPr>
            <a:xfrm flipV="1">
              <a:off x="4229100" y="4588908"/>
              <a:ext cx="1116244" cy="48998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4" name="직선 화살표 연결선 63">
              <a:extLst>
                <a:ext uri="{FF2B5EF4-FFF2-40B4-BE49-F238E27FC236}">
                  <a16:creationId xmlns:a16="http://schemas.microsoft.com/office/drawing/2014/main" id="{AF3372B1-29B5-489C-9904-BDA62B69400C}"/>
                </a:ext>
              </a:extLst>
            </p:cNvPr>
            <p:cNvCxnSpPr>
              <a:stCxn id="49" idx="0"/>
              <a:endCxn id="59" idx="4"/>
            </p:cNvCxnSpPr>
            <p:nvPr/>
          </p:nvCxnSpPr>
          <p:spPr>
            <a:xfrm flipV="1">
              <a:off x="4229100" y="4580683"/>
              <a:ext cx="1617270" cy="49821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5" name="직선 화살표 연결선 64">
              <a:extLst>
                <a:ext uri="{FF2B5EF4-FFF2-40B4-BE49-F238E27FC236}">
                  <a16:creationId xmlns:a16="http://schemas.microsoft.com/office/drawing/2014/main" id="{2004B8DE-D2B1-4386-9220-51038D5C02D5}"/>
                </a:ext>
              </a:extLst>
            </p:cNvPr>
            <p:cNvCxnSpPr>
              <a:stCxn id="49" idx="0"/>
              <a:endCxn id="61" idx="4"/>
            </p:cNvCxnSpPr>
            <p:nvPr/>
          </p:nvCxnSpPr>
          <p:spPr>
            <a:xfrm flipV="1">
              <a:off x="4229100" y="4575713"/>
              <a:ext cx="2541537" cy="50318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6" name="직선 화살표 연결선 65">
              <a:extLst>
                <a:ext uri="{FF2B5EF4-FFF2-40B4-BE49-F238E27FC236}">
                  <a16:creationId xmlns:a16="http://schemas.microsoft.com/office/drawing/2014/main" id="{F2F5025F-3065-423F-936C-668596FB46F4}"/>
                </a:ext>
              </a:extLst>
            </p:cNvPr>
            <p:cNvCxnSpPr>
              <a:stCxn id="50" idx="0"/>
              <a:endCxn id="60" idx="4"/>
            </p:cNvCxnSpPr>
            <p:nvPr/>
          </p:nvCxnSpPr>
          <p:spPr>
            <a:xfrm flipV="1">
              <a:off x="4850295" y="4588908"/>
              <a:ext cx="495049" cy="48998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7" name="직선 화살표 연결선 66">
              <a:extLst>
                <a:ext uri="{FF2B5EF4-FFF2-40B4-BE49-F238E27FC236}">
                  <a16:creationId xmlns:a16="http://schemas.microsoft.com/office/drawing/2014/main" id="{DB97BCB6-0FFD-461A-A01D-3C49B2736F06}"/>
                </a:ext>
              </a:extLst>
            </p:cNvPr>
            <p:cNvCxnSpPr>
              <a:stCxn id="50" idx="0"/>
              <a:endCxn id="59" idx="4"/>
            </p:cNvCxnSpPr>
            <p:nvPr/>
          </p:nvCxnSpPr>
          <p:spPr>
            <a:xfrm flipV="1">
              <a:off x="4850295" y="4580683"/>
              <a:ext cx="996075" cy="49821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8" name="직선 화살표 연결선 67">
              <a:extLst>
                <a:ext uri="{FF2B5EF4-FFF2-40B4-BE49-F238E27FC236}">
                  <a16:creationId xmlns:a16="http://schemas.microsoft.com/office/drawing/2014/main" id="{F296588A-B5B3-417B-8940-7A80F487631B}"/>
                </a:ext>
              </a:extLst>
            </p:cNvPr>
            <p:cNvCxnSpPr>
              <a:stCxn id="50" idx="0"/>
              <a:endCxn id="61" idx="4"/>
            </p:cNvCxnSpPr>
            <p:nvPr/>
          </p:nvCxnSpPr>
          <p:spPr>
            <a:xfrm flipV="1">
              <a:off x="4850295" y="4575713"/>
              <a:ext cx="1920342" cy="50318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9" name="직선 화살표 연결선 68">
              <a:extLst>
                <a:ext uri="{FF2B5EF4-FFF2-40B4-BE49-F238E27FC236}">
                  <a16:creationId xmlns:a16="http://schemas.microsoft.com/office/drawing/2014/main" id="{5A4DECC4-7060-4A3E-A1C5-1964BDBC42BC}"/>
                </a:ext>
              </a:extLst>
            </p:cNvPr>
            <p:cNvCxnSpPr>
              <a:stCxn id="52" idx="0"/>
              <a:endCxn id="59" idx="4"/>
            </p:cNvCxnSpPr>
            <p:nvPr/>
          </p:nvCxnSpPr>
          <p:spPr>
            <a:xfrm flipH="1" flipV="1">
              <a:off x="5846370" y="4580683"/>
              <a:ext cx="569338" cy="49667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0" name="직선 화살표 연결선 69">
              <a:extLst>
                <a:ext uri="{FF2B5EF4-FFF2-40B4-BE49-F238E27FC236}">
                  <a16:creationId xmlns:a16="http://schemas.microsoft.com/office/drawing/2014/main" id="{738F9114-8976-4ECA-AF88-29573058F193}"/>
                </a:ext>
              </a:extLst>
            </p:cNvPr>
            <p:cNvCxnSpPr>
              <a:stCxn id="52" idx="0"/>
              <a:endCxn id="61" idx="4"/>
            </p:cNvCxnSpPr>
            <p:nvPr/>
          </p:nvCxnSpPr>
          <p:spPr>
            <a:xfrm flipV="1">
              <a:off x="6415708" y="4575713"/>
              <a:ext cx="354929" cy="50164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1" name="직선 화살표 연결선 70">
              <a:extLst>
                <a:ext uri="{FF2B5EF4-FFF2-40B4-BE49-F238E27FC236}">
                  <a16:creationId xmlns:a16="http://schemas.microsoft.com/office/drawing/2014/main" id="{C2324A99-384B-4993-BCAF-8B0A303C1D1C}"/>
                </a:ext>
              </a:extLst>
            </p:cNvPr>
            <p:cNvCxnSpPr>
              <a:stCxn id="52" idx="0"/>
              <a:endCxn id="60" idx="4"/>
            </p:cNvCxnSpPr>
            <p:nvPr/>
          </p:nvCxnSpPr>
          <p:spPr>
            <a:xfrm flipH="1" flipV="1">
              <a:off x="5345344" y="4588908"/>
              <a:ext cx="1070364" cy="48844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2" name="직선 화살표 연결선 71">
              <a:extLst>
                <a:ext uri="{FF2B5EF4-FFF2-40B4-BE49-F238E27FC236}">
                  <a16:creationId xmlns:a16="http://schemas.microsoft.com/office/drawing/2014/main" id="{76783498-B7A6-4C70-9342-025FB17DAFD8}"/>
                </a:ext>
              </a:extLst>
            </p:cNvPr>
            <p:cNvCxnSpPr>
              <a:stCxn id="51" idx="0"/>
              <a:endCxn id="60" idx="4"/>
            </p:cNvCxnSpPr>
            <p:nvPr/>
          </p:nvCxnSpPr>
          <p:spPr>
            <a:xfrm flipH="1" flipV="1">
              <a:off x="5345344" y="4588908"/>
              <a:ext cx="1882061" cy="48501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3" name="직선 화살표 연결선 72">
              <a:extLst>
                <a:ext uri="{FF2B5EF4-FFF2-40B4-BE49-F238E27FC236}">
                  <a16:creationId xmlns:a16="http://schemas.microsoft.com/office/drawing/2014/main" id="{52F0590A-9ECB-45FD-BB80-76B0CEA05AC8}"/>
                </a:ext>
              </a:extLst>
            </p:cNvPr>
            <p:cNvCxnSpPr>
              <a:stCxn id="51" idx="0"/>
              <a:endCxn id="59" idx="4"/>
            </p:cNvCxnSpPr>
            <p:nvPr/>
          </p:nvCxnSpPr>
          <p:spPr>
            <a:xfrm flipH="1" flipV="1">
              <a:off x="5846370" y="4580683"/>
              <a:ext cx="1381035" cy="49324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4" name="직선 화살표 연결선 73">
              <a:extLst>
                <a:ext uri="{FF2B5EF4-FFF2-40B4-BE49-F238E27FC236}">
                  <a16:creationId xmlns:a16="http://schemas.microsoft.com/office/drawing/2014/main" id="{603BF3AF-78A9-4AE0-83D0-83F18C09D36C}"/>
                </a:ext>
              </a:extLst>
            </p:cNvPr>
            <p:cNvCxnSpPr>
              <a:stCxn id="51" idx="0"/>
              <a:endCxn id="61" idx="4"/>
            </p:cNvCxnSpPr>
            <p:nvPr/>
          </p:nvCxnSpPr>
          <p:spPr>
            <a:xfrm flipH="1" flipV="1">
              <a:off x="6770637" y="4575713"/>
              <a:ext cx="456768" cy="49821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5" name="타원 74">
              <a:extLst>
                <a:ext uri="{FF2B5EF4-FFF2-40B4-BE49-F238E27FC236}">
                  <a16:creationId xmlns:a16="http://schemas.microsoft.com/office/drawing/2014/main" id="{FDA8844C-A39B-4384-8C26-8ADA946432EF}"/>
                </a:ext>
              </a:extLst>
            </p:cNvPr>
            <p:cNvSpPr/>
            <p:nvPr/>
          </p:nvSpPr>
          <p:spPr>
            <a:xfrm>
              <a:off x="5699408" y="713764"/>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76" name="직선 화살표 연결선 75">
              <a:extLst>
                <a:ext uri="{FF2B5EF4-FFF2-40B4-BE49-F238E27FC236}">
                  <a16:creationId xmlns:a16="http://schemas.microsoft.com/office/drawing/2014/main" id="{C549FF3A-2198-4CCD-92B6-BCA399655128}"/>
                </a:ext>
              </a:extLst>
            </p:cNvPr>
            <p:cNvCxnSpPr>
              <a:stCxn id="81" idx="0"/>
              <a:endCxn id="75" idx="4"/>
            </p:cNvCxnSpPr>
            <p:nvPr/>
          </p:nvCxnSpPr>
          <p:spPr>
            <a:xfrm flipV="1">
              <a:off x="4789953" y="1041755"/>
              <a:ext cx="1073451" cy="48682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7" name="직선 화살표 연결선 76">
              <a:extLst>
                <a:ext uri="{FF2B5EF4-FFF2-40B4-BE49-F238E27FC236}">
                  <a16:creationId xmlns:a16="http://schemas.microsoft.com/office/drawing/2014/main" id="{7FC2E75C-4F69-4A5E-944E-A16BBB46C133}"/>
                </a:ext>
              </a:extLst>
            </p:cNvPr>
            <p:cNvCxnSpPr>
              <a:stCxn id="83" idx="0"/>
              <a:endCxn id="75" idx="4"/>
            </p:cNvCxnSpPr>
            <p:nvPr/>
          </p:nvCxnSpPr>
          <p:spPr>
            <a:xfrm flipV="1">
              <a:off x="5362109" y="1041755"/>
              <a:ext cx="501295" cy="48286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8" name="직선 화살표 연결선 77">
              <a:extLst>
                <a:ext uri="{FF2B5EF4-FFF2-40B4-BE49-F238E27FC236}">
                  <a16:creationId xmlns:a16="http://schemas.microsoft.com/office/drawing/2014/main" id="{CF1C2959-A95F-4D7D-907F-265B879FCDF5}"/>
                </a:ext>
              </a:extLst>
            </p:cNvPr>
            <p:cNvCxnSpPr>
              <a:stCxn id="82" idx="0"/>
              <a:endCxn id="75" idx="4"/>
            </p:cNvCxnSpPr>
            <p:nvPr/>
          </p:nvCxnSpPr>
          <p:spPr>
            <a:xfrm flipV="1">
              <a:off x="5846370" y="1041755"/>
              <a:ext cx="17034" cy="48682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9" name="직선 화살표 연결선 78">
              <a:extLst>
                <a:ext uri="{FF2B5EF4-FFF2-40B4-BE49-F238E27FC236}">
                  <a16:creationId xmlns:a16="http://schemas.microsoft.com/office/drawing/2014/main" id="{AA954849-4B8A-4789-A6F3-3872F9EB4639}"/>
                </a:ext>
              </a:extLst>
            </p:cNvPr>
            <p:cNvCxnSpPr>
              <a:stCxn id="84" idx="0"/>
              <a:endCxn id="75" idx="4"/>
            </p:cNvCxnSpPr>
            <p:nvPr/>
          </p:nvCxnSpPr>
          <p:spPr>
            <a:xfrm flipH="1" flipV="1">
              <a:off x="5863404" y="1041755"/>
              <a:ext cx="902174" cy="50001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80" name="TextBox 79">
                  <a:extLst>
                    <a:ext uri="{FF2B5EF4-FFF2-40B4-BE49-F238E27FC236}">
                      <a16:creationId xmlns:a16="http://schemas.microsoft.com/office/drawing/2014/main" id="{4DF1FFFE-BE25-427D-80C4-A7821047527E}"/>
                    </a:ext>
                  </a:extLst>
                </p:cNvPr>
                <p:cNvSpPr txBox="1"/>
                <p:nvPr/>
              </p:nvSpPr>
              <p:spPr>
                <a:xfrm>
                  <a:off x="7446921" y="5073926"/>
                  <a:ext cx="214802"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ko-KR" b="1" i="1" smtClean="0">
                            <a:latin typeface="Cambria Math" panose="02040503050406030204" pitchFamily="18" charset="0"/>
                          </a:rPr>
                          <m:t>𝒙</m:t>
                        </m:r>
                      </m:oMath>
                    </m:oMathPara>
                  </a14:m>
                  <a:endParaRPr lang="ko-KR" altLang="en-US" b="1" dirty="0"/>
                </a:p>
              </p:txBody>
            </p:sp>
          </mc:Choice>
          <mc:Fallback xmlns="">
            <p:sp>
              <p:nvSpPr>
                <p:cNvPr id="41" name="TextBox 40"/>
                <p:cNvSpPr txBox="1">
                  <a:spLocks noRot="1" noChangeAspect="1" noMove="1" noResize="1" noEditPoints="1" noAdjustHandles="1" noChangeArrowheads="1" noChangeShapeType="1" noTextEdit="1"/>
                </p:cNvSpPr>
                <p:nvPr/>
              </p:nvSpPr>
              <p:spPr>
                <a:xfrm>
                  <a:off x="7446921" y="5073926"/>
                  <a:ext cx="214802" cy="276999"/>
                </a:xfrm>
                <a:prstGeom prst="rect">
                  <a:avLst/>
                </a:prstGeom>
                <a:blipFill rotWithShape="0">
                  <a:blip r:embed="rId2"/>
                  <a:stretch>
                    <a:fillRect l="-8571" r="-11429" b="-2174"/>
                  </a:stretch>
                </a:blipFill>
              </p:spPr>
              <p:txBody>
                <a:bodyPr/>
                <a:lstStyle/>
                <a:p>
                  <a:r>
                    <a:rPr lang="ko-KR" altLang="en-US">
                      <a:noFill/>
                    </a:rPr>
                    <a:t> </a:t>
                  </a:r>
                </a:p>
              </p:txBody>
            </p:sp>
          </mc:Fallback>
        </mc:AlternateContent>
        <p:sp>
          <p:nvSpPr>
            <p:cNvPr id="81" name="타원 80">
              <a:extLst>
                <a:ext uri="{FF2B5EF4-FFF2-40B4-BE49-F238E27FC236}">
                  <a16:creationId xmlns:a16="http://schemas.microsoft.com/office/drawing/2014/main" id="{26B949FB-A4DA-45D1-AD1C-D91B2FBBD5F7}"/>
                </a:ext>
              </a:extLst>
            </p:cNvPr>
            <p:cNvSpPr/>
            <p:nvPr/>
          </p:nvSpPr>
          <p:spPr>
            <a:xfrm>
              <a:off x="4625957" y="1528578"/>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2" name="타원 81">
              <a:extLst>
                <a:ext uri="{FF2B5EF4-FFF2-40B4-BE49-F238E27FC236}">
                  <a16:creationId xmlns:a16="http://schemas.microsoft.com/office/drawing/2014/main" id="{9AA148C8-E0D7-4457-AEE2-DEDB237E28F3}"/>
                </a:ext>
              </a:extLst>
            </p:cNvPr>
            <p:cNvSpPr/>
            <p:nvPr/>
          </p:nvSpPr>
          <p:spPr>
            <a:xfrm>
              <a:off x="5682374" y="1528579"/>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3" name="타원 82">
              <a:extLst>
                <a:ext uri="{FF2B5EF4-FFF2-40B4-BE49-F238E27FC236}">
                  <a16:creationId xmlns:a16="http://schemas.microsoft.com/office/drawing/2014/main" id="{EED0160A-9C0F-4387-B389-35E09ACD5202}"/>
                </a:ext>
              </a:extLst>
            </p:cNvPr>
            <p:cNvSpPr/>
            <p:nvPr/>
          </p:nvSpPr>
          <p:spPr>
            <a:xfrm>
              <a:off x="5198113" y="1524616"/>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4" name="타원 83">
              <a:extLst>
                <a:ext uri="{FF2B5EF4-FFF2-40B4-BE49-F238E27FC236}">
                  <a16:creationId xmlns:a16="http://schemas.microsoft.com/office/drawing/2014/main" id="{936C8C15-16C0-4722-925E-90A220C70F04}"/>
                </a:ext>
              </a:extLst>
            </p:cNvPr>
            <p:cNvSpPr/>
            <p:nvPr/>
          </p:nvSpPr>
          <p:spPr>
            <a:xfrm>
              <a:off x="6601582" y="1541774"/>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85" name="직선 연결선 84">
              <a:extLst>
                <a:ext uri="{FF2B5EF4-FFF2-40B4-BE49-F238E27FC236}">
                  <a16:creationId xmlns:a16="http://schemas.microsoft.com/office/drawing/2014/main" id="{C7CFB8CB-CD30-45FD-8FB2-78F5162EBC42}"/>
                </a:ext>
              </a:extLst>
            </p:cNvPr>
            <p:cNvCxnSpPr/>
            <p:nvPr/>
          </p:nvCxnSpPr>
          <p:spPr>
            <a:xfrm>
              <a:off x="6142886" y="4422047"/>
              <a:ext cx="387407" cy="0"/>
            </a:xfrm>
            <a:prstGeom prst="line">
              <a:avLst/>
            </a:prstGeom>
            <a:ln>
              <a:prstDash val="sysDot"/>
            </a:ln>
          </p:spPr>
          <p:style>
            <a:lnRef idx="3">
              <a:schemeClr val="dk1"/>
            </a:lnRef>
            <a:fillRef idx="0">
              <a:schemeClr val="dk1"/>
            </a:fillRef>
            <a:effectRef idx="2">
              <a:schemeClr val="dk1"/>
            </a:effectRef>
            <a:fontRef idx="minor">
              <a:schemeClr val="tx1"/>
            </a:fontRef>
          </p:style>
        </p:cxnSp>
        <mc:AlternateContent xmlns:mc="http://schemas.openxmlformats.org/markup-compatibility/2006" xmlns:a14="http://schemas.microsoft.com/office/drawing/2010/main">
          <mc:Choice Requires="a14">
            <p:sp>
              <p:nvSpPr>
                <p:cNvPr id="86" name="TextBox 85">
                  <a:extLst>
                    <a:ext uri="{FF2B5EF4-FFF2-40B4-BE49-F238E27FC236}">
                      <a16:creationId xmlns:a16="http://schemas.microsoft.com/office/drawing/2014/main" id="{D0AFF37B-BC9D-4F3C-901F-B7C9E7693619}"/>
                    </a:ext>
                  </a:extLst>
                </p:cNvPr>
                <p:cNvSpPr txBox="1"/>
                <p:nvPr/>
              </p:nvSpPr>
              <p:spPr>
                <a:xfrm>
                  <a:off x="7185695" y="4287236"/>
                  <a:ext cx="476028" cy="2884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altLang="ko-KR" i="1" smtClean="0">
                                <a:latin typeface="Cambria Math" panose="02040503050406030204" pitchFamily="18" charset="0"/>
                              </a:rPr>
                            </m:ctrlPr>
                          </m:sSupPr>
                          <m:e>
                            <m:r>
                              <a:rPr lang="en-US" altLang="ko-KR" b="1" i="1" smtClean="0">
                                <a:latin typeface="Cambria Math" panose="02040503050406030204" pitchFamily="18" charset="0"/>
                              </a:rPr>
                              <m:t>𝒉</m:t>
                            </m:r>
                          </m:e>
                          <m:sup>
                            <m:r>
                              <a:rPr lang="en-US" altLang="ko-KR" b="0" i="1" smtClean="0">
                                <a:latin typeface="Cambria Math" panose="02040503050406030204" pitchFamily="18" charset="0"/>
                              </a:rPr>
                              <m:t>(1)</m:t>
                            </m:r>
                          </m:sup>
                        </m:sSup>
                      </m:oMath>
                    </m:oMathPara>
                  </a14:m>
                  <a:endParaRPr lang="ko-KR" altLang="en-US" dirty="0"/>
                </a:p>
              </p:txBody>
            </p:sp>
          </mc:Choice>
          <mc:Fallback xmlns="">
            <p:sp>
              <p:nvSpPr>
                <p:cNvPr id="21" name="TextBox 20"/>
                <p:cNvSpPr txBox="1">
                  <a:spLocks noRot="1" noChangeAspect="1" noMove="1" noResize="1" noEditPoints="1" noAdjustHandles="1" noChangeArrowheads="1" noChangeShapeType="1" noTextEdit="1"/>
                </p:cNvSpPr>
                <p:nvPr/>
              </p:nvSpPr>
              <p:spPr>
                <a:xfrm>
                  <a:off x="7185695" y="4287236"/>
                  <a:ext cx="476028" cy="288477"/>
                </a:xfrm>
                <a:prstGeom prst="rect">
                  <a:avLst/>
                </a:prstGeom>
                <a:blipFill rotWithShape="0">
                  <a:blip r:embed="rId3"/>
                  <a:stretch>
                    <a:fillRect l="-10256" t="-4167" r="-6410" b="-12500"/>
                  </a:stretch>
                </a:blipFill>
              </p:spPr>
              <p:txBody>
                <a:bodyPr/>
                <a:lstStyle/>
                <a:p>
                  <a:r>
                    <a:rPr lang="ko-KR" altLang="en-US">
                      <a:noFill/>
                    </a:rPr>
                    <a:t> </a:t>
                  </a:r>
                </a:p>
              </p:txBody>
            </p:sp>
          </mc:Fallback>
        </mc:AlternateContent>
        <p:cxnSp>
          <p:nvCxnSpPr>
            <p:cNvPr id="87" name="직선 화살표 연결선 86">
              <a:extLst>
                <a:ext uri="{FF2B5EF4-FFF2-40B4-BE49-F238E27FC236}">
                  <a16:creationId xmlns:a16="http://schemas.microsoft.com/office/drawing/2014/main" id="{186BF53A-AAD1-4CCE-9BCE-2CE49FE904B5}"/>
                </a:ext>
              </a:extLst>
            </p:cNvPr>
            <p:cNvCxnSpPr>
              <a:stCxn id="58" idx="0"/>
              <a:endCxn id="91" idx="4"/>
            </p:cNvCxnSpPr>
            <p:nvPr/>
          </p:nvCxnSpPr>
          <p:spPr>
            <a:xfrm flipH="1" flipV="1">
              <a:off x="4789953" y="3744059"/>
              <a:ext cx="5302" cy="51685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8" name="직선 화살표 연결선 87">
              <a:extLst>
                <a:ext uri="{FF2B5EF4-FFF2-40B4-BE49-F238E27FC236}">
                  <a16:creationId xmlns:a16="http://schemas.microsoft.com/office/drawing/2014/main" id="{E63ACE73-80E3-4B0C-96F1-6812D217CE9F}"/>
                </a:ext>
              </a:extLst>
            </p:cNvPr>
            <p:cNvCxnSpPr>
              <a:stCxn id="60" idx="0"/>
              <a:endCxn id="91" idx="4"/>
            </p:cNvCxnSpPr>
            <p:nvPr/>
          </p:nvCxnSpPr>
          <p:spPr>
            <a:xfrm flipH="1" flipV="1">
              <a:off x="4789953" y="3744059"/>
              <a:ext cx="555391" cy="51685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9" name="직선 화살표 연결선 88">
              <a:extLst>
                <a:ext uri="{FF2B5EF4-FFF2-40B4-BE49-F238E27FC236}">
                  <a16:creationId xmlns:a16="http://schemas.microsoft.com/office/drawing/2014/main" id="{4B73752C-6F46-4C22-BEAA-9B41B4FB2B7B}"/>
                </a:ext>
              </a:extLst>
            </p:cNvPr>
            <p:cNvCxnSpPr>
              <a:stCxn id="59" idx="0"/>
              <a:endCxn id="91" idx="4"/>
            </p:cNvCxnSpPr>
            <p:nvPr/>
          </p:nvCxnSpPr>
          <p:spPr>
            <a:xfrm flipH="1" flipV="1">
              <a:off x="4789953" y="3744059"/>
              <a:ext cx="1056417" cy="50863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0" name="직선 화살표 연결선 89">
              <a:extLst>
                <a:ext uri="{FF2B5EF4-FFF2-40B4-BE49-F238E27FC236}">
                  <a16:creationId xmlns:a16="http://schemas.microsoft.com/office/drawing/2014/main" id="{07BBE102-9C8E-40B0-B3F8-1E1B4699A455}"/>
                </a:ext>
              </a:extLst>
            </p:cNvPr>
            <p:cNvCxnSpPr>
              <a:stCxn id="59" idx="0"/>
              <a:endCxn id="94" idx="4"/>
            </p:cNvCxnSpPr>
            <p:nvPr/>
          </p:nvCxnSpPr>
          <p:spPr>
            <a:xfrm flipV="1">
              <a:off x="5846370" y="3761161"/>
              <a:ext cx="897329" cy="49153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1" name="타원 90">
              <a:extLst>
                <a:ext uri="{FF2B5EF4-FFF2-40B4-BE49-F238E27FC236}">
                  <a16:creationId xmlns:a16="http://schemas.microsoft.com/office/drawing/2014/main" id="{465D413C-B8EE-40AA-9B11-63F3E25D2C04}"/>
                </a:ext>
              </a:extLst>
            </p:cNvPr>
            <p:cNvSpPr/>
            <p:nvPr/>
          </p:nvSpPr>
          <p:spPr>
            <a:xfrm>
              <a:off x="4625957" y="3416068"/>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2" name="타원 91">
              <a:extLst>
                <a:ext uri="{FF2B5EF4-FFF2-40B4-BE49-F238E27FC236}">
                  <a16:creationId xmlns:a16="http://schemas.microsoft.com/office/drawing/2014/main" id="{89C967FF-FADC-4A8F-A279-D7A6985F232D}"/>
                </a:ext>
              </a:extLst>
            </p:cNvPr>
            <p:cNvSpPr/>
            <p:nvPr/>
          </p:nvSpPr>
          <p:spPr>
            <a:xfrm>
              <a:off x="5660088" y="3408699"/>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3" name="타원 92">
              <a:extLst>
                <a:ext uri="{FF2B5EF4-FFF2-40B4-BE49-F238E27FC236}">
                  <a16:creationId xmlns:a16="http://schemas.microsoft.com/office/drawing/2014/main" id="{4C76F38C-2BA3-4524-942F-CE00235A6DCB}"/>
                </a:ext>
              </a:extLst>
            </p:cNvPr>
            <p:cNvSpPr/>
            <p:nvPr/>
          </p:nvSpPr>
          <p:spPr>
            <a:xfrm>
              <a:off x="5164977" y="3428200"/>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4" name="타원 93">
              <a:extLst>
                <a:ext uri="{FF2B5EF4-FFF2-40B4-BE49-F238E27FC236}">
                  <a16:creationId xmlns:a16="http://schemas.microsoft.com/office/drawing/2014/main" id="{CA9FEFD0-6241-4D08-906D-B10C0FF56206}"/>
                </a:ext>
              </a:extLst>
            </p:cNvPr>
            <p:cNvSpPr/>
            <p:nvPr/>
          </p:nvSpPr>
          <p:spPr>
            <a:xfrm>
              <a:off x="6579703" y="3433170"/>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95" name="직선 화살표 연결선 94">
              <a:extLst>
                <a:ext uri="{FF2B5EF4-FFF2-40B4-BE49-F238E27FC236}">
                  <a16:creationId xmlns:a16="http://schemas.microsoft.com/office/drawing/2014/main" id="{1AF2C8E0-D855-4C45-BFFE-FA2A8577F7F2}"/>
                </a:ext>
              </a:extLst>
            </p:cNvPr>
            <p:cNvCxnSpPr>
              <a:stCxn id="58" idx="0"/>
              <a:endCxn id="93" idx="4"/>
            </p:cNvCxnSpPr>
            <p:nvPr/>
          </p:nvCxnSpPr>
          <p:spPr>
            <a:xfrm flipV="1">
              <a:off x="4795255" y="3756191"/>
              <a:ext cx="533718" cy="50472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6" name="직선 화살표 연결선 95">
              <a:extLst>
                <a:ext uri="{FF2B5EF4-FFF2-40B4-BE49-F238E27FC236}">
                  <a16:creationId xmlns:a16="http://schemas.microsoft.com/office/drawing/2014/main" id="{1CDF7CAD-3924-431E-8561-0C3EB547BE02}"/>
                </a:ext>
              </a:extLst>
            </p:cNvPr>
            <p:cNvCxnSpPr>
              <a:stCxn id="60" idx="0"/>
              <a:endCxn id="93" idx="4"/>
            </p:cNvCxnSpPr>
            <p:nvPr/>
          </p:nvCxnSpPr>
          <p:spPr>
            <a:xfrm flipH="1" flipV="1">
              <a:off x="5328973" y="3756191"/>
              <a:ext cx="16371" cy="50472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7" name="직선 화살표 연결선 96">
              <a:extLst>
                <a:ext uri="{FF2B5EF4-FFF2-40B4-BE49-F238E27FC236}">
                  <a16:creationId xmlns:a16="http://schemas.microsoft.com/office/drawing/2014/main" id="{85F684A2-3D17-4A30-AD2F-703791450F21}"/>
                </a:ext>
              </a:extLst>
            </p:cNvPr>
            <p:cNvCxnSpPr>
              <a:stCxn id="60" idx="0"/>
              <a:endCxn id="94" idx="4"/>
            </p:cNvCxnSpPr>
            <p:nvPr/>
          </p:nvCxnSpPr>
          <p:spPr>
            <a:xfrm flipV="1">
              <a:off x="5345344" y="3761161"/>
              <a:ext cx="1398355" cy="49975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8" name="직선 화살표 연결선 97">
              <a:extLst>
                <a:ext uri="{FF2B5EF4-FFF2-40B4-BE49-F238E27FC236}">
                  <a16:creationId xmlns:a16="http://schemas.microsoft.com/office/drawing/2014/main" id="{4BC372B2-7CBD-4626-8A2F-2348B5D63BB9}"/>
                </a:ext>
              </a:extLst>
            </p:cNvPr>
            <p:cNvCxnSpPr>
              <a:stCxn id="60" idx="0"/>
              <a:endCxn id="92" idx="4"/>
            </p:cNvCxnSpPr>
            <p:nvPr/>
          </p:nvCxnSpPr>
          <p:spPr>
            <a:xfrm flipV="1">
              <a:off x="5345344" y="3736690"/>
              <a:ext cx="478740" cy="52422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9" name="직선 화살표 연결선 98">
              <a:extLst>
                <a:ext uri="{FF2B5EF4-FFF2-40B4-BE49-F238E27FC236}">
                  <a16:creationId xmlns:a16="http://schemas.microsoft.com/office/drawing/2014/main" id="{0CB52C6F-6383-44FC-88B6-495F87925DEA}"/>
                </a:ext>
              </a:extLst>
            </p:cNvPr>
            <p:cNvCxnSpPr>
              <a:stCxn id="58" idx="0"/>
              <a:endCxn id="92" idx="4"/>
            </p:cNvCxnSpPr>
            <p:nvPr/>
          </p:nvCxnSpPr>
          <p:spPr>
            <a:xfrm flipV="1">
              <a:off x="4795255" y="3736690"/>
              <a:ext cx="1028829" cy="52422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0" name="직선 화살표 연결선 99">
              <a:extLst>
                <a:ext uri="{FF2B5EF4-FFF2-40B4-BE49-F238E27FC236}">
                  <a16:creationId xmlns:a16="http://schemas.microsoft.com/office/drawing/2014/main" id="{87A30864-B58C-4366-BA14-735403DB7CC7}"/>
                </a:ext>
              </a:extLst>
            </p:cNvPr>
            <p:cNvCxnSpPr>
              <a:stCxn id="58" idx="0"/>
              <a:endCxn id="94" idx="4"/>
            </p:cNvCxnSpPr>
            <p:nvPr/>
          </p:nvCxnSpPr>
          <p:spPr>
            <a:xfrm flipV="1">
              <a:off x="4795255" y="3761161"/>
              <a:ext cx="1948444" cy="49975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직선 화살표 연결선 100">
              <a:extLst>
                <a:ext uri="{FF2B5EF4-FFF2-40B4-BE49-F238E27FC236}">
                  <a16:creationId xmlns:a16="http://schemas.microsoft.com/office/drawing/2014/main" id="{04CFE3E9-E5BE-4371-9D19-DBA3F9D7B359}"/>
                </a:ext>
              </a:extLst>
            </p:cNvPr>
            <p:cNvCxnSpPr>
              <a:stCxn id="61" idx="0"/>
              <a:endCxn id="93" idx="4"/>
            </p:cNvCxnSpPr>
            <p:nvPr/>
          </p:nvCxnSpPr>
          <p:spPr>
            <a:xfrm flipH="1" flipV="1">
              <a:off x="5328973" y="3756191"/>
              <a:ext cx="1441664" cy="49153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2" name="직선 화살표 연결선 101">
              <a:extLst>
                <a:ext uri="{FF2B5EF4-FFF2-40B4-BE49-F238E27FC236}">
                  <a16:creationId xmlns:a16="http://schemas.microsoft.com/office/drawing/2014/main" id="{44573B3A-0B1F-42F9-B1CA-B0E35C032F15}"/>
                </a:ext>
              </a:extLst>
            </p:cNvPr>
            <p:cNvCxnSpPr>
              <a:stCxn id="59" idx="0"/>
              <a:endCxn id="92" idx="4"/>
            </p:cNvCxnSpPr>
            <p:nvPr/>
          </p:nvCxnSpPr>
          <p:spPr>
            <a:xfrm flipH="1" flipV="1">
              <a:off x="5824084" y="3736690"/>
              <a:ext cx="22286" cy="51600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3" name="직선 화살표 연결선 102">
              <a:extLst>
                <a:ext uri="{FF2B5EF4-FFF2-40B4-BE49-F238E27FC236}">
                  <a16:creationId xmlns:a16="http://schemas.microsoft.com/office/drawing/2014/main" id="{920FF463-FA95-4AC6-A386-C789B822E504}"/>
                </a:ext>
              </a:extLst>
            </p:cNvPr>
            <p:cNvCxnSpPr>
              <a:stCxn id="61" idx="0"/>
              <a:endCxn id="92" idx="4"/>
            </p:cNvCxnSpPr>
            <p:nvPr/>
          </p:nvCxnSpPr>
          <p:spPr>
            <a:xfrm flipH="1" flipV="1">
              <a:off x="5824084" y="3736690"/>
              <a:ext cx="946553" cy="51103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4" name="직선 화살표 연결선 103">
              <a:extLst>
                <a:ext uri="{FF2B5EF4-FFF2-40B4-BE49-F238E27FC236}">
                  <a16:creationId xmlns:a16="http://schemas.microsoft.com/office/drawing/2014/main" id="{01994149-17C5-4B3D-989A-56AEC9D59A90}"/>
                </a:ext>
              </a:extLst>
            </p:cNvPr>
            <p:cNvCxnSpPr>
              <a:stCxn id="61" idx="0"/>
              <a:endCxn id="91" idx="4"/>
            </p:cNvCxnSpPr>
            <p:nvPr/>
          </p:nvCxnSpPr>
          <p:spPr>
            <a:xfrm flipH="1" flipV="1">
              <a:off x="4789953" y="3744059"/>
              <a:ext cx="1980684" cy="50366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5" name="직선 화살표 연결선 104">
              <a:extLst>
                <a:ext uri="{FF2B5EF4-FFF2-40B4-BE49-F238E27FC236}">
                  <a16:creationId xmlns:a16="http://schemas.microsoft.com/office/drawing/2014/main" id="{41CDA875-B0AC-47F8-9875-09BCACD57EB4}"/>
                </a:ext>
              </a:extLst>
            </p:cNvPr>
            <p:cNvCxnSpPr>
              <a:stCxn id="61" idx="0"/>
              <a:endCxn id="94" idx="4"/>
            </p:cNvCxnSpPr>
            <p:nvPr/>
          </p:nvCxnSpPr>
          <p:spPr>
            <a:xfrm flipH="1" flipV="1">
              <a:off x="6743699" y="3761161"/>
              <a:ext cx="26938" cy="48656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6" name="직선 화살표 연결선 105">
              <a:extLst>
                <a:ext uri="{FF2B5EF4-FFF2-40B4-BE49-F238E27FC236}">
                  <a16:creationId xmlns:a16="http://schemas.microsoft.com/office/drawing/2014/main" id="{B2DF38AA-2D9D-4C52-ABB1-486433881831}"/>
                </a:ext>
              </a:extLst>
            </p:cNvPr>
            <p:cNvCxnSpPr>
              <a:stCxn id="59" idx="0"/>
              <a:endCxn id="93" idx="4"/>
            </p:cNvCxnSpPr>
            <p:nvPr/>
          </p:nvCxnSpPr>
          <p:spPr>
            <a:xfrm flipH="1" flipV="1">
              <a:off x="5328973" y="3756191"/>
              <a:ext cx="517397" cy="49650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07" name="TextBox 106">
                  <a:extLst>
                    <a:ext uri="{FF2B5EF4-FFF2-40B4-BE49-F238E27FC236}">
                      <a16:creationId xmlns:a16="http://schemas.microsoft.com/office/drawing/2014/main" id="{B8FDD339-B2DB-4057-82B5-8EB69224BEBB}"/>
                    </a:ext>
                  </a:extLst>
                </p:cNvPr>
                <p:cNvSpPr txBox="1"/>
                <p:nvPr/>
              </p:nvSpPr>
              <p:spPr>
                <a:xfrm>
                  <a:off x="7185695" y="1581289"/>
                  <a:ext cx="474104" cy="2884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altLang="ko-KR" i="1" smtClean="0">
                                <a:latin typeface="Cambria Math" panose="02040503050406030204" pitchFamily="18" charset="0"/>
                              </a:rPr>
                            </m:ctrlPr>
                          </m:sSupPr>
                          <m:e>
                            <m:r>
                              <a:rPr lang="en-US" altLang="ko-KR" b="1" i="1" smtClean="0">
                                <a:latin typeface="Cambria Math" panose="02040503050406030204" pitchFamily="18" charset="0"/>
                              </a:rPr>
                              <m:t>𝒉</m:t>
                            </m:r>
                          </m:e>
                          <m:sup>
                            <m:r>
                              <a:rPr lang="en-US" altLang="ko-KR" b="0" i="1" smtClean="0">
                                <a:latin typeface="Cambria Math" panose="02040503050406030204" pitchFamily="18" charset="0"/>
                              </a:rPr>
                              <m:t>(</m:t>
                            </m:r>
                            <m:r>
                              <a:rPr lang="en-US" altLang="ko-KR" b="0" i="1" smtClean="0">
                                <a:latin typeface="Cambria Math" panose="02040503050406030204" pitchFamily="18" charset="0"/>
                              </a:rPr>
                              <m:t>𝐿</m:t>
                            </m:r>
                            <m:r>
                              <a:rPr lang="en-US" altLang="ko-KR" b="0" i="1" smtClean="0">
                                <a:latin typeface="Cambria Math" panose="02040503050406030204" pitchFamily="18" charset="0"/>
                              </a:rPr>
                              <m:t>)</m:t>
                            </m:r>
                          </m:sup>
                        </m:sSup>
                      </m:oMath>
                    </m:oMathPara>
                  </a14:m>
                  <a:endParaRPr lang="ko-KR" altLang="en-US" dirty="0"/>
                </a:p>
              </p:txBody>
            </p:sp>
          </mc:Choice>
          <mc:Fallback xmlns="">
            <p:sp>
              <p:nvSpPr>
                <p:cNvPr id="174" name="TextBox 173"/>
                <p:cNvSpPr txBox="1">
                  <a:spLocks noRot="1" noChangeAspect="1" noMove="1" noResize="1" noEditPoints="1" noAdjustHandles="1" noChangeArrowheads="1" noChangeShapeType="1" noTextEdit="1"/>
                </p:cNvSpPr>
                <p:nvPr/>
              </p:nvSpPr>
              <p:spPr>
                <a:xfrm>
                  <a:off x="7185695" y="1581289"/>
                  <a:ext cx="474104" cy="288477"/>
                </a:xfrm>
                <a:prstGeom prst="rect">
                  <a:avLst/>
                </a:prstGeom>
                <a:blipFill rotWithShape="0">
                  <a:blip r:embed="rId4"/>
                  <a:stretch>
                    <a:fillRect l="-10256" t="-4167" r="-6410" b="-12500"/>
                  </a:stretch>
                </a:blipFill>
              </p:spPr>
              <p:txBody>
                <a:bodyPr/>
                <a:lstStyle/>
                <a:p>
                  <a:r>
                    <a:rPr lang="ko-KR" altLang="en-US">
                      <a:noFill/>
                    </a:rPr>
                    <a:t> </a:t>
                  </a:r>
                </a:p>
              </p:txBody>
            </p:sp>
          </mc:Fallback>
        </mc:AlternateContent>
        <p:cxnSp>
          <p:nvCxnSpPr>
            <p:cNvPr id="108" name="직선 연결선 107">
              <a:extLst>
                <a:ext uri="{FF2B5EF4-FFF2-40B4-BE49-F238E27FC236}">
                  <a16:creationId xmlns:a16="http://schemas.microsoft.com/office/drawing/2014/main" id="{4E66A135-0E77-40F8-AB83-7B0A962C1AF8}"/>
                </a:ext>
              </a:extLst>
            </p:cNvPr>
            <p:cNvCxnSpPr/>
            <p:nvPr/>
          </p:nvCxnSpPr>
          <p:spPr>
            <a:xfrm>
              <a:off x="6115718" y="3597165"/>
              <a:ext cx="387407" cy="0"/>
            </a:xfrm>
            <a:prstGeom prst="line">
              <a:avLst/>
            </a:prstGeom>
            <a:ln>
              <a:prstDash val="sysDot"/>
            </a:ln>
          </p:spPr>
          <p:style>
            <a:lnRef idx="3">
              <a:schemeClr val="dk1"/>
            </a:lnRef>
            <a:fillRef idx="0">
              <a:schemeClr val="dk1"/>
            </a:fillRef>
            <a:effectRef idx="2">
              <a:schemeClr val="dk1"/>
            </a:effectRef>
            <a:fontRef idx="minor">
              <a:schemeClr val="tx1"/>
            </a:fontRef>
          </p:style>
        </p:cxnSp>
        <mc:AlternateContent xmlns:mc="http://schemas.openxmlformats.org/markup-compatibility/2006" xmlns:a14="http://schemas.microsoft.com/office/drawing/2010/main">
          <mc:Choice Requires="a14">
            <p:sp>
              <p:nvSpPr>
                <p:cNvPr id="109" name="TextBox 108">
                  <a:extLst>
                    <a:ext uri="{FF2B5EF4-FFF2-40B4-BE49-F238E27FC236}">
                      <a16:creationId xmlns:a16="http://schemas.microsoft.com/office/drawing/2014/main" id="{E055A051-5238-4571-87C0-7E5C2E097ADF}"/>
                    </a:ext>
                  </a:extLst>
                </p:cNvPr>
                <p:cNvSpPr txBox="1"/>
                <p:nvPr/>
              </p:nvSpPr>
              <p:spPr>
                <a:xfrm>
                  <a:off x="7164999" y="3458422"/>
                  <a:ext cx="476028" cy="2884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altLang="ko-KR" i="1" smtClean="0">
                                <a:latin typeface="Cambria Math" panose="02040503050406030204" pitchFamily="18" charset="0"/>
                              </a:rPr>
                            </m:ctrlPr>
                          </m:sSupPr>
                          <m:e>
                            <m:r>
                              <a:rPr lang="en-US" altLang="ko-KR" b="1" i="1" smtClean="0">
                                <a:latin typeface="Cambria Math" panose="02040503050406030204" pitchFamily="18" charset="0"/>
                              </a:rPr>
                              <m:t>𝒉</m:t>
                            </m:r>
                          </m:e>
                          <m:sup>
                            <m:r>
                              <a:rPr lang="en-US" altLang="ko-KR" b="0" i="1" smtClean="0">
                                <a:latin typeface="Cambria Math" panose="02040503050406030204" pitchFamily="18" charset="0"/>
                              </a:rPr>
                              <m:t>(2)</m:t>
                            </m:r>
                          </m:sup>
                        </m:sSup>
                      </m:oMath>
                    </m:oMathPara>
                  </a14:m>
                  <a:endParaRPr lang="ko-KR" altLang="en-US" dirty="0"/>
                </a:p>
              </p:txBody>
            </p:sp>
          </mc:Choice>
          <mc:Fallback xmlns="">
            <p:sp>
              <p:nvSpPr>
                <p:cNvPr id="213" name="TextBox 212"/>
                <p:cNvSpPr txBox="1">
                  <a:spLocks noRot="1" noChangeAspect="1" noMove="1" noResize="1" noEditPoints="1" noAdjustHandles="1" noChangeArrowheads="1" noChangeShapeType="1" noTextEdit="1"/>
                </p:cNvSpPr>
                <p:nvPr/>
              </p:nvSpPr>
              <p:spPr>
                <a:xfrm>
                  <a:off x="7164999" y="3458422"/>
                  <a:ext cx="476028" cy="288477"/>
                </a:xfrm>
                <a:prstGeom prst="rect">
                  <a:avLst/>
                </a:prstGeom>
                <a:blipFill rotWithShape="0">
                  <a:blip r:embed="rId5"/>
                  <a:stretch>
                    <a:fillRect l="-8974" t="-4167" r="-7692" b="-12500"/>
                  </a:stretch>
                </a:blipFill>
              </p:spPr>
              <p:txBody>
                <a:bodyPr/>
                <a:lstStyle/>
                <a:p>
                  <a:r>
                    <a:rPr lang="ko-KR" altLang="en-US">
                      <a:noFill/>
                    </a:rPr>
                    <a:t> </a:t>
                  </a:r>
                </a:p>
              </p:txBody>
            </p:sp>
          </mc:Fallback>
        </mc:AlternateContent>
        <p:cxnSp>
          <p:nvCxnSpPr>
            <p:cNvPr id="110" name="직선 연결선 109">
              <a:extLst>
                <a:ext uri="{FF2B5EF4-FFF2-40B4-BE49-F238E27FC236}">
                  <a16:creationId xmlns:a16="http://schemas.microsoft.com/office/drawing/2014/main" id="{929BCC37-0D7B-44EB-8477-B8EB989B3B57}"/>
                </a:ext>
              </a:extLst>
            </p:cNvPr>
            <p:cNvCxnSpPr/>
            <p:nvPr/>
          </p:nvCxnSpPr>
          <p:spPr>
            <a:xfrm>
              <a:off x="5777896" y="2140888"/>
              <a:ext cx="2399" cy="1128092"/>
            </a:xfrm>
            <a:prstGeom prst="line">
              <a:avLst/>
            </a:prstGeom>
            <a:ln>
              <a:prstDash val="sysDot"/>
            </a:ln>
          </p:spPr>
          <p:style>
            <a:lnRef idx="3">
              <a:schemeClr val="dk1"/>
            </a:lnRef>
            <a:fillRef idx="0">
              <a:schemeClr val="dk1"/>
            </a:fillRef>
            <a:effectRef idx="2">
              <a:schemeClr val="dk1"/>
            </a:effectRef>
            <a:fontRef idx="minor">
              <a:schemeClr val="tx1"/>
            </a:fontRef>
          </p:style>
        </p:cxnSp>
        <p:sp>
          <p:nvSpPr>
            <p:cNvPr id="111" name="타원 110">
              <a:extLst>
                <a:ext uri="{FF2B5EF4-FFF2-40B4-BE49-F238E27FC236}">
                  <a16:creationId xmlns:a16="http://schemas.microsoft.com/office/drawing/2014/main" id="{2F3F4C58-0B6E-4C02-9776-B59A73BB2657}"/>
                </a:ext>
              </a:extLst>
            </p:cNvPr>
            <p:cNvSpPr/>
            <p:nvPr/>
          </p:nvSpPr>
          <p:spPr>
            <a:xfrm>
              <a:off x="4623098" y="683729"/>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12" name="타원 111">
              <a:extLst>
                <a:ext uri="{FF2B5EF4-FFF2-40B4-BE49-F238E27FC236}">
                  <a16:creationId xmlns:a16="http://schemas.microsoft.com/office/drawing/2014/main" id="{D63E4037-446D-4C5F-985B-5B18FEE0DDBC}"/>
                </a:ext>
              </a:extLst>
            </p:cNvPr>
            <p:cNvSpPr/>
            <p:nvPr/>
          </p:nvSpPr>
          <p:spPr>
            <a:xfrm>
              <a:off x="5198113" y="697550"/>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13" name="타원 112">
              <a:extLst>
                <a:ext uri="{FF2B5EF4-FFF2-40B4-BE49-F238E27FC236}">
                  <a16:creationId xmlns:a16="http://schemas.microsoft.com/office/drawing/2014/main" id="{14F1C0D8-7BC0-4E02-8587-6202399AA8BA}"/>
                </a:ext>
              </a:extLst>
            </p:cNvPr>
            <p:cNvSpPr/>
            <p:nvPr/>
          </p:nvSpPr>
          <p:spPr>
            <a:xfrm>
              <a:off x="6589822" y="697550"/>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114" name="직선 연결선 113">
              <a:extLst>
                <a:ext uri="{FF2B5EF4-FFF2-40B4-BE49-F238E27FC236}">
                  <a16:creationId xmlns:a16="http://schemas.microsoft.com/office/drawing/2014/main" id="{BA33053E-EAC8-4ECD-B8B3-8A2017308C41}"/>
                </a:ext>
              </a:extLst>
            </p:cNvPr>
            <p:cNvCxnSpPr/>
            <p:nvPr/>
          </p:nvCxnSpPr>
          <p:spPr>
            <a:xfrm>
              <a:off x="6131039" y="877759"/>
              <a:ext cx="387407" cy="0"/>
            </a:xfrm>
            <a:prstGeom prst="line">
              <a:avLst/>
            </a:prstGeom>
            <a:ln>
              <a:prstDash val="sysDot"/>
            </a:ln>
          </p:spPr>
          <p:style>
            <a:lnRef idx="3">
              <a:schemeClr val="dk1"/>
            </a:lnRef>
            <a:fillRef idx="0">
              <a:schemeClr val="dk1"/>
            </a:fillRef>
            <a:effectRef idx="2">
              <a:schemeClr val="dk1"/>
            </a:effectRef>
            <a:fontRef idx="minor">
              <a:schemeClr val="tx1"/>
            </a:fontRef>
          </p:style>
        </p:cxnSp>
        <p:cxnSp>
          <p:nvCxnSpPr>
            <p:cNvPr id="115" name="직선 화살표 연결선 114">
              <a:extLst>
                <a:ext uri="{FF2B5EF4-FFF2-40B4-BE49-F238E27FC236}">
                  <a16:creationId xmlns:a16="http://schemas.microsoft.com/office/drawing/2014/main" id="{E4CE6450-698C-4018-A915-FCA4BC06C1BD}"/>
                </a:ext>
              </a:extLst>
            </p:cNvPr>
            <p:cNvCxnSpPr>
              <a:stCxn id="81" idx="0"/>
              <a:endCxn id="111" idx="4"/>
            </p:cNvCxnSpPr>
            <p:nvPr/>
          </p:nvCxnSpPr>
          <p:spPr>
            <a:xfrm flipH="1" flipV="1">
              <a:off x="4787094" y="1011720"/>
              <a:ext cx="2859" cy="51685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6" name="직선 화살표 연결선 115">
              <a:extLst>
                <a:ext uri="{FF2B5EF4-FFF2-40B4-BE49-F238E27FC236}">
                  <a16:creationId xmlns:a16="http://schemas.microsoft.com/office/drawing/2014/main" id="{DD86B3EE-B232-49CB-A934-611DE81151E6}"/>
                </a:ext>
              </a:extLst>
            </p:cNvPr>
            <p:cNvCxnSpPr>
              <a:stCxn id="81" idx="0"/>
              <a:endCxn id="112" idx="4"/>
            </p:cNvCxnSpPr>
            <p:nvPr/>
          </p:nvCxnSpPr>
          <p:spPr>
            <a:xfrm flipV="1">
              <a:off x="4789953" y="1025541"/>
              <a:ext cx="572156" cy="50303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7" name="직선 화살표 연결선 116">
              <a:extLst>
                <a:ext uri="{FF2B5EF4-FFF2-40B4-BE49-F238E27FC236}">
                  <a16:creationId xmlns:a16="http://schemas.microsoft.com/office/drawing/2014/main" id="{7417A173-E4B7-4EC7-B9D3-A3D2D4CE475E}"/>
                </a:ext>
              </a:extLst>
            </p:cNvPr>
            <p:cNvCxnSpPr>
              <a:stCxn id="81" idx="0"/>
              <a:endCxn id="113" idx="4"/>
            </p:cNvCxnSpPr>
            <p:nvPr/>
          </p:nvCxnSpPr>
          <p:spPr>
            <a:xfrm flipV="1">
              <a:off x="4789953" y="1025541"/>
              <a:ext cx="1963865" cy="50303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8" name="직선 화살표 연결선 117">
              <a:extLst>
                <a:ext uri="{FF2B5EF4-FFF2-40B4-BE49-F238E27FC236}">
                  <a16:creationId xmlns:a16="http://schemas.microsoft.com/office/drawing/2014/main" id="{5A7512EF-3C19-4C48-AE85-7918EE7C5584}"/>
                </a:ext>
              </a:extLst>
            </p:cNvPr>
            <p:cNvCxnSpPr>
              <a:stCxn id="83" idx="0"/>
              <a:endCxn id="111" idx="4"/>
            </p:cNvCxnSpPr>
            <p:nvPr/>
          </p:nvCxnSpPr>
          <p:spPr>
            <a:xfrm flipH="1" flipV="1">
              <a:off x="4787094" y="1011720"/>
              <a:ext cx="575015" cy="51289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9" name="직선 화살표 연결선 118">
              <a:extLst>
                <a:ext uri="{FF2B5EF4-FFF2-40B4-BE49-F238E27FC236}">
                  <a16:creationId xmlns:a16="http://schemas.microsoft.com/office/drawing/2014/main" id="{E138705D-C43F-4A48-A7B4-5D5B19070012}"/>
                </a:ext>
              </a:extLst>
            </p:cNvPr>
            <p:cNvCxnSpPr>
              <a:stCxn id="82" idx="0"/>
              <a:endCxn id="111" idx="4"/>
            </p:cNvCxnSpPr>
            <p:nvPr/>
          </p:nvCxnSpPr>
          <p:spPr>
            <a:xfrm flipH="1" flipV="1">
              <a:off x="4787094" y="1011720"/>
              <a:ext cx="1059276" cy="51685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0" name="직선 화살표 연결선 119">
              <a:extLst>
                <a:ext uri="{FF2B5EF4-FFF2-40B4-BE49-F238E27FC236}">
                  <a16:creationId xmlns:a16="http://schemas.microsoft.com/office/drawing/2014/main" id="{42E6D758-4E61-4B07-81D4-BB9EBEC8864E}"/>
                </a:ext>
              </a:extLst>
            </p:cNvPr>
            <p:cNvCxnSpPr>
              <a:stCxn id="84" idx="0"/>
              <a:endCxn id="111" idx="4"/>
            </p:cNvCxnSpPr>
            <p:nvPr/>
          </p:nvCxnSpPr>
          <p:spPr>
            <a:xfrm flipH="1" flipV="1">
              <a:off x="4787094" y="1011720"/>
              <a:ext cx="1978484" cy="53005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1" name="직선 화살표 연결선 120">
              <a:extLst>
                <a:ext uri="{FF2B5EF4-FFF2-40B4-BE49-F238E27FC236}">
                  <a16:creationId xmlns:a16="http://schemas.microsoft.com/office/drawing/2014/main" id="{FED5713B-519F-413D-9C1A-86F19E136253}"/>
                </a:ext>
              </a:extLst>
            </p:cNvPr>
            <p:cNvCxnSpPr>
              <a:stCxn id="83" idx="0"/>
              <a:endCxn id="113" idx="4"/>
            </p:cNvCxnSpPr>
            <p:nvPr/>
          </p:nvCxnSpPr>
          <p:spPr>
            <a:xfrm flipV="1">
              <a:off x="5362109" y="1025541"/>
              <a:ext cx="1391709" cy="49907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2" name="직선 화살표 연결선 121">
              <a:extLst>
                <a:ext uri="{FF2B5EF4-FFF2-40B4-BE49-F238E27FC236}">
                  <a16:creationId xmlns:a16="http://schemas.microsoft.com/office/drawing/2014/main" id="{965176D3-CF1F-4E48-870E-A95C40C23699}"/>
                </a:ext>
              </a:extLst>
            </p:cNvPr>
            <p:cNvCxnSpPr>
              <a:stCxn id="82" idx="0"/>
              <a:endCxn id="112" idx="4"/>
            </p:cNvCxnSpPr>
            <p:nvPr/>
          </p:nvCxnSpPr>
          <p:spPr>
            <a:xfrm flipH="1" flipV="1">
              <a:off x="5362109" y="1025541"/>
              <a:ext cx="484261" cy="50303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3" name="직선 화살표 연결선 122">
              <a:extLst>
                <a:ext uri="{FF2B5EF4-FFF2-40B4-BE49-F238E27FC236}">
                  <a16:creationId xmlns:a16="http://schemas.microsoft.com/office/drawing/2014/main" id="{897937A9-4A19-41A1-9D0D-E0C24CB44271}"/>
                </a:ext>
              </a:extLst>
            </p:cNvPr>
            <p:cNvCxnSpPr>
              <a:stCxn id="84" idx="0"/>
              <a:endCxn id="112" idx="4"/>
            </p:cNvCxnSpPr>
            <p:nvPr/>
          </p:nvCxnSpPr>
          <p:spPr>
            <a:xfrm flipH="1" flipV="1">
              <a:off x="5362109" y="1025541"/>
              <a:ext cx="1403469" cy="51623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4" name="직선 화살표 연결선 123">
              <a:extLst>
                <a:ext uri="{FF2B5EF4-FFF2-40B4-BE49-F238E27FC236}">
                  <a16:creationId xmlns:a16="http://schemas.microsoft.com/office/drawing/2014/main" id="{D5D2062B-492D-4C59-9F6A-2E5899C3127D}"/>
                </a:ext>
              </a:extLst>
            </p:cNvPr>
            <p:cNvCxnSpPr>
              <a:stCxn id="84" idx="0"/>
              <a:endCxn id="113" idx="4"/>
            </p:cNvCxnSpPr>
            <p:nvPr/>
          </p:nvCxnSpPr>
          <p:spPr>
            <a:xfrm flipH="1" flipV="1">
              <a:off x="6753818" y="1025541"/>
              <a:ext cx="11760" cy="51623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5" name="직선 화살표 연결선 124">
              <a:extLst>
                <a:ext uri="{FF2B5EF4-FFF2-40B4-BE49-F238E27FC236}">
                  <a16:creationId xmlns:a16="http://schemas.microsoft.com/office/drawing/2014/main" id="{E2659F98-20C9-4FBA-974F-D2B39214AC66}"/>
                </a:ext>
              </a:extLst>
            </p:cNvPr>
            <p:cNvCxnSpPr>
              <a:stCxn id="82" idx="0"/>
              <a:endCxn id="113" idx="4"/>
            </p:cNvCxnSpPr>
            <p:nvPr/>
          </p:nvCxnSpPr>
          <p:spPr>
            <a:xfrm flipV="1">
              <a:off x="5846370" y="1025541"/>
              <a:ext cx="907448" cy="50303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6" name="직선 화살표 연결선 125">
              <a:extLst>
                <a:ext uri="{FF2B5EF4-FFF2-40B4-BE49-F238E27FC236}">
                  <a16:creationId xmlns:a16="http://schemas.microsoft.com/office/drawing/2014/main" id="{507838C3-AD6C-4E1B-B2B3-3DEFAC260049}"/>
                </a:ext>
              </a:extLst>
            </p:cNvPr>
            <p:cNvCxnSpPr>
              <a:stCxn id="83" idx="0"/>
              <a:endCxn id="112" idx="4"/>
            </p:cNvCxnSpPr>
            <p:nvPr/>
          </p:nvCxnSpPr>
          <p:spPr>
            <a:xfrm flipV="1">
              <a:off x="5362109" y="1025541"/>
              <a:ext cx="0" cy="49907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27" name="TextBox 126">
                  <a:extLst>
                    <a:ext uri="{FF2B5EF4-FFF2-40B4-BE49-F238E27FC236}">
                      <a16:creationId xmlns:a16="http://schemas.microsoft.com/office/drawing/2014/main" id="{70A6B505-F3B8-45A4-AF8A-6A35C1C85F6D}"/>
                    </a:ext>
                  </a:extLst>
                </p:cNvPr>
                <p:cNvSpPr txBox="1"/>
                <p:nvPr/>
              </p:nvSpPr>
              <p:spPr>
                <a:xfrm>
                  <a:off x="5776336" y="279367"/>
                  <a:ext cx="32169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pt-BR" altLang="ko-KR" i="1" smtClean="0">
                                <a:latin typeface="Cambria Math" panose="02040503050406030204" pitchFamily="18" charset="0"/>
                              </a:rPr>
                            </m:ctrlPr>
                          </m:sSubPr>
                          <m:e>
                            <m:r>
                              <a:rPr lang="en-US" altLang="ko-KR" b="0" i="1" smtClean="0">
                                <a:latin typeface="Cambria Math" panose="02040503050406030204" pitchFamily="18" charset="0"/>
                              </a:rPr>
                              <m:t>𝑦</m:t>
                            </m:r>
                          </m:e>
                          <m:sub>
                            <m:r>
                              <a:rPr lang="en-US" altLang="ko-KR" b="0" i="1" smtClean="0">
                                <a:latin typeface="Cambria Math" panose="02040503050406030204" pitchFamily="18" charset="0"/>
                              </a:rPr>
                              <m:t>𝑘</m:t>
                            </m:r>
                          </m:sub>
                        </m:sSub>
                      </m:oMath>
                    </m:oMathPara>
                  </a14:m>
                  <a:endParaRPr lang="ko-KR" altLang="en-US" dirty="0"/>
                </a:p>
              </p:txBody>
            </p:sp>
          </mc:Choice>
          <mc:Fallback xmlns="">
            <p:sp>
              <p:nvSpPr>
                <p:cNvPr id="282" name="TextBox 281"/>
                <p:cNvSpPr txBox="1">
                  <a:spLocks noRot="1" noChangeAspect="1" noMove="1" noResize="1" noEditPoints="1" noAdjustHandles="1" noChangeArrowheads="1" noChangeShapeType="1" noTextEdit="1"/>
                </p:cNvSpPr>
                <p:nvPr/>
              </p:nvSpPr>
              <p:spPr>
                <a:xfrm>
                  <a:off x="5776336" y="279367"/>
                  <a:ext cx="321691" cy="276999"/>
                </a:xfrm>
                <a:prstGeom prst="rect">
                  <a:avLst/>
                </a:prstGeom>
                <a:blipFill rotWithShape="0">
                  <a:blip r:embed="rId6"/>
                  <a:stretch>
                    <a:fillRect l="-13462" r="-3846" b="-31111"/>
                  </a:stretch>
                </a:blipFill>
              </p:spPr>
              <p:txBody>
                <a:bodyPr/>
                <a:lstStyle/>
                <a:p>
                  <a:r>
                    <a:rPr lang="ko-KR" altLang="en-US">
                      <a:noFill/>
                    </a:rPr>
                    <a:t> </a:t>
                  </a:r>
                </a:p>
              </p:txBody>
            </p:sp>
          </mc:Fallback>
        </mc:AlternateContent>
      </p:grpSp>
      <p:pic>
        <p:nvPicPr>
          <p:cNvPr id="128" name="그림 127">
            <a:extLst>
              <a:ext uri="{FF2B5EF4-FFF2-40B4-BE49-F238E27FC236}">
                <a16:creationId xmlns:a16="http://schemas.microsoft.com/office/drawing/2014/main" id="{26DABDA6-30B1-4C40-8759-94800FC106D4}"/>
              </a:ext>
            </a:extLst>
          </p:cNvPr>
          <p:cNvPicPr>
            <a:picLocks noChangeAspect="1"/>
          </p:cNvPicPr>
          <p:nvPr/>
        </p:nvPicPr>
        <p:blipFill>
          <a:blip r:embed="rId7"/>
          <a:stretch>
            <a:fillRect/>
          </a:stretch>
        </p:blipFill>
        <p:spPr>
          <a:xfrm>
            <a:off x="5963654" y="1538246"/>
            <a:ext cx="5976731" cy="2027979"/>
          </a:xfrm>
          <a:prstGeom prst="rect">
            <a:avLst/>
          </a:prstGeom>
        </p:spPr>
      </p:pic>
      <p:pic>
        <p:nvPicPr>
          <p:cNvPr id="6" name="그림 5">
            <a:extLst>
              <a:ext uri="{FF2B5EF4-FFF2-40B4-BE49-F238E27FC236}">
                <a16:creationId xmlns:a16="http://schemas.microsoft.com/office/drawing/2014/main" id="{1C655832-0584-4E7D-A1E1-73B62622C50C}"/>
              </a:ext>
            </a:extLst>
          </p:cNvPr>
          <p:cNvPicPr>
            <a:picLocks noChangeAspect="1"/>
          </p:cNvPicPr>
          <p:nvPr/>
        </p:nvPicPr>
        <p:blipFill>
          <a:blip r:embed="rId8"/>
          <a:stretch>
            <a:fillRect/>
          </a:stretch>
        </p:blipFill>
        <p:spPr>
          <a:xfrm>
            <a:off x="7646229" y="4027214"/>
            <a:ext cx="2543261" cy="2277440"/>
          </a:xfrm>
          <a:prstGeom prst="rect">
            <a:avLst/>
          </a:prstGeom>
        </p:spPr>
      </p:pic>
    </p:spTree>
    <p:extLst>
      <p:ext uri="{BB962C8B-B14F-4D97-AF65-F5344CB8AC3E}">
        <p14:creationId xmlns:p14="http://schemas.microsoft.com/office/powerpoint/2010/main" val="38454011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sp>
        <p:nvSpPr>
          <p:cNvPr id="8" name="Rectangle 5"/>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sp>
        <p:nvSpPr>
          <p:cNvPr id="9" name="Rectangle 6"/>
          <p:cNvSpPr>
            <a:spLocks noChangeArrowheads="1"/>
          </p:cNvSpPr>
          <p:nvPr/>
        </p:nvSpPr>
        <p:spPr bwMode="auto">
          <a:xfrm>
            <a:off x="304800" y="3048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grpSp>
        <p:nvGrpSpPr>
          <p:cNvPr id="48" name="그룹 47">
            <a:extLst>
              <a:ext uri="{FF2B5EF4-FFF2-40B4-BE49-F238E27FC236}">
                <a16:creationId xmlns:a16="http://schemas.microsoft.com/office/drawing/2014/main" id="{8061B171-4D32-46A4-986F-19F97C8FE5D9}"/>
              </a:ext>
            </a:extLst>
          </p:cNvPr>
          <p:cNvGrpSpPr/>
          <p:nvPr/>
        </p:nvGrpSpPr>
        <p:grpSpPr>
          <a:xfrm>
            <a:off x="918781" y="741483"/>
            <a:ext cx="3596619" cy="5127520"/>
            <a:chOff x="4065104" y="279367"/>
            <a:chExt cx="3596619" cy="5127520"/>
          </a:xfrm>
        </p:grpSpPr>
        <p:sp>
          <p:nvSpPr>
            <p:cNvPr id="49" name="타원 48">
              <a:extLst>
                <a:ext uri="{FF2B5EF4-FFF2-40B4-BE49-F238E27FC236}">
                  <a16:creationId xmlns:a16="http://schemas.microsoft.com/office/drawing/2014/main" id="{EFD34AB3-76EC-47CB-B556-413CF0BA96A9}"/>
                </a:ext>
              </a:extLst>
            </p:cNvPr>
            <p:cNvSpPr/>
            <p:nvPr/>
          </p:nvSpPr>
          <p:spPr>
            <a:xfrm>
              <a:off x="4065104" y="5078896"/>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0" name="타원 49">
              <a:extLst>
                <a:ext uri="{FF2B5EF4-FFF2-40B4-BE49-F238E27FC236}">
                  <a16:creationId xmlns:a16="http://schemas.microsoft.com/office/drawing/2014/main" id="{0ECB6373-2885-4378-B0AA-D07A259F9B55}"/>
                </a:ext>
              </a:extLst>
            </p:cNvPr>
            <p:cNvSpPr/>
            <p:nvPr/>
          </p:nvSpPr>
          <p:spPr>
            <a:xfrm>
              <a:off x="4686299" y="5078896"/>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1" name="타원 50">
              <a:extLst>
                <a:ext uri="{FF2B5EF4-FFF2-40B4-BE49-F238E27FC236}">
                  <a16:creationId xmlns:a16="http://schemas.microsoft.com/office/drawing/2014/main" id="{3E221172-059D-4C79-9312-B8B2A26BA83B}"/>
                </a:ext>
              </a:extLst>
            </p:cNvPr>
            <p:cNvSpPr/>
            <p:nvPr/>
          </p:nvSpPr>
          <p:spPr>
            <a:xfrm>
              <a:off x="7063409" y="5073926"/>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2" name="타원 51">
              <a:extLst>
                <a:ext uri="{FF2B5EF4-FFF2-40B4-BE49-F238E27FC236}">
                  <a16:creationId xmlns:a16="http://schemas.microsoft.com/office/drawing/2014/main" id="{020DC64A-F3C6-4E69-9D9F-2E84E38974EE}"/>
                </a:ext>
              </a:extLst>
            </p:cNvPr>
            <p:cNvSpPr/>
            <p:nvPr/>
          </p:nvSpPr>
          <p:spPr>
            <a:xfrm>
              <a:off x="6251712" y="5077353"/>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53" name="직선 연결선 52">
              <a:extLst>
                <a:ext uri="{FF2B5EF4-FFF2-40B4-BE49-F238E27FC236}">
                  <a16:creationId xmlns:a16="http://schemas.microsoft.com/office/drawing/2014/main" id="{EFFF4F61-C50B-47AE-ACF3-F3C65384AD09}"/>
                </a:ext>
              </a:extLst>
            </p:cNvPr>
            <p:cNvCxnSpPr/>
            <p:nvPr/>
          </p:nvCxnSpPr>
          <p:spPr>
            <a:xfrm>
              <a:off x="5212112" y="5237921"/>
              <a:ext cx="844826" cy="0"/>
            </a:xfrm>
            <a:prstGeom prst="line">
              <a:avLst/>
            </a:prstGeom>
            <a:ln>
              <a:prstDash val="sysDot"/>
            </a:ln>
          </p:spPr>
          <p:style>
            <a:lnRef idx="3">
              <a:schemeClr val="dk1"/>
            </a:lnRef>
            <a:fillRef idx="0">
              <a:schemeClr val="dk1"/>
            </a:fillRef>
            <a:effectRef idx="2">
              <a:schemeClr val="dk1"/>
            </a:effectRef>
            <a:fontRef idx="minor">
              <a:schemeClr val="tx1"/>
            </a:fontRef>
          </p:style>
        </p:cxnSp>
        <p:cxnSp>
          <p:nvCxnSpPr>
            <p:cNvPr id="54" name="직선 화살표 연결선 53">
              <a:extLst>
                <a:ext uri="{FF2B5EF4-FFF2-40B4-BE49-F238E27FC236}">
                  <a16:creationId xmlns:a16="http://schemas.microsoft.com/office/drawing/2014/main" id="{84939EAC-A7F5-447F-8AD0-AFE7AF307CCE}"/>
                </a:ext>
              </a:extLst>
            </p:cNvPr>
            <p:cNvCxnSpPr>
              <a:stCxn id="49" idx="0"/>
              <a:endCxn id="58" idx="4"/>
            </p:cNvCxnSpPr>
            <p:nvPr/>
          </p:nvCxnSpPr>
          <p:spPr>
            <a:xfrm flipV="1">
              <a:off x="4229100" y="4588908"/>
              <a:ext cx="566155" cy="48998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5" name="직선 화살표 연결선 54">
              <a:extLst>
                <a:ext uri="{FF2B5EF4-FFF2-40B4-BE49-F238E27FC236}">
                  <a16:creationId xmlns:a16="http://schemas.microsoft.com/office/drawing/2014/main" id="{9EF5EDC2-2729-4DC4-8A2F-7E3EC957E66B}"/>
                </a:ext>
              </a:extLst>
            </p:cNvPr>
            <p:cNvCxnSpPr>
              <a:stCxn id="50" idx="0"/>
              <a:endCxn id="58" idx="4"/>
            </p:cNvCxnSpPr>
            <p:nvPr/>
          </p:nvCxnSpPr>
          <p:spPr>
            <a:xfrm flipH="1" flipV="1">
              <a:off x="4795255" y="4588908"/>
              <a:ext cx="55040" cy="48998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직선 화살표 연결선 55">
              <a:extLst>
                <a:ext uri="{FF2B5EF4-FFF2-40B4-BE49-F238E27FC236}">
                  <a16:creationId xmlns:a16="http://schemas.microsoft.com/office/drawing/2014/main" id="{23118185-DCDC-4D3F-9496-3FEEB6B19255}"/>
                </a:ext>
              </a:extLst>
            </p:cNvPr>
            <p:cNvCxnSpPr>
              <a:stCxn id="52" idx="0"/>
              <a:endCxn id="58" idx="4"/>
            </p:cNvCxnSpPr>
            <p:nvPr/>
          </p:nvCxnSpPr>
          <p:spPr>
            <a:xfrm flipH="1" flipV="1">
              <a:off x="4795255" y="4588908"/>
              <a:ext cx="1620453" cy="48844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7" name="직선 화살표 연결선 56">
              <a:extLst>
                <a:ext uri="{FF2B5EF4-FFF2-40B4-BE49-F238E27FC236}">
                  <a16:creationId xmlns:a16="http://schemas.microsoft.com/office/drawing/2014/main" id="{5E3831E5-968A-4E82-A4F0-2B0BAC4D7DD6}"/>
                </a:ext>
              </a:extLst>
            </p:cNvPr>
            <p:cNvCxnSpPr>
              <a:stCxn id="51" idx="0"/>
              <a:endCxn id="58" idx="4"/>
            </p:cNvCxnSpPr>
            <p:nvPr/>
          </p:nvCxnSpPr>
          <p:spPr>
            <a:xfrm flipH="1" flipV="1">
              <a:off x="4795255" y="4588908"/>
              <a:ext cx="2432150" cy="48501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8" name="타원 57">
              <a:extLst>
                <a:ext uri="{FF2B5EF4-FFF2-40B4-BE49-F238E27FC236}">
                  <a16:creationId xmlns:a16="http://schemas.microsoft.com/office/drawing/2014/main" id="{83A06025-0D75-4D6F-90B5-DC800577DF7C}"/>
                </a:ext>
              </a:extLst>
            </p:cNvPr>
            <p:cNvSpPr/>
            <p:nvPr/>
          </p:nvSpPr>
          <p:spPr>
            <a:xfrm>
              <a:off x="4631259" y="4260917"/>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9" name="타원 58">
              <a:extLst>
                <a:ext uri="{FF2B5EF4-FFF2-40B4-BE49-F238E27FC236}">
                  <a16:creationId xmlns:a16="http://schemas.microsoft.com/office/drawing/2014/main" id="{91C791F9-E712-4984-8611-D204CBC44EEF}"/>
                </a:ext>
              </a:extLst>
            </p:cNvPr>
            <p:cNvSpPr/>
            <p:nvPr/>
          </p:nvSpPr>
          <p:spPr>
            <a:xfrm>
              <a:off x="5682374" y="4252692"/>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0" name="타원 59">
              <a:extLst>
                <a:ext uri="{FF2B5EF4-FFF2-40B4-BE49-F238E27FC236}">
                  <a16:creationId xmlns:a16="http://schemas.microsoft.com/office/drawing/2014/main" id="{A4E624E8-8D70-4882-980E-A958708EDED4}"/>
                </a:ext>
              </a:extLst>
            </p:cNvPr>
            <p:cNvSpPr/>
            <p:nvPr/>
          </p:nvSpPr>
          <p:spPr>
            <a:xfrm>
              <a:off x="5181348" y="4260917"/>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1" name="타원 60">
              <a:extLst>
                <a:ext uri="{FF2B5EF4-FFF2-40B4-BE49-F238E27FC236}">
                  <a16:creationId xmlns:a16="http://schemas.microsoft.com/office/drawing/2014/main" id="{A08AF543-D7A3-4CF1-A735-587BF6632D56}"/>
                </a:ext>
              </a:extLst>
            </p:cNvPr>
            <p:cNvSpPr/>
            <p:nvPr/>
          </p:nvSpPr>
          <p:spPr>
            <a:xfrm>
              <a:off x="6606641" y="4247722"/>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62" name="직선 연결선 61">
              <a:extLst>
                <a:ext uri="{FF2B5EF4-FFF2-40B4-BE49-F238E27FC236}">
                  <a16:creationId xmlns:a16="http://schemas.microsoft.com/office/drawing/2014/main" id="{5304BBA8-5276-40D9-AC15-87C08D60EDA4}"/>
                </a:ext>
              </a:extLst>
            </p:cNvPr>
            <p:cNvCxnSpPr/>
            <p:nvPr/>
          </p:nvCxnSpPr>
          <p:spPr>
            <a:xfrm>
              <a:off x="6088790" y="1705770"/>
              <a:ext cx="387407" cy="0"/>
            </a:xfrm>
            <a:prstGeom prst="line">
              <a:avLst/>
            </a:prstGeom>
            <a:ln>
              <a:prstDash val="sysDot"/>
            </a:ln>
          </p:spPr>
          <p:style>
            <a:lnRef idx="3">
              <a:schemeClr val="dk1"/>
            </a:lnRef>
            <a:fillRef idx="0">
              <a:schemeClr val="dk1"/>
            </a:fillRef>
            <a:effectRef idx="2">
              <a:schemeClr val="dk1"/>
            </a:effectRef>
            <a:fontRef idx="minor">
              <a:schemeClr val="tx1"/>
            </a:fontRef>
          </p:style>
        </p:cxnSp>
        <p:cxnSp>
          <p:nvCxnSpPr>
            <p:cNvPr id="63" name="직선 화살표 연결선 62">
              <a:extLst>
                <a:ext uri="{FF2B5EF4-FFF2-40B4-BE49-F238E27FC236}">
                  <a16:creationId xmlns:a16="http://schemas.microsoft.com/office/drawing/2014/main" id="{2FDE4377-A7B9-4578-AD9C-D797327ED3FB}"/>
                </a:ext>
              </a:extLst>
            </p:cNvPr>
            <p:cNvCxnSpPr>
              <a:stCxn id="49" idx="0"/>
              <a:endCxn id="60" idx="4"/>
            </p:cNvCxnSpPr>
            <p:nvPr/>
          </p:nvCxnSpPr>
          <p:spPr>
            <a:xfrm flipV="1">
              <a:off x="4229100" y="4588908"/>
              <a:ext cx="1116244" cy="48998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4" name="직선 화살표 연결선 63">
              <a:extLst>
                <a:ext uri="{FF2B5EF4-FFF2-40B4-BE49-F238E27FC236}">
                  <a16:creationId xmlns:a16="http://schemas.microsoft.com/office/drawing/2014/main" id="{AF3372B1-29B5-489C-9904-BDA62B69400C}"/>
                </a:ext>
              </a:extLst>
            </p:cNvPr>
            <p:cNvCxnSpPr>
              <a:stCxn id="49" idx="0"/>
              <a:endCxn id="59" idx="4"/>
            </p:cNvCxnSpPr>
            <p:nvPr/>
          </p:nvCxnSpPr>
          <p:spPr>
            <a:xfrm flipV="1">
              <a:off x="4229100" y="4580683"/>
              <a:ext cx="1617270" cy="49821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5" name="직선 화살표 연결선 64">
              <a:extLst>
                <a:ext uri="{FF2B5EF4-FFF2-40B4-BE49-F238E27FC236}">
                  <a16:creationId xmlns:a16="http://schemas.microsoft.com/office/drawing/2014/main" id="{2004B8DE-D2B1-4386-9220-51038D5C02D5}"/>
                </a:ext>
              </a:extLst>
            </p:cNvPr>
            <p:cNvCxnSpPr>
              <a:stCxn id="49" idx="0"/>
              <a:endCxn id="61" idx="4"/>
            </p:cNvCxnSpPr>
            <p:nvPr/>
          </p:nvCxnSpPr>
          <p:spPr>
            <a:xfrm flipV="1">
              <a:off x="4229100" y="4575713"/>
              <a:ext cx="2541537" cy="50318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6" name="직선 화살표 연결선 65">
              <a:extLst>
                <a:ext uri="{FF2B5EF4-FFF2-40B4-BE49-F238E27FC236}">
                  <a16:creationId xmlns:a16="http://schemas.microsoft.com/office/drawing/2014/main" id="{F2F5025F-3065-423F-936C-668596FB46F4}"/>
                </a:ext>
              </a:extLst>
            </p:cNvPr>
            <p:cNvCxnSpPr>
              <a:stCxn id="50" idx="0"/>
              <a:endCxn id="60" idx="4"/>
            </p:cNvCxnSpPr>
            <p:nvPr/>
          </p:nvCxnSpPr>
          <p:spPr>
            <a:xfrm flipV="1">
              <a:off x="4850295" y="4588908"/>
              <a:ext cx="495049" cy="48998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7" name="직선 화살표 연결선 66">
              <a:extLst>
                <a:ext uri="{FF2B5EF4-FFF2-40B4-BE49-F238E27FC236}">
                  <a16:creationId xmlns:a16="http://schemas.microsoft.com/office/drawing/2014/main" id="{DB97BCB6-0FFD-461A-A01D-3C49B2736F06}"/>
                </a:ext>
              </a:extLst>
            </p:cNvPr>
            <p:cNvCxnSpPr>
              <a:stCxn id="50" idx="0"/>
              <a:endCxn id="59" idx="4"/>
            </p:cNvCxnSpPr>
            <p:nvPr/>
          </p:nvCxnSpPr>
          <p:spPr>
            <a:xfrm flipV="1">
              <a:off x="4850295" y="4580683"/>
              <a:ext cx="996075" cy="49821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8" name="직선 화살표 연결선 67">
              <a:extLst>
                <a:ext uri="{FF2B5EF4-FFF2-40B4-BE49-F238E27FC236}">
                  <a16:creationId xmlns:a16="http://schemas.microsoft.com/office/drawing/2014/main" id="{F296588A-B5B3-417B-8940-7A80F487631B}"/>
                </a:ext>
              </a:extLst>
            </p:cNvPr>
            <p:cNvCxnSpPr>
              <a:stCxn id="50" idx="0"/>
              <a:endCxn id="61" idx="4"/>
            </p:cNvCxnSpPr>
            <p:nvPr/>
          </p:nvCxnSpPr>
          <p:spPr>
            <a:xfrm flipV="1">
              <a:off x="4850295" y="4575713"/>
              <a:ext cx="1920342" cy="50318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9" name="직선 화살표 연결선 68">
              <a:extLst>
                <a:ext uri="{FF2B5EF4-FFF2-40B4-BE49-F238E27FC236}">
                  <a16:creationId xmlns:a16="http://schemas.microsoft.com/office/drawing/2014/main" id="{5A4DECC4-7060-4A3E-A1C5-1964BDBC42BC}"/>
                </a:ext>
              </a:extLst>
            </p:cNvPr>
            <p:cNvCxnSpPr>
              <a:stCxn id="52" idx="0"/>
              <a:endCxn id="59" idx="4"/>
            </p:cNvCxnSpPr>
            <p:nvPr/>
          </p:nvCxnSpPr>
          <p:spPr>
            <a:xfrm flipH="1" flipV="1">
              <a:off x="5846370" y="4580683"/>
              <a:ext cx="569338" cy="49667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0" name="직선 화살표 연결선 69">
              <a:extLst>
                <a:ext uri="{FF2B5EF4-FFF2-40B4-BE49-F238E27FC236}">
                  <a16:creationId xmlns:a16="http://schemas.microsoft.com/office/drawing/2014/main" id="{738F9114-8976-4ECA-AF88-29573058F193}"/>
                </a:ext>
              </a:extLst>
            </p:cNvPr>
            <p:cNvCxnSpPr>
              <a:stCxn id="52" idx="0"/>
              <a:endCxn id="61" idx="4"/>
            </p:cNvCxnSpPr>
            <p:nvPr/>
          </p:nvCxnSpPr>
          <p:spPr>
            <a:xfrm flipV="1">
              <a:off x="6415708" y="4575713"/>
              <a:ext cx="354929" cy="50164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1" name="직선 화살표 연결선 70">
              <a:extLst>
                <a:ext uri="{FF2B5EF4-FFF2-40B4-BE49-F238E27FC236}">
                  <a16:creationId xmlns:a16="http://schemas.microsoft.com/office/drawing/2014/main" id="{C2324A99-384B-4993-BCAF-8B0A303C1D1C}"/>
                </a:ext>
              </a:extLst>
            </p:cNvPr>
            <p:cNvCxnSpPr>
              <a:stCxn id="52" idx="0"/>
              <a:endCxn id="60" idx="4"/>
            </p:cNvCxnSpPr>
            <p:nvPr/>
          </p:nvCxnSpPr>
          <p:spPr>
            <a:xfrm flipH="1" flipV="1">
              <a:off x="5345344" y="4588908"/>
              <a:ext cx="1070364" cy="48844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2" name="직선 화살표 연결선 71">
              <a:extLst>
                <a:ext uri="{FF2B5EF4-FFF2-40B4-BE49-F238E27FC236}">
                  <a16:creationId xmlns:a16="http://schemas.microsoft.com/office/drawing/2014/main" id="{76783498-B7A6-4C70-9342-025FB17DAFD8}"/>
                </a:ext>
              </a:extLst>
            </p:cNvPr>
            <p:cNvCxnSpPr>
              <a:stCxn id="51" idx="0"/>
              <a:endCxn id="60" idx="4"/>
            </p:cNvCxnSpPr>
            <p:nvPr/>
          </p:nvCxnSpPr>
          <p:spPr>
            <a:xfrm flipH="1" flipV="1">
              <a:off x="5345344" y="4588908"/>
              <a:ext cx="1882061" cy="48501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3" name="직선 화살표 연결선 72">
              <a:extLst>
                <a:ext uri="{FF2B5EF4-FFF2-40B4-BE49-F238E27FC236}">
                  <a16:creationId xmlns:a16="http://schemas.microsoft.com/office/drawing/2014/main" id="{52F0590A-9ECB-45FD-BB80-76B0CEA05AC8}"/>
                </a:ext>
              </a:extLst>
            </p:cNvPr>
            <p:cNvCxnSpPr>
              <a:stCxn id="51" idx="0"/>
              <a:endCxn id="59" idx="4"/>
            </p:cNvCxnSpPr>
            <p:nvPr/>
          </p:nvCxnSpPr>
          <p:spPr>
            <a:xfrm flipH="1" flipV="1">
              <a:off x="5846370" y="4580683"/>
              <a:ext cx="1381035" cy="49324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4" name="직선 화살표 연결선 73">
              <a:extLst>
                <a:ext uri="{FF2B5EF4-FFF2-40B4-BE49-F238E27FC236}">
                  <a16:creationId xmlns:a16="http://schemas.microsoft.com/office/drawing/2014/main" id="{603BF3AF-78A9-4AE0-83D0-83F18C09D36C}"/>
                </a:ext>
              </a:extLst>
            </p:cNvPr>
            <p:cNvCxnSpPr>
              <a:stCxn id="51" idx="0"/>
              <a:endCxn id="61" idx="4"/>
            </p:cNvCxnSpPr>
            <p:nvPr/>
          </p:nvCxnSpPr>
          <p:spPr>
            <a:xfrm flipH="1" flipV="1">
              <a:off x="6770637" y="4575713"/>
              <a:ext cx="456768" cy="49821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5" name="타원 74">
              <a:extLst>
                <a:ext uri="{FF2B5EF4-FFF2-40B4-BE49-F238E27FC236}">
                  <a16:creationId xmlns:a16="http://schemas.microsoft.com/office/drawing/2014/main" id="{FDA8844C-A39B-4384-8C26-8ADA946432EF}"/>
                </a:ext>
              </a:extLst>
            </p:cNvPr>
            <p:cNvSpPr/>
            <p:nvPr/>
          </p:nvSpPr>
          <p:spPr>
            <a:xfrm>
              <a:off x="5699408" y="713764"/>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76" name="직선 화살표 연결선 75">
              <a:extLst>
                <a:ext uri="{FF2B5EF4-FFF2-40B4-BE49-F238E27FC236}">
                  <a16:creationId xmlns:a16="http://schemas.microsoft.com/office/drawing/2014/main" id="{C549FF3A-2198-4CCD-92B6-BCA399655128}"/>
                </a:ext>
              </a:extLst>
            </p:cNvPr>
            <p:cNvCxnSpPr>
              <a:stCxn id="81" idx="0"/>
              <a:endCxn id="75" idx="4"/>
            </p:cNvCxnSpPr>
            <p:nvPr/>
          </p:nvCxnSpPr>
          <p:spPr>
            <a:xfrm flipV="1">
              <a:off x="4789953" y="1041755"/>
              <a:ext cx="1073451" cy="48682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7" name="직선 화살표 연결선 76">
              <a:extLst>
                <a:ext uri="{FF2B5EF4-FFF2-40B4-BE49-F238E27FC236}">
                  <a16:creationId xmlns:a16="http://schemas.microsoft.com/office/drawing/2014/main" id="{7FC2E75C-4F69-4A5E-944E-A16BBB46C133}"/>
                </a:ext>
              </a:extLst>
            </p:cNvPr>
            <p:cNvCxnSpPr>
              <a:stCxn id="83" idx="0"/>
              <a:endCxn id="75" idx="4"/>
            </p:cNvCxnSpPr>
            <p:nvPr/>
          </p:nvCxnSpPr>
          <p:spPr>
            <a:xfrm flipV="1">
              <a:off x="5362109" y="1041755"/>
              <a:ext cx="501295" cy="48286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8" name="직선 화살표 연결선 77">
              <a:extLst>
                <a:ext uri="{FF2B5EF4-FFF2-40B4-BE49-F238E27FC236}">
                  <a16:creationId xmlns:a16="http://schemas.microsoft.com/office/drawing/2014/main" id="{CF1C2959-A95F-4D7D-907F-265B879FCDF5}"/>
                </a:ext>
              </a:extLst>
            </p:cNvPr>
            <p:cNvCxnSpPr>
              <a:stCxn id="82" idx="0"/>
              <a:endCxn id="75" idx="4"/>
            </p:cNvCxnSpPr>
            <p:nvPr/>
          </p:nvCxnSpPr>
          <p:spPr>
            <a:xfrm flipV="1">
              <a:off x="5846370" y="1041755"/>
              <a:ext cx="17034" cy="48682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9" name="직선 화살표 연결선 78">
              <a:extLst>
                <a:ext uri="{FF2B5EF4-FFF2-40B4-BE49-F238E27FC236}">
                  <a16:creationId xmlns:a16="http://schemas.microsoft.com/office/drawing/2014/main" id="{AA954849-4B8A-4789-A6F3-3872F9EB4639}"/>
                </a:ext>
              </a:extLst>
            </p:cNvPr>
            <p:cNvCxnSpPr>
              <a:stCxn id="84" idx="0"/>
              <a:endCxn id="75" idx="4"/>
            </p:cNvCxnSpPr>
            <p:nvPr/>
          </p:nvCxnSpPr>
          <p:spPr>
            <a:xfrm flipH="1" flipV="1">
              <a:off x="5863404" y="1041755"/>
              <a:ext cx="902174" cy="50001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80" name="TextBox 79">
                  <a:extLst>
                    <a:ext uri="{FF2B5EF4-FFF2-40B4-BE49-F238E27FC236}">
                      <a16:creationId xmlns:a16="http://schemas.microsoft.com/office/drawing/2014/main" id="{4DF1FFFE-BE25-427D-80C4-A7821047527E}"/>
                    </a:ext>
                  </a:extLst>
                </p:cNvPr>
                <p:cNvSpPr txBox="1"/>
                <p:nvPr/>
              </p:nvSpPr>
              <p:spPr>
                <a:xfrm>
                  <a:off x="7446921" y="5073926"/>
                  <a:ext cx="214802"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ko-KR" b="1" i="1" smtClean="0">
                            <a:latin typeface="Cambria Math" panose="02040503050406030204" pitchFamily="18" charset="0"/>
                          </a:rPr>
                          <m:t>𝒙</m:t>
                        </m:r>
                      </m:oMath>
                    </m:oMathPara>
                  </a14:m>
                  <a:endParaRPr lang="ko-KR" altLang="en-US" b="1" dirty="0"/>
                </a:p>
              </p:txBody>
            </p:sp>
          </mc:Choice>
          <mc:Fallback xmlns="">
            <p:sp>
              <p:nvSpPr>
                <p:cNvPr id="41" name="TextBox 40"/>
                <p:cNvSpPr txBox="1">
                  <a:spLocks noRot="1" noChangeAspect="1" noMove="1" noResize="1" noEditPoints="1" noAdjustHandles="1" noChangeArrowheads="1" noChangeShapeType="1" noTextEdit="1"/>
                </p:cNvSpPr>
                <p:nvPr/>
              </p:nvSpPr>
              <p:spPr>
                <a:xfrm>
                  <a:off x="7446921" y="5073926"/>
                  <a:ext cx="214802" cy="276999"/>
                </a:xfrm>
                <a:prstGeom prst="rect">
                  <a:avLst/>
                </a:prstGeom>
                <a:blipFill rotWithShape="0">
                  <a:blip r:embed="rId2"/>
                  <a:stretch>
                    <a:fillRect l="-8571" r="-11429" b="-2174"/>
                  </a:stretch>
                </a:blipFill>
              </p:spPr>
              <p:txBody>
                <a:bodyPr/>
                <a:lstStyle/>
                <a:p>
                  <a:r>
                    <a:rPr lang="ko-KR" altLang="en-US">
                      <a:noFill/>
                    </a:rPr>
                    <a:t> </a:t>
                  </a:r>
                </a:p>
              </p:txBody>
            </p:sp>
          </mc:Fallback>
        </mc:AlternateContent>
        <p:sp>
          <p:nvSpPr>
            <p:cNvPr id="81" name="타원 80">
              <a:extLst>
                <a:ext uri="{FF2B5EF4-FFF2-40B4-BE49-F238E27FC236}">
                  <a16:creationId xmlns:a16="http://schemas.microsoft.com/office/drawing/2014/main" id="{26B949FB-A4DA-45D1-AD1C-D91B2FBBD5F7}"/>
                </a:ext>
              </a:extLst>
            </p:cNvPr>
            <p:cNvSpPr/>
            <p:nvPr/>
          </p:nvSpPr>
          <p:spPr>
            <a:xfrm>
              <a:off x="4625957" y="1528578"/>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2" name="타원 81">
              <a:extLst>
                <a:ext uri="{FF2B5EF4-FFF2-40B4-BE49-F238E27FC236}">
                  <a16:creationId xmlns:a16="http://schemas.microsoft.com/office/drawing/2014/main" id="{9AA148C8-E0D7-4457-AEE2-DEDB237E28F3}"/>
                </a:ext>
              </a:extLst>
            </p:cNvPr>
            <p:cNvSpPr/>
            <p:nvPr/>
          </p:nvSpPr>
          <p:spPr>
            <a:xfrm>
              <a:off x="5682374" y="1528579"/>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3" name="타원 82">
              <a:extLst>
                <a:ext uri="{FF2B5EF4-FFF2-40B4-BE49-F238E27FC236}">
                  <a16:creationId xmlns:a16="http://schemas.microsoft.com/office/drawing/2014/main" id="{EED0160A-9C0F-4387-B389-35E09ACD5202}"/>
                </a:ext>
              </a:extLst>
            </p:cNvPr>
            <p:cNvSpPr/>
            <p:nvPr/>
          </p:nvSpPr>
          <p:spPr>
            <a:xfrm>
              <a:off x="5198113" y="1524616"/>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4" name="타원 83">
              <a:extLst>
                <a:ext uri="{FF2B5EF4-FFF2-40B4-BE49-F238E27FC236}">
                  <a16:creationId xmlns:a16="http://schemas.microsoft.com/office/drawing/2014/main" id="{936C8C15-16C0-4722-925E-90A220C70F04}"/>
                </a:ext>
              </a:extLst>
            </p:cNvPr>
            <p:cNvSpPr/>
            <p:nvPr/>
          </p:nvSpPr>
          <p:spPr>
            <a:xfrm>
              <a:off x="6601582" y="1541774"/>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85" name="직선 연결선 84">
              <a:extLst>
                <a:ext uri="{FF2B5EF4-FFF2-40B4-BE49-F238E27FC236}">
                  <a16:creationId xmlns:a16="http://schemas.microsoft.com/office/drawing/2014/main" id="{C7CFB8CB-CD30-45FD-8FB2-78F5162EBC42}"/>
                </a:ext>
              </a:extLst>
            </p:cNvPr>
            <p:cNvCxnSpPr/>
            <p:nvPr/>
          </p:nvCxnSpPr>
          <p:spPr>
            <a:xfrm>
              <a:off x="6142886" y="4422047"/>
              <a:ext cx="387407" cy="0"/>
            </a:xfrm>
            <a:prstGeom prst="line">
              <a:avLst/>
            </a:prstGeom>
            <a:ln>
              <a:prstDash val="sysDot"/>
            </a:ln>
          </p:spPr>
          <p:style>
            <a:lnRef idx="3">
              <a:schemeClr val="dk1"/>
            </a:lnRef>
            <a:fillRef idx="0">
              <a:schemeClr val="dk1"/>
            </a:fillRef>
            <a:effectRef idx="2">
              <a:schemeClr val="dk1"/>
            </a:effectRef>
            <a:fontRef idx="minor">
              <a:schemeClr val="tx1"/>
            </a:fontRef>
          </p:style>
        </p:cxnSp>
        <mc:AlternateContent xmlns:mc="http://schemas.openxmlformats.org/markup-compatibility/2006" xmlns:a14="http://schemas.microsoft.com/office/drawing/2010/main">
          <mc:Choice Requires="a14">
            <p:sp>
              <p:nvSpPr>
                <p:cNvPr id="86" name="TextBox 85">
                  <a:extLst>
                    <a:ext uri="{FF2B5EF4-FFF2-40B4-BE49-F238E27FC236}">
                      <a16:creationId xmlns:a16="http://schemas.microsoft.com/office/drawing/2014/main" id="{D0AFF37B-BC9D-4F3C-901F-B7C9E7693619}"/>
                    </a:ext>
                  </a:extLst>
                </p:cNvPr>
                <p:cNvSpPr txBox="1"/>
                <p:nvPr/>
              </p:nvSpPr>
              <p:spPr>
                <a:xfrm>
                  <a:off x="7185695" y="4287236"/>
                  <a:ext cx="476028" cy="2884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altLang="ko-KR" i="1" smtClean="0">
                                <a:latin typeface="Cambria Math" panose="02040503050406030204" pitchFamily="18" charset="0"/>
                              </a:rPr>
                            </m:ctrlPr>
                          </m:sSupPr>
                          <m:e>
                            <m:r>
                              <a:rPr lang="en-US" altLang="ko-KR" b="1" i="1" smtClean="0">
                                <a:latin typeface="Cambria Math" panose="02040503050406030204" pitchFamily="18" charset="0"/>
                              </a:rPr>
                              <m:t>𝒉</m:t>
                            </m:r>
                          </m:e>
                          <m:sup>
                            <m:r>
                              <a:rPr lang="en-US" altLang="ko-KR" b="0" i="1" smtClean="0">
                                <a:latin typeface="Cambria Math" panose="02040503050406030204" pitchFamily="18" charset="0"/>
                              </a:rPr>
                              <m:t>(1)</m:t>
                            </m:r>
                          </m:sup>
                        </m:sSup>
                      </m:oMath>
                    </m:oMathPara>
                  </a14:m>
                  <a:endParaRPr lang="ko-KR" altLang="en-US" dirty="0"/>
                </a:p>
              </p:txBody>
            </p:sp>
          </mc:Choice>
          <mc:Fallback xmlns="">
            <p:sp>
              <p:nvSpPr>
                <p:cNvPr id="21" name="TextBox 20"/>
                <p:cNvSpPr txBox="1">
                  <a:spLocks noRot="1" noChangeAspect="1" noMove="1" noResize="1" noEditPoints="1" noAdjustHandles="1" noChangeArrowheads="1" noChangeShapeType="1" noTextEdit="1"/>
                </p:cNvSpPr>
                <p:nvPr/>
              </p:nvSpPr>
              <p:spPr>
                <a:xfrm>
                  <a:off x="7185695" y="4287236"/>
                  <a:ext cx="476028" cy="288477"/>
                </a:xfrm>
                <a:prstGeom prst="rect">
                  <a:avLst/>
                </a:prstGeom>
                <a:blipFill rotWithShape="0">
                  <a:blip r:embed="rId3"/>
                  <a:stretch>
                    <a:fillRect l="-10256" t="-4167" r="-6410" b="-12500"/>
                  </a:stretch>
                </a:blipFill>
              </p:spPr>
              <p:txBody>
                <a:bodyPr/>
                <a:lstStyle/>
                <a:p>
                  <a:r>
                    <a:rPr lang="ko-KR" altLang="en-US">
                      <a:noFill/>
                    </a:rPr>
                    <a:t> </a:t>
                  </a:r>
                </a:p>
              </p:txBody>
            </p:sp>
          </mc:Fallback>
        </mc:AlternateContent>
        <p:cxnSp>
          <p:nvCxnSpPr>
            <p:cNvPr id="87" name="직선 화살표 연결선 86">
              <a:extLst>
                <a:ext uri="{FF2B5EF4-FFF2-40B4-BE49-F238E27FC236}">
                  <a16:creationId xmlns:a16="http://schemas.microsoft.com/office/drawing/2014/main" id="{186BF53A-AAD1-4CCE-9BCE-2CE49FE904B5}"/>
                </a:ext>
              </a:extLst>
            </p:cNvPr>
            <p:cNvCxnSpPr>
              <a:stCxn id="58" idx="0"/>
              <a:endCxn id="91" idx="4"/>
            </p:cNvCxnSpPr>
            <p:nvPr/>
          </p:nvCxnSpPr>
          <p:spPr>
            <a:xfrm flipH="1" flipV="1">
              <a:off x="4789953" y="3744059"/>
              <a:ext cx="5302" cy="51685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8" name="직선 화살표 연결선 87">
              <a:extLst>
                <a:ext uri="{FF2B5EF4-FFF2-40B4-BE49-F238E27FC236}">
                  <a16:creationId xmlns:a16="http://schemas.microsoft.com/office/drawing/2014/main" id="{E63ACE73-80E3-4B0C-96F1-6812D217CE9F}"/>
                </a:ext>
              </a:extLst>
            </p:cNvPr>
            <p:cNvCxnSpPr>
              <a:stCxn id="60" idx="0"/>
              <a:endCxn id="91" idx="4"/>
            </p:cNvCxnSpPr>
            <p:nvPr/>
          </p:nvCxnSpPr>
          <p:spPr>
            <a:xfrm flipH="1" flipV="1">
              <a:off x="4789953" y="3744059"/>
              <a:ext cx="555391" cy="51685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9" name="직선 화살표 연결선 88">
              <a:extLst>
                <a:ext uri="{FF2B5EF4-FFF2-40B4-BE49-F238E27FC236}">
                  <a16:creationId xmlns:a16="http://schemas.microsoft.com/office/drawing/2014/main" id="{4B73752C-6F46-4C22-BEAA-9B41B4FB2B7B}"/>
                </a:ext>
              </a:extLst>
            </p:cNvPr>
            <p:cNvCxnSpPr>
              <a:stCxn id="59" idx="0"/>
              <a:endCxn id="91" idx="4"/>
            </p:cNvCxnSpPr>
            <p:nvPr/>
          </p:nvCxnSpPr>
          <p:spPr>
            <a:xfrm flipH="1" flipV="1">
              <a:off x="4789953" y="3744059"/>
              <a:ext cx="1056417" cy="50863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0" name="직선 화살표 연결선 89">
              <a:extLst>
                <a:ext uri="{FF2B5EF4-FFF2-40B4-BE49-F238E27FC236}">
                  <a16:creationId xmlns:a16="http://schemas.microsoft.com/office/drawing/2014/main" id="{07BBE102-9C8E-40B0-B3F8-1E1B4699A455}"/>
                </a:ext>
              </a:extLst>
            </p:cNvPr>
            <p:cNvCxnSpPr>
              <a:stCxn id="59" idx="0"/>
              <a:endCxn id="94" idx="4"/>
            </p:cNvCxnSpPr>
            <p:nvPr/>
          </p:nvCxnSpPr>
          <p:spPr>
            <a:xfrm flipV="1">
              <a:off x="5846370" y="3761161"/>
              <a:ext cx="897329" cy="49153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1" name="타원 90">
              <a:extLst>
                <a:ext uri="{FF2B5EF4-FFF2-40B4-BE49-F238E27FC236}">
                  <a16:creationId xmlns:a16="http://schemas.microsoft.com/office/drawing/2014/main" id="{465D413C-B8EE-40AA-9B11-63F3E25D2C04}"/>
                </a:ext>
              </a:extLst>
            </p:cNvPr>
            <p:cNvSpPr/>
            <p:nvPr/>
          </p:nvSpPr>
          <p:spPr>
            <a:xfrm>
              <a:off x="4625957" y="3416068"/>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2" name="타원 91">
              <a:extLst>
                <a:ext uri="{FF2B5EF4-FFF2-40B4-BE49-F238E27FC236}">
                  <a16:creationId xmlns:a16="http://schemas.microsoft.com/office/drawing/2014/main" id="{89C967FF-FADC-4A8F-A279-D7A6985F232D}"/>
                </a:ext>
              </a:extLst>
            </p:cNvPr>
            <p:cNvSpPr/>
            <p:nvPr/>
          </p:nvSpPr>
          <p:spPr>
            <a:xfrm>
              <a:off x="5660088" y="3408699"/>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3" name="타원 92">
              <a:extLst>
                <a:ext uri="{FF2B5EF4-FFF2-40B4-BE49-F238E27FC236}">
                  <a16:creationId xmlns:a16="http://schemas.microsoft.com/office/drawing/2014/main" id="{4C76F38C-2BA3-4524-942F-CE00235A6DCB}"/>
                </a:ext>
              </a:extLst>
            </p:cNvPr>
            <p:cNvSpPr/>
            <p:nvPr/>
          </p:nvSpPr>
          <p:spPr>
            <a:xfrm>
              <a:off x="5164977" y="3428200"/>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4" name="타원 93">
              <a:extLst>
                <a:ext uri="{FF2B5EF4-FFF2-40B4-BE49-F238E27FC236}">
                  <a16:creationId xmlns:a16="http://schemas.microsoft.com/office/drawing/2014/main" id="{CA9FEFD0-6241-4D08-906D-B10C0FF56206}"/>
                </a:ext>
              </a:extLst>
            </p:cNvPr>
            <p:cNvSpPr/>
            <p:nvPr/>
          </p:nvSpPr>
          <p:spPr>
            <a:xfrm>
              <a:off x="6579703" y="3433170"/>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95" name="직선 화살표 연결선 94">
              <a:extLst>
                <a:ext uri="{FF2B5EF4-FFF2-40B4-BE49-F238E27FC236}">
                  <a16:creationId xmlns:a16="http://schemas.microsoft.com/office/drawing/2014/main" id="{1AF2C8E0-D855-4C45-BFFE-FA2A8577F7F2}"/>
                </a:ext>
              </a:extLst>
            </p:cNvPr>
            <p:cNvCxnSpPr>
              <a:stCxn id="58" idx="0"/>
              <a:endCxn id="93" idx="4"/>
            </p:cNvCxnSpPr>
            <p:nvPr/>
          </p:nvCxnSpPr>
          <p:spPr>
            <a:xfrm flipV="1">
              <a:off x="4795255" y="3756191"/>
              <a:ext cx="533718" cy="50472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6" name="직선 화살표 연결선 95">
              <a:extLst>
                <a:ext uri="{FF2B5EF4-FFF2-40B4-BE49-F238E27FC236}">
                  <a16:creationId xmlns:a16="http://schemas.microsoft.com/office/drawing/2014/main" id="{1CDF7CAD-3924-431E-8561-0C3EB547BE02}"/>
                </a:ext>
              </a:extLst>
            </p:cNvPr>
            <p:cNvCxnSpPr>
              <a:stCxn id="60" idx="0"/>
              <a:endCxn id="93" idx="4"/>
            </p:cNvCxnSpPr>
            <p:nvPr/>
          </p:nvCxnSpPr>
          <p:spPr>
            <a:xfrm flipH="1" flipV="1">
              <a:off x="5328973" y="3756191"/>
              <a:ext cx="16371" cy="50472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7" name="직선 화살표 연결선 96">
              <a:extLst>
                <a:ext uri="{FF2B5EF4-FFF2-40B4-BE49-F238E27FC236}">
                  <a16:creationId xmlns:a16="http://schemas.microsoft.com/office/drawing/2014/main" id="{85F684A2-3D17-4A30-AD2F-703791450F21}"/>
                </a:ext>
              </a:extLst>
            </p:cNvPr>
            <p:cNvCxnSpPr>
              <a:stCxn id="60" idx="0"/>
              <a:endCxn id="94" idx="4"/>
            </p:cNvCxnSpPr>
            <p:nvPr/>
          </p:nvCxnSpPr>
          <p:spPr>
            <a:xfrm flipV="1">
              <a:off x="5345344" y="3761161"/>
              <a:ext cx="1398355" cy="49975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8" name="직선 화살표 연결선 97">
              <a:extLst>
                <a:ext uri="{FF2B5EF4-FFF2-40B4-BE49-F238E27FC236}">
                  <a16:creationId xmlns:a16="http://schemas.microsoft.com/office/drawing/2014/main" id="{4BC372B2-7CBD-4626-8A2F-2348B5D63BB9}"/>
                </a:ext>
              </a:extLst>
            </p:cNvPr>
            <p:cNvCxnSpPr>
              <a:stCxn id="60" idx="0"/>
              <a:endCxn id="92" idx="4"/>
            </p:cNvCxnSpPr>
            <p:nvPr/>
          </p:nvCxnSpPr>
          <p:spPr>
            <a:xfrm flipV="1">
              <a:off x="5345344" y="3736690"/>
              <a:ext cx="478740" cy="52422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9" name="직선 화살표 연결선 98">
              <a:extLst>
                <a:ext uri="{FF2B5EF4-FFF2-40B4-BE49-F238E27FC236}">
                  <a16:creationId xmlns:a16="http://schemas.microsoft.com/office/drawing/2014/main" id="{0CB52C6F-6383-44FC-88B6-495F87925DEA}"/>
                </a:ext>
              </a:extLst>
            </p:cNvPr>
            <p:cNvCxnSpPr>
              <a:stCxn id="58" idx="0"/>
              <a:endCxn id="92" idx="4"/>
            </p:cNvCxnSpPr>
            <p:nvPr/>
          </p:nvCxnSpPr>
          <p:spPr>
            <a:xfrm flipV="1">
              <a:off x="4795255" y="3736690"/>
              <a:ext cx="1028829" cy="52422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0" name="직선 화살표 연결선 99">
              <a:extLst>
                <a:ext uri="{FF2B5EF4-FFF2-40B4-BE49-F238E27FC236}">
                  <a16:creationId xmlns:a16="http://schemas.microsoft.com/office/drawing/2014/main" id="{87A30864-B58C-4366-BA14-735403DB7CC7}"/>
                </a:ext>
              </a:extLst>
            </p:cNvPr>
            <p:cNvCxnSpPr>
              <a:stCxn id="58" idx="0"/>
              <a:endCxn id="94" idx="4"/>
            </p:cNvCxnSpPr>
            <p:nvPr/>
          </p:nvCxnSpPr>
          <p:spPr>
            <a:xfrm flipV="1">
              <a:off x="4795255" y="3761161"/>
              <a:ext cx="1948444" cy="49975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직선 화살표 연결선 100">
              <a:extLst>
                <a:ext uri="{FF2B5EF4-FFF2-40B4-BE49-F238E27FC236}">
                  <a16:creationId xmlns:a16="http://schemas.microsoft.com/office/drawing/2014/main" id="{04CFE3E9-E5BE-4371-9D19-DBA3F9D7B359}"/>
                </a:ext>
              </a:extLst>
            </p:cNvPr>
            <p:cNvCxnSpPr>
              <a:stCxn id="61" idx="0"/>
              <a:endCxn id="93" idx="4"/>
            </p:cNvCxnSpPr>
            <p:nvPr/>
          </p:nvCxnSpPr>
          <p:spPr>
            <a:xfrm flipH="1" flipV="1">
              <a:off x="5328973" y="3756191"/>
              <a:ext cx="1441664" cy="49153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2" name="직선 화살표 연결선 101">
              <a:extLst>
                <a:ext uri="{FF2B5EF4-FFF2-40B4-BE49-F238E27FC236}">
                  <a16:creationId xmlns:a16="http://schemas.microsoft.com/office/drawing/2014/main" id="{44573B3A-0B1F-42F9-B1CA-B0E35C032F15}"/>
                </a:ext>
              </a:extLst>
            </p:cNvPr>
            <p:cNvCxnSpPr>
              <a:stCxn id="59" idx="0"/>
              <a:endCxn id="92" idx="4"/>
            </p:cNvCxnSpPr>
            <p:nvPr/>
          </p:nvCxnSpPr>
          <p:spPr>
            <a:xfrm flipH="1" flipV="1">
              <a:off x="5824084" y="3736690"/>
              <a:ext cx="22286" cy="51600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3" name="직선 화살표 연결선 102">
              <a:extLst>
                <a:ext uri="{FF2B5EF4-FFF2-40B4-BE49-F238E27FC236}">
                  <a16:creationId xmlns:a16="http://schemas.microsoft.com/office/drawing/2014/main" id="{920FF463-FA95-4AC6-A386-C789B822E504}"/>
                </a:ext>
              </a:extLst>
            </p:cNvPr>
            <p:cNvCxnSpPr>
              <a:stCxn id="61" idx="0"/>
              <a:endCxn id="92" idx="4"/>
            </p:cNvCxnSpPr>
            <p:nvPr/>
          </p:nvCxnSpPr>
          <p:spPr>
            <a:xfrm flipH="1" flipV="1">
              <a:off x="5824084" y="3736690"/>
              <a:ext cx="946553" cy="51103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4" name="직선 화살표 연결선 103">
              <a:extLst>
                <a:ext uri="{FF2B5EF4-FFF2-40B4-BE49-F238E27FC236}">
                  <a16:creationId xmlns:a16="http://schemas.microsoft.com/office/drawing/2014/main" id="{01994149-17C5-4B3D-989A-56AEC9D59A90}"/>
                </a:ext>
              </a:extLst>
            </p:cNvPr>
            <p:cNvCxnSpPr>
              <a:stCxn id="61" idx="0"/>
              <a:endCxn id="91" idx="4"/>
            </p:cNvCxnSpPr>
            <p:nvPr/>
          </p:nvCxnSpPr>
          <p:spPr>
            <a:xfrm flipH="1" flipV="1">
              <a:off x="4789953" y="3744059"/>
              <a:ext cx="1980684" cy="50366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5" name="직선 화살표 연결선 104">
              <a:extLst>
                <a:ext uri="{FF2B5EF4-FFF2-40B4-BE49-F238E27FC236}">
                  <a16:creationId xmlns:a16="http://schemas.microsoft.com/office/drawing/2014/main" id="{41CDA875-B0AC-47F8-9875-09BCACD57EB4}"/>
                </a:ext>
              </a:extLst>
            </p:cNvPr>
            <p:cNvCxnSpPr>
              <a:stCxn id="61" idx="0"/>
              <a:endCxn id="94" idx="4"/>
            </p:cNvCxnSpPr>
            <p:nvPr/>
          </p:nvCxnSpPr>
          <p:spPr>
            <a:xfrm flipH="1" flipV="1">
              <a:off x="6743699" y="3761161"/>
              <a:ext cx="26938" cy="48656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6" name="직선 화살표 연결선 105">
              <a:extLst>
                <a:ext uri="{FF2B5EF4-FFF2-40B4-BE49-F238E27FC236}">
                  <a16:creationId xmlns:a16="http://schemas.microsoft.com/office/drawing/2014/main" id="{B2DF38AA-2D9D-4C52-ABB1-486433881831}"/>
                </a:ext>
              </a:extLst>
            </p:cNvPr>
            <p:cNvCxnSpPr>
              <a:stCxn id="59" idx="0"/>
              <a:endCxn id="93" idx="4"/>
            </p:cNvCxnSpPr>
            <p:nvPr/>
          </p:nvCxnSpPr>
          <p:spPr>
            <a:xfrm flipH="1" flipV="1">
              <a:off x="5328973" y="3756191"/>
              <a:ext cx="517397" cy="49650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07" name="TextBox 106">
                  <a:extLst>
                    <a:ext uri="{FF2B5EF4-FFF2-40B4-BE49-F238E27FC236}">
                      <a16:creationId xmlns:a16="http://schemas.microsoft.com/office/drawing/2014/main" id="{B8FDD339-B2DB-4057-82B5-8EB69224BEBB}"/>
                    </a:ext>
                  </a:extLst>
                </p:cNvPr>
                <p:cNvSpPr txBox="1"/>
                <p:nvPr/>
              </p:nvSpPr>
              <p:spPr>
                <a:xfrm>
                  <a:off x="7185695" y="1581289"/>
                  <a:ext cx="474104" cy="2884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altLang="ko-KR" i="1" smtClean="0">
                                <a:latin typeface="Cambria Math" panose="02040503050406030204" pitchFamily="18" charset="0"/>
                              </a:rPr>
                            </m:ctrlPr>
                          </m:sSupPr>
                          <m:e>
                            <m:r>
                              <a:rPr lang="en-US" altLang="ko-KR" b="1" i="1" smtClean="0">
                                <a:latin typeface="Cambria Math" panose="02040503050406030204" pitchFamily="18" charset="0"/>
                              </a:rPr>
                              <m:t>𝒉</m:t>
                            </m:r>
                          </m:e>
                          <m:sup>
                            <m:r>
                              <a:rPr lang="en-US" altLang="ko-KR" b="0" i="1" smtClean="0">
                                <a:latin typeface="Cambria Math" panose="02040503050406030204" pitchFamily="18" charset="0"/>
                              </a:rPr>
                              <m:t>(</m:t>
                            </m:r>
                            <m:r>
                              <a:rPr lang="en-US" altLang="ko-KR" b="0" i="1" smtClean="0">
                                <a:latin typeface="Cambria Math" panose="02040503050406030204" pitchFamily="18" charset="0"/>
                              </a:rPr>
                              <m:t>𝐿</m:t>
                            </m:r>
                            <m:r>
                              <a:rPr lang="en-US" altLang="ko-KR" b="0" i="1" smtClean="0">
                                <a:latin typeface="Cambria Math" panose="02040503050406030204" pitchFamily="18" charset="0"/>
                              </a:rPr>
                              <m:t>)</m:t>
                            </m:r>
                          </m:sup>
                        </m:sSup>
                      </m:oMath>
                    </m:oMathPara>
                  </a14:m>
                  <a:endParaRPr lang="ko-KR" altLang="en-US" dirty="0"/>
                </a:p>
              </p:txBody>
            </p:sp>
          </mc:Choice>
          <mc:Fallback xmlns="">
            <p:sp>
              <p:nvSpPr>
                <p:cNvPr id="174" name="TextBox 173"/>
                <p:cNvSpPr txBox="1">
                  <a:spLocks noRot="1" noChangeAspect="1" noMove="1" noResize="1" noEditPoints="1" noAdjustHandles="1" noChangeArrowheads="1" noChangeShapeType="1" noTextEdit="1"/>
                </p:cNvSpPr>
                <p:nvPr/>
              </p:nvSpPr>
              <p:spPr>
                <a:xfrm>
                  <a:off x="7185695" y="1581289"/>
                  <a:ext cx="474104" cy="288477"/>
                </a:xfrm>
                <a:prstGeom prst="rect">
                  <a:avLst/>
                </a:prstGeom>
                <a:blipFill rotWithShape="0">
                  <a:blip r:embed="rId4"/>
                  <a:stretch>
                    <a:fillRect l="-10256" t="-4167" r="-6410" b="-12500"/>
                  </a:stretch>
                </a:blipFill>
              </p:spPr>
              <p:txBody>
                <a:bodyPr/>
                <a:lstStyle/>
                <a:p>
                  <a:r>
                    <a:rPr lang="ko-KR" altLang="en-US">
                      <a:noFill/>
                    </a:rPr>
                    <a:t> </a:t>
                  </a:r>
                </a:p>
              </p:txBody>
            </p:sp>
          </mc:Fallback>
        </mc:AlternateContent>
        <p:cxnSp>
          <p:nvCxnSpPr>
            <p:cNvPr id="108" name="직선 연결선 107">
              <a:extLst>
                <a:ext uri="{FF2B5EF4-FFF2-40B4-BE49-F238E27FC236}">
                  <a16:creationId xmlns:a16="http://schemas.microsoft.com/office/drawing/2014/main" id="{4E66A135-0E77-40F8-AB83-7B0A962C1AF8}"/>
                </a:ext>
              </a:extLst>
            </p:cNvPr>
            <p:cNvCxnSpPr/>
            <p:nvPr/>
          </p:nvCxnSpPr>
          <p:spPr>
            <a:xfrm>
              <a:off x="6115718" y="3597165"/>
              <a:ext cx="387407" cy="0"/>
            </a:xfrm>
            <a:prstGeom prst="line">
              <a:avLst/>
            </a:prstGeom>
            <a:ln>
              <a:prstDash val="sysDot"/>
            </a:ln>
          </p:spPr>
          <p:style>
            <a:lnRef idx="3">
              <a:schemeClr val="dk1"/>
            </a:lnRef>
            <a:fillRef idx="0">
              <a:schemeClr val="dk1"/>
            </a:fillRef>
            <a:effectRef idx="2">
              <a:schemeClr val="dk1"/>
            </a:effectRef>
            <a:fontRef idx="minor">
              <a:schemeClr val="tx1"/>
            </a:fontRef>
          </p:style>
        </p:cxnSp>
        <mc:AlternateContent xmlns:mc="http://schemas.openxmlformats.org/markup-compatibility/2006" xmlns:a14="http://schemas.microsoft.com/office/drawing/2010/main">
          <mc:Choice Requires="a14">
            <p:sp>
              <p:nvSpPr>
                <p:cNvPr id="109" name="TextBox 108">
                  <a:extLst>
                    <a:ext uri="{FF2B5EF4-FFF2-40B4-BE49-F238E27FC236}">
                      <a16:creationId xmlns:a16="http://schemas.microsoft.com/office/drawing/2014/main" id="{E055A051-5238-4571-87C0-7E5C2E097ADF}"/>
                    </a:ext>
                  </a:extLst>
                </p:cNvPr>
                <p:cNvSpPr txBox="1"/>
                <p:nvPr/>
              </p:nvSpPr>
              <p:spPr>
                <a:xfrm>
                  <a:off x="7164999" y="3458422"/>
                  <a:ext cx="476028" cy="2884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altLang="ko-KR" i="1" smtClean="0">
                                <a:latin typeface="Cambria Math" panose="02040503050406030204" pitchFamily="18" charset="0"/>
                              </a:rPr>
                            </m:ctrlPr>
                          </m:sSupPr>
                          <m:e>
                            <m:r>
                              <a:rPr lang="en-US" altLang="ko-KR" b="1" i="1" smtClean="0">
                                <a:latin typeface="Cambria Math" panose="02040503050406030204" pitchFamily="18" charset="0"/>
                              </a:rPr>
                              <m:t>𝒉</m:t>
                            </m:r>
                          </m:e>
                          <m:sup>
                            <m:r>
                              <a:rPr lang="en-US" altLang="ko-KR" b="0" i="1" smtClean="0">
                                <a:latin typeface="Cambria Math" panose="02040503050406030204" pitchFamily="18" charset="0"/>
                              </a:rPr>
                              <m:t>(2)</m:t>
                            </m:r>
                          </m:sup>
                        </m:sSup>
                      </m:oMath>
                    </m:oMathPara>
                  </a14:m>
                  <a:endParaRPr lang="ko-KR" altLang="en-US" dirty="0"/>
                </a:p>
              </p:txBody>
            </p:sp>
          </mc:Choice>
          <mc:Fallback xmlns="">
            <p:sp>
              <p:nvSpPr>
                <p:cNvPr id="213" name="TextBox 212"/>
                <p:cNvSpPr txBox="1">
                  <a:spLocks noRot="1" noChangeAspect="1" noMove="1" noResize="1" noEditPoints="1" noAdjustHandles="1" noChangeArrowheads="1" noChangeShapeType="1" noTextEdit="1"/>
                </p:cNvSpPr>
                <p:nvPr/>
              </p:nvSpPr>
              <p:spPr>
                <a:xfrm>
                  <a:off x="7164999" y="3458422"/>
                  <a:ext cx="476028" cy="288477"/>
                </a:xfrm>
                <a:prstGeom prst="rect">
                  <a:avLst/>
                </a:prstGeom>
                <a:blipFill rotWithShape="0">
                  <a:blip r:embed="rId5"/>
                  <a:stretch>
                    <a:fillRect l="-8974" t="-4167" r="-7692" b="-12500"/>
                  </a:stretch>
                </a:blipFill>
              </p:spPr>
              <p:txBody>
                <a:bodyPr/>
                <a:lstStyle/>
                <a:p>
                  <a:r>
                    <a:rPr lang="ko-KR" altLang="en-US">
                      <a:noFill/>
                    </a:rPr>
                    <a:t> </a:t>
                  </a:r>
                </a:p>
              </p:txBody>
            </p:sp>
          </mc:Fallback>
        </mc:AlternateContent>
        <p:cxnSp>
          <p:nvCxnSpPr>
            <p:cNvPr id="110" name="직선 연결선 109">
              <a:extLst>
                <a:ext uri="{FF2B5EF4-FFF2-40B4-BE49-F238E27FC236}">
                  <a16:creationId xmlns:a16="http://schemas.microsoft.com/office/drawing/2014/main" id="{929BCC37-0D7B-44EB-8477-B8EB989B3B57}"/>
                </a:ext>
              </a:extLst>
            </p:cNvPr>
            <p:cNvCxnSpPr/>
            <p:nvPr/>
          </p:nvCxnSpPr>
          <p:spPr>
            <a:xfrm>
              <a:off x="5777896" y="2140888"/>
              <a:ext cx="2399" cy="1128092"/>
            </a:xfrm>
            <a:prstGeom prst="line">
              <a:avLst/>
            </a:prstGeom>
            <a:ln>
              <a:prstDash val="sysDot"/>
            </a:ln>
          </p:spPr>
          <p:style>
            <a:lnRef idx="3">
              <a:schemeClr val="dk1"/>
            </a:lnRef>
            <a:fillRef idx="0">
              <a:schemeClr val="dk1"/>
            </a:fillRef>
            <a:effectRef idx="2">
              <a:schemeClr val="dk1"/>
            </a:effectRef>
            <a:fontRef idx="minor">
              <a:schemeClr val="tx1"/>
            </a:fontRef>
          </p:style>
        </p:cxnSp>
        <p:sp>
          <p:nvSpPr>
            <p:cNvPr id="111" name="타원 110">
              <a:extLst>
                <a:ext uri="{FF2B5EF4-FFF2-40B4-BE49-F238E27FC236}">
                  <a16:creationId xmlns:a16="http://schemas.microsoft.com/office/drawing/2014/main" id="{2F3F4C58-0B6E-4C02-9776-B59A73BB2657}"/>
                </a:ext>
              </a:extLst>
            </p:cNvPr>
            <p:cNvSpPr/>
            <p:nvPr/>
          </p:nvSpPr>
          <p:spPr>
            <a:xfrm>
              <a:off x="4623098" y="683729"/>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12" name="타원 111">
              <a:extLst>
                <a:ext uri="{FF2B5EF4-FFF2-40B4-BE49-F238E27FC236}">
                  <a16:creationId xmlns:a16="http://schemas.microsoft.com/office/drawing/2014/main" id="{D63E4037-446D-4C5F-985B-5B18FEE0DDBC}"/>
                </a:ext>
              </a:extLst>
            </p:cNvPr>
            <p:cNvSpPr/>
            <p:nvPr/>
          </p:nvSpPr>
          <p:spPr>
            <a:xfrm>
              <a:off x="5198113" y="697550"/>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13" name="타원 112">
              <a:extLst>
                <a:ext uri="{FF2B5EF4-FFF2-40B4-BE49-F238E27FC236}">
                  <a16:creationId xmlns:a16="http://schemas.microsoft.com/office/drawing/2014/main" id="{14F1C0D8-7BC0-4E02-8587-6202399AA8BA}"/>
                </a:ext>
              </a:extLst>
            </p:cNvPr>
            <p:cNvSpPr/>
            <p:nvPr/>
          </p:nvSpPr>
          <p:spPr>
            <a:xfrm>
              <a:off x="6589822" y="697550"/>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114" name="직선 연결선 113">
              <a:extLst>
                <a:ext uri="{FF2B5EF4-FFF2-40B4-BE49-F238E27FC236}">
                  <a16:creationId xmlns:a16="http://schemas.microsoft.com/office/drawing/2014/main" id="{BA33053E-EAC8-4ECD-B8B3-8A2017308C41}"/>
                </a:ext>
              </a:extLst>
            </p:cNvPr>
            <p:cNvCxnSpPr/>
            <p:nvPr/>
          </p:nvCxnSpPr>
          <p:spPr>
            <a:xfrm>
              <a:off x="6131039" y="877759"/>
              <a:ext cx="387407" cy="0"/>
            </a:xfrm>
            <a:prstGeom prst="line">
              <a:avLst/>
            </a:prstGeom>
            <a:ln>
              <a:prstDash val="sysDot"/>
            </a:ln>
          </p:spPr>
          <p:style>
            <a:lnRef idx="3">
              <a:schemeClr val="dk1"/>
            </a:lnRef>
            <a:fillRef idx="0">
              <a:schemeClr val="dk1"/>
            </a:fillRef>
            <a:effectRef idx="2">
              <a:schemeClr val="dk1"/>
            </a:effectRef>
            <a:fontRef idx="minor">
              <a:schemeClr val="tx1"/>
            </a:fontRef>
          </p:style>
        </p:cxnSp>
        <p:cxnSp>
          <p:nvCxnSpPr>
            <p:cNvPr id="115" name="직선 화살표 연결선 114">
              <a:extLst>
                <a:ext uri="{FF2B5EF4-FFF2-40B4-BE49-F238E27FC236}">
                  <a16:creationId xmlns:a16="http://schemas.microsoft.com/office/drawing/2014/main" id="{E4CE6450-698C-4018-A915-FCA4BC06C1BD}"/>
                </a:ext>
              </a:extLst>
            </p:cNvPr>
            <p:cNvCxnSpPr>
              <a:stCxn id="81" idx="0"/>
              <a:endCxn id="111" idx="4"/>
            </p:cNvCxnSpPr>
            <p:nvPr/>
          </p:nvCxnSpPr>
          <p:spPr>
            <a:xfrm flipH="1" flipV="1">
              <a:off x="4787094" y="1011720"/>
              <a:ext cx="2859" cy="51685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6" name="직선 화살표 연결선 115">
              <a:extLst>
                <a:ext uri="{FF2B5EF4-FFF2-40B4-BE49-F238E27FC236}">
                  <a16:creationId xmlns:a16="http://schemas.microsoft.com/office/drawing/2014/main" id="{DD86B3EE-B232-49CB-A934-611DE81151E6}"/>
                </a:ext>
              </a:extLst>
            </p:cNvPr>
            <p:cNvCxnSpPr>
              <a:stCxn id="81" idx="0"/>
              <a:endCxn id="112" idx="4"/>
            </p:cNvCxnSpPr>
            <p:nvPr/>
          </p:nvCxnSpPr>
          <p:spPr>
            <a:xfrm flipV="1">
              <a:off x="4789953" y="1025541"/>
              <a:ext cx="572156" cy="50303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7" name="직선 화살표 연결선 116">
              <a:extLst>
                <a:ext uri="{FF2B5EF4-FFF2-40B4-BE49-F238E27FC236}">
                  <a16:creationId xmlns:a16="http://schemas.microsoft.com/office/drawing/2014/main" id="{7417A173-E4B7-4EC7-B9D3-A3D2D4CE475E}"/>
                </a:ext>
              </a:extLst>
            </p:cNvPr>
            <p:cNvCxnSpPr>
              <a:stCxn id="81" idx="0"/>
              <a:endCxn id="113" idx="4"/>
            </p:cNvCxnSpPr>
            <p:nvPr/>
          </p:nvCxnSpPr>
          <p:spPr>
            <a:xfrm flipV="1">
              <a:off x="4789953" y="1025541"/>
              <a:ext cx="1963865" cy="50303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8" name="직선 화살표 연결선 117">
              <a:extLst>
                <a:ext uri="{FF2B5EF4-FFF2-40B4-BE49-F238E27FC236}">
                  <a16:creationId xmlns:a16="http://schemas.microsoft.com/office/drawing/2014/main" id="{5A7512EF-3C19-4C48-AE85-7918EE7C5584}"/>
                </a:ext>
              </a:extLst>
            </p:cNvPr>
            <p:cNvCxnSpPr>
              <a:stCxn id="83" idx="0"/>
              <a:endCxn id="111" idx="4"/>
            </p:cNvCxnSpPr>
            <p:nvPr/>
          </p:nvCxnSpPr>
          <p:spPr>
            <a:xfrm flipH="1" flipV="1">
              <a:off x="4787094" y="1011720"/>
              <a:ext cx="575015" cy="51289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9" name="직선 화살표 연결선 118">
              <a:extLst>
                <a:ext uri="{FF2B5EF4-FFF2-40B4-BE49-F238E27FC236}">
                  <a16:creationId xmlns:a16="http://schemas.microsoft.com/office/drawing/2014/main" id="{E138705D-C43F-4A48-A7B4-5D5B19070012}"/>
                </a:ext>
              </a:extLst>
            </p:cNvPr>
            <p:cNvCxnSpPr>
              <a:stCxn id="82" idx="0"/>
              <a:endCxn id="111" idx="4"/>
            </p:cNvCxnSpPr>
            <p:nvPr/>
          </p:nvCxnSpPr>
          <p:spPr>
            <a:xfrm flipH="1" flipV="1">
              <a:off x="4787094" y="1011720"/>
              <a:ext cx="1059276" cy="51685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0" name="직선 화살표 연결선 119">
              <a:extLst>
                <a:ext uri="{FF2B5EF4-FFF2-40B4-BE49-F238E27FC236}">
                  <a16:creationId xmlns:a16="http://schemas.microsoft.com/office/drawing/2014/main" id="{42E6D758-4E61-4B07-81D4-BB9EBEC8864E}"/>
                </a:ext>
              </a:extLst>
            </p:cNvPr>
            <p:cNvCxnSpPr>
              <a:stCxn id="84" idx="0"/>
              <a:endCxn id="111" idx="4"/>
            </p:cNvCxnSpPr>
            <p:nvPr/>
          </p:nvCxnSpPr>
          <p:spPr>
            <a:xfrm flipH="1" flipV="1">
              <a:off x="4787094" y="1011720"/>
              <a:ext cx="1978484" cy="53005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1" name="직선 화살표 연결선 120">
              <a:extLst>
                <a:ext uri="{FF2B5EF4-FFF2-40B4-BE49-F238E27FC236}">
                  <a16:creationId xmlns:a16="http://schemas.microsoft.com/office/drawing/2014/main" id="{FED5713B-519F-413D-9C1A-86F19E136253}"/>
                </a:ext>
              </a:extLst>
            </p:cNvPr>
            <p:cNvCxnSpPr>
              <a:stCxn id="83" idx="0"/>
              <a:endCxn id="113" idx="4"/>
            </p:cNvCxnSpPr>
            <p:nvPr/>
          </p:nvCxnSpPr>
          <p:spPr>
            <a:xfrm flipV="1">
              <a:off x="5362109" y="1025541"/>
              <a:ext cx="1391709" cy="49907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2" name="직선 화살표 연결선 121">
              <a:extLst>
                <a:ext uri="{FF2B5EF4-FFF2-40B4-BE49-F238E27FC236}">
                  <a16:creationId xmlns:a16="http://schemas.microsoft.com/office/drawing/2014/main" id="{965176D3-CF1F-4E48-870E-A95C40C23699}"/>
                </a:ext>
              </a:extLst>
            </p:cNvPr>
            <p:cNvCxnSpPr>
              <a:stCxn id="82" idx="0"/>
              <a:endCxn id="112" idx="4"/>
            </p:cNvCxnSpPr>
            <p:nvPr/>
          </p:nvCxnSpPr>
          <p:spPr>
            <a:xfrm flipH="1" flipV="1">
              <a:off x="5362109" y="1025541"/>
              <a:ext cx="484261" cy="50303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3" name="직선 화살표 연결선 122">
              <a:extLst>
                <a:ext uri="{FF2B5EF4-FFF2-40B4-BE49-F238E27FC236}">
                  <a16:creationId xmlns:a16="http://schemas.microsoft.com/office/drawing/2014/main" id="{897937A9-4A19-41A1-9D0D-E0C24CB44271}"/>
                </a:ext>
              </a:extLst>
            </p:cNvPr>
            <p:cNvCxnSpPr>
              <a:stCxn id="84" idx="0"/>
              <a:endCxn id="112" idx="4"/>
            </p:cNvCxnSpPr>
            <p:nvPr/>
          </p:nvCxnSpPr>
          <p:spPr>
            <a:xfrm flipH="1" flipV="1">
              <a:off x="5362109" y="1025541"/>
              <a:ext cx="1403469" cy="51623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4" name="직선 화살표 연결선 123">
              <a:extLst>
                <a:ext uri="{FF2B5EF4-FFF2-40B4-BE49-F238E27FC236}">
                  <a16:creationId xmlns:a16="http://schemas.microsoft.com/office/drawing/2014/main" id="{D5D2062B-492D-4C59-9F6A-2E5899C3127D}"/>
                </a:ext>
              </a:extLst>
            </p:cNvPr>
            <p:cNvCxnSpPr>
              <a:stCxn id="84" idx="0"/>
              <a:endCxn id="113" idx="4"/>
            </p:cNvCxnSpPr>
            <p:nvPr/>
          </p:nvCxnSpPr>
          <p:spPr>
            <a:xfrm flipH="1" flipV="1">
              <a:off x="6753818" y="1025541"/>
              <a:ext cx="11760" cy="51623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5" name="직선 화살표 연결선 124">
              <a:extLst>
                <a:ext uri="{FF2B5EF4-FFF2-40B4-BE49-F238E27FC236}">
                  <a16:creationId xmlns:a16="http://schemas.microsoft.com/office/drawing/2014/main" id="{E2659F98-20C9-4FBA-974F-D2B39214AC66}"/>
                </a:ext>
              </a:extLst>
            </p:cNvPr>
            <p:cNvCxnSpPr>
              <a:stCxn id="82" idx="0"/>
              <a:endCxn id="113" idx="4"/>
            </p:cNvCxnSpPr>
            <p:nvPr/>
          </p:nvCxnSpPr>
          <p:spPr>
            <a:xfrm flipV="1">
              <a:off x="5846370" y="1025541"/>
              <a:ext cx="907448" cy="50303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6" name="직선 화살표 연결선 125">
              <a:extLst>
                <a:ext uri="{FF2B5EF4-FFF2-40B4-BE49-F238E27FC236}">
                  <a16:creationId xmlns:a16="http://schemas.microsoft.com/office/drawing/2014/main" id="{507838C3-AD6C-4E1B-B2B3-3DEFAC260049}"/>
                </a:ext>
              </a:extLst>
            </p:cNvPr>
            <p:cNvCxnSpPr>
              <a:stCxn id="83" idx="0"/>
              <a:endCxn id="112" idx="4"/>
            </p:cNvCxnSpPr>
            <p:nvPr/>
          </p:nvCxnSpPr>
          <p:spPr>
            <a:xfrm flipV="1">
              <a:off x="5362109" y="1025541"/>
              <a:ext cx="0" cy="49907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27" name="TextBox 126">
                  <a:extLst>
                    <a:ext uri="{FF2B5EF4-FFF2-40B4-BE49-F238E27FC236}">
                      <a16:creationId xmlns:a16="http://schemas.microsoft.com/office/drawing/2014/main" id="{70A6B505-F3B8-45A4-AF8A-6A35C1C85F6D}"/>
                    </a:ext>
                  </a:extLst>
                </p:cNvPr>
                <p:cNvSpPr txBox="1"/>
                <p:nvPr/>
              </p:nvSpPr>
              <p:spPr>
                <a:xfrm>
                  <a:off x="5776336" y="279367"/>
                  <a:ext cx="32169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pt-BR" altLang="ko-KR" i="1" smtClean="0">
                                <a:latin typeface="Cambria Math" panose="02040503050406030204" pitchFamily="18" charset="0"/>
                              </a:rPr>
                            </m:ctrlPr>
                          </m:sSubPr>
                          <m:e>
                            <m:r>
                              <a:rPr lang="en-US" altLang="ko-KR" b="0" i="1" smtClean="0">
                                <a:latin typeface="Cambria Math" panose="02040503050406030204" pitchFamily="18" charset="0"/>
                              </a:rPr>
                              <m:t>𝑦</m:t>
                            </m:r>
                          </m:e>
                          <m:sub>
                            <m:r>
                              <a:rPr lang="en-US" altLang="ko-KR" b="0" i="1" smtClean="0">
                                <a:latin typeface="Cambria Math" panose="02040503050406030204" pitchFamily="18" charset="0"/>
                              </a:rPr>
                              <m:t>𝑘</m:t>
                            </m:r>
                          </m:sub>
                        </m:sSub>
                      </m:oMath>
                    </m:oMathPara>
                  </a14:m>
                  <a:endParaRPr lang="ko-KR" altLang="en-US" dirty="0"/>
                </a:p>
              </p:txBody>
            </p:sp>
          </mc:Choice>
          <mc:Fallback xmlns="">
            <p:sp>
              <p:nvSpPr>
                <p:cNvPr id="282" name="TextBox 281"/>
                <p:cNvSpPr txBox="1">
                  <a:spLocks noRot="1" noChangeAspect="1" noMove="1" noResize="1" noEditPoints="1" noAdjustHandles="1" noChangeArrowheads="1" noChangeShapeType="1" noTextEdit="1"/>
                </p:cNvSpPr>
                <p:nvPr/>
              </p:nvSpPr>
              <p:spPr>
                <a:xfrm>
                  <a:off x="5776336" y="279367"/>
                  <a:ext cx="321691" cy="276999"/>
                </a:xfrm>
                <a:prstGeom prst="rect">
                  <a:avLst/>
                </a:prstGeom>
                <a:blipFill rotWithShape="0">
                  <a:blip r:embed="rId6"/>
                  <a:stretch>
                    <a:fillRect l="-13462" r="-3846" b="-31111"/>
                  </a:stretch>
                </a:blipFill>
              </p:spPr>
              <p:txBody>
                <a:bodyPr/>
                <a:lstStyle/>
                <a:p>
                  <a:r>
                    <a:rPr lang="ko-KR" altLang="en-US">
                      <a:noFill/>
                    </a:rPr>
                    <a:t> </a:t>
                  </a:r>
                </a:p>
              </p:txBody>
            </p:sp>
          </mc:Fallback>
        </mc:AlternateContent>
      </p:grpSp>
      <p:pic>
        <p:nvPicPr>
          <p:cNvPr id="5" name="그림 4">
            <a:extLst>
              <a:ext uri="{FF2B5EF4-FFF2-40B4-BE49-F238E27FC236}">
                <a16:creationId xmlns:a16="http://schemas.microsoft.com/office/drawing/2014/main" id="{7F9C6288-1DD9-4356-9227-2B2B39B94B27}"/>
              </a:ext>
            </a:extLst>
          </p:cNvPr>
          <p:cNvPicPr>
            <a:picLocks noChangeAspect="1"/>
          </p:cNvPicPr>
          <p:nvPr/>
        </p:nvPicPr>
        <p:blipFill>
          <a:blip r:embed="rId7"/>
          <a:stretch>
            <a:fillRect/>
          </a:stretch>
        </p:blipFill>
        <p:spPr>
          <a:xfrm>
            <a:off x="5756275" y="849482"/>
            <a:ext cx="5581650" cy="638175"/>
          </a:xfrm>
          <a:prstGeom prst="rect">
            <a:avLst/>
          </a:prstGeom>
        </p:spPr>
      </p:pic>
      <p:pic>
        <p:nvPicPr>
          <p:cNvPr id="10" name="그림 9">
            <a:extLst>
              <a:ext uri="{FF2B5EF4-FFF2-40B4-BE49-F238E27FC236}">
                <a16:creationId xmlns:a16="http://schemas.microsoft.com/office/drawing/2014/main" id="{B83E2A53-ABB3-4F5B-B56A-A9FF3308A982}"/>
              </a:ext>
            </a:extLst>
          </p:cNvPr>
          <p:cNvPicPr>
            <a:picLocks noChangeAspect="1"/>
          </p:cNvPicPr>
          <p:nvPr/>
        </p:nvPicPr>
        <p:blipFill>
          <a:blip r:embed="rId8"/>
          <a:stretch>
            <a:fillRect/>
          </a:stretch>
        </p:blipFill>
        <p:spPr>
          <a:xfrm>
            <a:off x="6223000" y="1415217"/>
            <a:ext cx="5114925" cy="676275"/>
          </a:xfrm>
          <a:prstGeom prst="rect">
            <a:avLst/>
          </a:prstGeom>
        </p:spPr>
      </p:pic>
      <p:pic>
        <p:nvPicPr>
          <p:cNvPr id="11" name="그림 10">
            <a:extLst>
              <a:ext uri="{FF2B5EF4-FFF2-40B4-BE49-F238E27FC236}">
                <a16:creationId xmlns:a16="http://schemas.microsoft.com/office/drawing/2014/main" id="{F440D072-20C4-458D-BE87-8A9722268070}"/>
              </a:ext>
            </a:extLst>
          </p:cNvPr>
          <p:cNvPicPr>
            <a:picLocks noChangeAspect="1"/>
          </p:cNvPicPr>
          <p:nvPr/>
        </p:nvPicPr>
        <p:blipFill>
          <a:blip r:embed="rId9"/>
          <a:stretch>
            <a:fillRect/>
          </a:stretch>
        </p:blipFill>
        <p:spPr>
          <a:xfrm>
            <a:off x="6508750" y="2162443"/>
            <a:ext cx="4829175" cy="1009650"/>
          </a:xfrm>
          <a:prstGeom prst="rect">
            <a:avLst/>
          </a:prstGeom>
        </p:spPr>
      </p:pic>
      <p:pic>
        <p:nvPicPr>
          <p:cNvPr id="12" name="그림 11">
            <a:extLst>
              <a:ext uri="{FF2B5EF4-FFF2-40B4-BE49-F238E27FC236}">
                <a16:creationId xmlns:a16="http://schemas.microsoft.com/office/drawing/2014/main" id="{B9798F8D-2315-4EA3-AC1C-5C70915DA211}"/>
              </a:ext>
            </a:extLst>
          </p:cNvPr>
          <p:cNvPicPr>
            <a:picLocks noChangeAspect="1"/>
          </p:cNvPicPr>
          <p:nvPr/>
        </p:nvPicPr>
        <p:blipFill>
          <a:blip r:embed="rId10"/>
          <a:stretch>
            <a:fillRect/>
          </a:stretch>
        </p:blipFill>
        <p:spPr>
          <a:xfrm>
            <a:off x="6223000" y="3119891"/>
            <a:ext cx="5067300" cy="609600"/>
          </a:xfrm>
          <a:prstGeom prst="rect">
            <a:avLst/>
          </a:prstGeom>
        </p:spPr>
      </p:pic>
      <p:pic>
        <p:nvPicPr>
          <p:cNvPr id="13" name="그림 12">
            <a:extLst>
              <a:ext uri="{FF2B5EF4-FFF2-40B4-BE49-F238E27FC236}">
                <a16:creationId xmlns:a16="http://schemas.microsoft.com/office/drawing/2014/main" id="{86417269-D03B-4553-9766-9899EAD26DBB}"/>
              </a:ext>
            </a:extLst>
          </p:cNvPr>
          <p:cNvPicPr>
            <a:picLocks noChangeAspect="1"/>
          </p:cNvPicPr>
          <p:nvPr/>
        </p:nvPicPr>
        <p:blipFill>
          <a:blip r:embed="rId11"/>
          <a:stretch>
            <a:fillRect/>
          </a:stretch>
        </p:blipFill>
        <p:spPr>
          <a:xfrm>
            <a:off x="5089525" y="3765931"/>
            <a:ext cx="6248400" cy="695325"/>
          </a:xfrm>
          <a:prstGeom prst="rect">
            <a:avLst/>
          </a:prstGeom>
        </p:spPr>
      </p:pic>
      <p:pic>
        <p:nvPicPr>
          <p:cNvPr id="14" name="그림 13">
            <a:extLst>
              <a:ext uri="{FF2B5EF4-FFF2-40B4-BE49-F238E27FC236}">
                <a16:creationId xmlns:a16="http://schemas.microsoft.com/office/drawing/2014/main" id="{9128124A-F8EB-4F2A-AFD0-A9F7EC26FEE7}"/>
              </a:ext>
            </a:extLst>
          </p:cNvPr>
          <p:cNvPicPr>
            <a:picLocks noChangeAspect="1"/>
          </p:cNvPicPr>
          <p:nvPr/>
        </p:nvPicPr>
        <p:blipFill>
          <a:blip r:embed="rId12"/>
          <a:stretch>
            <a:fillRect/>
          </a:stretch>
        </p:blipFill>
        <p:spPr>
          <a:xfrm>
            <a:off x="6527800" y="4626783"/>
            <a:ext cx="4810125" cy="666750"/>
          </a:xfrm>
          <a:prstGeom prst="rect">
            <a:avLst/>
          </a:prstGeom>
        </p:spPr>
      </p:pic>
      <p:pic>
        <p:nvPicPr>
          <p:cNvPr id="15" name="그림 14">
            <a:extLst>
              <a:ext uri="{FF2B5EF4-FFF2-40B4-BE49-F238E27FC236}">
                <a16:creationId xmlns:a16="http://schemas.microsoft.com/office/drawing/2014/main" id="{C4FC3A5C-1867-4148-97BB-663D31555B5F}"/>
              </a:ext>
            </a:extLst>
          </p:cNvPr>
          <p:cNvPicPr>
            <a:picLocks noChangeAspect="1"/>
          </p:cNvPicPr>
          <p:nvPr/>
        </p:nvPicPr>
        <p:blipFill>
          <a:blip r:embed="rId13"/>
          <a:stretch>
            <a:fillRect/>
          </a:stretch>
        </p:blipFill>
        <p:spPr>
          <a:xfrm>
            <a:off x="5984875" y="5403930"/>
            <a:ext cx="5353050" cy="723900"/>
          </a:xfrm>
          <a:prstGeom prst="rect">
            <a:avLst/>
          </a:prstGeom>
        </p:spPr>
      </p:pic>
    </p:spTree>
    <p:extLst>
      <p:ext uri="{BB962C8B-B14F-4D97-AF65-F5344CB8AC3E}">
        <p14:creationId xmlns:p14="http://schemas.microsoft.com/office/powerpoint/2010/main" val="14896832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sp>
        <p:nvSpPr>
          <p:cNvPr id="8" name="Rectangle 5"/>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sp>
        <p:nvSpPr>
          <p:cNvPr id="9" name="Rectangle 6"/>
          <p:cNvSpPr>
            <a:spLocks noChangeArrowheads="1"/>
          </p:cNvSpPr>
          <p:nvPr/>
        </p:nvSpPr>
        <p:spPr bwMode="auto">
          <a:xfrm>
            <a:off x="6248400" y="489646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pic>
        <p:nvPicPr>
          <p:cNvPr id="2" name="그림 1">
            <a:extLst>
              <a:ext uri="{FF2B5EF4-FFF2-40B4-BE49-F238E27FC236}">
                <a16:creationId xmlns:a16="http://schemas.microsoft.com/office/drawing/2014/main" id="{23A860A1-94E4-4B75-BC2D-5DDE859FB753}"/>
              </a:ext>
            </a:extLst>
          </p:cNvPr>
          <p:cNvPicPr>
            <a:picLocks noChangeAspect="1"/>
          </p:cNvPicPr>
          <p:nvPr/>
        </p:nvPicPr>
        <p:blipFill>
          <a:blip r:embed="rId2"/>
          <a:stretch>
            <a:fillRect/>
          </a:stretch>
        </p:blipFill>
        <p:spPr>
          <a:xfrm>
            <a:off x="358215" y="1181100"/>
            <a:ext cx="5737785" cy="3251182"/>
          </a:xfrm>
          <a:prstGeom prst="rect">
            <a:avLst/>
          </a:prstGeom>
        </p:spPr>
      </p:pic>
      <p:pic>
        <p:nvPicPr>
          <p:cNvPr id="3" name="그림 2">
            <a:extLst>
              <a:ext uri="{FF2B5EF4-FFF2-40B4-BE49-F238E27FC236}">
                <a16:creationId xmlns:a16="http://schemas.microsoft.com/office/drawing/2014/main" id="{7C061517-78B9-453F-B60D-56E0D75D5531}"/>
              </a:ext>
            </a:extLst>
          </p:cNvPr>
          <p:cNvPicPr>
            <a:picLocks noChangeAspect="1"/>
          </p:cNvPicPr>
          <p:nvPr/>
        </p:nvPicPr>
        <p:blipFill>
          <a:blip r:embed="rId3"/>
          <a:stretch>
            <a:fillRect/>
          </a:stretch>
        </p:blipFill>
        <p:spPr>
          <a:xfrm>
            <a:off x="6218906" y="1181100"/>
            <a:ext cx="5801643" cy="3251162"/>
          </a:xfrm>
          <a:prstGeom prst="rect">
            <a:avLst/>
          </a:prstGeom>
        </p:spPr>
      </p:pic>
    </p:spTree>
    <p:extLst>
      <p:ext uri="{BB962C8B-B14F-4D97-AF65-F5344CB8AC3E}">
        <p14:creationId xmlns:p14="http://schemas.microsoft.com/office/powerpoint/2010/main" val="20528708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838200" y="365126"/>
            <a:ext cx="10515600" cy="535828"/>
          </a:xfrm>
        </p:spPr>
        <p:txBody>
          <a:bodyPr>
            <a:normAutofit/>
          </a:bodyPr>
          <a:lstStyle/>
          <a:p>
            <a:r>
              <a:rPr lang="en-US" altLang="ko-KR" sz="3200" b="1" dirty="0"/>
              <a:t>5.1. Multi-Layer Perceptron (MLP)</a:t>
            </a:r>
            <a:endParaRPr lang="ko-KR" altLang="en-US" sz="3200" dirty="0"/>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sp>
        <p:nvSpPr>
          <p:cNvPr id="8" name="Rectangle 5"/>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sp>
        <p:nvSpPr>
          <p:cNvPr id="9" name="Rectangle 6"/>
          <p:cNvSpPr>
            <a:spLocks noChangeArrowheads="1"/>
          </p:cNvSpPr>
          <p:nvPr/>
        </p:nvSpPr>
        <p:spPr bwMode="auto">
          <a:xfrm>
            <a:off x="304800" y="3048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sp>
        <p:nvSpPr>
          <p:cNvPr id="5" name="내용 개체 틀 4"/>
          <p:cNvSpPr>
            <a:spLocks noGrp="1"/>
          </p:cNvSpPr>
          <p:nvPr>
            <p:ph idx="1"/>
          </p:nvPr>
        </p:nvSpPr>
        <p:spPr>
          <a:xfrm>
            <a:off x="488577" y="4450975"/>
            <a:ext cx="10515600" cy="2260879"/>
          </a:xfrm>
        </p:spPr>
        <p:txBody>
          <a:bodyPr>
            <a:normAutofit/>
          </a:bodyPr>
          <a:lstStyle/>
          <a:p>
            <a:r>
              <a:rPr lang="en-US" altLang="ko-KR" sz="2400" dirty="0"/>
              <a:t>Feed-forward</a:t>
            </a:r>
            <a:r>
              <a:rPr lang="ko-KR" altLang="en-US" sz="2400" dirty="0"/>
              <a:t> </a:t>
            </a:r>
            <a:r>
              <a:rPr lang="en-US" altLang="ko-KR" sz="2400" dirty="0"/>
              <a:t>structure:</a:t>
            </a:r>
            <a:r>
              <a:rPr lang="ko-KR" altLang="en-US" sz="2400" dirty="0"/>
              <a:t> </a:t>
            </a:r>
            <a:r>
              <a:rPr lang="en-US" altLang="ko-KR" sz="2400" dirty="0"/>
              <a:t>inputs from the previous layer and outputs to the next layer</a:t>
            </a:r>
          </a:p>
          <a:p>
            <a:r>
              <a:rPr lang="en-US" altLang="ko-KR" sz="2400" dirty="0"/>
              <a:t>Output layer: sigmoid activation function for classification problems and linear activation function for regression problems</a:t>
            </a:r>
          </a:p>
          <a:p>
            <a:r>
              <a:rPr lang="en-US" altLang="ko-KR" sz="2400" dirty="0"/>
              <a:t>Figure: two-layer network (two layer of weights)</a:t>
            </a:r>
            <a:endParaRPr lang="ko-KR" altLang="en-US" sz="2400" dirty="0"/>
          </a:p>
        </p:txBody>
      </p:sp>
      <p:pic>
        <p:nvPicPr>
          <p:cNvPr id="1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56552" y="1097148"/>
            <a:ext cx="3091848" cy="3157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그림 12"/>
          <p:cNvPicPr>
            <a:picLocks noChangeAspect="1"/>
          </p:cNvPicPr>
          <p:nvPr/>
        </p:nvPicPr>
        <p:blipFill>
          <a:blip r:embed="rId3"/>
          <a:stretch>
            <a:fillRect/>
          </a:stretch>
        </p:blipFill>
        <p:spPr>
          <a:xfrm>
            <a:off x="6705599" y="1097148"/>
            <a:ext cx="1171575" cy="314325"/>
          </a:xfrm>
          <a:prstGeom prst="rect">
            <a:avLst/>
          </a:prstGeom>
        </p:spPr>
      </p:pic>
      <p:pic>
        <p:nvPicPr>
          <p:cNvPr id="14" name="그림 13"/>
          <p:cNvPicPr>
            <a:picLocks noChangeAspect="1"/>
          </p:cNvPicPr>
          <p:nvPr/>
        </p:nvPicPr>
        <p:blipFill>
          <a:blip r:embed="rId4"/>
          <a:stretch>
            <a:fillRect/>
          </a:stretch>
        </p:blipFill>
        <p:spPr>
          <a:xfrm>
            <a:off x="6748461" y="2560731"/>
            <a:ext cx="1085850" cy="276225"/>
          </a:xfrm>
          <a:prstGeom prst="rect">
            <a:avLst/>
          </a:prstGeom>
        </p:spPr>
      </p:pic>
      <p:pic>
        <p:nvPicPr>
          <p:cNvPr id="15" name="그림 14"/>
          <p:cNvPicPr>
            <a:picLocks noChangeAspect="1"/>
          </p:cNvPicPr>
          <p:nvPr/>
        </p:nvPicPr>
        <p:blipFill>
          <a:blip r:embed="rId5"/>
          <a:stretch>
            <a:fillRect/>
          </a:stretch>
        </p:blipFill>
        <p:spPr>
          <a:xfrm>
            <a:off x="6813455" y="3797581"/>
            <a:ext cx="971550" cy="285750"/>
          </a:xfrm>
          <a:prstGeom prst="rect">
            <a:avLst/>
          </a:prstGeom>
        </p:spPr>
      </p:pic>
    </p:spTree>
    <p:extLst>
      <p:ext uri="{BB962C8B-B14F-4D97-AF65-F5344CB8AC3E}">
        <p14:creationId xmlns:p14="http://schemas.microsoft.com/office/powerpoint/2010/main" val="16888232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sp>
        <p:nvSpPr>
          <p:cNvPr id="8" name="Rectangle 5"/>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sp>
        <p:nvSpPr>
          <p:cNvPr id="9" name="Rectangle 6"/>
          <p:cNvSpPr>
            <a:spLocks noChangeArrowheads="1"/>
          </p:cNvSpPr>
          <p:nvPr/>
        </p:nvSpPr>
        <p:spPr bwMode="auto">
          <a:xfrm>
            <a:off x="6248400" y="489646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pic>
        <p:nvPicPr>
          <p:cNvPr id="4" name="그림 3">
            <a:extLst>
              <a:ext uri="{FF2B5EF4-FFF2-40B4-BE49-F238E27FC236}">
                <a16:creationId xmlns:a16="http://schemas.microsoft.com/office/drawing/2014/main" id="{F66E71AC-A263-440B-A42A-80112F13C596}"/>
              </a:ext>
            </a:extLst>
          </p:cNvPr>
          <p:cNvPicPr>
            <a:picLocks noChangeAspect="1"/>
          </p:cNvPicPr>
          <p:nvPr/>
        </p:nvPicPr>
        <p:blipFill>
          <a:blip r:embed="rId2"/>
          <a:stretch>
            <a:fillRect/>
          </a:stretch>
        </p:blipFill>
        <p:spPr>
          <a:xfrm>
            <a:off x="2138362" y="666750"/>
            <a:ext cx="7915275" cy="5524500"/>
          </a:xfrm>
          <a:prstGeom prst="rect">
            <a:avLst/>
          </a:prstGeom>
        </p:spPr>
      </p:pic>
    </p:spTree>
    <p:extLst>
      <p:ext uri="{BB962C8B-B14F-4D97-AF65-F5344CB8AC3E}">
        <p14:creationId xmlns:p14="http://schemas.microsoft.com/office/powerpoint/2010/main" val="25459655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그림 2">
            <a:extLst>
              <a:ext uri="{FF2B5EF4-FFF2-40B4-BE49-F238E27FC236}">
                <a16:creationId xmlns:a16="http://schemas.microsoft.com/office/drawing/2014/main" id="{46DE1DA1-EF5F-428B-AEF4-4E264B1D4EA2}"/>
              </a:ext>
            </a:extLst>
          </p:cNvPr>
          <p:cNvPicPr>
            <a:picLocks noChangeAspect="1"/>
          </p:cNvPicPr>
          <p:nvPr/>
        </p:nvPicPr>
        <p:blipFill>
          <a:blip r:embed="rId2"/>
          <a:stretch>
            <a:fillRect/>
          </a:stretch>
        </p:blipFill>
        <p:spPr>
          <a:xfrm>
            <a:off x="862651" y="1227104"/>
            <a:ext cx="10857670" cy="2270240"/>
          </a:xfrm>
          <a:prstGeom prst="rect">
            <a:avLst/>
          </a:prstGeom>
        </p:spPr>
      </p:pic>
    </p:spTree>
    <p:extLst>
      <p:ext uri="{BB962C8B-B14F-4D97-AF65-F5344CB8AC3E}">
        <p14:creationId xmlns:p14="http://schemas.microsoft.com/office/powerpoint/2010/main" val="35380393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1">
            <a:extLst>
              <a:ext uri="{FF2B5EF4-FFF2-40B4-BE49-F238E27FC236}">
                <a16:creationId xmlns:a16="http://schemas.microsoft.com/office/drawing/2014/main" id="{B295B5CD-BC28-4330-82EB-D2433617C081}"/>
              </a:ext>
            </a:extLst>
          </p:cNvPr>
          <p:cNvPicPr>
            <a:picLocks noChangeAspect="1"/>
          </p:cNvPicPr>
          <p:nvPr/>
        </p:nvPicPr>
        <p:blipFill>
          <a:blip r:embed="rId2"/>
          <a:stretch>
            <a:fillRect/>
          </a:stretch>
        </p:blipFill>
        <p:spPr>
          <a:xfrm>
            <a:off x="835155" y="280250"/>
            <a:ext cx="10271839" cy="2067023"/>
          </a:xfrm>
          <a:prstGeom prst="rect">
            <a:avLst/>
          </a:prstGeom>
        </p:spPr>
      </p:pic>
      <p:pic>
        <p:nvPicPr>
          <p:cNvPr id="5" name="그림 4">
            <a:extLst>
              <a:ext uri="{FF2B5EF4-FFF2-40B4-BE49-F238E27FC236}">
                <a16:creationId xmlns:a16="http://schemas.microsoft.com/office/drawing/2014/main" id="{B9E033F7-B756-4628-83BE-3C3364974470}"/>
              </a:ext>
            </a:extLst>
          </p:cNvPr>
          <p:cNvPicPr>
            <a:picLocks noChangeAspect="1"/>
          </p:cNvPicPr>
          <p:nvPr/>
        </p:nvPicPr>
        <p:blipFill>
          <a:blip r:embed="rId3"/>
          <a:stretch>
            <a:fillRect/>
          </a:stretch>
        </p:blipFill>
        <p:spPr>
          <a:xfrm>
            <a:off x="835154" y="2347273"/>
            <a:ext cx="10398731" cy="4440026"/>
          </a:xfrm>
          <a:prstGeom prst="rect">
            <a:avLst/>
          </a:prstGeom>
        </p:spPr>
      </p:pic>
    </p:spTree>
    <p:extLst>
      <p:ext uri="{BB962C8B-B14F-4D97-AF65-F5344CB8AC3E}">
        <p14:creationId xmlns:p14="http://schemas.microsoft.com/office/powerpoint/2010/main" val="37593180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solidFill>
                  <a:schemeClr val="tx1">
                    <a:lumMod val="85000"/>
                    <a:lumOff val="15000"/>
                  </a:schemeClr>
                </a:solidFill>
              </a:rPr>
              <a:t>5.2.2 </a:t>
            </a:r>
            <a:r>
              <a:rPr lang="ko-KR" altLang="en-US" dirty="0" err="1">
                <a:solidFill>
                  <a:schemeClr val="tx1">
                    <a:lumMod val="85000"/>
                    <a:lumOff val="15000"/>
                  </a:schemeClr>
                </a:solidFill>
              </a:rPr>
              <a:t>텐서</a:t>
            </a:r>
            <a:r>
              <a:rPr lang="ko-KR" altLang="en-US" dirty="0">
                <a:solidFill>
                  <a:schemeClr val="tx1">
                    <a:lumMod val="85000"/>
                    <a:lumOff val="15000"/>
                  </a:schemeClr>
                </a:solidFill>
              </a:rPr>
              <a:t> 이해하기</a:t>
            </a:r>
          </a:p>
        </p:txBody>
      </p:sp>
      <p:sp>
        <p:nvSpPr>
          <p:cNvPr id="3" name="내용 개체 틀 2"/>
          <p:cNvSpPr>
            <a:spLocks noGrp="1"/>
          </p:cNvSpPr>
          <p:nvPr>
            <p:ph idx="10"/>
          </p:nvPr>
        </p:nvSpPr>
        <p:spPr/>
        <p:txBody>
          <a:bodyPr/>
          <a:lstStyle/>
          <a:p>
            <a:r>
              <a:rPr lang="ko-KR" altLang="en-US" dirty="0" err="1"/>
              <a:t>딥러닝에서</a:t>
            </a:r>
            <a:r>
              <a:rPr lang="ko-KR" altLang="en-US" dirty="0"/>
              <a:t> </a:t>
            </a:r>
            <a:r>
              <a:rPr lang="ko-KR" altLang="en-US" dirty="0" err="1"/>
              <a:t>텐서</a:t>
            </a:r>
            <a:endParaRPr lang="en-US" altLang="ko-KR" dirty="0"/>
          </a:p>
          <a:p>
            <a:pPr lvl="1">
              <a:lnSpc>
                <a:spcPct val="150000"/>
              </a:lnSpc>
            </a:pPr>
            <a:r>
              <a:rPr lang="ko-KR" altLang="en-US" dirty="0"/>
              <a:t>다차원 배열을 </a:t>
            </a:r>
            <a:r>
              <a:rPr lang="ko-KR" altLang="en-US" dirty="0" err="1"/>
              <a:t>텐서라</a:t>
            </a:r>
            <a:r>
              <a:rPr lang="ko-KR" altLang="en-US" dirty="0"/>
              <a:t> 부름</a:t>
            </a:r>
            <a:endParaRPr lang="en-US" altLang="ko-KR" dirty="0"/>
          </a:p>
          <a:p>
            <a:pPr lvl="2">
              <a:lnSpc>
                <a:spcPct val="150000"/>
              </a:lnSpc>
            </a:pPr>
            <a:r>
              <a:rPr lang="ko-KR" altLang="en-US" dirty="0"/>
              <a:t>데이터를 </a:t>
            </a:r>
            <a:r>
              <a:rPr lang="ko-KR" altLang="en-US" dirty="0" err="1"/>
              <a:t>텐서로</a:t>
            </a:r>
            <a:r>
              <a:rPr lang="ko-KR" altLang="en-US" dirty="0"/>
              <a:t> 표현</a:t>
            </a:r>
            <a:endParaRPr lang="en-US" altLang="ko-KR" dirty="0"/>
          </a:p>
          <a:p>
            <a:pPr lvl="2">
              <a:lnSpc>
                <a:spcPct val="150000"/>
              </a:lnSpc>
            </a:pPr>
            <a:r>
              <a:rPr lang="ko-KR" altLang="en-US" dirty="0"/>
              <a:t>신경망의 가중치</a:t>
            </a:r>
            <a:r>
              <a:rPr lang="en-US" altLang="ko-KR" dirty="0"/>
              <a:t>(</a:t>
            </a:r>
            <a:r>
              <a:rPr lang="ko-KR" altLang="en-US" dirty="0"/>
              <a:t>매개변수</a:t>
            </a:r>
            <a:r>
              <a:rPr lang="en-US" altLang="ko-KR" dirty="0"/>
              <a:t>)</a:t>
            </a:r>
            <a:r>
              <a:rPr lang="ko-KR" altLang="en-US" dirty="0"/>
              <a:t>를 </a:t>
            </a:r>
            <a:r>
              <a:rPr lang="ko-KR" altLang="en-US" dirty="0" err="1"/>
              <a:t>텐서로</a:t>
            </a:r>
            <a:r>
              <a:rPr lang="ko-KR" altLang="en-US" dirty="0"/>
              <a:t> 표현</a:t>
            </a:r>
            <a:endParaRPr lang="en-US" altLang="ko-KR" dirty="0"/>
          </a:p>
          <a:p>
            <a:pPr lvl="1">
              <a:lnSpc>
                <a:spcPct val="150000"/>
              </a:lnSpc>
            </a:pPr>
            <a:r>
              <a:rPr lang="ko-KR" altLang="en-US" dirty="0" err="1"/>
              <a:t>넘파이는</a:t>
            </a:r>
            <a:r>
              <a:rPr lang="ko-KR" altLang="en-US" dirty="0"/>
              <a:t> </a:t>
            </a:r>
            <a:r>
              <a:rPr lang="en-US" altLang="ko-KR" dirty="0" err="1"/>
              <a:t>ndarray</a:t>
            </a:r>
            <a:r>
              <a:rPr lang="en-US" altLang="ko-KR" dirty="0"/>
              <a:t> </a:t>
            </a:r>
            <a:r>
              <a:rPr lang="ko-KR" altLang="en-US" dirty="0"/>
              <a:t>클래스</a:t>
            </a:r>
            <a:r>
              <a:rPr lang="en-US" altLang="ko-KR" dirty="0"/>
              <a:t>, </a:t>
            </a:r>
            <a:r>
              <a:rPr lang="ko-KR" altLang="en-US" dirty="0" err="1"/>
              <a:t>텐서플로는</a:t>
            </a:r>
            <a:r>
              <a:rPr lang="ko-KR" altLang="en-US" dirty="0"/>
              <a:t> </a:t>
            </a:r>
            <a:r>
              <a:rPr lang="en-US" altLang="ko-KR" dirty="0"/>
              <a:t>Tensor </a:t>
            </a:r>
            <a:r>
              <a:rPr lang="ko-KR" altLang="en-US" dirty="0"/>
              <a:t>클래스로 표현</a:t>
            </a:r>
            <a:r>
              <a:rPr lang="en-US" altLang="ko-KR" dirty="0"/>
              <a:t>. </a:t>
            </a:r>
            <a:r>
              <a:rPr lang="ko-KR" altLang="en-US" dirty="0"/>
              <a:t>둘은 호환됨</a:t>
            </a:r>
            <a:endParaRPr lang="en-US" altLang="ko-KR" dirty="0"/>
          </a:p>
        </p:txBody>
      </p:sp>
      <p:pic>
        <p:nvPicPr>
          <p:cNvPr id="4" name="그림 3"/>
          <p:cNvPicPr>
            <a:picLocks noChangeAspect="1"/>
          </p:cNvPicPr>
          <p:nvPr/>
        </p:nvPicPr>
        <p:blipFill>
          <a:blip r:embed="rId2"/>
          <a:stretch>
            <a:fillRect/>
          </a:stretch>
        </p:blipFill>
        <p:spPr>
          <a:xfrm>
            <a:off x="2128838" y="4221089"/>
            <a:ext cx="7934325" cy="1190625"/>
          </a:xfrm>
          <a:prstGeom prst="rect">
            <a:avLst/>
          </a:prstGeom>
        </p:spPr>
      </p:pic>
      <p:pic>
        <p:nvPicPr>
          <p:cNvPr id="5" name="내용 개체 틀 5">
            <a:extLst>
              <a:ext uri="{FF2B5EF4-FFF2-40B4-BE49-F238E27FC236}">
                <a16:creationId xmlns:a16="http://schemas.microsoft.com/office/drawing/2014/main" id="{08F22481-CB97-4C44-BC09-0379BEB06A09}"/>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8392343" y="260647"/>
            <a:ext cx="2239797" cy="2800755"/>
          </a:xfrm>
          <a:prstGeom prst="rect">
            <a:avLst/>
          </a:prstGeom>
          <a:ln w="12700">
            <a:solidFill>
              <a:schemeClr val="bg1">
                <a:lumMod val="85000"/>
              </a:schemeClr>
            </a:solidFill>
          </a:ln>
        </p:spPr>
      </p:pic>
    </p:spTree>
    <p:extLst>
      <p:ext uri="{BB962C8B-B14F-4D97-AF65-F5344CB8AC3E}">
        <p14:creationId xmlns:p14="http://schemas.microsoft.com/office/powerpoint/2010/main" val="28334891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solidFill>
                  <a:schemeClr val="tx1">
                    <a:lumMod val="85000"/>
                    <a:lumOff val="15000"/>
                  </a:schemeClr>
                </a:solidFill>
              </a:rPr>
              <a:t>5.2.2 </a:t>
            </a:r>
            <a:r>
              <a:rPr lang="ko-KR" altLang="en-US" dirty="0" err="1">
                <a:solidFill>
                  <a:schemeClr val="tx1">
                    <a:lumMod val="85000"/>
                    <a:lumOff val="15000"/>
                  </a:schemeClr>
                </a:solidFill>
              </a:rPr>
              <a:t>텐서</a:t>
            </a:r>
            <a:r>
              <a:rPr lang="ko-KR" altLang="en-US" dirty="0">
                <a:solidFill>
                  <a:schemeClr val="tx1">
                    <a:lumMod val="85000"/>
                    <a:lumOff val="15000"/>
                  </a:schemeClr>
                </a:solidFill>
              </a:rPr>
              <a:t> 이해하기</a:t>
            </a:r>
          </a:p>
        </p:txBody>
      </p:sp>
      <p:sp>
        <p:nvSpPr>
          <p:cNvPr id="3" name="내용 개체 틀 2"/>
          <p:cNvSpPr>
            <a:spLocks noGrp="1"/>
          </p:cNvSpPr>
          <p:nvPr>
            <p:ph idx="10"/>
          </p:nvPr>
        </p:nvSpPr>
        <p:spPr/>
        <p:txBody>
          <a:bodyPr/>
          <a:lstStyle/>
          <a:p>
            <a:pPr>
              <a:lnSpc>
                <a:spcPct val="100000"/>
              </a:lnSpc>
            </a:pPr>
            <a:r>
              <a:rPr lang="en-US" altLang="ko-KR" dirty="0"/>
              <a:t>0~4</a:t>
            </a:r>
            <a:r>
              <a:rPr lang="ko-KR" altLang="en-US" dirty="0"/>
              <a:t>차원 구조의 </a:t>
            </a:r>
            <a:r>
              <a:rPr lang="ko-KR" altLang="en-US" dirty="0" err="1"/>
              <a:t>텐서의</a:t>
            </a:r>
            <a:r>
              <a:rPr lang="ko-KR" altLang="en-US" dirty="0"/>
              <a:t> 예</a:t>
            </a:r>
            <a:endParaRPr lang="en-US" altLang="ko-KR" dirty="0"/>
          </a:p>
          <a:p>
            <a:pPr lvl="1"/>
            <a:r>
              <a:rPr lang="en-US" altLang="ko-KR" dirty="0"/>
              <a:t>1</a:t>
            </a:r>
            <a:r>
              <a:rPr lang="ko-KR" altLang="en-US" dirty="0"/>
              <a:t>차원</a:t>
            </a:r>
            <a:r>
              <a:rPr lang="en-US" altLang="ko-KR" dirty="0"/>
              <a:t>: iris </a:t>
            </a:r>
            <a:r>
              <a:rPr lang="ko-KR" altLang="en-US" dirty="0"/>
              <a:t>샘플 하나</a:t>
            </a:r>
            <a:endParaRPr lang="en-US" altLang="ko-KR" dirty="0"/>
          </a:p>
          <a:p>
            <a:pPr lvl="1"/>
            <a:r>
              <a:rPr lang="en-US" altLang="ko-KR" dirty="0"/>
              <a:t>2</a:t>
            </a:r>
            <a:r>
              <a:rPr lang="ko-KR" altLang="en-US" dirty="0"/>
              <a:t>차원</a:t>
            </a:r>
            <a:r>
              <a:rPr lang="en-US" altLang="ko-KR" dirty="0"/>
              <a:t>: iris </a:t>
            </a:r>
            <a:r>
              <a:rPr lang="ko-KR" altLang="en-US" dirty="0"/>
              <a:t>샘플 여러 개</a:t>
            </a:r>
            <a:r>
              <a:rPr lang="en-US" altLang="ko-KR" dirty="0"/>
              <a:t>, </a:t>
            </a:r>
            <a:r>
              <a:rPr lang="ko-KR" altLang="en-US" dirty="0"/>
              <a:t>명암 영상 한 장</a:t>
            </a:r>
            <a:endParaRPr lang="en-US" altLang="ko-KR" dirty="0"/>
          </a:p>
          <a:p>
            <a:pPr lvl="1"/>
            <a:r>
              <a:rPr lang="en-US" altLang="ko-KR" dirty="0"/>
              <a:t>3</a:t>
            </a:r>
            <a:r>
              <a:rPr lang="ko-KR" altLang="en-US" dirty="0"/>
              <a:t>차원</a:t>
            </a:r>
            <a:r>
              <a:rPr lang="en-US" altLang="ko-KR" dirty="0"/>
              <a:t>: </a:t>
            </a:r>
            <a:r>
              <a:rPr lang="ko-KR" altLang="en-US" dirty="0"/>
              <a:t>명암 영상 여러 장</a:t>
            </a:r>
            <a:r>
              <a:rPr lang="en-US" altLang="ko-KR" dirty="0"/>
              <a:t>, </a:t>
            </a:r>
            <a:r>
              <a:rPr lang="ko-KR" altLang="en-US" dirty="0"/>
              <a:t>컬러 영상 한 장</a:t>
            </a:r>
            <a:endParaRPr lang="en-US" altLang="ko-KR" dirty="0"/>
          </a:p>
          <a:p>
            <a:pPr lvl="1"/>
            <a:r>
              <a:rPr lang="en-US" altLang="ko-KR" dirty="0"/>
              <a:t>4</a:t>
            </a:r>
            <a:r>
              <a:rPr lang="ko-KR" altLang="en-US" dirty="0"/>
              <a:t>차원</a:t>
            </a:r>
            <a:r>
              <a:rPr lang="en-US" altLang="ko-KR" dirty="0"/>
              <a:t>: </a:t>
            </a:r>
            <a:r>
              <a:rPr lang="ko-KR" altLang="en-US" dirty="0"/>
              <a:t>컬러 영상 여러 장</a:t>
            </a:r>
            <a:r>
              <a:rPr lang="en-US" altLang="ko-KR" dirty="0"/>
              <a:t>, </a:t>
            </a:r>
            <a:r>
              <a:rPr lang="ko-KR" altLang="en-US" dirty="0"/>
              <a:t>컬러 동영상 하나</a:t>
            </a:r>
            <a:endParaRPr lang="en-US" altLang="ko-KR" dirty="0"/>
          </a:p>
          <a:p>
            <a:pPr lvl="1"/>
            <a:r>
              <a:rPr lang="en-US" altLang="ko-KR" dirty="0"/>
              <a:t>5</a:t>
            </a:r>
            <a:r>
              <a:rPr lang="ko-KR" altLang="en-US" dirty="0"/>
              <a:t>차원</a:t>
            </a:r>
            <a:r>
              <a:rPr lang="en-US" altLang="ko-KR" dirty="0"/>
              <a:t>: </a:t>
            </a:r>
            <a:r>
              <a:rPr lang="ko-KR" altLang="en-US" dirty="0"/>
              <a:t>컬러 동영상 여러 개</a:t>
            </a:r>
            <a:endParaRPr lang="en-US" altLang="ko-KR" dirty="0"/>
          </a:p>
        </p:txBody>
      </p:sp>
      <p:pic>
        <p:nvPicPr>
          <p:cNvPr id="5" name="그림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07568" y="2996952"/>
            <a:ext cx="6516216" cy="3401170"/>
          </a:xfrm>
          <a:prstGeom prst="rect">
            <a:avLst/>
          </a:prstGeom>
        </p:spPr>
      </p:pic>
    </p:spTree>
    <p:extLst>
      <p:ext uri="{BB962C8B-B14F-4D97-AF65-F5344CB8AC3E}">
        <p14:creationId xmlns:p14="http://schemas.microsoft.com/office/powerpoint/2010/main" val="34222059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p:cNvPicPr>
            <a:picLocks noChangeAspect="1"/>
          </p:cNvPicPr>
          <p:nvPr/>
        </p:nvPicPr>
        <p:blipFill>
          <a:blip r:embed="rId2"/>
          <a:stretch>
            <a:fillRect/>
          </a:stretch>
        </p:blipFill>
        <p:spPr>
          <a:xfrm>
            <a:off x="2214799" y="1621574"/>
            <a:ext cx="5300122" cy="5083790"/>
          </a:xfrm>
          <a:prstGeom prst="rect">
            <a:avLst/>
          </a:prstGeom>
        </p:spPr>
      </p:pic>
      <p:sp>
        <p:nvSpPr>
          <p:cNvPr id="2" name="제목 1"/>
          <p:cNvSpPr>
            <a:spLocks noGrp="1"/>
          </p:cNvSpPr>
          <p:nvPr>
            <p:ph type="title"/>
          </p:nvPr>
        </p:nvSpPr>
        <p:spPr/>
        <p:txBody>
          <a:bodyPr/>
          <a:lstStyle/>
          <a:p>
            <a:r>
              <a:rPr lang="en-US" altLang="ko-KR" dirty="0">
                <a:solidFill>
                  <a:schemeClr val="tx1">
                    <a:lumMod val="85000"/>
                    <a:lumOff val="15000"/>
                  </a:schemeClr>
                </a:solidFill>
              </a:rPr>
              <a:t>5.2.2 </a:t>
            </a:r>
            <a:r>
              <a:rPr lang="ko-KR" altLang="en-US" dirty="0" err="1">
                <a:solidFill>
                  <a:schemeClr val="tx1">
                    <a:lumMod val="85000"/>
                    <a:lumOff val="15000"/>
                  </a:schemeClr>
                </a:solidFill>
              </a:rPr>
              <a:t>텐서</a:t>
            </a:r>
            <a:r>
              <a:rPr lang="ko-KR" altLang="en-US" dirty="0">
                <a:solidFill>
                  <a:schemeClr val="tx1">
                    <a:lumMod val="85000"/>
                    <a:lumOff val="15000"/>
                  </a:schemeClr>
                </a:solidFill>
              </a:rPr>
              <a:t> 이해하기</a:t>
            </a:r>
          </a:p>
        </p:txBody>
      </p:sp>
      <p:sp>
        <p:nvSpPr>
          <p:cNvPr id="3" name="내용 개체 틀 2"/>
          <p:cNvSpPr>
            <a:spLocks noGrp="1"/>
          </p:cNvSpPr>
          <p:nvPr>
            <p:ph idx="10"/>
          </p:nvPr>
        </p:nvSpPr>
        <p:spPr/>
        <p:txBody>
          <a:bodyPr/>
          <a:lstStyle/>
          <a:p>
            <a:pPr>
              <a:lnSpc>
                <a:spcPct val="100000"/>
              </a:lnSpc>
            </a:pPr>
            <a:r>
              <a:rPr lang="ko-KR" altLang="en-US" dirty="0" err="1"/>
              <a:t>텐서플로가</a:t>
            </a:r>
            <a:r>
              <a:rPr lang="ko-KR" altLang="en-US" dirty="0"/>
              <a:t> 제공하는 </a:t>
            </a:r>
            <a:r>
              <a:rPr lang="ko-KR" altLang="en-US" dirty="0" err="1"/>
              <a:t>데이터셋의</a:t>
            </a:r>
            <a:r>
              <a:rPr lang="ko-KR" altLang="en-US" dirty="0"/>
              <a:t> </a:t>
            </a:r>
            <a:r>
              <a:rPr lang="ko-KR" altLang="en-US" dirty="0" err="1"/>
              <a:t>텐서</a:t>
            </a:r>
            <a:r>
              <a:rPr lang="ko-KR" altLang="en-US" dirty="0"/>
              <a:t> 구조</a:t>
            </a:r>
            <a:endParaRPr lang="en-US" altLang="ko-KR" dirty="0"/>
          </a:p>
          <a:p>
            <a:pPr lvl="1"/>
            <a:r>
              <a:rPr lang="en-US" altLang="ko-KR" dirty="0"/>
              <a:t>[</a:t>
            </a:r>
            <a:r>
              <a:rPr lang="ko-KR" altLang="en-US" dirty="0"/>
              <a:t>프로그램 </a:t>
            </a:r>
            <a:r>
              <a:rPr lang="en-US" altLang="ko-KR" dirty="0"/>
              <a:t>5-3]</a:t>
            </a:r>
            <a:r>
              <a:rPr lang="ko-KR" altLang="en-US" dirty="0"/>
              <a:t>은 </a:t>
            </a:r>
            <a:r>
              <a:rPr lang="en-US" altLang="ko-KR" dirty="0"/>
              <a:t>MNIST, cifar10, Boston housing, Reuters </a:t>
            </a:r>
            <a:r>
              <a:rPr lang="ko-KR" altLang="en-US" dirty="0" err="1"/>
              <a:t>데이터셋의</a:t>
            </a:r>
            <a:r>
              <a:rPr lang="ko-KR" altLang="en-US" dirty="0"/>
              <a:t> </a:t>
            </a:r>
            <a:r>
              <a:rPr lang="ko-KR" altLang="en-US" dirty="0" err="1"/>
              <a:t>텐서</a:t>
            </a:r>
            <a:r>
              <a:rPr lang="ko-KR" altLang="en-US" dirty="0"/>
              <a:t> 구조 확인</a:t>
            </a:r>
            <a:endParaRPr lang="en-US" altLang="ko-KR" dirty="0"/>
          </a:p>
        </p:txBody>
      </p:sp>
      <p:sp>
        <p:nvSpPr>
          <p:cNvPr id="6" name="TextBox 5"/>
          <p:cNvSpPr txBox="1"/>
          <p:nvPr/>
        </p:nvSpPr>
        <p:spPr>
          <a:xfrm>
            <a:off x="5481691" y="2204864"/>
            <a:ext cx="3096344" cy="360040"/>
          </a:xfrm>
          <a:prstGeom prst="rect">
            <a:avLst/>
          </a:prstGeom>
        </p:spPr>
        <p:txBody>
          <a:bodyPr vert="horz" wrap="none" lIns="91440" tIns="45720" rIns="91440" bIns="45720" rtlCol="0" anchor="ctr">
            <a:normAutofit/>
          </a:bodyPr>
          <a:lstStyle/>
          <a:p>
            <a:r>
              <a:rPr lang="ko-KR" altLang="en-US" sz="1600" dirty="0">
                <a:solidFill>
                  <a:srgbClr val="0000FF"/>
                </a:solidFill>
              </a:rPr>
              <a:t>레이블</a:t>
            </a:r>
            <a:r>
              <a:rPr lang="en-US" altLang="ko-KR" sz="1600" dirty="0">
                <a:solidFill>
                  <a:srgbClr val="0000FF"/>
                </a:solidFill>
              </a:rPr>
              <a:t> </a:t>
            </a:r>
            <a:r>
              <a:rPr lang="ko-KR" altLang="en-US" sz="1600" dirty="0">
                <a:solidFill>
                  <a:srgbClr val="0000FF"/>
                </a:solidFill>
              </a:rPr>
              <a:t>정보를 </a:t>
            </a:r>
            <a:r>
              <a:rPr lang="ko-KR" altLang="en-US" sz="1600" dirty="0" err="1">
                <a:solidFill>
                  <a:srgbClr val="0000FF"/>
                </a:solidFill>
              </a:rPr>
              <a:t>원핫</a:t>
            </a:r>
            <a:r>
              <a:rPr lang="ko-KR" altLang="en-US" sz="1600" dirty="0">
                <a:solidFill>
                  <a:srgbClr val="0000FF"/>
                </a:solidFill>
              </a:rPr>
              <a:t> 코드로 변환</a:t>
            </a:r>
          </a:p>
        </p:txBody>
      </p:sp>
      <p:cxnSp>
        <p:nvCxnSpPr>
          <p:cNvPr id="8" name="직선 화살표 연결선 7"/>
          <p:cNvCxnSpPr/>
          <p:nvPr/>
        </p:nvCxnSpPr>
        <p:spPr>
          <a:xfrm flipH="1">
            <a:off x="5359498" y="2564904"/>
            <a:ext cx="692746" cy="382660"/>
          </a:xfrm>
          <a:prstGeom prst="straightConnector1">
            <a:avLst/>
          </a:prstGeom>
          <a:ln>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9" name="직선 화살표 연결선 8"/>
          <p:cNvCxnSpPr/>
          <p:nvPr/>
        </p:nvCxnSpPr>
        <p:spPr>
          <a:xfrm flipH="1">
            <a:off x="5375920" y="2564904"/>
            <a:ext cx="676324" cy="1296144"/>
          </a:xfrm>
          <a:prstGeom prst="straightConnector1">
            <a:avLst/>
          </a:prstGeom>
          <a:ln>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12" name="직사각형 11"/>
          <p:cNvSpPr/>
          <p:nvPr/>
        </p:nvSpPr>
        <p:spPr>
          <a:xfrm>
            <a:off x="3736642" y="5879906"/>
            <a:ext cx="495535" cy="144016"/>
          </a:xfrm>
          <a:prstGeom prst="rect">
            <a:avLst/>
          </a:prstGeom>
          <a:noFill/>
          <a:ln w="952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 name="TextBox 12"/>
          <p:cNvSpPr txBox="1"/>
          <p:nvPr/>
        </p:nvSpPr>
        <p:spPr>
          <a:xfrm>
            <a:off x="6401985" y="4143050"/>
            <a:ext cx="2088232" cy="360040"/>
          </a:xfrm>
          <a:prstGeom prst="rect">
            <a:avLst/>
          </a:prstGeom>
        </p:spPr>
        <p:txBody>
          <a:bodyPr vert="horz" wrap="none" lIns="91440" tIns="45720" rIns="91440" bIns="45720" rtlCol="0" anchor="ctr">
            <a:normAutofit/>
          </a:bodyPr>
          <a:lstStyle/>
          <a:p>
            <a:r>
              <a:rPr lang="en-US" altLang="ko-KR" sz="1400" dirty="0">
                <a:solidFill>
                  <a:srgbClr val="0000FF"/>
                </a:solidFill>
              </a:rPr>
              <a:t>[5,0,4,…]</a:t>
            </a:r>
            <a:r>
              <a:rPr lang="ko-KR" altLang="en-US" sz="1400" dirty="0">
                <a:solidFill>
                  <a:srgbClr val="0000FF"/>
                </a:solidFill>
              </a:rPr>
              <a:t>처럼 표현</a:t>
            </a:r>
          </a:p>
        </p:txBody>
      </p:sp>
      <p:cxnSp>
        <p:nvCxnSpPr>
          <p:cNvPr id="14" name="직선 화살표 연결선 13"/>
          <p:cNvCxnSpPr>
            <a:endCxn id="12" idx="3"/>
          </p:cNvCxnSpPr>
          <p:nvPr/>
        </p:nvCxnSpPr>
        <p:spPr>
          <a:xfrm flipH="1">
            <a:off x="4232176" y="4439746"/>
            <a:ext cx="2168762" cy="1512168"/>
          </a:xfrm>
          <a:prstGeom prst="straightConnector1">
            <a:avLst/>
          </a:prstGeom>
          <a:ln>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17" name="직사각형 16"/>
          <p:cNvSpPr/>
          <p:nvPr/>
        </p:nvSpPr>
        <p:spPr>
          <a:xfrm>
            <a:off x="4072664" y="6054831"/>
            <a:ext cx="599905" cy="146203"/>
          </a:xfrm>
          <a:prstGeom prst="rect">
            <a:avLst/>
          </a:prstGeom>
          <a:noFill/>
          <a:ln w="952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8" name="TextBox 17"/>
          <p:cNvSpPr txBox="1"/>
          <p:nvPr/>
        </p:nvSpPr>
        <p:spPr>
          <a:xfrm>
            <a:off x="6400938" y="4809761"/>
            <a:ext cx="2088232" cy="360040"/>
          </a:xfrm>
          <a:prstGeom prst="rect">
            <a:avLst/>
          </a:prstGeom>
        </p:spPr>
        <p:txBody>
          <a:bodyPr vert="horz" wrap="none" lIns="91440" tIns="45720" rIns="91440" bIns="45720" rtlCol="0" anchor="ctr">
            <a:normAutofit/>
          </a:bodyPr>
          <a:lstStyle/>
          <a:p>
            <a:r>
              <a:rPr lang="en-US" altLang="ko-KR" sz="1400" dirty="0">
                <a:solidFill>
                  <a:srgbClr val="0000FF"/>
                </a:solidFill>
              </a:rPr>
              <a:t>[[6],[9],[9],…]</a:t>
            </a:r>
            <a:r>
              <a:rPr lang="ko-KR" altLang="en-US" sz="1400" dirty="0">
                <a:solidFill>
                  <a:srgbClr val="0000FF"/>
                </a:solidFill>
              </a:rPr>
              <a:t>처럼 표현</a:t>
            </a:r>
          </a:p>
        </p:txBody>
      </p:sp>
      <p:cxnSp>
        <p:nvCxnSpPr>
          <p:cNvPr id="19" name="직선 화살표 연결선 18"/>
          <p:cNvCxnSpPr>
            <a:endCxn id="17" idx="3"/>
          </p:cNvCxnSpPr>
          <p:nvPr/>
        </p:nvCxnSpPr>
        <p:spPr>
          <a:xfrm flipH="1">
            <a:off x="4672568" y="5036572"/>
            <a:ext cx="1728370" cy="1091361"/>
          </a:xfrm>
          <a:prstGeom prst="straightConnector1">
            <a:avLst/>
          </a:prstGeom>
          <a:ln>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23" name="직사각형 22"/>
          <p:cNvSpPr/>
          <p:nvPr/>
        </p:nvSpPr>
        <p:spPr>
          <a:xfrm>
            <a:off x="3380534" y="6223218"/>
            <a:ext cx="527347" cy="157936"/>
          </a:xfrm>
          <a:prstGeom prst="rect">
            <a:avLst/>
          </a:prstGeom>
          <a:noFill/>
          <a:ln w="952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4" name="TextBox 23"/>
          <p:cNvSpPr txBox="1"/>
          <p:nvPr/>
        </p:nvSpPr>
        <p:spPr>
          <a:xfrm>
            <a:off x="4295801" y="6356634"/>
            <a:ext cx="3052707" cy="360040"/>
          </a:xfrm>
          <a:prstGeom prst="rect">
            <a:avLst/>
          </a:prstGeom>
        </p:spPr>
        <p:txBody>
          <a:bodyPr vert="horz" wrap="none" lIns="91440" tIns="45720" rIns="91440" bIns="45720" rtlCol="0" anchor="ctr">
            <a:normAutofit/>
          </a:bodyPr>
          <a:lstStyle/>
          <a:p>
            <a:r>
              <a:rPr lang="en-US" altLang="ko-KR" sz="1400" dirty="0">
                <a:solidFill>
                  <a:srgbClr val="0000FF"/>
                </a:solidFill>
              </a:rPr>
              <a:t>13</a:t>
            </a:r>
            <a:r>
              <a:rPr lang="ko-KR" altLang="en-US" sz="1400" dirty="0">
                <a:solidFill>
                  <a:srgbClr val="0000FF"/>
                </a:solidFill>
              </a:rPr>
              <a:t>개 특징으로 표현되는 </a:t>
            </a:r>
            <a:r>
              <a:rPr lang="en-US" altLang="ko-KR" sz="1400" dirty="0">
                <a:solidFill>
                  <a:srgbClr val="0000FF"/>
                </a:solidFill>
              </a:rPr>
              <a:t>404</a:t>
            </a:r>
            <a:r>
              <a:rPr lang="ko-KR" altLang="en-US" sz="1400" dirty="0">
                <a:solidFill>
                  <a:srgbClr val="0000FF"/>
                </a:solidFill>
              </a:rPr>
              <a:t>개 샘플</a:t>
            </a:r>
          </a:p>
        </p:txBody>
      </p:sp>
      <p:cxnSp>
        <p:nvCxnSpPr>
          <p:cNvPr id="25" name="직선 화살표 연결선 24"/>
          <p:cNvCxnSpPr>
            <a:endCxn id="23" idx="3"/>
          </p:cNvCxnSpPr>
          <p:nvPr/>
        </p:nvCxnSpPr>
        <p:spPr>
          <a:xfrm flipH="1" flipV="1">
            <a:off x="3907881" y="6302186"/>
            <a:ext cx="464735" cy="228426"/>
          </a:xfrm>
          <a:prstGeom prst="straightConnector1">
            <a:avLst/>
          </a:prstGeom>
          <a:ln>
            <a:solidFill>
              <a:srgbClr val="0000FF"/>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37908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solidFill>
                  <a:schemeClr val="tx1">
                    <a:lumMod val="85000"/>
                    <a:lumOff val="15000"/>
                  </a:schemeClr>
                </a:solidFill>
              </a:rPr>
              <a:t>5.2.2 </a:t>
            </a:r>
            <a:r>
              <a:rPr lang="ko-KR" altLang="en-US" dirty="0" err="1">
                <a:solidFill>
                  <a:schemeClr val="tx1">
                    <a:lumMod val="85000"/>
                    <a:lumOff val="15000"/>
                  </a:schemeClr>
                </a:solidFill>
              </a:rPr>
              <a:t>텐서</a:t>
            </a:r>
            <a:r>
              <a:rPr lang="ko-KR" altLang="en-US" dirty="0">
                <a:solidFill>
                  <a:schemeClr val="tx1">
                    <a:lumMod val="85000"/>
                    <a:lumOff val="15000"/>
                  </a:schemeClr>
                </a:solidFill>
              </a:rPr>
              <a:t> 이해하기</a:t>
            </a:r>
          </a:p>
        </p:txBody>
      </p:sp>
      <p:sp>
        <p:nvSpPr>
          <p:cNvPr id="3" name="내용 개체 틀 2"/>
          <p:cNvSpPr>
            <a:spLocks noGrp="1"/>
          </p:cNvSpPr>
          <p:nvPr>
            <p:ph idx="10"/>
          </p:nvPr>
        </p:nvSpPr>
        <p:spPr/>
        <p:txBody>
          <a:bodyPr/>
          <a:lstStyle/>
          <a:p>
            <a:pPr>
              <a:lnSpc>
                <a:spcPct val="100000"/>
              </a:lnSpc>
            </a:pPr>
            <a:r>
              <a:rPr lang="ko-KR" altLang="en-US" dirty="0" err="1"/>
              <a:t>텐서플로가</a:t>
            </a:r>
            <a:r>
              <a:rPr lang="ko-KR" altLang="en-US" dirty="0"/>
              <a:t> 제공하는 </a:t>
            </a:r>
            <a:r>
              <a:rPr lang="ko-KR" altLang="en-US" dirty="0" err="1"/>
              <a:t>데이터셋의</a:t>
            </a:r>
            <a:r>
              <a:rPr lang="ko-KR" altLang="en-US" dirty="0"/>
              <a:t> </a:t>
            </a:r>
            <a:r>
              <a:rPr lang="ko-KR" altLang="en-US" dirty="0" err="1"/>
              <a:t>텐서</a:t>
            </a:r>
            <a:r>
              <a:rPr lang="ko-KR" altLang="en-US" dirty="0"/>
              <a:t> 구조</a:t>
            </a:r>
            <a:endParaRPr lang="en-US" altLang="ko-KR" dirty="0"/>
          </a:p>
          <a:p>
            <a:pPr lvl="1"/>
            <a:r>
              <a:rPr lang="en-US" altLang="ko-KR" dirty="0"/>
              <a:t>[ch05/</a:t>
            </a:r>
            <a:r>
              <a:rPr lang="ko-KR" altLang="en-US" dirty="0"/>
              <a:t>프로그램 </a:t>
            </a:r>
            <a:r>
              <a:rPr lang="en-US" altLang="ko-KR" dirty="0"/>
              <a:t>5-3b]</a:t>
            </a:r>
            <a:r>
              <a:rPr lang="ko-KR" altLang="en-US" dirty="0"/>
              <a:t>은 </a:t>
            </a:r>
            <a:r>
              <a:rPr lang="en-US" altLang="ko-KR" dirty="0"/>
              <a:t>MNIST </a:t>
            </a:r>
            <a:r>
              <a:rPr lang="ko-KR" altLang="en-US" dirty="0"/>
              <a:t>데이터셋의 </a:t>
            </a:r>
            <a:r>
              <a:rPr lang="ko-KR" altLang="en-US" dirty="0" err="1"/>
              <a:t>텐서</a:t>
            </a:r>
            <a:r>
              <a:rPr lang="ko-KR" altLang="en-US" dirty="0"/>
              <a:t> 구조 확인</a:t>
            </a:r>
            <a:r>
              <a:rPr lang="en-US" altLang="ko-KR" dirty="0"/>
              <a:t>(dataset</a:t>
            </a:r>
            <a:r>
              <a:rPr lang="ko-KR" altLang="en-US" dirty="0"/>
              <a:t> </a:t>
            </a:r>
            <a:r>
              <a:rPr lang="en-US" altLang="ko-KR" dirty="0"/>
              <a:t>directory</a:t>
            </a:r>
            <a:r>
              <a:rPr lang="ko-KR" altLang="en-US" dirty="0"/>
              <a:t> </a:t>
            </a:r>
            <a:r>
              <a:rPr lang="ko-KR" altLang="en-US" dirty="0" err="1"/>
              <a:t>저장둔것</a:t>
            </a:r>
            <a:r>
              <a:rPr lang="ko-KR" altLang="en-US" dirty="0"/>
              <a:t> 활용</a:t>
            </a:r>
            <a:r>
              <a:rPr lang="en-US" altLang="ko-KR" dirty="0"/>
              <a:t>)</a:t>
            </a:r>
          </a:p>
        </p:txBody>
      </p:sp>
      <p:pic>
        <p:nvPicPr>
          <p:cNvPr id="7" name="그림 6">
            <a:extLst>
              <a:ext uri="{FF2B5EF4-FFF2-40B4-BE49-F238E27FC236}">
                <a16:creationId xmlns:a16="http://schemas.microsoft.com/office/drawing/2014/main" id="{C20A9D20-4117-4378-AB17-2760BB16EC80}"/>
              </a:ext>
            </a:extLst>
          </p:cNvPr>
          <p:cNvPicPr>
            <a:picLocks noChangeAspect="1"/>
          </p:cNvPicPr>
          <p:nvPr/>
        </p:nvPicPr>
        <p:blipFill>
          <a:blip r:embed="rId2"/>
          <a:stretch>
            <a:fillRect/>
          </a:stretch>
        </p:blipFill>
        <p:spPr>
          <a:xfrm>
            <a:off x="2188282" y="1916832"/>
            <a:ext cx="6591300" cy="2152650"/>
          </a:xfrm>
          <a:prstGeom prst="rect">
            <a:avLst/>
          </a:prstGeom>
        </p:spPr>
      </p:pic>
      <p:pic>
        <p:nvPicPr>
          <p:cNvPr id="11" name="그림 10">
            <a:extLst>
              <a:ext uri="{FF2B5EF4-FFF2-40B4-BE49-F238E27FC236}">
                <a16:creationId xmlns:a16="http://schemas.microsoft.com/office/drawing/2014/main" id="{8523551D-875B-43ED-9ED2-4C02D5799CCD}"/>
              </a:ext>
            </a:extLst>
          </p:cNvPr>
          <p:cNvPicPr>
            <a:picLocks noChangeAspect="1"/>
          </p:cNvPicPr>
          <p:nvPr/>
        </p:nvPicPr>
        <p:blipFill>
          <a:blip r:embed="rId3"/>
          <a:stretch>
            <a:fillRect/>
          </a:stretch>
        </p:blipFill>
        <p:spPr>
          <a:xfrm>
            <a:off x="2196098" y="4405631"/>
            <a:ext cx="6810375" cy="647700"/>
          </a:xfrm>
          <a:prstGeom prst="rect">
            <a:avLst/>
          </a:prstGeom>
        </p:spPr>
      </p:pic>
    </p:spTree>
    <p:extLst>
      <p:ext uri="{BB962C8B-B14F-4D97-AF65-F5344CB8AC3E}">
        <p14:creationId xmlns:p14="http://schemas.microsoft.com/office/powerpoint/2010/main" val="23274282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그림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95601" y="1734294"/>
            <a:ext cx="7626731" cy="4468740"/>
          </a:xfrm>
          <a:prstGeom prst="rect">
            <a:avLst/>
          </a:prstGeom>
        </p:spPr>
      </p:pic>
      <p:sp>
        <p:nvSpPr>
          <p:cNvPr id="2" name="제목 1"/>
          <p:cNvSpPr>
            <a:spLocks noGrp="1"/>
          </p:cNvSpPr>
          <p:nvPr>
            <p:ph type="title"/>
          </p:nvPr>
        </p:nvSpPr>
        <p:spPr/>
        <p:txBody>
          <a:bodyPr/>
          <a:lstStyle/>
          <a:p>
            <a:r>
              <a:rPr lang="en-US" altLang="ko-KR" dirty="0">
                <a:solidFill>
                  <a:schemeClr val="tx1">
                    <a:lumMod val="85000"/>
                    <a:lumOff val="15000"/>
                  </a:schemeClr>
                </a:solidFill>
              </a:rPr>
              <a:t>5.2.2 </a:t>
            </a:r>
            <a:r>
              <a:rPr lang="ko-KR" altLang="en-US" dirty="0" err="1">
                <a:solidFill>
                  <a:schemeClr val="tx1">
                    <a:lumMod val="85000"/>
                    <a:lumOff val="15000"/>
                  </a:schemeClr>
                </a:solidFill>
              </a:rPr>
              <a:t>텐서</a:t>
            </a:r>
            <a:r>
              <a:rPr lang="ko-KR" altLang="en-US" dirty="0">
                <a:solidFill>
                  <a:schemeClr val="tx1">
                    <a:lumMod val="85000"/>
                    <a:lumOff val="15000"/>
                  </a:schemeClr>
                </a:solidFill>
              </a:rPr>
              <a:t> 이해하기</a:t>
            </a:r>
          </a:p>
        </p:txBody>
      </p:sp>
      <p:sp>
        <p:nvSpPr>
          <p:cNvPr id="3" name="내용 개체 틀 2"/>
          <p:cNvSpPr>
            <a:spLocks noGrp="1"/>
          </p:cNvSpPr>
          <p:nvPr>
            <p:ph idx="10"/>
          </p:nvPr>
        </p:nvSpPr>
        <p:spPr/>
        <p:txBody>
          <a:bodyPr/>
          <a:lstStyle/>
          <a:p>
            <a:r>
              <a:rPr lang="ko-KR" altLang="en-US" dirty="0" err="1"/>
              <a:t>텐서플로가</a:t>
            </a:r>
            <a:r>
              <a:rPr lang="ko-KR" altLang="en-US" dirty="0"/>
              <a:t> 제공하는 </a:t>
            </a:r>
            <a:r>
              <a:rPr lang="ko-KR" altLang="en-US" dirty="0" err="1"/>
              <a:t>데이터셋의</a:t>
            </a:r>
            <a:r>
              <a:rPr lang="ko-KR" altLang="en-US" dirty="0"/>
              <a:t> </a:t>
            </a:r>
            <a:r>
              <a:rPr lang="ko-KR" altLang="en-US" dirty="0" err="1"/>
              <a:t>텐서</a:t>
            </a:r>
            <a:r>
              <a:rPr lang="ko-KR" altLang="en-US" dirty="0"/>
              <a:t> 구조</a:t>
            </a:r>
            <a:endParaRPr lang="en-US" altLang="ko-KR" dirty="0"/>
          </a:p>
        </p:txBody>
      </p:sp>
      <p:sp>
        <p:nvSpPr>
          <p:cNvPr id="10" name="TextBox 9"/>
          <p:cNvSpPr txBox="1"/>
          <p:nvPr/>
        </p:nvSpPr>
        <p:spPr>
          <a:xfrm>
            <a:off x="3143672" y="1684516"/>
            <a:ext cx="3096344" cy="360040"/>
          </a:xfrm>
          <a:prstGeom prst="rect">
            <a:avLst/>
          </a:prstGeom>
        </p:spPr>
        <p:txBody>
          <a:bodyPr vert="horz" wrap="none" lIns="91440" tIns="45720" rIns="91440" bIns="45720" rtlCol="0" anchor="ctr">
            <a:normAutofit/>
          </a:bodyPr>
          <a:lstStyle/>
          <a:p>
            <a:r>
              <a:rPr lang="en-US" altLang="ko-KR" sz="1600" dirty="0">
                <a:solidFill>
                  <a:srgbClr val="0000FF"/>
                </a:solidFill>
              </a:rPr>
              <a:t>60000*28*28</a:t>
            </a:r>
            <a:r>
              <a:rPr lang="ko-KR" altLang="en-US" sz="1600" dirty="0">
                <a:solidFill>
                  <a:srgbClr val="0000FF"/>
                </a:solidFill>
              </a:rPr>
              <a:t>의 </a:t>
            </a:r>
            <a:r>
              <a:rPr lang="en-US" altLang="ko-KR" sz="1600" dirty="0">
                <a:solidFill>
                  <a:srgbClr val="0000FF"/>
                </a:solidFill>
              </a:rPr>
              <a:t>3</a:t>
            </a:r>
            <a:r>
              <a:rPr lang="ko-KR" altLang="en-US" sz="1600" dirty="0">
                <a:solidFill>
                  <a:srgbClr val="0000FF"/>
                </a:solidFill>
              </a:rPr>
              <a:t>차원 구조</a:t>
            </a:r>
          </a:p>
        </p:txBody>
      </p:sp>
      <p:cxnSp>
        <p:nvCxnSpPr>
          <p:cNvPr id="11" name="직선 화살표 연결선 10"/>
          <p:cNvCxnSpPr/>
          <p:nvPr/>
        </p:nvCxnSpPr>
        <p:spPr>
          <a:xfrm flipH="1">
            <a:off x="3935760" y="2044556"/>
            <a:ext cx="432048" cy="1024404"/>
          </a:xfrm>
          <a:prstGeom prst="straightConnector1">
            <a:avLst/>
          </a:prstGeom>
          <a:ln>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464152" y="6072792"/>
            <a:ext cx="3096344" cy="360040"/>
          </a:xfrm>
          <a:prstGeom prst="rect">
            <a:avLst/>
          </a:prstGeom>
        </p:spPr>
        <p:txBody>
          <a:bodyPr vert="horz" wrap="none" lIns="91440" tIns="45720" rIns="91440" bIns="45720" rtlCol="0" anchor="ctr">
            <a:normAutofit/>
          </a:bodyPr>
          <a:lstStyle/>
          <a:p>
            <a:r>
              <a:rPr lang="en-US" altLang="ko-KR" sz="1600" dirty="0">
                <a:solidFill>
                  <a:srgbClr val="0000FF"/>
                </a:solidFill>
              </a:rPr>
              <a:t>50000*32*32*3</a:t>
            </a:r>
            <a:r>
              <a:rPr lang="ko-KR" altLang="en-US" sz="1600" dirty="0">
                <a:solidFill>
                  <a:srgbClr val="0000FF"/>
                </a:solidFill>
              </a:rPr>
              <a:t>의 </a:t>
            </a:r>
            <a:r>
              <a:rPr lang="en-US" altLang="ko-KR" sz="1600" dirty="0">
                <a:solidFill>
                  <a:srgbClr val="0000FF"/>
                </a:solidFill>
              </a:rPr>
              <a:t>4</a:t>
            </a:r>
            <a:r>
              <a:rPr lang="ko-KR" altLang="en-US" sz="1600" dirty="0">
                <a:solidFill>
                  <a:srgbClr val="0000FF"/>
                </a:solidFill>
              </a:rPr>
              <a:t>차원 구조</a:t>
            </a:r>
          </a:p>
        </p:txBody>
      </p:sp>
      <p:cxnSp>
        <p:nvCxnSpPr>
          <p:cNvPr id="14" name="직선 화살표 연결선 13"/>
          <p:cNvCxnSpPr/>
          <p:nvPr/>
        </p:nvCxnSpPr>
        <p:spPr>
          <a:xfrm flipH="1" flipV="1">
            <a:off x="8328248" y="4725144"/>
            <a:ext cx="684076" cy="1301064"/>
          </a:xfrm>
          <a:prstGeom prst="straightConnector1">
            <a:avLst/>
          </a:prstGeom>
          <a:ln>
            <a:solidFill>
              <a:srgbClr val="0000FF"/>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94772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p:cNvPicPr>
            <a:picLocks noChangeAspect="1"/>
          </p:cNvPicPr>
          <p:nvPr/>
        </p:nvPicPr>
        <p:blipFill>
          <a:blip r:embed="rId2"/>
          <a:stretch>
            <a:fillRect/>
          </a:stretch>
        </p:blipFill>
        <p:spPr>
          <a:xfrm>
            <a:off x="2109788" y="4528204"/>
            <a:ext cx="7972425" cy="1657350"/>
          </a:xfrm>
          <a:prstGeom prst="rect">
            <a:avLst/>
          </a:prstGeom>
        </p:spPr>
      </p:pic>
      <p:sp>
        <p:nvSpPr>
          <p:cNvPr id="2" name="제목 1"/>
          <p:cNvSpPr>
            <a:spLocks noGrp="1"/>
          </p:cNvSpPr>
          <p:nvPr>
            <p:ph type="title"/>
          </p:nvPr>
        </p:nvSpPr>
        <p:spPr/>
        <p:txBody>
          <a:bodyPr/>
          <a:lstStyle/>
          <a:p>
            <a:r>
              <a:rPr lang="en-US" altLang="ko-KR" dirty="0">
                <a:solidFill>
                  <a:schemeClr val="tx1">
                    <a:lumMod val="85000"/>
                    <a:lumOff val="15000"/>
                  </a:schemeClr>
                </a:solidFill>
              </a:rPr>
              <a:t>5.3.3 </a:t>
            </a:r>
            <a:r>
              <a:rPr lang="ko-KR" altLang="en-US" dirty="0" err="1">
                <a:solidFill>
                  <a:schemeClr val="tx1">
                    <a:lumMod val="85000"/>
                    <a:lumOff val="15000"/>
                  </a:schemeClr>
                </a:solidFill>
              </a:rPr>
              <a:t>케라스</a:t>
            </a:r>
            <a:r>
              <a:rPr lang="ko-KR" altLang="en-US" dirty="0">
                <a:solidFill>
                  <a:schemeClr val="tx1">
                    <a:lumMod val="85000"/>
                    <a:lumOff val="15000"/>
                  </a:schemeClr>
                </a:solidFill>
              </a:rPr>
              <a:t> 프로그래밍</a:t>
            </a:r>
          </a:p>
        </p:txBody>
      </p:sp>
      <p:sp>
        <p:nvSpPr>
          <p:cNvPr id="3" name="내용 개체 틀 2"/>
          <p:cNvSpPr>
            <a:spLocks noGrp="1"/>
          </p:cNvSpPr>
          <p:nvPr>
            <p:ph idx="10"/>
          </p:nvPr>
        </p:nvSpPr>
        <p:spPr/>
        <p:txBody>
          <a:bodyPr/>
          <a:lstStyle/>
          <a:p>
            <a:r>
              <a:rPr lang="ko-KR" altLang="en-US" dirty="0" err="1"/>
              <a:t>케라스로</a:t>
            </a:r>
            <a:r>
              <a:rPr lang="ko-KR" altLang="en-US" dirty="0"/>
              <a:t> </a:t>
            </a:r>
            <a:r>
              <a:rPr lang="ko-KR" altLang="en-US" dirty="0" err="1"/>
              <a:t>퍼셉트론</a:t>
            </a:r>
            <a:r>
              <a:rPr lang="ko-KR" altLang="en-US" dirty="0"/>
              <a:t> 프로그래밍 </a:t>
            </a:r>
            <a:r>
              <a:rPr lang="en-US" altLang="ko-KR" dirty="0"/>
              <a:t>[</a:t>
            </a:r>
            <a:r>
              <a:rPr lang="ko-KR" altLang="en-US" dirty="0"/>
              <a:t>프로그램 </a:t>
            </a:r>
            <a:r>
              <a:rPr lang="en-US" altLang="ko-KR" dirty="0"/>
              <a:t>5-6]</a:t>
            </a:r>
          </a:p>
          <a:p>
            <a:pPr lvl="1">
              <a:lnSpc>
                <a:spcPct val="150000"/>
              </a:lnSpc>
            </a:pPr>
            <a:r>
              <a:rPr lang="en-US" altLang="ko-KR" dirty="0"/>
              <a:t>01~03</a:t>
            </a:r>
            <a:r>
              <a:rPr lang="ko-KR" altLang="en-US" dirty="0"/>
              <a:t>행의 </a:t>
            </a:r>
            <a:r>
              <a:rPr lang="en-US" altLang="ko-KR" dirty="0" err="1"/>
              <a:t>tensorflow.keras</a:t>
            </a:r>
            <a:r>
              <a:rPr lang="en-US" altLang="ko-KR" dirty="0"/>
              <a:t>: </a:t>
            </a:r>
            <a:r>
              <a:rPr lang="en-US" altLang="ko-KR" dirty="0" err="1"/>
              <a:t>tensorflow</a:t>
            </a:r>
            <a:r>
              <a:rPr lang="ko-KR" altLang="en-US" dirty="0"/>
              <a:t>의</a:t>
            </a:r>
            <a:r>
              <a:rPr lang="en-US" altLang="ko-KR" dirty="0"/>
              <a:t> </a:t>
            </a:r>
            <a:r>
              <a:rPr lang="ko-KR" altLang="en-US" dirty="0"/>
              <a:t>하위 클래스로 </a:t>
            </a:r>
            <a:r>
              <a:rPr lang="en-US" altLang="ko-KR" dirty="0" err="1"/>
              <a:t>keras</a:t>
            </a:r>
            <a:r>
              <a:rPr lang="en-US" altLang="ko-KR" dirty="0"/>
              <a:t>(</a:t>
            </a:r>
            <a:r>
              <a:rPr lang="ko-KR" altLang="en-US" dirty="0" err="1"/>
              <a:t>텐서플로</a:t>
            </a:r>
            <a:r>
              <a:rPr lang="ko-KR" altLang="en-US" dirty="0"/>
              <a:t> 버전 </a:t>
            </a:r>
            <a:r>
              <a:rPr lang="en-US" altLang="ko-KR" dirty="0"/>
              <a:t>2</a:t>
            </a:r>
            <a:r>
              <a:rPr lang="ko-KR" altLang="en-US" dirty="0"/>
              <a:t>부터 </a:t>
            </a:r>
            <a:r>
              <a:rPr lang="ko-KR" altLang="en-US" dirty="0" err="1"/>
              <a:t>케라스가</a:t>
            </a:r>
            <a:r>
              <a:rPr lang="ko-KR" altLang="en-US" dirty="0"/>
              <a:t> </a:t>
            </a:r>
            <a:r>
              <a:rPr lang="ko-KR" altLang="en-US" dirty="0" err="1"/>
              <a:t>텐서플로에</a:t>
            </a:r>
            <a:r>
              <a:rPr lang="ko-KR" altLang="en-US" dirty="0"/>
              <a:t> 편입됨</a:t>
            </a:r>
            <a:r>
              <a:rPr lang="en-US" altLang="ko-KR" dirty="0"/>
              <a:t>)</a:t>
            </a:r>
          </a:p>
          <a:p>
            <a:pPr lvl="1">
              <a:lnSpc>
                <a:spcPct val="150000"/>
              </a:lnSpc>
            </a:pPr>
            <a:r>
              <a:rPr lang="en-US" altLang="ko-KR" dirty="0" err="1"/>
              <a:t>keras</a:t>
            </a:r>
            <a:r>
              <a:rPr lang="en-US" altLang="ko-KR" dirty="0"/>
              <a:t> </a:t>
            </a:r>
            <a:r>
              <a:rPr lang="ko-KR" altLang="en-US" dirty="0"/>
              <a:t>클래스의 중요한 세 가지 하위 클래스</a:t>
            </a:r>
            <a:endParaRPr lang="en-US" altLang="ko-KR" dirty="0"/>
          </a:p>
        </p:txBody>
      </p:sp>
      <p:sp>
        <p:nvSpPr>
          <p:cNvPr id="7" name="TextBox 6"/>
          <p:cNvSpPr txBox="1"/>
          <p:nvPr/>
        </p:nvSpPr>
        <p:spPr>
          <a:xfrm>
            <a:off x="7015160" y="4218156"/>
            <a:ext cx="3257304" cy="360040"/>
          </a:xfrm>
          <a:prstGeom prst="rect">
            <a:avLst/>
          </a:prstGeom>
        </p:spPr>
        <p:txBody>
          <a:bodyPr vert="horz" wrap="none" lIns="91440" tIns="45720" rIns="91440" bIns="45720" rtlCol="0" anchor="ctr">
            <a:normAutofit/>
          </a:bodyPr>
          <a:lstStyle/>
          <a:p>
            <a:r>
              <a:rPr lang="en-US" altLang="ko-KR" sz="1400" dirty="0">
                <a:solidFill>
                  <a:srgbClr val="0000FF"/>
                </a:solidFill>
              </a:rPr>
              <a:t>Sequential</a:t>
            </a:r>
            <a:r>
              <a:rPr lang="ko-KR" altLang="en-US" sz="1400" dirty="0">
                <a:solidFill>
                  <a:srgbClr val="0000FF"/>
                </a:solidFill>
              </a:rPr>
              <a:t>은 층을 한 줄로 쌓는데 사용</a:t>
            </a:r>
          </a:p>
        </p:txBody>
      </p:sp>
      <p:cxnSp>
        <p:nvCxnSpPr>
          <p:cNvPr id="8" name="직선 화살표 연결선 7"/>
          <p:cNvCxnSpPr>
            <a:stCxn id="7" idx="1"/>
          </p:cNvCxnSpPr>
          <p:nvPr/>
        </p:nvCxnSpPr>
        <p:spPr>
          <a:xfrm flipH="1">
            <a:off x="6511104" y="4398176"/>
            <a:ext cx="504056" cy="730124"/>
          </a:xfrm>
          <a:prstGeom prst="straightConnector1">
            <a:avLst/>
          </a:prstGeom>
          <a:ln>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7392144" y="5328454"/>
            <a:ext cx="1296144" cy="360040"/>
          </a:xfrm>
          <a:prstGeom prst="rect">
            <a:avLst/>
          </a:prstGeom>
        </p:spPr>
        <p:txBody>
          <a:bodyPr vert="horz" wrap="none" lIns="91440" tIns="45720" rIns="91440" bIns="45720" rtlCol="0" anchor="ctr">
            <a:normAutofit/>
          </a:bodyPr>
          <a:lstStyle/>
          <a:p>
            <a:r>
              <a:rPr lang="ko-KR" altLang="en-US" sz="1400" dirty="0">
                <a:solidFill>
                  <a:srgbClr val="0000FF"/>
                </a:solidFill>
              </a:rPr>
              <a:t>완전 연결 층</a:t>
            </a:r>
          </a:p>
        </p:txBody>
      </p:sp>
      <p:cxnSp>
        <p:nvCxnSpPr>
          <p:cNvPr id="12" name="직선 화살표 연결선 11"/>
          <p:cNvCxnSpPr/>
          <p:nvPr/>
        </p:nvCxnSpPr>
        <p:spPr>
          <a:xfrm flipH="1">
            <a:off x="6600056" y="5485820"/>
            <a:ext cx="792088" cy="0"/>
          </a:xfrm>
          <a:prstGeom prst="straightConnector1">
            <a:avLst/>
          </a:prstGeom>
          <a:ln>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7482050" y="6059290"/>
            <a:ext cx="1566279" cy="360040"/>
          </a:xfrm>
          <a:prstGeom prst="rect">
            <a:avLst/>
          </a:prstGeom>
        </p:spPr>
        <p:txBody>
          <a:bodyPr vert="horz" wrap="none" lIns="91440" tIns="45720" rIns="91440" bIns="45720" rtlCol="0" anchor="ctr">
            <a:normAutofit/>
          </a:bodyPr>
          <a:lstStyle/>
          <a:p>
            <a:r>
              <a:rPr lang="en-US" altLang="ko-KR" sz="1400" dirty="0">
                <a:solidFill>
                  <a:srgbClr val="0000FF"/>
                </a:solidFill>
              </a:rPr>
              <a:t>SGD </a:t>
            </a:r>
            <a:r>
              <a:rPr lang="ko-KR" altLang="en-US" sz="1400" dirty="0" err="1">
                <a:solidFill>
                  <a:srgbClr val="0000FF"/>
                </a:solidFill>
              </a:rPr>
              <a:t>옵티마이저</a:t>
            </a:r>
            <a:endParaRPr lang="ko-KR" altLang="en-US" sz="1400" dirty="0">
              <a:solidFill>
                <a:srgbClr val="0000FF"/>
              </a:solidFill>
            </a:endParaRPr>
          </a:p>
        </p:txBody>
      </p:sp>
      <p:cxnSp>
        <p:nvCxnSpPr>
          <p:cNvPr id="17" name="직선 화살표 연결선 16"/>
          <p:cNvCxnSpPr>
            <a:stCxn id="16" idx="1"/>
          </p:cNvCxnSpPr>
          <p:nvPr/>
        </p:nvCxnSpPr>
        <p:spPr>
          <a:xfrm flipH="1" flipV="1">
            <a:off x="6672065" y="5877272"/>
            <a:ext cx="809984" cy="362038"/>
          </a:xfrm>
          <a:prstGeom prst="straightConnector1">
            <a:avLst/>
          </a:prstGeom>
          <a:ln>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8184232" y="2078268"/>
            <a:ext cx="1224136" cy="565451"/>
          </a:xfrm>
          <a:prstGeom prst="rect">
            <a:avLst/>
          </a:prstGeom>
        </p:spPr>
        <p:txBody>
          <a:bodyPr vert="horz" wrap="none" lIns="91440" tIns="45720" rIns="91440" bIns="45720" rtlCol="0" anchor="ctr">
            <a:normAutofit/>
          </a:bodyPr>
          <a:lstStyle/>
          <a:p>
            <a:r>
              <a:rPr lang="ko-KR" altLang="en-US" sz="1400" dirty="0">
                <a:solidFill>
                  <a:srgbClr val="0000FF"/>
                </a:solidFill>
              </a:rPr>
              <a:t>자주 등장하니</a:t>
            </a:r>
            <a:endParaRPr lang="en-US" altLang="ko-KR" sz="1400" dirty="0">
              <a:solidFill>
                <a:srgbClr val="0000FF"/>
              </a:solidFill>
            </a:endParaRPr>
          </a:p>
          <a:p>
            <a:r>
              <a:rPr lang="ko-KR" altLang="en-US" sz="1400" dirty="0">
                <a:solidFill>
                  <a:srgbClr val="0000FF"/>
                </a:solidFill>
              </a:rPr>
              <a:t> 꼭 기억</a:t>
            </a:r>
          </a:p>
        </p:txBody>
      </p:sp>
      <p:pic>
        <p:nvPicPr>
          <p:cNvPr id="9" name="그림 8"/>
          <p:cNvPicPr>
            <a:picLocks noChangeAspect="1"/>
          </p:cNvPicPr>
          <p:nvPr/>
        </p:nvPicPr>
        <p:blipFill>
          <a:blip r:embed="rId3"/>
          <a:stretch>
            <a:fillRect/>
          </a:stretch>
        </p:blipFill>
        <p:spPr>
          <a:xfrm>
            <a:off x="2270171" y="2841590"/>
            <a:ext cx="6076950" cy="1219200"/>
          </a:xfrm>
          <a:prstGeom prst="rect">
            <a:avLst/>
          </a:prstGeom>
          <a:ln w="12700">
            <a:solidFill>
              <a:srgbClr val="0000FF"/>
            </a:solidFill>
          </a:ln>
        </p:spPr>
      </p:pic>
      <p:cxnSp>
        <p:nvCxnSpPr>
          <p:cNvPr id="15" name="직선 화살표 연결선 14"/>
          <p:cNvCxnSpPr/>
          <p:nvPr/>
        </p:nvCxnSpPr>
        <p:spPr>
          <a:xfrm flipH="1">
            <a:off x="7608168" y="2260504"/>
            <a:ext cx="576064" cy="565232"/>
          </a:xfrm>
          <a:prstGeom prst="straightConnector1">
            <a:avLst/>
          </a:prstGeom>
          <a:ln>
            <a:solidFill>
              <a:srgbClr val="0000FF"/>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75013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solidFill>
                  <a:schemeClr val="tx1">
                    <a:lumMod val="85000"/>
                    <a:lumOff val="15000"/>
                  </a:schemeClr>
                </a:solidFill>
              </a:rPr>
              <a:t>5.3.3 </a:t>
            </a:r>
            <a:r>
              <a:rPr lang="ko-KR" altLang="en-US" dirty="0" err="1">
                <a:solidFill>
                  <a:schemeClr val="tx1">
                    <a:lumMod val="85000"/>
                    <a:lumOff val="15000"/>
                  </a:schemeClr>
                </a:solidFill>
              </a:rPr>
              <a:t>케라스</a:t>
            </a:r>
            <a:r>
              <a:rPr lang="ko-KR" altLang="en-US" dirty="0">
                <a:solidFill>
                  <a:schemeClr val="tx1">
                    <a:lumMod val="85000"/>
                    <a:lumOff val="15000"/>
                  </a:schemeClr>
                </a:solidFill>
              </a:rPr>
              <a:t> 프로그래밍</a:t>
            </a:r>
          </a:p>
        </p:txBody>
      </p:sp>
      <p:sp>
        <p:nvSpPr>
          <p:cNvPr id="3" name="내용 개체 틀 2"/>
          <p:cNvSpPr>
            <a:spLocks noGrp="1"/>
          </p:cNvSpPr>
          <p:nvPr>
            <p:ph idx="10"/>
          </p:nvPr>
        </p:nvSpPr>
        <p:spPr/>
        <p:txBody>
          <a:bodyPr/>
          <a:lstStyle/>
          <a:p>
            <a:r>
              <a:rPr lang="ko-KR" altLang="en-US" dirty="0"/>
              <a:t>전형적인 절차</a:t>
            </a:r>
            <a:endParaRPr lang="en-US" altLang="ko-KR" dirty="0"/>
          </a:p>
          <a:p>
            <a:pPr lvl="1">
              <a:lnSpc>
                <a:spcPct val="150000"/>
              </a:lnSpc>
            </a:pPr>
            <a:r>
              <a:rPr lang="ko-KR" altLang="en-US" dirty="0"/>
              <a:t>데이터 구축 </a:t>
            </a:r>
            <a:r>
              <a:rPr lang="en-US" altLang="ko-KR" dirty="0">
                <a:sym typeface="Wingdings" panose="05000000000000000000" pitchFamily="2" charset="2"/>
              </a:rPr>
              <a:t> </a:t>
            </a:r>
            <a:r>
              <a:rPr lang="ko-KR" altLang="en-US" dirty="0">
                <a:sym typeface="Wingdings" panose="05000000000000000000" pitchFamily="2" charset="2"/>
              </a:rPr>
              <a:t>신경망 구조 설계 </a:t>
            </a:r>
            <a:r>
              <a:rPr lang="en-US" altLang="ko-KR" dirty="0">
                <a:sym typeface="Wingdings" panose="05000000000000000000" pitchFamily="2" charset="2"/>
              </a:rPr>
              <a:t> </a:t>
            </a:r>
            <a:r>
              <a:rPr lang="ko-KR" altLang="en-US" dirty="0">
                <a:sym typeface="Wingdings" panose="05000000000000000000" pitchFamily="2" charset="2"/>
              </a:rPr>
              <a:t>학습 </a:t>
            </a:r>
            <a:r>
              <a:rPr lang="en-US" altLang="ko-KR" dirty="0">
                <a:sym typeface="Wingdings" panose="05000000000000000000" pitchFamily="2" charset="2"/>
              </a:rPr>
              <a:t> </a:t>
            </a:r>
            <a:r>
              <a:rPr lang="ko-KR" altLang="en-US" dirty="0">
                <a:sym typeface="Wingdings" panose="05000000000000000000" pitchFamily="2" charset="2"/>
              </a:rPr>
              <a:t>예측</a:t>
            </a:r>
            <a:endParaRPr lang="en-US" altLang="ko-KR" dirty="0">
              <a:sym typeface="Wingdings" panose="05000000000000000000" pitchFamily="2" charset="2"/>
            </a:endParaRPr>
          </a:p>
        </p:txBody>
      </p:sp>
      <p:pic>
        <p:nvPicPr>
          <p:cNvPr id="4" name="그림 3"/>
          <p:cNvPicPr>
            <a:picLocks noChangeAspect="1"/>
          </p:cNvPicPr>
          <p:nvPr/>
        </p:nvPicPr>
        <p:blipFill>
          <a:blip r:embed="rId2"/>
          <a:stretch>
            <a:fillRect/>
          </a:stretch>
        </p:blipFill>
        <p:spPr>
          <a:xfrm>
            <a:off x="2279577" y="1966401"/>
            <a:ext cx="7483227" cy="4655629"/>
          </a:xfrm>
          <a:prstGeom prst="rect">
            <a:avLst/>
          </a:prstGeom>
        </p:spPr>
      </p:pic>
      <p:sp>
        <p:nvSpPr>
          <p:cNvPr id="6" name="TextBox 5"/>
          <p:cNvSpPr txBox="1"/>
          <p:nvPr/>
        </p:nvSpPr>
        <p:spPr>
          <a:xfrm>
            <a:off x="5519936" y="2708920"/>
            <a:ext cx="2808312" cy="360040"/>
          </a:xfrm>
          <a:prstGeom prst="rect">
            <a:avLst/>
          </a:prstGeom>
        </p:spPr>
        <p:txBody>
          <a:bodyPr vert="horz" wrap="none" lIns="91440" tIns="45720" rIns="91440" bIns="45720" rtlCol="0" anchor="ctr">
            <a:normAutofit/>
          </a:bodyPr>
          <a:lstStyle/>
          <a:p>
            <a:r>
              <a:rPr lang="en-US" altLang="ko-KR" sz="1400" dirty="0">
                <a:solidFill>
                  <a:srgbClr val="0000FF"/>
                </a:solidFill>
              </a:rPr>
              <a:t>Sequential </a:t>
            </a:r>
            <a:r>
              <a:rPr lang="ko-KR" altLang="en-US" sz="1400" dirty="0">
                <a:solidFill>
                  <a:srgbClr val="0000FF"/>
                </a:solidFill>
              </a:rPr>
              <a:t>클래스로 객체를 생성</a:t>
            </a:r>
          </a:p>
        </p:txBody>
      </p:sp>
      <p:cxnSp>
        <p:nvCxnSpPr>
          <p:cNvPr id="7" name="직선 화살표 연결선 6"/>
          <p:cNvCxnSpPr/>
          <p:nvPr/>
        </p:nvCxnSpPr>
        <p:spPr>
          <a:xfrm flipH="1">
            <a:off x="4871864" y="2866286"/>
            <a:ext cx="648072" cy="850746"/>
          </a:xfrm>
          <a:prstGeom prst="straightConnector1">
            <a:avLst/>
          </a:prstGeom>
          <a:ln>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5519936" y="3111639"/>
            <a:ext cx="3312368" cy="360040"/>
          </a:xfrm>
          <a:prstGeom prst="rect">
            <a:avLst/>
          </a:prstGeom>
        </p:spPr>
        <p:txBody>
          <a:bodyPr vert="horz" wrap="none" lIns="91440" tIns="45720" rIns="91440" bIns="45720" rtlCol="0" anchor="ctr">
            <a:normAutofit/>
          </a:bodyPr>
          <a:lstStyle/>
          <a:p>
            <a:r>
              <a:rPr lang="en-US" altLang="ko-KR" sz="1400" dirty="0">
                <a:solidFill>
                  <a:srgbClr val="0000FF"/>
                </a:solidFill>
              </a:rPr>
              <a:t>add </a:t>
            </a:r>
            <a:r>
              <a:rPr lang="ko-KR" altLang="en-US" sz="1400" dirty="0">
                <a:solidFill>
                  <a:srgbClr val="0000FF"/>
                </a:solidFill>
              </a:rPr>
              <a:t>함수로 </a:t>
            </a:r>
            <a:r>
              <a:rPr lang="en-US" altLang="ko-KR" sz="1400" dirty="0">
                <a:solidFill>
                  <a:srgbClr val="0000FF"/>
                </a:solidFill>
              </a:rPr>
              <a:t>Dense (</a:t>
            </a:r>
            <a:r>
              <a:rPr lang="ko-KR" altLang="en-US" sz="1400" dirty="0" err="1">
                <a:solidFill>
                  <a:srgbClr val="0000FF"/>
                </a:solidFill>
              </a:rPr>
              <a:t>완전연결</a:t>
            </a:r>
            <a:r>
              <a:rPr lang="en-US" altLang="ko-KR" sz="1400" dirty="0">
                <a:solidFill>
                  <a:srgbClr val="0000FF"/>
                </a:solidFill>
              </a:rPr>
              <a:t>) </a:t>
            </a:r>
            <a:r>
              <a:rPr lang="ko-KR" altLang="en-US" sz="1400" dirty="0">
                <a:solidFill>
                  <a:srgbClr val="0000FF"/>
                </a:solidFill>
              </a:rPr>
              <a:t>층을 쌓음</a:t>
            </a:r>
          </a:p>
        </p:txBody>
      </p:sp>
      <p:cxnSp>
        <p:nvCxnSpPr>
          <p:cNvPr id="11" name="직선 화살표 연결선 10"/>
          <p:cNvCxnSpPr/>
          <p:nvPr/>
        </p:nvCxnSpPr>
        <p:spPr>
          <a:xfrm flipH="1">
            <a:off x="5087888" y="3291660"/>
            <a:ext cx="432048" cy="677187"/>
          </a:xfrm>
          <a:prstGeom prst="straightConnector1">
            <a:avLst/>
          </a:prstGeom>
          <a:ln>
            <a:solidFill>
              <a:srgbClr val="0000FF"/>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48055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838200" y="365126"/>
            <a:ext cx="10515600" cy="535828"/>
          </a:xfrm>
        </p:spPr>
        <p:txBody>
          <a:bodyPr>
            <a:normAutofit/>
          </a:bodyPr>
          <a:lstStyle/>
          <a:p>
            <a:r>
              <a:rPr lang="en-US" altLang="ko-KR" sz="3200" b="1" dirty="0"/>
              <a:t>Architecture of MLP (</a:t>
            </a:r>
            <a:r>
              <a:rPr lang="en-US" altLang="ko-KR" sz="3200" b="1" i="1" dirty="0"/>
              <a:t>N-H-M</a:t>
            </a:r>
            <a:r>
              <a:rPr lang="en-US" altLang="ko-KR" sz="3200" b="1" dirty="0"/>
              <a:t>): Forward Propagation</a:t>
            </a:r>
            <a:endParaRPr lang="ko-KR" altLang="en-US" sz="3200" dirty="0"/>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sp>
        <p:nvSpPr>
          <p:cNvPr id="8" name="Rectangle 5"/>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sp>
        <p:nvSpPr>
          <p:cNvPr id="9" name="Rectangle 6"/>
          <p:cNvSpPr>
            <a:spLocks noChangeArrowheads="1"/>
          </p:cNvSpPr>
          <p:nvPr/>
        </p:nvSpPr>
        <p:spPr bwMode="auto">
          <a:xfrm>
            <a:off x="304800" y="3048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pic>
        <p:nvPicPr>
          <p:cNvPr id="1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9940" y="1449200"/>
            <a:ext cx="4617549" cy="4715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1" name="Object 5"/>
          <p:cNvGraphicFramePr>
            <a:graphicFrameLocks noChangeAspect="1"/>
          </p:cNvGraphicFramePr>
          <p:nvPr/>
        </p:nvGraphicFramePr>
        <p:xfrm>
          <a:off x="5113150" y="1113701"/>
          <a:ext cx="4259449" cy="4619781"/>
        </p:xfrm>
        <a:graphic>
          <a:graphicData uri="http://schemas.openxmlformats.org/presentationml/2006/ole">
            <mc:AlternateContent xmlns:mc="http://schemas.openxmlformats.org/markup-compatibility/2006">
              <mc:Choice xmlns:v="urn:schemas-microsoft-com:vml" Requires="v">
                <p:oleObj name="Equation" r:id="rId3" imgW="2006280" imgH="2298600" progId="Equation.3">
                  <p:embed/>
                </p:oleObj>
              </mc:Choice>
              <mc:Fallback>
                <p:oleObj name="Equation" r:id="rId3" imgW="2006280" imgH="2298600" progId="Equation.3">
                  <p:embed/>
                  <p:pic>
                    <p:nvPicPr>
                      <p:cNvPr id="11"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13150" y="1113701"/>
                        <a:ext cx="4259449" cy="4619781"/>
                      </a:xfrm>
                      <a:prstGeom prst="rect">
                        <a:avLst/>
                      </a:prstGeom>
                      <a:noFill/>
                      <a:ln>
                        <a:noFill/>
                      </a:ln>
                      <a:effectLst/>
                    </p:spPr>
                  </p:pic>
                </p:oleObj>
              </mc:Fallback>
            </mc:AlternateContent>
          </a:graphicData>
        </a:graphic>
      </p:graphicFrame>
      <p:pic>
        <p:nvPicPr>
          <p:cNvPr id="12" name="Picture 7" descr="sigmoi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01681" y="2447365"/>
            <a:ext cx="3314539" cy="2486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683474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solidFill>
                  <a:schemeClr val="tx1">
                    <a:lumMod val="85000"/>
                    <a:lumOff val="15000"/>
                  </a:schemeClr>
                </a:solidFill>
              </a:rPr>
              <a:t>5.3.3 </a:t>
            </a:r>
            <a:r>
              <a:rPr lang="ko-KR" altLang="en-US" dirty="0" err="1">
                <a:solidFill>
                  <a:schemeClr val="tx1">
                    <a:lumMod val="85000"/>
                    <a:lumOff val="15000"/>
                  </a:schemeClr>
                </a:solidFill>
              </a:rPr>
              <a:t>케라스</a:t>
            </a:r>
            <a:r>
              <a:rPr lang="ko-KR" altLang="en-US" dirty="0">
                <a:solidFill>
                  <a:schemeClr val="tx1">
                    <a:lumMod val="85000"/>
                    <a:lumOff val="15000"/>
                  </a:schemeClr>
                </a:solidFill>
              </a:rPr>
              <a:t> 프로그래밍</a:t>
            </a:r>
          </a:p>
        </p:txBody>
      </p:sp>
      <p:sp>
        <p:nvSpPr>
          <p:cNvPr id="3" name="내용 개체 틀 2"/>
          <p:cNvSpPr>
            <a:spLocks noGrp="1"/>
          </p:cNvSpPr>
          <p:nvPr>
            <p:ph idx="10"/>
          </p:nvPr>
        </p:nvSpPr>
        <p:spPr/>
        <p:txBody>
          <a:bodyPr/>
          <a:lstStyle/>
          <a:p>
            <a:r>
              <a:rPr lang="en-US" altLang="ko-KR" dirty="0"/>
              <a:t>Dense</a:t>
            </a:r>
            <a:r>
              <a:rPr lang="ko-KR" altLang="en-US" dirty="0"/>
              <a:t>로 완전연결층을 쌓는 방식</a:t>
            </a:r>
            <a:endParaRPr lang="en-US" altLang="ko-KR" dirty="0"/>
          </a:p>
          <a:p>
            <a:pPr lvl="1">
              <a:lnSpc>
                <a:spcPct val="150000"/>
              </a:lnSpc>
            </a:pPr>
            <a:r>
              <a:rPr lang="en-US" altLang="ko-KR" dirty="0">
                <a:sym typeface="Wingdings" panose="05000000000000000000" pitchFamily="2" charset="2"/>
              </a:rPr>
              <a:t>[</a:t>
            </a:r>
            <a:r>
              <a:rPr lang="ko-KR" altLang="en-US" dirty="0">
                <a:sym typeface="Wingdings" panose="05000000000000000000" pitchFamily="2" charset="2"/>
              </a:rPr>
              <a:t>그림 </a:t>
            </a:r>
            <a:r>
              <a:rPr lang="en-US" altLang="ko-KR" dirty="0">
                <a:sym typeface="Wingdings" panose="05000000000000000000" pitchFamily="2" charset="2"/>
              </a:rPr>
              <a:t>5-6]</a:t>
            </a:r>
            <a:r>
              <a:rPr lang="ko-KR" altLang="en-US" dirty="0">
                <a:sym typeface="Wingdings" panose="05000000000000000000" pitchFamily="2" charset="2"/>
              </a:rPr>
              <a:t>은 </a:t>
            </a:r>
            <a:r>
              <a:rPr lang="en-US" altLang="ko-KR" dirty="0">
                <a:sym typeface="Wingdings" panose="05000000000000000000" pitchFamily="2" charset="2"/>
              </a:rPr>
              <a:t>units</a:t>
            </a:r>
            <a:r>
              <a:rPr lang="ko-KR" altLang="en-US" dirty="0">
                <a:sym typeface="Wingdings" panose="05000000000000000000" pitchFamily="2" charset="2"/>
              </a:rPr>
              <a:t>과 </a:t>
            </a:r>
            <a:r>
              <a:rPr lang="en-US" altLang="ko-KR" dirty="0" err="1">
                <a:sym typeface="Wingdings" panose="05000000000000000000" pitchFamily="2" charset="2"/>
              </a:rPr>
              <a:t>input_shape</a:t>
            </a:r>
            <a:r>
              <a:rPr lang="en-US" altLang="ko-KR" dirty="0">
                <a:sym typeface="Wingdings" panose="05000000000000000000" pitchFamily="2" charset="2"/>
              </a:rPr>
              <a:t> </a:t>
            </a:r>
            <a:r>
              <a:rPr lang="ko-KR" altLang="en-US" dirty="0">
                <a:sym typeface="Wingdings" panose="05000000000000000000" pitchFamily="2" charset="2"/>
              </a:rPr>
              <a:t>매개변수에 대한 설명</a:t>
            </a:r>
            <a:endParaRPr lang="en-US" altLang="ko-KR" dirty="0"/>
          </a:p>
        </p:txBody>
      </p:sp>
      <p:pic>
        <p:nvPicPr>
          <p:cNvPr id="5" name="그림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47528" y="2060848"/>
            <a:ext cx="8100392" cy="3644862"/>
          </a:xfrm>
          <a:prstGeom prst="rect">
            <a:avLst/>
          </a:prstGeom>
        </p:spPr>
      </p:pic>
    </p:spTree>
    <p:extLst>
      <p:ext uri="{BB962C8B-B14F-4D97-AF65-F5344CB8AC3E}">
        <p14:creationId xmlns:p14="http://schemas.microsoft.com/office/powerpoint/2010/main" val="34295255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solidFill>
                  <a:schemeClr val="tx1">
                    <a:lumMod val="85000"/>
                    <a:lumOff val="15000"/>
                  </a:schemeClr>
                </a:solidFill>
              </a:rPr>
              <a:t>5.3.3 </a:t>
            </a:r>
            <a:r>
              <a:rPr lang="ko-KR" altLang="en-US" dirty="0" err="1">
                <a:solidFill>
                  <a:schemeClr val="tx1">
                    <a:lumMod val="85000"/>
                    <a:lumOff val="15000"/>
                  </a:schemeClr>
                </a:solidFill>
              </a:rPr>
              <a:t>케라스</a:t>
            </a:r>
            <a:r>
              <a:rPr lang="ko-KR" altLang="en-US" dirty="0">
                <a:solidFill>
                  <a:schemeClr val="tx1">
                    <a:lumMod val="85000"/>
                    <a:lumOff val="15000"/>
                  </a:schemeClr>
                </a:solidFill>
              </a:rPr>
              <a:t> 프로그래밍</a:t>
            </a:r>
          </a:p>
        </p:txBody>
      </p:sp>
      <p:sp>
        <p:nvSpPr>
          <p:cNvPr id="3" name="내용 개체 틀 2"/>
          <p:cNvSpPr>
            <a:spLocks noGrp="1"/>
          </p:cNvSpPr>
          <p:nvPr>
            <p:ph idx="10"/>
          </p:nvPr>
        </p:nvSpPr>
        <p:spPr/>
        <p:txBody>
          <a:bodyPr/>
          <a:lstStyle/>
          <a:p>
            <a:r>
              <a:rPr lang="ko-KR" altLang="en-US" dirty="0">
                <a:sym typeface="Wingdings" panose="05000000000000000000" pitchFamily="2" charset="2"/>
              </a:rPr>
              <a:t>실행 결과</a:t>
            </a:r>
            <a:endParaRPr lang="en-US" altLang="ko-KR" dirty="0"/>
          </a:p>
        </p:txBody>
      </p:sp>
      <p:pic>
        <p:nvPicPr>
          <p:cNvPr id="4" name="그림 3"/>
          <p:cNvPicPr>
            <a:picLocks noChangeAspect="1"/>
          </p:cNvPicPr>
          <p:nvPr/>
        </p:nvPicPr>
        <p:blipFill>
          <a:blip r:embed="rId2"/>
          <a:stretch>
            <a:fillRect/>
          </a:stretch>
        </p:blipFill>
        <p:spPr>
          <a:xfrm>
            <a:off x="2124075" y="1628800"/>
            <a:ext cx="7943850" cy="4114800"/>
          </a:xfrm>
          <a:prstGeom prst="rect">
            <a:avLst/>
          </a:prstGeom>
        </p:spPr>
      </p:pic>
      <p:sp>
        <p:nvSpPr>
          <p:cNvPr id="6" name="TextBox 5"/>
          <p:cNvSpPr txBox="1"/>
          <p:nvPr/>
        </p:nvSpPr>
        <p:spPr>
          <a:xfrm>
            <a:off x="5303912" y="2780928"/>
            <a:ext cx="2448272" cy="360040"/>
          </a:xfrm>
          <a:prstGeom prst="rect">
            <a:avLst/>
          </a:prstGeom>
        </p:spPr>
        <p:txBody>
          <a:bodyPr vert="horz" wrap="none" lIns="91440" tIns="45720" rIns="91440" bIns="45720" rtlCol="0" anchor="ctr">
            <a:normAutofit/>
          </a:bodyPr>
          <a:lstStyle/>
          <a:p>
            <a:r>
              <a:rPr lang="en-US" altLang="ko-KR" sz="1400" dirty="0">
                <a:solidFill>
                  <a:srgbClr val="0000FF"/>
                </a:solidFill>
              </a:rPr>
              <a:t>16</a:t>
            </a:r>
            <a:r>
              <a:rPr lang="ko-KR" altLang="en-US" sz="1400" dirty="0">
                <a:solidFill>
                  <a:srgbClr val="0000FF"/>
                </a:solidFill>
              </a:rPr>
              <a:t>행의 </a:t>
            </a:r>
            <a:r>
              <a:rPr lang="en-US" altLang="ko-KR" sz="1400" dirty="0">
                <a:solidFill>
                  <a:srgbClr val="0000FF"/>
                </a:solidFill>
              </a:rPr>
              <a:t>fit </a:t>
            </a:r>
            <a:r>
              <a:rPr lang="ko-KR" altLang="en-US" sz="1400" dirty="0">
                <a:solidFill>
                  <a:srgbClr val="0000FF"/>
                </a:solidFill>
              </a:rPr>
              <a:t>함수의 학습 과정</a:t>
            </a:r>
          </a:p>
        </p:txBody>
      </p:sp>
      <p:cxnSp>
        <p:nvCxnSpPr>
          <p:cNvPr id="7" name="직선 화살표 연결선 6"/>
          <p:cNvCxnSpPr/>
          <p:nvPr/>
        </p:nvCxnSpPr>
        <p:spPr>
          <a:xfrm flipH="1">
            <a:off x="4511824" y="2938294"/>
            <a:ext cx="792088" cy="0"/>
          </a:xfrm>
          <a:prstGeom prst="straightConnector1">
            <a:avLst/>
          </a:prstGeom>
          <a:ln>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303912" y="4509120"/>
            <a:ext cx="2808312" cy="360040"/>
          </a:xfrm>
          <a:prstGeom prst="rect">
            <a:avLst/>
          </a:prstGeom>
        </p:spPr>
        <p:txBody>
          <a:bodyPr vert="horz" wrap="none" lIns="91440" tIns="45720" rIns="91440" bIns="45720" rtlCol="0" anchor="ctr">
            <a:normAutofit/>
          </a:bodyPr>
          <a:lstStyle/>
          <a:p>
            <a:r>
              <a:rPr lang="en-US" altLang="ko-KR" sz="1400" dirty="0">
                <a:solidFill>
                  <a:srgbClr val="0000FF"/>
                </a:solidFill>
              </a:rPr>
              <a:t>18</a:t>
            </a:r>
            <a:r>
              <a:rPr lang="ko-KR" altLang="en-US" sz="1400" dirty="0">
                <a:solidFill>
                  <a:srgbClr val="0000FF"/>
                </a:solidFill>
              </a:rPr>
              <a:t>행의 </a:t>
            </a:r>
            <a:r>
              <a:rPr lang="en-US" altLang="ko-KR" sz="1400" dirty="0">
                <a:solidFill>
                  <a:srgbClr val="0000FF"/>
                </a:solidFill>
              </a:rPr>
              <a:t>predict </a:t>
            </a:r>
            <a:r>
              <a:rPr lang="ko-KR" altLang="en-US" sz="1400" dirty="0">
                <a:solidFill>
                  <a:srgbClr val="0000FF"/>
                </a:solidFill>
              </a:rPr>
              <a:t>함수의 예측 결과</a:t>
            </a:r>
          </a:p>
        </p:txBody>
      </p:sp>
      <p:cxnSp>
        <p:nvCxnSpPr>
          <p:cNvPr id="10" name="직선 화살표 연결선 9"/>
          <p:cNvCxnSpPr/>
          <p:nvPr/>
        </p:nvCxnSpPr>
        <p:spPr>
          <a:xfrm flipH="1">
            <a:off x="4511824" y="4666486"/>
            <a:ext cx="792088" cy="0"/>
          </a:xfrm>
          <a:prstGeom prst="straightConnector1">
            <a:avLst/>
          </a:prstGeom>
          <a:ln>
            <a:solidFill>
              <a:srgbClr val="0000FF"/>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99759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solidFill>
                  <a:schemeClr val="tx1">
                    <a:lumMod val="85000"/>
                    <a:lumOff val="15000"/>
                  </a:schemeClr>
                </a:solidFill>
              </a:rPr>
              <a:t>5.4 </a:t>
            </a:r>
            <a:r>
              <a:rPr lang="ko-KR" altLang="en-US" dirty="0" err="1">
                <a:solidFill>
                  <a:schemeClr val="tx1">
                    <a:lumMod val="85000"/>
                    <a:lumOff val="15000"/>
                  </a:schemeClr>
                </a:solidFill>
              </a:rPr>
              <a:t>텐서플로로</a:t>
            </a:r>
            <a:r>
              <a:rPr lang="ko-KR" altLang="en-US" dirty="0">
                <a:solidFill>
                  <a:schemeClr val="tx1">
                    <a:lumMod val="85000"/>
                    <a:lumOff val="15000"/>
                  </a:schemeClr>
                </a:solidFill>
              </a:rPr>
              <a:t> 다층 </a:t>
            </a:r>
            <a:r>
              <a:rPr lang="ko-KR" altLang="en-US" dirty="0" err="1">
                <a:solidFill>
                  <a:schemeClr val="tx1">
                    <a:lumMod val="85000"/>
                    <a:lumOff val="15000"/>
                  </a:schemeClr>
                </a:solidFill>
              </a:rPr>
              <a:t>퍼셉트론</a:t>
            </a:r>
            <a:r>
              <a:rPr lang="ko-KR" altLang="en-US" dirty="0">
                <a:solidFill>
                  <a:schemeClr val="tx1">
                    <a:lumMod val="85000"/>
                    <a:lumOff val="15000"/>
                  </a:schemeClr>
                </a:solidFill>
              </a:rPr>
              <a:t> 프로그래밍</a:t>
            </a:r>
          </a:p>
        </p:txBody>
      </p:sp>
      <p:sp>
        <p:nvSpPr>
          <p:cNvPr id="3" name="내용 개체 틀 2"/>
          <p:cNvSpPr>
            <a:spLocks noGrp="1"/>
          </p:cNvSpPr>
          <p:nvPr>
            <p:ph idx="10"/>
          </p:nvPr>
        </p:nvSpPr>
        <p:spPr/>
        <p:txBody>
          <a:bodyPr/>
          <a:lstStyle/>
          <a:p>
            <a:r>
              <a:rPr lang="ko-KR" altLang="en-US" dirty="0"/>
              <a:t>앞으로 </a:t>
            </a:r>
            <a:r>
              <a:rPr lang="ko-KR" altLang="en-US" dirty="0" err="1"/>
              <a:t>케라스로</a:t>
            </a:r>
            <a:r>
              <a:rPr lang="ko-KR" altLang="en-US" dirty="0"/>
              <a:t> 프로그래밍</a:t>
            </a:r>
            <a:endParaRPr lang="en-US" altLang="ko-KR" dirty="0"/>
          </a:p>
          <a:p>
            <a:pPr lvl="1">
              <a:lnSpc>
                <a:spcPct val="150000"/>
              </a:lnSpc>
            </a:pPr>
            <a:r>
              <a:rPr lang="ko-KR" altLang="en-US" dirty="0" err="1"/>
              <a:t>케라스가</a:t>
            </a:r>
            <a:r>
              <a:rPr lang="ko-KR" altLang="en-US" dirty="0"/>
              <a:t> </a:t>
            </a:r>
            <a:r>
              <a:rPr lang="ko-KR" altLang="en-US" dirty="0" err="1"/>
              <a:t>텐서플로에</a:t>
            </a:r>
            <a:r>
              <a:rPr lang="ko-KR" altLang="en-US" dirty="0"/>
              <a:t> </a:t>
            </a:r>
            <a:r>
              <a:rPr lang="ko-KR" altLang="en-US" dirty="0" err="1"/>
              <a:t>편입되었으므로</a:t>
            </a:r>
            <a:r>
              <a:rPr lang="ko-KR" altLang="en-US" dirty="0"/>
              <a:t> </a:t>
            </a:r>
            <a:r>
              <a:rPr lang="ko-KR" altLang="en-US" dirty="0" err="1"/>
              <a:t>텐서플로로</a:t>
            </a:r>
            <a:r>
              <a:rPr lang="ko-KR" altLang="en-US" dirty="0"/>
              <a:t> 프로그래밍한다고 말할 것임</a:t>
            </a:r>
            <a:endParaRPr lang="en-US" altLang="ko-KR" dirty="0"/>
          </a:p>
          <a:p>
            <a:r>
              <a:rPr lang="ko-KR" altLang="en-US" dirty="0"/>
              <a:t>이 절은</a:t>
            </a:r>
            <a:endParaRPr lang="en-US" altLang="ko-KR" dirty="0"/>
          </a:p>
          <a:p>
            <a:pPr lvl="1">
              <a:lnSpc>
                <a:spcPct val="150000"/>
              </a:lnSpc>
            </a:pPr>
            <a:r>
              <a:rPr lang="en-US" altLang="ko-KR" dirty="0"/>
              <a:t>MNIST</a:t>
            </a:r>
            <a:r>
              <a:rPr lang="ko-KR" altLang="en-US" dirty="0"/>
              <a:t>와 </a:t>
            </a:r>
            <a:r>
              <a:rPr lang="en-US" altLang="ko-KR" dirty="0"/>
              <a:t>fashion MNIST </a:t>
            </a:r>
            <a:r>
              <a:rPr lang="ko-KR" altLang="en-US" dirty="0"/>
              <a:t>데이터를 다층 </a:t>
            </a:r>
            <a:r>
              <a:rPr lang="ko-KR" altLang="en-US" dirty="0" err="1"/>
              <a:t>퍼셉트론으로</a:t>
            </a:r>
            <a:r>
              <a:rPr lang="ko-KR" altLang="en-US" dirty="0"/>
              <a:t> 인식하는 프로그래밍 실습 </a:t>
            </a:r>
            <a:endParaRPr lang="en-US" altLang="ko-KR" dirty="0"/>
          </a:p>
        </p:txBody>
      </p:sp>
    </p:spTree>
    <p:extLst>
      <p:ext uri="{BB962C8B-B14F-4D97-AF65-F5344CB8AC3E}">
        <p14:creationId xmlns:p14="http://schemas.microsoft.com/office/powerpoint/2010/main" val="9757066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그림 6"/>
          <p:cNvPicPr>
            <a:picLocks noChangeAspect="1"/>
          </p:cNvPicPr>
          <p:nvPr/>
        </p:nvPicPr>
        <p:blipFill>
          <a:blip r:embed="rId2"/>
          <a:stretch>
            <a:fillRect/>
          </a:stretch>
        </p:blipFill>
        <p:spPr>
          <a:xfrm>
            <a:off x="2207653" y="2152425"/>
            <a:ext cx="6741828" cy="3873310"/>
          </a:xfrm>
          <a:prstGeom prst="rect">
            <a:avLst/>
          </a:prstGeom>
        </p:spPr>
      </p:pic>
      <p:sp>
        <p:nvSpPr>
          <p:cNvPr id="2" name="제목 1"/>
          <p:cNvSpPr>
            <a:spLocks noGrp="1"/>
          </p:cNvSpPr>
          <p:nvPr>
            <p:ph type="title"/>
          </p:nvPr>
        </p:nvSpPr>
        <p:spPr/>
        <p:txBody>
          <a:bodyPr/>
          <a:lstStyle/>
          <a:p>
            <a:r>
              <a:rPr lang="en-US" altLang="ko-KR" dirty="0">
                <a:solidFill>
                  <a:schemeClr val="tx1">
                    <a:lumMod val="85000"/>
                    <a:lumOff val="15000"/>
                  </a:schemeClr>
                </a:solidFill>
              </a:rPr>
              <a:t>5.4.1 MNIST </a:t>
            </a:r>
            <a:r>
              <a:rPr lang="ko-KR" altLang="en-US" dirty="0">
                <a:solidFill>
                  <a:schemeClr val="tx1">
                    <a:lumMod val="85000"/>
                    <a:lumOff val="15000"/>
                  </a:schemeClr>
                </a:solidFill>
              </a:rPr>
              <a:t>인식</a:t>
            </a:r>
          </a:p>
        </p:txBody>
      </p:sp>
      <p:sp>
        <p:nvSpPr>
          <p:cNvPr id="3" name="내용 개체 틀 2"/>
          <p:cNvSpPr>
            <a:spLocks noGrp="1"/>
          </p:cNvSpPr>
          <p:nvPr>
            <p:ph idx="10"/>
          </p:nvPr>
        </p:nvSpPr>
        <p:spPr/>
        <p:txBody>
          <a:bodyPr/>
          <a:lstStyle/>
          <a:p>
            <a:pPr>
              <a:lnSpc>
                <a:spcPct val="100000"/>
              </a:lnSpc>
            </a:pPr>
            <a:r>
              <a:rPr lang="ko-KR" altLang="en-US" dirty="0"/>
              <a:t>다층 </a:t>
            </a:r>
            <a:r>
              <a:rPr lang="ko-KR" altLang="en-US" dirty="0" err="1"/>
              <a:t>퍼셉트론으로</a:t>
            </a:r>
            <a:r>
              <a:rPr lang="ko-KR" altLang="en-US" dirty="0"/>
              <a:t> </a:t>
            </a:r>
            <a:r>
              <a:rPr lang="en-US" altLang="ko-KR" dirty="0"/>
              <a:t>MNIST </a:t>
            </a:r>
            <a:r>
              <a:rPr lang="ko-KR" altLang="en-US" dirty="0"/>
              <a:t>인식하는 </a:t>
            </a:r>
            <a:r>
              <a:rPr lang="en-US" altLang="ko-KR" dirty="0"/>
              <a:t>[</a:t>
            </a:r>
            <a:r>
              <a:rPr lang="ko-KR" altLang="en-US" dirty="0"/>
              <a:t>프로그램 </a:t>
            </a:r>
            <a:r>
              <a:rPr lang="en-US" altLang="ko-KR" dirty="0"/>
              <a:t>5-7]</a:t>
            </a:r>
          </a:p>
          <a:p>
            <a:pPr lvl="1"/>
            <a:r>
              <a:rPr lang="ko-KR" altLang="en-US" dirty="0" err="1"/>
              <a:t>퍼셉트론을</a:t>
            </a:r>
            <a:r>
              <a:rPr lang="ko-KR" altLang="en-US" dirty="0"/>
              <a:t> 코딩한 </a:t>
            </a:r>
            <a:r>
              <a:rPr lang="en-US" altLang="ko-KR" dirty="0"/>
              <a:t>[</a:t>
            </a:r>
            <a:r>
              <a:rPr lang="ko-KR" altLang="en-US" dirty="0"/>
              <a:t>프로그램 </a:t>
            </a:r>
            <a:r>
              <a:rPr lang="en-US" altLang="ko-KR" dirty="0"/>
              <a:t>5-6]</a:t>
            </a:r>
            <a:r>
              <a:rPr lang="ko-KR" altLang="en-US" dirty="0"/>
              <a:t>과 디자인 패턴 공유</a:t>
            </a:r>
            <a:r>
              <a:rPr lang="en-US" altLang="ko-KR" dirty="0"/>
              <a:t>.</a:t>
            </a:r>
            <a:r>
              <a:rPr lang="ko-KR" altLang="en-US" dirty="0"/>
              <a:t> 복잡도만 다르지 핵심은 같음</a:t>
            </a:r>
            <a:endParaRPr lang="en-US" altLang="ko-KR" dirty="0"/>
          </a:p>
          <a:p>
            <a:r>
              <a:rPr lang="ko-KR" altLang="en-US" dirty="0"/>
              <a:t>단계 </a:t>
            </a:r>
            <a:r>
              <a:rPr lang="en-US" altLang="ko-KR" dirty="0"/>
              <a:t>1: </a:t>
            </a:r>
            <a:r>
              <a:rPr lang="ko-KR" altLang="en-US" dirty="0"/>
              <a:t>데이터 준비</a:t>
            </a:r>
            <a:endParaRPr lang="en-US" altLang="ko-KR" dirty="0"/>
          </a:p>
        </p:txBody>
      </p:sp>
      <p:sp>
        <p:nvSpPr>
          <p:cNvPr id="5" name="TextBox 4"/>
          <p:cNvSpPr txBox="1"/>
          <p:nvPr/>
        </p:nvSpPr>
        <p:spPr>
          <a:xfrm>
            <a:off x="6672064" y="3054519"/>
            <a:ext cx="3539469" cy="701630"/>
          </a:xfrm>
          <a:prstGeom prst="rect">
            <a:avLst/>
          </a:prstGeom>
        </p:spPr>
        <p:txBody>
          <a:bodyPr vert="horz" wrap="none" lIns="91440" tIns="45720" rIns="91440" bIns="45720" rtlCol="0" anchor="ctr">
            <a:normAutofit/>
          </a:bodyPr>
          <a:lstStyle/>
          <a:p>
            <a:r>
              <a:rPr lang="en-US" altLang="ko-KR" sz="1400" dirty="0">
                <a:solidFill>
                  <a:srgbClr val="0000FF"/>
                </a:solidFill>
              </a:rPr>
              <a:t>11~12</a:t>
            </a:r>
            <a:r>
              <a:rPr lang="ko-KR" altLang="en-US" sz="1400" dirty="0">
                <a:solidFill>
                  <a:srgbClr val="0000FF"/>
                </a:solidFill>
              </a:rPr>
              <a:t>행</a:t>
            </a:r>
            <a:r>
              <a:rPr lang="en-US" altLang="ko-KR" sz="1400" dirty="0">
                <a:solidFill>
                  <a:srgbClr val="0000FF"/>
                </a:solidFill>
              </a:rPr>
              <a:t>: reshape </a:t>
            </a:r>
            <a:r>
              <a:rPr lang="ko-KR" altLang="en-US" sz="1400" dirty="0">
                <a:solidFill>
                  <a:srgbClr val="0000FF"/>
                </a:solidFill>
              </a:rPr>
              <a:t>함수로 </a:t>
            </a:r>
            <a:r>
              <a:rPr lang="en-US" altLang="ko-KR" sz="1400" dirty="0">
                <a:solidFill>
                  <a:srgbClr val="0000FF"/>
                </a:solidFill>
              </a:rPr>
              <a:t>2</a:t>
            </a:r>
            <a:r>
              <a:rPr lang="ko-KR" altLang="en-US" sz="1400" dirty="0">
                <a:solidFill>
                  <a:srgbClr val="0000FF"/>
                </a:solidFill>
              </a:rPr>
              <a:t>차원 구조의 </a:t>
            </a:r>
            <a:endParaRPr lang="en-US" altLang="ko-KR" sz="1400" dirty="0">
              <a:solidFill>
                <a:srgbClr val="0000FF"/>
              </a:solidFill>
            </a:endParaRPr>
          </a:p>
          <a:p>
            <a:r>
              <a:rPr lang="ko-KR" altLang="en-US" sz="1400" dirty="0" err="1">
                <a:solidFill>
                  <a:srgbClr val="0000FF"/>
                </a:solidFill>
              </a:rPr>
              <a:t>텐서를</a:t>
            </a:r>
            <a:r>
              <a:rPr lang="ko-KR" altLang="en-US" sz="1400" dirty="0">
                <a:solidFill>
                  <a:srgbClr val="0000FF"/>
                </a:solidFill>
              </a:rPr>
              <a:t> </a:t>
            </a:r>
            <a:r>
              <a:rPr lang="en-US" altLang="ko-KR" sz="1400" dirty="0">
                <a:solidFill>
                  <a:srgbClr val="0000FF"/>
                </a:solidFill>
              </a:rPr>
              <a:t>1</a:t>
            </a:r>
            <a:r>
              <a:rPr lang="ko-KR" altLang="en-US" sz="1400" dirty="0">
                <a:solidFill>
                  <a:srgbClr val="0000FF"/>
                </a:solidFill>
              </a:rPr>
              <a:t>차원 구조로 변환</a:t>
            </a:r>
          </a:p>
        </p:txBody>
      </p:sp>
      <p:cxnSp>
        <p:nvCxnSpPr>
          <p:cNvPr id="6" name="직선 화살표 연결선 5"/>
          <p:cNvCxnSpPr/>
          <p:nvPr/>
        </p:nvCxnSpPr>
        <p:spPr>
          <a:xfrm flipH="1">
            <a:off x="5524847" y="3501008"/>
            <a:ext cx="1146396" cy="1498846"/>
          </a:xfrm>
          <a:prstGeom prst="straightConnector1">
            <a:avLst/>
          </a:prstGeom>
          <a:ln>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6657822" y="4034426"/>
            <a:ext cx="3398618" cy="701630"/>
          </a:xfrm>
          <a:prstGeom prst="rect">
            <a:avLst/>
          </a:prstGeom>
        </p:spPr>
        <p:txBody>
          <a:bodyPr vert="horz" wrap="none" lIns="91440" tIns="45720" rIns="91440" bIns="45720" rtlCol="0" anchor="ctr">
            <a:normAutofit/>
          </a:bodyPr>
          <a:lstStyle/>
          <a:p>
            <a:r>
              <a:rPr lang="en-US" altLang="ko-KR" sz="1400" dirty="0">
                <a:solidFill>
                  <a:srgbClr val="0000FF"/>
                </a:solidFill>
              </a:rPr>
              <a:t>13~14</a:t>
            </a:r>
            <a:r>
              <a:rPr lang="ko-KR" altLang="en-US" sz="1400" dirty="0">
                <a:solidFill>
                  <a:srgbClr val="0000FF"/>
                </a:solidFill>
              </a:rPr>
              <a:t>행</a:t>
            </a:r>
            <a:r>
              <a:rPr lang="en-US" altLang="ko-KR" sz="1400" dirty="0">
                <a:solidFill>
                  <a:srgbClr val="0000FF"/>
                </a:solidFill>
              </a:rPr>
              <a:t>: float32 </a:t>
            </a:r>
            <a:r>
              <a:rPr lang="ko-KR" altLang="en-US" sz="1400" dirty="0">
                <a:solidFill>
                  <a:srgbClr val="0000FF"/>
                </a:solidFill>
              </a:rPr>
              <a:t>데이터형으로</a:t>
            </a:r>
            <a:r>
              <a:rPr lang="en-US" altLang="ko-KR" sz="1400" dirty="0">
                <a:solidFill>
                  <a:srgbClr val="0000FF"/>
                </a:solidFill>
              </a:rPr>
              <a:t> </a:t>
            </a:r>
            <a:r>
              <a:rPr lang="ko-KR" altLang="en-US" sz="1400" dirty="0">
                <a:solidFill>
                  <a:srgbClr val="0000FF"/>
                </a:solidFill>
              </a:rPr>
              <a:t>변환하고 </a:t>
            </a:r>
            <a:endParaRPr lang="en-US" altLang="ko-KR" sz="1400" dirty="0">
              <a:solidFill>
                <a:srgbClr val="0000FF"/>
              </a:solidFill>
            </a:endParaRPr>
          </a:p>
          <a:p>
            <a:r>
              <a:rPr lang="en-US" altLang="ko-KR" sz="1400" dirty="0">
                <a:solidFill>
                  <a:srgbClr val="0000FF"/>
                </a:solidFill>
              </a:rPr>
              <a:t>[0,255] </a:t>
            </a:r>
            <a:r>
              <a:rPr lang="ko-KR" altLang="en-US" sz="1400" dirty="0">
                <a:solidFill>
                  <a:srgbClr val="0000FF"/>
                </a:solidFill>
              </a:rPr>
              <a:t>범위를</a:t>
            </a:r>
            <a:r>
              <a:rPr lang="en-US" altLang="ko-KR" sz="1400" dirty="0">
                <a:solidFill>
                  <a:srgbClr val="0000FF"/>
                </a:solidFill>
              </a:rPr>
              <a:t> [0,1] </a:t>
            </a:r>
            <a:r>
              <a:rPr lang="ko-KR" altLang="en-US" sz="1400" dirty="0">
                <a:solidFill>
                  <a:srgbClr val="0000FF"/>
                </a:solidFill>
              </a:rPr>
              <a:t>범위로 정규화</a:t>
            </a:r>
          </a:p>
        </p:txBody>
      </p:sp>
      <p:cxnSp>
        <p:nvCxnSpPr>
          <p:cNvPr id="9" name="직선 화살표 연결선 8"/>
          <p:cNvCxnSpPr/>
          <p:nvPr/>
        </p:nvCxnSpPr>
        <p:spPr>
          <a:xfrm flipH="1">
            <a:off x="5879976" y="4422672"/>
            <a:ext cx="777848" cy="1022553"/>
          </a:xfrm>
          <a:prstGeom prst="straightConnector1">
            <a:avLst/>
          </a:prstGeom>
          <a:ln>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12" name="직선 화살표 연결선 11"/>
          <p:cNvCxnSpPr/>
          <p:nvPr/>
        </p:nvCxnSpPr>
        <p:spPr>
          <a:xfrm flipH="1">
            <a:off x="6456041" y="5285092"/>
            <a:ext cx="215203" cy="512134"/>
          </a:xfrm>
          <a:prstGeom prst="straightConnector1">
            <a:avLst/>
          </a:prstGeom>
          <a:ln>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638949" y="4969978"/>
            <a:ext cx="3125229" cy="445649"/>
          </a:xfrm>
          <a:prstGeom prst="rect">
            <a:avLst/>
          </a:prstGeom>
        </p:spPr>
        <p:txBody>
          <a:bodyPr vert="horz" wrap="none" lIns="91440" tIns="45720" rIns="91440" bIns="45720" rtlCol="0" anchor="ctr">
            <a:normAutofit/>
          </a:bodyPr>
          <a:lstStyle/>
          <a:p>
            <a:r>
              <a:rPr lang="en-US" altLang="ko-KR" sz="1400" dirty="0">
                <a:solidFill>
                  <a:srgbClr val="0000FF"/>
                </a:solidFill>
              </a:rPr>
              <a:t>15~16</a:t>
            </a:r>
            <a:r>
              <a:rPr lang="ko-KR" altLang="en-US" sz="1400" dirty="0">
                <a:solidFill>
                  <a:srgbClr val="0000FF"/>
                </a:solidFill>
              </a:rPr>
              <a:t>행</a:t>
            </a:r>
            <a:r>
              <a:rPr lang="en-US" altLang="ko-KR" sz="1400" dirty="0">
                <a:solidFill>
                  <a:srgbClr val="0000FF"/>
                </a:solidFill>
              </a:rPr>
              <a:t>: </a:t>
            </a:r>
            <a:r>
              <a:rPr lang="ko-KR" altLang="en-US" sz="1400" dirty="0">
                <a:solidFill>
                  <a:srgbClr val="0000FF"/>
                </a:solidFill>
              </a:rPr>
              <a:t>레이블을 </a:t>
            </a:r>
            <a:r>
              <a:rPr lang="ko-KR" altLang="en-US" sz="1400" dirty="0" err="1">
                <a:solidFill>
                  <a:srgbClr val="0000FF"/>
                </a:solidFill>
              </a:rPr>
              <a:t>원핫</a:t>
            </a:r>
            <a:r>
              <a:rPr lang="ko-KR" altLang="en-US" sz="1400" dirty="0">
                <a:solidFill>
                  <a:srgbClr val="0000FF"/>
                </a:solidFill>
              </a:rPr>
              <a:t> 코드로 변환</a:t>
            </a:r>
          </a:p>
        </p:txBody>
      </p:sp>
      <p:pic>
        <p:nvPicPr>
          <p:cNvPr id="10" name="그림 9"/>
          <p:cNvPicPr>
            <a:picLocks noChangeAspect="1"/>
          </p:cNvPicPr>
          <p:nvPr/>
        </p:nvPicPr>
        <p:blipFill>
          <a:blip r:embed="rId3"/>
          <a:stretch>
            <a:fillRect/>
          </a:stretch>
        </p:blipFill>
        <p:spPr>
          <a:xfrm>
            <a:off x="2202077" y="6013250"/>
            <a:ext cx="6736252" cy="454494"/>
          </a:xfrm>
          <a:prstGeom prst="rect">
            <a:avLst/>
          </a:prstGeom>
        </p:spPr>
      </p:pic>
    </p:spTree>
    <p:extLst>
      <p:ext uri="{BB962C8B-B14F-4D97-AF65-F5344CB8AC3E}">
        <p14:creationId xmlns:p14="http://schemas.microsoft.com/office/powerpoint/2010/main" val="11188738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solidFill>
                  <a:schemeClr val="tx1">
                    <a:lumMod val="85000"/>
                    <a:lumOff val="15000"/>
                  </a:schemeClr>
                </a:solidFill>
              </a:rPr>
              <a:t>5.4.1 MNIST </a:t>
            </a:r>
            <a:r>
              <a:rPr lang="ko-KR" altLang="en-US" dirty="0">
                <a:solidFill>
                  <a:schemeClr val="tx1">
                    <a:lumMod val="85000"/>
                    <a:lumOff val="15000"/>
                  </a:schemeClr>
                </a:solidFill>
              </a:rPr>
              <a:t>인식</a:t>
            </a:r>
          </a:p>
        </p:txBody>
      </p:sp>
      <p:sp>
        <p:nvSpPr>
          <p:cNvPr id="3" name="내용 개체 틀 2"/>
          <p:cNvSpPr>
            <a:spLocks noGrp="1"/>
          </p:cNvSpPr>
          <p:nvPr>
            <p:ph idx="10"/>
          </p:nvPr>
        </p:nvSpPr>
        <p:spPr/>
        <p:txBody>
          <a:bodyPr/>
          <a:lstStyle/>
          <a:p>
            <a:r>
              <a:rPr lang="ko-KR" altLang="en-US" dirty="0"/>
              <a:t>단계 </a:t>
            </a:r>
            <a:r>
              <a:rPr lang="en-US" altLang="ko-KR" dirty="0"/>
              <a:t>2: </a:t>
            </a:r>
            <a:r>
              <a:rPr lang="ko-KR" altLang="en-US" dirty="0"/>
              <a:t>신경망 구조 설계</a:t>
            </a:r>
            <a:endParaRPr lang="en-US" altLang="ko-KR" dirty="0"/>
          </a:p>
          <a:p>
            <a:pPr lvl="1">
              <a:lnSpc>
                <a:spcPct val="150000"/>
              </a:lnSpc>
            </a:pPr>
            <a:r>
              <a:rPr lang="en-US" altLang="ko-KR" dirty="0"/>
              <a:t>18~20</a:t>
            </a:r>
            <a:r>
              <a:rPr lang="ko-KR" altLang="en-US" dirty="0"/>
              <a:t>행</a:t>
            </a:r>
            <a:r>
              <a:rPr lang="en-US" altLang="ko-KR" dirty="0"/>
              <a:t>: </a:t>
            </a:r>
            <a:r>
              <a:rPr lang="ko-KR" altLang="en-US" dirty="0"/>
              <a:t>신경망의 </a:t>
            </a:r>
            <a:r>
              <a:rPr lang="ko-KR" altLang="en-US" dirty="0" err="1"/>
              <a:t>입력층</a:t>
            </a:r>
            <a:r>
              <a:rPr lang="en-US" altLang="ko-KR" dirty="0"/>
              <a:t>, </a:t>
            </a:r>
            <a:r>
              <a:rPr lang="ko-KR" altLang="en-US" dirty="0" err="1"/>
              <a:t>은닉층</a:t>
            </a:r>
            <a:r>
              <a:rPr lang="en-US" altLang="ko-KR" dirty="0"/>
              <a:t>, </a:t>
            </a:r>
            <a:r>
              <a:rPr lang="ko-KR" altLang="en-US" dirty="0" err="1"/>
              <a:t>출력층의</a:t>
            </a:r>
            <a:r>
              <a:rPr lang="ko-KR" altLang="en-US" dirty="0"/>
              <a:t> 노드 개수 설정</a:t>
            </a:r>
            <a:endParaRPr lang="en-US" altLang="ko-KR" dirty="0"/>
          </a:p>
          <a:p>
            <a:pPr lvl="1">
              <a:lnSpc>
                <a:spcPct val="150000"/>
              </a:lnSpc>
            </a:pPr>
            <a:r>
              <a:rPr lang="en-US" altLang="ko-KR" dirty="0"/>
              <a:t>22</a:t>
            </a:r>
            <a:r>
              <a:rPr lang="ko-KR" altLang="en-US" dirty="0"/>
              <a:t>행</a:t>
            </a:r>
            <a:r>
              <a:rPr lang="en-US" altLang="ko-KR" dirty="0"/>
              <a:t>: Sequential </a:t>
            </a:r>
            <a:r>
              <a:rPr lang="ko-KR" altLang="en-US" dirty="0"/>
              <a:t>모델을 생성하여 </a:t>
            </a:r>
            <a:r>
              <a:rPr lang="en-US" altLang="ko-KR" dirty="0" err="1"/>
              <a:t>mlp</a:t>
            </a:r>
            <a:r>
              <a:rPr lang="en-US" altLang="ko-KR" dirty="0"/>
              <a:t> </a:t>
            </a:r>
            <a:r>
              <a:rPr lang="ko-KR" altLang="en-US" dirty="0"/>
              <a:t>객체에 저장</a:t>
            </a:r>
            <a:endParaRPr lang="en-US" altLang="ko-KR" dirty="0"/>
          </a:p>
          <a:p>
            <a:pPr lvl="1">
              <a:lnSpc>
                <a:spcPct val="150000"/>
              </a:lnSpc>
            </a:pPr>
            <a:r>
              <a:rPr lang="en-US" altLang="ko-KR" dirty="0"/>
              <a:t>23</a:t>
            </a:r>
            <a:r>
              <a:rPr lang="ko-KR" altLang="en-US" dirty="0"/>
              <a:t>행</a:t>
            </a:r>
            <a:r>
              <a:rPr lang="en-US" altLang="ko-KR" dirty="0"/>
              <a:t>: </a:t>
            </a:r>
            <a:r>
              <a:rPr lang="ko-KR" altLang="en-US" dirty="0"/>
              <a:t>은닉층을 추가</a:t>
            </a:r>
            <a:r>
              <a:rPr lang="en-US" altLang="ko-KR" dirty="0"/>
              <a:t>(</a:t>
            </a:r>
            <a:r>
              <a:rPr lang="en-US" altLang="ko-KR" dirty="0" err="1"/>
              <a:t>input_shape</a:t>
            </a:r>
            <a:r>
              <a:rPr lang="ko-KR" altLang="en-US" dirty="0"/>
              <a:t>은 </a:t>
            </a:r>
            <a:r>
              <a:rPr lang="ko-KR" altLang="en-US" dirty="0" err="1"/>
              <a:t>입력층</a:t>
            </a:r>
            <a:r>
              <a:rPr lang="en-US" altLang="ko-KR" dirty="0"/>
              <a:t>,</a:t>
            </a:r>
            <a:r>
              <a:rPr lang="ko-KR" altLang="en-US" dirty="0"/>
              <a:t> </a:t>
            </a:r>
            <a:r>
              <a:rPr lang="en-US" altLang="ko-KR" dirty="0"/>
              <a:t>units</a:t>
            </a:r>
            <a:r>
              <a:rPr lang="ko-KR" altLang="en-US" dirty="0"/>
              <a:t>은 현재 쌓고 있는 </a:t>
            </a:r>
            <a:r>
              <a:rPr lang="ko-KR" altLang="en-US" dirty="0" err="1"/>
              <a:t>은닉층으로</a:t>
            </a:r>
            <a:r>
              <a:rPr lang="ko-KR" altLang="en-US" dirty="0"/>
              <a:t> 설정</a:t>
            </a:r>
            <a:r>
              <a:rPr lang="en-US" altLang="ko-KR" dirty="0"/>
              <a:t>)</a:t>
            </a:r>
          </a:p>
          <a:p>
            <a:pPr lvl="1">
              <a:lnSpc>
                <a:spcPct val="150000"/>
              </a:lnSpc>
            </a:pPr>
            <a:r>
              <a:rPr lang="en-US" altLang="ko-KR" dirty="0"/>
              <a:t>24</a:t>
            </a:r>
            <a:r>
              <a:rPr lang="ko-KR" altLang="en-US" dirty="0"/>
              <a:t>행</a:t>
            </a:r>
            <a:r>
              <a:rPr lang="en-US" altLang="ko-KR" dirty="0"/>
              <a:t>: </a:t>
            </a:r>
            <a:r>
              <a:rPr lang="ko-KR" altLang="en-US" dirty="0"/>
              <a:t>출력층을 추가</a:t>
            </a:r>
            <a:r>
              <a:rPr lang="en-US" altLang="ko-KR" dirty="0"/>
              <a:t>(</a:t>
            </a:r>
            <a:r>
              <a:rPr lang="en-US" altLang="ko-KR" dirty="0" err="1"/>
              <a:t>input_shape</a:t>
            </a:r>
            <a:r>
              <a:rPr lang="ko-KR" altLang="en-US" dirty="0"/>
              <a:t>은 생략 가능</a:t>
            </a:r>
            <a:r>
              <a:rPr lang="en-US" altLang="ko-KR" dirty="0"/>
              <a:t>, units</a:t>
            </a:r>
            <a:r>
              <a:rPr lang="ko-KR" altLang="en-US" dirty="0"/>
              <a:t>은 현재 쌓고 있는 </a:t>
            </a:r>
            <a:r>
              <a:rPr lang="ko-KR" altLang="en-US" dirty="0" err="1"/>
              <a:t>출력층으로</a:t>
            </a:r>
            <a:r>
              <a:rPr lang="ko-KR" altLang="en-US" dirty="0"/>
              <a:t> 설정</a:t>
            </a:r>
            <a:r>
              <a:rPr lang="en-US" altLang="ko-KR" dirty="0"/>
              <a:t>)</a:t>
            </a:r>
          </a:p>
        </p:txBody>
      </p:sp>
      <p:pic>
        <p:nvPicPr>
          <p:cNvPr id="4" name="그림 3"/>
          <p:cNvPicPr>
            <a:picLocks noChangeAspect="1"/>
          </p:cNvPicPr>
          <p:nvPr/>
        </p:nvPicPr>
        <p:blipFill>
          <a:blip r:embed="rId2"/>
          <a:stretch>
            <a:fillRect/>
          </a:stretch>
        </p:blipFill>
        <p:spPr>
          <a:xfrm>
            <a:off x="2207568" y="3645025"/>
            <a:ext cx="7924800" cy="2638425"/>
          </a:xfrm>
          <a:prstGeom prst="rect">
            <a:avLst/>
          </a:prstGeom>
        </p:spPr>
      </p:pic>
      <mc:AlternateContent xmlns:mc="http://schemas.openxmlformats.org/markup-compatibility/2006" xmlns:p14="http://schemas.microsoft.com/office/powerpoint/2010/main">
        <mc:Choice Requires="p14">
          <p:contentPart p14:bwMode="auto" r:id="rId3">
            <p14:nvContentPartPr>
              <p14:cNvPr id="5" name="잉크 4">
                <a:extLst>
                  <a:ext uri="{FF2B5EF4-FFF2-40B4-BE49-F238E27FC236}">
                    <a16:creationId xmlns:a16="http://schemas.microsoft.com/office/drawing/2014/main" id="{1810A58D-C29B-4D4C-9645-A569C2D15BCF}"/>
                  </a:ext>
                </a:extLst>
              </p14:cNvPr>
              <p14:cNvContentPartPr/>
              <p14:nvPr/>
            </p14:nvContentPartPr>
            <p14:xfrm>
              <a:off x="2911138" y="3992274"/>
              <a:ext cx="1184400" cy="95400"/>
            </p14:xfrm>
          </p:contentPart>
        </mc:Choice>
        <mc:Fallback xmlns="">
          <p:pic>
            <p:nvPicPr>
              <p:cNvPr id="5" name="잉크 4">
                <a:extLst>
                  <a:ext uri="{FF2B5EF4-FFF2-40B4-BE49-F238E27FC236}">
                    <a16:creationId xmlns:a16="http://schemas.microsoft.com/office/drawing/2014/main" id="{1810A58D-C29B-4D4C-9645-A569C2D15BCF}"/>
                  </a:ext>
                </a:extLst>
              </p:cNvPr>
              <p:cNvPicPr/>
              <p:nvPr/>
            </p:nvPicPr>
            <p:blipFill>
              <a:blip r:embed="rId4"/>
              <a:stretch>
                <a:fillRect/>
              </a:stretch>
            </p:blipFill>
            <p:spPr>
              <a:xfrm>
                <a:off x="2857138" y="3884274"/>
                <a:ext cx="1292040" cy="311040"/>
              </a:xfrm>
              <a:prstGeom prst="rect">
                <a:avLst/>
              </a:prstGeom>
            </p:spPr>
          </p:pic>
        </mc:Fallback>
      </mc:AlternateContent>
    </p:spTree>
    <p:extLst>
      <p:ext uri="{BB962C8B-B14F-4D97-AF65-F5344CB8AC3E}">
        <p14:creationId xmlns:p14="http://schemas.microsoft.com/office/powerpoint/2010/main" val="13966614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solidFill>
                  <a:schemeClr val="tx1">
                    <a:lumMod val="85000"/>
                    <a:lumOff val="15000"/>
                  </a:schemeClr>
                </a:solidFill>
              </a:rPr>
              <a:t>5.4.1 MNIST </a:t>
            </a:r>
            <a:r>
              <a:rPr lang="ko-KR" altLang="en-US" dirty="0">
                <a:solidFill>
                  <a:schemeClr val="tx1">
                    <a:lumMod val="85000"/>
                    <a:lumOff val="15000"/>
                  </a:schemeClr>
                </a:solidFill>
              </a:rPr>
              <a:t>인식</a:t>
            </a:r>
          </a:p>
        </p:txBody>
      </p:sp>
      <p:sp>
        <p:nvSpPr>
          <p:cNvPr id="3" name="내용 개체 틀 2"/>
          <p:cNvSpPr>
            <a:spLocks noGrp="1"/>
          </p:cNvSpPr>
          <p:nvPr>
            <p:ph idx="10"/>
          </p:nvPr>
        </p:nvSpPr>
        <p:spPr/>
        <p:txBody>
          <a:bodyPr/>
          <a:lstStyle/>
          <a:p>
            <a:r>
              <a:rPr lang="ko-KR" altLang="en-US" dirty="0"/>
              <a:t>단계 </a:t>
            </a:r>
            <a:r>
              <a:rPr lang="en-US" altLang="ko-KR" dirty="0"/>
              <a:t>3: </a:t>
            </a:r>
            <a:r>
              <a:rPr lang="ko-KR" altLang="en-US" dirty="0"/>
              <a:t>신경망 학습</a:t>
            </a:r>
            <a:endParaRPr lang="en-US" altLang="ko-KR" dirty="0"/>
          </a:p>
          <a:p>
            <a:pPr lvl="1">
              <a:lnSpc>
                <a:spcPct val="150000"/>
              </a:lnSpc>
            </a:pPr>
            <a:r>
              <a:rPr lang="en-US" altLang="ko-KR" dirty="0"/>
              <a:t>26</a:t>
            </a:r>
            <a:r>
              <a:rPr lang="ko-KR" altLang="en-US" dirty="0"/>
              <a:t>행</a:t>
            </a:r>
            <a:r>
              <a:rPr lang="en-US" altLang="ko-KR" dirty="0"/>
              <a:t>: compile </a:t>
            </a:r>
            <a:r>
              <a:rPr lang="ko-KR" altLang="en-US" dirty="0"/>
              <a:t>함수로 학습을 준비함</a:t>
            </a:r>
            <a:r>
              <a:rPr lang="en-US" altLang="ko-KR" dirty="0"/>
              <a:t>(loss </a:t>
            </a:r>
            <a:r>
              <a:rPr lang="ko-KR" altLang="en-US" dirty="0"/>
              <a:t>매개변수는 손실 함수</a:t>
            </a:r>
            <a:r>
              <a:rPr lang="en-US" altLang="ko-KR" dirty="0"/>
              <a:t>, optimizers</a:t>
            </a:r>
            <a:r>
              <a:rPr lang="ko-KR" altLang="en-US" dirty="0"/>
              <a:t>는 </a:t>
            </a:r>
            <a:r>
              <a:rPr lang="ko-KR" altLang="en-US" dirty="0" err="1"/>
              <a:t>옵티마이저</a:t>
            </a:r>
            <a:r>
              <a:rPr lang="ko-KR" altLang="en-US" dirty="0"/>
              <a:t> 설정</a:t>
            </a:r>
            <a:r>
              <a:rPr lang="en-US" altLang="ko-KR" dirty="0"/>
              <a:t>)</a:t>
            </a:r>
          </a:p>
          <a:p>
            <a:pPr lvl="1">
              <a:lnSpc>
                <a:spcPct val="150000"/>
              </a:lnSpc>
            </a:pPr>
            <a:r>
              <a:rPr lang="en-US" altLang="ko-KR" dirty="0"/>
              <a:t>27</a:t>
            </a:r>
            <a:r>
              <a:rPr lang="ko-KR" altLang="en-US" dirty="0"/>
              <a:t>행</a:t>
            </a:r>
            <a:r>
              <a:rPr lang="en-US" altLang="ko-KR" dirty="0"/>
              <a:t>: fit </a:t>
            </a:r>
            <a:r>
              <a:rPr lang="ko-KR" altLang="en-US" dirty="0"/>
              <a:t>함수는 실제 학습을 수행</a:t>
            </a:r>
            <a:r>
              <a:rPr lang="en-US" altLang="ko-KR" dirty="0"/>
              <a:t>(</a:t>
            </a:r>
            <a:r>
              <a:rPr lang="en-US" altLang="ko-KR" dirty="0" err="1"/>
              <a:t>batch_size</a:t>
            </a:r>
            <a:r>
              <a:rPr lang="ko-KR" altLang="en-US" dirty="0"/>
              <a:t>는 </a:t>
            </a:r>
            <a:r>
              <a:rPr lang="ko-KR" altLang="en-US" dirty="0" err="1"/>
              <a:t>미니배치</a:t>
            </a:r>
            <a:r>
              <a:rPr lang="ko-KR" altLang="en-US" dirty="0"/>
              <a:t> 크기</a:t>
            </a:r>
            <a:r>
              <a:rPr lang="en-US" altLang="ko-KR" dirty="0"/>
              <a:t>, epochs</a:t>
            </a:r>
            <a:r>
              <a:rPr lang="ko-KR" altLang="en-US" dirty="0"/>
              <a:t>는 최대 </a:t>
            </a:r>
            <a:r>
              <a:rPr lang="ko-KR" altLang="en-US" dirty="0" err="1"/>
              <a:t>세대수</a:t>
            </a:r>
            <a:r>
              <a:rPr lang="en-US" altLang="ko-KR" dirty="0"/>
              <a:t>, </a:t>
            </a:r>
            <a:r>
              <a:rPr lang="en-US" altLang="ko-KR" dirty="0" err="1"/>
              <a:t>validation_data</a:t>
            </a:r>
            <a:r>
              <a:rPr lang="ko-KR" altLang="en-US" dirty="0"/>
              <a:t>는 학습 도중에 사용할 검증 집합 설정</a:t>
            </a:r>
            <a:r>
              <a:rPr lang="en-US" altLang="ko-KR" dirty="0"/>
              <a:t>)</a:t>
            </a:r>
          </a:p>
          <a:p>
            <a:r>
              <a:rPr lang="ko-KR" altLang="en-US" dirty="0"/>
              <a:t>단계 </a:t>
            </a:r>
            <a:r>
              <a:rPr lang="en-US" altLang="ko-KR" dirty="0"/>
              <a:t>4: </a:t>
            </a:r>
            <a:r>
              <a:rPr lang="ko-KR" altLang="en-US" dirty="0"/>
              <a:t>예측</a:t>
            </a:r>
            <a:endParaRPr lang="en-US" altLang="ko-KR" dirty="0"/>
          </a:p>
          <a:p>
            <a:pPr lvl="1"/>
            <a:r>
              <a:rPr lang="en-US" altLang="ko-KR" dirty="0"/>
              <a:t>29</a:t>
            </a:r>
            <a:r>
              <a:rPr lang="ko-KR" altLang="en-US" dirty="0"/>
              <a:t>행</a:t>
            </a:r>
            <a:r>
              <a:rPr lang="en-US" altLang="ko-KR" dirty="0"/>
              <a:t>: evaluate </a:t>
            </a:r>
            <a:r>
              <a:rPr lang="ko-KR" altLang="en-US" dirty="0"/>
              <a:t>함수로 </a:t>
            </a:r>
            <a:r>
              <a:rPr lang="ko-KR" altLang="en-US" dirty="0" err="1"/>
              <a:t>정확률</a:t>
            </a:r>
            <a:r>
              <a:rPr lang="ko-KR" altLang="en-US" dirty="0"/>
              <a:t> 측정</a:t>
            </a:r>
            <a:endParaRPr lang="en-US" altLang="ko-KR" dirty="0"/>
          </a:p>
        </p:txBody>
      </p:sp>
      <p:pic>
        <p:nvPicPr>
          <p:cNvPr id="5" name="그림 4"/>
          <p:cNvPicPr>
            <a:picLocks noChangeAspect="1"/>
          </p:cNvPicPr>
          <p:nvPr/>
        </p:nvPicPr>
        <p:blipFill>
          <a:blip r:embed="rId2"/>
          <a:stretch>
            <a:fillRect/>
          </a:stretch>
        </p:blipFill>
        <p:spPr>
          <a:xfrm>
            <a:off x="2063553" y="4149080"/>
            <a:ext cx="7915275" cy="2019300"/>
          </a:xfrm>
          <a:prstGeom prst="rect">
            <a:avLst/>
          </a:prstGeom>
        </p:spPr>
      </p:pic>
      <p:cxnSp>
        <p:nvCxnSpPr>
          <p:cNvPr id="6" name="직선 화살표 연결선 5"/>
          <p:cNvCxnSpPr/>
          <p:nvPr/>
        </p:nvCxnSpPr>
        <p:spPr>
          <a:xfrm flipH="1">
            <a:off x="5337029" y="3634096"/>
            <a:ext cx="215203" cy="512134"/>
          </a:xfrm>
          <a:prstGeom prst="straightConnector1">
            <a:avLst/>
          </a:prstGeom>
          <a:ln>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519937" y="3318982"/>
            <a:ext cx="2016224" cy="445649"/>
          </a:xfrm>
          <a:prstGeom prst="rect">
            <a:avLst/>
          </a:prstGeom>
        </p:spPr>
        <p:txBody>
          <a:bodyPr vert="horz" wrap="none" lIns="91440" tIns="45720" rIns="91440" bIns="45720" rtlCol="0" anchor="ctr">
            <a:normAutofit/>
          </a:bodyPr>
          <a:lstStyle/>
          <a:p>
            <a:r>
              <a:rPr lang="ko-KR" altLang="en-US" sz="1400" dirty="0">
                <a:solidFill>
                  <a:srgbClr val="0000FF"/>
                </a:solidFill>
              </a:rPr>
              <a:t>손실 함수로 </a:t>
            </a:r>
            <a:r>
              <a:rPr lang="en-US" altLang="ko-KR" sz="1400" dirty="0">
                <a:solidFill>
                  <a:srgbClr val="0000FF"/>
                </a:solidFill>
              </a:rPr>
              <a:t>MSE </a:t>
            </a:r>
            <a:r>
              <a:rPr lang="ko-KR" altLang="en-US" sz="1400" dirty="0">
                <a:solidFill>
                  <a:srgbClr val="0000FF"/>
                </a:solidFill>
              </a:rPr>
              <a:t>사용</a:t>
            </a:r>
          </a:p>
        </p:txBody>
      </p:sp>
      <p:cxnSp>
        <p:nvCxnSpPr>
          <p:cNvPr id="8" name="직선 화살표 연결선 7"/>
          <p:cNvCxnSpPr/>
          <p:nvPr/>
        </p:nvCxnSpPr>
        <p:spPr>
          <a:xfrm flipH="1">
            <a:off x="7425260" y="3611794"/>
            <a:ext cx="215203" cy="512134"/>
          </a:xfrm>
          <a:prstGeom prst="straightConnector1">
            <a:avLst/>
          </a:prstGeom>
          <a:ln>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7608168" y="3296680"/>
            <a:ext cx="2160240" cy="445649"/>
          </a:xfrm>
          <a:prstGeom prst="rect">
            <a:avLst/>
          </a:prstGeom>
        </p:spPr>
        <p:txBody>
          <a:bodyPr vert="horz" wrap="none" lIns="91440" tIns="45720" rIns="91440" bIns="45720" rtlCol="0" anchor="ctr">
            <a:normAutofit/>
          </a:bodyPr>
          <a:lstStyle/>
          <a:p>
            <a:r>
              <a:rPr lang="ko-KR" altLang="en-US" sz="1400" dirty="0" err="1">
                <a:solidFill>
                  <a:srgbClr val="0000FF"/>
                </a:solidFill>
              </a:rPr>
              <a:t>옵티마이저로</a:t>
            </a:r>
            <a:r>
              <a:rPr lang="ko-KR" altLang="en-US" sz="1400" dirty="0">
                <a:solidFill>
                  <a:srgbClr val="0000FF"/>
                </a:solidFill>
              </a:rPr>
              <a:t> </a:t>
            </a:r>
            <a:r>
              <a:rPr lang="en-US" altLang="ko-KR" sz="1400" dirty="0">
                <a:solidFill>
                  <a:srgbClr val="0000FF"/>
                </a:solidFill>
              </a:rPr>
              <a:t>Adam </a:t>
            </a:r>
            <a:r>
              <a:rPr lang="ko-KR" altLang="en-US" sz="1400" dirty="0">
                <a:solidFill>
                  <a:srgbClr val="0000FF"/>
                </a:solidFill>
              </a:rPr>
              <a:t>사용</a:t>
            </a:r>
          </a:p>
        </p:txBody>
      </p:sp>
      <p:cxnSp>
        <p:nvCxnSpPr>
          <p:cNvPr id="10" name="직선 화살표 연결선 9"/>
          <p:cNvCxnSpPr/>
          <p:nvPr/>
        </p:nvCxnSpPr>
        <p:spPr>
          <a:xfrm flipH="1" flipV="1">
            <a:off x="2927648" y="4869160"/>
            <a:ext cx="792088" cy="1208286"/>
          </a:xfrm>
          <a:prstGeom prst="straightConnector1">
            <a:avLst/>
          </a:prstGeom>
          <a:ln>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3035008" y="6077446"/>
            <a:ext cx="5941312" cy="445649"/>
          </a:xfrm>
          <a:prstGeom prst="rect">
            <a:avLst/>
          </a:prstGeom>
        </p:spPr>
        <p:txBody>
          <a:bodyPr vert="horz" wrap="none" lIns="91440" tIns="45720" rIns="91440" bIns="45720" rtlCol="0" anchor="ctr">
            <a:normAutofit/>
          </a:bodyPr>
          <a:lstStyle/>
          <a:p>
            <a:r>
              <a:rPr lang="ko-KR" altLang="en-US" sz="1400" dirty="0">
                <a:solidFill>
                  <a:srgbClr val="0000FF"/>
                </a:solidFill>
              </a:rPr>
              <a:t>학습 도중에 발생한 정보를 </a:t>
            </a:r>
            <a:r>
              <a:rPr lang="en-US" altLang="ko-KR" sz="1400" dirty="0" err="1">
                <a:solidFill>
                  <a:srgbClr val="0000FF"/>
                </a:solidFill>
              </a:rPr>
              <a:t>hist</a:t>
            </a:r>
            <a:r>
              <a:rPr lang="en-US" altLang="ko-KR" sz="1400" dirty="0">
                <a:solidFill>
                  <a:srgbClr val="0000FF"/>
                </a:solidFill>
              </a:rPr>
              <a:t> </a:t>
            </a:r>
            <a:r>
              <a:rPr lang="ko-KR" altLang="en-US" sz="1400" dirty="0">
                <a:solidFill>
                  <a:srgbClr val="0000FF"/>
                </a:solidFill>
              </a:rPr>
              <a:t>객체에 저장해 둠</a:t>
            </a:r>
            <a:r>
              <a:rPr lang="en-US" altLang="ko-KR" sz="1400" dirty="0">
                <a:solidFill>
                  <a:srgbClr val="0000FF"/>
                </a:solidFill>
              </a:rPr>
              <a:t>(</a:t>
            </a:r>
            <a:r>
              <a:rPr lang="ko-KR" altLang="en-US" sz="1400" dirty="0">
                <a:solidFill>
                  <a:srgbClr val="0000FF"/>
                </a:solidFill>
              </a:rPr>
              <a:t>시각화에 활용</a:t>
            </a:r>
            <a:r>
              <a:rPr lang="en-US" altLang="ko-KR" sz="1400" dirty="0">
                <a:solidFill>
                  <a:srgbClr val="0000FF"/>
                </a:solidFill>
              </a:rPr>
              <a:t>)</a:t>
            </a:r>
            <a:endParaRPr lang="ko-KR" altLang="en-US" sz="1400" dirty="0">
              <a:solidFill>
                <a:srgbClr val="0000FF"/>
              </a:solidFill>
            </a:endParaRPr>
          </a:p>
        </p:txBody>
      </p:sp>
      <mc:AlternateContent xmlns:mc="http://schemas.openxmlformats.org/markup-compatibility/2006" xmlns:p14="http://schemas.microsoft.com/office/powerpoint/2010/main">
        <mc:Choice Requires="p14">
          <p:contentPart p14:bwMode="auto" r:id="rId3">
            <p14:nvContentPartPr>
              <p14:cNvPr id="4" name="잉크 3">
                <a:extLst>
                  <a:ext uri="{FF2B5EF4-FFF2-40B4-BE49-F238E27FC236}">
                    <a16:creationId xmlns:a16="http://schemas.microsoft.com/office/drawing/2014/main" id="{F3F49894-EDEE-4041-9F35-E788B63D4E44}"/>
                  </a:ext>
                </a:extLst>
              </p14:cNvPr>
              <p14:cNvContentPartPr/>
              <p14:nvPr/>
            </p14:nvContentPartPr>
            <p14:xfrm>
              <a:off x="7579258" y="4246794"/>
              <a:ext cx="819720" cy="16560"/>
            </p14:xfrm>
          </p:contentPart>
        </mc:Choice>
        <mc:Fallback xmlns="">
          <p:pic>
            <p:nvPicPr>
              <p:cNvPr id="4" name="잉크 3">
                <a:extLst>
                  <a:ext uri="{FF2B5EF4-FFF2-40B4-BE49-F238E27FC236}">
                    <a16:creationId xmlns:a16="http://schemas.microsoft.com/office/drawing/2014/main" id="{F3F49894-EDEE-4041-9F35-E788B63D4E44}"/>
                  </a:ext>
                </a:extLst>
              </p:cNvPr>
              <p:cNvPicPr/>
              <p:nvPr/>
            </p:nvPicPr>
            <p:blipFill>
              <a:blip r:embed="rId4"/>
              <a:stretch>
                <a:fillRect/>
              </a:stretch>
            </p:blipFill>
            <p:spPr>
              <a:xfrm>
                <a:off x="7525258" y="4138794"/>
                <a:ext cx="927360" cy="2322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2" name="잉크 11">
                <a:extLst>
                  <a:ext uri="{FF2B5EF4-FFF2-40B4-BE49-F238E27FC236}">
                    <a16:creationId xmlns:a16="http://schemas.microsoft.com/office/drawing/2014/main" id="{D33F6761-FDD9-44BB-81B6-B3DE5E80F7BA}"/>
                  </a:ext>
                </a:extLst>
              </p14:cNvPr>
              <p14:cNvContentPartPr/>
              <p14:nvPr/>
            </p14:nvContentPartPr>
            <p14:xfrm>
              <a:off x="2788738" y="4517874"/>
              <a:ext cx="824400" cy="52920"/>
            </p14:xfrm>
          </p:contentPart>
        </mc:Choice>
        <mc:Fallback xmlns="">
          <p:pic>
            <p:nvPicPr>
              <p:cNvPr id="12" name="잉크 11">
                <a:extLst>
                  <a:ext uri="{FF2B5EF4-FFF2-40B4-BE49-F238E27FC236}">
                    <a16:creationId xmlns:a16="http://schemas.microsoft.com/office/drawing/2014/main" id="{D33F6761-FDD9-44BB-81B6-B3DE5E80F7BA}"/>
                  </a:ext>
                </a:extLst>
              </p:cNvPr>
              <p:cNvPicPr/>
              <p:nvPr/>
            </p:nvPicPr>
            <p:blipFill>
              <a:blip r:embed="rId6"/>
              <a:stretch>
                <a:fillRect/>
              </a:stretch>
            </p:blipFill>
            <p:spPr>
              <a:xfrm>
                <a:off x="2734738" y="4409874"/>
                <a:ext cx="932040" cy="2685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3" name="잉크 12">
                <a:extLst>
                  <a:ext uri="{FF2B5EF4-FFF2-40B4-BE49-F238E27FC236}">
                    <a16:creationId xmlns:a16="http://schemas.microsoft.com/office/drawing/2014/main" id="{A5CA68BA-F89B-4D51-9243-851EEFCE8F17}"/>
                  </a:ext>
                </a:extLst>
              </p14:cNvPr>
              <p14:cNvContentPartPr/>
              <p14:nvPr/>
            </p14:nvContentPartPr>
            <p14:xfrm>
              <a:off x="7325871" y="4804794"/>
              <a:ext cx="177120" cy="7560"/>
            </p14:xfrm>
          </p:contentPart>
        </mc:Choice>
        <mc:Fallback xmlns="">
          <p:pic>
            <p:nvPicPr>
              <p:cNvPr id="13" name="잉크 12">
                <a:extLst>
                  <a:ext uri="{FF2B5EF4-FFF2-40B4-BE49-F238E27FC236}">
                    <a16:creationId xmlns:a16="http://schemas.microsoft.com/office/drawing/2014/main" id="{A5CA68BA-F89B-4D51-9243-851EEFCE8F17}"/>
                  </a:ext>
                </a:extLst>
              </p:cNvPr>
              <p:cNvPicPr/>
              <p:nvPr/>
            </p:nvPicPr>
            <p:blipFill>
              <a:blip r:embed="rId8"/>
              <a:stretch>
                <a:fillRect/>
              </a:stretch>
            </p:blipFill>
            <p:spPr>
              <a:xfrm>
                <a:off x="7271871" y="4696794"/>
                <a:ext cx="284760" cy="2232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4" name="잉크 13">
                <a:extLst>
                  <a:ext uri="{FF2B5EF4-FFF2-40B4-BE49-F238E27FC236}">
                    <a16:creationId xmlns:a16="http://schemas.microsoft.com/office/drawing/2014/main" id="{A6F76624-7087-4888-8A73-24D0FF476A43}"/>
                  </a:ext>
                </a:extLst>
              </p14:cNvPr>
              <p14:cNvContentPartPr/>
              <p14:nvPr/>
            </p14:nvContentPartPr>
            <p14:xfrm>
              <a:off x="6679311" y="4797234"/>
              <a:ext cx="623880" cy="12240"/>
            </p14:xfrm>
          </p:contentPart>
        </mc:Choice>
        <mc:Fallback xmlns="">
          <p:pic>
            <p:nvPicPr>
              <p:cNvPr id="14" name="잉크 13">
                <a:extLst>
                  <a:ext uri="{FF2B5EF4-FFF2-40B4-BE49-F238E27FC236}">
                    <a16:creationId xmlns:a16="http://schemas.microsoft.com/office/drawing/2014/main" id="{A6F76624-7087-4888-8A73-24D0FF476A43}"/>
                  </a:ext>
                </a:extLst>
              </p:cNvPr>
              <p:cNvPicPr/>
              <p:nvPr/>
            </p:nvPicPr>
            <p:blipFill>
              <a:blip r:embed="rId10"/>
              <a:stretch>
                <a:fillRect/>
              </a:stretch>
            </p:blipFill>
            <p:spPr>
              <a:xfrm>
                <a:off x="6625311" y="4689234"/>
                <a:ext cx="731520" cy="227880"/>
              </a:xfrm>
              <a:prstGeom prst="rect">
                <a:avLst/>
              </a:prstGeom>
            </p:spPr>
          </p:pic>
        </mc:Fallback>
      </mc:AlternateContent>
    </p:spTree>
    <p:extLst>
      <p:ext uri="{BB962C8B-B14F-4D97-AF65-F5344CB8AC3E}">
        <p14:creationId xmlns:p14="http://schemas.microsoft.com/office/powerpoint/2010/main" val="31629722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solidFill>
                  <a:schemeClr val="tx1">
                    <a:lumMod val="85000"/>
                    <a:lumOff val="15000"/>
                  </a:schemeClr>
                </a:solidFill>
              </a:rPr>
              <a:t>5.4.1 MNIST </a:t>
            </a:r>
            <a:r>
              <a:rPr lang="ko-KR" altLang="en-US" dirty="0">
                <a:solidFill>
                  <a:schemeClr val="tx1">
                    <a:lumMod val="85000"/>
                    <a:lumOff val="15000"/>
                  </a:schemeClr>
                </a:solidFill>
              </a:rPr>
              <a:t>인식</a:t>
            </a:r>
          </a:p>
        </p:txBody>
      </p:sp>
      <p:sp>
        <p:nvSpPr>
          <p:cNvPr id="3" name="내용 개체 틀 2"/>
          <p:cNvSpPr>
            <a:spLocks noGrp="1"/>
          </p:cNvSpPr>
          <p:nvPr>
            <p:ph idx="10"/>
          </p:nvPr>
        </p:nvSpPr>
        <p:spPr/>
        <p:txBody>
          <a:bodyPr/>
          <a:lstStyle/>
          <a:p>
            <a:r>
              <a:rPr lang="ko-KR" altLang="en-US" dirty="0"/>
              <a:t>실행 결과</a:t>
            </a:r>
            <a:endParaRPr lang="en-US" altLang="ko-KR" dirty="0"/>
          </a:p>
          <a:p>
            <a:pPr lvl="1">
              <a:lnSpc>
                <a:spcPct val="150000"/>
              </a:lnSpc>
            </a:pPr>
            <a:r>
              <a:rPr lang="ko-KR" altLang="en-US" dirty="0"/>
              <a:t>테스트 집합에 대해 </a:t>
            </a:r>
            <a:r>
              <a:rPr lang="en-US" altLang="ko-KR" dirty="0"/>
              <a:t>97.65% </a:t>
            </a:r>
            <a:r>
              <a:rPr lang="ko-KR" altLang="en-US" dirty="0" err="1"/>
              <a:t>정확률</a:t>
            </a:r>
            <a:endParaRPr lang="en-US" altLang="ko-KR" dirty="0"/>
          </a:p>
        </p:txBody>
      </p:sp>
      <p:pic>
        <p:nvPicPr>
          <p:cNvPr id="4" name="그림 3"/>
          <p:cNvPicPr>
            <a:picLocks noChangeAspect="1"/>
          </p:cNvPicPr>
          <p:nvPr/>
        </p:nvPicPr>
        <p:blipFill>
          <a:blip r:embed="rId2"/>
          <a:stretch>
            <a:fillRect/>
          </a:stretch>
        </p:blipFill>
        <p:spPr>
          <a:xfrm>
            <a:off x="2124075" y="2033588"/>
            <a:ext cx="7943850" cy="2790825"/>
          </a:xfrm>
          <a:prstGeom prst="rect">
            <a:avLst/>
          </a:prstGeom>
        </p:spPr>
      </p:pic>
    </p:spTree>
    <p:extLst>
      <p:ext uri="{BB962C8B-B14F-4D97-AF65-F5344CB8AC3E}">
        <p14:creationId xmlns:p14="http://schemas.microsoft.com/office/powerpoint/2010/main" val="124050093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solidFill>
                  <a:schemeClr val="tx1">
                    <a:lumMod val="85000"/>
                    <a:lumOff val="15000"/>
                  </a:schemeClr>
                </a:solidFill>
              </a:rPr>
              <a:t>5.4.2 </a:t>
            </a:r>
            <a:r>
              <a:rPr lang="ko-KR" altLang="en-US" dirty="0">
                <a:solidFill>
                  <a:schemeClr val="tx1">
                    <a:lumMod val="85000"/>
                    <a:lumOff val="15000"/>
                  </a:schemeClr>
                </a:solidFill>
              </a:rPr>
              <a:t>학습</a:t>
            </a:r>
            <a:r>
              <a:rPr lang="en-US" altLang="ko-KR" dirty="0">
                <a:solidFill>
                  <a:schemeClr val="tx1">
                    <a:lumMod val="85000"/>
                    <a:lumOff val="15000"/>
                  </a:schemeClr>
                </a:solidFill>
              </a:rPr>
              <a:t> </a:t>
            </a:r>
            <a:r>
              <a:rPr lang="ko-KR" altLang="en-US" dirty="0">
                <a:solidFill>
                  <a:schemeClr val="tx1">
                    <a:lumMod val="85000"/>
                    <a:lumOff val="15000"/>
                  </a:schemeClr>
                </a:solidFill>
              </a:rPr>
              <a:t>곡선 시각화</a:t>
            </a:r>
          </a:p>
        </p:txBody>
      </p:sp>
      <p:sp>
        <p:nvSpPr>
          <p:cNvPr id="3" name="내용 개체 틀 2"/>
          <p:cNvSpPr>
            <a:spLocks noGrp="1"/>
          </p:cNvSpPr>
          <p:nvPr>
            <p:ph idx="10"/>
          </p:nvPr>
        </p:nvSpPr>
        <p:spPr/>
        <p:txBody>
          <a:bodyPr/>
          <a:lstStyle/>
          <a:p>
            <a:r>
              <a:rPr lang="ko-KR" altLang="en-US" dirty="0"/>
              <a:t>학습 곡선을 시각화 하는 </a:t>
            </a:r>
            <a:r>
              <a:rPr lang="en-US" altLang="ko-KR" dirty="0"/>
              <a:t>[</a:t>
            </a:r>
            <a:r>
              <a:rPr lang="ko-KR" altLang="en-US" dirty="0"/>
              <a:t>프로그램 </a:t>
            </a:r>
            <a:r>
              <a:rPr lang="en-US" altLang="ko-KR" dirty="0"/>
              <a:t>5-7]</a:t>
            </a:r>
          </a:p>
          <a:p>
            <a:pPr lvl="1">
              <a:lnSpc>
                <a:spcPct val="150000"/>
              </a:lnSpc>
            </a:pPr>
            <a:r>
              <a:rPr lang="en-US" altLang="ko-KR" dirty="0" err="1"/>
              <a:t>hist</a:t>
            </a:r>
            <a:r>
              <a:rPr lang="en-US" altLang="ko-KR" dirty="0"/>
              <a:t> </a:t>
            </a:r>
            <a:r>
              <a:rPr lang="ko-KR" altLang="en-US" dirty="0"/>
              <a:t>객체가 가진 정보를 이용하여 학습 곡선을 그림</a:t>
            </a:r>
            <a:endParaRPr lang="en-US" altLang="ko-KR" dirty="0"/>
          </a:p>
        </p:txBody>
      </p:sp>
      <p:pic>
        <p:nvPicPr>
          <p:cNvPr id="5" name="그림 4"/>
          <p:cNvPicPr>
            <a:picLocks noChangeAspect="1"/>
          </p:cNvPicPr>
          <p:nvPr/>
        </p:nvPicPr>
        <p:blipFill>
          <a:blip r:embed="rId2"/>
          <a:stretch>
            <a:fillRect/>
          </a:stretch>
        </p:blipFill>
        <p:spPr>
          <a:xfrm>
            <a:off x="2209696" y="1916833"/>
            <a:ext cx="5974536" cy="4016495"/>
          </a:xfrm>
          <a:prstGeom prst="rect">
            <a:avLst/>
          </a:prstGeom>
        </p:spPr>
      </p:pic>
      <p:pic>
        <p:nvPicPr>
          <p:cNvPr id="6" name="그림 5"/>
          <p:cNvPicPr>
            <a:picLocks noChangeAspect="1"/>
          </p:cNvPicPr>
          <p:nvPr/>
        </p:nvPicPr>
        <p:blipFill>
          <a:blip r:embed="rId3"/>
          <a:stretch>
            <a:fillRect/>
          </a:stretch>
        </p:blipFill>
        <p:spPr>
          <a:xfrm>
            <a:off x="2204120" y="5941736"/>
            <a:ext cx="5974536" cy="709208"/>
          </a:xfrm>
          <a:prstGeom prst="rect">
            <a:avLst/>
          </a:prstGeom>
        </p:spPr>
      </p:pic>
    </p:spTree>
    <p:extLst>
      <p:ext uri="{BB962C8B-B14F-4D97-AF65-F5344CB8AC3E}">
        <p14:creationId xmlns:p14="http://schemas.microsoft.com/office/powerpoint/2010/main" val="31688285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solidFill>
                  <a:schemeClr val="tx1">
                    <a:lumMod val="85000"/>
                    <a:lumOff val="15000"/>
                  </a:schemeClr>
                </a:solidFill>
              </a:rPr>
              <a:t>5.4.2 </a:t>
            </a:r>
            <a:r>
              <a:rPr lang="ko-KR" altLang="en-US" dirty="0">
                <a:solidFill>
                  <a:schemeClr val="tx1">
                    <a:lumMod val="85000"/>
                    <a:lumOff val="15000"/>
                  </a:schemeClr>
                </a:solidFill>
              </a:rPr>
              <a:t>학습</a:t>
            </a:r>
            <a:r>
              <a:rPr lang="en-US" altLang="ko-KR" dirty="0">
                <a:solidFill>
                  <a:schemeClr val="tx1">
                    <a:lumMod val="85000"/>
                    <a:lumOff val="15000"/>
                  </a:schemeClr>
                </a:solidFill>
              </a:rPr>
              <a:t> </a:t>
            </a:r>
            <a:r>
              <a:rPr lang="ko-KR" altLang="en-US" dirty="0">
                <a:solidFill>
                  <a:schemeClr val="tx1">
                    <a:lumMod val="85000"/>
                    <a:lumOff val="15000"/>
                  </a:schemeClr>
                </a:solidFill>
              </a:rPr>
              <a:t>곡선 시각화</a:t>
            </a:r>
          </a:p>
        </p:txBody>
      </p:sp>
      <p:pic>
        <p:nvPicPr>
          <p:cNvPr id="3" name="그림 2"/>
          <p:cNvPicPr>
            <a:picLocks noChangeAspect="1"/>
          </p:cNvPicPr>
          <p:nvPr/>
        </p:nvPicPr>
        <p:blipFill>
          <a:blip r:embed="rId2"/>
          <a:stretch>
            <a:fillRect/>
          </a:stretch>
        </p:blipFill>
        <p:spPr>
          <a:xfrm>
            <a:off x="1991544" y="1052737"/>
            <a:ext cx="7943850" cy="2924175"/>
          </a:xfrm>
          <a:prstGeom prst="rect">
            <a:avLst/>
          </a:prstGeom>
        </p:spPr>
      </p:pic>
      <p:pic>
        <p:nvPicPr>
          <p:cNvPr id="4" name="그림 3"/>
          <p:cNvPicPr>
            <a:picLocks noChangeAspect="1"/>
          </p:cNvPicPr>
          <p:nvPr/>
        </p:nvPicPr>
        <p:blipFill>
          <a:blip r:embed="rId3"/>
          <a:stretch>
            <a:fillRect/>
          </a:stretch>
        </p:blipFill>
        <p:spPr>
          <a:xfrm>
            <a:off x="2063552" y="4336951"/>
            <a:ext cx="7581900" cy="1981200"/>
          </a:xfrm>
          <a:prstGeom prst="rect">
            <a:avLst/>
          </a:prstGeom>
        </p:spPr>
      </p:pic>
      <p:sp>
        <p:nvSpPr>
          <p:cNvPr id="7" name="TextBox 6"/>
          <p:cNvSpPr txBox="1"/>
          <p:nvPr/>
        </p:nvSpPr>
        <p:spPr>
          <a:xfrm>
            <a:off x="8328248" y="5949281"/>
            <a:ext cx="2160240" cy="445649"/>
          </a:xfrm>
          <a:prstGeom prst="rect">
            <a:avLst/>
          </a:prstGeom>
        </p:spPr>
        <p:txBody>
          <a:bodyPr vert="horz" wrap="none" lIns="91440" tIns="45720" rIns="91440" bIns="45720" rtlCol="0" anchor="ctr">
            <a:normAutofit/>
          </a:bodyPr>
          <a:lstStyle/>
          <a:p>
            <a:r>
              <a:rPr lang="en-US" altLang="ko-KR" sz="1400" dirty="0">
                <a:solidFill>
                  <a:srgbClr val="0000FF"/>
                </a:solidFill>
              </a:rPr>
              <a:t>[3.3.2</a:t>
            </a:r>
            <a:r>
              <a:rPr lang="ko-KR" altLang="en-US" sz="1400" dirty="0">
                <a:solidFill>
                  <a:srgbClr val="0000FF"/>
                </a:solidFill>
              </a:rPr>
              <a:t>절</a:t>
            </a:r>
            <a:r>
              <a:rPr lang="en-US" altLang="ko-KR" sz="1400" dirty="0">
                <a:solidFill>
                  <a:srgbClr val="0000FF"/>
                </a:solidFill>
              </a:rPr>
              <a:t>]</a:t>
            </a:r>
            <a:endParaRPr lang="ko-KR" altLang="en-US" sz="1400" dirty="0">
              <a:solidFill>
                <a:srgbClr val="0000FF"/>
              </a:solidFill>
            </a:endParaRPr>
          </a:p>
        </p:txBody>
      </p:sp>
    </p:spTree>
    <p:extLst>
      <p:ext uri="{BB962C8B-B14F-4D97-AF65-F5344CB8AC3E}">
        <p14:creationId xmlns:p14="http://schemas.microsoft.com/office/powerpoint/2010/main" val="165629980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solidFill>
                  <a:schemeClr val="tx1">
                    <a:lumMod val="85000"/>
                    <a:lumOff val="15000"/>
                  </a:schemeClr>
                </a:solidFill>
              </a:rPr>
              <a:t>5.4.1 MNIST </a:t>
            </a:r>
            <a:r>
              <a:rPr lang="ko-KR" altLang="en-US" dirty="0">
                <a:solidFill>
                  <a:schemeClr val="tx1">
                    <a:lumMod val="85000"/>
                    <a:lumOff val="15000"/>
                  </a:schemeClr>
                </a:solidFill>
              </a:rPr>
              <a:t>인식</a:t>
            </a:r>
          </a:p>
        </p:txBody>
      </p:sp>
      <p:sp>
        <p:nvSpPr>
          <p:cNvPr id="3" name="내용 개체 틀 2"/>
          <p:cNvSpPr>
            <a:spLocks noGrp="1"/>
          </p:cNvSpPr>
          <p:nvPr>
            <p:ph idx="10"/>
          </p:nvPr>
        </p:nvSpPr>
        <p:spPr/>
        <p:txBody>
          <a:bodyPr/>
          <a:lstStyle/>
          <a:p>
            <a:pPr>
              <a:lnSpc>
                <a:spcPct val="100000"/>
              </a:lnSpc>
            </a:pPr>
            <a:r>
              <a:rPr lang="ko-KR" altLang="en-US" dirty="0"/>
              <a:t>다층 </a:t>
            </a:r>
            <a:r>
              <a:rPr lang="ko-KR" altLang="en-US" dirty="0" err="1"/>
              <a:t>퍼셉트론으로</a:t>
            </a:r>
            <a:r>
              <a:rPr lang="ko-KR" altLang="en-US" dirty="0"/>
              <a:t> </a:t>
            </a:r>
            <a:r>
              <a:rPr lang="en-US" altLang="ko-KR" dirty="0"/>
              <a:t>MNIST </a:t>
            </a:r>
            <a:r>
              <a:rPr lang="ko-KR" altLang="en-US" dirty="0"/>
              <a:t>인식하는 </a:t>
            </a:r>
            <a:r>
              <a:rPr lang="en-US" altLang="ko-KR" dirty="0"/>
              <a:t>[</a:t>
            </a:r>
            <a:r>
              <a:rPr lang="ko-KR" altLang="en-US" dirty="0"/>
              <a:t>프로그램 </a:t>
            </a:r>
            <a:r>
              <a:rPr lang="en-US" altLang="ko-KR" dirty="0"/>
              <a:t>5-7]</a:t>
            </a:r>
          </a:p>
          <a:p>
            <a:pPr lvl="1"/>
            <a:r>
              <a:rPr lang="en-US" altLang="ko-KR" dirty="0"/>
              <a:t>MNIST </a:t>
            </a:r>
            <a:r>
              <a:rPr lang="ko-KR" altLang="en-US" dirty="0"/>
              <a:t>데이터 읽어오는데 시간 소요</a:t>
            </a:r>
            <a:r>
              <a:rPr lang="en-US" altLang="ko-KR" dirty="0"/>
              <a:t>: dataset directory</a:t>
            </a:r>
            <a:r>
              <a:rPr lang="ko-KR" altLang="en-US" dirty="0"/>
              <a:t>에 저장해둔 것 활용</a:t>
            </a:r>
            <a:r>
              <a:rPr lang="en-US" altLang="ko-KR" dirty="0"/>
              <a:t>(5-7test.py)</a:t>
            </a:r>
          </a:p>
          <a:p>
            <a:r>
              <a:rPr lang="ko-KR" altLang="en-US" dirty="0"/>
              <a:t>단계 </a:t>
            </a:r>
            <a:r>
              <a:rPr lang="en-US" altLang="ko-KR" dirty="0"/>
              <a:t>1: </a:t>
            </a:r>
            <a:r>
              <a:rPr lang="ko-KR" altLang="en-US" dirty="0"/>
              <a:t>데이터 준비</a:t>
            </a:r>
            <a:endParaRPr lang="en-US" altLang="ko-KR" dirty="0"/>
          </a:p>
        </p:txBody>
      </p:sp>
      <p:pic>
        <p:nvPicPr>
          <p:cNvPr id="15" name="그림 14">
            <a:extLst>
              <a:ext uri="{FF2B5EF4-FFF2-40B4-BE49-F238E27FC236}">
                <a16:creationId xmlns:a16="http://schemas.microsoft.com/office/drawing/2014/main" id="{1AC9F28D-EF28-4133-87FF-1D01FECE782F}"/>
              </a:ext>
            </a:extLst>
          </p:cNvPr>
          <p:cNvPicPr>
            <a:picLocks noChangeAspect="1"/>
          </p:cNvPicPr>
          <p:nvPr/>
        </p:nvPicPr>
        <p:blipFill>
          <a:blip r:embed="rId2"/>
          <a:stretch>
            <a:fillRect/>
          </a:stretch>
        </p:blipFill>
        <p:spPr>
          <a:xfrm>
            <a:off x="6312024" y="1700808"/>
            <a:ext cx="4156797" cy="1296144"/>
          </a:xfrm>
          <a:prstGeom prst="rect">
            <a:avLst/>
          </a:prstGeom>
        </p:spPr>
      </p:pic>
      <p:pic>
        <p:nvPicPr>
          <p:cNvPr id="17" name="그림 16">
            <a:extLst>
              <a:ext uri="{FF2B5EF4-FFF2-40B4-BE49-F238E27FC236}">
                <a16:creationId xmlns:a16="http://schemas.microsoft.com/office/drawing/2014/main" id="{6F50C7EB-78E4-4114-A234-E30622E2E869}"/>
              </a:ext>
            </a:extLst>
          </p:cNvPr>
          <p:cNvPicPr>
            <a:picLocks noChangeAspect="1"/>
          </p:cNvPicPr>
          <p:nvPr/>
        </p:nvPicPr>
        <p:blipFill>
          <a:blip r:embed="rId3"/>
          <a:stretch>
            <a:fillRect/>
          </a:stretch>
        </p:blipFill>
        <p:spPr>
          <a:xfrm>
            <a:off x="6312023" y="3251233"/>
            <a:ext cx="4239800" cy="622356"/>
          </a:xfrm>
          <a:prstGeom prst="rect">
            <a:avLst/>
          </a:prstGeom>
        </p:spPr>
      </p:pic>
      <p:pic>
        <p:nvPicPr>
          <p:cNvPr id="19" name="그림 18">
            <a:extLst>
              <a:ext uri="{FF2B5EF4-FFF2-40B4-BE49-F238E27FC236}">
                <a16:creationId xmlns:a16="http://schemas.microsoft.com/office/drawing/2014/main" id="{A037A5A1-E1BD-4DD4-8F5C-ECF96AF992FE}"/>
              </a:ext>
            </a:extLst>
          </p:cNvPr>
          <p:cNvPicPr>
            <a:picLocks noChangeAspect="1"/>
          </p:cNvPicPr>
          <p:nvPr/>
        </p:nvPicPr>
        <p:blipFill>
          <a:blip r:embed="rId4"/>
          <a:stretch>
            <a:fillRect/>
          </a:stretch>
        </p:blipFill>
        <p:spPr>
          <a:xfrm>
            <a:off x="6363358" y="4027624"/>
            <a:ext cx="4156798" cy="1584779"/>
          </a:xfrm>
          <a:prstGeom prst="rect">
            <a:avLst/>
          </a:prstGeom>
        </p:spPr>
      </p:pic>
      <mc:AlternateContent xmlns:mc="http://schemas.openxmlformats.org/markup-compatibility/2006" xmlns:p14="http://schemas.microsoft.com/office/powerpoint/2010/main">
        <mc:Choice Requires="p14">
          <p:contentPart p14:bwMode="auto" r:id="rId5">
            <p14:nvContentPartPr>
              <p14:cNvPr id="25" name="잉크 24">
                <a:extLst>
                  <a:ext uri="{FF2B5EF4-FFF2-40B4-BE49-F238E27FC236}">
                    <a16:creationId xmlns:a16="http://schemas.microsoft.com/office/drawing/2014/main" id="{A58DD351-F4EE-49E3-88A1-F9679789A323}"/>
                  </a:ext>
                </a:extLst>
              </p14:cNvPr>
              <p14:cNvContentPartPr/>
              <p14:nvPr/>
            </p14:nvContentPartPr>
            <p14:xfrm>
              <a:off x="9144538" y="1563354"/>
              <a:ext cx="936360" cy="52560"/>
            </p14:xfrm>
          </p:contentPart>
        </mc:Choice>
        <mc:Fallback xmlns="">
          <p:pic>
            <p:nvPicPr>
              <p:cNvPr id="25" name="잉크 24">
                <a:extLst>
                  <a:ext uri="{FF2B5EF4-FFF2-40B4-BE49-F238E27FC236}">
                    <a16:creationId xmlns:a16="http://schemas.microsoft.com/office/drawing/2014/main" id="{A58DD351-F4EE-49E3-88A1-F9679789A323}"/>
                  </a:ext>
                </a:extLst>
              </p:cNvPr>
              <p:cNvPicPr/>
              <p:nvPr/>
            </p:nvPicPr>
            <p:blipFill>
              <a:blip r:embed="rId6"/>
              <a:stretch>
                <a:fillRect/>
              </a:stretch>
            </p:blipFill>
            <p:spPr>
              <a:xfrm>
                <a:off x="9135538" y="1554354"/>
                <a:ext cx="954000" cy="70200"/>
              </a:xfrm>
              <a:prstGeom prst="rect">
                <a:avLst/>
              </a:prstGeom>
            </p:spPr>
          </p:pic>
        </mc:Fallback>
      </mc:AlternateContent>
      <p:grpSp>
        <p:nvGrpSpPr>
          <p:cNvPr id="29" name="그룹 28">
            <a:extLst>
              <a:ext uri="{FF2B5EF4-FFF2-40B4-BE49-F238E27FC236}">
                <a16:creationId xmlns:a16="http://schemas.microsoft.com/office/drawing/2014/main" id="{E64BE4B4-FBAF-4B3F-AEF6-3014AF856B63}"/>
              </a:ext>
            </a:extLst>
          </p:cNvPr>
          <p:cNvGrpSpPr/>
          <p:nvPr/>
        </p:nvGrpSpPr>
        <p:grpSpPr>
          <a:xfrm>
            <a:off x="9508498" y="1129554"/>
            <a:ext cx="139680" cy="143280"/>
            <a:chOff x="7984498" y="1129554"/>
            <a:chExt cx="139680" cy="143280"/>
          </a:xfrm>
        </p:grpSpPr>
        <mc:AlternateContent xmlns:mc="http://schemas.openxmlformats.org/markup-compatibility/2006" xmlns:p14="http://schemas.microsoft.com/office/powerpoint/2010/main">
          <mc:Choice Requires="p14">
            <p:contentPart p14:bwMode="auto" r:id="rId7">
              <p14:nvContentPartPr>
                <p14:cNvPr id="27" name="잉크 26">
                  <a:extLst>
                    <a:ext uri="{FF2B5EF4-FFF2-40B4-BE49-F238E27FC236}">
                      <a16:creationId xmlns:a16="http://schemas.microsoft.com/office/drawing/2014/main" id="{91F2A3C6-0708-47E8-9B14-C69EAD93CBB4}"/>
                    </a:ext>
                  </a:extLst>
                </p14:cNvPr>
                <p14:cNvContentPartPr/>
                <p14:nvPr/>
              </p14:nvContentPartPr>
              <p14:xfrm>
                <a:off x="7984498" y="1135674"/>
                <a:ext cx="139680" cy="137160"/>
              </p14:xfrm>
            </p:contentPart>
          </mc:Choice>
          <mc:Fallback xmlns="">
            <p:pic>
              <p:nvPicPr>
                <p:cNvPr id="27" name="잉크 26">
                  <a:extLst>
                    <a:ext uri="{FF2B5EF4-FFF2-40B4-BE49-F238E27FC236}">
                      <a16:creationId xmlns:a16="http://schemas.microsoft.com/office/drawing/2014/main" id="{91F2A3C6-0708-47E8-9B14-C69EAD93CBB4}"/>
                    </a:ext>
                  </a:extLst>
                </p:cNvPr>
                <p:cNvPicPr/>
                <p:nvPr/>
              </p:nvPicPr>
              <p:blipFill>
                <a:blip r:embed="rId8"/>
                <a:stretch>
                  <a:fillRect/>
                </a:stretch>
              </p:blipFill>
              <p:spPr>
                <a:xfrm>
                  <a:off x="7975498" y="1127034"/>
                  <a:ext cx="15732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8" name="잉크 27">
                  <a:extLst>
                    <a:ext uri="{FF2B5EF4-FFF2-40B4-BE49-F238E27FC236}">
                      <a16:creationId xmlns:a16="http://schemas.microsoft.com/office/drawing/2014/main" id="{21CB1BBC-5C9E-4BAF-8D6B-D4B317883F54}"/>
                    </a:ext>
                  </a:extLst>
                </p14:cNvPr>
                <p14:cNvContentPartPr/>
                <p14:nvPr/>
              </p14:nvContentPartPr>
              <p14:xfrm>
                <a:off x="8028418" y="1129554"/>
                <a:ext cx="66960" cy="42120"/>
              </p14:xfrm>
            </p:contentPart>
          </mc:Choice>
          <mc:Fallback xmlns="">
            <p:pic>
              <p:nvPicPr>
                <p:cNvPr id="28" name="잉크 27">
                  <a:extLst>
                    <a:ext uri="{FF2B5EF4-FFF2-40B4-BE49-F238E27FC236}">
                      <a16:creationId xmlns:a16="http://schemas.microsoft.com/office/drawing/2014/main" id="{21CB1BBC-5C9E-4BAF-8D6B-D4B317883F54}"/>
                    </a:ext>
                  </a:extLst>
                </p:cNvPr>
                <p:cNvPicPr/>
                <p:nvPr/>
              </p:nvPicPr>
              <p:blipFill>
                <a:blip r:embed="rId10"/>
                <a:stretch>
                  <a:fillRect/>
                </a:stretch>
              </p:blipFill>
              <p:spPr>
                <a:xfrm>
                  <a:off x="8019778" y="1120554"/>
                  <a:ext cx="84600" cy="597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
            <p14:nvContentPartPr>
              <p14:cNvPr id="32" name="잉크 31">
                <a:extLst>
                  <a:ext uri="{FF2B5EF4-FFF2-40B4-BE49-F238E27FC236}">
                    <a16:creationId xmlns:a16="http://schemas.microsoft.com/office/drawing/2014/main" id="{5FD3E4CB-A1FF-4758-9506-3D16EDA1D283}"/>
                  </a:ext>
                </a:extLst>
              </p14:cNvPr>
              <p14:cNvContentPartPr/>
              <p14:nvPr/>
            </p14:nvContentPartPr>
            <p14:xfrm>
              <a:off x="5784298" y="1395954"/>
              <a:ext cx="4351320" cy="123480"/>
            </p14:xfrm>
          </p:contentPart>
        </mc:Choice>
        <mc:Fallback xmlns="">
          <p:pic>
            <p:nvPicPr>
              <p:cNvPr id="32" name="잉크 31">
                <a:extLst>
                  <a:ext uri="{FF2B5EF4-FFF2-40B4-BE49-F238E27FC236}">
                    <a16:creationId xmlns:a16="http://schemas.microsoft.com/office/drawing/2014/main" id="{5FD3E4CB-A1FF-4758-9506-3D16EDA1D283}"/>
                  </a:ext>
                </a:extLst>
              </p:cNvPr>
              <p:cNvPicPr/>
              <p:nvPr/>
            </p:nvPicPr>
            <p:blipFill>
              <a:blip r:embed="rId12"/>
              <a:stretch>
                <a:fillRect/>
              </a:stretch>
            </p:blipFill>
            <p:spPr>
              <a:xfrm>
                <a:off x="5730302" y="1287638"/>
                <a:ext cx="4458951" cy="339751"/>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33" name="잉크 32">
                <a:extLst>
                  <a:ext uri="{FF2B5EF4-FFF2-40B4-BE49-F238E27FC236}">
                    <a16:creationId xmlns:a16="http://schemas.microsoft.com/office/drawing/2014/main" id="{D4474DD5-7085-4BE2-BDC0-EFF60721001C}"/>
                  </a:ext>
                </a:extLst>
              </p14:cNvPr>
              <p14:cNvContentPartPr/>
              <p14:nvPr/>
            </p14:nvContentPartPr>
            <p14:xfrm>
              <a:off x="6593578" y="3341394"/>
              <a:ext cx="1069920" cy="14040"/>
            </p14:xfrm>
          </p:contentPart>
        </mc:Choice>
        <mc:Fallback xmlns="">
          <p:pic>
            <p:nvPicPr>
              <p:cNvPr id="33" name="잉크 32">
                <a:extLst>
                  <a:ext uri="{FF2B5EF4-FFF2-40B4-BE49-F238E27FC236}">
                    <a16:creationId xmlns:a16="http://schemas.microsoft.com/office/drawing/2014/main" id="{D4474DD5-7085-4BE2-BDC0-EFF60721001C}"/>
                  </a:ext>
                </a:extLst>
              </p:cNvPr>
              <p:cNvPicPr/>
              <p:nvPr/>
            </p:nvPicPr>
            <p:blipFill>
              <a:blip r:embed="rId14"/>
              <a:stretch>
                <a:fillRect/>
              </a:stretch>
            </p:blipFill>
            <p:spPr>
              <a:xfrm>
                <a:off x="6539560" y="3233394"/>
                <a:ext cx="1177596" cy="2296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34" name="잉크 33">
                <a:extLst>
                  <a:ext uri="{FF2B5EF4-FFF2-40B4-BE49-F238E27FC236}">
                    <a16:creationId xmlns:a16="http://schemas.microsoft.com/office/drawing/2014/main" id="{32773D37-B297-4B82-98D6-813D8EB332E0}"/>
                  </a:ext>
                </a:extLst>
              </p14:cNvPr>
              <p14:cNvContentPartPr/>
              <p14:nvPr/>
            </p14:nvContentPartPr>
            <p14:xfrm>
              <a:off x="6445618" y="4772034"/>
              <a:ext cx="690120" cy="22680"/>
            </p14:xfrm>
          </p:contentPart>
        </mc:Choice>
        <mc:Fallback xmlns="">
          <p:pic>
            <p:nvPicPr>
              <p:cNvPr id="34" name="잉크 33">
                <a:extLst>
                  <a:ext uri="{FF2B5EF4-FFF2-40B4-BE49-F238E27FC236}">
                    <a16:creationId xmlns:a16="http://schemas.microsoft.com/office/drawing/2014/main" id="{32773D37-B297-4B82-98D6-813D8EB332E0}"/>
                  </a:ext>
                </a:extLst>
              </p:cNvPr>
              <p:cNvPicPr/>
              <p:nvPr/>
            </p:nvPicPr>
            <p:blipFill>
              <a:blip r:embed="rId16"/>
              <a:stretch>
                <a:fillRect/>
              </a:stretch>
            </p:blipFill>
            <p:spPr>
              <a:xfrm>
                <a:off x="6391590" y="4664034"/>
                <a:ext cx="797816"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35" name="잉크 34">
                <a:extLst>
                  <a:ext uri="{FF2B5EF4-FFF2-40B4-BE49-F238E27FC236}">
                    <a16:creationId xmlns:a16="http://schemas.microsoft.com/office/drawing/2014/main" id="{18B0E620-AF40-4576-B2C0-E468FEC0F3E0}"/>
                  </a:ext>
                </a:extLst>
              </p14:cNvPr>
              <p14:cNvContentPartPr/>
              <p14:nvPr/>
            </p14:nvContentPartPr>
            <p14:xfrm>
              <a:off x="6420058" y="4837194"/>
              <a:ext cx="680400" cy="23760"/>
            </p14:xfrm>
          </p:contentPart>
        </mc:Choice>
        <mc:Fallback xmlns="">
          <p:pic>
            <p:nvPicPr>
              <p:cNvPr id="35" name="잉크 34">
                <a:extLst>
                  <a:ext uri="{FF2B5EF4-FFF2-40B4-BE49-F238E27FC236}">
                    <a16:creationId xmlns:a16="http://schemas.microsoft.com/office/drawing/2014/main" id="{18B0E620-AF40-4576-B2C0-E468FEC0F3E0}"/>
                  </a:ext>
                </a:extLst>
              </p:cNvPr>
              <p:cNvPicPr/>
              <p:nvPr/>
            </p:nvPicPr>
            <p:blipFill>
              <a:blip r:embed="rId18"/>
              <a:stretch>
                <a:fillRect/>
              </a:stretch>
            </p:blipFill>
            <p:spPr>
              <a:xfrm>
                <a:off x="6366058" y="4727532"/>
                <a:ext cx="788040" cy="242718"/>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36" name="잉크 35">
                <a:extLst>
                  <a:ext uri="{FF2B5EF4-FFF2-40B4-BE49-F238E27FC236}">
                    <a16:creationId xmlns:a16="http://schemas.microsoft.com/office/drawing/2014/main" id="{EC95F1EE-8ECD-4594-91B5-44E4D17886D9}"/>
                  </a:ext>
                </a:extLst>
              </p14:cNvPr>
              <p14:cNvContentPartPr/>
              <p14:nvPr/>
            </p14:nvContentPartPr>
            <p14:xfrm>
              <a:off x="6413578" y="4978674"/>
              <a:ext cx="764640" cy="24120"/>
            </p14:xfrm>
          </p:contentPart>
        </mc:Choice>
        <mc:Fallback xmlns="">
          <p:pic>
            <p:nvPicPr>
              <p:cNvPr id="36" name="잉크 35">
                <a:extLst>
                  <a:ext uri="{FF2B5EF4-FFF2-40B4-BE49-F238E27FC236}">
                    <a16:creationId xmlns:a16="http://schemas.microsoft.com/office/drawing/2014/main" id="{EC95F1EE-8ECD-4594-91B5-44E4D17886D9}"/>
                  </a:ext>
                </a:extLst>
              </p:cNvPr>
              <p:cNvPicPr/>
              <p:nvPr/>
            </p:nvPicPr>
            <p:blipFill>
              <a:blip r:embed="rId20"/>
              <a:stretch>
                <a:fillRect/>
              </a:stretch>
            </p:blipFill>
            <p:spPr>
              <a:xfrm>
                <a:off x="6359578" y="4870674"/>
                <a:ext cx="872280" cy="239760"/>
              </a:xfrm>
              <a:prstGeom prst="rect">
                <a:avLst/>
              </a:prstGeom>
            </p:spPr>
          </p:pic>
        </mc:Fallback>
      </mc:AlternateContent>
      <p:pic>
        <p:nvPicPr>
          <p:cNvPr id="38" name="그림 37">
            <a:extLst>
              <a:ext uri="{FF2B5EF4-FFF2-40B4-BE49-F238E27FC236}">
                <a16:creationId xmlns:a16="http://schemas.microsoft.com/office/drawing/2014/main" id="{F0CFE16D-D24D-4929-BA6A-7F0150C620BF}"/>
              </a:ext>
            </a:extLst>
          </p:cNvPr>
          <p:cNvPicPr>
            <a:picLocks noChangeAspect="1"/>
          </p:cNvPicPr>
          <p:nvPr/>
        </p:nvPicPr>
        <p:blipFill>
          <a:blip r:embed="rId21"/>
          <a:stretch>
            <a:fillRect/>
          </a:stretch>
        </p:blipFill>
        <p:spPr>
          <a:xfrm>
            <a:off x="1811760" y="2077544"/>
            <a:ext cx="4340683" cy="4541769"/>
          </a:xfrm>
          <a:prstGeom prst="rect">
            <a:avLst/>
          </a:prstGeom>
        </p:spPr>
      </p:pic>
      <mc:AlternateContent xmlns:mc="http://schemas.openxmlformats.org/markup-compatibility/2006" xmlns:p14="http://schemas.microsoft.com/office/powerpoint/2010/main">
        <mc:Choice Requires="p14">
          <p:contentPart p14:bwMode="auto" r:id="rId22">
            <p14:nvContentPartPr>
              <p14:cNvPr id="39" name="잉크 38">
                <a:extLst>
                  <a:ext uri="{FF2B5EF4-FFF2-40B4-BE49-F238E27FC236}">
                    <a16:creationId xmlns:a16="http://schemas.microsoft.com/office/drawing/2014/main" id="{78E32FAA-858B-4BCB-B976-F3352491857F}"/>
                  </a:ext>
                </a:extLst>
              </p14:cNvPr>
              <p14:cNvContentPartPr/>
              <p14:nvPr/>
            </p14:nvContentPartPr>
            <p14:xfrm>
              <a:off x="-1144689" y="2941074"/>
              <a:ext cx="6480" cy="6120"/>
            </p14:xfrm>
          </p:contentPart>
        </mc:Choice>
        <mc:Fallback xmlns="">
          <p:pic>
            <p:nvPicPr>
              <p:cNvPr id="39" name="잉크 38">
                <a:extLst>
                  <a:ext uri="{FF2B5EF4-FFF2-40B4-BE49-F238E27FC236}">
                    <a16:creationId xmlns:a16="http://schemas.microsoft.com/office/drawing/2014/main" id="{78E32FAA-858B-4BCB-B976-F3352491857F}"/>
                  </a:ext>
                </a:extLst>
              </p:cNvPr>
              <p:cNvPicPr/>
              <p:nvPr/>
            </p:nvPicPr>
            <p:blipFill>
              <a:blip r:embed="rId23"/>
              <a:stretch>
                <a:fillRect/>
              </a:stretch>
            </p:blipFill>
            <p:spPr>
              <a:xfrm>
                <a:off x="-1198689" y="2833074"/>
                <a:ext cx="11412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46" name="잉크 45">
                <a:extLst>
                  <a:ext uri="{FF2B5EF4-FFF2-40B4-BE49-F238E27FC236}">
                    <a16:creationId xmlns:a16="http://schemas.microsoft.com/office/drawing/2014/main" id="{FE8942CE-4DBC-46E6-9BDC-80BC018145B7}"/>
                  </a:ext>
                </a:extLst>
              </p14:cNvPr>
              <p14:cNvContentPartPr/>
              <p14:nvPr/>
            </p14:nvContentPartPr>
            <p14:xfrm>
              <a:off x="1876911" y="5809914"/>
              <a:ext cx="3453840" cy="81720"/>
            </p14:xfrm>
          </p:contentPart>
        </mc:Choice>
        <mc:Fallback xmlns="">
          <p:pic>
            <p:nvPicPr>
              <p:cNvPr id="46" name="잉크 45">
                <a:extLst>
                  <a:ext uri="{FF2B5EF4-FFF2-40B4-BE49-F238E27FC236}">
                    <a16:creationId xmlns:a16="http://schemas.microsoft.com/office/drawing/2014/main" id="{FE8942CE-4DBC-46E6-9BDC-80BC018145B7}"/>
                  </a:ext>
                </a:extLst>
              </p:cNvPr>
              <p:cNvPicPr/>
              <p:nvPr/>
            </p:nvPicPr>
            <p:blipFill>
              <a:blip r:embed="rId25"/>
              <a:stretch>
                <a:fillRect/>
              </a:stretch>
            </p:blipFill>
            <p:spPr>
              <a:xfrm>
                <a:off x="1822911" y="5701914"/>
                <a:ext cx="3561480" cy="29736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47" name="잉크 46">
                <a:extLst>
                  <a:ext uri="{FF2B5EF4-FFF2-40B4-BE49-F238E27FC236}">
                    <a16:creationId xmlns:a16="http://schemas.microsoft.com/office/drawing/2014/main" id="{27F4AD2A-84E8-407A-8795-E369B8BFA3BF}"/>
                  </a:ext>
                </a:extLst>
              </p14:cNvPr>
              <p14:cNvContentPartPr/>
              <p14:nvPr/>
            </p14:nvContentPartPr>
            <p14:xfrm>
              <a:off x="1847031" y="5869674"/>
              <a:ext cx="223200" cy="25200"/>
            </p14:xfrm>
          </p:contentPart>
        </mc:Choice>
        <mc:Fallback xmlns="">
          <p:pic>
            <p:nvPicPr>
              <p:cNvPr id="47" name="잉크 46">
                <a:extLst>
                  <a:ext uri="{FF2B5EF4-FFF2-40B4-BE49-F238E27FC236}">
                    <a16:creationId xmlns:a16="http://schemas.microsoft.com/office/drawing/2014/main" id="{27F4AD2A-84E8-407A-8795-E369B8BFA3BF}"/>
                  </a:ext>
                </a:extLst>
              </p:cNvPr>
              <p:cNvPicPr/>
              <p:nvPr/>
            </p:nvPicPr>
            <p:blipFill>
              <a:blip r:embed="rId27"/>
              <a:stretch>
                <a:fillRect/>
              </a:stretch>
            </p:blipFill>
            <p:spPr>
              <a:xfrm>
                <a:off x="1793031" y="5761674"/>
                <a:ext cx="330840" cy="240840"/>
              </a:xfrm>
              <a:prstGeom prst="rect">
                <a:avLst/>
              </a:prstGeom>
            </p:spPr>
          </p:pic>
        </mc:Fallback>
      </mc:AlternateContent>
      <p:grpSp>
        <p:nvGrpSpPr>
          <p:cNvPr id="53" name="그룹 52">
            <a:extLst>
              <a:ext uri="{FF2B5EF4-FFF2-40B4-BE49-F238E27FC236}">
                <a16:creationId xmlns:a16="http://schemas.microsoft.com/office/drawing/2014/main" id="{AD6359F0-465B-4C37-9692-160B15348393}"/>
              </a:ext>
            </a:extLst>
          </p:cNvPr>
          <p:cNvGrpSpPr/>
          <p:nvPr/>
        </p:nvGrpSpPr>
        <p:grpSpPr>
          <a:xfrm>
            <a:off x="1586751" y="2365074"/>
            <a:ext cx="207000" cy="670680"/>
            <a:chOff x="62751" y="2365074"/>
            <a:chExt cx="207000" cy="670680"/>
          </a:xfrm>
        </p:grpSpPr>
        <mc:AlternateContent xmlns:mc="http://schemas.openxmlformats.org/markup-compatibility/2006" xmlns:p14="http://schemas.microsoft.com/office/powerpoint/2010/main">
          <mc:Choice Requires="p14">
            <p:contentPart p14:bwMode="auto" r:id="rId28">
              <p14:nvContentPartPr>
                <p14:cNvPr id="51" name="잉크 50">
                  <a:extLst>
                    <a:ext uri="{FF2B5EF4-FFF2-40B4-BE49-F238E27FC236}">
                      <a16:creationId xmlns:a16="http://schemas.microsoft.com/office/drawing/2014/main" id="{D0165803-9D4C-4AB4-86B9-C859A3680B1C}"/>
                    </a:ext>
                  </a:extLst>
                </p14:cNvPr>
                <p14:cNvContentPartPr/>
                <p14:nvPr/>
              </p14:nvContentPartPr>
              <p14:xfrm>
                <a:off x="142311" y="2365074"/>
                <a:ext cx="127440" cy="670680"/>
              </p14:xfrm>
            </p:contentPart>
          </mc:Choice>
          <mc:Fallback xmlns="">
            <p:pic>
              <p:nvPicPr>
                <p:cNvPr id="51" name="잉크 50">
                  <a:extLst>
                    <a:ext uri="{FF2B5EF4-FFF2-40B4-BE49-F238E27FC236}">
                      <a16:creationId xmlns:a16="http://schemas.microsoft.com/office/drawing/2014/main" id="{D0165803-9D4C-4AB4-86B9-C859A3680B1C}"/>
                    </a:ext>
                  </a:extLst>
                </p:cNvPr>
                <p:cNvPicPr/>
                <p:nvPr/>
              </p:nvPicPr>
              <p:blipFill>
                <a:blip r:embed="rId29"/>
                <a:stretch>
                  <a:fillRect/>
                </a:stretch>
              </p:blipFill>
              <p:spPr>
                <a:xfrm>
                  <a:off x="133671" y="2356434"/>
                  <a:ext cx="145080" cy="68832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52" name="잉크 51">
                  <a:extLst>
                    <a:ext uri="{FF2B5EF4-FFF2-40B4-BE49-F238E27FC236}">
                      <a16:creationId xmlns:a16="http://schemas.microsoft.com/office/drawing/2014/main" id="{8E0A3E17-C669-4696-ACE3-1B6FCDA4C86D}"/>
                    </a:ext>
                  </a:extLst>
                </p14:cNvPr>
                <p14:cNvContentPartPr/>
                <p14:nvPr/>
              </p14:nvContentPartPr>
              <p14:xfrm>
                <a:off x="62751" y="2461194"/>
                <a:ext cx="99000" cy="124560"/>
              </p14:xfrm>
            </p:contentPart>
          </mc:Choice>
          <mc:Fallback xmlns="">
            <p:pic>
              <p:nvPicPr>
                <p:cNvPr id="52" name="잉크 51">
                  <a:extLst>
                    <a:ext uri="{FF2B5EF4-FFF2-40B4-BE49-F238E27FC236}">
                      <a16:creationId xmlns:a16="http://schemas.microsoft.com/office/drawing/2014/main" id="{8E0A3E17-C669-4696-ACE3-1B6FCDA4C86D}"/>
                    </a:ext>
                  </a:extLst>
                </p:cNvPr>
                <p:cNvPicPr/>
                <p:nvPr/>
              </p:nvPicPr>
              <p:blipFill>
                <a:blip r:embed="rId31"/>
                <a:stretch>
                  <a:fillRect/>
                </a:stretch>
              </p:blipFill>
              <p:spPr>
                <a:xfrm>
                  <a:off x="53751" y="2452194"/>
                  <a:ext cx="116640" cy="142200"/>
                </a:xfrm>
                <a:prstGeom prst="rect">
                  <a:avLst/>
                </a:prstGeom>
              </p:spPr>
            </p:pic>
          </mc:Fallback>
        </mc:AlternateContent>
      </p:grpSp>
      <p:grpSp>
        <p:nvGrpSpPr>
          <p:cNvPr id="56" name="그룹 55">
            <a:extLst>
              <a:ext uri="{FF2B5EF4-FFF2-40B4-BE49-F238E27FC236}">
                <a16:creationId xmlns:a16="http://schemas.microsoft.com/office/drawing/2014/main" id="{ECFC7E18-D20B-4329-8C61-89E9442BC47E}"/>
              </a:ext>
            </a:extLst>
          </p:cNvPr>
          <p:cNvGrpSpPr/>
          <p:nvPr/>
        </p:nvGrpSpPr>
        <p:grpSpPr>
          <a:xfrm>
            <a:off x="1604751" y="3246714"/>
            <a:ext cx="218520" cy="405000"/>
            <a:chOff x="80751" y="3246714"/>
            <a:chExt cx="218520" cy="405000"/>
          </a:xfrm>
        </p:grpSpPr>
        <mc:AlternateContent xmlns:mc="http://schemas.openxmlformats.org/markup-compatibility/2006" xmlns:p14="http://schemas.microsoft.com/office/powerpoint/2010/main">
          <mc:Choice Requires="p14">
            <p:contentPart p14:bwMode="auto" r:id="rId32">
              <p14:nvContentPartPr>
                <p14:cNvPr id="54" name="잉크 53">
                  <a:extLst>
                    <a:ext uri="{FF2B5EF4-FFF2-40B4-BE49-F238E27FC236}">
                      <a16:creationId xmlns:a16="http://schemas.microsoft.com/office/drawing/2014/main" id="{602EEDC3-675C-4525-A896-D0671F8C9B47}"/>
                    </a:ext>
                  </a:extLst>
                </p14:cNvPr>
                <p14:cNvContentPartPr/>
                <p14:nvPr/>
              </p14:nvContentPartPr>
              <p14:xfrm>
                <a:off x="183711" y="3317274"/>
                <a:ext cx="115560" cy="334440"/>
              </p14:xfrm>
            </p:contentPart>
          </mc:Choice>
          <mc:Fallback xmlns="">
            <p:pic>
              <p:nvPicPr>
                <p:cNvPr id="54" name="잉크 53">
                  <a:extLst>
                    <a:ext uri="{FF2B5EF4-FFF2-40B4-BE49-F238E27FC236}">
                      <a16:creationId xmlns:a16="http://schemas.microsoft.com/office/drawing/2014/main" id="{602EEDC3-675C-4525-A896-D0671F8C9B47}"/>
                    </a:ext>
                  </a:extLst>
                </p:cNvPr>
                <p:cNvPicPr/>
                <p:nvPr/>
              </p:nvPicPr>
              <p:blipFill>
                <a:blip r:embed="rId33"/>
                <a:stretch>
                  <a:fillRect/>
                </a:stretch>
              </p:blipFill>
              <p:spPr>
                <a:xfrm>
                  <a:off x="174711" y="3308274"/>
                  <a:ext cx="133200" cy="35208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55" name="잉크 54">
                  <a:extLst>
                    <a:ext uri="{FF2B5EF4-FFF2-40B4-BE49-F238E27FC236}">
                      <a16:creationId xmlns:a16="http://schemas.microsoft.com/office/drawing/2014/main" id="{0F6C667D-94AF-43BC-BB58-59C3A441B4B3}"/>
                    </a:ext>
                  </a:extLst>
                </p14:cNvPr>
                <p14:cNvContentPartPr/>
                <p14:nvPr/>
              </p14:nvContentPartPr>
              <p14:xfrm>
                <a:off x="80751" y="3246714"/>
                <a:ext cx="104040" cy="111960"/>
              </p14:xfrm>
            </p:contentPart>
          </mc:Choice>
          <mc:Fallback xmlns="">
            <p:pic>
              <p:nvPicPr>
                <p:cNvPr id="55" name="잉크 54">
                  <a:extLst>
                    <a:ext uri="{FF2B5EF4-FFF2-40B4-BE49-F238E27FC236}">
                      <a16:creationId xmlns:a16="http://schemas.microsoft.com/office/drawing/2014/main" id="{0F6C667D-94AF-43BC-BB58-59C3A441B4B3}"/>
                    </a:ext>
                  </a:extLst>
                </p:cNvPr>
                <p:cNvPicPr/>
                <p:nvPr/>
              </p:nvPicPr>
              <p:blipFill>
                <a:blip r:embed="rId35"/>
                <a:stretch>
                  <a:fillRect/>
                </a:stretch>
              </p:blipFill>
              <p:spPr>
                <a:xfrm>
                  <a:off x="71751" y="3237714"/>
                  <a:ext cx="121680" cy="129600"/>
                </a:xfrm>
                <a:prstGeom prst="rect">
                  <a:avLst/>
                </a:prstGeom>
              </p:spPr>
            </p:pic>
          </mc:Fallback>
        </mc:AlternateContent>
      </p:grpSp>
      <p:grpSp>
        <p:nvGrpSpPr>
          <p:cNvPr id="59" name="그룹 58">
            <a:extLst>
              <a:ext uri="{FF2B5EF4-FFF2-40B4-BE49-F238E27FC236}">
                <a16:creationId xmlns:a16="http://schemas.microsoft.com/office/drawing/2014/main" id="{601D7CCE-01D9-4F9D-ADF4-B838F10A0ED3}"/>
              </a:ext>
            </a:extLst>
          </p:cNvPr>
          <p:cNvGrpSpPr/>
          <p:nvPr/>
        </p:nvGrpSpPr>
        <p:grpSpPr>
          <a:xfrm>
            <a:off x="1609791" y="4337154"/>
            <a:ext cx="209160" cy="1101240"/>
            <a:chOff x="85791" y="4337154"/>
            <a:chExt cx="209160" cy="1101240"/>
          </a:xfrm>
        </p:grpSpPr>
        <mc:AlternateContent xmlns:mc="http://schemas.openxmlformats.org/markup-compatibility/2006" xmlns:p14="http://schemas.microsoft.com/office/powerpoint/2010/main">
          <mc:Choice Requires="p14">
            <p:contentPart p14:bwMode="auto" r:id="rId36">
              <p14:nvContentPartPr>
                <p14:cNvPr id="57" name="잉크 56">
                  <a:extLst>
                    <a:ext uri="{FF2B5EF4-FFF2-40B4-BE49-F238E27FC236}">
                      <a16:creationId xmlns:a16="http://schemas.microsoft.com/office/drawing/2014/main" id="{044D67E6-63AB-4470-A78C-F42B697463F1}"/>
                    </a:ext>
                  </a:extLst>
                </p14:cNvPr>
                <p14:cNvContentPartPr/>
                <p14:nvPr/>
              </p14:nvContentPartPr>
              <p14:xfrm>
                <a:off x="177231" y="4337154"/>
                <a:ext cx="117720" cy="1101240"/>
              </p14:xfrm>
            </p:contentPart>
          </mc:Choice>
          <mc:Fallback xmlns="">
            <p:pic>
              <p:nvPicPr>
                <p:cNvPr id="57" name="잉크 56">
                  <a:extLst>
                    <a:ext uri="{FF2B5EF4-FFF2-40B4-BE49-F238E27FC236}">
                      <a16:creationId xmlns:a16="http://schemas.microsoft.com/office/drawing/2014/main" id="{044D67E6-63AB-4470-A78C-F42B697463F1}"/>
                    </a:ext>
                  </a:extLst>
                </p:cNvPr>
                <p:cNvPicPr/>
                <p:nvPr/>
              </p:nvPicPr>
              <p:blipFill>
                <a:blip r:embed="rId37"/>
                <a:stretch>
                  <a:fillRect/>
                </a:stretch>
              </p:blipFill>
              <p:spPr>
                <a:xfrm>
                  <a:off x="168591" y="4328154"/>
                  <a:ext cx="135360" cy="111888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58" name="잉크 57">
                  <a:extLst>
                    <a:ext uri="{FF2B5EF4-FFF2-40B4-BE49-F238E27FC236}">
                      <a16:creationId xmlns:a16="http://schemas.microsoft.com/office/drawing/2014/main" id="{9FE7CAC8-B64E-4D9D-83CB-B4B8A1CCB8C4}"/>
                    </a:ext>
                  </a:extLst>
                </p14:cNvPr>
                <p14:cNvContentPartPr/>
                <p14:nvPr/>
              </p14:nvContentPartPr>
              <p14:xfrm>
                <a:off x="85791" y="4481874"/>
                <a:ext cx="105480" cy="125280"/>
              </p14:xfrm>
            </p:contentPart>
          </mc:Choice>
          <mc:Fallback xmlns="">
            <p:pic>
              <p:nvPicPr>
                <p:cNvPr id="58" name="잉크 57">
                  <a:extLst>
                    <a:ext uri="{FF2B5EF4-FFF2-40B4-BE49-F238E27FC236}">
                      <a16:creationId xmlns:a16="http://schemas.microsoft.com/office/drawing/2014/main" id="{9FE7CAC8-B64E-4D9D-83CB-B4B8A1CCB8C4}"/>
                    </a:ext>
                  </a:extLst>
                </p:cNvPr>
                <p:cNvPicPr/>
                <p:nvPr/>
              </p:nvPicPr>
              <p:blipFill>
                <a:blip r:embed="rId39"/>
                <a:stretch>
                  <a:fillRect/>
                </a:stretch>
              </p:blipFill>
              <p:spPr>
                <a:xfrm>
                  <a:off x="77151" y="4473234"/>
                  <a:ext cx="123120" cy="142920"/>
                </a:xfrm>
                <a:prstGeom prst="rect">
                  <a:avLst/>
                </a:prstGeom>
              </p:spPr>
            </p:pic>
          </mc:Fallback>
        </mc:AlternateContent>
      </p:grpSp>
    </p:spTree>
    <p:extLst>
      <p:ext uri="{BB962C8B-B14F-4D97-AF65-F5344CB8AC3E}">
        <p14:creationId xmlns:p14="http://schemas.microsoft.com/office/powerpoint/2010/main" val="24164013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838200" y="365126"/>
            <a:ext cx="10515600" cy="535828"/>
          </a:xfrm>
        </p:spPr>
        <p:txBody>
          <a:bodyPr>
            <a:normAutofit/>
          </a:bodyPr>
          <a:lstStyle/>
          <a:p>
            <a:r>
              <a:rPr lang="en-US" altLang="ko-KR" sz="3200" b="1" dirty="0"/>
              <a:t>5.2. Representational Power of</a:t>
            </a:r>
            <a:r>
              <a:rPr lang="ko-KR" altLang="en-US" sz="3200" b="1" dirty="0"/>
              <a:t> </a:t>
            </a:r>
            <a:r>
              <a:rPr lang="en-US" altLang="ko-KR" sz="3200" b="1" dirty="0"/>
              <a:t>MLP</a:t>
            </a:r>
            <a:endParaRPr lang="ko-KR" altLang="en-US" sz="3200" dirty="0"/>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sp>
        <p:nvSpPr>
          <p:cNvPr id="8" name="Rectangle 5"/>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sp>
        <p:nvSpPr>
          <p:cNvPr id="9" name="Rectangle 6"/>
          <p:cNvSpPr>
            <a:spLocks noChangeArrowheads="1"/>
          </p:cNvSpPr>
          <p:nvPr/>
        </p:nvSpPr>
        <p:spPr bwMode="auto">
          <a:xfrm>
            <a:off x="304800" y="3048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sp>
        <p:nvSpPr>
          <p:cNvPr id="5" name="내용 개체 틀 4"/>
          <p:cNvSpPr>
            <a:spLocks noGrp="1"/>
          </p:cNvSpPr>
          <p:nvPr>
            <p:ph idx="1"/>
          </p:nvPr>
        </p:nvSpPr>
        <p:spPr>
          <a:xfrm>
            <a:off x="591670" y="945547"/>
            <a:ext cx="11008659" cy="5912453"/>
          </a:xfrm>
        </p:spPr>
        <p:txBody>
          <a:bodyPr>
            <a:normAutofit lnSpcReduction="10000"/>
          </a:bodyPr>
          <a:lstStyle/>
          <a:p>
            <a:r>
              <a:rPr lang="en-US" altLang="ko-KR" dirty="0"/>
              <a:t>MLP with two layers can represent arbitrary function </a:t>
            </a:r>
          </a:p>
          <a:p>
            <a:pPr lvl="1"/>
            <a:r>
              <a:rPr lang="en-US" altLang="ko-KR" dirty="0"/>
              <a:t>Each hidden unit represents a soft threshold function in the input space </a:t>
            </a:r>
          </a:p>
          <a:p>
            <a:pPr lvl="1"/>
            <a:r>
              <a:rPr lang="en-US" altLang="ko-KR" dirty="0"/>
              <a:t>Combine two opposite-facing threshold functions to make a ridge </a:t>
            </a:r>
          </a:p>
          <a:p>
            <a:pPr lvl="1"/>
            <a:r>
              <a:rPr lang="en-US" altLang="ko-KR" dirty="0"/>
              <a:t>Combine two perpendicular ridges to make a bump </a:t>
            </a:r>
          </a:p>
          <a:p>
            <a:pPr lvl="1"/>
            <a:r>
              <a:rPr lang="en-US" altLang="ko-KR" dirty="0"/>
              <a:t>Add bumps of various sizes and locations to fit any surface </a:t>
            </a:r>
          </a:p>
          <a:p>
            <a:endParaRPr lang="en-US" altLang="ko-KR" dirty="0"/>
          </a:p>
          <a:p>
            <a:endParaRPr lang="en-US" altLang="ko-KR" dirty="0"/>
          </a:p>
          <a:p>
            <a:endParaRPr lang="en-US" altLang="ko-KR" dirty="0"/>
          </a:p>
          <a:p>
            <a:endParaRPr lang="en-US" altLang="ko-KR" dirty="0"/>
          </a:p>
          <a:p>
            <a:endParaRPr lang="en-US" altLang="ko-KR" dirty="0"/>
          </a:p>
          <a:p>
            <a:r>
              <a:rPr lang="en-US" altLang="ko-KR" dirty="0"/>
              <a:t>Universal </a:t>
            </a:r>
            <a:r>
              <a:rPr lang="en-US" altLang="ko-KR" dirty="0" err="1"/>
              <a:t>approximator</a:t>
            </a:r>
            <a:endParaRPr lang="en-US" altLang="ko-KR" dirty="0"/>
          </a:p>
          <a:p>
            <a:pPr lvl="1" algn="just"/>
            <a:r>
              <a:rPr lang="en-US" altLang="ko-KR" dirty="0"/>
              <a:t>Given a sufficiently large number of hidden units , a two layer (linear output) network can approximate any continuous function on a compact input domain to arbitrary accuracy.</a:t>
            </a:r>
          </a:p>
        </p:txBody>
      </p:sp>
      <p:pic>
        <p:nvPicPr>
          <p:cNvPr id="3" name="그림 2"/>
          <p:cNvPicPr>
            <a:picLocks noChangeAspect="1"/>
          </p:cNvPicPr>
          <p:nvPr/>
        </p:nvPicPr>
        <p:blipFill>
          <a:blip r:embed="rId2"/>
          <a:stretch>
            <a:fillRect/>
          </a:stretch>
        </p:blipFill>
        <p:spPr>
          <a:xfrm>
            <a:off x="3653848" y="2930042"/>
            <a:ext cx="8193010" cy="2122423"/>
          </a:xfrm>
          <a:prstGeom prst="rect">
            <a:avLst/>
          </a:prstGeom>
        </p:spPr>
      </p:pic>
      <p:pic>
        <p:nvPicPr>
          <p:cNvPr id="11" name="그림 10">
            <a:extLst>
              <a:ext uri="{FF2B5EF4-FFF2-40B4-BE49-F238E27FC236}">
                <a16:creationId xmlns:a16="http://schemas.microsoft.com/office/drawing/2014/main" id="{222BD5B6-6E50-42BA-9833-3523DF0F98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5142" y="2724902"/>
            <a:ext cx="2978149" cy="2233612"/>
          </a:xfrm>
          <a:prstGeom prst="rect">
            <a:avLst/>
          </a:prstGeom>
        </p:spPr>
      </p:pic>
    </p:spTree>
    <p:extLst>
      <p:ext uri="{BB962C8B-B14F-4D97-AF65-F5344CB8AC3E}">
        <p14:creationId xmlns:p14="http://schemas.microsoft.com/office/powerpoint/2010/main" val="145342291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solidFill>
                  <a:schemeClr val="tx1">
                    <a:lumMod val="85000"/>
                    <a:lumOff val="15000"/>
                  </a:schemeClr>
                </a:solidFill>
              </a:rPr>
              <a:t>5.4.1 MNIST </a:t>
            </a:r>
            <a:r>
              <a:rPr lang="ko-KR" altLang="en-US" dirty="0">
                <a:solidFill>
                  <a:schemeClr val="tx1">
                    <a:lumMod val="85000"/>
                    <a:lumOff val="15000"/>
                  </a:schemeClr>
                </a:solidFill>
              </a:rPr>
              <a:t>인식</a:t>
            </a:r>
          </a:p>
        </p:txBody>
      </p:sp>
      <p:sp>
        <p:nvSpPr>
          <p:cNvPr id="3" name="내용 개체 틀 2"/>
          <p:cNvSpPr>
            <a:spLocks noGrp="1"/>
          </p:cNvSpPr>
          <p:nvPr>
            <p:ph idx="10"/>
          </p:nvPr>
        </p:nvSpPr>
        <p:spPr/>
        <p:txBody>
          <a:bodyPr/>
          <a:lstStyle/>
          <a:p>
            <a:pPr>
              <a:lnSpc>
                <a:spcPct val="100000"/>
              </a:lnSpc>
            </a:pPr>
            <a:r>
              <a:rPr lang="ko-KR" altLang="en-US" dirty="0"/>
              <a:t>다층 </a:t>
            </a:r>
            <a:r>
              <a:rPr lang="ko-KR" altLang="en-US" dirty="0" err="1"/>
              <a:t>퍼셉트론으로</a:t>
            </a:r>
            <a:r>
              <a:rPr lang="ko-KR" altLang="en-US" dirty="0"/>
              <a:t> </a:t>
            </a:r>
            <a:r>
              <a:rPr lang="en-US" altLang="ko-KR" dirty="0"/>
              <a:t>MNIST </a:t>
            </a:r>
            <a:r>
              <a:rPr lang="ko-KR" altLang="en-US" dirty="0"/>
              <a:t>인식하는 </a:t>
            </a:r>
            <a:r>
              <a:rPr lang="en-US" altLang="ko-KR" dirty="0"/>
              <a:t>[</a:t>
            </a:r>
            <a:r>
              <a:rPr lang="ko-KR" altLang="en-US" dirty="0"/>
              <a:t>프로그램 </a:t>
            </a:r>
            <a:r>
              <a:rPr lang="en-US" altLang="ko-KR" dirty="0"/>
              <a:t>5-7]</a:t>
            </a:r>
          </a:p>
          <a:p>
            <a:pPr lvl="1"/>
            <a:r>
              <a:rPr lang="en-US" altLang="ko-KR" dirty="0"/>
              <a:t>MNIST </a:t>
            </a:r>
            <a:r>
              <a:rPr lang="ko-KR" altLang="en-US" dirty="0"/>
              <a:t>데이터 읽어오는데 시간 소요</a:t>
            </a:r>
            <a:r>
              <a:rPr lang="en-US" altLang="ko-KR" dirty="0"/>
              <a:t>: dataset directory</a:t>
            </a:r>
            <a:r>
              <a:rPr lang="ko-KR" altLang="en-US" dirty="0"/>
              <a:t>에 저장해둔 것 활용</a:t>
            </a:r>
            <a:r>
              <a:rPr lang="en-US" altLang="ko-KR" dirty="0"/>
              <a:t>(5-7b.py)</a:t>
            </a:r>
          </a:p>
        </p:txBody>
      </p:sp>
      <p:pic>
        <p:nvPicPr>
          <p:cNvPr id="5" name="그림 4">
            <a:extLst>
              <a:ext uri="{FF2B5EF4-FFF2-40B4-BE49-F238E27FC236}">
                <a16:creationId xmlns:a16="http://schemas.microsoft.com/office/drawing/2014/main" id="{D7845973-CA7B-4C52-817B-428E39417AD5}"/>
              </a:ext>
            </a:extLst>
          </p:cNvPr>
          <p:cNvPicPr>
            <a:picLocks noChangeAspect="1"/>
          </p:cNvPicPr>
          <p:nvPr/>
        </p:nvPicPr>
        <p:blipFill>
          <a:blip r:embed="rId2"/>
          <a:stretch>
            <a:fillRect/>
          </a:stretch>
        </p:blipFill>
        <p:spPr>
          <a:xfrm>
            <a:off x="2135561" y="1628800"/>
            <a:ext cx="4615681" cy="5085184"/>
          </a:xfrm>
          <a:prstGeom prst="rect">
            <a:avLst/>
          </a:prstGeom>
        </p:spPr>
      </p:pic>
      <mc:AlternateContent xmlns:mc="http://schemas.openxmlformats.org/markup-compatibility/2006" xmlns:p14="http://schemas.microsoft.com/office/powerpoint/2010/main">
        <mc:Choice Requires="p14">
          <p:contentPart p14:bwMode="auto" r:id="rId3">
            <p14:nvContentPartPr>
              <p14:cNvPr id="7" name="잉크 6">
                <a:extLst>
                  <a:ext uri="{FF2B5EF4-FFF2-40B4-BE49-F238E27FC236}">
                    <a16:creationId xmlns:a16="http://schemas.microsoft.com/office/drawing/2014/main" id="{51F9FD29-F55D-432A-9C2D-B3FFA3B9948E}"/>
                  </a:ext>
                </a:extLst>
              </p14:cNvPr>
              <p14:cNvContentPartPr/>
              <p14:nvPr/>
            </p14:nvContentPartPr>
            <p14:xfrm>
              <a:off x="1949938" y="4057434"/>
              <a:ext cx="155160" cy="790200"/>
            </p14:xfrm>
          </p:contentPart>
        </mc:Choice>
        <mc:Fallback xmlns="">
          <p:pic>
            <p:nvPicPr>
              <p:cNvPr id="7" name="잉크 6">
                <a:extLst>
                  <a:ext uri="{FF2B5EF4-FFF2-40B4-BE49-F238E27FC236}">
                    <a16:creationId xmlns:a16="http://schemas.microsoft.com/office/drawing/2014/main" id="{51F9FD29-F55D-432A-9C2D-B3FFA3B9948E}"/>
                  </a:ext>
                </a:extLst>
              </p:cNvPr>
              <p:cNvPicPr/>
              <p:nvPr/>
            </p:nvPicPr>
            <p:blipFill>
              <a:blip r:embed="rId4"/>
              <a:stretch>
                <a:fillRect/>
              </a:stretch>
            </p:blipFill>
            <p:spPr>
              <a:xfrm>
                <a:off x="1940938" y="4048434"/>
                <a:ext cx="172800" cy="8078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8" name="잉크 7">
                <a:extLst>
                  <a:ext uri="{FF2B5EF4-FFF2-40B4-BE49-F238E27FC236}">
                    <a16:creationId xmlns:a16="http://schemas.microsoft.com/office/drawing/2014/main" id="{109B232F-CC6C-4710-9F77-70C3EDF9263C}"/>
                  </a:ext>
                </a:extLst>
              </p14:cNvPr>
              <p14:cNvContentPartPr/>
              <p14:nvPr/>
            </p14:nvContentPartPr>
            <p14:xfrm>
              <a:off x="9355138" y="1128834"/>
              <a:ext cx="123840" cy="159480"/>
            </p14:xfrm>
          </p:contentPart>
        </mc:Choice>
        <mc:Fallback xmlns="">
          <p:pic>
            <p:nvPicPr>
              <p:cNvPr id="8" name="잉크 7">
                <a:extLst>
                  <a:ext uri="{FF2B5EF4-FFF2-40B4-BE49-F238E27FC236}">
                    <a16:creationId xmlns:a16="http://schemas.microsoft.com/office/drawing/2014/main" id="{109B232F-CC6C-4710-9F77-70C3EDF9263C}"/>
                  </a:ext>
                </a:extLst>
              </p:cNvPr>
              <p:cNvPicPr/>
              <p:nvPr/>
            </p:nvPicPr>
            <p:blipFill>
              <a:blip r:embed="rId6"/>
              <a:stretch>
                <a:fillRect/>
              </a:stretch>
            </p:blipFill>
            <p:spPr>
              <a:xfrm>
                <a:off x="9346138" y="1119814"/>
                <a:ext cx="141480" cy="1771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9" name="잉크 8">
                <a:extLst>
                  <a:ext uri="{FF2B5EF4-FFF2-40B4-BE49-F238E27FC236}">
                    <a16:creationId xmlns:a16="http://schemas.microsoft.com/office/drawing/2014/main" id="{D700B042-8545-47B7-80B7-4C18E3BA472E}"/>
                  </a:ext>
                </a:extLst>
              </p14:cNvPr>
              <p14:cNvContentPartPr/>
              <p14:nvPr/>
            </p14:nvContentPartPr>
            <p14:xfrm>
              <a:off x="1742938" y="4325274"/>
              <a:ext cx="165960" cy="142200"/>
            </p14:xfrm>
          </p:contentPart>
        </mc:Choice>
        <mc:Fallback xmlns="">
          <p:pic>
            <p:nvPicPr>
              <p:cNvPr id="9" name="잉크 8">
                <a:extLst>
                  <a:ext uri="{FF2B5EF4-FFF2-40B4-BE49-F238E27FC236}">
                    <a16:creationId xmlns:a16="http://schemas.microsoft.com/office/drawing/2014/main" id="{D700B042-8545-47B7-80B7-4C18E3BA472E}"/>
                  </a:ext>
                </a:extLst>
              </p:cNvPr>
              <p:cNvPicPr/>
              <p:nvPr/>
            </p:nvPicPr>
            <p:blipFill>
              <a:blip r:embed="rId8"/>
              <a:stretch>
                <a:fillRect/>
              </a:stretch>
            </p:blipFill>
            <p:spPr>
              <a:xfrm>
                <a:off x="1733938" y="4316274"/>
                <a:ext cx="183600" cy="159840"/>
              </a:xfrm>
              <a:prstGeom prst="rect">
                <a:avLst/>
              </a:prstGeom>
            </p:spPr>
          </p:pic>
        </mc:Fallback>
      </mc:AlternateContent>
      <p:sp>
        <p:nvSpPr>
          <p:cNvPr id="12" name="TextBox 11">
            <a:extLst>
              <a:ext uri="{FF2B5EF4-FFF2-40B4-BE49-F238E27FC236}">
                <a16:creationId xmlns:a16="http://schemas.microsoft.com/office/drawing/2014/main" id="{F36886C3-FCDB-4F2E-ACF4-D7855A232DF3}"/>
              </a:ext>
            </a:extLst>
          </p:cNvPr>
          <p:cNvSpPr txBox="1"/>
          <p:nvPr/>
        </p:nvSpPr>
        <p:spPr>
          <a:xfrm>
            <a:off x="6960096" y="1790676"/>
            <a:ext cx="3456384" cy="990252"/>
          </a:xfrm>
          <a:prstGeom prst="rect">
            <a:avLst/>
          </a:prstGeom>
        </p:spPr>
        <p:txBody>
          <a:bodyPr vert="horz" wrap="square" lIns="91440" tIns="45720" rIns="91440" bIns="45720" rtlCol="0" anchor="ctr">
            <a:normAutofit fontScale="32500" lnSpcReduction="20000"/>
          </a:bodyPr>
          <a:lstStyle/>
          <a:p>
            <a:r>
              <a:rPr lang="en-US" altLang="ko-KR" sz="3600" dirty="0" err="1"/>
              <a:t>learning_rate</a:t>
            </a:r>
            <a:r>
              <a:rPr lang="en-US" altLang="ko-KR" sz="3600" dirty="0"/>
              <a:t>=0.001, 0.005, 0.0001 </a:t>
            </a:r>
            <a:r>
              <a:rPr lang="ko-KR" altLang="en-US" sz="3600" dirty="0"/>
              <a:t>해볼 것</a:t>
            </a:r>
            <a:endParaRPr lang="en-US" altLang="ko-KR" sz="3600" dirty="0"/>
          </a:p>
          <a:p>
            <a:endParaRPr lang="en-US" altLang="ko-KR" sz="3600" dirty="0"/>
          </a:p>
          <a:p>
            <a:r>
              <a:rPr lang="en-US" altLang="ko-KR" sz="3600" dirty="0" err="1"/>
              <a:t>n_hidden</a:t>
            </a:r>
            <a:r>
              <a:rPr lang="en-US" altLang="ko-KR" sz="3600" dirty="0"/>
              <a:t> </a:t>
            </a:r>
            <a:r>
              <a:rPr lang="ko-KR" altLang="en-US" sz="3600" dirty="0"/>
              <a:t>변경시켜볼 것</a:t>
            </a:r>
            <a:endParaRPr lang="en-US" altLang="ko-KR" sz="3600" dirty="0"/>
          </a:p>
          <a:p>
            <a:endParaRPr lang="en-US" altLang="ko-KR" sz="3600" dirty="0"/>
          </a:p>
          <a:p>
            <a:r>
              <a:rPr lang="en-US" altLang="ko-KR" sz="3600" dirty="0"/>
              <a:t>overspecialization?</a:t>
            </a:r>
          </a:p>
          <a:p>
            <a:r>
              <a:rPr lang="en-US" altLang="ko-KR" sz="3600" dirty="0"/>
              <a:t>fluctuation?</a:t>
            </a:r>
            <a:endParaRPr lang="ko-KR" altLang="en-US" sz="3600" dirty="0"/>
          </a:p>
        </p:txBody>
      </p:sp>
      <mc:AlternateContent xmlns:mc="http://schemas.openxmlformats.org/markup-compatibility/2006" xmlns:p14="http://schemas.microsoft.com/office/powerpoint/2010/main">
        <mc:Choice Requires="p14">
          <p:contentPart p14:bwMode="auto" r:id="rId9">
            <p14:nvContentPartPr>
              <p14:cNvPr id="13" name="잉크 12">
                <a:extLst>
                  <a:ext uri="{FF2B5EF4-FFF2-40B4-BE49-F238E27FC236}">
                    <a16:creationId xmlns:a16="http://schemas.microsoft.com/office/drawing/2014/main" id="{15E8F4A4-3FFE-41F4-84BD-BFBDA2F61553}"/>
                  </a:ext>
                </a:extLst>
              </p14:cNvPr>
              <p14:cNvContentPartPr/>
              <p14:nvPr/>
            </p14:nvContentPartPr>
            <p14:xfrm>
              <a:off x="2167378" y="5425794"/>
              <a:ext cx="2680200" cy="112320"/>
            </p14:xfrm>
          </p:contentPart>
        </mc:Choice>
        <mc:Fallback xmlns="">
          <p:pic>
            <p:nvPicPr>
              <p:cNvPr id="13" name="잉크 12">
                <a:extLst>
                  <a:ext uri="{FF2B5EF4-FFF2-40B4-BE49-F238E27FC236}">
                    <a16:creationId xmlns:a16="http://schemas.microsoft.com/office/drawing/2014/main" id="{15E8F4A4-3FFE-41F4-84BD-BFBDA2F61553}"/>
                  </a:ext>
                </a:extLst>
              </p:cNvPr>
              <p:cNvPicPr/>
              <p:nvPr/>
            </p:nvPicPr>
            <p:blipFill>
              <a:blip r:embed="rId10"/>
              <a:stretch>
                <a:fillRect/>
              </a:stretch>
            </p:blipFill>
            <p:spPr>
              <a:xfrm>
                <a:off x="2113378" y="5317794"/>
                <a:ext cx="2787840" cy="3279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4" name="잉크 13">
                <a:extLst>
                  <a:ext uri="{FF2B5EF4-FFF2-40B4-BE49-F238E27FC236}">
                    <a16:creationId xmlns:a16="http://schemas.microsoft.com/office/drawing/2014/main" id="{47C13B1C-D35F-461C-BA84-474B94FEB7B1}"/>
                  </a:ext>
                </a:extLst>
              </p14:cNvPr>
              <p14:cNvContentPartPr/>
              <p14:nvPr/>
            </p14:nvContentPartPr>
            <p14:xfrm>
              <a:off x="2145778" y="5557194"/>
              <a:ext cx="1936440" cy="70920"/>
            </p14:xfrm>
          </p:contentPart>
        </mc:Choice>
        <mc:Fallback xmlns="">
          <p:pic>
            <p:nvPicPr>
              <p:cNvPr id="14" name="잉크 13">
                <a:extLst>
                  <a:ext uri="{FF2B5EF4-FFF2-40B4-BE49-F238E27FC236}">
                    <a16:creationId xmlns:a16="http://schemas.microsoft.com/office/drawing/2014/main" id="{47C13B1C-D35F-461C-BA84-474B94FEB7B1}"/>
                  </a:ext>
                </a:extLst>
              </p:cNvPr>
              <p:cNvPicPr/>
              <p:nvPr/>
            </p:nvPicPr>
            <p:blipFill>
              <a:blip r:embed="rId12"/>
              <a:stretch>
                <a:fillRect/>
              </a:stretch>
            </p:blipFill>
            <p:spPr>
              <a:xfrm>
                <a:off x="2091778" y="5449194"/>
                <a:ext cx="2044080" cy="2865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6" name="잉크 15">
                <a:extLst>
                  <a:ext uri="{FF2B5EF4-FFF2-40B4-BE49-F238E27FC236}">
                    <a16:creationId xmlns:a16="http://schemas.microsoft.com/office/drawing/2014/main" id="{B5A4C7E7-EAFF-4D5A-9828-C275C543DFB2}"/>
                  </a:ext>
                </a:extLst>
              </p14:cNvPr>
              <p14:cNvContentPartPr/>
              <p14:nvPr/>
            </p14:nvContentPartPr>
            <p14:xfrm>
              <a:off x="2190058" y="5285754"/>
              <a:ext cx="3269880" cy="119880"/>
            </p14:xfrm>
          </p:contentPart>
        </mc:Choice>
        <mc:Fallback xmlns="">
          <p:pic>
            <p:nvPicPr>
              <p:cNvPr id="16" name="잉크 15">
                <a:extLst>
                  <a:ext uri="{FF2B5EF4-FFF2-40B4-BE49-F238E27FC236}">
                    <a16:creationId xmlns:a16="http://schemas.microsoft.com/office/drawing/2014/main" id="{B5A4C7E7-EAFF-4D5A-9828-C275C543DFB2}"/>
                  </a:ext>
                </a:extLst>
              </p:cNvPr>
              <p:cNvPicPr/>
              <p:nvPr/>
            </p:nvPicPr>
            <p:blipFill>
              <a:blip r:embed="rId14"/>
              <a:stretch>
                <a:fillRect/>
              </a:stretch>
            </p:blipFill>
            <p:spPr>
              <a:xfrm>
                <a:off x="2136058" y="5177754"/>
                <a:ext cx="3377520" cy="3355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8" name="잉크 17">
                <a:extLst>
                  <a:ext uri="{FF2B5EF4-FFF2-40B4-BE49-F238E27FC236}">
                    <a16:creationId xmlns:a16="http://schemas.microsoft.com/office/drawing/2014/main" id="{76966E2D-E32C-4A07-93F9-0FC331222BE0}"/>
                  </a:ext>
                </a:extLst>
              </p14:cNvPr>
              <p14:cNvContentPartPr/>
              <p14:nvPr/>
            </p14:nvContentPartPr>
            <p14:xfrm>
              <a:off x="3197338" y="5284674"/>
              <a:ext cx="1090080" cy="61920"/>
            </p14:xfrm>
          </p:contentPart>
        </mc:Choice>
        <mc:Fallback xmlns="">
          <p:pic>
            <p:nvPicPr>
              <p:cNvPr id="18" name="잉크 17">
                <a:extLst>
                  <a:ext uri="{FF2B5EF4-FFF2-40B4-BE49-F238E27FC236}">
                    <a16:creationId xmlns:a16="http://schemas.microsoft.com/office/drawing/2014/main" id="{76966E2D-E32C-4A07-93F9-0FC331222BE0}"/>
                  </a:ext>
                </a:extLst>
              </p:cNvPr>
              <p:cNvPicPr/>
              <p:nvPr/>
            </p:nvPicPr>
            <p:blipFill>
              <a:blip r:embed="rId16"/>
              <a:stretch>
                <a:fillRect/>
              </a:stretch>
            </p:blipFill>
            <p:spPr>
              <a:xfrm>
                <a:off x="3143338" y="5177298"/>
                <a:ext cx="1197720" cy="276314"/>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21" name="잉크 20">
                <a:extLst>
                  <a:ext uri="{FF2B5EF4-FFF2-40B4-BE49-F238E27FC236}">
                    <a16:creationId xmlns:a16="http://schemas.microsoft.com/office/drawing/2014/main" id="{72307B9F-4069-41FA-BEFC-18072D8FB901}"/>
                  </a:ext>
                </a:extLst>
              </p14:cNvPr>
              <p14:cNvContentPartPr/>
              <p14:nvPr/>
            </p14:nvContentPartPr>
            <p14:xfrm>
              <a:off x="5869618" y="1484514"/>
              <a:ext cx="17640" cy="60480"/>
            </p14:xfrm>
          </p:contentPart>
        </mc:Choice>
        <mc:Fallback xmlns="">
          <p:pic>
            <p:nvPicPr>
              <p:cNvPr id="21" name="잉크 20">
                <a:extLst>
                  <a:ext uri="{FF2B5EF4-FFF2-40B4-BE49-F238E27FC236}">
                    <a16:creationId xmlns:a16="http://schemas.microsoft.com/office/drawing/2014/main" id="{72307B9F-4069-41FA-BEFC-18072D8FB901}"/>
                  </a:ext>
                </a:extLst>
              </p:cNvPr>
              <p:cNvPicPr/>
              <p:nvPr/>
            </p:nvPicPr>
            <p:blipFill>
              <a:blip r:embed="rId18"/>
              <a:stretch>
                <a:fillRect/>
              </a:stretch>
            </p:blipFill>
            <p:spPr>
              <a:xfrm>
                <a:off x="5815618" y="1375867"/>
                <a:ext cx="125280" cy="277411"/>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2" name="잉크 21">
                <a:extLst>
                  <a:ext uri="{FF2B5EF4-FFF2-40B4-BE49-F238E27FC236}">
                    <a16:creationId xmlns:a16="http://schemas.microsoft.com/office/drawing/2014/main" id="{ED225F32-AFC9-4DD1-AE6F-1F04DE543FCB}"/>
                  </a:ext>
                </a:extLst>
              </p14:cNvPr>
              <p14:cNvContentPartPr/>
              <p14:nvPr/>
            </p14:nvContentPartPr>
            <p14:xfrm>
              <a:off x="5745418" y="1434834"/>
              <a:ext cx="4158000" cy="154440"/>
            </p14:xfrm>
          </p:contentPart>
        </mc:Choice>
        <mc:Fallback xmlns="">
          <p:pic>
            <p:nvPicPr>
              <p:cNvPr id="22" name="잉크 21">
                <a:extLst>
                  <a:ext uri="{FF2B5EF4-FFF2-40B4-BE49-F238E27FC236}">
                    <a16:creationId xmlns:a16="http://schemas.microsoft.com/office/drawing/2014/main" id="{ED225F32-AFC9-4DD1-AE6F-1F04DE543FCB}"/>
                  </a:ext>
                </a:extLst>
              </p:cNvPr>
              <p:cNvPicPr/>
              <p:nvPr/>
            </p:nvPicPr>
            <p:blipFill>
              <a:blip r:embed="rId20"/>
              <a:stretch>
                <a:fillRect/>
              </a:stretch>
            </p:blipFill>
            <p:spPr>
              <a:xfrm>
                <a:off x="5691418" y="1326834"/>
                <a:ext cx="4265640" cy="370080"/>
              </a:xfrm>
              <a:prstGeom prst="rect">
                <a:avLst/>
              </a:prstGeom>
            </p:spPr>
          </p:pic>
        </mc:Fallback>
      </mc:AlternateContent>
      <p:pic>
        <p:nvPicPr>
          <p:cNvPr id="24" name="그림 23">
            <a:extLst>
              <a:ext uri="{FF2B5EF4-FFF2-40B4-BE49-F238E27FC236}">
                <a16:creationId xmlns:a16="http://schemas.microsoft.com/office/drawing/2014/main" id="{C5BAD2CE-237A-4CC2-8F5B-17E3F6989561}"/>
              </a:ext>
            </a:extLst>
          </p:cNvPr>
          <p:cNvPicPr>
            <a:picLocks noChangeAspect="1"/>
          </p:cNvPicPr>
          <p:nvPr/>
        </p:nvPicPr>
        <p:blipFill>
          <a:blip r:embed="rId21"/>
          <a:stretch>
            <a:fillRect/>
          </a:stretch>
        </p:blipFill>
        <p:spPr>
          <a:xfrm>
            <a:off x="6116746" y="2792313"/>
            <a:ext cx="4141658" cy="3204244"/>
          </a:xfrm>
          <a:prstGeom prst="rect">
            <a:avLst/>
          </a:prstGeom>
        </p:spPr>
      </p:pic>
      <p:pic>
        <p:nvPicPr>
          <p:cNvPr id="28" name="그림 27">
            <a:extLst>
              <a:ext uri="{FF2B5EF4-FFF2-40B4-BE49-F238E27FC236}">
                <a16:creationId xmlns:a16="http://schemas.microsoft.com/office/drawing/2014/main" id="{0FDA9489-97C8-4BC9-8FC5-CBD6ECDE91FD}"/>
              </a:ext>
            </a:extLst>
          </p:cNvPr>
          <p:cNvPicPr>
            <a:picLocks noChangeAspect="1"/>
          </p:cNvPicPr>
          <p:nvPr/>
        </p:nvPicPr>
        <p:blipFill>
          <a:blip r:embed="rId22"/>
          <a:stretch>
            <a:fillRect/>
          </a:stretch>
        </p:blipFill>
        <p:spPr>
          <a:xfrm>
            <a:off x="5270500" y="6212080"/>
            <a:ext cx="5107837" cy="560691"/>
          </a:xfrm>
          <a:prstGeom prst="rect">
            <a:avLst/>
          </a:prstGeom>
        </p:spPr>
      </p:pic>
      <p:grpSp>
        <p:nvGrpSpPr>
          <p:cNvPr id="31" name="그룹 30">
            <a:extLst>
              <a:ext uri="{FF2B5EF4-FFF2-40B4-BE49-F238E27FC236}">
                <a16:creationId xmlns:a16="http://schemas.microsoft.com/office/drawing/2014/main" id="{99573B56-4BF9-4EFD-BCBE-A1CE6007B644}"/>
              </a:ext>
            </a:extLst>
          </p:cNvPr>
          <p:cNvGrpSpPr/>
          <p:nvPr/>
        </p:nvGrpSpPr>
        <p:grpSpPr>
          <a:xfrm>
            <a:off x="1737231" y="2069514"/>
            <a:ext cx="363960" cy="997200"/>
            <a:chOff x="213231" y="2069514"/>
            <a:chExt cx="363960" cy="997200"/>
          </a:xfrm>
        </p:grpSpPr>
        <mc:AlternateContent xmlns:mc="http://schemas.openxmlformats.org/markup-compatibility/2006" xmlns:p14="http://schemas.microsoft.com/office/powerpoint/2010/main">
          <mc:Choice Requires="p14">
            <p:contentPart p14:bwMode="auto" r:id="rId23">
              <p14:nvContentPartPr>
                <p14:cNvPr id="29" name="잉크 28">
                  <a:extLst>
                    <a:ext uri="{FF2B5EF4-FFF2-40B4-BE49-F238E27FC236}">
                      <a16:creationId xmlns:a16="http://schemas.microsoft.com/office/drawing/2014/main" id="{44E4B54E-90A8-47DB-B2D0-26A10E7A795D}"/>
                    </a:ext>
                  </a:extLst>
                </p14:cNvPr>
                <p14:cNvContentPartPr/>
                <p14:nvPr/>
              </p14:nvContentPartPr>
              <p14:xfrm>
                <a:off x="420591" y="2069514"/>
                <a:ext cx="156600" cy="997200"/>
              </p14:xfrm>
            </p:contentPart>
          </mc:Choice>
          <mc:Fallback xmlns="">
            <p:pic>
              <p:nvPicPr>
                <p:cNvPr id="29" name="잉크 28">
                  <a:extLst>
                    <a:ext uri="{FF2B5EF4-FFF2-40B4-BE49-F238E27FC236}">
                      <a16:creationId xmlns:a16="http://schemas.microsoft.com/office/drawing/2014/main" id="{44E4B54E-90A8-47DB-B2D0-26A10E7A795D}"/>
                    </a:ext>
                  </a:extLst>
                </p:cNvPr>
                <p:cNvPicPr/>
                <p:nvPr/>
              </p:nvPicPr>
              <p:blipFill>
                <a:blip r:embed="rId24"/>
                <a:stretch>
                  <a:fillRect/>
                </a:stretch>
              </p:blipFill>
              <p:spPr>
                <a:xfrm>
                  <a:off x="411591" y="2060514"/>
                  <a:ext cx="174240" cy="10148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0" name="잉크 29">
                  <a:extLst>
                    <a:ext uri="{FF2B5EF4-FFF2-40B4-BE49-F238E27FC236}">
                      <a16:creationId xmlns:a16="http://schemas.microsoft.com/office/drawing/2014/main" id="{DCD74109-21F4-4407-B450-F969C3C3B890}"/>
                    </a:ext>
                  </a:extLst>
                </p14:cNvPr>
                <p14:cNvContentPartPr/>
                <p14:nvPr/>
              </p14:nvContentPartPr>
              <p14:xfrm>
                <a:off x="213231" y="2382714"/>
                <a:ext cx="168840" cy="137880"/>
              </p14:xfrm>
            </p:contentPart>
          </mc:Choice>
          <mc:Fallback xmlns="">
            <p:pic>
              <p:nvPicPr>
                <p:cNvPr id="30" name="잉크 29">
                  <a:extLst>
                    <a:ext uri="{FF2B5EF4-FFF2-40B4-BE49-F238E27FC236}">
                      <a16:creationId xmlns:a16="http://schemas.microsoft.com/office/drawing/2014/main" id="{DCD74109-21F4-4407-B450-F969C3C3B890}"/>
                    </a:ext>
                  </a:extLst>
                </p:cNvPr>
                <p:cNvPicPr/>
                <p:nvPr/>
              </p:nvPicPr>
              <p:blipFill>
                <a:blip r:embed="rId26"/>
                <a:stretch>
                  <a:fillRect/>
                </a:stretch>
              </p:blipFill>
              <p:spPr>
                <a:xfrm>
                  <a:off x="204591" y="2373714"/>
                  <a:ext cx="186480" cy="1555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7">
            <p14:nvContentPartPr>
              <p14:cNvPr id="32" name="잉크 31">
                <a:extLst>
                  <a:ext uri="{FF2B5EF4-FFF2-40B4-BE49-F238E27FC236}">
                    <a16:creationId xmlns:a16="http://schemas.microsoft.com/office/drawing/2014/main" id="{46905D43-9768-4F8F-ADF1-DD0B13B88404}"/>
                  </a:ext>
                </a:extLst>
              </p14:cNvPr>
              <p14:cNvContentPartPr/>
              <p14:nvPr/>
            </p14:nvContentPartPr>
            <p14:xfrm>
              <a:off x="-1282929" y="6011154"/>
              <a:ext cx="360" cy="2160"/>
            </p14:xfrm>
          </p:contentPart>
        </mc:Choice>
        <mc:Fallback xmlns="">
          <p:pic>
            <p:nvPicPr>
              <p:cNvPr id="32" name="잉크 31">
                <a:extLst>
                  <a:ext uri="{FF2B5EF4-FFF2-40B4-BE49-F238E27FC236}">
                    <a16:creationId xmlns:a16="http://schemas.microsoft.com/office/drawing/2014/main" id="{46905D43-9768-4F8F-ADF1-DD0B13B88404}"/>
                  </a:ext>
                </a:extLst>
              </p:cNvPr>
              <p:cNvPicPr/>
              <p:nvPr/>
            </p:nvPicPr>
            <p:blipFill>
              <a:blip r:embed="rId28"/>
              <a:stretch>
                <a:fillRect/>
              </a:stretch>
            </p:blipFill>
            <p:spPr>
              <a:xfrm>
                <a:off x="-1291929" y="6002154"/>
                <a:ext cx="1800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33" name="잉크 32">
                <a:extLst>
                  <a:ext uri="{FF2B5EF4-FFF2-40B4-BE49-F238E27FC236}">
                    <a16:creationId xmlns:a16="http://schemas.microsoft.com/office/drawing/2014/main" id="{133A01E9-9354-417F-8787-A659814636AE}"/>
                  </a:ext>
                </a:extLst>
              </p14:cNvPr>
              <p14:cNvContentPartPr/>
              <p14:nvPr/>
            </p14:nvContentPartPr>
            <p14:xfrm>
              <a:off x="2034695" y="5270274"/>
              <a:ext cx="85680" cy="396720"/>
            </p14:xfrm>
          </p:contentPart>
        </mc:Choice>
        <mc:Fallback xmlns="">
          <p:pic>
            <p:nvPicPr>
              <p:cNvPr id="33" name="잉크 32">
                <a:extLst>
                  <a:ext uri="{FF2B5EF4-FFF2-40B4-BE49-F238E27FC236}">
                    <a16:creationId xmlns:a16="http://schemas.microsoft.com/office/drawing/2014/main" id="{133A01E9-9354-417F-8787-A659814636AE}"/>
                  </a:ext>
                </a:extLst>
              </p:cNvPr>
              <p:cNvPicPr/>
              <p:nvPr/>
            </p:nvPicPr>
            <p:blipFill>
              <a:blip r:embed="rId30"/>
              <a:stretch>
                <a:fillRect/>
              </a:stretch>
            </p:blipFill>
            <p:spPr>
              <a:xfrm>
                <a:off x="2025695" y="5261274"/>
                <a:ext cx="103320" cy="41436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34" name="잉크 33">
                <a:extLst>
                  <a:ext uri="{FF2B5EF4-FFF2-40B4-BE49-F238E27FC236}">
                    <a16:creationId xmlns:a16="http://schemas.microsoft.com/office/drawing/2014/main" id="{846303F5-9806-4546-9079-87F5C43FF25E}"/>
                  </a:ext>
                </a:extLst>
              </p14:cNvPr>
              <p14:cNvContentPartPr/>
              <p14:nvPr/>
            </p14:nvContentPartPr>
            <p14:xfrm>
              <a:off x="5564135" y="5246874"/>
              <a:ext cx="130320" cy="389160"/>
            </p14:xfrm>
          </p:contentPart>
        </mc:Choice>
        <mc:Fallback xmlns="">
          <p:pic>
            <p:nvPicPr>
              <p:cNvPr id="34" name="잉크 33">
                <a:extLst>
                  <a:ext uri="{FF2B5EF4-FFF2-40B4-BE49-F238E27FC236}">
                    <a16:creationId xmlns:a16="http://schemas.microsoft.com/office/drawing/2014/main" id="{846303F5-9806-4546-9079-87F5C43FF25E}"/>
                  </a:ext>
                </a:extLst>
              </p:cNvPr>
              <p:cNvPicPr/>
              <p:nvPr/>
            </p:nvPicPr>
            <p:blipFill>
              <a:blip r:embed="rId32"/>
              <a:stretch>
                <a:fillRect/>
              </a:stretch>
            </p:blipFill>
            <p:spPr>
              <a:xfrm>
                <a:off x="5555135" y="5237874"/>
                <a:ext cx="147960" cy="4068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35" name="잉크 34">
                <a:extLst>
                  <a:ext uri="{FF2B5EF4-FFF2-40B4-BE49-F238E27FC236}">
                    <a16:creationId xmlns:a16="http://schemas.microsoft.com/office/drawing/2014/main" id="{F206997E-91C4-4156-978C-ED8E6FE7763F}"/>
                  </a:ext>
                </a:extLst>
              </p14:cNvPr>
              <p14:cNvContentPartPr/>
              <p14:nvPr/>
            </p14:nvContentPartPr>
            <p14:xfrm>
              <a:off x="9152255" y="1592514"/>
              <a:ext cx="718560" cy="41400"/>
            </p14:xfrm>
          </p:contentPart>
        </mc:Choice>
        <mc:Fallback xmlns="">
          <p:pic>
            <p:nvPicPr>
              <p:cNvPr id="35" name="잉크 34">
                <a:extLst>
                  <a:ext uri="{FF2B5EF4-FFF2-40B4-BE49-F238E27FC236}">
                    <a16:creationId xmlns:a16="http://schemas.microsoft.com/office/drawing/2014/main" id="{F206997E-91C4-4156-978C-ED8E6FE7763F}"/>
                  </a:ext>
                </a:extLst>
              </p:cNvPr>
              <p:cNvPicPr/>
              <p:nvPr/>
            </p:nvPicPr>
            <p:blipFill>
              <a:blip r:embed="rId34"/>
              <a:stretch>
                <a:fillRect/>
              </a:stretch>
            </p:blipFill>
            <p:spPr>
              <a:xfrm>
                <a:off x="9143255" y="1583592"/>
                <a:ext cx="736200" cy="58888"/>
              </a:xfrm>
              <a:prstGeom prst="rect">
                <a:avLst/>
              </a:prstGeom>
            </p:spPr>
          </p:pic>
        </mc:Fallback>
      </mc:AlternateContent>
    </p:spTree>
    <p:extLst>
      <p:ext uri="{BB962C8B-B14F-4D97-AF65-F5344CB8AC3E}">
        <p14:creationId xmlns:p14="http://schemas.microsoft.com/office/powerpoint/2010/main" val="258921860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solidFill>
                  <a:schemeClr val="tx1">
                    <a:lumMod val="85000"/>
                    <a:lumOff val="15000"/>
                  </a:schemeClr>
                </a:solidFill>
              </a:rPr>
              <a:t>5.4.3 fashion MNIST </a:t>
            </a:r>
            <a:r>
              <a:rPr lang="ko-KR" altLang="en-US" dirty="0">
                <a:solidFill>
                  <a:schemeClr val="tx1">
                    <a:lumMod val="85000"/>
                    <a:lumOff val="15000"/>
                  </a:schemeClr>
                </a:solidFill>
              </a:rPr>
              <a:t>인식</a:t>
            </a:r>
          </a:p>
        </p:txBody>
      </p:sp>
      <p:sp>
        <p:nvSpPr>
          <p:cNvPr id="3" name="내용 개체 틀 2"/>
          <p:cNvSpPr>
            <a:spLocks noGrp="1"/>
          </p:cNvSpPr>
          <p:nvPr>
            <p:ph idx="10"/>
          </p:nvPr>
        </p:nvSpPr>
        <p:spPr/>
        <p:txBody>
          <a:bodyPr/>
          <a:lstStyle/>
          <a:p>
            <a:pPr>
              <a:lnSpc>
                <a:spcPct val="100000"/>
              </a:lnSpc>
            </a:pPr>
            <a:r>
              <a:rPr lang="en-US" altLang="ko-KR" dirty="0"/>
              <a:t>fashion MNIST </a:t>
            </a:r>
            <a:r>
              <a:rPr lang="ko-KR" altLang="en-US" dirty="0" err="1"/>
              <a:t>데이터셋</a:t>
            </a:r>
            <a:endParaRPr lang="en-US" altLang="ko-KR" dirty="0"/>
          </a:p>
          <a:p>
            <a:pPr lvl="1"/>
            <a:r>
              <a:rPr lang="en-US" altLang="ko-KR" dirty="0"/>
              <a:t>MNIST</a:t>
            </a:r>
            <a:r>
              <a:rPr lang="ko-KR" altLang="en-US" dirty="0"/>
              <a:t>와 </a:t>
            </a:r>
            <a:r>
              <a:rPr lang="ko-KR" altLang="en-US" dirty="0" err="1"/>
              <a:t>비슷</a:t>
            </a:r>
            <a:r>
              <a:rPr lang="en-US" altLang="ko-KR" dirty="0"/>
              <a:t>(28x28 </a:t>
            </a:r>
            <a:r>
              <a:rPr lang="ko-KR" altLang="en-US" dirty="0"/>
              <a:t>입력크기</a:t>
            </a:r>
            <a:r>
              <a:rPr lang="en-US" altLang="ko-KR" dirty="0"/>
              <a:t>, training sample 60,000, test sample 10,000)</a:t>
            </a:r>
          </a:p>
          <a:p>
            <a:pPr lvl="1"/>
            <a:r>
              <a:rPr lang="ko-KR" altLang="en-US" dirty="0"/>
              <a:t>내용이 패션 관련 그림이고 레이블이 </a:t>
            </a:r>
            <a:r>
              <a:rPr lang="en-US" altLang="ko-KR" dirty="0"/>
              <a:t>{T-shirt/top, Trouser, Pullover, Dress, Coat, Sandal, Shirt, Sneaker, Bag, Ankle boot}</a:t>
            </a:r>
            <a:r>
              <a:rPr lang="ko-KR" altLang="en-US" dirty="0"/>
              <a:t>인 점만 다름</a:t>
            </a:r>
            <a:endParaRPr lang="en-US" altLang="ko-KR" dirty="0"/>
          </a:p>
        </p:txBody>
      </p:sp>
      <p:pic>
        <p:nvPicPr>
          <p:cNvPr id="5" name="그림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22073" y="2251866"/>
            <a:ext cx="3923718" cy="4345486"/>
          </a:xfrm>
          <a:prstGeom prst="rect">
            <a:avLst/>
          </a:prstGeom>
        </p:spPr>
      </p:pic>
    </p:spTree>
    <p:extLst>
      <p:ext uri="{BB962C8B-B14F-4D97-AF65-F5344CB8AC3E}">
        <p14:creationId xmlns:p14="http://schemas.microsoft.com/office/powerpoint/2010/main" val="147457056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solidFill>
                  <a:schemeClr val="tx1">
                    <a:lumMod val="85000"/>
                    <a:lumOff val="15000"/>
                  </a:schemeClr>
                </a:solidFill>
              </a:rPr>
              <a:t>5.4.3 fashion MNIST </a:t>
            </a:r>
            <a:r>
              <a:rPr lang="ko-KR" altLang="en-US" dirty="0">
                <a:solidFill>
                  <a:schemeClr val="tx1">
                    <a:lumMod val="85000"/>
                    <a:lumOff val="15000"/>
                  </a:schemeClr>
                </a:solidFill>
              </a:rPr>
              <a:t>인식</a:t>
            </a:r>
          </a:p>
        </p:txBody>
      </p:sp>
      <p:sp>
        <p:nvSpPr>
          <p:cNvPr id="3" name="내용 개체 틀 2"/>
          <p:cNvSpPr>
            <a:spLocks noGrp="1"/>
          </p:cNvSpPr>
          <p:nvPr>
            <p:ph idx="10"/>
          </p:nvPr>
        </p:nvSpPr>
        <p:spPr/>
        <p:txBody>
          <a:bodyPr/>
          <a:lstStyle/>
          <a:p>
            <a:r>
              <a:rPr lang="en-US" altLang="ko-KR" dirty="0"/>
              <a:t>fashion MNIST</a:t>
            </a:r>
            <a:r>
              <a:rPr lang="ko-KR" altLang="en-US" dirty="0"/>
              <a:t>를 인식하는 </a:t>
            </a:r>
            <a:r>
              <a:rPr lang="en-US" altLang="ko-KR" dirty="0"/>
              <a:t>[</a:t>
            </a:r>
            <a:r>
              <a:rPr lang="ko-KR" altLang="en-US" dirty="0"/>
              <a:t>프로그램 </a:t>
            </a:r>
            <a:r>
              <a:rPr lang="en-US" altLang="ko-KR" dirty="0"/>
              <a:t>5-8]</a:t>
            </a:r>
          </a:p>
          <a:p>
            <a:pPr lvl="1">
              <a:lnSpc>
                <a:spcPct val="150000"/>
              </a:lnSpc>
            </a:pPr>
            <a:r>
              <a:rPr lang="en-US" altLang="ko-KR" dirty="0"/>
              <a:t>MNIST</a:t>
            </a:r>
            <a:r>
              <a:rPr lang="ko-KR" altLang="en-US" dirty="0"/>
              <a:t>를 인식하는 </a:t>
            </a:r>
            <a:r>
              <a:rPr lang="en-US" altLang="ko-KR" dirty="0"/>
              <a:t>[</a:t>
            </a:r>
            <a:r>
              <a:rPr lang="ko-KR" altLang="en-US" dirty="0"/>
              <a:t>프로그램 </a:t>
            </a:r>
            <a:r>
              <a:rPr lang="en-US" altLang="ko-KR" dirty="0"/>
              <a:t>5-7]</a:t>
            </a:r>
            <a:r>
              <a:rPr lang="ko-KR" altLang="en-US" dirty="0"/>
              <a:t>에서 데이터 준비하는 곳만 달라짐</a:t>
            </a:r>
            <a:r>
              <a:rPr lang="en-US" altLang="ko-KR" dirty="0"/>
              <a:t>(</a:t>
            </a:r>
            <a:r>
              <a:rPr lang="ko-KR" altLang="en-US" dirty="0"/>
              <a:t>음영 표시한 부분만 달라짐</a:t>
            </a:r>
            <a:r>
              <a:rPr lang="en-US" altLang="ko-KR" dirty="0"/>
              <a:t>)</a:t>
            </a:r>
          </a:p>
        </p:txBody>
      </p:sp>
      <p:pic>
        <p:nvPicPr>
          <p:cNvPr id="4" name="그림 3"/>
          <p:cNvPicPr>
            <a:picLocks noChangeAspect="1"/>
          </p:cNvPicPr>
          <p:nvPr/>
        </p:nvPicPr>
        <p:blipFill>
          <a:blip r:embed="rId2"/>
          <a:stretch>
            <a:fillRect/>
          </a:stretch>
        </p:blipFill>
        <p:spPr>
          <a:xfrm>
            <a:off x="2207569" y="2348880"/>
            <a:ext cx="7915275" cy="4229100"/>
          </a:xfrm>
          <a:prstGeom prst="rect">
            <a:avLst/>
          </a:prstGeom>
        </p:spPr>
      </p:pic>
    </p:spTree>
    <p:extLst>
      <p:ext uri="{BB962C8B-B14F-4D97-AF65-F5344CB8AC3E}">
        <p14:creationId xmlns:p14="http://schemas.microsoft.com/office/powerpoint/2010/main" val="161898181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solidFill>
                  <a:schemeClr val="tx1">
                    <a:lumMod val="85000"/>
                    <a:lumOff val="15000"/>
                  </a:schemeClr>
                </a:solidFill>
              </a:rPr>
              <a:t>5.4.3 fashion MNIST </a:t>
            </a:r>
            <a:r>
              <a:rPr lang="ko-KR" altLang="en-US" dirty="0">
                <a:solidFill>
                  <a:schemeClr val="tx1">
                    <a:lumMod val="85000"/>
                    <a:lumOff val="15000"/>
                  </a:schemeClr>
                </a:solidFill>
              </a:rPr>
              <a:t>인식</a:t>
            </a:r>
          </a:p>
        </p:txBody>
      </p:sp>
      <p:pic>
        <p:nvPicPr>
          <p:cNvPr id="3" name="그림 2"/>
          <p:cNvPicPr>
            <a:picLocks noChangeAspect="1"/>
          </p:cNvPicPr>
          <p:nvPr/>
        </p:nvPicPr>
        <p:blipFill>
          <a:blip r:embed="rId2"/>
          <a:stretch>
            <a:fillRect/>
          </a:stretch>
        </p:blipFill>
        <p:spPr>
          <a:xfrm>
            <a:off x="2135561" y="1052737"/>
            <a:ext cx="7915275" cy="5610225"/>
          </a:xfrm>
          <a:prstGeom prst="rect">
            <a:avLst/>
          </a:prstGeom>
        </p:spPr>
      </p:pic>
    </p:spTree>
    <p:extLst>
      <p:ext uri="{BB962C8B-B14F-4D97-AF65-F5344CB8AC3E}">
        <p14:creationId xmlns:p14="http://schemas.microsoft.com/office/powerpoint/2010/main" val="27375151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solidFill>
                  <a:schemeClr val="tx1">
                    <a:lumMod val="85000"/>
                    <a:lumOff val="15000"/>
                  </a:schemeClr>
                </a:solidFill>
              </a:rPr>
              <a:t>5.4.3 fashion MNIST </a:t>
            </a:r>
            <a:r>
              <a:rPr lang="ko-KR" altLang="en-US" dirty="0">
                <a:solidFill>
                  <a:schemeClr val="tx1">
                    <a:lumMod val="85000"/>
                    <a:lumOff val="15000"/>
                  </a:schemeClr>
                </a:solidFill>
              </a:rPr>
              <a:t>인식</a:t>
            </a:r>
          </a:p>
        </p:txBody>
      </p:sp>
      <p:sp>
        <p:nvSpPr>
          <p:cNvPr id="3" name="내용 개체 틀 2"/>
          <p:cNvSpPr>
            <a:spLocks noGrp="1"/>
          </p:cNvSpPr>
          <p:nvPr>
            <p:ph idx="10"/>
          </p:nvPr>
        </p:nvSpPr>
        <p:spPr/>
        <p:txBody>
          <a:bodyPr/>
          <a:lstStyle/>
          <a:p>
            <a:r>
              <a:rPr lang="en-US" altLang="ko-KR" dirty="0"/>
              <a:t>fashion MNIST</a:t>
            </a:r>
            <a:r>
              <a:rPr lang="ko-KR" altLang="en-US" dirty="0"/>
              <a:t>를 인식하는 </a:t>
            </a:r>
            <a:r>
              <a:rPr lang="en-US" altLang="ko-KR" dirty="0"/>
              <a:t>[</a:t>
            </a:r>
            <a:r>
              <a:rPr lang="ko-KR" altLang="en-US" dirty="0"/>
              <a:t>프로그램 </a:t>
            </a:r>
            <a:r>
              <a:rPr lang="en-US" altLang="ko-KR" dirty="0"/>
              <a:t>5-8b.py]</a:t>
            </a:r>
          </a:p>
          <a:p>
            <a:pPr lvl="1">
              <a:lnSpc>
                <a:spcPct val="150000"/>
              </a:lnSpc>
            </a:pPr>
            <a:r>
              <a:rPr lang="ko-KR" altLang="en-US" dirty="0"/>
              <a:t>다운로드 받아 둔 데이터 활용</a:t>
            </a:r>
            <a:endParaRPr lang="en-US" altLang="ko-KR" dirty="0"/>
          </a:p>
        </p:txBody>
      </p:sp>
      <p:pic>
        <p:nvPicPr>
          <p:cNvPr id="6" name="그림 5">
            <a:extLst>
              <a:ext uri="{FF2B5EF4-FFF2-40B4-BE49-F238E27FC236}">
                <a16:creationId xmlns:a16="http://schemas.microsoft.com/office/drawing/2014/main" id="{3FB4F219-E446-44B3-A32D-4D1796A298DA}"/>
              </a:ext>
            </a:extLst>
          </p:cNvPr>
          <p:cNvPicPr>
            <a:picLocks noChangeAspect="1"/>
          </p:cNvPicPr>
          <p:nvPr/>
        </p:nvPicPr>
        <p:blipFill>
          <a:blip r:embed="rId2"/>
          <a:stretch>
            <a:fillRect/>
          </a:stretch>
        </p:blipFill>
        <p:spPr>
          <a:xfrm>
            <a:off x="1919537" y="1916833"/>
            <a:ext cx="5465415" cy="4229003"/>
          </a:xfrm>
          <a:prstGeom prst="rect">
            <a:avLst/>
          </a:prstGeom>
        </p:spPr>
      </p:pic>
      <mc:AlternateContent xmlns:mc="http://schemas.openxmlformats.org/markup-compatibility/2006" xmlns:p14="http://schemas.microsoft.com/office/powerpoint/2010/main">
        <mc:Choice Requires="p14">
          <p:contentPart p14:bwMode="auto" r:id="rId3">
            <p14:nvContentPartPr>
              <p14:cNvPr id="7" name="잉크 6">
                <a:extLst>
                  <a:ext uri="{FF2B5EF4-FFF2-40B4-BE49-F238E27FC236}">
                    <a16:creationId xmlns:a16="http://schemas.microsoft.com/office/drawing/2014/main" id="{85842E27-8CA4-474F-8093-A4881B669317}"/>
                  </a:ext>
                </a:extLst>
              </p14:cNvPr>
              <p14:cNvContentPartPr/>
              <p14:nvPr/>
            </p14:nvContentPartPr>
            <p14:xfrm>
              <a:off x="-708422" y="2487114"/>
              <a:ext cx="29520" cy="2160"/>
            </p14:xfrm>
          </p:contentPart>
        </mc:Choice>
        <mc:Fallback xmlns="">
          <p:pic>
            <p:nvPicPr>
              <p:cNvPr id="7" name="잉크 6">
                <a:extLst>
                  <a:ext uri="{FF2B5EF4-FFF2-40B4-BE49-F238E27FC236}">
                    <a16:creationId xmlns:a16="http://schemas.microsoft.com/office/drawing/2014/main" id="{85842E27-8CA4-474F-8093-A4881B669317}"/>
                  </a:ext>
                </a:extLst>
              </p:cNvPr>
              <p:cNvPicPr/>
              <p:nvPr/>
            </p:nvPicPr>
            <p:blipFill>
              <a:blip r:embed="rId4"/>
              <a:stretch>
                <a:fillRect/>
              </a:stretch>
            </p:blipFill>
            <p:spPr>
              <a:xfrm>
                <a:off x="-762422" y="2394543"/>
                <a:ext cx="137160" cy="186994"/>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8" name="잉크 7">
                <a:extLst>
                  <a:ext uri="{FF2B5EF4-FFF2-40B4-BE49-F238E27FC236}">
                    <a16:creationId xmlns:a16="http://schemas.microsoft.com/office/drawing/2014/main" id="{5DDAFDAD-69E7-4E7D-B845-E7216252F735}"/>
                  </a:ext>
                </a:extLst>
              </p14:cNvPr>
              <p14:cNvContentPartPr/>
              <p14:nvPr/>
            </p14:nvContentPartPr>
            <p14:xfrm>
              <a:off x="1988098" y="3310794"/>
              <a:ext cx="2139120" cy="53640"/>
            </p14:xfrm>
          </p:contentPart>
        </mc:Choice>
        <mc:Fallback xmlns="">
          <p:pic>
            <p:nvPicPr>
              <p:cNvPr id="8" name="잉크 7">
                <a:extLst>
                  <a:ext uri="{FF2B5EF4-FFF2-40B4-BE49-F238E27FC236}">
                    <a16:creationId xmlns:a16="http://schemas.microsoft.com/office/drawing/2014/main" id="{5DDAFDAD-69E7-4E7D-B845-E7216252F735}"/>
                  </a:ext>
                </a:extLst>
              </p:cNvPr>
              <p:cNvPicPr/>
              <p:nvPr/>
            </p:nvPicPr>
            <p:blipFill>
              <a:blip r:embed="rId6"/>
              <a:stretch>
                <a:fillRect/>
              </a:stretch>
            </p:blipFill>
            <p:spPr>
              <a:xfrm>
                <a:off x="1934098" y="3202794"/>
                <a:ext cx="2246760" cy="2692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9" name="잉크 8">
                <a:extLst>
                  <a:ext uri="{FF2B5EF4-FFF2-40B4-BE49-F238E27FC236}">
                    <a16:creationId xmlns:a16="http://schemas.microsoft.com/office/drawing/2014/main" id="{0AD817D1-AC76-4E9A-85A4-944E4F90FA7D}"/>
                  </a:ext>
                </a:extLst>
              </p14:cNvPr>
              <p14:cNvContentPartPr/>
              <p14:nvPr/>
            </p14:nvContentPartPr>
            <p14:xfrm>
              <a:off x="1943098" y="3429594"/>
              <a:ext cx="1116000" cy="91800"/>
            </p14:xfrm>
          </p:contentPart>
        </mc:Choice>
        <mc:Fallback xmlns="">
          <p:pic>
            <p:nvPicPr>
              <p:cNvPr id="9" name="잉크 8">
                <a:extLst>
                  <a:ext uri="{FF2B5EF4-FFF2-40B4-BE49-F238E27FC236}">
                    <a16:creationId xmlns:a16="http://schemas.microsoft.com/office/drawing/2014/main" id="{0AD817D1-AC76-4E9A-85A4-944E4F90FA7D}"/>
                  </a:ext>
                </a:extLst>
              </p:cNvPr>
              <p:cNvPicPr/>
              <p:nvPr/>
            </p:nvPicPr>
            <p:blipFill>
              <a:blip r:embed="rId8"/>
              <a:stretch>
                <a:fillRect/>
              </a:stretch>
            </p:blipFill>
            <p:spPr>
              <a:xfrm>
                <a:off x="1889098" y="3322016"/>
                <a:ext cx="1223640" cy="306598"/>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0" name="잉크 9">
                <a:extLst>
                  <a:ext uri="{FF2B5EF4-FFF2-40B4-BE49-F238E27FC236}">
                    <a16:creationId xmlns:a16="http://schemas.microsoft.com/office/drawing/2014/main" id="{5220D3D0-B0C4-42C8-AD24-EC3BBF85D1B0}"/>
                  </a:ext>
                </a:extLst>
              </p14:cNvPr>
              <p14:cNvContentPartPr/>
              <p14:nvPr/>
            </p14:nvContentPartPr>
            <p14:xfrm>
              <a:off x="2010418" y="4016394"/>
              <a:ext cx="6480" cy="390240"/>
            </p14:xfrm>
          </p:contentPart>
        </mc:Choice>
        <mc:Fallback xmlns="">
          <p:pic>
            <p:nvPicPr>
              <p:cNvPr id="10" name="잉크 9">
                <a:extLst>
                  <a:ext uri="{FF2B5EF4-FFF2-40B4-BE49-F238E27FC236}">
                    <a16:creationId xmlns:a16="http://schemas.microsoft.com/office/drawing/2014/main" id="{5220D3D0-B0C4-42C8-AD24-EC3BBF85D1B0}"/>
                  </a:ext>
                </a:extLst>
              </p:cNvPr>
              <p:cNvPicPr/>
              <p:nvPr/>
            </p:nvPicPr>
            <p:blipFill>
              <a:blip r:embed="rId10"/>
              <a:stretch>
                <a:fillRect/>
              </a:stretch>
            </p:blipFill>
            <p:spPr>
              <a:xfrm>
                <a:off x="1959260" y="3908394"/>
                <a:ext cx="108455" cy="6058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1" name="잉크 10">
                <a:extLst>
                  <a:ext uri="{FF2B5EF4-FFF2-40B4-BE49-F238E27FC236}">
                    <a16:creationId xmlns:a16="http://schemas.microsoft.com/office/drawing/2014/main" id="{CEFD6311-34E1-45F4-82A5-402FC180AB11}"/>
                  </a:ext>
                </a:extLst>
              </p14:cNvPr>
              <p14:cNvContentPartPr/>
              <p14:nvPr/>
            </p14:nvContentPartPr>
            <p14:xfrm>
              <a:off x="2029138" y="4281354"/>
              <a:ext cx="2030760" cy="96120"/>
            </p14:xfrm>
          </p:contentPart>
        </mc:Choice>
        <mc:Fallback xmlns="">
          <p:pic>
            <p:nvPicPr>
              <p:cNvPr id="11" name="잉크 10">
                <a:extLst>
                  <a:ext uri="{FF2B5EF4-FFF2-40B4-BE49-F238E27FC236}">
                    <a16:creationId xmlns:a16="http://schemas.microsoft.com/office/drawing/2014/main" id="{CEFD6311-34E1-45F4-82A5-402FC180AB11}"/>
                  </a:ext>
                </a:extLst>
              </p:cNvPr>
              <p:cNvPicPr/>
              <p:nvPr/>
            </p:nvPicPr>
            <p:blipFill>
              <a:blip r:embed="rId12"/>
              <a:stretch>
                <a:fillRect/>
              </a:stretch>
            </p:blipFill>
            <p:spPr>
              <a:xfrm>
                <a:off x="1975138" y="4173354"/>
                <a:ext cx="2138400" cy="3117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2" name="잉크 11">
                <a:extLst>
                  <a:ext uri="{FF2B5EF4-FFF2-40B4-BE49-F238E27FC236}">
                    <a16:creationId xmlns:a16="http://schemas.microsoft.com/office/drawing/2014/main" id="{58264E8B-A267-4A8D-BDEC-4533B2AA3085}"/>
                  </a:ext>
                </a:extLst>
              </p14:cNvPr>
              <p14:cNvContentPartPr/>
              <p14:nvPr/>
            </p14:nvContentPartPr>
            <p14:xfrm>
              <a:off x="2103658" y="4056354"/>
              <a:ext cx="2114280" cy="147960"/>
            </p14:xfrm>
          </p:contentPart>
        </mc:Choice>
        <mc:Fallback xmlns="">
          <p:pic>
            <p:nvPicPr>
              <p:cNvPr id="12" name="잉크 11">
                <a:extLst>
                  <a:ext uri="{FF2B5EF4-FFF2-40B4-BE49-F238E27FC236}">
                    <a16:creationId xmlns:a16="http://schemas.microsoft.com/office/drawing/2014/main" id="{58264E8B-A267-4A8D-BDEC-4533B2AA3085}"/>
                  </a:ext>
                </a:extLst>
              </p:cNvPr>
              <p:cNvPicPr/>
              <p:nvPr/>
            </p:nvPicPr>
            <p:blipFill>
              <a:blip r:embed="rId14"/>
              <a:stretch>
                <a:fillRect/>
              </a:stretch>
            </p:blipFill>
            <p:spPr>
              <a:xfrm>
                <a:off x="2049658" y="3948354"/>
                <a:ext cx="2221920" cy="363600"/>
              </a:xfrm>
              <a:prstGeom prst="rect">
                <a:avLst/>
              </a:prstGeom>
            </p:spPr>
          </p:pic>
        </mc:Fallback>
      </mc:AlternateContent>
      <p:pic>
        <p:nvPicPr>
          <p:cNvPr id="14" name="그림 13">
            <a:extLst>
              <a:ext uri="{FF2B5EF4-FFF2-40B4-BE49-F238E27FC236}">
                <a16:creationId xmlns:a16="http://schemas.microsoft.com/office/drawing/2014/main" id="{4B39C9BE-7C44-4136-8A2B-CB5624438DC2}"/>
              </a:ext>
            </a:extLst>
          </p:cNvPr>
          <p:cNvPicPr>
            <a:picLocks noChangeAspect="1"/>
          </p:cNvPicPr>
          <p:nvPr/>
        </p:nvPicPr>
        <p:blipFill>
          <a:blip r:embed="rId15"/>
          <a:stretch>
            <a:fillRect/>
          </a:stretch>
        </p:blipFill>
        <p:spPr>
          <a:xfrm>
            <a:off x="7098424" y="3070753"/>
            <a:ext cx="3357562" cy="2671762"/>
          </a:xfrm>
          <a:prstGeom prst="rect">
            <a:avLst/>
          </a:prstGeom>
        </p:spPr>
      </p:pic>
      <p:pic>
        <p:nvPicPr>
          <p:cNvPr id="16" name="그림 15">
            <a:extLst>
              <a:ext uri="{FF2B5EF4-FFF2-40B4-BE49-F238E27FC236}">
                <a16:creationId xmlns:a16="http://schemas.microsoft.com/office/drawing/2014/main" id="{C121ABDD-040B-4600-9D67-D267B9F2C013}"/>
              </a:ext>
            </a:extLst>
          </p:cNvPr>
          <p:cNvPicPr>
            <a:picLocks noChangeAspect="1"/>
          </p:cNvPicPr>
          <p:nvPr/>
        </p:nvPicPr>
        <p:blipFill>
          <a:blip r:embed="rId16"/>
          <a:stretch>
            <a:fillRect/>
          </a:stretch>
        </p:blipFill>
        <p:spPr>
          <a:xfrm>
            <a:off x="3431705" y="5819556"/>
            <a:ext cx="5586387" cy="850255"/>
          </a:xfrm>
          <a:prstGeom prst="rect">
            <a:avLst/>
          </a:prstGeom>
        </p:spPr>
      </p:pic>
    </p:spTree>
    <p:extLst>
      <p:ext uri="{BB962C8B-B14F-4D97-AF65-F5344CB8AC3E}">
        <p14:creationId xmlns:p14="http://schemas.microsoft.com/office/powerpoint/2010/main" val="51982922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solidFill>
                  <a:schemeClr val="tx1">
                    <a:lumMod val="85000"/>
                    <a:lumOff val="15000"/>
                  </a:schemeClr>
                </a:solidFill>
              </a:rPr>
              <a:t>5.5 </a:t>
            </a:r>
            <a:r>
              <a:rPr lang="ko-KR" altLang="en-US" dirty="0">
                <a:solidFill>
                  <a:schemeClr val="tx1">
                    <a:lumMod val="85000"/>
                    <a:lumOff val="15000"/>
                  </a:schemeClr>
                </a:solidFill>
              </a:rPr>
              <a:t>깊은 다층 </a:t>
            </a:r>
            <a:r>
              <a:rPr lang="ko-KR" altLang="en-US" dirty="0" err="1">
                <a:solidFill>
                  <a:schemeClr val="tx1">
                    <a:lumMod val="85000"/>
                    <a:lumOff val="15000"/>
                  </a:schemeClr>
                </a:solidFill>
              </a:rPr>
              <a:t>퍼셉트론</a:t>
            </a:r>
            <a:endParaRPr lang="ko-KR" altLang="en-US" dirty="0">
              <a:solidFill>
                <a:schemeClr val="tx1">
                  <a:lumMod val="85000"/>
                  <a:lumOff val="15000"/>
                </a:schemeClr>
              </a:solidFill>
            </a:endParaRPr>
          </a:p>
        </p:txBody>
      </p:sp>
      <p:sp>
        <p:nvSpPr>
          <p:cNvPr id="3" name="내용 개체 틀 2"/>
          <p:cNvSpPr>
            <a:spLocks noGrp="1"/>
          </p:cNvSpPr>
          <p:nvPr>
            <p:ph idx="10"/>
          </p:nvPr>
        </p:nvSpPr>
        <p:spPr/>
        <p:txBody>
          <a:bodyPr/>
          <a:lstStyle/>
          <a:p>
            <a:r>
              <a:rPr lang="ko-KR" altLang="en-US" dirty="0"/>
              <a:t>다층 </a:t>
            </a:r>
            <a:r>
              <a:rPr lang="ko-KR" altLang="en-US" dirty="0" err="1"/>
              <a:t>퍼셉트론에</a:t>
            </a:r>
            <a:r>
              <a:rPr lang="ko-KR" altLang="en-US" dirty="0"/>
              <a:t> </a:t>
            </a:r>
            <a:r>
              <a:rPr lang="ko-KR" altLang="en-US" dirty="0" err="1"/>
              <a:t>은닉층을</a:t>
            </a:r>
            <a:r>
              <a:rPr lang="ko-KR" altLang="en-US" dirty="0"/>
              <a:t> 더 많이 추가하면 깊은 다층 </a:t>
            </a:r>
            <a:r>
              <a:rPr lang="ko-KR" altLang="en-US" dirty="0" err="1"/>
              <a:t>퍼셉트론</a:t>
            </a:r>
            <a:endParaRPr lang="en-US" altLang="ko-KR" dirty="0"/>
          </a:p>
          <a:p>
            <a:pPr lvl="1">
              <a:lnSpc>
                <a:spcPct val="150000"/>
              </a:lnSpc>
            </a:pPr>
            <a:r>
              <a:rPr lang="ko-KR" altLang="en-US" dirty="0"/>
              <a:t>깊은 다층 </a:t>
            </a:r>
            <a:r>
              <a:rPr lang="ko-KR" altLang="en-US" dirty="0" err="1"/>
              <a:t>퍼셉트론은</a:t>
            </a:r>
            <a:r>
              <a:rPr lang="ko-KR" altLang="en-US" dirty="0"/>
              <a:t> 가장 쉽게 생각할 수 있는 </a:t>
            </a:r>
            <a:r>
              <a:rPr lang="ko-KR" altLang="en-US" dirty="0" err="1"/>
              <a:t>딥러닝</a:t>
            </a:r>
            <a:r>
              <a:rPr lang="ko-KR" altLang="en-US" dirty="0"/>
              <a:t> 모델</a:t>
            </a:r>
            <a:endParaRPr lang="en-US" altLang="ko-KR" dirty="0"/>
          </a:p>
        </p:txBody>
      </p:sp>
    </p:spTree>
    <p:extLst>
      <p:ext uri="{BB962C8B-B14F-4D97-AF65-F5344CB8AC3E}">
        <p14:creationId xmlns:p14="http://schemas.microsoft.com/office/powerpoint/2010/main" val="135763527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solidFill>
                  <a:schemeClr val="tx1">
                    <a:lumMod val="85000"/>
                    <a:lumOff val="15000"/>
                  </a:schemeClr>
                </a:solidFill>
              </a:rPr>
              <a:t>5.5.1 </a:t>
            </a:r>
            <a:r>
              <a:rPr lang="ko-KR" altLang="en-US" dirty="0">
                <a:solidFill>
                  <a:schemeClr val="tx1">
                    <a:lumMod val="85000"/>
                    <a:lumOff val="15000"/>
                  </a:schemeClr>
                </a:solidFill>
              </a:rPr>
              <a:t>구조와 동작</a:t>
            </a:r>
          </a:p>
        </p:txBody>
      </p:sp>
      <p:sp>
        <p:nvSpPr>
          <p:cNvPr id="3" name="내용 개체 틀 2"/>
          <p:cNvSpPr>
            <a:spLocks noGrp="1"/>
          </p:cNvSpPr>
          <p:nvPr>
            <p:ph idx="10"/>
          </p:nvPr>
        </p:nvSpPr>
        <p:spPr/>
        <p:txBody>
          <a:bodyPr/>
          <a:lstStyle/>
          <a:p>
            <a:pPr>
              <a:lnSpc>
                <a:spcPct val="100000"/>
              </a:lnSpc>
            </a:pPr>
            <a:r>
              <a:rPr lang="ko-KR" altLang="en-US" dirty="0"/>
              <a:t>깊은 다층 </a:t>
            </a:r>
            <a:r>
              <a:rPr lang="ko-KR" altLang="en-US" dirty="0" err="1"/>
              <a:t>퍼셉트론</a:t>
            </a:r>
            <a:r>
              <a:rPr lang="en-US" altLang="ko-KR" baseline="-25000" dirty="0"/>
              <a:t>DMLP(deep MLP)</a:t>
            </a:r>
            <a:r>
              <a:rPr lang="ko-KR" altLang="en-US" dirty="0"/>
              <a:t>의 구조</a:t>
            </a:r>
            <a:endParaRPr lang="en-US" altLang="ko-KR" dirty="0"/>
          </a:p>
          <a:p>
            <a:pPr lvl="1"/>
            <a:r>
              <a:rPr lang="en-US" altLang="ko-KR" dirty="0"/>
              <a:t>L-1</a:t>
            </a:r>
            <a:r>
              <a:rPr lang="ko-KR" altLang="en-US" dirty="0"/>
              <a:t>개의 </a:t>
            </a:r>
            <a:r>
              <a:rPr lang="ko-KR" altLang="en-US" dirty="0" err="1"/>
              <a:t>은닉층이</a:t>
            </a:r>
            <a:r>
              <a:rPr lang="ko-KR" altLang="en-US" dirty="0"/>
              <a:t> 있는 </a:t>
            </a:r>
            <a:r>
              <a:rPr lang="en-US" altLang="ko-KR" dirty="0"/>
              <a:t>L</a:t>
            </a:r>
            <a:r>
              <a:rPr lang="ko-KR" altLang="en-US" dirty="0"/>
              <a:t>층 신경망</a:t>
            </a:r>
            <a:r>
              <a:rPr lang="en-US" altLang="ko-KR" dirty="0"/>
              <a:t>. </a:t>
            </a:r>
            <a:r>
              <a:rPr lang="ko-KR" altLang="en-US" dirty="0" err="1"/>
              <a:t>입력층에</a:t>
            </a:r>
            <a:r>
              <a:rPr lang="ko-KR" altLang="en-US" dirty="0"/>
              <a:t> </a:t>
            </a:r>
            <a:r>
              <a:rPr lang="en-US" altLang="ko-KR" dirty="0"/>
              <a:t>d+1</a:t>
            </a:r>
            <a:r>
              <a:rPr lang="ko-KR" altLang="en-US" dirty="0"/>
              <a:t>개의 노드</a:t>
            </a:r>
            <a:r>
              <a:rPr lang="en-US" altLang="ko-KR" dirty="0"/>
              <a:t>, </a:t>
            </a:r>
            <a:r>
              <a:rPr lang="ko-KR" altLang="en-US" dirty="0" err="1"/>
              <a:t>출력층에</a:t>
            </a:r>
            <a:r>
              <a:rPr lang="ko-KR" altLang="en-US" dirty="0"/>
              <a:t> </a:t>
            </a:r>
            <a:r>
              <a:rPr lang="en-US" altLang="ko-KR" dirty="0"/>
              <a:t>c</a:t>
            </a:r>
            <a:r>
              <a:rPr lang="ko-KR" altLang="en-US" dirty="0"/>
              <a:t>개의 노드</a:t>
            </a:r>
            <a:r>
              <a:rPr lang="en-US" altLang="ko-KR" dirty="0"/>
              <a:t>. </a:t>
            </a:r>
            <a:r>
              <a:rPr lang="en-US" altLang="ko-KR" dirty="0" err="1"/>
              <a:t>i</a:t>
            </a:r>
            <a:r>
              <a:rPr lang="ko-KR" altLang="en-US" dirty="0"/>
              <a:t>번째 </a:t>
            </a:r>
            <a:r>
              <a:rPr lang="ko-KR" altLang="en-US" dirty="0" err="1"/>
              <a:t>은닉층에</a:t>
            </a:r>
            <a:r>
              <a:rPr lang="en-US" altLang="ko-KR" dirty="0"/>
              <a:t> </a:t>
            </a:r>
            <a:r>
              <a:rPr lang="en-US" altLang="ko-KR" dirty="0" err="1"/>
              <a:t>n</a:t>
            </a:r>
            <a:r>
              <a:rPr lang="en-US" altLang="ko-KR" baseline="-25000" dirty="0" err="1"/>
              <a:t>i</a:t>
            </a:r>
            <a:r>
              <a:rPr lang="ko-KR" altLang="en-US" dirty="0"/>
              <a:t>개의 노드</a:t>
            </a:r>
            <a:r>
              <a:rPr lang="en-US" altLang="ko-KR" dirty="0"/>
              <a:t>(</a:t>
            </a:r>
            <a:r>
              <a:rPr lang="en-US" altLang="ko-KR" dirty="0" err="1"/>
              <a:t>n</a:t>
            </a:r>
            <a:r>
              <a:rPr lang="en-US" altLang="ko-KR" baseline="-25000" dirty="0" err="1"/>
              <a:t>i</a:t>
            </a:r>
            <a:r>
              <a:rPr lang="ko-KR" altLang="en-US" dirty="0"/>
              <a:t>는 </a:t>
            </a:r>
            <a:r>
              <a:rPr lang="ko-KR" altLang="en-US" dirty="0" err="1"/>
              <a:t>하이퍼</a:t>
            </a:r>
            <a:r>
              <a:rPr lang="ko-KR" altLang="en-US" dirty="0"/>
              <a:t> 매개변수</a:t>
            </a:r>
            <a:r>
              <a:rPr lang="en-US" altLang="ko-KR" dirty="0"/>
              <a:t>)</a:t>
            </a:r>
          </a:p>
          <a:p>
            <a:pPr lvl="1"/>
            <a:r>
              <a:rPr lang="ko-KR" altLang="en-US" dirty="0"/>
              <a:t>인접한 층은 완전 연결</a:t>
            </a:r>
            <a:r>
              <a:rPr lang="en-US" altLang="ko-KR" dirty="0"/>
              <a:t>, </a:t>
            </a:r>
            <a:r>
              <a:rPr lang="ko-KR" altLang="en-US" dirty="0"/>
              <a:t>즉 </a:t>
            </a:r>
            <a:r>
              <a:rPr lang="en-US" altLang="ko-KR" dirty="0"/>
              <a:t>FC(fully-connected) </a:t>
            </a:r>
            <a:r>
              <a:rPr lang="ko-KR" altLang="en-US" dirty="0"/>
              <a:t>구조</a:t>
            </a:r>
            <a:r>
              <a:rPr lang="en-US" altLang="ko-KR" dirty="0"/>
              <a:t>. </a:t>
            </a:r>
            <a:r>
              <a:rPr lang="ko-KR" altLang="en-US" dirty="0"/>
              <a:t>아주 많은 가중치</a:t>
            </a:r>
            <a:r>
              <a:rPr lang="en-US" altLang="ko-KR" dirty="0"/>
              <a:t>: </a:t>
            </a:r>
            <a:r>
              <a:rPr lang="ko-KR" altLang="en-US" dirty="0"/>
              <a:t>예</a:t>
            </a:r>
            <a:r>
              <a:rPr lang="en-US" altLang="ko-KR" dirty="0"/>
              <a:t>) </a:t>
            </a:r>
            <a:r>
              <a:rPr lang="en-US" altLang="ko-KR" dirty="0" err="1"/>
              <a:t>n</a:t>
            </a:r>
            <a:r>
              <a:rPr lang="en-US" altLang="ko-KR" baseline="-25000" dirty="0" err="1"/>
              <a:t>i</a:t>
            </a:r>
            <a:r>
              <a:rPr lang="en-US" altLang="ko-KR" dirty="0"/>
              <a:t>=500</a:t>
            </a:r>
            <a:r>
              <a:rPr lang="ko-KR" altLang="en-US" dirty="0"/>
              <a:t>이고</a:t>
            </a:r>
            <a:r>
              <a:rPr lang="en-US" altLang="ko-KR" dirty="0"/>
              <a:t> L=5</a:t>
            </a:r>
            <a:r>
              <a:rPr lang="ko-KR" altLang="en-US" dirty="0"/>
              <a:t>라면</a:t>
            </a:r>
            <a:r>
              <a:rPr lang="en-US" altLang="ko-KR" dirty="0"/>
              <a:t>, MNIST</a:t>
            </a:r>
            <a:r>
              <a:rPr lang="ko-KR" altLang="en-US" dirty="0"/>
              <a:t>데이터에서 </a:t>
            </a:r>
            <a:r>
              <a:rPr lang="en-US" altLang="ko-KR" dirty="0"/>
              <a:t>(784+1)*500+(500+1)*500*3+(500+1)*10=1,149,010</a:t>
            </a:r>
            <a:r>
              <a:rPr lang="ko-KR" altLang="en-US" dirty="0"/>
              <a:t>개의 가중치</a:t>
            </a:r>
            <a:endParaRPr lang="en-US" altLang="ko-KR" dirty="0"/>
          </a:p>
        </p:txBody>
      </p:sp>
      <p:pic>
        <p:nvPicPr>
          <p:cNvPr id="5" name="그림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24394" y="2663615"/>
            <a:ext cx="6543212" cy="3927212"/>
          </a:xfrm>
          <a:prstGeom prst="rect">
            <a:avLst/>
          </a:prstGeom>
        </p:spPr>
      </p:pic>
    </p:spTree>
    <p:extLst>
      <p:ext uri="{BB962C8B-B14F-4D97-AF65-F5344CB8AC3E}">
        <p14:creationId xmlns:p14="http://schemas.microsoft.com/office/powerpoint/2010/main" val="146793967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solidFill>
                  <a:schemeClr val="tx1">
                    <a:lumMod val="85000"/>
                    <a:lumOff val="15000"/>
                  </a:schemeClr>
                </a:solidFill>
              </a:rPr>
              <a:t>5.5.3 </a:t>
            </a:r>
            <a:r>
              <a:rPr lang="ko-KR" altLang="en-US" dirty="0">
                <a:solidFill>
                  <a:schemeClr val="tx1">
                    <a:lumMod val="85000"/>
                    <a:lumOff val="15000"/>
                  </a:schemeClr>
                </a:solidFill>
              </a:rPr>
              <a:t>깊은 다층 </a:t>
            </a:r>
            <a:r>
              <a:rPr lang="ko-KR" altLang="en-US" dirty="0" err="1">
                <a:solidFill>
                  <a:schemeClr val="tx1">
                    <a:lumMod val="85000"/>
                    <a:lumOff val="15000"/>
                  </a:schemeClr>
                </a:solidFill>
              </a:rPr>
              <a:t>퍼셉트론</a:t>
            </a:r>
            <a:r>
              <a:rPr lang="ko-KR" altLang="en-US" dirty="0">
                <a:solidFill>
                  <a:schemeClr val="tx1">
                    <a:lumMod val="85000"/>
                    <a:lumOff val="15000"/>
                  </a:schemeClr>
                </a:solidFill>
              </a:rPr>
              <a:t> 프로그래밍</a:t>
            </a:r>
          </a:p>
        </p:txBody>
      </p:sp>
      <p:sp>
        <p:nvSpPr>
          <p:cNvPr id="3" name="내용 개체 틀 2"/>
          <p:cNvSpPr>
            <a:spLocks noGrp="1"/>
          </p:cNvSpPr>
          <p:nvPr>
            <p:ph idx="10"/>
          </p:nvPr>
        </p:nvSpPr>
        <p:spPr/>
        <p:txBody>
          <a:bodyPr/>
          <a:lstStyle/>
          <a:p>
            <a:r>
              <a:rPr lang="en-US" altLang="ko-KR" dirty="0"/>
              <a:t>[</a:t>
            </a:r>
            <a:r>
              <a:rPr lang="ko-KR" altLang="en-US" dirty="0"/>
              <a:t>프로그램 </a:t>
            </a:r>
            <a:r>
              <a:rPr lang="en-US" altLang="ko-KR" dirty="0"/>
              <a:t>5-9]</a:t>
            </a:r>
            <a:r>
              <a:rPr lang="ko-KR" altLang="en-US" dirty="0"/>
              <a:t>는 깊은 다층 </a:t>
            </a:r>
            <a:r>
              <a:rPr lang="ko-KR" altLang="en-US" dirty="0" err="1"/>
              <a:t>퍼셉트론으로</a:t>
            </a:r>
            <a:r>
              <a:rPr lang="ko-KR" altLang="en-US" dirty="0"/>
              <a:t> </a:t>
            </a:r>
            <a:r>
              <a:rPr lang="en-US" altLang="ko-KR" dirty="0"/>
              <a:t>MNIST </a:t>
            </a:r>
            <a:r>
              <a:rPr lang="ko-KR" altLang="en-US" dirty="0"/>
              <a:t>인식</a:t>
            </a:r>
            <a:endParaRPr lang="en-US" altLang="ko-KR" dirty="0"/>
          </a:p>
          <a:p>
            <a:pPr lvl="1"/>
            <a:r>
              <a:rPr lang="ko-KR" altLang="en-US" dirty="0"/>
              <a:t>다층 </a:t>
            </a:r>
            <a:r>
              <a:rPr lang="ko-KR" altLang="en-US" dirty="0" err="1"/>
              <a:t>퍼셉트론을</a:t>
            </a:r>
            <a:r>
              <a:rPr lang="ko-KR" altLang="en-US" dirty="0"/>
              <a:t> 구현한 </a:t>
            </a:r>
            <a:r>
              <a:rPr lang="en-US" altLang="ko-KR" dirty="0"/>
              <a:t>[</a:t>
            </a:r>
            <a:r>
              <a:rPr lang="ko-KR" altLang="en-US" dirty="0"/>
              <a:t>프로그램 </a:t>
            </a:r>
            <a:r>
              <a:rPr lang="en-US" altLang="ko-KR" dirty="0"/>
              <a:t>5-7]</a:t>
            </a:r>
            <a:r>
              <a:rPr lang="ko-KR" altLang="en-US" dirty="0"/>
              <a:t>과</a:t>
            </a:r>
            <a:r>
              <a:rPr lang="en-US" altLang="ko-KR" dirty="0"/>
              <a:t> </a:t>
            </a:r>
            <a:r>
              <a:rPr lang="ko-KR" altLang="en-US" dirty="0"/>
              <a:t>유사함 </a:t>
            </a:r>
            <a:r>
              <a:rPr lang="en-US" altLang="ko-KR" dirty="0"/>
              <a:t>(MNIST</a:t>
            </a:r>
            <a:r>
              <a:rPr lang="ko-KR" altLang="en-US" dirty="0"/>
              <a:t> 읽기 수정 </a:t>
            </a:r>
            <a:r>
              <a:rPr lang="en-US" altLang="ko-KR" dirty="0"/>
              <a:t>5-9b.py)</a:t>
            </a:r>
          </a:p>
          <a:p>
            <a:pPr lvl="1"/>
            <a:r>
              <a:rPr lang="ko-KR" altLang="en-US" dirty="0"/>
              <a:t>단지 </a:t>
            </a:r>
            <a:r>
              <a:rPr lang="ko-KR" altLang="en-US" dirty="0" err="1"/>
              <a:t>은닉층</a:t>
            </a:r>
            <a:r>
              <a:rPr lang="ko-KR" altLang="en-US" dirty="0"/>
              <a:t> </a:t>
            </a:r>
            <a:r>
              <a:rPr lang="en-US" altLang="ko-KR" dirty="0"/>
              <a:t>1</a:t>
            </a:r>
            <a:r>
              <a:rPr lang="ko-KR" altLang="en-US" dirty="0"/>
              <a:t>개가 </a:t>
            </a:r>
            <a:r>
              <a:rPr lang="en-US" altLang="ko-KR" dirty="0"/>
              <a:t>4</a:t>
            </a:r>
            <a:r>
              <a:rPr lang="ko-KR" altLang="en-US" dirty="0"/>
              <a:t>개로 확장된 차이</a:t>
            </a:r>
            <a:r>
              <a:rPr lang="en-US" altLang="ko-KR" dirty="0"/>
              <a:t>(</a:t>
            </a:r>
            <a:r>
              <a:rPr lang="ko-KR" altLang="en-US" dirty="0"/>
              <a:t>음영 부분만 달라짐</a:t>
            </a:r>
            <a:r>
              <a:rPr lang="en-US" altLang="ko-KR" dirty="0"/>
              <a:t>)</a:t>
            </a:r>
          </a:p>
        </p:txBody>
      </p:sp>
      <p:pic>
        <p:nvPicPr>
          <p:cNvPr id="4" name="그림 3"/>
          <p:cNvPicPr>
            <a:picLocks noChangeAspect="1"/>
          </p:cNvPicPr>
          <p:nvPr/>
        </p:nvPicPr>
        <p:blipFill>
          <a:blip r:embed="rId2"/>
          <a:stretch>
            <a:fillRect/>
          </a:stretch>
        </p:blipFill>
        <p:spPr>
          <a:xfrm>
            <a:off x="2206588" y="2204865"/>
            <a:ext cx="7129772" cy="3916233"/>
          </a:xfrm>
          <a:prstGeom prst="rect">
            <a:avLst/>
          </a:prstGeom>
        </p:spPr>
      </p:pic>
      <p:pic>
        <p:nvPicPr>
          <p:cNvPr id="5" name="그림 4"/>
          <p:cNvPicPr>
            <a:picLocks noChangeAspect="1"/>
          </p:cNvPicPr>
          <p:nvPr/>
        </p:nvPicPr>
        <p:blipFill>
          <a:blip r:embed="rId3"/>
          <a:stretch>
            <a:fillRect/>
          </a:stretch>
        </p:blipFill>
        <p:spPr>
          <a:xfrm>
            <a:off x="2212164" y="6121097"/>
            <a:ext cx="7129772" cy="437568"/>
          </a:xfrm>
          <a:prstGeom prst="rect">
            <a:avLst/>
          </a:prstGeom>
        </p:spPr>
      </p:pic>
    </p:spTree>
    <p:extLst>
      <p:ext uri="{BB962C8B-B14F-4D97-AF65-F5344CB8AC3E}">
        <p14:creationId xmlns:p14="http://schemas.microsoft.com/office/powerpoint/2010/main" val="56932138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solidFill>
                  <a:schemeClr val="tx1">
                    <a:lumMod val="85000"/>
                    <a:lumOff val="15000"/>
                  </a:schemeClr>
                </a:solidFill>
              </a:rPr>
              <a:t>5.5.3 </a:t>
            </a:r>
            <a:r>
              <a:rPr lang="ko-KR" altLang="en-US" dirty="0">
                <a:solidFill>
                  <a:schemeClr val="tx1">
                    <a:lumMod val="85000"/>
                    <a:lumOff val="15000"/>
                  </a:schemeClr>
                </a:solidFill>
              </a:rPr>
              <a:t>깊은 다층 </a:t>
            </a:r>
            <a:r>
              <a:rPr lang="ko-KR" altLang="en-US" dirty="0" err="1">
                <a:solidFill>
                  <a:schemeClr val="tx1">
                    <a:lumMod val="85000"/>
                    <a:lumOff val="15000"/>
                  </a:schemeClr>
                </a:solidFill>
              </a:rPr>
              <a:t>퍼셉트론</a:t>
            </a:r>
            <a:r>
              <a:rPr lang="ko-KR" altLang="en-US" dirty="0">
                <a:solidFill>
                  <a:schemeClr val="tx1">
                    <a:lumMod val="85000"/>
                    <a:lumOff val="15000"/>
                  </a:schemeClr>
                </a:solidFill>
              </a:rPr>
              <a:t> 프로그래밍</a:t>
            </a:r>
          </a:p>
        </p:txBody>
      </p:sp>
      <p:pic>
        <p:nvPicPr>
          <p:cNvPr id="3" name="그림 2"/>
          <p:cNvPicPr>
            <a:picLocks noChangeAspect="1"/>
          </p:cNvPicPr>
          <p:nvPr/>
        </p:nvPicPr>
        <p:blipFill>
          <a:blip r:embed="rId2"/>
          <a:stretch>
            <a:fillRect/>
          </a:stretch>
        </p:blipFill>
        <p:spPr>
          <a:xfrm>
            <a:off x="2387588" y="980729"/>
            <a:ext cx="6192688" cy="5568963"/>
          </a:xfrm>
          <a:prstGeom prst="rect">
            <a:avLst/>
          </a:prstGeom>
        </p:spPr>
      </p:pic>
      <p:sp>
        <p:nvSpPr>
          <p:cNvPr id="4" name="TextBox 3">
            <a:extLst>
              <a:ext uri="{FF2B5EF4-FFF2-40B4-BE49-F238E27FC236}">
                <a16:creationId xmlns:a16="http://schemas.microsoft.com/office/drawing/2014/main" id="{79A517DE-C7C8-41A4-968C-E45C4D03ED15}"/>
              </a:ext>
            </a:extLst>
          </p:cNvPr>
          <p:cNvSpPr txBox="1"/>
          <p:nvPr/>
        </p:nvSpPr>
        <p:spPr>
          <a:xfrm>
            <a:off x="6744072" y="5193196"/>
            <a:ext cx="3456384" cy="216024"/>
          </a:xfrm>
          <a:prstGeom prst="rect">
            <a:avLst/>
          </a:prstGeom>
        </p:spPr>
        <p:txBody>
          <a:bodyPr vert="horz" wrap="square" lIns="91440" tIns="45720" rIns="91440" bIns="45720" rtlCol="0" anchor="ctr">
            <a:noAutofit/>
          </a:bodyPr>
          <a:lstStyle/>
          <a:p>
            <a:r>
              <a:rPr lang="en-US" altLang="ko-KR" sz="1400" dirty="0" err="1">
                <a:solidFill>
                  <a:srgbClr val="FF0000"/>
                </a:solidFill>
              </a:rPr>
              <a:t>learning_rate</a:t>
            </a:r>
            <a:r>
              <a:rPr lang="en-US" altLang="ko-KR" sz="1400" dirty="0">
                <a:solidFill>
                  <a:srgbClr val="FF0000"/>
                </a:solidFill>
              </a:rPr>
              <a:t>=0.0001, 0.00005 </a:t>
            </a:r>
            <a:r>
              <a:rPr lang="ko-KR" altLang="en-US" sz="1400" dirty="0">
                <a:solidFill>
                  <a:srgbClr val="FF0000"/>
                </a:solidFill>
              </a:rPr>
              <a:t>해볼 것</a:t>
            </a:r>
          </a:p>
        </p:txBody>
      </p:sp>
      <mc:AlternateContent xmlns:mc="http://schemas.openxmlformats.org/markup-compatibility/2006" xmlns:p14="http://schemas.microsoft.com/office/powerpoint/2010/main">
        <mc:Choice Requires="p14">
          <p:contentPart p14:bwMode="auto" r:id="rId3">
            <p14:nvContentPartPr>
              <p14:cNvPr id="5" name="잉크 4">
                <a:extLst>
                  <a:ext uri="{FF2B5EF4-FFF2-40B4-BE49-F238E27FC236}">
                    <a16:creationId xmlns:a16="http://schemas.microsoft.com/office/drawing/2014/main" id="{96DB4443-23AE-4884-8042-323D0DDD5174}"/>
                  </a:ext>
                </a:extLst>
              </p14:cNvPr>
              <p14:cNvContentPartPr/>
              <p14:nvPr/>
            </p14:nvContentPartPr>
            <p14:xfrm>
              <a:off x="6703431" y="5595354"/>
              <a:ext cx="1302120" cy="57960"/>
            </p14:xfrm>
          </p:contentPart>
        </mc:Choice>
        <mc:Fallback xmlns="">
          <p:pic>
            <p:nvPicPr>
              <p:cNvPr id="5" name="잉크 4">
                <a:extLst>
                  <a:ext uri="{FF2B5EF4-FFF2-40B4-BE49-F238E27FC236}">
                    <a16:creationId xmlns:a16="http://schemas.microsoft.com/office/drawing/2014/main" id="{96DB4443-23AE-4884-8042-323D0DDD5174}"/>
                  </a:ext>
                </a:extLst>
              </p:cNvPr>
              <p:cNvPicPr/>
              <p:nvPr/>
            </p:nvPicPr>
            <p:blipFill>
              <a:blip r:embed="rId4"/>
              <a:stretch>
                <a:fillRect/>
              </a:stretch>
            </p:blipFill>
            <p:spPr>
              <a:xfrm>
                <a:off x="6649431" y="5487354"/>
                <a:ext cx="1409760" cy="273600"/>
              </a:xfrm>
              <a:prstGeom prst="rect">
                <a:avLst/>
              </a:prstGeom>
            </p:spPr>
          </p:pic>
        </mc:Fallback>
      </mc:AlternateContent>
    </p:spTree>
    <p:extLst>
      <p:ext uri="{BB962C8B-B14F-4D97-AF65-F5344CB8AC3E}">
        <p14:creationId xmlns:p14="http://schemas.microsoft.com/office/powerpoint/2010/main" val="236385104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solidFill>
                  <a:schemeClr val="tx1">
                    <a:lumMod val="85000"/>
                    <a:lumOff val="15000"/>
                  </a:schemeClr>
                </a:solidFill>
              </a:rPr>
              <a:t>5.5.3 </a:t>
            </a:r>
            <a:r>
              <a:rPr lang="ko-KR" altLang="en-US" dirty="0">
                <a:solidFill>
                  <a:schemeClr val="tx1">
                    <a:lumMod val="85000"/>
                    <a:lumOff val="15000"/>
                  </a:schemeClr>
                </a:solidFill>
              </a:rPr>
              <a:t>깊은 다층 </a:t>
            </a:r>
            <a:r>
              <a:rPr lang="ko-KR" altLang="en-US" dirty="0" err="1">
                <a:solidFill>
                  <a:schemeClr val="tx1">
                    <a:lumMod val="85000"/>
                    <a:lumOff val="15000"/>
                  </a:schemeClr>
                </a:solidFill>
              </a:rPr>
              <a:t>퍼셉트론</a:t>
            </a:r>
            <a:r>
              <a:rPr lang="ko-KR" altLang="en-US" dirty="0">
                <a:solidFill>
                  <a:schemeClr val="tx1">
                    <a:lumMod val="85000"/>
                    <a:lumOff val="15000"/>
                  </a:schemeClr>
                </a:solidFill>
              </a:rPr>
              <a:t> 프로그래밍</a:t>
            </a:r>
          </a:p>
        </p:txBody>
      </p:sp>
      <p:pic>
        <p:nvPicPr>
          <p:cNvPr id="4" name="그림 3"/>
          <p:cNvPicPr>
            <a:picLocks noChangeAspect="1"/>
          </p:cNvPicPr>
          <p:nvPr/>
        </p:nvPicPr>
        <p:blipFill>
          <a:blip r:embed="rId2"/>
          <a:stretch>
            <a:fillRect/>
          </a:stretch>
        </p:blipFill>
        <p:spPr>
          <a:xfrm>
            <a:off x="2279578" y="908722"/>
            <a:ext cx="6667254" cy="2880319"/>
          </a:xfrm>
          <a:prstGeom prst="rect">
            <a:avLst/>
          </a:prstGeom>
        </p:spPr>
      </p:pic>
      <p:pic>
        <p:nvPicPr>
          <p:cNvPr id="5" name="그림 4"/>
          <p:cNvPicPr>
            <a:picLocks noChangeAspect="1"/>
          </p:cNvPicPr>
          <p:nvPr/>
        </p:nvPicPr>
        <p:blipFill>
          <a:blip r:embed="rId3"/>
          <a:stretch>
            <a:fillRect/>
          </a:stretch>
        </p:blipFill>
        <p:spPr>
          <a:xfrm>
            <a:off x="2290731" y="3779068"/>
            <a:ext cx="6667254" cy="2820761"/>
          </a:xfrm>
          <a:prstGeom prst="rect">
            <a:avLst/>
          </a:prstGeom>
        </p:spPr>
      </p:pic>
    </p:spTree>
    <p:extLst>
      <p:ext uri="{BB962C8B-B14F-4D97-AF65-F5344CB8AC3E}">
        <p14:creationId xmlns:p14="http://schemas.microsoft.com/office/powerpoint/2010/main" val="4464669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838200" y="365126"/>
            <a:ext cx="10515600" cy="535828"/>
          </a:xfrm>
        </p:spPr>
        <p:txBody>
          <a:bodyPr>
            <a:normAutofit fontScale="90000"/>
          </a:bodyPr>
          <a:lstStyle/>
          <a:p>
            <a:r>
              <a:rPr lang="en-US" altLang="ko-KR" sz="3200" b="1" dirty="0"/>
              <a:t>5.3. Training of MLP : Error Back-Propagation Algorithm</a:t>
            </a:r>
            <a:endParaRPr lang="ko-KR" altLang="en-US" sz="3200" dirty="0"/>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sp>
        <p:nvSpPr>
          <p:cNvPr id="8" name="Rectangle 5"/>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sp>
        <p:nvSpPr>
          <p:cNvPr id="9" name="Rectangle 6"/>
          <p:cNvSpPr>
            <a:spLocks noChangeArrowheads="1"/>
          </p:cNvSpPr>
          <p:nvPr/>
        </p:nvSpPr>
        <p:spPr bwMode="auto">
          <a:xfrm>
            <a:off x="304800" y="3048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pic>
        <p:nvPicPr>
          <p:cNvPr id="1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88506" y="1153362"/>
            <a:ext cx="2945962" cy="300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3" name="Object 4"/>
          <p:cNvGraphicFramePr>
            <a:graphicFrameLocks noChangeAspect="1"/>
          </p:cNvGraphicFramePr>
          <p:nvPr>
            <p:extLst>
              <p:ext uri="{D42A27DB-BD31-4B8C-83A1-F6EECF244321}">
                <p14:modId xmlns:p14="http://schemas.microsoft.com/office/powerpoint/2010/main" val="3320388158"/>
              </p:ext>
            </p:extLst>
          </p:nvPr>
        </p:nvGraphicFramePr>
        <p:xfrm>
          <a:off x="512201" y="1191402"/>
          <a:ext cx="10591485" cy="5301472"/>
        </p:xfrm>
        <a:graphic>
          <a:graphicData uri="http://schemas.openxmlformats.org/presentationml/2006/ole">
            <mc:AlternateContent xmlns:mc="http://schemas.openxmlformats.org/markup-compatibility/2006">
              <mc:Choice xmlns:v="urn:schemas-microsoft-com:vml" Requires="v">
                <p:oleObj name="Equation" r:id="rId3" imgW="4495680" imgH="2374560" progId="Equation.DSMT4">
                  <p:embed/>
                </p:oleObj>
              </mc:Choice>
              <mc:Fallback>
                <p:oleObj name="Equation" r:id="rId3" imgW="4495680" imgH="2374560" progId="Equation.DSMT4">
                  <p:embed/>
                  <p:pic>
                    <p:nvPicPr>
                      <p:cNvPr id="13" name="Object 4"/>
                      <p:cNvPicPr>
                        <a:picLocks noChangeAspect="1" noChangeArrowheads="1"/>
                      </p:cNvPicPr>
                      <p:nvPr/>
                    </p:nvPicPr>
                    <p:blipFill>
                      <a:blip r:embed="rId4"/>
                      <a:srcRect/>
                      <a:stretch>
                        <a:fillRect/>
                      </a:stretch>
                    </p:blipFill>
                    <p:spPr bwMode="auto">
                      <a:xfrm>
                        <a:off x="512201" y="1191402"/>
                        <a:ext cx="10591485" cy="5301472"/>
                      </a:xfrm>
                      <a:prstGeom prst="rect">
                        <a:avLst/>
                      </a:prstGeom>
                      <a:noFill/>
                      <a:ln>
                        <a:noFill/>
                      </a:ln>
                      <a:effectLst/>
                    </p:spPr>
                  </p:pic>
                </p:oleObj>
              </mc:Fallback>
            </mc:AlternateContent>
          </a:graphicData>
        </a:graphic>
      </p:graphicFrame>
      <p:pic>
        <p:nvPicPr>
          <p:cNvPr id="14" name="Picture 6" descr="stanh"/>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96325" y="1518639"/>
            <a:ext cx="2392181" cy="18359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847001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그림 2"/>
          <p:cNvPicPr>
            <a:picLocks noChangeAspect="1"/>
          </p:cNvPicPr>
          <p:nvPr/>
        </p:nvPicPr>
        <p:blipFill>
          <a:blip r:embed="rId2"/>
          <a:stretch>
            <a:fillRect/>
          </a:stretch>
        </p:blipFill>
        <p:spPr>
          <a:xfrm>
            <a:off x="1917576" y="994078"/>
            <a:ext cx="7924800" cy="5600700"/>
          </a:xfrm>
          <a:prstGeom prst="rect">
            <a:avLst/>
          </a:prstGeom>
        </p:spPr>
      </p:pic>
      <p:sp>
        <p:nvSpPr>
          <p:cNvPr id="2" name="제목 1"/>
          <p:cNvSpPr>
            <a:spLocks noGrp="1"/>
          </p:cNvSpPr>
          <p:nvPr>
            <p:ph type="title"/>
          </p:nvPr>
        </p:nvSpPr>
        <p:spPr/>
        <p:txBody>
          <a:bodyPr/>
          <a:lstStyle/>
          <a:p>
            <a:r>
              <a:rPr lang="en-US" altLang="ko-KR" dirty="0">
                <a:solidFill>
                  <a:schemeClr val="tx1">
                    <a:lumMod val="85000"/>
                    <a:lumOff val="15000"/>
                  </a:schemeClr>
                </a:solidFill>
              </a:rPr>
              <a:t>5.5.3 </a:t>
            </a:r>
            <a:r>
              <a:rPr lang="ko-KR" altLang="en-US" dirty="0">
                <a:solidFill>
                  <a:schemeClr val="tx1">
                    <a:lumMod val="85000"/>
                    <a:lumOff val="15000"/>
                  </a:schemeClr>
                </a:solidFill>
              </a:rPr>
              <a:t>깊은 다층 </a:t>
            </a:r>
            <a:r>
              <a:rPr lang="ko-KR" altLang="en-US" dirty="0" err="1">
                <a:solidFill>
                  <a:schemeClr val="tx1">
                    <a:lumMod val="85000"/>
                    <a:lumOff val="15000"/>
                  </a:schemeClr>
                </a:solidFill>
              </a:rPr>
              <a:t>퍼셉트론</a:t>
            </a:r>
            <a:r>
              <a:rPr lang="ko-KR" altLang="en-US" dirty="0">
                <a:solidFill>
                  <a:schemeClr val="tx1">
                    <a:lumMod val="85000"/>
                    <a:lumOff val="15000"/>
                  </a:schemeClr>
                </a:solidFill>
              </a:rPr>
              <a:t> 프로그래밍</a:t>
            </a:r>
          </a:p>
        </p:txBody>
      </p:sp>
      <p:sp>
        <p:nvSpPr>
          <p:cNvPr id="5" name="TextBox 4"/>
          <p:cNvSpPr txBox="1"/>
          <p:nvPr/>
        </p:nvSpPr>
        <p:spPr>
          <a:xfrm>
            <a:off x="4969376" y="3407176"/>
            <a:ext cx="5184576" cy="720080"/>
          </a:xfrm>
          <a:prstGeom prst="rect">
            <a:avLst/>
          </a:prstGeom>
        </p:spPr>
        <p:txBody>
          <a:bodyPr vert="horz" wrap="none" lIns="91440" tIns="45720" rIns="91440" bIns="45720" rtlCol="0" anchor="ctr">
            <a:normAutofit/>
          </a:bodyPr>
          <a:lstStyle/>
          <a:p>
            <a:r>
              <a:rPr lang="en-US" altLang="ko-KR" sz="1400" dirty="0">
                <a:solidFill>
                  <a:srgbClr val="0000FF"/>
                </a:solidFill>
              </a:rPr>
              <a:t>[</a:t>
            </a:r>
            <a:r>
              <a:rPr lang="ko-KR" altLang="en-US" sz="1400" dirty="0">
                <a:solidFill>
                  <a:srgbClr val="0000FF"/>
                </a:solidFill>
              </a:rPr>
              <a:t>프로그램 </a:t>
            </a:r>
            <a:r>
              <a:rPr lang="en-US" altLang="ko-KR" sz="1400" dirty="0">
                <a:solidFill>
                  <a:srgbClr val="0000FF"/>
                </a:solidFill>
              </a:rPr>
              <a:t>5-7] </a:t>
            </a:r>
            <a:r>
              <a:rPr lang="ko-KR" altLang="en-US" sz="1400" dirty="0">
                <a:solidFill>
                  <a:srgbClr val="0000FF"/>
                </a:solidFill>
              </a:rPr>
              <a:t>다층 </a:t>
            </a:r>
            <a:r>
              <a:rPr lang="ko-KR" altLang="en-US" sz="1400" dirty="0" err="1">
                <a:solidFill>
                  <a:srgbClr val="0000FF"/>
                </a:solidFill>
              </a:rPr>
              <a:t>퍼셉트론의</a:t>
            </a:r>
            <a:r>
              <a:rPr lang="ko-KR" altLang="en-US" sz="1400" dirty="0">
                <a:solidFill>
                  <a:srgbClr val="0000FF"/>
                </a:solidFill>
              </a:rPr>
              <a:t> </a:t>
            </a:r>
            <a:r>
              <a:rPr lang="en-US" altLang="ko-KR" sz="1400" dirty="0">
                <a:solidFill>
                  <a:srgbClr val="0000FF"/>
                </a:solidFill>
              </a:rPr>
              <a:t>97.65%</a:t>
            </a:r>
            <a:r>
              <a:rPr lang="ko-KR" altLang="en-US" sz="1400" dirty="0">
                <a:solidFill>
                  <a:srgbClr val="0000FF"/>
                </a:solidFill>
              </a:rPr>
              <a:t>에 비해 </a:t>
            </a:r>
            <a:r>
              <a:rPr lang="en-US" altLang="ko-KR" sz="1400" dirty="0">
                <a:solidFill>
                  <a:srgbClr val="0000FF"/>
                </a:solidFill>
              </a:rPr>
              <a:t>0.26% </a:t>
            </a:r>
            <a:r>
              <a:rPr lang="ko-KR" altLang="en-US" sz="1400" dirty="0">
                <a:solidFill>
                  <a:srgbClr val="0000FF"/>
                </a:solidFill>
              </a:rPr>
              <a:t>향상</a:t>
            </a:r>
          </a:p>
        </p:txBody>
      </p:sp>
      <p:cxnSp>
        <p:nvCxnSpPr>
          <p:cNvPr id="6" name="직선 화살표 연결선 5"/>
          <p:cNvCxnSpPr/>
          <p:nvPr/>
        </p:nvCxnSpPr>
        <p:spPr>
          <a:xfrm flipH="1">
            <a:off x="4439816" y="3767216"/>
            <a:ext cx="504056" cy="0"/>
          </a:xfrm>
          <a:prstGeom prst="straightConnector1">
            <a:avLst/>
          </a:prstGeom>
          <a:ln>
            <a:solidFill>
              <a:srgbClr val="0000FF"/>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3289646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solidFill>
                  <a:schemeClr val="tx1">
                    <a:lumMod val="85000"/>
                    <a:lumOff val="15000"/>
                  </a:schemeClr>
                </a:solidFill>
              </a:rPr>
              <a:t>5.7.3 </a:t>
            </a:r>
            <a:r>
              <a:rPr lang="ko-KR" altLang="en-US" dirty="0">
                <a:solidFill>
                  <a:schemeClr val="tx1">
                    <a:lumMod val="85000"/>
                    <a:lumOff val="15000"/>
                  </a:schemeClr>
                </a:solidFill>
              </a:rPr>
              <a:t>손실 함수의 성능 비교 실험</a:t>
            </a:r>
          </a:p>
        </p:txBody>
      </p:sp>
      <p:sp>
        <p:nvSpPr>
          <p:cNvPr id="3" name="내용 개체 틀 2"/>
          <p:cNvSpPr>
            <a:spLocks noGrp="1"/>
          </p:cNvSpPr>
          <p:nvPr>
            <p:ph idx="10"/>
          </p:nvPr>
        </p:nvSpPr>
        <p:spPr/>
        <p:txBody>
          <a:bodyPr/>
          <a:lstStyle/>
          <a:p>
            <a:r>
              <a:rPr lang="ko-KR" altLang="en-US" dirty="0" err="1"/>
              <a:t>텐서플로는</a:t>
            </a:r>
            <a:r>
              <a:rPr lang="ko-KR" altLang="en-US" dirty="0"/>
              <a:t> </a:t>
            </a:r>
            <a:r>
              <a:rPr lang="en-US" altLang="ko-KR" dirty="0"/>
              <a:t>30</a:t>
            </a:r>
            <a:r>
              <a:rPr lang="ko-KR" altLang="en-US" dirty="0"/>
              <a:t>여종의 손실 함수 제공</a:t>
            </a:r>
            <a:endParaRPr lang="en-US" altLang="ko-KR" dirty="0"/>
          </a:p>
          <a:p>
            <a:pPr lvl="1">
              <a:lnSpc>
                <a:spcPct val="150000"/>
              </a:lnSpc>
            </a:pPr>
            <a:r>
              <a:rPr lang="en-US" altLang="ko-KR" dirty="0">
                <a:hlinkClick r:id="rId2"/>
              </a:rPr>
              <a:t>http://keras.io./losses</a:t>
            </a:r>
            <a:endParaRPr lang="en-US" altLang="ko-KR" dirty="0"/>
          </a:p>
          <a:p>
            <a:r>
              <a:rPr lang="ko-KR" altLang="en-US" dirty="0"/>
              <a:t>손실 함수 지정하는 세 가지 코딩</a:t>
            </a:r>
            <a:r>
              <a:rPr lang="en-US" altLang="ko-KR" dirty="0"/>
              <a:t> </a:t>
            </a:r>
            <a:r>
              <a:rPr lang="ko-KR" altLang="en-US" dirty="0"/>
              <a:t>방식</a:t>
            </a:r>
            <a:endParaRPr lang="en-US" altLang="ko-KR" dirty="0"/>
          </a:p>
          <a:p>
            <a:pPr lvl="1">
              <a:lnSpc>
                <a:spcPct val="150000"/>
              </a:lnSpc>
            </a:pPr>
            <a:endParaRPr lang="en-US" altLang="ko-KR" dirty="0"/>
          </a:p>
        </p:txBody>
      </p:sp>
      <p:pic>
        <p:nvPicPr>
          <p:cNvPr id="6" name="그림 5"/>
          <p:cNvPicPr>
            <a:picLocks noChangeAspect="1"/>
          </p:cNvPicPr>
          <p:nvPr/>
        </p:nvPicPr>
        <p:blipFill>
          <a:blip r:embed="rId3"/>
          <a:stretch>
            <a:fillRect/>
          </a:stretch>
        </p:blipFill>
        <p:spPr>
          <a:xfrm>
            <a:off x="7104112" y="855508"/>
            <a:ext cx="3384376" cy="5813853"/>
          </a:xfrm>
          <a:prstGeom prst="rect">
            <a:avLst/>
          </a:prstGeom>
        </p:spPr>
      </p:pic>
      <p:pic>
        <p:nvPicPr>
          <p:cNvPr id="4" name="그림 3"/>
          <p:cNvPicPr>
            <a:picLocks noChangeAspect="1"/>
          </p:cNvPicPr>
          <p:nvPr/>
        </p:nvPicPr>
        <p:blipFill>
          <a:blip r:embed="rId4"/>
          <a:stretch>
            <a:fillRect/>
          </a:stretch>
        </p:blipFill>
        <p:spPr>
          <a:xfrm>
            <a:off x="1751616" y="2564904"/>
            <a:ext cx="5280489" cy="257746"/>
          </a:xfrm>
          <a:prstGeom prst="rect">
            <a:avLst/>
          </a:prstGeom>
        </p:spPr>
      </p:pic>
      <p:pic>
        <p:nvPicPr>
          <p:cNvPr id="5" name="그림 4"/>
          <p:cNvPicPr>
            <a:picLocks noChangeAspect="1"/>
          </p:cNvPicPr>
          <p:nvPr/>
        </p:nvPicPr>
        <p:blipFill>
          <a:blip r:embed="rId5"/>
          <a:stretch>
            <a:fillRect/>
          </a:stretch>
        </p:blipFill>
        <p:spPr>
          <a:xfrm>
            <a:off x="1751616" y="3038675"/>
            <a:ext cx="5280489" cy="636367"/>
          </a:xfrm>
          <a:prstGeom prst="rect">
            <a:avLst/>
          </a:prstGeom>
        </p:spPr>
      </p:pic>
      <p:pic>
        <p:nvPicPr>
          <p:cNvPr id="8" name="그림 7"/>
          <p:cNvPicPr>
            <a:picLocks noChangeAspect="1"/>
          </p:cNvPicPr>
          <p:nvPr/>
        </p:nvPicPr>
        <p:blipFill>
          <a:blip r:embed="rId6"/>
          <a:stretch>
            <a:fillRect/>
          </a:stretch>
        </p:blipFill>
        <p:spPr>
          <a:xfrm>
            <a:off x="1751616" y="3936144"/>
            <a:ext cx="5280489" cy="501269"/>
          </a:xfrm>
          <a:prstGeom prst="rect">
            <a:avLst/>
          </a:prstGeom>
        </p:spPr>
      </p:pic>
    </p:spTree>
    <p:extLst>
      <p:ext uri="{BB962C8B-B14F-4D97-AF65-F5344CB8AC3E}">
        <p14:creationId xmlns:p14="http://schemas.microsoft.com/office/powerpoint/2010/main" val="349626519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solidFill>
                  <a:schemeClr val="tx1">
                    <a:lumMod val="85000"/>
                    <a:lumOff val="15000"/>
                  </a:schemeClr>
                </a:solidFill>
              </a:rPr>
              <a:t>5.7.3 </a:t>
            </a:r>
            <a:r>
              <a:rPr lang="ko-KR" altLang="en-US" dirty="0">
                <a:solidFill>
                  <a:schemeClr val="tx1">
                    <a:lumMod val="85000"/>
                    <a:lumOff val="15000"/>
                  </a:schemeClr>
                </a:solidFill>
              </a:rPr>
              <a:t>손실 함수의 성능 비교 실험</a:t>
            </a:r>
          </a:p>
        </p:txBody>
      </p:sp>
      <p:sp>
        <p:nvSpPr>
          <p:cNvPr id="3" name="내용 개체 틀 2"/>
          <p:cNvSpPr>
            <a:spLocks noGrp="1"/>
          </p:cNvSpPr>
          <p:nvPr>
            <p:ph idx="10"/>
          </p:nvPr>
        </p:nvSpPr>
        <p:spPr/>
        <p:txBody>
          <a:bodyPr/>
          <a:lstStyle/>
          <a:p>
            <a:pPr>
              <a:lnSpc>
                <a:spcPct val="100000"/>
              </a:lnSpc>
            </a:pPr>
            <a:r>
              <a:rPr lang="ko-KR" altLang="en-US" dirty="0"/>
              <a:t>평균제곱오차와 교차 엔트로피를 비교하는 </a:t>
            </a:r>
            <a:r>
              <a:rPr lang="en-US" altLang="ko-KR" dirty="0"/>
              <a:t>[</a:t>
            </a:r>
            <a:r>
              <a:rPr lang="ko-KR" altLang="en-US" dirty="0"/>
              <a:t>프로그램 </a:t>
            </a:r>
            <a:r>
              <a:rPr lang="en-US" altLang="ko-KR" dirty="0"/>
              <a:t>5-10]</a:t>
            </a:r>
          </a:p>
          <a:p>
            <a:pPr lvl="1"/>
            <a:r>
              <a:rPr lang="ko-KR" altLang="en-US" dirty="0"/>
              <a:t>공정한 비교를 위해 </a:t>
            </a:r>
            <a:r>
              <a:rPr lang="ko-KR" altLang="en-US" dirty="0" err="1"/>
              <a:t>하이퍼</a:t>
            </a:r>
            <a:r>
              <a:rPr lang="en-US" altLang="ko-KR" dirty="0"/>
              <a:t> </a:t>
            </a:r>
            <a:r>
              <a:rPr lang="ko-KR" altLang="en-US" dirty="0"/>
              <a:t>매개변수는 동일하게 설정</a:t>
            </a:r>
            <a:endParaRPr lang="en-US" altLang="ko-KR" dirty="0"/>
          </a:p>
          <a:p>
            <a:pPr lvl="1">
              <a:lnSpc>
                <a:spcPct val="150000"/>
              </a:lnSpc>
            </a:pPr>
            <a:endParaRPr lang="en-US" altLang="ko-KR" dirty="0"/>
          </a:p>
        </p:txBody>
      </p:sp>
      <p:pic>
        <p:nvPicPr>
          <p:cNvPr id="5" name="그림 4"/>
          <p:cNvPicPr>
            <a:picLocks noChangeAspect="1"/>
          </p:cNvPicPr>
          <p:nvPr/>
        </p:nvPicPr>
        <p:blipFill>
          <a:blip r:embed="rId2"/>
          <a:stretch>
            <a:fillRect/>
          </a:stretch>
        </p:blipFill>
        <p:spPr>
          <a:xfrm>
            <a:off x="2351584" y="1628800"/>
            <a:ext cx="5875952" cy="5112568"/>
          </a:xfrm>
          <a:prstGeom prst="rect">
            <a:avLst/>
          </a:prstGeom>
        </p:spPr>
      </p:pic>
    </p:spTree>
    <p:extLst>
      <p:ext uri="{BB962C8B-B14F-4D97-AF65-F5344CB8AC3E}">
        <p14:creationId xmlns:p14="http://schemas.microsoft.com/office/powerpoint/2010/main" val="345818034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solidFill>
                  <a:schemeClr val="tx1">
                    <a:lumMod val="85000"/>
                    <a:lumOff val="15000"/>
                  </a:schemeClr>
                </a:solidFill>
              </a:rPr>
              <a:t>5.7.3 </a:t>
            </a:r>
            <a:r>
              <a:rPr lang="ko-KR" altLang="en-US" dirty="0">
                <a:solidFill>
                  <a:schemeClr val="tx1">
                    <a:lumMod val="85000"/>
                    <a:lumOff val="15000"/>
                  </a:schemeClr>
                </a:solidFill>
              </a:rPr>
              <a:t>손실 함수의 성능 비교 실험</a:t>
            </a:r>
          </a:p>
        </p:txBody>
      </p:sp>
      <p:pic>
        <p:nvPicPr>
          <p:cNvPr id="3" name="그림 2"/>
          <p:cNvPicPr>
            <a:picLocks noChangeAspect="1"/>
          </p:cNvPicPr>
          <p:nvPr/>
        </p:nvPicPr>
        <p:blipFill>
          <a:blip r:embed="rId2"/>
          <a:stretch>
            <a:fillRect/>
          </a:stretch>
        </p:blipFill>
        <p:spPr>
          <a:xfrm>
            <a:off x="2207570" y="996158"/>
            <a:ext cx="6984775" cy="225315"/>
          </a:xfrm>
          <a:prstGeom prst="rect">
            <a:avLst/>
          </a:prstGeom>
        </p:spPr>
      </p:pic>
      <p:pic>
        <p:nvPicPr>
          <p:cNvPr id="4" name="그림 3"/>
          <p:cNvPicPr>
            <a:picLocks noChangeAspect="1"/>
          </p:cNvPicPr>
          <p:nvPr/>
        </p:nvPicPr>
        <p:blipFill>
          <a:blip r:embed="rId3"/>
          <a:stretch>
            <a:fillRect/>
          </a:stretch>
        </p:blipFill>
        <p:spPr>
          <a:xfrm>
            <a:off x="2213146" y="1223795"/>
            <a:ext cx="6984775" cy="5378026"/>
          </a:xfrm>
          <a:prstGeom prst="rect">
            <a:avLst/>
          </a:prstGeom>
        </p:spPr>
      </p:pic>
      <p:sp>
        <p:nvSpPr>
          <p:cNvPr id="5" name="직사각형 4"/>
          <p:cNvSpPr/>
          <p:nvPr/>
        </p:nvSpPr>
        <p:spPr>
          <a:xfrm>
            <a:off x="4871864" y="894930"/>
            <a:ext cx="4176464" cy="584775"/>
          </a:xfrm>
          <a:prstGeom prst="rect">
            <a:avLst/>
          </a:prstGeom>
        </p:spPr>
        <p:txBody>
          <a:bodyPr wrap="square">
            <a:spAutoFit/>
          </a:bodyPr>
          <a:lstStyle/>
          <a:p>
            <a:r>
              <a:rPr lang="en-US" altLang="ko-KR" sz="1600" dirty="0">
                <a:solidFill>
                  <a:srgbClr val="0000FF"/>
                </a:solidFill>
              </a:rPr>
              <a:t>26~33</a:t>
            </a:r>
            <a:r>
              <a:rPr lang="ko-KR" altLang="en-US" sz="1600" dirty="0">
                <a:solidFill>
                  <a:srgbClr val="0000FF"/>
                </a:solidFill>
              </a:rPr>
              <a:t>행</a:t>
            </a:r>
            <a:r>
              <a:rPr lang="en-US" altLang="ko-KR" sz="1600" dirty="0">
                <a:solidFill>
                  <a:srgbClr val="0000FF"/>
                </a:solidFill>
              </a:rPr>
              <a:t>: </a:t>
            </a:r>
            <a:r>
              <a:rPr lang="ko-KR" altLang="en-US" sz="1600" dirty="0">
                <a:solidFill>
                  <a:srgbClr val="0000FF"/>
                </a:solidFill>
              </a:rPr>
              <a:t>평균제곱오차를 사용하는 </a:t>
            </a:r>
            <a:endParaRPr lang="en-US" altLang="ko-KR" sz="1600" dirty="0">
              <a:solidFill>
                <a:srgbClr val="0000FF"/>
              </a:solidFill>
            </a:endParaRPr>
          </a:p>
          <a:p>
            <a:r>
              <a:rPr lang="en-US" altLang="ko-KR" sz="1600" dirty="0">
                <a:solidFill>
                  <a:srgbClr val="0000FF"/>
                </a:solidFill>
              </a:rPr>
              <a:t>             </a:t>
            </a:r>
            <a:r>
              <a:rPr lang="ko-KR" altLang="en-US" sz="1600" dirty="0">
                <a:solidFill>
                  <a:srgbClr val="0000FF"/>
                </a:solidFill>
              </a:rPr>
              <a:t>모델 </a:t>
            </a:r>
            <a:r>
              <a:rPr lang="en-US" altLang="ko-KR" sz="1600" dirty="0" err="1">
                <a:solidFill>
                  <a:srgbClr val="0000FF"/>
                </a:solidFill>
              </a:rPr>
              <a:t>dmlp_mse</a:t>
            </a:r>
            <a:r>
              <a:rPr lang="ko-KR" altLang="en-US" sz="1600" dirty="0">
                <a:solidFill>
                  <a:srgbClr val="0000FF"/>
                </a:solidFill>
              </a:rPr>
              <a:t>를</a:t>
            </a:r>
            <a:r>
              <a:rPr lang="en-US" altLang="ko-KR" sz="1600" dirty="0">
                <a:solidFill>
                  <a:srgbClr val="0000FF"/>
                </a:solidFill>
              </a:rPr>
              <a:t> </a:t>
            </a:r>
            <a:r>
              <a:rPr lang="ko-KR" altLang="en-US" sz="1600" dirty="0">
                <a:solidFill>
                  <a:srgbClr val="0000FF"/>
                </a:solidFill>
              </a:rPr>
              <a:t>생성하고 학습</a:t>
            </a:r>
          </a:p>
        </p:txBody>
      </p:sp>
      <p:sp>
        <p:nvSpPr>
          <p:cNvPr id="7" name="직사각형 6"/>
          <p:cNvSpPr/>
          <p:nvPr/>
        </p:nvSpPr>
        <p:spPr>
          <a:xfrm>
            <a:off x="4871864" y="3620421"/>
            <a:ext cx="4032448" cy="584775"/>
          </a:xfrm>
          <a:prstGeom prst="rect">
            <a:avLst/>
          </a:prstGeom>
        </p:spPr>
        <p:txBody>
          <a:bodyPr wrap="square">
            <a:spAutoFit/>
          </a:bodyPr>
          <a:lstStyle/>
          <a:p>
            <a:r>
              <a:rPr lang="en-US" altLang="ko-KR" sz="1600" dirty="0">
                <a:solidFill>
                  <a:srgbClr val="0000FF"/>
                </a:solidFill>
              </a:rPr>
              <a:t>36~43</a:t>
            </a:r>
            <a:r>
              <a:rPr lang="ko-KR" altLang="en-US" sz="1600" dirty="0">
                <a:solidFill>
                  <a:srgbClr val="0000FF"/>
                </a:solidFill>
              </a:rPr>
              <a:t>행</a:t>
            </a:r>
            <a:r>
              <a:rPr lang="en-US" altLang="ko-KR" sz="1600" dirty="0">
                <a:solidFill>
                  <a:srgbClr val="0000FF"/>
                </a:solidFill>
              </a:rPr>
              <a:t>: </a:t>
            </a:r>
            <a:r>
              <a:rPr lang="ko-KR" altLang="en-US" sz="1600" dirty="0">
                <a:solidFill>
                  <a:srgbClr val="0000FF"/>
                </a:solidFill>
              </a:rPr>
              <a:t>교차 엔트로피를 사용하는 </a:t>
            </a:r>
            <a:endParaRPr lang="en-US" altLang="ko-KR" sz="1600" dirty="0">
              <a:solidFill>
                <a:srgbClr val="0000FF"/>
              </a:solidFill>
            </a:endParaRPr>
          </a:p>
          <a:p>
            <a:r>
              <a:rPr lang="en-US" altLang="ko-KR" sz="1600" dirty="0">
                <a:solidFill>
                  <a:srgbClr val="0000FF"/>
                </a:solidFill>
              </a:rPr>
              <a:t>             </a:t>
            </a:r>
            <a:r>
              <a:rPr lang="ko-KR" altLang="en-US" sz="1600" dirty="0">
                <a:solidFill>
                  <a:srgbClr val="0000FF"/>
                </a:solidFill>
              </a:rPr>
              <a:t>모델 </a:t>
            </a:r>
            <a:r>
              <a:rPr lang="en-US" altLang="ko-KR" sz="1600" dirty="0" err="1">
                <a:solidFill>
                  <a:srgbClr val="0000FF"/>
                </a:solidFill>
              </a:rPr>
              <a:t>dmlp_ce</a:t>
            </a:r>
            <a:r>
              <a:rPr lang="ko-KR" altLang="en-US" sz="1600" dirty="0">
                <a:solidFill>
                  <a:srgbClr val="0000FF"/>
                </a:solidFill>
              </a:rPr>
              <a:t>를</a:t>
            </a:r>
            <a:r>
              <a:rPr lang="en-US" altLang="ko-KR" sz="1600" dirty="0">
                <a:solidFill>
                  <a:srgbClr val="0000FF"/>
                </a:solidFill>
              </a:rPr>
              <a:t> </a:t>
            </a:r>
            <a:r>
              <a:rPr lang="ko-KR" altLang="en-US" sz="1600" dirty="0">
                <a:solidFill>
                  <a:srgbClr val="0000FF"/>
                </a:solidFill>
              </a:rPr>
              <a:t>생성하고 학습</a:t>
            </a:r>
          </a:p>
        </p:txBody>
      </p:sp>
    </p:spTree>
    <p:extLst>
      <p:ext uri="{BB962C8B-B14F-4D97-AF65-F5344CB8AC3E}">
        <p14:creationId xmlns:p14="http://schemas.microsoft.com/office/powerpoint/2010/main" val="51677906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solidFill>
                  <a:schemeClr val="tx1">
                    <a:lumMod val="85000"/>
                    <a:lumOff val="15000"/>
                  </a:schemeClr>
                </a:solidFill>
              </a:rPr>
              <a:t>5.7.3 </a:t>
            </a:r>
            <a:r>
              <a:rPr lang="ko-KR" altLang="en-US" dirty="0">
                <a:solidFill>
                  <a:schemeClr val="tx1">
                    <a:lumMod val="85000"/>
                    <a:lumOff val="15000"/>
                  </a:schemeClr>
                </a:solidFill>
              </a:rPr>
              <a:t>손실 함수의 성능 비교 실험</a:t>
            </a:r>
          </a:p>
        </p:txBody>
      </p:sp>
      <p:pic>
        <p:nvPicPr>
          <p:cNvPr id="4" name="그림 3"/>
          <p:cNvPicPr>
            <a:picLocks noChangeAspect="1"/>
          </p:cNvPicPr>
          <p:nvPr/>
        </p:nvPicPr>
        <p:blipFill>
          <a:blip r:embed="rId2"/>
          <a:stretch>
            <a:fillRect/>
          </a:stretch>
        </p:blipFill>
        <p:spPr>
          <a:xfrm>
            <a:off x="2135561" y="1268761"/>
            <a:ext cx="8429625" cy="5000625"/>
          </a:xfrm>
          <a:prstGeom prst="rect">
            <a:avLst/>
          </a:prstGeom>
        </p:spPr>
      </p:pic>
    </p:spTree>
    <p:extLst>
      <p:ext uri="{BB962C8B-B14F-4D97-AF65-F5344CB8AC3E}">
        <p14:creationId xmlns:p14="http://schemas.microsoft.com/office/powerpoint/2010/main" val="108136724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그림 2"/>
          <p:cNvPicPr>
            <a:picLocks noChangeAspect="1"/>
          </p:cNvPicPr>
          <p:nvPr/>
        </p:nvPicPr>
        <p:blipFill>
          <a:blip r:embed="rId2"/>
          <a:stretch>
            <a:fillRect/>
          </a:stretch>
        </p:blipFill>
        <p:spPr>
          <a:xfrm>
            <a:off x="2532950" y="908720"/>
            <a:ext cx="6886181" cy="5328592"/>
          </a:xfrm>
          <a:prstGeom prst="rect">
            <a:avLst/>
          </a:prstGeom>
        </p:spPr>
      </p:pic>
      <p:sp>
        <p:nvSpPr>
          <p:cNvPr id="2" name="제목 1"/>
          <p:cNvSpPr>
            <a:spLocks noGrp="1"/>
          </p:cNvSpPr>
          <p:nvPr>
            <p:ph type="title"/>
          </p:nvPr>
        </p:nvSpPr>
        <p:spPr/>
        <p:txBody>
          <a:bodyPr/>
          <a:lstStyle/>
          <a:p>
            <a:r>
              <a:rPr lang="en-US" altLang="ko-KR" dirty="0">
                <a:solidFill>
                  <a:schemeClr val="tx1">
                    <a:lumMod val="85000"/>
                    <a:lumOff val="15000"/>
                  </a:schemeClr>
                </a:solidFill>
              </a:rPr>
              <a:t>5.7.3 </a:t>
            </a:r>
            <a:r>
              <a:rPr lang="ko-KR" altLang="en-US" dirty="0">
                <a:solidFill>
                  <a:schemeClr val="tx1">
                    <a:lumMod val="85000"/>
                    <a:lumOff val="15000"/>
                  </a:schemeClr>
                </a:solidFill>
              </a:rPr>
              <a:t>손실 함수의 성능 비교 실험</a:t>
            </a:r>
          </a:p>
        </p:txBody>
      </p:sp>
      <p:sp>
        <p:nvSpPr>
          <p:cNvPr id="5" name="TextBox 4"/>
          <p:cNvSpPr txBox="1"/>
          <p:nvPr/>
        </p:nvSpPr>
        <p:spPr>
          <a:xfrm>
            <a:off x="6960096" y="3104964"/>
            <a:ext cx="2520280" cy="720080"/>
          </a:xfrm>
          <a:prstGeom prst="rect">
            <a:avLst/>
          </a:prstGeom>
        </p:spPr>
        <p:txBody>
          <a:bodyPr vert="horz" wrap="none" lIns="91440" tIns="45720" rIns="91440" bIns="45720" rtlCol="0" anchor="ctr">
            <a:normAutofit/>
          </a:bodyPr>
          <a:lstStyle/>
          <a:p>
            <a:r>
              <a:rPr lang="ko-KR" altLang="en-US" sz="1400" dirty="0">
                <a:solidFill>
                  <a:srgbClr val="0000FF"/>
                </a:solidFill>
              </a:rPr>
              <a:t>교차 엔트로피가 </a:t>
            </a:r>
            <a:r>
              <a:rPr lang="en-US" altLang="ko-KR" sz="1400" dirty="0">
                <a:solidFill>
                  <a:srgbClr val="0000FF"/>
                </a:solidFill>
              </a:rPr>
              <a:t>0.15% </a:t>
            </a:r>
            <a:r>
              <a:rPr lang="ko-KR" altLang="en-US" sz="1400" dirty="0">
                <a:solidFill>
                  <a:srgbClr val="0000FF"/>
                </a:solidFill>
              </a:rPr>
              <a:t>우수</a:t>
            </a:r>
          </a:p>
        </p:txBody>
      </p:sp>
      <p:cxnSp>
        <p:nvCxnSpPr>
          <p:cNvPr id="6" name="직선 화살표 연결선 5"/>
          <p:cNvCxnSpPr/>
          <p:nvPr/>
        </p:nvCxnSpPr>
        <p:spPr>
          <a:xfrm flipH="1" flipV="1">
            <a:off x="5879976" y="3140969"/>
            <a:ext cx="1092148" cy="320113"/>
          </a:xfrm>
          <a:prstGeom prst="straightConnector1">
            <a:avLst/>
          </a:prstGeom>
          <a:ln>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803257" y="4452116"/>
            <a:ext cx="3305622" cy="434123"/>
          </a:xfrm>
          <a:prstGeom prst="rect">
            <a:avLst/>
          </a:prstGeom>
        </p:spPr>
        <p:txBody>
          <a:bodyPr vert="horz" wrap="none" lIns="91440" tIns="45720" rIns="91440" bIns="45720" rtlCol="0" anchor="ctr">
            <a:normAutofit/>
          </a:bodyPr>
          <a:lstStyle/>
          <a:p>
            <a:r>
              <a:rPr lang="ko-KR" altLang="en-US" sz="1400" dirty="0">
                <a:solidFill>
                  <a:srgbClr val="0000FF"/>
                </a:solidFill>
              </a:rPr>
              <a:t>교차 엔트로피가 미세하게 우세한 경향</a:t>
            </a:r>
            <a:endParaRPr lang="en-US" altLang="ko-KR" sz="1400" dirty="0">
              <a:solidFill>
                <a:srgbClr val="0000FF"/>
              </a:solidFill>
            </a:endParaRPr>
          </a:p>
        </p:txBody>
      </p:sp>
      <p:cxnSp>
        <p:nvCxnSpPr>
          <p:cNvPr id="10" name="직선 화살표 연결선 9"/>
          <p:cNvCxnSpPr/>
          <p:nvPr/>
        </p:nvCxnSpPr>
        <p:spPr>
          <a:xfrm flipH="1" flipV="1">
            <a:off x="5976039" y="4092075"/>
            <a:ext cx="840042" cy="527134"/>
          </a:xfrm>
          <a:prstGeom prst="straightConnector1">
            <a:avLst/>
          </a:prstGeom>
          <a:ln>
            <a:solidFill>
              <a:srgbClr val="0000FF"/>
            </a:solidFill>
            <a:tailEnd type="triangle"/>
          </a:ln>
        </p:spPr>
        <p:style>
          <a:lnRef idx="1">
            <a:schemeClr val="accent1"/>
          </a:lnRef>
          <a:fillRef idx="0">
            <a:schemeClr val="accent1"/>
          </a:fillRef>
          <a:effectRef idx="0">
            <a:schemeClr val="accent1"/>
          </a:effectRef>
          <a:fontRef idx="minor">
            <a:schemeClr val="tx1"/>
          </a:fontRef>
        </p:style>
      </p:cxnSp>
      <p:pic>
        <p:nvPicPr>
          <p:cNvPr id="16" name="그림 15"/>
          <p:cNvPicPr>
            <a:picLocks noChangeAspect="1"/>
          </p:cNvPicPr>
          <p:nvPr/>
        </p:nvPicPr>
        <p:blipFill>
          <a:blip r:embed="rId3"/>
          <a:stretch>
            <a:fillRect/>
          </a:stretch>
        </p:blipFill>
        <p:spPr>
          <a:xfrm>
            <a:off x="2532949" y="6332652"/>
            <a:ext cx="6370879" cy="336709"/>
          </a:xfrm>
          <a:prstGeom prst="rect">
            <a:avLst/>
          </a:prstGeom>
        </p:spPr>
      </p:pic>
    </p:spTree>
    <p:extLst>
      <p:ext uri="{BB962C8B-B14F-4D97-AF65-F5344CB8AC3E}">
        <p14:creationId xmlns:p14="http://schemas.microsoft.com/office/powerpoint/2010/main" val="175051049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solidFill>
                  <a:schemeClr val="tx1">
                    <a:lumMod val="85000"/>
                    <a:lumOff val="15000"/>
                  </a:schemeClr>
                </a:solidFill>
              </a:rPr>
              <a:t>5.8.2 </a:t>
            </a:r>
            <a:r>
              <a:rPr lang="ko-KR" altLang="en-US" dirty="0">
                <a:solidFill>
                  <a:schemeClr val="tx1">
                    <a:lumMod val="85000"/>
                    <a:lumOff val="15000"/>
                  </a:schemeClr>
                </a:solidFill>
              </a:rPr>
              <a:t>적응적 </a:t>
            </a:r>
            <a:r>
              <a:rPr lang="ko-KR" altLang="en-US" dirty="0" err="1">
                <a:solidFill>
                  <a:schemeClr val="tx1">
                    <a:lumMod val="85000"/>
                    <a:lumOff val="15000"/>
                  </a:schemeClr>
                </a:solidFill>
              </a:rPr>
              <a:t>학습률을</a:t>
            </a:r>
            <a:r>
              <a:rPr lang="ko-KR" altLang="en-US" dirty="0">
                <a:solidFill>
                  <a:schemeClr val="tx1">
                    <a:lumMod val="85000"/>
                    <a:lumOff val="15000"/>
                  </a:schemeClr>
                </a:solidFill>
              </a:rPr>
              <a:t> 적용한 </a:t>
            </a:r>
            <a:r>
              <a:rPr lang="ko-KR" altLang="en-US" dirty="0" err="1">
                <a:solidFill>
                  <a:schemeClr val="tx1">
                    <a:lumMod val="85000"/>
                    <a:lumOff val="15000"/>
                  </a:schemeClr>
                </a:solidFill>
              </a:rPr>
              <a:t>옵티마이저</a:t>
            </a:r>
            <a:endParaRPr lang="ko-KR" altLang="en-US" dirty="0">
              <a:solidFill>
                <a:schemeClr val="tx1">
                  <a:lumMod val="85000"/>
                  <a:lumOff val="15000"/>
                </a:schemeClr>
              </a:solidFill>
            </a:endParaRPr>
          </a:p>
        </p:txBody>
      </p:sp>
      <p:sp>
        <p:nvSpPr>
          <p:cNvPr id="3" name="내용 개체 틀 2"/>
          <p:cNvSpPr>
            <a:spLocks noGrp="1"/>
          </p:cNvSpPr>
          <p:nvPr>
            <p:ph idx="10"/>
          </p:nvPr>
        </p:nvSpPr>
        <p:spPr/>
        <p:txBody>
          <a:bodyPr>
            <a:normAutofit fontScale="92500" lnSpcReduction="20000"/>
          </a:bodyPr>
          <a:lstStyle/>
          <a:p>
            <a:pPr>
              <a:lnSpc>
                <a:spcPct val="100000"/>
              </a:lnSpc>
            </a:pPr>
            <a:r>
              <a:rPr lang="ko-KR" altLang="en-US" dirty="0"/>
              <a:t>식 </a:t>
            </a:r>
            <a:r>
              <a:rPr lang="en-US" altLang="ko-KR" dirty="0"/>
              <a:t>(5.12)</a:t>
            </a:r>
            <a:r>
              <a:rPr lang="ko-KR" altLang="en-US" dirty="0"/>
              <a:t>의 </a:t>
            </a:r>
            <a:r>
              <a:rPr lang="ko-KR" altLang="en-US" dirty="0" err="1"/>
              <a:t>학습률</a:t>
            </a:r>
            <a:endParaRPr lang="en-US" altLang="ko-KR" dirty="0"/>
          </a:p>
          <a:p>
            <a:pPr lvl="1"/>
            <a:r>
              <a:rPr lang="ko-KR" altLang="en-US" dirty="0" err="1"/>
              <a:t>그레이디언트는</a:t>
            </a:r>
            <a:r>
              <a:rPr lang="ko-KR" altLang="en-US" dirty="0"/>
              <a:t> 최저점의 방향은 알려주지만 </a:t>
            </a:r>
            <a:r>
              <a:rPr lang="ko-KR" altLang="en-US" dirty="0" err="1"/>
              <a:t>이동량에</a:t>
            </a:r>
            <a:r>
              <a:rPr lang="ko-KR" altLang="en-US" dirty="0"/>
              <a:t> 대한 정보는 없기 때문에 작은 </a:t>
            </a:r>
            <a:r>
              <a:rPr lang="ko-KR" altLang="en-US" dirty="0" err="1"/>
              <a:t>학습률을</a:t>
            </a:r>
            <a:r>
              <a:rPr lang="ko-KR" altLang="en-US" dirty="0"/>
              <a:t> 곱해 조금씩 보수적으로 이동</a:t>
            </a:r>
            <a:endParaRPr lang="en-US" altLang="ko-KR" dirty="0"/>
          </a:p>
          <a:p>
            <a:pPr lvl="1"/>
            <a:r>
              <a:rPr lang="ko-KR" altLang="en-US" dirty="0" err="1"/>
              <a:t>학습률이</a:t>
            </a:r>
            <a:r>
              <a:rPr lang="ko-KR" altLang="en-US" dirty="0"/>
              <a:t> 너무 작으면 학습에 많은 시간 소요</a:t>
            </a:r>
            <a:r>
              <a:rPr lang="en-US" altLang="ko-KR" dirty="0"/>
              <a:t>. </a:t>
            </a:r>
            <a:r>
              <a:rPr lang="ko-KR" altLang="en-US" dirty="0"/>
              <a:t>너무 크면 진동 가능성</a:t>
            </a:r>
            <a:endParaRPr lang="en-US" altLang="ko-KR" dirty="0"/>
          </a:p>
          <a:p>
            <a:pPr lvl="1"/>
            <a:endParaRPr lang="en-US" altLang="ko-KR" dirty="0"/>
          </a:p>
          <a:p>
            <a:pPr lvl="1"/>
            <a:endParaRPr lang="en-US" altLang="ko-KR" dirty="0"/>
          </a:p>
          <a:p>
            <a:pPr lvl="1"/>
            <a:endParaRPr lang="en-US" altLang="ko-KR" dirty="0"/>
          </a:p>
          <a:p>
            <a:pPr lvl="1"/>
            <a:endParaRPr lang="en-US" altLang="ko-KR" dirty="0"/>
          </a:p>
          <a:p>
            <a:pPr lvl="1"/>
            <a:endParaRPr lang="en-US" altLang="ko-KR" dirty="0"/>
          </a:p>
          <a:p>
            <a:pPr marL="266700" lvl="1" indent="0">
              <a:buNone/>
            </a:pPr>
            <a:endParaRPr lang="en-US" altLang="ko-KR" dirty="0"/>
          </a:p>
          <a:p>
            <a:r>
              <a:rPr lang="ko-KR" altLang="en-US" dirty="0"/>
              <a:t>적응적 </a:t>
            </a:r>
            <a:r>
              <a:rPr lang="ko-KR" altLang="en-US" dirty="0" err="1"/>
              <a:t>학습률</a:t>
            </a:r>
            <a:endParaRPr lang="en-US" altLang="ko-KR" dirty="0"/>
          </a:p>
          <a:p>
            <a:pPr lvl="1"/>
            <a:r>
              <a:rPr lang="ko-KR" altLang="en-US" dirty="0"/>
              <a:t>상황에 맞게 </a:t>
            </a:r>
            <a:r>
              <a:rPr lang="ko-KR" altLang="en-US" dirty="0" err="1"/>
              <a:t>학습률을</a:t>
            </a:r>
            <a:r>
              <a:rPr lang="ko-KR" altLang="en-US" dirty="0"/>
              <a:t> 조절하는 방법</a:t>
            </a:r>
            <a:endParaRPr lang="en-US" altLang="ko-KR" dirty="0"/>
          </a:p>
          <a:p>
            <a:pPr lvl="1">
              <a:lnSpc>
                <a:spcPct val="150000"/>
              </a:lnSpc>
            </a:pPr>
            <a:endParaRPr lang="en-US" altLang="ko-KR" dirty="0"/>
          </a:p>
          <a:p>
            <a:pPr lvl="1">
              <a:lnSpc>
                <a:spcPct val="150000"/>
              </a:lnSpc>
            </a:pPr>
            <a:endParaRPr lang="en-US" altLang="ko-KR" dirty="0"/>
          </a:p>
          <a:p>
            <a:pPr lvl="1">
              <a:lnSpc>
                <a:spcPct val="150000"/>
              </a:lnSpc>
            </a:pPr>
            <a:endParaRPr lang="en-US" altLang="ko-KR" dirty="0"/>
          </a:p>
          <a:p>
            <a:pPr lvl="1">
              <a:lnSpc>
                <a:spcPct val="150000"/>
              </a:lnSpc>
            </a:pPr>
            <a:endParaRPr lang="en-US" altLang="ko-KR" dirty="0"/>
          </a:p>
          <a:p>
            <a:pPr lvl="1">
              <a:lnSpc>
                <a:spcPct val="150000"/>
              </a:lnSpc>
            </a:pPr>
            <a:endParaRPr lang="en-US" altLang="ko-KR" dirty="0"/>
          </a:p>
          <a:p>
            <a:pPr marL="266700" lvl="1" indent="0">
              <a:lnSpc>
                <a:spcPct val="150000"/>
              </a:lnSpc>
              <a:buNone/>
            </a:pPr>
            <a:r>
              <a:rPr lang="ko-KR" altLang="en-US" dirty="0"/>
              <a:t> </a:t>
            </a:r>
            <a:endParaRPr lang="en-US" altLang="ko-KR" dirty="0"/>
          </a:p>
        </p:txBody>
      </p:sp>
      <p:pic>
        <p:nvPicPr>
          <p:cNvPr id="4" name="그림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11824" y="2276872"/>
            <a:ext cx="4840608" cy="2232248"/>
          </a:xfrm>
          <a:prstGeom prst="rect">
            <a:avLst/>
          </a:prstGeom>
        </p:spPr>
      </p:pic>
      <p:pic>
        <p:nvPicPr>
          <p:cNvPr id="5" name="그림 4"/>
          <p:cNvPicPr>
            <a:picLocks noChangeAspect="1"/>
          </p:cNvPicPr>
          <p:nvPr/>
        </p:nvPicPr>
        <p:blipFill>
          <a:blip r:embed="rId3"/>
          <a:stretch>
            <a:fillRect/>
          </a:stretch>
        </p:blipFill>
        <p:spPr>
          <a:xfrm>
            <a:off x="2207569" y="5157192"/>
            <a:ext cx="5676531" cy="1523250"/>
          </a:xfrm>
          <a:prstGeom prst="rect">
            <a:avLst/>
          </a:prstGeom>
        </p:spPr>
      </p:pic>
    </p:spTree>
    <p:extLst>
      <p:ext uri="{BB962C8B-B14F-4D97-AF65-F5344CB8AC3E}">
        <p14:creationId xmlns:p14="http://schemas.microsoft.com/office/powerpoint/2010/main" val="13103869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sp>
        <p:nvSpPr>
          <p:cNvPr id="8" name="Rectangle 5"/>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sp>
        <p:nvSpPr>
          <p:cNvPr id="9" name="Rectangle 6"/>
          <p:cNvSpPr>
            <a:spLocks noChangeArrowheads="1"/>
          </p:cNvSpPr>
          <p:nvPr/>
        </p:nvSpPr>
        <p:spPr bwMode="auto">
          <a:xfrm>
            <a:off x="304800" y="3048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pic>
        <p:nvPicPr>
          <p:cNvPr id="14" name="Picture 6" descr="stanh"/>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62578" y="4231204"/>
            <a:ext cx="1917224" cy="147143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7" descr="sigmoid">
            <a:extLst>
              <a:ext uri="{FF2B5EF4-FFF2-40B4-BE49-F238E27FC236}">
                <a16:creationId xmlns:a16="http://schemas.microsoft.com/office/drawing/2014/main" id="{663411A5-0E12-4D9C-AA16-7800B5FC575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63920" y="1008804"/>
            <a:ext cx="3314539" cy="2486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그림 4">
            <a:extLst>
              <a:ext uri="{FF2B5EF4-FFF2-40B4-BE49-F238E27FC236}">
                <a16:creationId xmlns:a16="http://schemas.microsoft.com/office/drawing/2014/main" id="{7AE3DCF8-7020-4189-8FB9-0F0634257A26}"/>
              </a:ext>
            </a:extLst>
          </p:cNvPr>
          <p:cNvPicPr>
            <a:picLocks noChangeAspect="1"/>
          </p:cNvPicPr>
          <p:nvPr/>
        </p:nvPicPr>
        <p:blipFill>
          <a:blip r:embed="rId4"/>
          <a:stretch>
            <a:fillRect/>
          </a:stretch>
        </p:blipFill>
        <p:spPr>
          <a:xfrm>
            <a:off x="304800" y="1008804"/>
            <a:ext cx="7991475" cy="4829175"/>
          </a:xfrm>
          <a:prstGeom prst="rect">
            <a:avLst/>
          </a:prstGeom>
        </p:spPr>
      </p:pic>
    </p:spTree>
    <p:extLst>
      <p:ext uri="{BB962C8B-B14F-4D97-AF65-F5344CB8AC3E}">
        <p14:creationId xmlns:p14="http://schemas.microsoft.com/office/powerpoint/2010/main" val="14445587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sp>
        <p:nvSpPr>
          <p:cNvPr id="8" name="Rectangle 5"/>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sp>
        <p:nvSpPr>
          <p:cNvPr id="9" name="Rectangle 6"/>
          <p:cNvSpPr>
            <a:spLocks noChangeArrowheads="1"/>
          </p:cNvSpPr>
          <p:nvPr/>
        </p:nvSpPr>
        <p:spPr bwMode="auto">
          <a:xfrm>
            <a:off x="304800" y="3048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grpSp>
        <p:nvGrpSpPr>
          <p:cNvPr id="10" name="그룹 9">
            <a:extLst>
              <a:ext uri="{FF2B5EF4-FFF2-40B4-BE49-F238E27FC236}">
                <a16:creationId xmlns:a16="http://schemas.microsoft.com/office/drawing/2014/main" id="{4392CCFC-AEAA-4F5E-9106-DB2185380C23}"/>
              </a:ext>
            </a:extLst>
          </p:cNvPr>
          <p:cNvGrpSpPr/>
          <p:nvPr/>
        </p:nvGrpSpPr>
        <p:grpSpPr>
          <a:xfrm>
            <a:off x="3596109" y="591853"/>
            <a:ext cx="4359386" cy="5328215"/>
            <a:chOff x="3596109" y="473866"/>
            <a:chExt cx="4359386" cy="5328215"/>
          </a:xfrm>
        </p:grpSpPr>
        <p:sp>
          <p:nvSpPr>
            <p:cNvPr id="12" name="타원 11">
              <a:extLst>
                <a:ext uri="{FF2B5EF4-FFF2-40B4-BE49-F238E27FC236}">
                  <a16:creationId xmlns:a16="http://schemas.microsoft.com/office/drawing/2014/main" id="{B5090688-0268-4C1C-BC98-D48FCF875A4E}"/>
                </a:ext>
              </a:extLst>
            </p:cNvPr>
            <p:cNvSpPr/>
            <p:nvPr/>
          </p:nvSpPr>
          <p:spPr>
            <a:xfrm>
              <a:off x="3713825" y="5112069"/>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 name="타원 12">
              <a:extLst>
                <a:ext uri="{FF2B5EF4-FFF2-40B4-BE49-F238E27FC236}">
                  <a16:creationId xmlns:a16="http://schemas.microsoft.com/office/drawing/2014/main" id="{BBA2AEEB-927B-4F93-91C8-539D3E7A0B3A}"/>
                </a:ext>
              </a:extLst>
            </p:cNvPr>
            <p:cNvSpPr/>
            <p:nvPr/>
          </p:nvSpPr>
          <p:spPr>
            <a:xfrm>
              <a:off x="4686299" y="5078896"/>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5" name="타원 14">
              <a:extLst>
                <a:ext uri="{FF2B5EF4-FFF2-40B4-BE49-F238E27FC236}">
                  <a16:creationId xmlns:a16="http://schemas.microsoft.com/office/drawing/2014/main" id="{58B50517-2CB3-48EB-8F93-ED031114F05B}"/>
                </a:ext>
              </a:extLst>
            </p:cNvPr>
            <p:cNvSpPr/>
            <p:nvPr/>
          </p:nvSpPr>
          <p:spPr>
            <a:xfrm>
              <a:off x="7063409" y="5073926"/>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6" name="타원 15">
              <a:extLst>
                <a:ext uri="{FF2B5EF4-FFF2-40B4-BE49-F238E27FC236}">
                  <a16:creationId xmlns:a16="http://schemas.microsoft.com/office/drawing/2014/main" id="{BBA7F39C-98CF-448C-BFBC-CB999620CD1D}"/>
                </a:ext>
              </a:extLst>
            </p:cNvPr>
            <p:cNvSpPr/>
            <p:nvPr/>
          </p:nvSpPr>
          <p:spPr>
            <a:xfrm>
              <a:off x="5762944" y="5120354"/>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17" name="직선 연결선 16">
              <a:extLst>
                <a:ext uri="{FF2B5EF4-FFF2-40B4-BE49-F238E27FC236}">
                  <a16:creationId xmlns:a16="http://schemas.microsoft.com/office/drawing/2014/main" id="{7A0555EC-43A9-44DE-9DAA-4E93F783B76A}"/>
                </a:ext>
              </a:extLst>
            </p:cNvPr>
            <p:cNvCxnSpPr/>
            <p:nvPr/>
          </p:nvCxnSpPr>
          <p:spPr>
            <a:xfrm>
              <a:off x="6288679" y="5276065"/>
              <a:ext cx="609078" cy="0"/>
            </a:xfrm>
            <a:prstGeom prst="line">
              <a:avLst/>
            </a:prstGeom>
            <a:ln>
              <a:prstDash val="sysDot"/>
            </a:ln>
          </p:spPr>
          <p:style>
            <a:lnRef idx="3">
              <a:schemeClr val="dk1"/>
            </a:lnRef>
            <a:fillRef idx="0">
              <a:schemeClr val="dk1"/>
            </a:fillRef>
            <a:effectRef idx="2">
              <a:schemeClr val="dk1"/>
            </a:effectRef>
            <a:fontRef idx="minor">
              <a:schemeClr val="tx1"/>
            </a:fontRef>
          </p:style>
        </p:cxn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4B56D467-B4B1-4313-AB83-C3EA74487248}"/>
                    </a:ext>
                  </a:extLst>
                </p:cNvPr>
                <p:cNvSpPr txBox="1"/>
                <p:nvPr/>
              </p:nvSpPr>
              <p:spPr>
                <a:xfrm>
                  <a:off x="3747592" y="5525082"/>
                  <a:ext cx="310278"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pt-BR" altLang="ko-KR" i="1" smtClean="0">
                                <a:latin typeface="Cambria Math" panose="02040503050406030204" pitchFamily="18" charset="0"/>
                              </a:rPr>
                            </m:ctrlPr>
                          </m:sSubPr>
                          <m:e>
                            <m:r>
                              <a:rPr lang="en-US" altLang="ko-KR" b="0" i="1" smtClean="0">
                                <a:latin typeface="Cambria Math" panose="02040503050406030204" pitchFamily="18" charset="0"/>
                              </a:rPr>
                              <m:t>𝑥</m:t>
                            </m:r>
                          </m:e>
                          <m:sub>
                            <m:r>
                              <a:rPr lang="en-US" altLang="ko-KR" b="0" i="1" smtClean="0">
                                <a:latin typeface="Cambria Math" panose="02040503050406030204" pitchFamily="18" charset="0"/>
                              </a:rPr>
                              <m:t>0</m:t>
                            </m:r>
                          </m:sub>
                        </m:sSub>
                      </m:oMath>
                    </m:oMathPara>
                  </a14:m>
                  <a:endParaRPr lang="ko-KR" altLang="en-US" dirty="0"/>
                </a:p>
              </p:txBody>
            </p:sp>
          </mc:Choice>
          <mc:Fallback xmlns="">
            <p:sp>
              <p:nvSpPr>
                <p:cNvPr id="14" name="TextBox 13"/>
                <p:cNvSpPr txBox="1">
                  <a:spLocks noRot="1" noChangeAspect="1" noMove="1" noResize="1" noEditPoints="1" noAdjustHandles="1" noChangeArrowheads="1" noChangeShapeType="1" noTextEdit="1"/>
                </p:cNvSpPr>
                <p:nvPr/>
              </p:nvSpPr>
              <p:spPr>
                <a:xfrm>
                  <a:off x="3747592" y="5525082"/>
                  <a:ext cx="310278" cy="276999"/>
                </a:xfrm>
                <a:prstGeom prst="rect">
                  <a:avLst/>
                </a:prstGeom>
                <a:blipFill rotWithShape="0">
                  <a:blip r:embed="rId2"/>
                  <a:stretch>
                    <a:fillRect l="-5882" r="-1961" b="-19565"/>
                  </a:stretch>
                </a:blipFill>
              </p:spPr>
              <p:txBody>
                <a:bodyPr/>
                <a:lstStyle/>
                <a:p>
                  <a:r>
                    <a:rPr lang="ko-KR" altLang="en-US">
                      <a:noFill/>
                    </a:rPr>
                    <a:t> </a:t>
                  </a:r>
                </a:p>
              </p:txBody>
            </p:sp>
          </mc:Fallback>
        </mc:AlternateContent>
        <p:sp>
          <p:nvSpPr>
            <p:cNvPr id="19" name="타원 18">
              <a:extLst>
                <a:ext uri="{FF2B5EF4-FFF2-40B4-BE49-F238E27FC236}">
                  <a16:creationId xmlns:a16="http://schemas.microsoft.com/office/drawing/2014/main" id="{1DCE2119-7BDD-419A-80E5-5B4719B86593}"/>
                </a:ext>
              </a:extLst>
            </p:cNvPr>
            <p:cNvSpPr/>
            <p:nvPr/>
          </p:nvSpPr>
          <p:spPr>
            <a:xfrm>
              <a:off x="5398741" y="2882690"/>
              <a:ext cx="589895" cy="49187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20" name="직선 화살표 연결선 19">
              <a:extLst>
                <a:ext uri="{FF2B5EF4-FFF2-40B4-BE49-F238E27FC236}">
                  <a16:creationId xmlns:a16="http://schemas.microsoft.com/office/drawing/2014/main" id="{743E6683-B86E-429C-A80B-DEC1F9448792}"/>
                </a:ext>
              </a:extLst>
            </p:cNvPr>
            <p:cNvCxnSpPr>
              <a:stCxn id="12" idx="0"/>
              <a:endCxn id="19" idx="4"/>
            </p:cNvCxnSpPr>
            <p:nvPr/>
          </p:nvCxnSpPr>
          <p:spPr>
            <a:xfrm flipV="1">
              <a:off x="3877821" y="3374569"/>
              <a:ext cx="1815868" cy="17375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직선 화살표 연결선 20">
              <a:extLst>
                <a:ext uri="{FF2B5EF4-FFF2-40B4-BE49-F238E27FC236}">
                  <a16:creationId xmlns:a16="http://schemas.microsoft.com/office/drawing/2014/main" id="{65296392-307F-49B2-B246-2400D45AB696}"/>
                </a:ext>
              </a:extLst>
            </p:cNvPr>
            <p:cNvCxnSpPr>
              <a:stCxn id="13" idx="0"/>
              <a:endCxn id="19" idx="4"/>
            </p:cNvCxnSpPr>
            <p:nvPr/>
          </p:nvCxnSpPr>
          <p:spPr>
            <a:xfrm flipV="1">
              <a:off x="4850295" y="3374569"/>
              <a:ext cx="843394" cy="170432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직선 화살표 연결선 21">
              <a:extLst>
                <a:ext uri="{FF2B5EF4-FFF2-40B4-BE49-F238E27FC236}">
                  <a16:creationId xmlns:a16="http://schemas.microsoft.com/office/drawing/2014/main" id="{251D0550-F833-4329-8EA0-3118229DBD29}"/>
                </a:ext>
              </a:extLst>
            </p:cNvPr>
            <p:cNvCxnSpPr>
              <a:stCxn id="16" idx="0"/>
              <a:endCxn id="19" idx="4"/>
            </p:cNvCxnSpPr>
            <p:nvPr/>
          </p:nvCxnSpPr>
          <p:spPr>
            <a:xfrm flipH="1" flipV="1">
              <a:off x="5693689" y="3374569"/>
              <a:ext cx="233251" cy="174578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직선 화살표 연결선 22">
              <a:extLst>
                <a:ext uri="{FF2B5EF4-FFF2-40B4-BE49-F238E27FC236}">
                  <a16:creationId xmlns:a16="http://schemas.microsoft.com/office/drawing/2014/main" id="{7CAD3E30-4F93-4B60-AAA1-26D6B62F2A40}"/>
                </a:ext>
              </a:extLst>
            </p:cNvPr>
            <p:cNvCxnSpPr>
              <a:stCxn id="15" idx="0"/>
              <a:endCxn id="19" idx="4"/>
            </p:cNvCxnSpPr>
            <p:nvPr/>
          </p:nvCxnSpPr>
          <p:spPr>
            <a:xfrm flipH="1" flipV="1">
              <a:off x="5693689" y="3374569"/>
              <a:ext cx="1533716" cy="169935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 name="타원 23">
              <a:extLst>
                <a:ext uri="{FF2B5EF4-FFF2-40B4-BE49-F238E27FC236}">
                  <a16:creationId xmlns:a16="http://schemas.microsoft.com/office/drawing/2014/main" id="{84C65E6B-C55E-40E1-A2C9-ECDD838FBA06}"/>
                </a:ext>
              </a:extLst>
            </p:cNvPr>
            <p:cNvSpPr/>
            <p:nvPr/>
          </p:nvSpPr>
          <p:spPr>
            <a:xfrm>
              <a:off x="5314606" y="864109"/>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25" name="직선 화살표 연결선 24">
              <a:extLst>
                <a:ext uri="{FF2B5EF4-FFF2-40B4-BE49-F238E27FC236}">
                  <a16:creationId xmlns:a16="http://schemas.microsoft.com/office/drawing/2014/main" id="{E8E87A25-E2A1-43F0-A023-1DBA1445C64B}"/>
                </a:ext>
              </a:extLst>
            </p:cNvPr>
            <p:cNvCxnSpPr>
              <a:stCxn id="19" idx="0"/>
              <a:endCxn id="24" idx="4"/>
            </p:cNvCxnSpPr>
            <p:nvPr/>
          </p:nvCxnSpPr>
          <p:spPr>
            <a:xfrm flipH="1" flipV="1">
              <a:off x="5478602" y="1192100"/>
              <a:ext cx="215087" cy="169059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21D513DC-EE47-41E3-AD8F-1B7A75499692}"/>
                    </a:ext>
                  </a:extLst>
                </p:cNvPr>
                <p:cNvSpPr txBox="1"/>
                <p:nvPr/>
              </p:nvSpPr>
              <p:spPr>
                <a:xfrm>
                  <a:off x="4719876" y="5509149"/>
                  <a:ext cx="304955"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pt-BR" altLang="ko-KR" i="1" smtClean="0">
                                <a:latin typeface="Cambria Math" panose="02040503050406030204" pitchFamily="18" charset="0"/>
                              </a:rPr>
                            </m:ctrlPr>
                          </m:sSubPr>
                          <m:e>
                            <m:r>
                              <a:rPr lang="en-US" altLang="ko-KR" b="0" i="1" smtClean="0">
                                <a:latin typeface="Cambria Math" panose="02040503050406030204" pitchFamily="18" charset="0"/>
                              </a:rPr>
                              <m:t>𝑥</m:t>
                            </m:r>
                          </m:e>
                          <m:sub>
                            <m:r>
                              <a:rPr lang="en-US" altLang="ko-KR" b="0" i="1" smtClean="0">
                                <a:latin typeface="Cambria Math" panose="02040503050406030204" pitchFamily="18" charset="0"/>
                              </a:rPr>
                              <m:t>1</m:t>
                            </m:r>
                          </m:sub>
                        </m:sSub>
                      </m:oMath>
                    </m:oMathPara>
                  </a14:m>
                  <a:endParaRPr lang="ko-KR" altLang="en-US" dirty="0"/>
                </a:p>
              </p:txBody>
            </p:sp>
          </mc:Choice>
          <mc:Fallback xmlns="">
            <p:sp>
              <p:nvSpPr>
                <p:cNvPr id="41" name="TextBox 40"/>
                <p:cNvSpPr txBox="1">
                  <a:spLocks noRot="1" noChangeAspect="1" noMove="1" noResize="1" noEditPoints="1" noAdjustHandles="1" noChangeArrowheads="1" noChangeShapeType="1" noTextEdit="1"/>
                </p:cNvSpPr>
                <p:nvPr/>
              </p:nvSpPr>
              <p:spPr>
                <a:xfrm>
                  <a:off x="4719876" y="5509149"/>
                  <a:ext cx="304955" cy="276999"/>
                </a:xfrm>
                <a:prstGeom prst="rect">
                  <a:avLst/>
                </a:prstGeom>
                <a:blipFill rotWithShape="0">
                  <a:blip r:embed="rId3"/>
                  <a:stretch>
                    <a:fillRect l="-6000" r="-4000" b="-20000"/>
                  </a:stretch>
                </a:blipFill>
              </p:spPr>
              <p:txBody>
                <a:bodyPr/>
                <a:lstStyle/>
                <a:p>
                  <a:r>
                    <a:rPr lang="ko-KR" altLang="en-US">
                      <a:noFill/>
                    </a:rPr>
                    <a:t> </a:t>
                  </a:r>
                </a:p>
              </p:txBody>
            </p:sp>
          </mc:Fallback>
        </mc:AlternateContent>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DD7BE9EF-F5E1-47AF-B3FD-A36B57F3EDB0}"/>
                    </a:ext>
                  </a:extLst>
                </p:cNvPr>
                <p:cNvSpPr txBox="1"/>
                <p:nvPr/>
              </p:nvSpPr>
              <p:spPr>
                <a:xfrm>
                  <a:off x="5770729" y="5489803"/>
                  <a:ext cx="277575"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pt-BR" altLang="ko-KR" i="1" smtClean="0">
                                <a:latin typeface="Cambria Math" panose="02040503050406030204" pitchFamily="18" charset="0"/>
                              </a:rPr>
                            </m:ctrlPr>
                          </m:sSubPr>
                          <m:e>
                            <m:r>
                              <a:rPr lang="en-US" altLang="ko-KR" b="0" i="1" smtClean="0">
                                <a:latin typeface="Cambria Math" panose="02040503050406030204" pitchFamily="18" charset="0"/>
                              </a:rPr>
                              <m:t>𝑥</m:t>
                            </m:r>
                          </m:e>
                          <m:sub>
                            <m:r>
                              <a:rPr lang="en-US" altLang="ko-KR" b="0" i="1" smtClean="0">
                                <a:latin typeface="Cambria Math" panose="02040503050406030204" pitchFamily="18" charset="0"/>
                              </a:rPr>
                              <m:t>𝑖</m:t>
                            </m:r>
                          </m:sub>
                        </m:sSub>
                      </m:oMath>
                    </m:oMathPara>
                  </a14:m>
                  <a:endParaRPr lang="ko-KR" altLang="en-US" dirty="0"/>
                </a:p>
              </p:txBody>
            </p:sp>
          </mc:Choice>
          <mc:Fallback xmlns="">
            <p:sp>
              <p:nvSpPr>
                <p:cNvPr id="42" name="TextBox 41"/>
                <p:cNvSpPr txBox="1">
                  <a:spLocks noRot="1" noChangeAspect="1" noMove="1" noResize="1" noEditPoints="1" noAdjustHandles="1" noChangeArrowheads="1" noChangeShapeType="1" noTextEdit="1"/>
                </p:cNvSpPr>
                <p:nvPr/>
              </p:nvSpPr>
              <p:spPr>
                <a:xfrm>
                  <a:off x="5770729" y="5489803"/>
                  <a:ext cx="277575" cy="276999"/>
                </a:xfrm>
                <a:prstGeom prst="rect">
                  <a:avLst/>
                </a:prstGeom>
                <a:blipFill rotWithShape="0">
                  <a:blip r:embed="rId4"/>
                  <a:stretch>
                    <a:fillRect l="-6667" r="-4444" b="-22222"/>
                  </a:stretch>
                </a:blipFill>
              </p:spPr>
              <p:txBody>
                <a:bodyPr/>
                <a:lstStyle/>
                <a:p>
                  <a:r>
                    <a:rPr lang="ko-KR" altLang="en-US">
                      <a:noFill/>
                    </a:rPr>
                    <a:t> </a:t>
                  </a:r>
                </a:p>
              </p:txBody>
            </p:sp>
          </mc:Fallback>
        </mc:AlternateContent>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CF310DDF-E7C7-40D2-8C4D-D002C398C737}"/>
                    </a:ext>
                  </a:extLst>
                </p:cNvPr>
                <p:cNvSpPr txBox="1"/>
                <p:nvPr/>
              </p:nvSpPr>
              <p:spPr>
                <a:xfrm>
                  <a:off x="7119535" y="5509148"/>
                  <a:ext cx="343043"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pt-BR" altLang="ko-KR" i="1" smtClean="0">
                                <a:latin typeface="Cambria Math" panose="02040503050406030204" pitchFamily="18" charset="0"/>
                              </a:rPr>
                            </m:ctrlPr>
                          </m:sSubPr>
                          <m:e>
                            <m:r>
                              <a:rPr lang="en-US" altLang="ko-KR" b="0" i="1" smtClean="0">
                                <a:latin typeface="Cambria Math" panose="02040503050406030204" pitchFamily="18" charset="0"/>
                              </a:rPr>
                              <m:t>𝑥</m:t>
                            </m:r>
                          </m:e>
                          <m:sub>
                            <m:r>
                              <a:rPr lang="en-US" altLang="ko-KR" b="0" i="1" smtClean="0">
                                <a:latin typeface="Cambria Math" panose="02040503050406030204" pitchFamily="18" charset="0"/>
                              </a:rPr>
                              <m:t>𝑁</m:t>
                            </m:r>
                          </m:sub>
                        </m:sSub>
                      </m:oMath>
                    </m:oMathPara>
                  </a14:m>
                  <a:endParaRPr lang="ko-KR" altLang="en-US" dirty="0"/>
                </a:p>
              </p:txBody>
            </p:sp>
          </mc:Choice>
          <mc:Fallback xmlns="">
            <p:sp>
              <p:nvSpPr>
                <p:cNvPr id="43" name="TextBox 42"/>
                <p:cNvSpPr txBox="1">
                  <a:spLocks noRot="1" noChangeAspect="1" noMove="1" noResize="1" noEditPoints="1" noAdjustHandles="1" noChangeArrowheads="1" noChangeShapeType="1" noTextEdit="1"/>
                </p:cNvSpPr>
                <p:nvPr/>
              </p:nvSpPr>
              <p:spPr>
                <a:xfrm>
                  <a:off x="7119535" y="5509148"/>
                  <a:ext cx="343043" cy="276999"/>
                </a:xfrm>
                <a:prstGeom prst="rect">
                  <a:avLst/>
                </a:prstGeom>
                <a:blipFill rotWithShape="0">
                  <a:blip r:embed="rId5"/>
                  <a:stretch>
                    <a:fillRect l="-5357" r="-1786" b="-20000"/>
                  </a:stretch>
                </a:blipFill>
              </p:spPr>
              <p:txBody>
                <a:bodyPr/>
                <a:lstStyle/>
                <a:p>
                  <a:r>
                    <a:rPr lang="ko-KR" altLang="en-US">
                      <a:noFill/>
                    </a:rPr>
                    <a:t> </a:t>
                  </a:r>
                </a:p>
              </p:txBody>
            </p:sp>
          </mc:Fallback>
        </mc:AlternateContent>
        <p:sp>
          <p:nvSpPr>
            <p:cNvPr id="29" name="타원 28">
              <a:extLst>
                <a:ext uri="{FF2B5EF4-FFF2-40B4-BE49-F238E27FC236}">
                  <a16:creationId xmlns:a16="http://schemas.microsoft.com/office/drawing/2014/main" id="{8C2F609B-5C0F-4DC2-AB92-6AFF4A7C6C90}"/>
                </a:ext>
              </a:extLst>
            </p:cNvPr>
            <p:cNvSpPr/>
            <p:nvPr/>
          </p:nvSpPr>
          <p:spPr>
            <a:xfrm>
              <a:off x="3632677" y="873799"/>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0" name="타원 29">
              <a:extLst>
                <a:ext uri="{FF2B5EF4-FFF2-40B4-BE49-F238E27FC236}">
                  <a16:creationId xmlns:a16="http://schemas.microsoft.com/office/drawing/2014/main" id="{F01F53BE-C96F-460D-951E-28B15CDABB43}"/>
                </a:ext>
              </a:extLst>
            </p:cNvPr>
            <p:cNvSpPr/>
            <p:nvPr/>
          </p:nvSpPr>
          <p:spPr>
            <a:xfrm>
              <a:off x="6936664" y="873798"/>
              <a:ext cx="327991" cy="3279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31" name="직선 연결선 30">
              <a:extLst>
                <a:ext uri="{FF2B5EF4-FFF2-40B4-BE49-F238E27FC236}">
                  <a16:creationId xmlns:a16="http://schemas.microsoft.com/office/drawing/2014/main" id="{5BA4A32B-B946-4D46-9CF8-402C1ECC15A6}"/>
                </a:ext>
              </a:extLst>
            </p:cNvPr>
            <p:cNvCxnSpPr/>
            <p:nvPr/>
          </p:nvCxnSpPr>
          <p:spPr>
            <a:xfrm flipV="1">
              <a:off x="4585829" y="1045018"/>
              <a:ext cx="365709" cy="815"/>
            </a:xfrm>
            <a:prstGeom prst="line">
              <a:avLst/>
            </a:prstGeom>
            <a:ln>
              <a:prstDash val="sysDot"/>
            </a:ln>
          </p:spPr>
          <p:style>
            <a:lnRef idx="3">
              <a:schemeClr val="dk1"/>
            </a:lnRef>
            <a:fillRef idx="0">
              <a:schemeClr val="dk1"/>
            </a:fillRef>
            <a:effectRef idx="2">
              <a:schemeClr val="dk1"/>
            </a:effectRef>
            <a:fontRef idx="minor">
              <a:schemeClr val="tx1"/>
            </a:fontRef>
          </p:style>
        </p:cxnSp>
        <p:cxnSp>
          <p:nvCxnSpPr>
            <p:cNvPr id="32" name="직선 화살표 연결선 31">
              <a:extLst>
                <a:ext uri="{FF2B5EF4-FFF2-40B4-BE49-F238E27FC236}">
                  <a16:creationId xmlns:a16="http://schemas.microsoft.com/office/drawing/2014/main" id="{BA3918EF-46F0-4638-B89C-95384BA06869}"/>
                </a:ext>
              </a:extLst>
            </p:cNvPr>
            <p:cNvCxnSpPr>
              <a:stCxn id="19" idx="0"/>
              <a:endCxn id="29" idx="4"/>
            </p:cNvCxnSpPr>
            <p:nvPr/>
          </p:nvCxnSpPr>
          <p:spPr>
            <a:xfrm flipH="1" flipV="1">
              <a:off x="3796673" y="1201790"/>
              <a:ext cx="1897016" cy="16809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직선 화살표 연결선 32">
              <a:extLst>
                <a:ext uri="{FF2B5EF4-FFF2-40B4-BE49-F238E27FC236}">
                  <a16:creationId xmlns:a16="http://schemas.microsoft.com/office/drawing/2014/main" id="{84ED81D8-4DFC-49A3-9D73-A2B94B602FF2}"/>
                </a:ext>
              </a:extLst>
            </p:cNvPr>
            <p:cNvCxnSpPr>
              <a:stCxn id="19" idx="0"/>
              <a:endCxn id="30" idx="4"/>
            </p:cNvCxnSpPr>
            <p:nvPr/>
          </p:nvCxnSpPr>
          <p:spPr>
            <a:xfrm flipV="1">
              <a:off x="5693689" y="1201789"/>
              <a:ext cx="1406971" cy="168090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직선 연결선 33">
              <a:extLst>
                <a:ext uri="{FF2B5EF4-FFF2-40B4-BE49-F238E27FC236}">
                  <a16:creationId xmlns:a16="http://schemas.microsoft.com/office/drawing/2014/main" id="{E7760FD6-C79E-4780-952E-98B1B2307D26}"/>
                </a:ext>
              </a:extLst>
            </p:cNvPr>
            <p:cNvCxnSpPr/>
            <p:nvPr/>
          </p:nvCxnSpPr>
          <p:spPr>
            <a:xfrm>
              <a:off x="5212034" y="5284349"/>
              <a:ext cx="413176" cy="0"/>
            </a:xfrm>
            <a:prstGeom prst="line">
              <a:avLst/>
            </a:prstGeom>
            <a:ln>
              <a:prstDash val="sysDot"/>
            </a:ln>
          </p:spPr>
          <p:style>
            <a:lnRef idx="3">
              <a:schemeClr val="dk1"/>
            </a:lnRef>
            <a:fillRef idx="0">
              <a:schemeClr val="dk1"/>
            </a:fillRef>
            <a:effectRef idx="2">
              <a:schemeClr val="dk1"/>
            </a:effectRef>
            <a:fontRef idx="minor">
              <a:schemeClr val="tx1"/>
            </a:fontRef>
          </p:style>
        </p:cxnSp>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E47096C0-0AC9-4599-B42D-BA3E8BB9D248}"/>
                    </a:ext>
                  </a:extLst>
                </p:cNvPr>
                <p:cNvSpPr txBox="1"/>
                <p:nvPr/>
              </p:nvSpPr>
              <p:spPr>
                <a:xfrm>
                  <a:off x="5070845" y="2662243"/>
                  <a:ext cx="283346" cy="29931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pt-BR" altLang="ko-KR" i="1" smtClean="0">
                                <a:latin typeface="Cambria Math" panose="02040503050406030204" pitchFamily="18" charset="0"/>
                              </a:rPr>
                            </m:ctrlPr>
                          </m:sSubPr>
                          <m:e>
                            <m:r>
                              <a:rPr lang="en-US" altLang="ko-KR" b="0" i="1" smtClean="0">
                                <a:latin typeface="Cambria Math" panose="02040503050406030204" pitchFamily="18" charset="0"/>
                              </a:rPr>
                              <m:t>h</m:t>
                            </m:r>
                          </m:e>
                          <m:sub>
                            <m:r>
                              <a:rPr lang="en-US" altLang="ko-KR" b="0" i="1" smtClean="0">
                                <a:latin typeface="Cambria Math" panose="02040503050406030204" pitchFamily="18" charset="0"/>
                              </a:rPr>
                              <m:t>𝑗</m:t>
                            </m:r>
                          </m:sub>
                        </m:sSub>
                      </m:oMath>
                    </m:oMathPara>
                  </a14:m>
                  <a:endParaRPr lang="ko-KR" altLang="en-US" dirty="0"/>
                </a:p>
              </p:txBody>
            </p:sp>
          </mc:Choice>
          <mc:Fallback xmlns="">
            <p:sp>
              <p:nvSpPr>
                <p:cNvPr id="67" name="TextBox 66"/>
                <p:cNvSpPr txBox="1">
                  <a:spLocks noRot="1" noChangeAspect="1" noMove="1" noResize="1" noEditPoints="1" noAdjustHandles="1" noChangeArrowheads="1" noChangeShapeType="1" noTextEdit="1"/>
                </p:cNvSpPr>
                <p:nvPr/>
              </p:nvSpPr>
              <p:spPr>
                <a:xfrm>
                  <a:off x="5070845" y="2662243"/>
                  <a:ext cx="283346" cy="299313"/>
                </a:xfrm>
                <a:prstGeom prst="rect">
                  <a:avLst/>
                </a:prstGeom>
                <a:blipFill rotWithShape="0">
                  <a:blip r:embed="rId6"/>
                  <a:stretch>
                    <a:fillRect l="-15217" r="-10870" b="-26531"/>
                  </a:stretch>
                </a:blipFill>
              </p:spPr>
              <p:txBody>
                <a:bodyPr/>
                <a:lstStyle/>
                <a:p>
                  <a:r>
                    <a:rPr lang="ko-KR" altLang="en-US">
                      <a:noFill/>
                    </a:rPr>
                    <a:t> </a:t>
                  </a:r>
                </a:p>
              </p:txBody>
            </p:sp>
          </mc:Fallback>
        </mc:AlternateContent>
        <mc:AlternateContent xmlns:mc="http://schemas.openxmlformats.org/markup-compatibility/2006" xmlns:a14="http://schemas.microsoft.com/office/drawing/2010/main">
          <mc:Choice Requires="a14">
            <p:sp>
              <p:nvSpPr>
                <p:cNvPr id="36" name="TextBox 35">
                  <a:extLst>
                    <a:ext uri="{FF2B5EF4-FFF2-40B4-BE49-F238E27FC236}">
                      <a16:creationId xmlns:a16="http://schemas.microsoft.com/office/drawing/2014/main" id="{C2290108-AC1C-4E17-B4FE-CBBFF17301FE}"/>
                    </a:ext>
                  </a:extLst>
                </p:cNvPr>
                <p:cNvSpPr txBox="1"/>
                <p:nvPr/>
              </p:nvSpPr>
              <p:spPr>
                <a:xfrm>
                  <a:off x="5314606" y="497046"/>
                  <a:ext cx="321690"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pt-BR" altLang="ko-KR" i="1" smtClean="0">
                                <a:latin typeface="Cambria Math" panose="02040503050406030204" pitchFamily="18" charset="0"/>
                              </a:rPr>
                            </m:ctrlPr>
                          </m:sSubPr>
                          <m:e>
                            <m:r>
                              <a:rPr lang="en-US" altLang="ko-KR" b="0" i="1" smtClean="0">
                                <a:latin typeface="Cambria Math" panose="02040503050406030204" pitchFamily="18" charset="0"/>
                              </a:rPr>
                              <m:t>𝑦</m:t>
                            </m:r>
                          </m:e>
                          <m:sub>
                            <m:r>
                              <a:rPr lang="en-US" altLang="ko-KR" b="0" i="1" smtClean="0">
                                <a:latin typeface="Cambria Math" panose="02040503050406030204" pitchFamily="18" charset="0"/>
                              </a:rPr>
                              <m:t>𝑘</m:t>
                            </m:r>
                          </m:sub>
                        </m:sSub>
                      </m:oMath>
                    </m:oMathPara>
                  </a14:m>
                  <a:endParaRPr lang="ko-KR" altLang="en-US" dirty="0"/>
                </a:p>
              </p:txBody>
            </p:sp>
          </mc:Choice>
          <mc:Fallback xmlns="">
            <p:sp>
              <p:nvSpPr>
                <p:cNvPr id="68" name="TextBox 67"/>
                <p:cNvSpPr txBox="1">
                  <a:spLocks noRot="1" noChangeAspect="1" noMove="1" noResize="1" noEditPoints="1" noAdjustHandles="1" noChangeArrowheads="1" noChangeShapeType="1" noTextEdit="1"/>
                </p:cNvSpPr>
                <p:nvPr/>
              </p:nvSpPr>
              <p:spPr>
                <a:xfrm>
                  <a:off x="5314606" y="497046"/>
                  <a:ext cx="321690" cy="276999"/>
                </a:xfrm>
                <a:prstGeom prst="rect">
                  <a:avLst/>
                </a:prstGeom>
                <a:blipFill rotWithShape="0">
                  <a:blip r:embed="rId7"/>
                  <a:stretch>
                    <a:fillRect l="-13208" r="-1887" b="-31111"/>
                  </a:stretch>
                </a:blipFill>
              </p:spPr>
              <p:txBody>
                <a:bodyPr/>
                <a:lstStyle/>
                <a:p>
                  <a:r>
                    <a:rPr lang="ko-KR" altLang="en-US">
                      <a:noFill/>
                    </a:rPr>
                    <a:t> </a:t>
                  </a:r>
                </a:p>
              </p:txBody>
            </p:sp>
          </mc:Fallback>
        </mc:AlternateContent>
        <mc:AlternateContent xmlns:mc="http://schemas.openxmlformats.org/markup-compatibility/2006" xmlns:a14="http://schemas.microsoft.com/office/drawing/2010/main">
          <mc:Choice Requires="a14">
            <p:sp>
              <p:nvSpPr>
                <p:cNvPr id="37" name="TextBox 36">
                  <a:extLst>
                    <a:ext uri="{FF2B5EF4-FFF2-40B4-BE49-F238E27FC236}">
                      <a16:creationId xmlns:a16="http://schemas.microsoft.com/office/drawing/2014/main" id="{49E331EF-0EAF-4AA6-BDC0-92886AAFAA99}"/>
                    </a:ext>
                  </a:extLst>
                </p:cNvPr>
                <p:cNvSpPr txBox="1"/>
                <p:nvPr/>
              </p:nvSpPr>
              <p:spPr>
                <a:xfrm>
                  <a:off x="3596109" y="481916"/>
                  <a:ext cx="306622"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pt-BR" altLang="ko-KR" i="1" smtClean="0">
                                <a:latin typeface="Cambria Math" panose="02040503050406030204" pitchFamily="18" charset="0"/>
                              </a:rPr>
                            </m:ctrlPr>
                          </m:sSubPr>
                          <m:e>
                            <m:r>
                              <a:rPr lang="en-US" altLang="ko-KR" b="0" i="1" smtClean="0">
                                <a:latin typeface="Cambria Math" panose="02040503050406030204" pitchFamily="18" charset="0"/>
                              </a:rPr>
                              <m:t>𝑦</m:t>
                            </m:r>
                          </m:e>
                          <m:sub>
                            <m:r>
                              <a:rPr lang="en-US" altLang="ko-KR" b="0" i="1" smtClean="0">
                                <a:latin typeface="Cambria Math" panose="02040503050406030204" pitchFamily="18" charset="0"/>
                              </a:rPr>
                              <m:t>1</m:t>
                            </m:r>
                          </m:sub>
                        </m:sSub>
                      </m:oMath>
                    </m:oMathPara>
                  </a14:m>
                  <a:endParaRPr lang="ko-KR" altLang="en-US" dirty="0"/>
                </a:p>
              </p:txBody>
            </p:sp>
          </mc:Choice>
          <mc:Fallback xmlns="">
            <p:sp>
              <p:nvSpPr>
                <p:cNvPr id="70" name="TextBox 69"/>
                <p:cNvSpPr txBox="1">
                  <a:spLocks noRot="1" noChangeAspect="1" noMove="1" noResize="1" noEditPoints="1" noAdjustHandles="1" noChangeArrowheads="1" noChangeShapeType="1" noTextEdit="1"/>
                </p:cNvSpPr>
                <p:nvPr/>
              </p:nvSpPr>
              <p:spPr>
                <a:xfrm>
                  <a:off x="3596109" y="481916"/>
                  <a:ext cx="306622" cy="276999"/>
                </a:xfrm>
                <a:prstGeom prst="rect">
                  <a:avLst/>
                </a:prstGeom>
                <a:blipFill rotWithShape="0">
                  <a:blip r:embed="rId8"/>
                  <a:stretch>
                    <a:fillRect l="-14000" r="-2000" b="-31111"/>
                  </a:stretch>
                </a:blipFill>
              </p:spPr>
              <p:txBody>
                <a:bodyPr/>
                <a:lstStyle/>
                <a:p>
                  <a:r>
                    <a:rPr lang="ko-KR" altLang="en-US">
                      <a:noFill/>
                    </a:rPr>
                    <a:t> </a:t>
                  </a:r>
                </a:p>
              </p:txBody>
            </p:sp>
          </mc:Fallback>
        </mc:AlternateContent>
        <mc:AlternateContent xmlns:mc="http://schemas.openxmlformats.org/markup-compatibility/2006" xmlns:a14="http://schemas.microsoft.com/office/drawing/2010/main">
          <mc:Choice Requires="a14">
            <p:sp>
              <p:nvSpPr>
                <p:cNvPr id="38" name="TextBox 37">
                  <a:extLst>
                    <a:ext uri="{FF2B5EF4-FFF2-40B4-BE49-F238E27FC236}">
                      <a16:creationId xmlns:a16="http://schemas.microsoft.com/office/drawing/2014/main" id="{D51D515D-EFA7-4282-BA4C-DD0F33167ECD}"/>
                    </a:ext>
                  </a:extLst>
                </p:cNvPr>
                <p:cNvSpPr txBox="1"/>
                <p:nvPr/>
              </p:nvSpPr>
              <p:spPr>
                <a:xfrm>
                  <a:off x="6936664" y="473866"/>
                  <a:ext cx="36574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pt-BR" altLang="ko-KR" i="1" smtClean="0">
                                <a:latin typeface="Cambria Math" panose="02040503050406030204" pitchFamily="18" charset="0"/>
                              </a:rPr>
                            </m:ctrlPr>
                          </m:sSubPr>
                          <m:e>
                            <m:r>
                              <a:rPr lang="en-US" altLang="ko-KR" b="0" i="1" smtClean="0">
                                <a:latin typeface="Cambria Math" panose="02040503050406030204" pitchFamily="18" charset="0"/>
                              </a:rPr>
                              <m:t>𝑦</m:t>
                            </m:r>
                          </m:e>
                          <m:sub>
                            <m:r>
                              <a:rPr lang="en-US" altLang="ko-KR" b="0" i="1" smtClean="0">
                                <a:latin typeface="Cambria Math" panose="02040503050406030204" pitchFamily="18" charset="0"/>
                              </a:rPr>
                              <m:t>𝑀</m:t>
                            </m:r>
                          </m:sub>
                        </m:sSub>
                      </m:oMath>
                    </m:oMathPara>
                  </a14:m>
                  <a:endParaRPr lang="ko-KR" altLang="en-US" dirty="0"/>
                </a:p>
              </p:txBody>
            </p:sp>
          </mc:Choice>
          <mc:Fallback xmlns="">
            <p:sp>
              <p:nvSpPr>
                <p:cNvPr id="71" name="TextBox 70"/>
                <p:cNvSpPr txBox="1">
                  <a:spLocks noRot="1" noChangeAspect="1" noMove="1" noResize="1" noEditPoints="1" noAdjustHandles="1" noChangeArrowheads="1" noChangeShapeType="1" noTextEdit="1"/>
                </p:cNvSpPr>
                <p:nvPr/>
              </p:nvSpPr>
              <p:spPr>
                <a:xfrm>
                  <a:off x="6936664" y="473866"/>
                  <a:ext cx="365741" cy="276999"/>
                </a:xfrm>
                <a:prstGeom prst="rect">
                  <a:avLst/>
                </a:prstGeom>
                <a:blipFill rotWithShape="0">
                  <a:blip r:embed="rId9"/>
                  <a:stretch>
                    <a:fillRect l="-11667" r="-1667" b="-31111"/>
                  </a:stretch>
                </a:blipFill>
              </p:spPr>
              <p:txBody>
                <a:bodyPr/>
                <a:lstStyle/>
                <a:p>
                  <a:r>
                    <a:rPr lang="ko-KR" altLang="en-US">
                      <a:noFill/>
                    </a:rPr>
                    <a:t> </a:t>
                  </a:r>
                </a:p>
              </p:txBody>
            </p:sp>
          </mc:Fallback>
        </mc:AlternateContent>
        <mc:AlternateContent xmlns:mc="http://schemas.openxmlformats.org/markup-compatibility/2006" xmlns:a14="http://schemas.microsoft.com/office/drawing/2010/main">
          <mc:Choice Requires="a14">
            <p:sp>
              <p:nvSpPr>
                <p:cNvPr id="39" name="TextBox 38">
                  <a:extLst>
                    <a:ext uri="{FF2B5EF4-FFF2-40B4-BE49-F238E27FC236}">
                      <a16:creationId xmlns:a16="http://schemas.microsoft.com/office/drawing/2014/main" id="{B638A37A-C05E-47CE-B9C9-36CFAF1142C8}"/>
                    </a:ext>
                  </a:extLst>
                </p:cNvPr>
                <p:cNvSpPr txBox="1"/>
                <p:nvPr/>
              </p:nvSpPr>
              <p:spPr>
                <a:xfrm>
                  <a:off x="5726046" y="873799"/>
                  <a:ext cx="315536"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pt-BR" altLang="ko-KR" i="1" smtClean="0">
                                <a:latin typeface="Cambria Math" panose="02040503050406030204" pitchFamily="18" charset="0"/>
                              </a:rPr>
                            </m:ctrlPr>
                          </m:sSubPr>
                          <m:e>
                            <m:r>
                              <a:rPr lang="ko-KR" altLang="pt-BR" i="1" smtClean="0">
                                <a:latin typeface="Cambria Math" panose="02040503050406030204" pitchFamily="18" charset="0"/>
                              </a:rPr>
                              <m:t>𝛿</m:t>
                            </m:r>
                          </m:e>
                          <m:sub>
                            <m:r>
                              <a:rPr lang="en-US" altLang="ko-KR" b="0" i="1" smtClean="0">
                                <a:latin typeface="Cambria Math" panose="02040503050406030204" pitchFamily="18" charset="0"/>
                              </a:rPr>
                              <m:t>𝑘</m:t>
                            </m:r>
                          </m:sub>
                        </m:sSub>
                      </m:oMath>
                    </m:oMathPara>
                  </a14:m>
                  <a:endParaRPr lang="ko-KR" altLang="en-US" dirty="0"/>
                </a:p>
              </p:txBody>
            </p:sp>
          </mc:Choice>
          <mc:Fallback xmlns="">
            <p:sp>
              <p:nvSpPr>
                <p:cNvPr id="24" name="TextBox 23"/>
                <p:cNvSpPr txBox="1">
                  <a:spLocks noRot="1" noChangeAspect="1" noMove="1" noResize="1" noEditPoints="1" noAdjustHandles="1" noChangeArrowheads="1" noChangeShapeType="1" noTextEdit="1"/>
                </p:cNvSpPr>
                <p:nvPr/>
              </p:nvSpPr>
              <p:spPr>
                <a:xfrm>
                  <a:off x="5726046" y="873799"/>
                  <a:ext cx="315536" cy="276999"/>
                </a:xfrm>
                <a:prstGeom prst="rect">
                  <a:avLst/>
                </a:prstGeom>
                <a:blipFill rotWithShape="0">
                  <a:blip r:embed="rId10"/>
                  <a:stretch>
                    <a:fillRect l="-13462" r="-1923" b="-19565"/>
                  </a:stretch>
                </a:blipFill>
              </p:spPr>
              <p:txBody>
                <a:bodyPr/>
                <a:lstStyle/>
                <a:p>
                  <a:r>
                    <a:rPr lang="ko-KR" altLang="en-US">
                      <a:noFill/>
                    </a:rPr>
                    <a:t> </a:t>
                  </a:r>
                </a:p>
              </p:txBody>
            </p:sp>
          </mc:Fallback>
        </mc:AlternateContent>
        <mc:AlternateContent xmlns:mc="http://schemas.openxmlformats.org/markup-compatibility/2006" xmlns:a14="http://schemas.microsoft.com/office/drawing/2010/main">
          <mc:Choice Requires="a14">
            <p:sp>
              <p:nvSpPr>
                <p:cNvPr id="40" name="TextBox 39">
                  <a:extLst>
                    <a:ext uri="{FF2B5EF4-FFF2-40B4-BE49-F238E27FC236}">
                      <a16:creationId xmlns:a16="http://schemas.microsoft.com/office/drawing/2014/main" id="{B59217F1-3475-41F7-9278-0365F50506B0}"/>
                    </a:ext>
                  </a:extLst>
                </p:cNvPr>
                <p:cNvSpPr txBox="1"/>
                <p:nvPr/>
              </p:nvSpPr>
              <p:spPr>
                <a:xfrm>
                  <a:off x="5648406" y="1452065"/>
                  <a:ext cx="401007" cy="29931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pt-BR" altLang="ko-KR" i="1" smtClean="0">
                                <a:latin typeface="Cambria Math" panose="02040503050406030204" pitchFamily="18" charset="0"/>
                              </a:rPr>
                            </m:ctrlPr>
                          </m:sSubPr>
                          <m:e>
                            <m:r>
                              <a:rPr lang="en-US" altLang="ko-KR" b="0" i="1" smtClean="0">
                                <a:latin typeface="Cambria Math" panose="02040503050406030204" pitchFamily="18" charset="0"/>
                              </a:rPr>
                              <m:t>𝑣</m:t>
                            </m:r>
                          </m:e>
                          <m:sub>
                            <m:r>
                              <a:rPr lang="en-US" altLang="ko-KR" b="0" i="1" smtClean="0">
                                <a:latin typeface="Cambria Math" panose="02040503050406030204" pitchFamily="18" charset="0"/>
                              </a:rPr>
                              <m:t>𝑘𝑗</m:t>
                            </m:r>
                          </m:sub>
                        </m:sSub>
                      </m:oMath>
                    </m:oMathPara>
                  </a14:m>
                  <a:endParaRPr lang="ko-KR" altLang="en-US" dirty="0"/>
                </a:p>
              </p:txBody>
            </p:sp>
          </mc:Choice>
          <mc:Fallback xmlns="">
            <p:sp>
              <p:nvSpPr>
                <p:cNvPr id="72" name="TextBox 71"/>
                <p:cNvSpPr txBox="1">
                  <a:spLocks noRot="1" noChangeAspect="1" noMove="1" noResize="1" noEditPoints="1" noAdjustHandles="1" noChangeArrowheads="1" noChangeShapeType="1" noTextEdit="1"/>
                </p:cNvSpPr>
                <p:nvPr/>
              </p:nvSpPr>
              <p:spPr>
                <a:xfrm>
                  <a:off x="5648406" y="1452065"/>
                  <a:ext cx="401007" cy="299313"/>
                </a:xfrm>
                <a:prstGeom prst="rect">
                  <a:avLst/>
                </a:prstGeom>
                <a:blipFill rotWithShape="0">
                  <a:blip r:embed="rId11"/>
                  <a:stretch>
                    <a:fillRect l="-4615" r="-7692" b="-26531"/>
                  </a:stretch>
                </a:blipFill>
              </p:spPr>
              <p:txBody>
                <a:bodyPr/>
                <a:lstStyle/>
                <a:p>
                  <a:r>
                    <a:rPr lang="ko-KR" altLang="en-US">
                      <a:noFill/>
                    </a:rPr>
                    <a:t> </a:t>
                  </a:r>
                </a:p>
              </p:txBody>
            </p:sp>
          </mc:Fallback>
        </mc:AlternateContent>
        <mc:AlternateContent xmlns:mc="http://schemas.openxmlformats.org/markup-compatibility/2006" xmlns:a14="http://schemas.microsoft.com/office/drawing/2010/main">
          <mc:Choice Requires="a14">
            <p:sp>
              <p:nvSpPr>
                <p:cNvPr id="41" name="TextBox 40">
                  <a:extLst>
                    <a:ext uri="{FF2B5EF4-FFF2-40B4-BE49-F238E27FC236}">
                      <a16:creationId xmlns:a16="http://schemas.microsoft.com/office/drawing/2014/main" id="{76F3E3F6-7BF0-4BE6-8D7D-4ED6C838611D}"/>
                    </a:ext>
                  </a:extLst>
                </p:cNvPr>
                <p:cNvSpPr txBox="1"/>
                <p:nvPr/>
              </p:nvSpPr>
              <p:spPr>
                <a:xfrm>
                  <a:off x="3707293" y="1552457"/>
                  <a:ext cx="390876" cy="29931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pt-BR" altLang="ko-KR" i="1" smtClean="0">
                                <a:latin typeface="Cambria Math" panose="02040503050406030204" pitchFamily="18" charset="0"/>
                              </a:rPr>
                            </m:ctrlPr>
                          </m:sSubPr>
                          <m:e>
                            <m:r>
                              <a:rPr lang="en-US" altLang="ko-KR" b="0" i="1" smtClean="0">
                                <a:latin typeface="Cambria Math" panose="02040503050406030204" pitchFamily="18" charset="0"/>
                              </a:rPr>
                              <m:t>𝑣</m:t>
                            </m:r>
                          </m:e>
                          <m:sub>
                            <m:r>
                              <a:rPr lang="en-US" altLang="ko-KR" b="0" i="1" smtClean="0">
                                <a:latin typeface="Cambria Math" panose="02040503050406030204" pitchFamily="18" charset="0"/>
                              </a:rPr>
                              <m:t>1</m:t>
                            </m:r>
                            <m:r>
                              <a:rPr lang="en-US" altLang="ko-KR" b="0" i="1" smtClean="0">
                                <a:latin typeface="Cambria Math" panose="02040503050406030204" pitchFamily="18" charset="0"/>
                              </a:rPr>
                              <m:t>𝑗</m:t>
                            </m:r>
                          </m:sub>
                        </m:sSub>
                      </m:oMath>
                    </m:oMathPara>
                  </a14:m>
                  <a:endParaRPr lang="ko-KR" altLang="en-US" dirty="0"/>
                </a:p>
              </p:txBody>
            </p:sp>
          </mc:Choice>
          <mc:Fallback xmlns="">
            <p:sp>
              <p:nvSpPr>
                <p:cNvPr id="73" name="TextBox 72"/>
                <p:cNvSpPr txBox="1">
                  <a:spLocks noRot="1" noChangeAspect="1" noMove="1" noResize="1" noEditPoints="1" noAdjustHandles="1" noChangeArrowheads="1" noChangeShapeType="1" noTextEdit="1"/>
                </p:cNvSpPr>
                <p:nvPr/>
              </p:nvSpPr>
              <p:spPr>
                <a:xfrm>
                  <a:off x="3707293" y="1552457"/>
                  <a:ext cx="390876" cy="299313"/>
                </a:xfrm>
                <a:prstGeom prst="rect">
                  <a:avLst/>
                </a:prstGeom>
                <a:blipFill rotWithShape="0">
                  <a:blip r:embed="rId12"/>
                  <a:stretch>
                    <a:fillRect l="-4688" r="-7813" b="-26531"/>
                  </a:stretch>
                </a:blipFill>
              </p:spPr>
              <p:txBody>
                <a:bodyPr/>
                <a:lstStyle/>
                <a:p>
                  <a:r>
                    <a:rPr lang="ko-KR" altLang="en-US">
                      <a:noFill/>
                    </a:rPr>
                    <a:t> </a:t>
                  </a:r>
                </a:p>
              </p:txBody>
            </p:sp>
          </mc:Fallback>
        </mc:AlternateContent>
        <mc:AlternateContent xmlns:mc="http://schemas.openxmlformats.org/markup-compatibility/2006" xmlns:a14="http://schemas.microsoft.com/office/drawing/2010/main">
          <mc:Choice Requires="a14">
            <p:sp>
              <p:nvSpPr>
                <p:cNvPr id="42" name="TextBox 41">
                  <a:extLst>
                    <a:ext uri="{FF2B5EF4-FFF2-40B4-BE49-F238E27FC236}">
                      <a16:creationId xmlns:a16="http://schemas.microsoft.com/office/drawing/2014/main" id="{385FDEFE-4F89-4C69-B0B7-311251AE75DB}"/>
                    </a:ext>
                  </a:extLst>
                </p:cNvPr>
                <p:cNvSpPr txBox="1"/>
                <p:nvPr/>
              </p:nvSpPr>
              <p:spPr>
                <a:xfrm>
                  <a:off x="6982665" y="1510658"/>
                  <a:ext cx="445891" cy="29931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pt-BR" altLang="ko-KR" i="1" smtClean="0">
                                <a:latin typeface="Cambria Math" panose="02040503050406030204" pitchFamily="18" charset="0"/>
                              </a:rPr>
                            </m:ctrlPr>
                          </m:sSubPr>
                          <m:e>
                            <m:r>
                              <a:rPr lang="en-US" altLang="ko-KR" b="0" i="1" smtClean="0">
                                <a:latin typeface="Cambria Math" panose="02040503050406030204" pitchFamily="18" charset="0"/>
                              </a:rPr>
                              <m:t>𝑣</m:t>
                            </m:r>
                          </m:e>
                          <m:sub>
                            <m:r>
                              <a:rPr lang="en-US" altLang="ko-KR" b="0" i="1" smtClean="0">
                                <a:latin typeface="Cambria Math" panose="02040503050406030204" pitchFamily="18" charset="0"/>
                              </a:rPr>
                              <m:t>𝑀𝑗</m:t>
                            </m:r>
                          </m:sub>
                        </m:sSub>
                      </m:oMath>
                    </m:oMathPara>
                  </a14:m>
                  <a:endParaRPr lang="ko-KR" altLang="en-US" dirty="0"/>
                </a:p>
              </p:txBody>
            </p:sp>
          </mc:Choice>
          <mc:Fallback xmlns="">
            <p:sp>
              <p:nvSpPr>
                <p:cNvPr id="78" name="TextBox 77"/>
                <p:cNvSpPr txBox="1">
                  <a:spLocks noRot="1" noChangeAspect="1" noMove="1" noResize="1" noEditPoints="1" noAdjustHandles="1" noChangeArrowheads="1" noChangeShapeType="1" noTextEdit="1"/>
                </p:cNvSpPr>
                <p:nvPr/>
              </p:nvSpPr>
              <p:spPr>
                <a:xfrm>
                  <a:off x="6982665" y="1510658"/>
                  <a:ext cx="445891" cy="299313"/>
                </a:xfrm>
                <a:prstGeom prst="rect">
                  <a:avLst/>
                </a:prstGeom>
                <a:blipFill rotWithShape="0">
                  <a:blip r:embed="rId13"/>
                  <a:stretch>
                    <a:fillRect l="-4054" r="-5405" b="-26531"/>
                  </a:stretch>
                </a:blipFill>
              </p:spPr>
              <p:txBody>
                <a:bodyPr/>
                <a:lstStyle/>
                <a:p>
                  <a:r>
                    <a:rPr lang="ko-KR" altLang="en-US">
                      <a:noFill/>
                    </a:rPr>
                    <a:t> </a:t>
                  </a:r>
                </a:p>
              </p:txBody>
            </p:sp>
          </mc:Fallback>
        </mc:AlternateContent>
        <mc:AlternateContent xmlns:mc="http://schemas.openxmlformats.org/markup-compatibility/2006" xmlns:a14="http://schemas.microsoft.com/office/drawing/2010/main">
          <mc:Choice Requires="a14">
            <p:sp>
              <p:nvSpPr>
                <p:cNvPr id="43" name="TextBox 42">
                  <a:extLst>
                    <a:ext uri="{FF2B5EF4-FFF2-40B4-BE49-F238E27FC236}">
                      <a16:creationId xmlns:a16="http://schemas.microsoft.com/office/drawing/2014/main" id="{515BEA31-0D2D-4A06-AE59-96AC3E9B0AFD}"/>
                    </a:ext>
                  </a:extLst>
                </p:cNvPr>
                <p:cNvSpPr txBox="1"/>
                <p:nvPr/>
              </p:nvSpPr>
              <p:spPr>
                <a:xfrm>
                  <a:off x="4065104" y="873799"/>
                  <a:ext cx="300467"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pt-BR" altLang="ko-KR" i="1" smtClean="0">
                                <a:latin typeface="Cambria Math" panose="02040503050406030204" pitchFamily="18" charset="0"/>
                              </a:rPr>
                            </m:ctrlPr>
                          </m:sSubPr>
                          <m:e>
                            <m:r>
                              <a:rPr lang="ko-KR" altLang="pt-BR" i="1" smtClean="0">
                                <a:latin typeface="Cambria Math" panose="02040503050406030204" pitchFamily="18" charset="0"/>
                              </a:rPr>
                              <m:t>𝛿</m:t>
                            </m:r>
                          </m:e>
                          <m:sub>
                            <m:r>
                              <a:rPr lang="en-US" altLang="ko-KR" b="0" i="1" smtClean="0">
                                <a:latin typeface="Cambria Math" panose="02040503050406030204" pitchFamily="18" charset="0"/>
                              </a:rPr>
                              <m:t>1</m:t>
                            </m:r>
                          </m:sub>
                        </m:sSub>
                      </m:oMath>
                    </m:oMathPara>
                  </a14:m>
                  <a:endParaRPr lang="ko-KR" altLang="en-US" dirty="0"/>
                </a:p>
              </p:txBody>
            </p:sp>
          </mc:Choice>
          <mc:Fallback xmlns="">
            <p:sp>
              <p:nvSpPr>
                <p:cNvPr id="79" name="TextBox 78"/>
                <p:cNvSpPr txBox="1">
                  <a:spLocks noRot="1" noChangeAspect="1" noMove="1" noResize="1" noEditPoints="1" noAdjustHandles="1" noChangeArrowheads="1" noChangeShapeType="1" noTextEdit="1"/>
                </p:cNvSpPr>
                <p:nvPr/>
              </p:nvSpPr>
              <p:spPr>
                <a:xfrm>
                  <a:off x="4065104" y="873799"/>
                  <a:ext cx="300467" cy="276999"/>
                </a:xfrm>
                <a:prstGeom prst="rect">
                  <a:avLst/>
                </a:prstGeom>
                <a:blipFill rotWithShape="0">
                  <a:blip r:embed="rId14"/>
                  <a:stretch>
                    <a:fillRect l="-14286" r="-2041" b="-19565"/>
                  </a:stretch>
                </a:blipFill>
              </p:spPr>
              <p:txBody>
                <a:bodyPr/>
                <a:lstStyle/>
                <a:p>
                  <a:r>
                    <a:rPr lang="ko-KR" altLang="en-US">
                      <a:noFill/>
                    </a:rPr>
                    <a:t> </a:t>
                  </a:r>
                </a:p>
              </p:txBody>
            </p:sp>
          </mc:Fallback>
        </mc:AlternateContent>
        <mc:AlternateContent xmlns:mc="http://schemas.openxmlformats.org/markup-compatibility/2006" xmlns:a14="http://schemas.microsoft.com/office/drawing/2010/main">
          <mc:Choice Requires="a14">
            <p:sp>
              <p:nvSpPr>
                <p:cNvPr id="44" name="TextBox 43">
                  <a:extLst>
                    <a:ext uri="{FF2B5EF4-FFF2-40B4-BE49-F238E27FC236}">
                      <a16:creationId xmlns:a16="http://schemas.microsoft.com/office/drawing/2014/main" id="{4AF3854A-C927-4927-900A-D59BF89B75DA}"/>
                    </a:ext>
                  </a:extLst>
                </p:cNvPr>
                <p:cNvSpPr txBox="1"/>
                <p:nvPr/>
              </p:nvSpPr>
              <p:spPr>
                <a:xfrm>
                  <a:off x="7462578" y="873799"/>
                  <a:ext cx="359586"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pt-BR" altLang="ko-KR" i="1" smtClean="0">
                                <a:latin typeface="Cambria Math" panose="02040503050406030204" pitchFamily="18" charset="0"/>
                              </a:rPr>
                            </m:ctrlPr>
                          </m:sSubPr>
                          <m:e>
                            <m:r>
                              <a:rPr lang="ko-KR" altLang="pt-BR" i="1" smtClean="0">
                                <a:latin typeface="Cambria Math" panose="02040503050406030204" pitchFamily="18" charset="0"/>
                              </a:rPr>
                              <m:t>𝛿</m:t>
                            </m:r>
                          </m:e>
                          <m:sub>
                            <m:r>
                              <a:rPr lang="en-US" altLang="ko-KR" b="0" i="1" smtClean="0">
                                <a:latin typeface="Cambria Math" panose="02040503050406030204" pitchFamily="18" charset="0"/>
                              </a:rPr>
                              <m:t>𝑀</m:t>
                            </m:r>
                          </m:sub>
                        </m:sSub>
                      </m:oMath>
                    </m:oMathPara>
                  </a14:m>
                  <a:endParaRPr lang="ko-KR" altLang="en-US" dirty="0"/>
                </a:p>
              </p:txBody>
            </p:sp>
          </mc:Choice>
          <mc:Fallback xmlns="">
            <p:sp>
              <p:nvSpPr>
                <p:cNvPr id="80" name="TextBox 79"/>
                <p:cNvSpPr txBox="1">
                  <a:spLocks noRot="1" noChangeAspect="1" noMove="1" noResize="1" noEditPoints="1" noAdjustHandles="1" noChangeArrowheads="1" noChangeShapeType="1" noTextEdit="1"/>
                </p:cNvSpPr>
                <p:nvPr/>
              </p:nvSpPr>
              <p:spPr>
                <a:xfrm>
                  <a:off x="7462578" y="873799"/>
                  <a:ext cx="359586" cy="276999"/>
                </a:xfrm>
                <a:prstGeom prst="rect">
                  <a:avLst/>
                </a:prstGeom>
                <a:blipFill rotWithShape="0">
                  <a:blip r:embed="rId15"/>
                  <a:stretch>
                    <a:fillRect l="-11864" r="-3390" b="-19565"/>
                  </a:stretch>
                </a:blipFill>
              </p:spPr>
              <p:txBody>
                <a:bodyPr/>
                <a:lstStyle/>
                <a:p>
                  <a:r>
                    <a:rPr lang="ko-KR" altLang="en-US">
                      <a:noFill/>
                    </a:rPr>
                    <a:t> </a:t>
                  </a:r>
                </a:p>
              </p:txBody>
            </p:sp>
          </mc:Fallback>
        </mc:AlternateContent>
        <mc:AlternateContent xmlns:mc="http://schemas.openxmlformats.org/markup-compatibility/2006" xmlns:a14="http://schemas.microsoft.com/office/drawing/2010/main">
          <mc:Choice Requires="a14">
            <p:sp>
              <p:nvSpPr>
                <p:cNvPr id="45" name="TextBox 44">
                  <a:extLst>
                    <a:ext uri="{FF2B5EF4-FFF2-40B4-BE49-F238E27FC236}">
                      <a16:creationId xmlns:a16="http://schemas.microsoft.com/office/drawing/2014/main" id="{D9EDC128-53B2-4443-83C6-518CAA64D407}"/>
                    </a:ext>
                  </a:extLst>
                </p:cNvPr>
                <p:cNvSpPr txBox="1"/>
                <p:nvPr/>
              </p:nvSpPr>
              <p:spPr>
                <a:xfrm>
                  <a:off x="6428154" y="2106525"/>
                  <a:ext cx="1000402" cy="77886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nary>
                          <m:naryPr>
                            <m:chr m:val="∑"/>
                            <m:ctrlPr>
                              <a:rPr lang="pt-BR" altLang="ko-KR" i="1" smtClean="0">
                                <a:latin typeface="Cambria Math" panose="02040503050406030204" pitchFamily="18" charset="0"/>
                              </a:rPr>
                            </m:ctrlPr>
                          </m:naryPr>
                          <m:sub>
                            <m:r>
                              <m:rPr>
                                <m:brk m:alnAt="23"/>
                              </m:rPr>
                              <a:rPr lang="en-US" altLang="ko-KR" b="0" i="1" smtClean="0">
                                <a:latin typeface="Cambria Math" panose="02040503050406030204" pitchFamily="18" charset="0"/>
                              </a:rPr>
                              <m:t>𝑘</m:t>
                            </m:r>
                            <m:r>
                              <a:rPr lang="pt-BR" altLang="ko-KR" i="1" smtClean="0">
                                <a:latin typeface="Cambria Math" panose="02040503050406030204" pitchFamily="18" charset="0"/>
                              </a:rPr>
                              <m:t>=1</m:t>
                            </m:r>
                          </m:sub>
                          <m:sup>
                            <m:r>
                              <a:rPr lang="en-US" altLang="ko-KR" b="0" i="1" smtClean="0">
                                <a:latin typeface="Cambria Math" panose="02040503050406030204" pitchFamily="18" charset="0"/>
                              </a:rPr>
                              <m:t>𝑀</m:t>
                            </m:r>
                          </m:sup>
                          <m:e>
                            <m:sSub>
                              <m:sSubPr>
                                <m:ctrlPr>
                                  <a:rPr lang="pt-BR" altLang="ko-KR" i="1">
                                    <a:latin typeface="Cambria Math" panose="02040503050406030204" pitchFamily="18" charset="0"/>
                                  </a:rPr>
                                </m:ctrlPr>
                              </m:sSubPr>
                              <m:e>
                                <m:r>
                                  <a:rPr lang="en-US" altLang="ko-KR" b="0" i="1" smtClean="0">
                                    <a:latin typeface="Cambria Math" panose="02040503050406030204" pitchFamily="18" charset="0"/>
                                  </a:rPr>
                                  <m:t>𝑣</m:t>
                                </m:r>
                              </m:e>
                              <m:sub>
                                <m:r>
                                  <a:rPr lang="en-US" altLang="ko-KR" b="0" i="1" smtClean="0">
                                    <a:latin typeface="Cambria Math" panose="02040503050406030204" pitchFamily="18" charset="0"/>
                                  </a:rPr>
                                  <m:t>𝑘𝑗</m:t>
                                </m:r>
                              </m:sub>
                            </m:sSub>
                            <m:sSub>
                              <m:sSubPr>
                                <m:ctrlPr>
                                  <a:rPr lang="pt-BR" altLang="ko-KR" i="1">
                                    <a:latin typeface="Cambria Math" panose="02040503050406030204" pitchFamily="18" charset="0"/>
                                  </a:rPr>
                                </m:ctrlPr>
                              </m:sSubPr>
                              <m:e>
                                <m:r>
                                  <a:rPr lang="ko-KR" altLang="en-US" i="1" smtClean="0">
                                    <a:latin typeface="Cambria Math" panose="02040503050406030204" pitchFamily="18" charset="0"/>
                                  </a:rPr>
                                  <m:t>𝛿</m:t>
                                </m:r>
                              </m:e>
                              <m:sub>
                                <m:r>
                                  <a:rPr lang="en-US" altLang="ko-KR" i="1">
                                    <a:latin typeface="Cambria Math" panose="02040503050406030204" pitchFamily="18" charset="0"/>
                                  </a:rPr>
                                  <m:t>𝑘</m:t>
                                </m:r>
                              </m:sub>
                            </m:sSub>
                          </m:e>
                        </m:nary>
                      </m:oMath>
                    </m:oMathPara>
                  </a14:m>
                  <a:endParaRPr lang="ko-KR" altLang="en-US" dirty="0"/>
                </a:p>
              </p:txBody>
            </p:sp>
          </mc:Choice>
          <mc:Fallback xmlns="">
            <p:sp>
              <p:nvSpPr>
                <p:cNvPr id="25" name="TextBox 24"/>
                <p:cNvSpPr txBox="1">
                  <a:spLocks noRot="1" noChangeAspect="1" noMove="1" noResize="1" noEditPoints="1" noAdjustHandles="1" noChangeArrowheads="1" noChangeShapeType="1" noTextEdit="1"/>
                </p:cNvSpPr>
                <p:nvPr/>
              </p:nvSpPr>
              <p:spPr>
                <a:xfrm>
                  <a:off x="6428154" y="2106525"/>
                  <a:ext cx="1000402" cy="778868"/>
                </a:xfrm>
                <a:prstGeom prst="rect">
                  <a:avLst/>
                </a:prstGeom>
                <a:blipFill rotWithShape="0">
                  <a:blip r:embed="rId16"/>
                  <a:stretch>
                    <a:fillRect/>
                  </a:stretch>
                </a:blipFill>
              </p:spPr>
              <p:txBody>
                <a:bodyPr/>
                <a:lstStyle/>
                <a:p>
                  <a:r>
                    <a:rPr lang="ko-KR" altLang="en-US">
                      <a:noFill/>
                    </a:rPr>
                    <a:t> </a:t>
                  </a:r>
                </a:p>
              </p:txBody>
            </p:sp>
          </mc:Fallback>
        </mc:AlternateContent>
        <mc:AlternateContent xmlns:mc="http://schemas.openxmlformats.org/markup-compatibility/2006" xmlns:a14="http://schemas.microsoft.com/office/drawing/2010/main">
          <mc:Choice Requires="a14">
            <p:sp>
              <p:nvSpPr>
                <p:cNvPr id="46" name="TextBox 45">
                  <a:extLst>
                    <a:ext uri="{FF2B5EF4-FFF2-40B4-BE49-F238E27FC236}">
                      <a16:creationId xmlns:a16="http://schemas.microsoft.com/office/drawing/2014/main" id="{AEC03678-4636-41DE-AE79-43116177EFA6}"/>
                    </a:ext>
                  </a:extLst>
                </p:cNvPr>
                <p:cNvSpPr txBox="1"/>
                <p:nvPr/>
              </p:nvSpPr>
              <p:spPr>
                <a:xfrm>
                  <a:off x="5479023" y="2961556"/>
                  <a:ext cx="494046"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ko-KR" b="0" i="1" smtClean="0">
                            <a:latin typeface="Cambria Math" panose="02040503050406030204" pitchFamily="18" charset="0"/>
                          </a:rPr>
                          <m:t>𝑓</m:t>
                        </m:r>
                        <m:r>
                          <a:rPr lang="en-US" altLang="ko-KR" b="0" i="1" smtClean="0">
                            <a:latin typeface="Cambria Math" panose="02040503050406030204" pitchFamily="18" charset="0"/>
                          </a:rPr>
                          <m:t>(.)</m:t>
                        </m:r>
                      </m:oMath>
                    </m:oMathPara>
                  </a14:m>
                  <a:endParaRPr lang="ko-KR" altLang="en-US" dirty="0"/>
                </a:p>
              </p:txBody>
            </p:sp>
          </mc:Choice>
          <mc:Fallback xmlns="">
            <p:sp>
              <p:nvSpPr>
                <p:cNvPr id="106" name="TextBox 105"/>
                <p:cNvSpPr txBox="1">
                  <a:spLocks noRot="1" noChangeAspect="1" noMove="1" noResize="1" noEditPoints="1" noAdjustHandles="1" noChangeArrowheads="1" noChangeShapeType="1" noTextEdit="1"/>
                </p:cNvSpPr>
                <p:nvPr/>
              </p:nvSpPr>
              <p:spPr>
                <a:xfrm>
                  <a:off x="5479023" y="2961556"/>
                  <a:ext cx="494046" cy="276999"/>
                </a:xfrm>
                <a:prstGeom prst="rect">
                  <a:avLst/>
                </a:prstGeom>
                <a:blipFill rotWithShape="0">
                  <a:blip r:embed="rId17"/>
                  <a:stretch>
                    <a:fillRect l="-13580" r="-13580" b="-40000"/>
                  </a:stretch>
                </a:blipFill>
              </p:spPr>
              <p:txBody>
                <a:bodyPr/>
                <a:lstStyle/>
                <a:p>
                  <a:r>
                    <a:rPr lang="ko-KR" altLang="en-US">
                      <a:noFill/>
                    </a:rPr>
                    <a:t> </a:t>
                  </a:r>
                </a:p>
              </p:txBody>
            </p:sp>
          </mc:Fallback>
        </mc:AlternateContent>
        <mc:AlternateContent xmlns:mc="http://schemas.openxmlformats.org/markup-compatibility/2006" xmlns:a14="http://schemas.microsoft.com/office/drawing/2010/main">
          <mc:Choice Requires="a14">
            <p:sp>
              <p:nvSpPr>
                <p:cNvPr id="47" name="TextBox 46">
                  <a:extLst>
                    <a:ext uri="{FF2B5EF4-FFF2-40B4-BE49-F238E27FC236}">
                      <a16:creationId xmlns:a16="http://schemas.microsoft.com/office/drawing/2014/main" id="{3DF14B47-6586-4BB9-8180-C49709E0998A}"/>
                    </a:ext>
                  </a:extLst>
                </p:cNvPr>
                <p:cNvSpPr txBox="1"/>
                <p:nvPr/>
              </p:nvSpPr>
              <p:spPr>
                <a:xfrm>
                  <a:off x="6428154" y="3261336"/>
                  <a:ext cx="1527341" cy="77886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altLang="ko-KR" b="0" i="1" smtClean="0">
                                <a:latin typeface="Cambria Math" panose="02040503050406030204" pitchFamily="18" charset="0"/>
                              </a:rPr>
                            </m:ctrlPr>
                          </m:sSupPr>
                          <m:e>
                            <m:r>
                              <a:rPr lang="en-US" altLang="ko-KR" b="0" i="1" smtClean="0">
                                <a:latin typeface="Cambria Math" panose="02040503050406030204" pitchFamily="18" charset="0"/>
                              </a:rPr>
                              <m:t>𝑓</m:t>
                            </m:r>
                          </m:e>
                          <m:sup>
                            <m:r>
                              <a:rPr lang="en-US" altLang="ko-KR" b="0" i="1" smtClean="0">
                                <a:latin typeface="Cambria Math" panose="02040503050406030204" pitchFamily="18" charset="0"/>
                              </a:rPr>
                              <m:t>′</m:t>
                            </m:r>
                          </m:sup>
                        </m:sSup>
                        <m:r>
                          <a:rPr lang="en-US" altLang="ko-KR" b="0" i="1" smtClean="0">
                            <a:latin typeface="Cambria Math" panose="02040503050406030204" pitchFamily="18" charset="0"/>
                          </a:rPr>
                          <m:t>(.)</m:t>
                        </m:r>
                        <m:nary>
                          <m:naryPr>
                            <m:chr m:val="∑"/>
                            <m:ctrlPr>
                              <a:rPr lang="pt-BR" altLang="ko-KR" i="1" smtClean="0">
                                <a:latin typeface="Cambria Math" panose="02040503050406030204" pitchFamily="18" charset="0"/>
                              </a:rPr>
                            </m:ctrlPr>
                          </m:naryPr>
                          <m:sub>
                            <m:r>
                              <m:rPr>
                                <m:brk m:alnAt="23"/>
                              </m:rPr>
                              <a:rPr lang="en-US" altLang="ko-KR" b="0" i="1" smtClean="0">
                                <a:latin typeface="Cambria Math" panose="02040503050406030204" pitchFamily="18" charset="0"/>
                              </a:rPr>
                              <m:t>𝑘</m:t>
                            </m:r>
                            <m:r>
                              <a:rPr lang="pt-BR" altLang="ko-KR" i="1" smtClean="0">
                                <a:latin typeface="Cambria Math" panose="02040503050406030204" pitchFamily="18" charset="0"/>
                              </a:rPr>
                              <m:t>=1</m:t>
                            </m:r>
                          </m:sub>
                          <m:sup>
                            <m:r>
                              <a:rPr lang="en-US" altLang="ko-KR" b="0" i="1" smtClean="0">
                                <a:latin typeface="Cambria Math" panose="02040503050406030204" pitchFamily="18" charset="0"/>
                              </a:rPr>
                              <m:t>𝑀</m:t>
                            </m:r>
                          </m:sup>
                          <m:e>
                            <m:sSub>
                              <m:sSubPr>
                                <m:ctrlPr>
                                  <a:rPr lang="pt-BR" altLang="ko-KR" i="1">
                                    <a:latin typeface="Cambria Math" panose="02040503050406030204" pitchFamily="18" charset="0"/>
                                  </a:rPr>
                                </m:ctrlPr>
                              </m:sSubPr>
                              <m:e>
                                <m:r>
                                  <a:rPr lang="en-US" altLang="ko-KR" b="0" i="1" smtClean="0">
                                    <a:latin typeface="Cambria Math" panose="02040503050406030204" pitchFamily="18" charset="0"/>
                                  </a:rPr>
                                  <m:t>𝑣</m:t>
                                </m:r>
                              </m:e>
                              <m:sub>
                                <m:r>
                                  <a:rPr lang="en-US" altLang="ko-KR" b="0" i="1" smtClean="0">
                                    <a:latin typeface="Cambria Math" panose="02040503050406030204" pitchFamily="18" charset="0"/>
                                  </a:rPr>
                                  <m:t>𝑘𝑗</m:t>
                                </m:r>
                              </m:sub>
                            </m:sSub>
                            <m:sSub>
                              <m:sSubPr>
                                <m:ctrlPr>
                                  <a:rPr lang="pt-BR" altLang="ko-KR" i="1">
                                    <a:latin typeface="Cambria Math" panose="02040503050406030204" pitchFamily="18" charset="0"/>
                                  </a:rPr>
                                </m:ctrlPr>
                              </m:sSubPr>
                              <m:e>
                                <m:r>
                                  <a:rPr lang="ko-KR" altLang="en-US" i="1" smtClean="0">
                                    <a:latin typeface="Cambria Math" panose="02040503050406030204" pitchFamily="18" charset="0"/>
                                  </a:rPr>
                                  <m:t>𝛿</m:t>
                                </m:r>
                              </m:e>
                              <m:sub>
                                <m:r>
                                  <a:rPr lang="en-US" altLang="ko-KR" i="1">
                                    <a:latin typeface="Cambria Math" panose="02040503050406030204" pitchFamily="18" charset="0"/>
                                  </a:rPr>
                                  <m:t>𝑘</m:t>
                                </m:r>
                              </m:sub>
                            </m:sSub>
                          </m:e>
                        </m:nary>
                      </m:oMath>
                    </m:oMathPara>
                  </a14:m>
                  <a:endParaRPr lang="ko-KR" altLang="en-US" dirty="0"/>
                </a:p>
              </p:txBody>
            </p:sp>
          </mc:Choice>
          <mc:Fallback xmlns="">
            <p:sp>
              <p:nvSpPr>
                <p:cNvPr id="107" name="TextBox 106"/>
                <p:cNvSpPr txBox="1">
                  <a:spLocks noRot="1" noChangeAspect="1" noMove="1" noResize="1" noEditPoints="1" noAdjustHandles="1" noChangeArrowheads="1" noChangeShapeType="1" noTextEdit="1"/>
                </p:cNvSpPr>
                <p:nvPr/>
              </p:nvSpPr>
              <p:spPr>
                <a:xfrm>
                  <a:off x="6428154" y="3261336"/>
                  <a:ext cx="1527341" cy="778868"/>
                </a:xfrm>
                <a:prstGeom prst="rect">
                  <a:avLst/>
                </a:prstGeom>
                <a:blipFill rotWithShape="0">
                  <a:blip r:embed="rId18"/>
                  <a:stretch>
                    <a:fillRect/>
                  </a:stretch>
                </a:blipFill>
              </p:spPr>
              <p:txBody>
                <a:bodyPr/>
                <a:lstStyle/>
                <a:p>
                  <a:r>
                    <a:rPr lang="ko-KR" altLang="en-US">
                      <a:noFill/>
                    </a:rPr>
                    <a:t> </a:t>
                  </a:r>
                </a:p>
              </p:txBody>
            </p:sp>
          </mc:Fallback>
        </mc:AlternateContent>
        <p:cxnSp>
          <p:nvCxnSpPr>
            <p:cNvPr id="48" name="직선 연결선 47">
              <a:extLst>
                <a:ext uri="{FF2B5EF4-FFF2-40B4-BE49-F238E27FC236}">
                  <a16:creationId xmlns:a16="http://schemas.microsoft.com/office/drawing/2014/main" id="{2F59A080-E36D-4134-86A2-A7C936692464}"/>
                </a:ext>
              </a:extLst>
            </p:cNvPr>
            <p:cNvCxnSpPr/>
            <p:nvPr/>
          </p:nvCxnSpPr>
          <p:spPr>
            <a:xfrm flipV="1">
              <a:off x="6316883" y="1045018"/>
              <a:ext cx="365709" cy="815"/>
            </a:xfrm>
            <a:prstGeom prst="line">
              <a:avLst/>
            </a:prstGeom>
            <a:ln>
              <a:prstDash val="sysDot"/>
            </a:ln>
          </p:spPr>
          <p:style>
            <a:lnRef idx="3">
              <a:schemeClr val="dk1"/>
            </a:lnRef>
            <a:fillRef idx="0">
              <a:schemeClr val="dk1"/>
            </a:fillRef>
            <a:effectRef idx="2">
              <a:schemeClr val="dk1"/>
            </a:effectRef>
            <a:fontRef idx="minor">
              <a:schemeClr val="tx1"/>
            </a:fontRef>
          </p:style>
        </p:cxnSp>
        <p:cxnSp>
          <p:nvCxnSpPr>
            <p:cNvPr id="49" name="구부러진 연결선 124">
              <a:extLst>
                <a:ext uri="{FF2B5EF4-FFF2-40B4-BE49-F238E27FC236}">
                  <a16:creationId xmlns:a16="http://schemas.microsoft.com/office/drawing/2014/main" id="{4481B5E9-9E8C-425E-85CC-A2B96F66144A}"/>
                </a:ext>
              </a:extLst>
            </p:cNvPr>
            <p:cNvCxnSpPr>
              <a:stCxn id="45" idx="1"/>
            </p:cNvCxnSpPr>
            <p:nvPr/>
          </p:nvCxnSpPr>
          <p:spPr>
            <a:xfrm rot="10800000" flipV="1">
              <a:off x="5908776" y="2495958"/>
              <a:ext cx="519378" cy="307865"/>
            </a:xfrm>
            <a:prstGeom prst="curvedConnector3">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0" name="구부러진 연결선 125">
              <a:extLst>
                <a:ext uri="{FF2B5EF4-FFF2-40B4-BE49-F238E27FC236}">
                  <a16:creationId xmlns:a16="http://schemas.microsoft.com/office/drawing/2014/main" id="{21CC232B-093D-4BBB-BE6B-EA9D8B1323AD}"/>
                </a:ext>
              </a:extLst>
            </p:cNvPr>
            <p:cNvCxnSpPr/>
            <p:nvPr/>
          </p:nvCxnSpPr>
          <p:spPr>
            <a:xfrm rot="10800000">
              <a:off x="5942769" y="3436666"/>
              <a:ext cx="419954" cy="235042"/>
            </a:xfrm>
            <a:prstGeom prst="curvedConnector3">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751732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838200" y="365126"/>
            <a:ext cx="10515600" cy="535828"/>
          </a:xfrm>
        </p:spPr>
        <p:txBody>
          <a:bodyPr>
            <a:normAutofit/>
          </a:bodyPr>
          <a:lstStyle/>
          <a:p>
            <a:r>
              <a:rPr lang="en-US" altLang="ko-KR" sz="3200" b="1" dirty="0"/>
              <a:t>5.4. Incorrect Saturation of Output Nodes</a:t>
            </a:r>
            <a:endParaRPr lang="ko-KR" altLang="en-US" sz="3200" dirty="0"/>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sp>
        <p:nvSpPr>
          <p:cNvPr id="8" name="Rectangle 5"/>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sp>
        <p:nvSpPr>
          <p:cNvPr id="9" name="Rectangle 6"/>
          <p:cNvSpPr>
            <a:spLocks noChangeArrowheads="1"/>
          </p:cNvSpPr>
          <p:nvPr/>
        </p:nvSpPr>
        <p:spPr bwMode="auto">
          <a:xfrm>
            <a:off x="304800" y="3048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pic>
        <p:nvPicPr>
          <p:cNvPr id="3" name="그림 2">
            <a:extLst>
              <a:ext uri="{FF2B5EF4-FFF2-40B4-BE49-F238E27FC236}">
                <a16:creationId xmlns:a16="http://schemas.microsoft.com/office/drawing/2014/main" id="{D4C1941E-36C1-4353-9043-39AC998B8EB0}"/>
              </a:ext>
            </a:extLst>
          </p:cNvPr>
          <p:cNvPicPr>
            <a:picLocks noChangeAspect="1"/>
          </p:cNvPicPr>
          <p:nvPr/>
        </p:nvPicPr>
        <p:blipFill>
          <a:blip r:embed="rId2"/>
          <a:stretch>
            <a:fillRect/>
          </a:stretch>
        </p:blipFill>
        <p:spPr>
          <a:xfrm>
            <a:off x="1170448" y="1762842"/>
            <a:ext cx="3539066" cy="2794000"/>
          </a:xfrm>
          <a:prstGeom prst="rect">
            <a:avLst/>
          </a:prstGeom>
        </p:spPr>
      </p:pic>
      <p:pic>
        <p:nvPicPr>
          <p:cNvPr id="4" name="그림 3">
            <a:extLst>
              <a:ext uri="{FF2B5EF4-FFF2-40B4-BE49-F238E27FC236}">
                <a16:creationId xmlns:a16="http://schemas.microsoft.com/office/drawing/2014/main" id="{4C8305C9-2722-4FCC-A4AF-C3F958D77A5A}"/>
              </a:ext>
            </a:extLst>
          </p:cNvPr>
          <p:cNvPicPr>
            <a:picLocks noChangeAspect="1"/>
          </p:cNvPicPr>
          <p:nvPr/>
        </p:nvPicPr>
        <p:blipFill>
          <a:blip r:embed="rId3"/>
          <a:stretch>
            <a:fillRect/>
          </a:stretch>
        </p:blipFill>
        <p:spPr>
          <a:xfrm>
            <a:off x="5118100" y="1762842"/>
            <a:ext cx="5715000" cy="714375"/>
          </a:xfrm>
          <a:prstGeom prst="rect">
            <a:avLst/>
          </a:prstGeom>
        </p:spPr>
      </p:pic>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9B9782BD-B313-49C6-96C0-9B033C45DC0C}"/>
                  </a:ext>
                </a:extLst>
              </p:cNvPr>
              <p:cNvSpPr txBox="1"/>
              <p:nvPr/>
            </p:nvSpPr>
            <p:spPr>
              <a:xfrm>
                <a:off x="5348748" y="2723535"/>
                <a:ext cx="2900517" cy="646331"/>
              </a:xfrm>
              <a:prstGeom prst="rect">
                <a:avLst/>
              </a:prstGeom>
              <a:noFill/>
            </p:spPr>
            <p:txBody>
              <a:bodyPr wrap="square" rtlCol="0">
                <a:spAutoFit/>
              </a:bodyPr>
              <a:lstStyle/>
              <a:p>
                <a:r>
                  <a:rPr lang="en-US" altLang="ko-KR" dirty="0"/>
                  <a:t>Correct Saturation</a:t>
                </a:r>
              </a:p>
              <a:p>
                <a:pPr/>
                <a14:m>
                  <m:oMathPara xmlns:m="http://schemas.openxmlformats.org/officeDocument/2006/math">
                    <m:oMathParaPr>
                      <m:jc m:val="centerGroup"/>
                    </m:oMathParaPr>
                    <m:oMath xmlns:m="http://schemas.openxmlformats.org/officeDocument/2006/math">
                      <m:sSub>
                        <m:sSubPr>
                          <m:ctrlPr>
                            <a:rPr lang="en-US" altLang="ko-KR" i="1" smtClean="0">
                              <a:latin typeface="Cambria Math" panose="02040503050406030204" pitchFamily="18" charset="0"/>
                            </a:rPr>
                          </m:ctrlPr>
                        </m:sSubPr>
                        <m:e>
                          <m:r>
                            <a:rPr lang="en-US" altLang="ko-KR" b="0" i="1" smtClean="0">
                              <a:latin typeface="Cambria Math" panose="02040503050406030204" pitchFamily="18" charset="0"/>
                            </a:rPr>
                            <m:t>𝑦</m:t>
                          </m:r>
                        </m:e>
                        <m:sub>
                          <m:r>
                            <a:rPr lang="en-US" altLang="ko-KR" b="0" i="1" smtClean="0">
                              <a:latin typeface="Cambria Math" panose="02040503050406030204" pitchFamily="18" charset="0"/>
                            </a:rPr>
                            <m:t>𝑘</m:t>
                          </m:r>
                        </m:sub>
                      </m:sSub>
                      <m:r>
                        <a:rPr lang="en-US" altLang="ko-KR" i="1" smtClean="0">
                          <a:latin typeface="Cambria Math" panose="02040503050406030204" pitchFamily="18" charset="0"/>
                          <a:ea typeface="Cambria Math" panose="02040503050406030204" pitchFamily="18" charset="0"/>
                        </a:rPr>
                        <m:t>≈</m:t>
                      </m:r>
                      <m:sSub>
                        <m:sSubPr>
                          <m:ctrlPr>
                            <a:rPr lang="en-US" altLang="ko-KR" i="1" smtClean="0">
                              <a:latin typeface="Cambria Math" panose="02040503050406030204" pitchFamily="18" charset="0"/>
                              <a:ea typeface="Cambria Math" panose="02040503050406030204" pitchFamily="18" charset="0"/>
                            </a:rPr>
                          </m:ctrlPr>
                        </m:sSubPr>
                        <m:e>
                          <m:r>
                            <a:rPr lang="en-US" altLang="ko-KR" b="0" i="1" smtClean="0">
                              <a:latin typeface="Cambria Math" panose="02040503050406030204" pitchFamily="18" charset="0"/>
                              <a:ea typeface="Cambria Math" panose="02040503050406030204" pitchFamily="18" charset="0"/>
                            </a:rPr>
                            <m:t>𝑡</m:t>
                          </m:r>
                        </m:e>
                        <m:sub>
                          <m:r>
                            <a:rPr lang="en-US" altLang="ko-KR" b="0" i="1" smtClean="0">
                              <a:latin typeface="Cambria Math" panose="02040503050406030204" pitchFamily="18" charset="0"/>
                              <a:ea typeface="Cambria Math" panose="02040503050406030204" pitchFamily="18" charset="0"/>
                            </a:rPr>
                            <m:t>𝑘</m:t>
                          </m:r>
                        </m:sub>
                      </m:sSub>
                      <m:r>
                        <a:rPr lang="en-US" altLang="ko-KR" b="0" i="1" smtClean="0">
                          <a:latin typeface="Cambria Math" panose="02040503050406030204" pitchFamily="18" charset="0"/>
                          <a:ea typeface="Cambria Math" panose="02040503050406030204" pitchFamily="18" charset="0"/>
                        </a:rPr>
                        <m:t>, </m:t>
                      </m:r>
                      <m:sSub>
                        <m:sSubPr>
                          <m:ctrlPr>
                            <a:rPr lang="en-US" altLang="ko-KR" b="0" i="1" smtClean="0">
                              <a:latin typeface="Cambria Math" panose="02040503050406030204" pitchFamily="18" charset="0"/>
                              <a:ea typeface="Cambria Math" panose="02040503050406030204" pitchFamily="18" charset="0"/>
                            </a:rPr>
                          </m:ctrlPr>
                        </m:sSubPr>
                        <m:e>
                          <m:r>
                            <a:rPr lang="ko-KR" altLang="en-US" b="0" i="1" smtClean="0">
                              <a:latin typeface="Cambria Math" panose="02040503050406030204" pitchFamily="18" charset="0"/>
                              <a:ea typeface="Cambria Math" panose="02040503050406030204" pitchFamily="18" charset="0"/>
                            </a:rPr>
                            <m:t>𝛿</m:t>
                          </m:r>
                        </m:e>
                        <m:sub>
                          <m:r>
                            <a:rPr lang="en-US" altLang="ko-KR" b="0" i="1" smtClean="0">
                              <a:latin typeface="Cambria Math" panose="02040503050406030204" pitchFamily="18" charset="0"/>
                              <a:ea typeface="Cambria Math" panose="02040503050406030204" pitchFamily="18" charset="0"/>
                            </a:rPr>
                            <m:t>𝑘</m:t>
                          </m:r>
                        </m:sub>
                      </m:sSub>
                      <m:r>
                        <a:rPr lang="en-US" altLang="ko-KR" b="0" i="1" smtClean="0">
                          <a:latin typeface="Cambria Math" panose="02040503050406030204" pitchFamily="18" charset="0"/>
                          <a:ea typeface="Cambria Math" panose="02040503050406030204" pitchFamily="18" charset="0"/>
                        </a:rPr>
                        <m:t>≈0</m:t>
                      </m:r>
                    </m:oMath>
                  </m:oMathPara>
                </a14:m>
                <a:endParaRPr lang="ko-KR" altLang="en-US" dirty="0"/>
              </a:p>
            </p:txBody>
          </p:sp>
        </mc:Choice>
        <mc:Fallback xmlns="">
          <p:sp>
            <p:nvSpPr>
              <p:cNvPr id="6" name="TextBox 5">
                <a:extLst>
                  <a:ext uri="{FF2B5EF4-FFF2-40B4-BE49-F238E27FC236}">
                    <a16:creationId xmlns:a16="http://schemas.microsoft.com/office/drawing/2014/main" id="{9B9782BD-B313-49C6-96C0-9B033C45DC0C}"/>
                  </a:ext>
                </a:extLst>
              </p:cNvPr>
              <p:cNvSpPr txBox="1">
                <a:spLocks noRot="1" noChangeAspect="1" noMove="1" noResize="1" noEditPoints="1" noAdjustHandles="1" noChangeArrowheads="1" noChangeShapeType="1" noTextEdit="1"/>
              </p:cNvSpPr>
              <p:nvPr/>
            </p:nvSpPr>
            <p:spPr>
              <a:xfrm>
                <a:off x="5348748" y="2723535"/>
                <a:ext cx="2900517" cy="646331"/>
              </a:xfrm>
              <a:prstGeom prst="rect">
                <a:avLst/>
              </a:prstGeom>
              <a:blipFill>
                <a:blip r:embed="rId4"/>
                <a:stretch>
                  <a:fillRect l="-1681" t="-5660" b="-4717"/>
                </a:stretch>
              </a:blipFill>
            </p:spPr>
            <p:txBody>
              <a:bodyPr/>
              <a:lstStyle/>
              <a:p>
                <a:r>
                  <a:rPr lang="ko-KR" altLang="en-US">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1596728D-C003-482E-91B9-D98A5BF25773}"/>
                  </a:ext>
                </a:extLst>
              </p:cNvPr>
              <p:cNvSpPr txBox="1"/>
              <p:nvPr/>
            </p:nvSpPr>
            <p:spPr>
              <a:xfrm>
                <a:off x="5348747" y="3592385"/>
                <a:ext cx="6282814" cy="646331"/>
              </a:xfrm>
              <a:prstGeom prst="rect">
                <a:avLst/>
              </a:prstGeom>
              <a:noFill/>
            </p:spPr>
            <p:txBody>
              <a:bodyPr wrap="square" rtlCol="0">
                <a:spAutoFit/>
              </a:bodyPr>
              <a:lstStyle/>
              <a:p>
                <a:r>
                  <a:rPr lang="en-US" altLang="ko-KR" dirty="0"/>
                  <a:t>Incorrect Saturation</a:t>
                </a:r>
              </a:p>
              <a:p>
                <a:pPr/>
                <a14:m>
                  <m:oMathPara xmlns:m="http://schemas.openxmlformats.org/officeDocument/2006/math">
                    <m:oMathParaPr>
                      <m:jc m:val="centerGroup"/>
                    </m:oMathParaPr>
                    <m:oMath xmlns:m="http://schemas.openxmlformats.org/officeDocument/2006/math">
                      <m:sSub>
                        <m:sSubPr>
                          <m:ctrlPr>
                            <a:rPr lang="en-US" altLang="ko-KR" b="0" i="1" dirty="0" smtClean="0">
                              <a:latin typeface="Cambria Math" panose="02040503050406030204" pitchFamily="18" charset="0"/>
                            </a:rPr>
                          </m:ctrlPr>
                        </m:sSubPr>
                        <m:e>
                          <m:r>
                            <m:rPr>
                              <m:sty m:val="p"/>
                            </m:rPr>
                            <a:rPr lang="en-US" altLang="ko-KR" b="0" i="0" dirty="0" smtClean="0">
                              <a:latin typeface="Cambria Math" panose="02040503050406030204" pitchFamily="18" charset="0"/>
                            </a:rPr>
                            <m:t>If</m:t>
                          </m:r>
                          <m:r>
                            <a:rPr lang="en-US" altLang="ko-KR" b="0" i="1" dirty="0" smtClean="0">
                              <a:latin typeface="Cambria Math" panose="02040503050406030204" pitchFamily="18" charset="0"/>
                            </a:rPr>
                            <m:t> </m:t>
                          </m:r>
                          <m:r>
                            <a:rPr lang="en-US" altLang="ko-KR" b="0" i="1" dirty="0" smtClean="0">
                              <a:latin typeface="Cambria Math" panose="02040503050406030204" pitchFamily="18" charset="0"/>
                            </a:rPr>
                            <m:t>𝑦</m:t>
                          </m:r>
                        </m:e>
                        <m:sub>
                          <m:r>
                            <a:rPr lang="en-US" altLang="ko-KR" b="0" i="1" dirty="0" smtClean="0">
                              <a:latin typeface="Cambria Math" panose="02040503050406030204" pitchFamily="18" charset="0"/>
                            </a:rPr>
                            <m:t>𝑘</m:t>
                          </m:r>
                        </m:sub>
                      </m:sSub>
                      <m:r>
                        <a:rPr lang="en-US" altLang="ko-KR" b="0" i="1" dirty="0" smtClean="0">
                          <a:latin typeface="Cambria Math" panose="02040503050406030204" pitchFamily="18" charset="0"/>
                          <a:ea typeface="Cambria Math" panose="02040503050406030204" pitchFamily="18" charset="0"/>
                        </a:rPr>
                        <m:t>≈±1 </m:t>
                      </m:r>
                      <m:r>
                        <m:rPr>
                          <m:sty m:val="p"/>
                        </m:rPr>
                        <a:rPr lang="en-US" altLang="ko-KR" b="0" i="0" dirty="0" smtClean="0">
                          <a:latin typeface="Cambria Math" panose="02040503050406030204" pitchFamily="18" charset="0"/>
                          <a:ea typeface="Cambria Math" panose="02040503050406030204" pitchFamily="18" charset="0"/>
                        </a:rPr>
                        <m:t>and</m:t>
                      </m:r>
                      <m:r>
                        <a:rPr lang="en-US" altLang="ko-KR" b="0" i="1" dirty="0" smtClean="0">
                          <a:latin typeface="Cambria Math" panose="02040503050406030204" pitchFamily="18" charset="0"/>
                          <a:ea typeface="Cambria Math" panose="02040503050406030204" pitchFamily="18" charset="0"/>
                        </a:rPr>
                        <m:t> </m:t>
                      </m:r>
                      <m:sSub>
                        <m:sSubPr>
                          <m:ctrlPr>
                            <a:rPr lang="en-US" altLang="ko-KR" b="0" i="1" dirty="0" smtClean="0">
                              <a:latin typeface="Cambria Math" panose="02040503050406030204" pitchFamily="18" charset="0"/>
                              <a:ea typeface="Cambria Math" panose="02040503050406030204" pitchFamily="18" charset="0"/>
                            </a:rPr>
                          </m:ctrlPr>
                        </m:sSubPr>
                        <m:e>
                          <m:r>
                            <a:rPr lang="en-US" altLang="ko-KR" b="0" i="1" dirty="0" smtClean="0">
                              <a:latin typeface="Cambria Math" panose="02040503050406030204" pitchFamily="18" charset="0"/>
                              <a:ea typeface="Cambria Math" panose="02040503050406030204" pitchFamily="18" charset="0"/>
                            </a:rPr>
                            <m:t>𝑡</m:t>
                          </m:r>
                        </m:e>
                        <m:sub>
                          <m:r>
                            <a:rPr lang="en-US" altLang="ko-KR" b="0" i="1" dirty="0" smtClean="0">
                              <a:latin typeface="Cambria Math" panose="02040503050406030204" pitchFamily="18" charset="0"/>
                              <a:ea typeface="Cambria Math" panose="02040503050406030204" pitchFamily="18" charset="0"/>
                            </a:rPr>
                            <m:t>𝑘</m:t>
                          </m:r>
                        </m:sub>
                      </m:sSub>
                      <m:r>
                        <a:rPr lang="en-US" altLang="ko-KR" b="0" i="1" dirty="0" smtClean="0">
                          <a:latin typeface="Cambria Math" panose="02040503050406030204" pitchFamily="18" charset="0"/>
                          <a:ea typeface="Cambria Math" panose="02040503050406030204" pitchFamily="18" charset="0"/>
                        </a:rPr>
                        <m:t>=∓1 , </m:t>
                      </m:r>
                      <m:sSub>
                        <m:sSubPr>
                          <m:ctrlPr>
                            <a:rPr lang="en-US" altLang="ko-KR" b="0" i="1" dirty="0" smtClean="0">
                              <a:latin typeface="Cambria Math" panose="02040503050406030204" pitchFamily="18" charset="0"/>
                              <a:ea typeface="Cambria Math" panose="02040503050406030204" pitchFamily="18" charset="0"/>
                            </a:rPr>
                          </m:ctrlPr>
                        </m:sSubPr>
                        <m:e>
                          <m:r>
                            <a:rPr lang="ko-KR" altLang="en-US" b="0" i="1" dirty="0" smtClean="0">
                              <a:latin typeface="Cambria Math" panose="02040503050406030204" pitchFamily="18" charset="0"/>
                              <a:ea typeface="Cambria Math" panose="02040503050406030204" pitchFamily="18" charset="0"/>
                            </a:rPr>
                            <m:t>𝛿</m:t>
                          </m:r>
                        </m:e>
                        <m:sub>
                          <m:r>
                            <a:rPr lang="en-US" altLang="ko-KR" b="0" i="1" dirty="0" smtClean="0">
                              <a:latin typeface="Cambria Math" panose="02040503050406030204" pitchFamily="18" charset="0"/>
                              <a:ea typeface="Cambria Math" panose="02040503050406030204" pitchFamily="18" charset="0"/>
                            </a:rPr>
                            <m:t>𝑘</m:t>
                          </m:r>
                        </m:sub>
                      </m:sSub>
                      <m:r>
                        <a:rPr lang="en-US" altLang="ko-KR" b="0" i="1" dirty="0" smtClean="0">
                          <a:latin typeface="Cambria Math" panose="02040503050406030204" pitchFamily="18" charset="0"/>
                          <a:ea typeface="Cambria Math" panose="02040503050406030204" pitchFamily="18" charset="0"/>
                        </a:rPr>
                        <m:t>≈0 </m:t>
                      </m:r>
                      <m:r>
                        <m:rPr>
                          <m:sty m:val="p"/>
                        </m:rPr>
                        <a:rPr lang="en-US" altLang="ko-KR" b="0" i="0" dirty="0" smtClean="0">
                          <a:latin typeface="Cambria Math" panose="02040503050406030204" pitchFamily="18" charset="0"/>
                          <a:ea typeface="Cambria Math" panose="02040503050406030204" pitchFamily="18" charset="0"/>
                        </a:rPr>
                        <m:t>although</m:t>
                      </m:r>
                      <m:r>
                        <a:rPr lang="en-US" altLang="ko-KR" b="0" i="0" dirty="0" smtClean="0">
                          <a:latin typeface="Cambria Math" panose="02040503050406030204" pitchFamily="18" charset="0"/>
                          <a:ea typeface="Cambria Math" panose="02040503050406030204" pitchFamily="18" charset="0"/>
                        </a:rPr>
                        <m:t> </m:t>
                      </m:r>
                      <m:d>
                        <m:dPr>
                          <m:begChr m:val="|"/>
                          <m:endChr m:val="|"/>
                          <m:ctrlPr>
                            <a:rPr lang="en-US" altLang="ko-KR" b="0" i="1" dirty="0" smtClean="0">
                              <a:latin typeface="Cambria Math" panose="02040503050406030204" pitchFamily="18" charset="0"/>
                              <a:ea typeface="Cambria Math" panose="02040503050406030204" pitchFamily="18" charset="0"/>
                            </a:rPr>
                          </m:ctrlPr>
                        </m:dPr>
                        <m:e>
                          <m:sSub>
                            <m:sSubPr>
                              <m:ctrlPr>
                                <a:rPr lang="en-US" altLang="ko-KR" b="0" i="1" dirty="0" smtClean="0">
                                  <a:latin typeface="Cambria Math" panose="02040503050406030204" pitchFamily="18" charset="0"/>
                                  <a:ea typeface="Cambria Math" panose="02040503050406030204" pitchFamily="18" charset="0"/>
                                </a:rPr>
                              </m:ctrlPr>
                            </m:sSubPr>
                            <m:e>
                              <m:r>
                                <a:rPr lang="en-US" altLang="ko-KR" b="0" i="1" dirty="0" smtClean="0">
                                  <a:latin typeface="Cambria Math" panose="02040503050406030204" pitchFamily="18" charset="0"/>
                                  <a:ea typeface="Cambria Math" panose="02040503050406030204" pitchFamily="18" charset="0"/>
                                </a:rPr>
                                <m:t>𝑡</m:t>
                              </m:r>
                            </m:e>
                            <m:sub>
                              <m:r>
                                <a:rPr lang="en-US" altLang="ko-KR" b="0" i="1" dirty="0" smtClean="0">
                                  <a:latin typeface="Cambria Math" panose="02040503050406030204" pitchFamily="18" charset="0"/>
                                  <a:ea typeface="Cambria Math" panose="02040503050406030204" pitchFamily="18" charset="0"/>
                                </a:rPr>
                                <m:t>𝑘</m:t>
                              </m:r>
                            </m:sub>
                          </m:sSub>
                          <m:r>
                            <a:rPr lang="en-US" altLang="ko-KR" b="0" i="1" dirty="0" smtClean="0">
                              <a:latin typeface="Cambria Math" panose="02040503050406030204" pitchFamily="18" charset="0"/>
                              <a:ea typeface="Cambria Math" panose="02040503050406030204" pitchFamily="18" charset="0"/>
                            </a:rPr>
                            <m:t>−</m:t>
                          </m:r>
                          <m:sSub>
                            <m:sSubPr>
                              <m:ctrlPr>
                                <a:rPr lang="en-US" altLang="ko-KR" b="0" i="1" dirty="0" smtClean="0">
                                  <a:latin typeface="Cambria Math" panose="02040503050406030204" pitchFamily="18" charset="0"/>
                                  <a:ea typeface="Cambria Math" panose="02040503050406030204" pitchFamily="18" charset="0"/>
                                </a:rPr>
                              </m:ctrlPr>
                            </m:sSubPr>
                            <m:e>
                              <m:r>
                                <a:rPr lang="en-US" altLang="ko-KR" b="0" i="1" dirty="0" smtClean="0">
                                  <a:latin typeface="Cambria Math" panose="02040503050406030204" pitchFamily="18" charset="0"/>
                                  <a:ea typeface="Cambria Math" panose="02040503050406030204" pitchFamily="18" charset="0"/>
                                </a:rPr>
                                <m:t>𝑦</m:t>
                              </m:r>
                            </m:e>
                            <m:sub>
                              <m:r>
                                <a:rPr lang="en-US" altLang="ko-KR" b="0" i="1" dirty="0" smtClean="0">
                                  <a:latin typeface="Cambria Math" panose="02040503050406030204" pitchFamily="18" charset="0"/>
                                  <a:ea typeface="Cambria Math" panose="02040503050406030204" pitchFamily="18" charset="0"/>
                                </a:rPr>
                                <m:t>𝑘</m:t>
                              </m:r>
                            </m:sub>
                          </m:sSub>
                        </m:e>
                      </m:d>
                      <m:r>
                        <a:rPr lang="en-US" altLang="ko-KR" b="0" i="1" dirty="0" smtClean="0">
                          <a:latin typeface="Cambria Math" panose="02040503050406030204" pitchFamily="18" charset="0"/>
                          <a:ea typeface="Cambria Math" panose="02040503050406030204" pitchFamily="18" charset="0"/>
                        </a:rPr>
                        <m:t>≈2</m:t>
                      </m:r>
                    </m:oMath>
                  </m:oMathPara>
                </a14:m>
                <a:endParaRPr lang="ko-KR" altLang="en-US" dirty="0"/>
              </a:p>
            </p:txBody>
          </p:sp>
        </mc:Choice>
        <mc:Fallback xmlns="">
          <p:sp>
            <p:nvSpPr>
              <p:cNvPr id="15" name="TextBox 14">
                <a:extLst>
                  <a:ext uri="{FF2B5EF4-FFF2-40B4-BE49-F238E27FC236}">
                    <a16:creationId xmlns:a16="http://schemas.microsoft.com/office/drawing/2014/main" id="{1596728D-C003-482E-91B9-D98A5BF25773}"/>
                  </a:ext>
                </a:extLst>
              </p:cNvPr>
              <p:cNvSpPr txBox="1">
                <a:spLocks noRot="1" noChangeAspect="1" noMove="1" noResize="1" noEditPoints="1" noAdjustHandles="1" noChangeArrowheads="1" noChangeShapeType="1" noTextEdit="1"/>
              </p:cNvSpPr>
              <p:nvPr/>
            </p:nvSpPr>
            <p:spPr>
              <a:xfrm>
                <a:off x="5348747" y="3592385"/>
                <a:ext cx="6282814" cy="646331"/>
              </a:xfrm>
              <a:prstGeom prst="rect">
                <a:avLst/>
              </a:prstGeom>
              <a:blipFill>
                <a:blip r:embed="rId5"/>
                <a:stretch>
                  <a:fillRect l="-776" t="-4717" b="-9434"/>
                </a:stretch>
              </a:blipFill>
            </p:spPr>
            <p:txBody>
              <a:bodyPr/>
              <a:lstStyle/>
              <a:p>
                <a:r>
                  <a:rPr lang="ko-KR" altLang="en-US">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05BFC612-E34A-415D-93DC-E09D35D91DED}"/>
                  </a:ext>
                </a:extLst>
              </p:cNvPr>
              <p:cNvSpPr txBox="1"/>
              <p:nvPr/>
            </p:nvSpPr>
            <p:spPr>
              <a:xfrm>
                <a:off x="1681316" y="4983982"/>
                <a:ext cx="9350478" cy="369332"/>
              </a:xfrm>
              <a:prstGeom prst="rect">
                <a:avLst/>
              </a:prstGeom>
              <a:noFill/>
            </p:spPr>
            <p:txBody>
              <a:bodyPr wrap="square" rtlCol="0">
                <a:spAutoFit/>
              </a:bodyPr>
              <a:lstStyle/>
              <a:p>
                <a:r>
                  <a:rPr lang="en-US" altLang="ko-KR" dirty="0"/>
                  <a:t>Incorrect Saturation of Output Nodes </a:t>
                </a:r>
                <a:r>
                  <a:rPr lang="en-US" altLang="ko-KR" dirty="0">
                    <a:latin typeface="Cambria Math" panose="02040503050406030204" pitchFamily="18" charset="0"/>
                    <a:ea typeface="Cambria Math" panose="02040503050406030204" pitchFamily="18" charset="0"/>
                  </a:rPr>
                  <a:t>→ Very Slow Convergence of Learning  due to </a:t>
                </a:r>
                <a14:m>
                  <m:oMath xmlns:m="http://schemas.openxmlformats.org/officeDocument/2006/math">
                    <m:sSub>
                      <m:sSubPr>
                        <m:ctrlPr>
                          <a:rPr lang="en-US" altLang="ko-KR" i="1" dirty="0">
                            <a:latin typeface="Cambria Math" panose="02040503050406030204" pitchFamily="18" charset="0"/>
                            <a:ea typeface="Cambria Math" panose="02040503050406030204" pitchFamily="18" charset="0"/>
                          </a:rPr>
                        </m:ctrlPr>
                      </m:sSubPr>
                      <m:e>
                        <m:r>
                          <a:rPr lang="ko-KR" altLang="en-US" i="1" dirty="0">
                            <a:latin typeface="Cambria Math" panose="02040503050406030204" pitchFamily="18" charset="0"/>
                            <a:ea typeface="Cambria Math" panose="02040503050406030204" pitchFamily="18" charset="0"/>
                          </a:rPr>
                          <m:t>𝛿</m:t>
                        </m:r>
                      </m:e>
                      <m:sub>
                        <m:r>
                          <a:rPr lang="en-US" altLang="ko-KR" i="1" dirty="0">
                            <a:latin typeface="Cambria Math" panose="02040503050406030204" pitchFamily="18" charset="0"/>
                            <a:ea typeface="Cambria Math" panose="02040503050406030204" pitchFamily="18" charset="0"/>
                          </a:rPr>
                          <m:t>𝑘</m:t>
                        </m:r>
                      </m:sub>
                    </m:sSub>
                    <m:r>
                      <a:rPr lang="en-US" altLang="ko-KR" i="1" dirty="0">
                        <a:latin typeface="Cambria Math" panose="02040503050406030204" pitchFamily="18" charset="0"/>
                        <a:ea typeface="Cambria Math" panose="02040503050406030204" pitchFamily="18" charset="0"/>
                      </a:rPr>
                      <m:t>≈0</m:t>
                    </m:r>
                  </m:oMath>
                </a14:m>
                <a:r>
                  <a:rPr lang="en-US" altLang="ko-KR" dirty="0">
                    <a:latin typeface="Cambria Math" panose="02040503050406030204" pitchFamily="18" charset="0"/>
                    <a:ea typeface="Cambria Math" panose="02040503050406030204" pitchFamily="18" charset="0"/>
                  </a:rPr>
                  <a:t> </a:t>
                </a:r>
                <a:r>
                  <a:rPr lang="en-US" altLang="ko-KR" dirty="0"/>
                  <a:t> </a:t>
                </a:r>
                <a:endParaRPr lang="ko-KR" altLang="en-US" dirty="0"/>
              </a:p>
            </p:txBody>
          </p:sp>
        </mc:Choice>
        <mc:Fallback xmlns="">
          <p:sp>
            <p:nvSpPr>
              <p:cNvPr id="12" name="TextBox 11">
                <a:extLst>
                  <a:ext uri="{FF2B5EF4-FFF2-40B4-BE49-F238E27FC236}">
                    <a16:creationId xmlns:a16="http://schemas.microsoft.com/office/drawing/2014/main" id="{05BFC612-E34A-415D-93DC-E09D35D91DED}"/>
                  </a:ext>
                </a:extLst>
              </p:cNvPr>
              <p:cNvSpPr txBox="1">
                <a:spLocks noRot="1" noChangeAspect="1" noMove="1" noResize="1" noEditPoints="1" noAdjustHandles="1" noChangeArrowheads="1" noChangeShapeType="1" noTextEdit="1"/>
              </p:cNvSpPr>
              <p:nvPr/>
            </p:nvSpPr>
            <p:spPr>
              <a:xfrm>
                <a:off x="1681316" y="4983982"/>
                <a:ext cx="9350478" cy="369332"/>
              </a:xfrm>
              <a:prstGeom prst="rect">
                <a:avLst/>
              </a:prstGeom>
              <a:blipFill>
                <a:blip r:embed="rId6"/>
                <a:stretch>
                  <a:fillRect l="-587" t="-10000" b="-26667"/>
                </a:stretch>
              </a:blipFill>
            </p:spPr>
            <p:txBody>
              <a:bodyPr/>
              <a:lstStyle/>
              <a:p>
                <a:r>
                  <a:rPr lang="ko-KR" altLang="en-US">
                    <a:noFill/>
                  </a:rPr>
                  <a:t> </a:t>
                </a:r>
              </a:p>
            </p:txBody>
          </p:sp>
        </mc:Fallback>
      </mc:AlternateContent>
    </p:spTree>
    <p:extLst>
      <p:ext uri="{BB962C8B-B14F-4D97-AF65-F5344CB8AC3E}">
        <p14:creationId xmlns:p14="http://schemas.microsoft.com/office/powerpoint/2010/main" val="15219001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838200" y="365126"/>
            <a:ext cx="10515600" cy="535828"/>
          </a:xfrm>
        </p:spPr>
        <p:txBody>
          <a:bodyPr>
            <a:normAutofit/>
          </a:bodyPr>
          <a:lstStyle/>
          <a:p>
            <a:r>
              <a:rPr lang="en-US" altLang="ko-KR" sz="3200" b="1" dirty="0"/>
              <a:t>Training of MLP : Error Back-Propagation Algorithm</a:t>
            </a:r>
            <a:endParaRPr lang="ko-KR" altLang="en-US" sz="3200" dirty="0"/>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sp>
        <p:nvSpPr>
          <p:cNvPr id="8" name="Rectangle 5"/>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sp>
        <p:nvSpPr>
          <p:cNvPr id="9" name="Rectangle 6"/>
          <p:cNvSpPr>
            <a:spLocks noChangeArrowheads="1"/>
          </p:cNvSpPr>
          <p:nvPr/>
        </p:nvSpPr>
        <p:spPr bwMode="auto">
          <a:xfrm>
            <a:off x="304800" y="3048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a:ln>
                <a:noFill/>
              </a:ln>
              <a:solidFill>
                <a:schemeClr val="tx1"/>
              </a:solidFill>
              <a:effectLst/>
              <a:latin typeface="Arial" panose="020B0604020202020204" pitchFamily="34" charset="0"/>
            </a:endParaRPr>
          </a:p>
        </p:txBody>
      </p:sp>
      <p:graphicFrame>
        <p:nvGraphicFramePr>
          <p:cNvPr id="11" name="Object 12"/>
          <p:cNvGraphicFramePr>
            <a:graphicFrameLocks noGrp="1" noChangeAspect="1"/>
          </p:cNvGraphicFramePr>
          <p:nvPr>
            <p:ph sz="quarter" idx="1"/>
            <p:extLst>
              <p:ext uri="{D42A27DB-BD31-4B8C-83A1-F6EECF244321}">
                <p14:modId xmlns:p14="http://schemas.microsoft.com/office/powerpoint/2010/main" val="1493732127"/>
              </p:ext>
            </p:extLst>
          </p:nvPr>
        </p:nvGraphicFramePr>
        <p:xfrm>
          <a:off x="681038" y="1125273"/>
          <a:ext cx="5343525" cy="5025613"/>
        </p:xfrm>
        <a:graphic>
          <a:graphicData uri="http://schemas.openxmlformats.org/presentationml/2006/ole">
            <mc:AlternateContent xmlns:mc="http://schemas.openxmlformats.org/markup-compatibility/2006">
              <mc:Choice xmlns:v="urn:schemas-microsoft-com:vml" Requires="v">
                <p:oleObj name="Equation" r:id="rId2" imgW="3632040" imgH="3416040" progId="Equation.DSMT4">
                  <p:embed/>
                </p:oleObj>
              </mc:Choice>
              <mc:Fallback>
                <p:oleObj name="Equation" r:id="rId2" imgW="3632040" imgH="3416040" progId="Equation.DSMT4">
                  <p:embed/>
                  <p:pic>
                    <p:nvPicPr>
                      <p:cNvPr id="11" name="Object 12"/>
                      <p:cNvPicPr>
                        <a:picLocks noChangeAspect="1" noChangeArrowheads="1"/>
                      </p:cNvPicPr>
                      <p:nvPr/>
                    </p:nvPicPr>
                    <p:blipFill>
                      <a:blip r:embed="rId3"/>
                      <a:srcRect/>
                      <a:stretch>
                        <a:fillRect/>
                      </a:stretch>
                    </p:blipFill>
                    <p:spPr bwMode="auto">
                      <a:xfrm>
                        <a:off x="681038" y="1125273"/>
                        <a:ext cx="5343525" cy="5025613"/>
                      </a:xfrm>
                      <a:prstGeom prst="rect">
                        <a:avLst/>
                      </a:prstGeom>
                      <a:noFill/>
                      <a:ln>
                        <a:noFill/>
                      </a:ln>
                      <a:effectLst/>
                    </p:spPr>
                  </p:pic>
                </p:oleObj>
              </mc:Fallback>
            </mc:AlternateContent>
          </a:graphicData>
        </a:graphic>
      </p:graphicFrame>
      <p:sp>
        <p:nvSpPr>
          <p:cNvPr id="15" name="Text Box 7"/>
          <p:cNvSpPr txBox="1">
            <a:spLocks noChangeArrowheads="1"/>
          </p:cNvSpPr>
          <p:nvPr/>
        </p:nvSpPr>
        <p:spPr bwMode="auto">
          <a:xfrm>
            <a:off x="838200" y="4708246"/>
            <a:ext cx="16557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굴림" panose="020B0600000101010101" pitchFamily="50" charset="-127"/>
                <a:ea typeface="굴림" panose="020B0600000101010101" pitchFamily="50" charset="-127"/>
              </a:defRPr>
            </a:lvl1pPr>
            <a:lvl2pPr marL="742950" indent="-285750" eaLnBrk="0" hangingPunct="0">
              <a:defRPr kumimoji="1">
                <a:solidFill>
                  <a:schemeClr val="tx1"/>
                </a:solidFill>
                <a:latin typeface="굴림" panose="020B0600000101010101" pitchFamily="50" charset="-127"/>
                <a:ea typeface="굴림" panose="020B0600000101010101" pitchFamily="50" charset="-127"/>
              </a:defRPr>
            </a:lvl2pPr>
            <a:lvl3pPr marL="1143000" indent="-228600" eaLnBrk="0" hangingPunct="0">
              <a:defRPr kumimoji="1">
                <a:solidFill>
                  <a:schemeClr val="tx1"/>
                </a:solidFill>
                <a:latin typeface="굴림" panose="020B0600000101010101" pitchFamily="50" charset="-127"/>
                <a:ea typeface="굴림" panose="020B0600000101010101" pitchFamily="50" charset="-127"/>
              </a:defRPr>
            </a:lvl3pPr>
            <a:lvl4pPr marL="1600200" indent="-228600" eaLnBrk="0" hangingPunct="0">
              <a:defRPr kumimoji="1">
                <a:solidFill>
                  <a:schemeClr val="tx1"/>
                </a:solidFill>
                <a:latin typeface="굴림" panose="020B0600000101010101" pitchFamily="50" charset="-127"/>
                <a:ea typeface="굴림" panose="020B0600000101010101" pitchFamily="50" charset="-127"/>
              </a:defRPr>
            </a:lvl4pPr>
            <a:lvl5pPr marL="2057400" indent="-228600" eaLnBrk="0" hangingPunct="0">
              <a:defRPr kumimoji="1">
                <a:solidFill>
                  <a:schemeClr val="tx1"/>
                </a:solidFill>
                <a:latin typeface="굴림" panose="020B0600000101010101" pitchFamily="50" charset="-127"/>
                <a:ea typeface="굴림" panose="020B0600000101010101" pitchFamily="50" charset="-127"/>
              </a:defRPr>
            </a:lvl5pPr>
            <a:lvl6pPr marL="2514600" indent="-228600" eaLnBrk="0" fontAlgn="base" hangingPunct="0">
              <a:spcBef>
                <a:spcPct val="0"/>
              </a:spcBef>
              <a:spcAft>
                <a:spcPct val="0"/>
              </a:spcAft>
              <a:defRPr kumimoji="1">
                <a:solidFill>
                  <a:schemeClr val="tx1"/>
                </a:solidFill>
                <a:latin typeface="굴림" panose="020B0600000101010101" pitchFamily="50" charset="-127"/>
                <a:ea typeface="굴림" panose="020B0600000101010101" pitchFamily="50" charset="-127"/>
              </a:defRPr>
            </a:lvl6pPr>
            <a:lvl7pPr marL="2971800" indent="-228600" eaLnBrk="0" fontAlgn="base" hangingPunct="0">
              <a:spcBef>
                <a:spcPct val="0"/>
              </a:spcBef>
              <a:spcAft>
                <a:spcPct val="0"/>
              </a:spcAft>
              <a:defRPr kumimoji="1">
                <a:solidFill>
                  <a:schemeClr val="tx1"/>
                </a:solidFill>
                <a:latin typeface="굴림" panose="020B0600000101010101" pitchFamily="50" charset="-127"/>
                <a:ea typeface="굴림" panose="020B0600000101010101" pitchFamily="50" charset="-127"/>
              </a:defRPr>
            </a:lvl7pPr>
            <a:lvl8pPr marL="3429000" indent="-228600" eaLnBrk="0" fontAlgn="base" hangingPunct="0">
              <a:spcBef>
                <a:spcPct val="0"/>
              </a:spcBef>
              <a:spcAft>
                <a:spcPct val="0"/>
              </a:spcAft>
              <a:defRPr kumimoji="1">
                <a:solidFill>
                  <a:schemeClr val="tx1"/>
                </a:solidFill>
                <a:latin typeface="굴림" panose="020B0600000101010101" pitchFamily="50" charset="-127"/>
                <a:ea typeface="굴림" panose="020B0600000101010101" pitchFamily="50" charset="-127"/>
              </a:defRPr>
            </a:lvl8pPr>
            <a:lvl9pPr marL="3886200" indent="-228600" eaLnBrk="0" fontAlgn="base" hangingPunct="0">
              <a:spcBef>
                <a:spcPct val="0"/>
              </a:spcBef>
              <a:spcAft>
                <a:spcPct val="0"/>
              </a:spcAft>
              <a:defRPr kumimoji="1">
                <a:solidFill>
                  <a:schemeClr val="tx1"/>
                </a:solidFill>
                <a:latin typeface="굴림" panose="020B0600000101010101" pitchFamily="50" charset="-127"/>
                <a:ea typeface="굴림" panose="020B0600000101010101" pitchFamily="50" charset="-127"/>
              </a:defRPr>
            </a:lvl9pPr>
          </a:lstStyle>
          <a:p>
            <a:pPr eaLnBrk="1" hangingPunct="1">
              <a:spcBef>
                <a:spcPct val="50000"/>
              </a:spcBef>
            </a:pPr>
            <a:endParaRPr lang="ko-KR" altLang="ko-KR"/>
          </a:p>
        </p:txBody>
      </p:sp>
      <p:graphicFrame>
        <p:nvGraphicFramePr>
          <p:cNvPr id="17" name="Object 33"/>
          <p:cNvGraphicFramePr>
            <a:graphicFrameLocks noChangeAspect="1"/>
          </p:cNvGraphicFramePr>
          <p:nvPr/>
        </p:nvGraphicFramePr>
        <p:xfrm>
          <a:off x="7912099" y="5669665"/>
          <a:ext cx="2552700" cy="365125"/>
        </p:xfrm>
        <a:graphic>
          <a:graphicData uri="http://schemas.openxmlformats.org/presentationml/2006/ole">
            <mc:AlternateContent xmlns:mc="http://schemas.openxmlformats.org/markup-compatibility/2006">
              <mc:Choice xmlns:v="urn:schemas-microsoft-com:vml" Requires="v">
                <p:oleObj name="Equation" r:id="rId4" imgW="1511280" imgH="215640" progId="Equation.3">
                  <p:embed/>
                </p:oleObj>
              </mc:Choice>
              <mc:Fallback>
                <p:oleObj name="Equation" r:id="rId4" imgW="1511280" imgH="215640" progId="Equation.3">
                  <p:embed/>
                  <p:pic>
                    <p:nvPicPr>
                      <p:cNvPr id="17" name="Object 3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12099" y="5669665"/>
                        <a:ext cx="2552700" cy="365125"/>
                      </a:xfrm>
                      <a:prstGeom prst="rect">
                        <a:avLst/>
                      </a:prstGeom>
                      <a:noFill/>
                      <a:ln>
                        <a:noFill/>
                      </a:ln>
                      <a:effectLst/>
                    </p:spPr>
                  </p:pic>
                </p:oleObj>
              </mc:Fallback>
            </mc:AlternateContent>
          </a:graphicData>
        </a:graphic>
      </p:graphicFrame>
      <p:pic>
        <p:nvPicPr>
          <p:cNvPr id="3" name="그림 2">
            <a:extLst>
              <a:ext uri="{FF2B5EF4-FFF2-40B4-BE49-F238E27FC236}">
                <a16:creationId xmlns:a16="http://schemas.microsoft.com/office/drawing/2014/main" id="{153CD089-9B6D-4600-BDCE-DE0EE9DFA423}"/>
              </a:ext>
            </a:extLst>
          </p:cNvPr>
          <p:cNvPicPr>
            <a:picLocks noChangeAspect="1"/>
          </p:cNvPicPr>
          <p:nvPr/>
        </p:nvPicPr>
        <p:blipFill>
          <a:blip r:embed="rId6"/>
          <a:stretch>
            <a:fillRect/>
          </a:stretch>
        </p:blipFill>
        <p:spPr>
          <a:xfrm>
            <a:off x="6167437" y="1228725"/>
            <a:ext cx="5343525" cy="4400550"/>
          </a:xfrm>
          <a:prstGeom prst="rect">
            <a:avLst/>
          </a:prstGeom>
        </p:spPr>
      </p:pic>
    </p:spTree>
    <p:extLst>
      <p:ext uri="{BB962C8B-B14F-4D97-AF65-F5344CB8AC3E}">
        <p14:creationId xmlns:p14="http://schemas.microsoft.com/office/powerpoint/2010/main" val="2480572152"/>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538</TotalTime>
  <Words>1701</Words>
  <Application>Microsoft Office PowerPoint</Application>
  <PresentationFormat>와이드스크린</PresentationFormat>
  <Paragraphs>277</Paragraphs>
  <Slides>56</Slides>
  <Notes>0</Notes>
  <HiddenSlides>0</HiddenSlides>
  <MMClips>0</MMClips>
  <ScaleCrop>false</ScaleCrop>
  <HeadingPairs>
    <vt:vector size="8" baseType="variant">
      <vt:variant>
        <vt:lpstr>사용한 글꼴</vt:lpstr>
      </vt:variant>
      <vt:variant>
        <vt:i4>5</vt:i4>
      </vt:variant>
      <vt:variant>
        <vt:lpstr>테마</vt:lpstr>
      </vt:variant>
      <vt:variant>
        <vt:i4>1</vt:i4>
      </vt:variant>
      <vt:variant>
        <vt:lpstr>포함된 OLE 서버</vt:lpstr>
      </vt:variant>
      <vt:variant>
        <vt:i4>1</vt:i4>
      </vt:variant>
      <vt:variant>
        <vt:lpstr>슬라이드 제목</vt:lpstr>
      </vt:variant>
      <vt:variant>
        <vt:i4>56</vt:i4>
      </vt:variant>
    </vt:vector>
  </HeadingPairs>
  <TitlesOfParts>
    <vt:vector size="63" baseType="lpstr">
      <vt:lpstr>굴림</vt:lpstr>
      <vt:lpstr>Arial</vt:lpstr>
      <vt:lpstr>Cambria Math</vt:lpstr>
      <vt:lpstr>Wingdings</vt:lpstr>
      <vt:lpstr>맑은 고딕</vt:lpstr>
      <vt:lpstr>Office 테마</vt:lpstr>
      <vt:lpstr>Equation</vt:lpstr>
      <vt:lpstr>Contents</vt:lpstr>
      <vt:lpstr>5.1. Multi-Layer Perceptron (MLP)</vt:lpstr>
      <vt:lpstr>Architecture of MLP (N-H-M): Forward Propagation</vt:lpstr>
      <vt:lpstr>5.2. Representational Power of MLP</vt:lpstr>
      <vt:lpstr>5.3. Training of MLP : Error Back-Propagation Algorithm</vt:lpstr>
      <vt:lpstr>PowerPoint 프레젠테이션</vt:lpstr>
      <vt:lpstr>PowerPoint 프레젠테이션</vt:lpstr>
      <vt:lpstr>5.4. Incorrect Saturation of Output Nodes</vt:lpstr>
      <vt:lpstr>Training of MLP : Error Back-Propagation Algorithm</vt:lpstr>
      <vt:lpstr>Error Back-Propagation Algorithm</vt:lpstr>
      <vt:lpstr>PowerPoint 프레젠테이션</vt:lpstr>
      <vt:lpstr>5.5. Remarks on Training</vt:lpstr>
      <vt:lpstr>Initialization of Weights</vt:lpstr>
      <vt:lpstr>Online, Batch and Learning with Momentum</vt:lpstr>
      <vt:lpstr>Overtraining Prevention</vt:lpstr>
      <vt:lpstr>Over-fitting Prevention</vt:lpstr>
      <vt:lpstr>5.7. Deep Neural Networks</vt:lpstr>
      <vt:lpstr>PowerPoint 프레젠테이션</vt:lpstr>
      <vt:lpstr>PowerPoint 프레젠테이션</vt:lpstr>
      <vt:lpstr>PowerPoint 프레젠테이션</vt:lpstr>
      <vt:lpstr>PowerPoint 프레젠테이션</vt:lpstr>
      <vt:lpstr>PowerPoint 프레젠테이션</vt:lpstr>
      <vt:lpstr>5.2.2 텐서 이해하기</vt:lpstr>
      <vt:lpstr>5.2.2 텐서 이해하기</vt:lpstr>
      <vt:lpstr>5.2.2 텐서 이해하기</vt:lpstr>
      <vt:lpstr>5.2.2 텐서 이해하기</vt:lpstr>
      <vt:lpstr>5.2.2 텐서 이해하기</vt:lpstr>
      <vt:lpstr>5.3.3 케라스 프로그래밍</vt:lpstr>
      <vt:lpstr>5.3.3 케라스 프로그래밍</vt:lpstr>
      <vt:lpstr>5.3.3 케라스 프로그래밍</vt:lpstr>
      <vt:lpstr>5.3.3 케라스 프로그래밍</vt:lpstr>
      <vt:lpstr>5.4 텐서플로로 다층 퍼셉트론 프로그래밍</vt:lpstr>
      <vt:lpstr>5.4.1 MNIST 인식</vt:lpstr>
      <vt:lpstr>5.4.1 MNIST 인식</vt:lpstr>
      <vt:lpstr>5.4.1 MNIST 인식</vt:lpstr>
      <vt:lpstr>5.4.1 MNIST 인식</vt:lpstr>
      <vt:lpstr>5.4.2 학습 곡선 시각화</vt:lpstr>
      <vt:lpstr>5.4.2 학습 곡선 시각화</vt:lpstr>
      <vt:lpstr>5.4.1 MNIST 인식</vt:lpstr>
      <vt:lpstr>5.4.1 MNIST 인식</vt:lpstr>
      <vt:lpstr>5.4.3 fashion MNIST 인식</vt:lpstr>
      <vt:lpstr>5.4.3 fashion MNIST 인식</vt:lpstr>
      <vt:lpstr>5.4.3 fashion MNIST 인식</vt:lpstr>
      <vt:lpstr>5.4.3 fashion MNIST 인식</vt:lpstr>
      <vt:lpstr>5.5 깊은 다층 퍼셉트론</vt:lpstr>
      <vt:lpstr>5.5.1 구조와 동작</vt:lpstr>
      <vt:lpstr>5.5.3 깊은 다층 퍼셉트론 프로그래밍</vt:lpstr>
      <vt:lpstr>5.5.3 깊은 다층 퍼셉트론 프로그래밍</vt:lpstr>
      <vt:lpstr>5.5.3 깊은 다층 퍼셉트론 프로그래밍</vt:lpstr>
      <vt:lpstr>5.5.3 깊은 다층 퍼셉트론 프로그래밍</vt:lpstr>
      <vt:lpstr>5.7.3 손실 함수의 성능 비교 실험</vt:lpstr>
      <vt:lpstr>5.7.3 손실 함수의 성능 비교 실험</vt:lpstr>
      <vt:lpstr>5.7.3 손실 함수의 성능 비교 실험</vt:lpstr>
      <vt:lpstr>5.7.3 손실 함수의 성능 비교 실험</vt:lpstr>
      <vt:lpstr>5.7.3 손실 함수의 성능 비교 실험</vt:lpstr>
      <vt:lpstr>5.8.2 적응적 학습률을 적용한 옵티마이저</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Human Computer Interaction (인간 컴퓨터 상호작용)</dc:title>
  <dc:creator>shoh</dc:creator>
  <cp:lastModifiedBy>오상훈</cp:lastModifiedBy>
  <cp:revision>94</cp:revision>
  <cp:lastPrinted>2016-07-20T07:30:15Z</cp:lastPrinted>
  <dcterms:created xsi:type="dcterms:W3CDTF">2015-08-10T05:26:43Z</dcterms:created>
  <dcterms:modified xsi:type="dcterms:W3CDTF">2021-07-05T04:54:39Z</dcterms:modified>
</cp:coreProperties>
</file>