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56" r:id="rId2"/>
    <p:sldId id="257" r:id="rId3"/>
    <p:sldId id="272" r:id="rId4"/>
    <p:sldId id="273" r:id="rId5"/>
    <p:sldId id="274" r:id="rId6"/>
    <p:sldId id="275" r:id="rId7"/>
    <p:sldId id="276" r:id="rId8"/>
    <p:sldId id="277" r:id="rId9"/>
    <p:sldId id="278" r:id="rId10"/>
    <p:sldId id="317" r:id="rId11"/>
    <p:sldId id="279" r:id="rId12"/>
    <p:sldId id="280" r:id="rId13"/>
    <p:sldId id="281" r:id="rId14"/>
    <p:sldId id="282" r:id="rId15"/>
    <p:sldId id="283" r:id="rId16"/>
    <p:sldId id="284" r:id="rId17"/>
    <p:sldId id="270" r:id="rId18"/>
    <p:sldId id="271" r:id="rId19"/>
    <p:sldId id="305" r:id="rId20"/>
    <p:sldId id="285" r:id="rId21"/>
    <p:sldId id="286" r:id="rId22"/>
    <p:sldId id="300" r:id="rId23"/>
    <p:sldId id="301" r:id="rId24"/>
    <p:sldId id="302" r:id="rId25"/>
    <p:sldId id="303" r:id="rId26"/>
    <p:sldId id="304" r:id="rId27"/>
    <p:sldId id="287" r:id="rId28"/>
    <p:sldId id="288" r:id="rId29"/>
    <p:sldId id="289" r:id="rId30"/>
    <p:sldId id="290" r:id="rId31"/>
    <p:sldId id="291" r:id="rId32"/>
    <p:sldId id="292" r:id="rId33"/>
    <p:sldId id="293" r:id="rId34"/>
    <p:sldId id="294" r:id="rId35"/>
    <p:sldId id="295" r:id="rId36"/>
    <p:sldId id="296" r:id="rId37"/>
    <p:sldId id="298" r:id="rId38"/>
    <p:sldId id="299" r:id="rId39"/>
  </p:sldIdLst>
  <p:sldSz cx="12192000" cy="6858000"/>
  <p:notesSz cx="6735763" cy="9869488"/>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88" autoAdjust="0"/>
    <p:restoredTop sz="94660"/>
  </p:normalViewPr>
  <p:slideViewPr>
    <p:cSldViewPr snapToGrid="0">
      <p:cViewPr varScale="1">
        <p:scale>
          <a:sx n="88" d="100"/>
          <a:sy n="88" d="100"/>
        </p:scale>
        <p:origin x="82" y="29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2D6904C3-569C-43B8-A989-E6B23C823FFE}" type="datetimeFigureOut">
              <a:rPr lang="ko-KR" altLang="en-US" smtClean="0"/>
              <a:t>2021-05-12</a:t>
            </a:fld>
            <a:endParaRPr lang="ko-KR" altLang="en-US"/>
          </a:p>
        </p:txBody>
      </p:sp>
      <p:sp>
        <p:nvSpPr>
          <p:cNvPr id="4" name="바닥글 개체 틀 3"/>
          <p:cNvSpPr>
            <a:spLocks noGrp="1"/>
          </p:cNvSpPr>
          <p:nvPr>
            <p:ph type="ftr" sz="quarter" idx="2"/>
          </p:nvPr>
        </p:nvSpPr>
        <p:spPr>
          <a:xfrm>
            <a:off x="0" y="9374188"/>
            <a:ext cx="2919413" cy="495300"/>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p:cNvSpPr>
            <a:spLocks noGrp="1"/>
          </p:cNvSpPr>
          <p:nvPr>
            <p:ph type="sldNum" sz="quarter" idx="3"/>
          </p:nvPr>
        </p:nvSpPr>
        <p:spPr>
          <a:xfrm>
            <a:off x="3814763" y="9374188"/>
            <a:ext cx="2919412" cy="495300"/>
          </a:xfrm>
          <a:prstGeom prst="rect">
            <a:avLst/>
          </a:prstGeom>
        </p:spPr>
        <p:txBody>
          <a:bodyPr vert="horz" lIns="91440" tIns="45720" rIns="91440" bIns="45720" rtlCol="0" anchor="b"/>
          <a:lstStyle>
            <a:lvl1pPr algn="r">
              <a:defRPr sz="1200"/>
            </a:lvl1pPr>
          </a:lstStyle>
          <a:p>
            <a:fld id="{D60F6C9B-A158-4E05-A5CD-CB7F576697B5}" type="slidenum">
              <a:rPr lang="ko-KR" altLang="en-US" smtClean="0"/>
              <a:t>‹#›</a:t>
            </a:fld>
            <a:endParaRPr lang="ko-KR" altLang="en-US"/>
          </a:p>
        </p:txBody>
      </p:sp>
    </p:spTree>
    <p:extLst>
      <p:ext uri="{BB962C8B-B14F-4D97-AF65-F5344CB8AC3E}">
        <p14:creationId xmlns:p14="http://schemas.microsoft.com/office/powerpoint/2010/main" val="184971471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3:34.883"/>
    </inkml:context>
    <inkml:brush xml:id="br0">
      <inkml:brushProperty name="width" value="0.025" units="cm"/>
      <inkml:brushProperty name="height" value="0.025" units="cm"/>
      <inkml:brushProperty name="color" value="#CC0066"/>
    </inkml:brush>
  </inkml:definitions>
  <inkml:trace contextRef="#ctx0" brushRef="#br0">22 134 8452,'0'0'1368,"0"0"-938,0 0 112,0 0 581,0 0-216,0 0-582,-4 1-170,4 0-115,-1-1-1,1 0 1,0 0 0,-1 1-1,1-1 1,-1 0-1,1 0 1,-1 0 0,1 0-1,-1 1 1,1-1 0,0 0-1,-1 0 1,1 0-1,-1 0 1,1 0 0,-1 0-1,1 0 1,-1 0-1,1 0 1,-1-1 0,1 1-1,0 0 1,-1 0 0,1 0-1,-1 0 1,1-1-1,0 1 1,-1 0 0,1 0-1,-1-1 1,1 1 0,0 0-1,-1-1 1,1 1-1,0 0 1,0-1 0,-1 1-1,1-1 1,0 1 0,0 0-1,0-1 1,-1 1-1,1-1 1,0 1 0,0-1-40,0-1 60,0 0 0,1 0 0,-1 0 0,1 0 1,0-1-1,-1 1 0,1 0 0,0 0 1,0 1-1,0-1 0,0 0 0,2-1-60,8-14-69,-6 8 68,1 0-1,0 0 1,0 1 0,1 0-1,0 0 1,0 1 0,1 0-1,7-6 2,-13 12 7,1 0-1,-1 0 0,0 1 1,0-1-1,0 0 1,1 1-1,-1-1 0,0 1 1,1 0-1,-1 0 1,0 0-1,1 0 1,-1 0-1,0 1 0,0-1 1,1 0-1,-1 1 1,0 0-1,0 0 0,1-1 1,-1 1-1,0 1 1,0-1-1,0 0 0,0 0 1,-1 1-1,1-1 1,0 1-1,0-1 0,-1 1 1,1 0-1,0 1-6,6 7 175,0 2 0,0-1 0,-1 1 0,0 0 0,-1 1-175,0-2 193,12 22 103,23 44 800,31 41-1096,-72-117-140,16 18 753,-6-12-1396,0-6-3533,-7-4 1072,-1-9-947</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3:54.385"/>
    </inkml:context>
    <inkml:brush xml:id="br0">
      <inkml:brushProperty name="width" value="0.025" units="cm"/>
      <inkml:brushProperty name="height" value="0.025" units="cm"/>
      <inkml:brushProperty name="color" value="#CC0066"/>
    </inkml:brush>
  </inkml:definitions>
  <inkml:trace contextRef="#ctx0" brushRef="#br0">0 1 6419,'0'0'1499,"0"0"-485,0 0 472,0 0-229,0 0-660,0 2-258,3 53 1502,2 0 0,9 34-1841,-3-16-1929,-2 8 1929,-7-60-4738,-2-20 90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8:45.418"/>
    </inkml:context>
    <inkml:brush xml:id="br0">
      <inkml:brushProperty name="width" value="0.025" units="cm"/>
      <inkml:brushProperty name="height" value="0.025" units="cm"/>
      <inkml:brushProperty name="color" value="#CC0066"/>
    </inkml:brush>
  </inkml:definitions>
  <inkml:trace contextRef="#ctx0" brushRef="#br0">296 554 2913,'0'0'2119,"0"0"-1570,0 0-18,0 0 331,0 0-369,-2 3 3767,-6 6-3592,0-6-416,0 0 0,0 0 0,-1-1 0,1 0 0,0 0-1,-1-1 1,0 0-252,5-1 84,-1 1 0,1-1 0,0 0 0,-1 0 0,1 0 0,0-1-1,-1 0 1,1 1 0,0-2 0,0 1 0,0 0 0,-1-1-1,1 0 1,-2-1-84,-7-8 54,0-1-1,0 0 0,2-1 0,-1-1 1,2 0-1,-1 0 0,2-1 0,0 0 0,1 0 1,-4-12-54,6 12-11,0 0 0,2 0 0,-1 0 0,2-1 0,0 0 0,1 1 0,1-1 0,0 0 0,1 0 0,0 0 0,2 1 0,0-2 11,0 9-37,1 1 1,0-1-1,0 1 0,0 0 1,1 1-1,0-1 1,0 0-1,1 1 1,0 0-1,4-4 37,59-56-385,-62 60 402,-1 1-33,1 0-1,-1 1 1,1-1 0,0 1 0,0 0 0,1 1 0,-1-1-1,1 1 1,-1 0 0,1 1 0,0 0 0,0 0-1,0 0 1,1 1 0,2 0 16,-5 0-9,-1 0 0,1 0 0,0 0 1,-1 1-1,1 0 0,0 0 0,0 0 0,-1 1 0,1-1 0,0 1 0,0 0 0,-1 0 0,1 1 1,-1 0-1,0-1 0,1 2 0,-1-1 0,0 0 0,0 1 0,0 0 0,3 2 9,8 8 42,0 1-1,-1 0 0,-1 1 1,-1 0-1,0 1 0,1 3-41,-3-2 83,-1 0 0,-1 0 0,0 1 0,-1 0-1,-2 1 1,1-1 0,0 14-83,0 7 213,-2 1 0,-2 1 1,-2 6-214,0-40 94,-1-1 1,0 0 0,0 0 0,-1 0-1,1 0 1,-1 0 0,0 0-1,-1 0 1,-1 3-95,-33 50 254,15-25-53,16-22-61,-2 0 0,1-1 0,-2 0 0,1 0 0,-2-1-1,1 0 1,-1 0 0,-1-1 0,-10 7-140,9-7 786,-6 3-3559,0-6-1245</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6:34.394"/>
    </inkml:context>
    <inkml:brush xml:id="br0">
      <inkml:brushProperty name="width" value="0.025" units="cm"/>
      <inkml:brushProperty name="height" value="0.025" units="cm"/>
    </inkml:brush>
  </inkml:definitions>
  <inkml:trace contextRef="#ctx0" brushRef="#br0">230 19 7828,'0'0'667,"0"0"-129,0 0 687,0 0-147,0 0-267,-3-1-251,-6-3-5,0 1 1,0 1-1,-1-1 0,1 1 0,-1 1 0,1 0 1,-1 0-1,1 1 0,-2 0-555,7 0 26,-1 0 0,1 0 0,-1 0 0,1 0 0,-1 1 0,1-1 1,-1 1-1,1 0 0,-1 1 0,1-1 0,0 1 0,-1 0 0,1 0 0,0 0 0,0 0 0,1 1 0,-1 0 0,0 0 0,1 0 0,0 0 0,-1 0 0,1 1 0,1-1 0,-1 1 1,0 0-1,1 0 0,0 0 0,0 0 0,0 0 0,0 3-26,-3 8 53,1 0 0,1 1 1,0-1-1,1 1 1,1 0-1,0 0 0,1 0 1,1 1-54,-1 3 125,0-14-110,1 0-1,-1 0 1,1 0-1,0 0 1,1-1-1,-1 1 1,1 0 0,1-1-1,-1 1 1,1-1-1,0 0 1,0 0-1,0 0 1,0 0-1,1 0 1,0-1 0,0 0-1,1 1 1,-1-2-1,1 2-14,2 0-40,0-1 0,0 1 1,1-1-1,-1-1 0,1 1 0,0-1 0,-1 0 0,2-1 1,-1 0-1,0 0 0,0-1 0,0 0 0,1-1 0,-1 1 40,1-2-82,-1 1-1,0-1 1,0 0 0,1-1-1,-1 0 1,0 0-1,-1-1 1,1 0 0,0 0-1,-1-1 1,0 0-1,6-4 83,-9 5-18,1 0 0,-1-1 0,0 1-1,0-1 1,0 0 0,-1-1-1,1 1 1,-1-1 0,0 1-1,0-1 1,-1 0 0,1 0-1,-1 0 1,0-1 0,0 1 0,-1 0-1,0-1 1,0 1 0,0-4 18,0 2 39,-1 0 1,0 0 0,0 0 0,0 0 0,-1 0-1,-1 0 1,1 0 0,-1 0 0,0 1 0,0-1 0,-1 1-1,0-1 1,-1-1-40,-1 0 75,-1 1 1,1 0-1,-1 0 0,-1 0 0,1 1 1,-1 0-1,0 0 0,0 0 0,-1 1 1,0 0-76,0 0 43,-1 0 0,1 1 0,-1 0 0,0 0 1,0 1-1,0 0 0,-1 1 0,0-1-43,-27 0-3155,36 3 3015,1 0 0,-1 1 1,1-1-1,0 0 0,-1 0 0,1 0 0,0 0 0,-1 0 0,1 1 0,0-1 0,-1 0 0,1 0 1,0 1-1,-1-1 0,1 0 0,0 1 0,0-1 0,0 0 0,-1 1 0,1-1 0,0 0 0,0 1 0,0-1 1,0 0-1,-1 1 0,1-1 0,0 0 0,0 1 0,0-1 0,0 1 0,0-1 0,0 0 0,0 1 1,0-1-1,0 1 0,0-1 0,0 0 140,0 3-899,0 10-5015</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6:34.874"/>
    </inkml:context>
    <inkml:brush xml:id="br0">
      <inkml:brushProperty name="width" value="0.025" units="cm"/>
      <inkml:brushProperty name="height" value="0.025" units="cm"/>
    </inkml:brush>
  </inkml:definitions>
  <inkml:trace contextRef="#ctx0" brushRef="#br0">87 1 9364,'0'0'1022,"0"0"224,0 0 758,0 0-569,0 0-592,0 26 878,-8 61-338,-3 1 0,-13 40-1383,5-30 686,-4 71-686,22-125-676,1-41-533,0-6-385,1-22-2691,-1 1-1563</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6:35.723"/>
    </inkml:context>
    <inkml:brush xml:id="br0">
      <inkml:brushProperty name="width" value="0.025" units="cm"/>
      <inkml:brushProperty name="height" value="0.025" units="cm"/>
    </inkml:brush>
  </inkml:definitions>
  <inkml:trace contextRef="#ctx0" brushRef="#br0">97 2 3570,'0'0'899,"0"0"672,0 0-256,0 0-173,0 0 11,-5 0 5236,4 0-6372,-1 0 1,0 0-1,1 1 1,-1-1-1,0 0 1,1 0-1,-1 1 1,1-1-1,-1 1 1,1-1-1,-1 1 1,1 0-1,-1 0-17,-5 7 105,0 0 0,1 0 0,1 1 1,-1 0-1,1 0 0,1 0 0,-1 0 0,2 1 0,-1 0 0,1 0 0,1 0 1,-1 3-106,-1 12 236,1 1 1,1-1 0,2 1 0,1 9-237,-1-30-5,0 0 1,1-1-1,0 1 0,0 0 0,0 0 1,0 0-1,1-1 0,0 1 0,0-1 1,0 1-1,1-1 0,-1 0 0,1 0 1,0 0-1,0 0 0,1-1 0,-1 1 1,1-1-1,-1 0 0,1 0 0,0 0 1,4 2 4,-1-2-101,0 1 0,0-1 1,0-1-1,0 1 1,1-1-1,0 0 0,-1-1 1,1 0-1,0 0 1,-1-1-1,1 0 1,0 0-1,0-1 0,1 0 101,-3 0-43,0-1-1,-1 1 0,1-1 1,-1-1-1,0 1 0,1-1 0,-1 0 1,0 0-1,-1 0 0,1-1 0,0 0 1,-1 1-1,0-2 0,0 1 1,0 0-1,-1-1 0,1 0 0,-1 0 1,0 0-1,2-5 44,0 0-8,0-2 0,-1 1 0,0 0 0,-1-1 0,0 0 0,-1 0-1,0 0 1,0 0 0,-1-9 8,-1 14 23,0 0 0,0 0 1,-1 0-1,0 0 0,0 0 0,-1 0 0,0 1 0,0-1 0,0 0 0,-1 1 0,0-1 0,0 1 0,-1 0 0,1 0 0,-1 0 1,-1 1-1,1-1 0,-1 1 0,0 0 0,-2-2-23,3 3-274,-1 0 0,1 0 0,-1 0 0,0 0 0,0 1 0,0-1 1,0 1-1,0 0 0,-1 1 0,1 0 0,-1 0 0,0 0 0,0 0 0,0 1 0,0 0 0,0 0 1,0 1-1,-1-1 274,-8 1-3960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6:36.893"/>
    </inkml:context>
    <inkml:brush xml:id="br0">
      <inkml:brushProperty name="width" value="0.025" units="cm"/>
      <inkml:brushProperty name="height" value="0.025" units="cm"/>
    </inkml:brush>
  </inkml:definitions>
  <inkml:trace contextRef="#ctx0" brushRef="#br0">91 78 5555,'0'0'3526,"0"0"-1962,0 0 175,0 0-98,0 0-480,0 0-574,0-4-211,0 3-295,0 0-41,0 0 0,0 0 0,0 0-1,0 1 1,0-1 0,0 0 0,0 0 0,-1 0 0,1 1-1,0-1 1,0 0 0,-1 0 0,1 1 0,0-1 0,-1 0-1,1 1 1,-1-1 0,1 0 0,-1 1 0,1-1 0,-1 1-1,1-1 1,-1 1 0,0-1 0,1 1 0,-1-1 0,0 1-1,1-1 1,-1 1 0,0 0 0,1-1 0,-1 1 0,0 0-1,0 0 1,0 0 0,0 0-40,1 0 112,-13 2 91,8 2-172,0 1 0,1 0 0,-1 1 1,1-1-1,0 1 0,0 0 0,1 0 0,-1 0 0,1 0 1,1 0-1,-1 1 0,1-1 0,0 1 0,1 0 0,-1 5-30,-2 16 179,2 0 1,0 0 0,2 8-181,0-24 25,0-9-22,0 0-1,0 1 1,1-1 0,-1 0-1,0 1 1,1-1 0,0 0-1,0 0 1,0 0 0,0 0-1,1 1 1,-1-2 0,1 1-1,0 0 1,-1 0 0,1 0-1,0-1 1,1 1 0,-1-1-1,0 0 1,1 1 0,0-1-1,-1 0 1,1-1 0,0 1-1,0 0 1,0-1 0,0 0-1,0 1 1,1-1-3,11 2-122,-1 0 0,0 0 0,1-2 1,0 0-1,-1 0 0,7-2 122,-19 1-32,5 0-57,0-1 1,-1 1-1,1-1 0,0-1 1,-1 0-1,1 0 0,-1 0 1,0 0-1,0-1 0,0 0 1,0-1-1,0 1 0,-1-1 1,1 0 88,-2 0-56,0 1-1,0-1 1,0 1 0,-1-1-1,1 0 1,-1-1 0,0 1 0,-1 0-1,1-1 1,-1 0 0,1 1-1,-2-1 1,1 0 0,0 0 0,-1 0-1,0 0 1,0-1 0,0-2 56,-1 0 18,0 1 1,0-1 0,-1 1-1,0-1 1,0 1-1,0-1 1,-1 1 0,-1 0-1,1 0 1,-1 0 0,-3-5-19,-4-4 73,0 0 1,-1 0 0,-14-12-74,20 21 1,-1 0-102,-1-2-140,0 0 0,-1 1 0,0-1-1,-1 2 1,0-1 0,0 1 0,0 0-1,-2 0 242,11 7-36,-2 0-721,1 1-2022,1 2-1783</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6:37.506"/>
    </inkml:context>
    <inkml:brush xml:id="br0">
      <inkml:brushProperty name="width" value="0.025" units="cm"/>
      <inkml:brushProperty name="height" value="0.025" units="cm"/>
    </inkml:brush>
  </inkml:definitions>
  <inkml:trace contextRef="#ctx0" brushRef="#br0">161 73 8132,'0'0'960,"0"0"-199,0 0 618,0 0-5,0 0-464,-7-1-262,5 1-653,-2-1 122,0 0 0,0 1 0,-1-1 0,1 1 1,0 0-1,0 0 0,0 0 0,0 1 0,0-1 0,0 1 0,0 0 0,0 0 1,0 1-1,0-1 0,0 1 0,0 0 0,1 0 0,-1 0 0,1 0 0,-1 0 1,1 1-1,0 0-117,-4 6 176,1 0 1,0 0 0,0 1 0,1-1 0,0 1-1,1 1 1,0-1 0,1 0 0,0 1 0,0 3-177,-1 11 353,1 1 0,1 0 1,1 20-354,1-41 0,0 0 0,0 1 0,1-1 0,0 0 0,0 1 1,0-1-1,0 0 0,1 0 0,0 0 0,0 0 0,0 0 1,1 0-1,0-1 0,-1 1 0,2-1 0,-1 1 0,0-1 0,1 0 1,0-1-1,0 1 0,0-1 0,0 1 0,1-1 0,-1-1 1,1 1-1,0 0 0,0-1 0,0 0 0,0 0 0,0-1 0,0 0 1,1 1-1,-1-2 0,2 1 0,5 0-90,-1 0 1,1-1-1,-1 0 0,1-1 1,-1 0-1,1-1 0,-1 0 1,0-1-1,0 0 0,0-1 1,0 0-1,-1-1 0,1 0 0,-1-1 90,-1 1-131,-1-1 0,0-1-1,0 0 1,-1 0-1,1 0 1,-2-1-1,1 0 1,-1 0-1,0 0 1,-1-1-1,0 0 1,-1 0-1,1-1 1,-2 1 0,1-1-1,-1 0 132,0-3 18,1 0 1,-2 0-1,0 0 0,0 0 0,-1 0 1,-1 0-1,0-1 0,-1 1 1,0 0-1,-2-6-18,0 10 27,1 0 1,-1 0-1,0 0 0,-1 0 1,0 0-1,-1 1 0,1 0 1,-1 0-1,-1 0 0,0 1 1,0-1-1,0 1 0,-1 1 1,-5-5-28,11 10-152,0 0 1,0 0 0,0 0 0,0 0 0,0 1-1,0-1 1,-1 0 0,1 0 0,0 1-1,0-1 1,-1 0 0,1 1 0,0-1-1,-1 1 1,1 0 0,-1-1 0,1 1-1,0 0 1,-1 0 0,1 0 0,-1 0-1,1 0 1,0 0 0,-1 1 0,1-1 0,-1 0-1,1 1 1,0-1 0,-1 1 0,1-1-1,0 1 1,0 0 0,-1 0 0,1-1-1,0 1 1,0 0 0,0 0 0,0 0-1,0 0 1,0 0 0,0 0 0,0 1 0,0-1-1,1 0 1,-1 0 0,0 0 0,1 1-1,-1 0 152,-9 24-7467</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6:38.079"/>
    </inkml:context>
    <inkml:brush xml:id="br0">
      <inkml:brushProperty name="width" value="0.025" units="cm"/>
      <inkml:brushProperty name="height" value="0.025" units="cm"/>
    </inkml:brush>
  </inkml:definitions>
  <inkml:trace contextRef="#ctx0" brushRef="#br0">149 33 7716,'0'0'1144,"0"0"-602,0 0 581,0 0 53,0 0-471,0 0-196,-13 3-37,-43 12 155,52-13-550,1 0 0,0 0 0,0 1 0,0-1 0,1 1 0,-1-1 0,0 1 0,1 0 0,0 0 0,-1 0 0,1 0 0,1 1 0,-1-1 0,0 0 0,1 1 0,0-1 0,-1 1 0,1 0 0,1-1 0,-1 1 0,0 2-77,-3 10 334,-5 20 225,1 1 0,3 0 0,0 1 0,3-1 0,1 0 1,2 14-560,-1-41 49,0-1-18,0 0 0,1 1 0,0-1 0,1 0 0,0 0 0,0 0-1,1 0 1,0 0 0,1-1 0,0 1 0,3 5-31,-3-9-4,-1-1-1,1 1 1,-1-1-1,1 1 1,0-1 0,1 0-1,-1-1 1,1 1-1,0-1 1,-1 0-1,2 0 1,-1 0 0,0-1-1,0 0 1,1 0-1,-1 0 1,1 0-1,0-1 1,3 0 4,5 1-46,0-1 1,0-1-1,0 0 1,0-1-1,-1-1 1,1 0-1,0 0 1,-1-2-1,1 0 1,-1 0-1,0-1 1,-1-1-1,1 0 1,-1 0-1,5-5 46,-3 2-53,-1-1-1,-1-1 1,1 0 0,-2 0-1,0-1 1,0-1 0,-1 0-1,0 0 1,-1-1-1,-1 0 1,0 0 0,-1-1-1,0-2 54,-2 1 25,0 1 1,-1-1-1,0 0 0,-2 0 0,1-1 0,-2-13-25,0 20 31,-1 1 0,-1 0 0,0-1 0,0 1 0,0 0 0,-1 0 0,-1 0 0,0 0 0,0 0 0,-1 1 0,0-1 0,-2-3-31,-1 2-26,0 1 0,0-1-1,-1 1 1,0 0 0,-1 1-1,0 0 1,0 0 0,-1 1-1,0 0 1,0 1 0,-1 0-1,-4-1 27,7 4-359,0 0-1,0 0 1,0 1-1,-1 0 1,1 1-1,-1 0 1,0 0-1,1 1 1,-1 0 0,1 1-1,-1 0 1,0 0-1,1 1 1,0-1-1,-1 2 1,1 0-1,-7 2 360,-47 29-6149</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6:39.195"/>
    </inkml:context>
    <inkml:brush xml:id="br0">
      <inkml:brushProperty name="width" value="0.025" units="cm"/>
      <inkml:brushProperty name="height" value="0.025" units="cm"/>
    </inkml:brush>
  </inkml:definitions>
  <inkml:trace contextRef="#ctx0" brushRef="#br0">240 19 9476,'0'0'1486,"0"0"-376,0 0 328,0 0-408,0 0-398,-6-3-376,2 1-157,0-1 0,-1 1 0,1 1 0,-1-1 0,1 0 0,-1 1 0,0 0 0,0 0 0,0 1 0,1 0 0,-1-1 0,0 1 0,0 1 0,0-1 0,0 1 0,1 0 0,-1 0 0,0 0 0,1 1 0,-5 1-99,1 3 107,0-1 0,1 2 1,0-1-1,0 1 0,1 0 1,0 1-1,0-1 0,0 1 0,1 0 1,-3 6-108,-2 6 212,1-1 1,1 1 0,0 1 0,0 5-213,3-3 113,1 0 0,1 0 1,1 1-1,2 0 0,0-1 1,1 3-114,-1-22 1,1-1-1,-1 1 1,1 0 0,0 0 0,0-1-1,0 1 1,1-1 0,-1 1-1,1-1 1,0 1 0,0-1 0,0 0-1,0 0 1,0 0 0,1 0 0,-1 0-1,1-1 1,0 1 0,0-1 0,0 0-1,0 0 1,0 0 0,1 0 0,-1 0-1,1 0 1,-1-1 0,1 0-1,-1 0 1,2 0-1,8 3-92,0-2-1,1 0 0,-1 0 1,1-1-1,-1-1 0,1 0 1,9-2 92,-19 2-40,0 0 1,0-1-1,0 0 1,0 0-1,0 0 1,0-1 0,0 1-1,0-1 1,-1 0-1,1 0 1,0 0-1,-1-1 1,0 1-1,0-1 1,1 0-1,-1-1 40,2-1-25,-2 0-1,1 0 1,0-1 0,-1 1-1,0-1 1,-1 0 0,1 0-1,-1 0 1,0 0 0,-1-1 25,3-15 21,0 1 1,-2-2 0,-1 1 0,0 0 0,-3-15-22,1 22-28,-2-1 1,0 0-1,0 1 1,-1-1 0,-1 1-1,-1 1 1,0-1 0,-1 1-1,0 0 1,-1 0 0,-1 1-1,-8-10 28,7 14-930,5 14-1440,4 19-3206,1-16 4338,0 30-6928</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6:39.606"/>
    </inkml:context>
    <inkml:brush xml:id="br0">
      <inkml:brushProperty name="width" value="0.025" units="cm"/>
      <inkml:brushProperty name="height" value="0.025" units="cm"/>
    </inkml:brush>
  </inkml:definitions>
  <inkml:trace contextRef="#ctx0" brushRef="#br0">101 11 5699,'0'0'3545,"0"0"-2334,0 0 169,0 0 170,0 0-499,-5-7 201,5 7-1217,0 0 0,0-1 0,0 1 0,0 0 0,0 0 0,-1 0 0,1 0 0,0 0 0,0-1 0,0 1 0,0 0 0,0 0 0,0 0 0,0 0 0,0 0 0,0 0 0,-1 0 0,1-1 0,0 1 0,0 0 0,0 0 0,0 0 0,0 0 0,-1 0 0,1 0 0,0 0 0,0 0 0,0 0 0,0 0 0,0 0 0,-1 0 0,1 0 0,0 0 0,0 0 0,0 0 0,0 0 0,-1 0 0,1 0 0,0 0 0,0 0 0,0 0 0,0 0 0,0 0 0,-1 0 0,1 0 0,0 0 0,0 0 0,0 1 0,0-1 0,0 0 0,0 0 0,-1 0 0,1 0 0,0 0 0,0 0 0,0 1-35,-22 145 1985,3-55-1446,-18 114 640,31-159-2757,3 0 0,2 1 1578,2-46-3984,4-4 805,6-12-3035</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6:40.193"/>
    </inkml:context>
    <inkml:brush xml:id="br0">
      <inkml:brushProperty name="width" value="0.025" units="cm"/>
      <inkml:brushProperty name="height" value="0.025" units="cm"/>
    </inkml:brush>
  </inkml:definitions>
  <inkml:trace contextRef="#ctx0" brushRef="#br0">99 74 9508,'0'0'515,"0"0"654,0 0 311,0 0-362,0 0-232,-7-1-155,-22-1-75,28 3-625,-1-1-1,1 0 1,0 1 0,-1-1-1,1 1 1,0-1-1,0 1 1,0-1-1,0 1 1,-1 0-1,1 0 1,0 0 0,0 0-1,0 0 1,1 0-1,-1 0 1,0 0-1,0 0 1,1 0-1,-1 0 1,0 0 0,1 1-1,-1-1 1,1 1-31,-11 33 367,9-25-232,-7 32 360,2 1 0,2 0 0,1 0 0,3 0 0,2 12-495,-1-54 0,0 4 15,0 0-1,0 1 0,0-1 1,1 0-1,0 1 0,0-1 1,0 0-1,1 0 0,0 0 1,0 0-1,0 0 0,1 0 1,-1-1-1,2 2-14,-1-2-33,0-1 1,0 0 0,1-1-1,-1 1 1,1-1-1,0 1 1,-1-1-1,1 0 1,0 0-1,0-1 1,0 1-1,1-1 1,-1 0-1,0 0 1,0 0-1,1-1 1,-1 1-1,1-1 33,3 1-88,0-1 0,0 0-1,0 0 1,0-1 0,0 0 0,-1-1 0,1 1-1,0-1 1,0-1 0,-1 1 0,1-2-1,-1 1 1,0-1 0,0 0 0,0 0-1,-1-1 1,1 1 0,-1-2 0,0 1-1,0-1 1,-1 0 0,0 0 0,0 0 0,0-1-1,-1 1 1,0-1 0,3-7 88,-2 3-73,-1 0-1,0 0 1,0 0 0,-1 0-1,0-1 1,-1 1 0,-1-1 0,1-2 73,-1-22-383,-2-35 383,0 58 7,-1 1 0,0-1 0,0 1-1,-1-1 1,-1 1 0,0 0 0,-5-8-7,6 12-17,-1 0-1,-1 0 1,1 1 0,-1 0 0,0 0 0,-1 0 0,0 1-1,0-1 1,0 1 0,-1 1 0,-6-6 17,10 10-428,1 0 0,0 0 0,-1 1 0,1-1-1,-1 0 1,1 1 0,-1 0 0,1-1 0,-1 1 0,1 0 0,-1 0 0,1 0 0,-1 1-1,1-1 1,-3 1 428,-7 5-7923</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3:54.769"/>
    </inkml:context>
    <inkml:brush xml:id="br0">
      <inkml:brushProperty name="width" value="0.025" units="cm"/>
      <inkml:brushProperty name="height" value="0.025" units="cm"/>
      <inkml:brushProperty name="color" value="#CC0066"/>
    </inkml:brush>
  </inkml:definitions>
  <inkml:trace contextRef="#ctx0" brushRef="#br0">194 1 7171,'0'0'886,"0"0"-593,0 0 204,0 0 31,0 0-397,-15 11-110,8-7 34,-22 17 217,-1-2 1,0-1-1,-6 1-272,25-15 484,7-3-314,0 0-1,0 0 0,1 1 0,-1-1 0,1 1 0,-1 0 0,1 0 1,0 0-1,-1 0-169,4-2 77,0 0-42,0 0 53,9 7 402,1 0 0,0-1 0,0-1-1,0 1 1,0-2 0,12 4-490,-2 1 350,-2-3-427,-1 0 1,1 0-1,0-2 0,1 0 0,-1-1 0,14 0 77,-11-2-1672,1-1 0,-1-1 0,10-2 1672,1-5-3967</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6:40.740"/>
    </inkml:context>
    <inkml:brush xml:id="br0">
      <inkml:brushProperty name="width" value="0.025" units="cm"/>
      <inkml:brushProperty name="height" value="0.025" units="cm"/>
    </inkml:brush>
  </inkml:definitions>
  <inkml:trace contextRef="#ctx0" brushRef="#br0">131 113 8708,'0'0'467,"0"0"832,0 0 270,0 0-571,0 0-438,-12 0-149,3 0-307,6 0-65,0-1-1,0 1 1,0 0-1,0 0 1,0 0-1,0 0 1,0 0-1,0 1 1,0-1-1,0 1 1,0 0-1,0 0 1,1 0-1,-1 0 1,0 1-1,0-1 1,1 1-1,-1-1 1,1 1-1,-1 0 1,1 0-1,0 0 1,0 0-1,0 1 1,-1 1-39,-5 14 403,1 1 0,1 1-1,1-1 1,1 1 0,1 0 0,0 0 0,1 0 0,1 0 0,2 16-403,-1-31 6,0 1 1,1-1 0,-1 0 0,1 1 0,0-1 0,0 0 0,1 1 0,0-1 0,0 0 0,0 0 0,0 0-1,1 0 1,0-1 0,0 1 0,0-1 0,1 0 0,-1 1 0,1-2 0,0 1 0,0 0 0,0-1-1,1 0 1,-1 0 0,1 0 0,0 0 0,0-1 0,0 0 0,0 0 0,0 0 0,0 0 0,0-1-1,1 0 1,-1 0 0,4 0-7,1 0-52,0 0 0,1-1 0,-1 0-1,0 0 1,0-1 0,1-1 0,-1 0-1,0 0 1,0-1 0,-1 0 0,1 0-1,1-2 53,-4 1-9,0-1-1,0 1 0,0-1 0,-1 0 0,0 0 1,0-1-1,-1 0 0,1 0 0,-1 0 1,-1-1-1,1 0 0,-1 0 0,0 0 0,-1 0 1,3-6 9,0-6-1,-1 0 1,-1 0 0,0-1 0,-2 0 0,0 0 0,-1 1-1,-1-1 1,-1-4 0,1 7-28,0 5-70,-1 1-1,0 0 0,-1-1 0,0 1 1,-1 0-1,0 0 0,-1 0 1,0 1-1,0-1 0,-1 1 0,-1 0 1,-3-4 98,8 12-200,0 0 1,0 1 0,-1-1 0,1 0-1,0 1 1,-1-1 0,0 1 0,1 0-1,-1-1 1,0 1 0,0 0 199,1 0-448,-1 1 0,1-1-1,0 1 1,-1-1 0,1 1 0,0 0 0,-1-1 0,1 1 0,-1 0 0,1 0 0,0 0 0,-1 0-1,1 1 1,-1-1 0,1 0 0,-1 1 448,-10 4-7590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6:41.311"/>
    </inkml:context>
    <inkml:brush xml:id="br0">
      <inkml:brushProperty name="width" value="0.025" units="cm"/>
      <inkml:brushProperty name="height" value="0.025" units="cm"/>
    </inkml:brush>
  </inkml:definitions>
  <inkml:trace contextRef="#ctx0" brushRef="#br0">212 69 8388,'0'0'984,"0"0"-231,0 0 629,0 0 53,0 0-501,-21-1-275,-67-1-294,86 2-339,0 0 1,0 0-1,0 0 0,0 1 0,0-1 1,0 0-1,0 1 0,0 0 1,0-1-1,1 1 0,-1 0 0,0 0 1,0 0-1,1 0 0,-1 0 0,0 0 1,1 1-1,-1-1 0,1 0 0,0 1 1,-1-1-1,1 1 0,0 0 0,0-1 1,0 1-1,0 0 0,0 0 0,0 0 1,0 1-27,-3 6 159,-3 6 246,-1 0 1,2 1 0,0 0 0,1 0 0,1 1 0,-2 15-406,1 4 762,2 0 0,2 27-762,1-59 2,0 0 0,0 0 0,0 0 0,1 0 0,-1 0 0,1 0 0,0 0 0,0 0 0,1 0 0,-1 0 0,1-1 0,0 1 0,0 0 0,0-1 0,1 0 0,-1 1 0,1-1 0,0 0 0,-1 0 0,1-1 0,1 1 0,-1 0 0,0-1 0,1 0 0,-1 0 0,1 0 0,-1 0 0,5 1-2,5 1-99,0-1 0,0 0 0,1-1 0,-1 0 0,1-1-1,-1-1 1,1 0 0,3-1 99,-10 0-33,1 0 0,0 0 1,-1-1-1,1 0 0,-1 0 0,0-1 0,0 1 0,1-2 0,-2 1 0,1-1 0,0 0 0,-1 0 0,0-1 0,0 0 0,0 0 0,-1-1 0,1 1 0,-1-1 0,-1 0 0,1-1 0,-1 1 0,0-1 0,0-1 33,4-7 8,-1 0-1,-1-1 1,-1 1-1,0-2 1,-1 1-1,0 0 1,-2-1-1,0 0 1,0 1-1,-2-8-7,0 8-1,1-4 47,-2-1-1,0 1 0,-3-10-44,3 24-36,-1-1 0,0 1 0,0 0 0,0-1 0,-1 1 1,1 1-1,-2-1 0,1 0 0,0 1 0,-1-1 0,0 1 1,-5-5 34,-6 2-1390,14 8 1120,0 0 0,0 0 1,0 0-1,0 0 0,0 0 0,0 0 0,0 1 1,0-1-1,0 0 0,0 0 0,0 1 0,0-1 1,0 1-1,0-1 0,0 1 0,0-1 0,0 1 1,1 0-1,-1-1 0,0 1 0,0 0 0,1-1 0,-1 1 1,0 0 269,-13 22-8148</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6:41.827"/>
    </inkml:context>
    <inkml:brush xml:id="br0">
      <inkml:brushProperty name="width" value="0.025" units="cm"/>
      <inkml:brushProperty name="height" value="0.025" units="cm"/>
    </inkml:brush>
  </inkml:definitions>
  <inkml:trace contextRef="#ctx0" brushRef="#br0">92 114 6147,'0'0'3252,"0"0"-1798,0 0 587,0 0-240,0 0-627,-11 3-257,4-2-798,4-1-89,1 1 1,-1-1 0,0 1 0,1-1-1,-1 1 1,0 0 0,1 0-1,-1 0 1,1 0 0,-1 1-1,1-1 1,0 1 0,0-1-1,0 1 1,-1 0 0,1 0 0,1 0-1,-1 0 1,0 0 0,0 0-1,1 0 1,0 1 0,-1-1-1,1 1 1,0-1 0,0 1-1,0-1 1,0 1 0,1 0-31,-7 40 643,2 0-1,3 0 1,1 0 0,4 31-643,-3-60 73,1-3-40,0 1 1,0-1 0,1 1 0,0-1-1,1 0 1,1 1 0,-1-2-1,2 1 1,0 0 0,0-1 0,1 0-1,0 1-33,-1-5-18,-1 0-1,1 0 0,0-1 1,0 0-1,1 0 0,0 0 1,0-1-1,0 1 1,0-2-1,1 1 0,-1-1 1,1 1-1,0-2 0,0 1 1,0-1-1,0 0 1,1-1-1,-1 0 0,4 1 19,2-1-38,0 0 0,0 0 0,0-1 1,0-1-1,0 0 0,0-1 0,-1 0 0,1-1 0,-1 0 0,1-1 0,-1-1 0,0 0 0,-1 0 0,1-1 0,-1-1 0,0 0 0,-1-1 0,1 1 0,-1-2 0,-1 0 0,0 0 0,0 0 0,-1-1 0,0-1 0,-1 1 0,1-3 38,-1 1 13,0-1 0,-1-1 0,0 1 0,-1-1 1,-1 0-1,0 0 0,2-12-13,-2-5 39,-1-1 1,-2 0 0,0-2-40,-2 22 10,0-1 0,0 1 0,-1 0 0,-1-1 0,0 1 0,0 0 0,-1 0 0,-1 1 0,0-1 0,0 1 1,-1 0-1,-6-7-10,7 11-77,0 0 0,-1 0 1,0 1-1,0 0 0,0 0 1,-1 0-1,0 1 0,0 0 1,0 0-1,-1 1 0,1-1 1,-1 2-1,0-1 0,0 1 1,-1 1-1,1-1 0,-1 1 1,-6 0 76,-7 0-918,1 1 1,-1 1 0,1 0 0,0 2-1,-1 1 1,0 0 917,-9 6-3522,0 0 1,-3 3 3521</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6:42.945"/>
    </inkml:context>
    <inkml:brush xml:id="br0">
      <inkml:brushProperty name="width" value="0.025" units="cm"/>
      <inkml:brushProperty name="height" value="0.025" units="cm"/>
    </inkml:brush>
  </inkml:definitions>
  <inkml:trace contextRef="#ctx0" brushRef="#br0">261 128 7187,'0'0'905,"0"0"-321,0 0 830,0 0-342,0 0-87,-6-6-476,3 1-414,1 2 22,-1 0 0,1 0 0,-1 0-1,1 0 1,-1 0 0,0 0 0,0 1-1,0 0 1,-1-1 0,1 1 0,0 1-1,-1-1 1,1 0 0,-1 1 0,-2-1-117,-6 0 320,0 1 0,0 0 0,0 1 0,0 0 0,0 1 0,-2 1-320,9-1 33,1 0 0,-1 1 0,1 0 0,-1-1 0,1 2 0,0-1 0,0 0 0,0 1 0,0-1 0,1 1 0,-1 0 0,1 1 0,0-1 0,0 0 0,0 1 0,0 0 0,-1 2-33,-2 4 101,0-1 0,1 2-1,0-1 1,1 0 0,0 1 0,1 0 0,0-1 0,1 1 0,0 1-101,-1 12 246,1 0 0,2 0 0,1 19-246,-1-37 17,1 1-1,0-1 1,0 1-1,1-1 1,-1 0 0,1 1-1,1-1 1,-1 0 0,1 0-1,0-1 1,1 1-1,-1 0 1,1-1 0,0 0-1,0 0 1,1 0 0,0-1-1,0 1 1,0-1 0,0 0-1,0-1 1,1 1-1,0-1 1,0 0 0,0 0-1,6 1-16,7 3-183,0-2 0,0-1 0,1 0 0,0-1 0,0-1 0,0-1 0,0-1-1,6-1 184,-20 1-68,1 0-1,-1-1 1,0 0 0,0 0-1,0 0 1,1-1-1,-1 0 1,-1 0-1,1-1 1,0 0-1,0 0 1,-1 0-1,0 0 1,0-1-1,0 0 1,0 0 0,0 0-1,-1-1 1,0 0-1,3-3 69,-2 0 8,0-1 1,-1 0-1,0 1 0,0-2 0,-1 1 1,0 0-1,-1-1 0,0 1 0,0-1 1,-1 0-1,0 1 0,-1-1 0,0-1-8,-1-5 25,0 0-1,-1 0 0,-1 1 0,0-1 0,-2 0 0,1 1 0,-2 0 0,0 0 0,-2-3-24,-7-9-122,0 0 0,-2 1 0,-1 1-1,-7-7 123,22 28-186,3 3 62,-1-1 0,0 1-1,0 0 1,1 0-1,-1 0 1,0 0-1,0 0 1,0 0-1,0 0 1,0 0-1,0 0 1,-1 0-1,1 0 1,0 1-1,0-1 1,-1 0 0,1 1-1,0-1 1,-1 1-1,1-1 1,0 1-1,-1 0 1,1 0-1,-1 0 1,0 0 124,-3 3-3386</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6:43.860"/>
    </inkml:context>
    <inkml:brush xml:id="br0">
      <inkml:brushProperty name="width" value="0.025" units="cm"/>
      <inkml:brushProperty name="height" value="0.025" units="cm"/>
    </inkml:brush>
  </inkml:definitions>
  <inkml:trace contextRef="#ctx0" brushRef="#br0">81 13 7043,'0'0'1542,"0"0"318,0 0 90,0 0-515,0 0-221,-2-12 184,1 12 1830,-29 199-2209,-13 98-373,38-269-734,5-27-144,0-1-651,0 0-339,0-6-3404,0-13-54</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6:44.580"/>
    </inkml:context>
    <inkml:brush xml:id="br0">
      <inkml:brushProperty name="width" value="0.025" units="cm"/>
      <inkml:brushProperty name="height" value="0.025" units="cm"/>
    </inkml:brush>
  </inkml:definitions>
  <inkml:trace contextRef="#ctx0" brushRef="#br0">3 9 7283,'0'0'2193,"0"0"-384,0 0 320,0 0-277,0 0-708,0-6-32,0 4-617,0 4 2327,-1 269-1316,0-132-2052,1-1-3440,0-137 428,2-1-1973</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6:45.044"/>
    </inkml:context>
    <inkml:brush xml:id="br0">
      <inkml:brushProperty name="width" value="0.025" units="cm"/>
      <inkml:brushProperty name="height" value="0.025" units="cm"/>
    </inkml:brush>
  </inkml:definitions>
  <inkml:trace contextRef="#ctx0" brushRef="#br0">23 0 8756,'0'0'3940,"0"0"-2470,0 0 550,0 0-174,0 0-720,-2 13 990,-1 47-2200,-11 236 1133,11-99-7897,3-162 213</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6:45.660"/>
    </inkml:context>
    <inkml:brush xml:id="br0">
      <inkml:brushProperty name="width" value="0.025" units="cm"/>
      <inkml:brushProperty name="height" value="0.025" units="cm"/>
    </inkml:brush>
  </inkml:definitions>
  <inkml:trace contextRef="#ctx0" brushRef="#br0">0 0 7299,'0'0'2748,"0"0"-683,0 0 312,0 0-491,0 0-373,0 3 2555,1 23-3971,0 202 362,0-7-4000,2-193 468,4-13-1972</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6:46.110"/>
    </inkml:context>
    <inkml:brush xml:id="br0">
      <inkml:brushProperty name="width" value="0.025" units="cm"/>
      <inkml:brushProperty name="height" value="0.025" units="cm"/>
    </inkml:brush>
  </inkml:definitions>
  <inkml:trace contextRef="#ctx0" brushRef="#br0">0 1 12134,'0'0'3884,"0"0"-2398,0 0 312,0 0-77,0 0-1073,0 0-456,0 3-58,13 255 834,-1 10-1304,-12-143-1715,0-43-2682,0-16-1636</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6:47.114"/>
    </inkml:context>
    <inkml:brush xml:id="br0">
      <inkml:brushProperty name="width" value="0.025" units="cm"/>
      <inkml:brushProperty name="height" value="0.025" units="cm"/>
    </inkml:brush>
  </inkml:definitions>
  <inkml:trace contextRef="#ctx0" brushRef="#br0">215 138 8292,'0'0'269,"0"0"163,0 0 601,0 0-201,0 0-215,-15-7-273,-46-19 197,58 24-459,0 1 0,0 0 0,-1 0 0,1 0-1,0 1 1,0-1 0,0 1 0,-1-1 0,1 1-1,0 0 1,0 1 0,0-1 0,-1 0 0,1 1 0,0 0-1,0-1 1,0 2 0,0-1 0,0 0 0,0 0-1,0 1 1,0-1 0,0 1 0,1 0 0,-1 0-1,1 0 1,-1 0 0,1 1 0,0-1 0,0 1 0,0-1-1,0 1 1,0 0 0,1 0 0,-1-1 0,0 3-82,-4 9 223,1 0 0,0 1 0,1-1 1,0 1-1,1 0 0,0 7-223,0 12 408,0-1 0,3 0 1,1 18-409,0-48 8,-1 1 1,0 0 0,1 0 0,0-1 0,0 1 0,0-1 0,0 1-1,1-1 1,-1 1 0,1-1 0,0 1 0,0-1 0,0 0 0,0 0-1,1 0 1,-1-1 0,1 1 0,2 2-9,0-2-27,0 0 0,0 0 0,1 0 1,-1 0-1,0-1 0,1 0 0,0 0 0,-1-1 0,1 1 0,0-1 1,3 0 26,3 0-90,0 0 0,-1-1 1,1-1-1,-1 0 1,1 0-1,-1-1 0,0-1 1,1 0-1,-1 0 1,0-1-1,-1 0 0,5-3 90,0-3-56,0 0 0,0-1-1,-2 0 1,1-1 0,-1-1-1,-1 0 1,0-1 0,-1 0-1,-1-1 1,0 0 0,7-14 56,-12 20 41,0-1 0,-1 0 0,0-1 0,0 1 1,-1 0-1,-1-1 0,0 0 0,0 0 0,-1 0 0,0 0 1,-1 0-1,0 1 0,-1-1 0,0 0 0,-1 0 1,0 0-1,-1 0 0,0 1 0,-4-10-41,3 10-34,-1-2-337,-1 1 0,0 0 0,-1 0 0,-5-7 371,6 13-2580,2 4-1787</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3:55.338"/>
    </inkml:context>
    <inkml:brush xml:id="br0">
      <inkml:brushProperty name="width" value="0.025" units="cm"/>
      <inkml:brushProperty name="height" value="0.025" units="cm"/>
      <inkml:brushProperty name="color" value="#CC0066"/>
    </inkml:brush>
  </inkml:definitions>
  <inkml:trace contextRef="#ctx0" brushRef="#br0">4 37 5827,'0'0'712,"0"0"-349,0 0 608,0 0-5,0 0-366,-1-5-317,0 1-127,1 2-78,-1 0 1,1 1-1,0-1 0,-1 1 0,1-1 1,0 0-1,0 1 0,0-1 1,0 0-1,0 1 0,1-1 0,-1 0 1,1 0-79,2 1 199,-1 0 0,1 1 0,0-1 1,0 1-1,0-1 0,0 1 0,0 0 1,0 0-1,0 0 0,3 1-199,0-1 174,-1 1-139,0 0-1,1 0 1,-1 0 0,0 1-1,0 0 1,0 0 0,0 0 0,0 0-1,0 1 1,-1 0 0,1 0-1,-1 0 1,0 0 0,1 1-1,-2 0 1,1 0 0,0 0 0,-1 0-1,0 0 1,0 1 0,0 0-35,12 19 22,-1 0 1,-1 1 0,6 18-23,-12-25 65,-1-5 30,0 0 0,1 0 1,0 0-1,1-1 0,9 11-95,-15-20-121,1 0-1,0-1 1,-1 1 0,1-1-1,0 1 1,0-1-1,1 0 1,-1 0 0,0 0-1,1 0 1,-1-1-1,1 0 1,0 1 0,-1-1-1,1 0 1,0-1-1,0 1 1,-1-1 0,1 0-1,0 0 1,0 0-1,0 0 1,-1 0 0,1-1-1,0 0 122,10-7-2772,-3-9-1819</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6:47.495"/>
    </inkml:context>
    <inkml:brush xml:id="br0">
      <inkml:brushProperty name="width" value="0.025" units="cm"/>
      <inkml:brushProperty name="height" value="0.025" units="cm"/>
    </inkml:brush>
  </inkml:definitions>
  <inkml:trace contextRef="#ctx0" brushRef="#br0">150 0 8996,'0'0'1694,"0"0"-360,0 0 579,0 0-576,0 0-532,0 3-183,-2 20-71,-1 1-1,-1-1 1,-1 1-1,-1-2 1,-1 1-1,-1 0 1,-1-1-551,-12 35 511,-9 39 457,2 7-968,19-64-675,2-1 0,2 2 0,2-1 0,1 12 675,1-48-696,3 5-1396,4-7-3228,9-7-3345</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6:48.061"/>
    </inkml:context>
    <inkml:brush xml:id="br0">
      <inkml:brushProperty name="width" value="0.025" units="cm"/>
      <inkml:brushProperty name="height" value="0.025" units="cm"/>
    </inkml:brush>
  </inkml:definitions>
  <inkml:trace contextRef="#ctx0" brushRef="#br0">72 76 8356,'0'0'752,"0"0"526,0 0 101,0 0-399,0 0-447,-6 1-79,4-1-421,1 0 0,-1 0 0,0 0 0,0 1 0,0-1 0,1 0 0,-1 1 0,0 0 0,1-1 0,-1 1 0,0 0 0,1 0 0,-1 0 0,1 0 0,-1 0 0,1 0 0,0 0 0,-1 2-33,-1 1 99,0 0-1,1 0 1,-1 1 0,1-1 0,1 1 0,-1 0-1,1-1 1,-1 3-99,-3 18 638,0 0-1,2 1 1,1-1-1,1 1 1,2 11-638,-1-18 176,0-13-167,0 0 0,1 0-1,0 0 1,0 1-1,0-1 1,0-1 0,1 1-1,0 0 1,1 0-1,-1-1 1,1 1-1,0-1 1,0 0 0,1 1-1,-1-2 1,1 1-1,0 0 1,1-1-1,-1 0 1,1 0 0,0 0-1,0 0 1,0-1-1,0 0-8,5 2-158,-1 0-1,1-2 0,0 1 1,0-1-1,1 0 0,-1-1 1,0 0-1,1-1 0,-1 0 1,1-1-1,0 0 0,-1 0 1,8-2 158,-13 1-35,0 0 1,0 0-1,0 0 1,0-1-1,-1 1 1,1-1-1,0 0 1,-1-1-1,0 1 1,1-1-1,-1 0 1,0 0-1,0 0 1,-1 0-1,1-1 1,-1 1 0,1-1-1,-1 0 1,0 0-1,-1-1 1,1 1-1,-1 0 1,0-1-1,0 0 1,0 1-1,0-3 35,2-10 83,0 1-1,-1-1 0,-1 0 1,-1 0-1,0 0 0,-1 0 0,-1-5-82,-1 9 106,0-1-1,0 1 0,-2 0 1,1 0-1,-2 0 0,1 0 1,-2 1-1,-5-11-105,1 6-106,0 0 1,-1 1-1,-1 1 1,0-1-1,-13-10 106,25 25-176,-1 0 0,0 0 0,1 0 0,-1 0-1,0 1 1,0-1 0,0 0 0,0 1 0,0-1 0,0 1-1,0-1 1,0 1 0,0-1 0,0 1 0,0 0 0,0-1-1,0 1 1,0 0 0,0 0 0,0 0 0,0 0 0,0 0-1,0 0 1,0 0 0,-1 0 0,1 1 0,0-1 0,0 0-1,0 0 1,0 1 176,-9 8-5955</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6:48.549"/>
    </inkml:context>
    <inkml:brush xml:id="br0">
      <inkml:brushProperty name="width" value="0.025" units="cm"/>
      <inkml:brushProperty name="height" value="0.025" units="cm"/>
    </inkml:brush>
  </inkml:definitions>
  <inkml:trace contextRef="#ctx0" brushRef="#br0">139 60 1105,'0'0'6997,"0"0"-5225,0 0-123,0 0 13,0 0-387,-17 4-443,5-2-629,5-2-111,0 1 0,0 1 0,0 0 1,0 0-1,-6 2-92,10-3 57,0 1 0,0-1-1,1 1 1,-1 0 0,1 0 0,-1-1 0,1 1 0,0 1 0,0-1 0,0 0 0,0 1 0,0-1 0,0 1 0,1-1 0,-1 1 0,1 0 0,0 0 0,-1 2-57,-4 16 277,1-1 0,1 1 0,1 0 0,1 0-1,1 1 1,1-1 0,0 0 0,2 0 0,3 17-277,-3-29-18,1 0 1,0-1-1,0 0 1,1 1-1,0-1 1,1-1 0,-1 1-1,1-1 1,1 1-1,0-2 1,0 1-1,0-1 1,1 1-1,-1-2 1,1 1-1,1-1 1,-1 0-1,1 0 1,0-1-1,0 0 1,4 1 17,2 0-160,-1 0 0,1-1 0,0-1 1,0 0-1,0-1 0,0 0 1,0-1-1,1-1 0,-1 0 0,0-1 1,1 0-1,-1-2 0,3 0 160,-12 2-23,0-1-1,1 0 1,-1 0-1,0 0 0,0-1 1,0 1-1,0-1 1,-1 0-1,1-1 1,-1 1-1,1-1 1,-1 0-1,-1 0 1,1 0-1,0-1 1,-1 1-1,0-1 0,0 0 1,-1 0-1,1 0 1,-1 0-1,0 0 1,0 0-1,0-4 24,3-13 167,-1 0 0,-1-1 0,-2 1 0,0-1 0,-1-10-167,0 20 64,-2-9-269,0 1 1,-1 0-1,-1 0 1,-1 0-1,-1 1 1,-1 0-1,-1 0 1,0 0 0,-2 1-1,0 0 1,-1 1 204,9 16-562,-5-8-482,0 8-4439,1 2-1774</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6:49.050"/>
    </inkml:context>
    <inkml:brush xml:id="br0">
      <inkml:brushProperty name="width" value="0.025" units="cm"/>
      <inkml:brushProperty name="height" value="0.025" units="cm"/>
    </inkml:brush>
  </inkml:definitions>
  <inkml:trace contextRef="#ctx0" brushRef="#br0">148 76 9444,'0'0'547,"0"0"710,0 0 357,0 0-221,0 0-516,-12-1-138,4-1-606,5 1-104,0 0 0,1 0 0,-1 1 0,1-1 0,-1 1 0,0 0 1,0-1-1,1 1 0,-1 1 0,0-1 0,1 0 0,-1 0 0,0 1 0,1 0 0,-1-1 1,0 1-1,1 0 0,-1 1 0,1-1 0,0 0 0,-1 1 0,1-1 0,0 1 0,0-1 1,0 1-1,0 0 0,0 0 0,0 0 0,0 0 0,0 1-29,-5 11 259,0 0 0,1 0 0,0 1 0,1 0 0,1 0 0,0 0 0,1 1 0,1 4-259,-3 28 716,3 0-1,2 2-715,0-46 13,0 2-16,0-1-1,0 1 0,1-1 1,-1 1-1,1-1 0,0 0 1,1 1-1,0-1 0,-1 0 0,1 0 1,1 0-1,-1 0 0,1 0 1,0-1-1,0 1 0,0-1 1,1 1-1,0-1 0,0 0 1,0-1-1,0 1 0,0-1 1,1 0-1,-1 0 0,1 0 0,0 0 1,0-1-1,0 0 0,0 0 1,0 0-1,1-1 0,-1 0 1,0 0-1,5 0 4,1 1-12,-1-1 0,1-1 0,-1 0 0,0-1 0,1 1 1,-1-2-1,0 0 0,1 0 0,-1-1 0,0 0 0,-1-1 0,1 0 0,-1 0 0,4-3 12,-4 1 4,0-1-1,0 0 0,0 0 0,-1-1 0,0 0 0,-1-1 1,0 0-1,0 0 0,0 0 0,-2-1 0,1 0 0,-1 0 1,0-2-4,2-4-19,-2 0 1,0-1 0,0 1 0,-2-1 0,0 0 0,-1 0 0,-1 0 0,0 0 0,-2-10 18,0 13-284,0 0 1,-1 1 0,-1-1 0,0 1-1,0-1 1,-2 1 0,1 1-1,-2-1 1,0 0 0,0 1 0,-8-10 283,13 20-196,-1 0 1,1 0 0,-1 0-1,1 1 1,-1-1 0,0 0 0,0 1-1,0-1 1,0 1 0,0 0-1,0 0 1,0-1 0,-1 2-1,0-2 196,1 2-307,0-1-1,1 1 1,-1 0-1,1 0 1,-1 0-1,1 0 1,-1 0-1,1 1 1,-1-1-1,0 0 1,1 1-1,-1-1 0,1 1 1,0-1-1,-2 2 308,-18 14-7563</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6:49.513"/>
    </inkml:context>
    <inkml:brush xml:id="br0">
      <inkml:brushProperty name="width" value="0.025" units="cm"/>
      <inkml:brushProperty name="height" value="0.025" units="cm"/>
    </inkml:brush>
  </inkml:definitions>
  <inkml:trace contextRef="#ctx0" brushRef="#br0">167 73 10645,'0'0'515,"0"0"1286,0 0 149,0 0-662,0 0-431,-12 4-369,7-3-439,-1 1 1,1 0-1,-1 0 0,1 0 0,0 1 1,0 0-1,0 0 0,1 0 1,-1 0-1,0 1 0,1 0 0,0 0 1,0 0-1,0 0 0,1 1 1,0-1-1,-1 1 0,1 0 0,1 0-49,-11 26 295,1 0 0,2 0 0,1 1 0,2 0 0,0 0 0,3 1 0,1 0 0,1 0 0,2 7-295,-1-33 26,2 0-1,-1-1 1,1 1-1,0 0 1,0 0 0,1-1-1,-1 1 1,2-1-1,-1 1 1,1-1-1,0 0 1,3 5-26,-3-7-6,0 0 0,0-1 0,1 1 0,0-1 0,-1 0 0,1 1 0,0-2 0,1 1 0,-1 0 0,0-1 0,1 0 0,0 0 0,-1 0 0,1-1 0,0 1 0,0-1 0,5 0 6,5 2-33,0-2 0,0 0 0,1 0 0,-1-2 0,0 0 0,1 0 0,-1-2-1,0 0 1,0 0 0,-1-2 0,1 0 0,-1 0 0,14-8 33,-18 7-27,0 0 0,0 0 0,0-1 1,-1-1-1,0 1 0,-1-2 0,0 1 1,0-1-1,0 0 0,-1-1 0,-1 0 1,0 0-1,0 0 0,-1-1 0,0 1 1,0-1-1,-2-1 0,2-5 27,0-2 29,-2-1 0,0 0-1,-1 1 1,-2-1 0,0 0 0,0 0 0,-2 1 0,-1-1-1,-1-4-28,2 12-58,-1 0-1,-1 0 1,0 1-1,0-1 1,-1 1-1,-1 0 0,0 0 1,-1 1-1,1-1 1,-2 1-1,0 1 1,0 0-1,0 0 1,-1 0-1,-2 0 59,5 5-194,0 1-1,0-1 1,-1 1-1,1 0 1,-1 1-1,0-1 1,0 1 0,0 1-1,0-1 1,0 1-1,0 0 1,-7 1 194,-4 0-1488,0 1-1,0 0 1,0 1 0,-11 4 1488,3 1-5129,1 1 0,-17 8 5129</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6:50.564"/>
    </inkml:context>
    <inkml:brush xml:id="br0">
      <inkml:brushProperty name="width" value="0.025" units="cm"/>
      <inkml:brushProperty name="height" value="0.025" units="cm"/>
    </inkml:brush>
  </inkml:definitions>
  <inkml:trace contextRef="#ctx0" brushRef="#br0">318 66 7732,'0'0'1339,"0"0"-803,0 0 441,0 0 52,0 0-108,-16-7-204,-53-21-95,66 26-565,0 1-1,0 0 1,0 0 0,-1 0-1,1 1 1,0-1 0,-1 1 0,1-1-1,0 1 1,-1 0 0,1 1-1,-1-1 1,1 1 0,0-1-1,0 1 1,-1 0 0,1 0 0,0 0-1,-2 2-56,0 0 97,0 1 0,0 0-1,1 0 1,0 0 0,0 0 0,0 1-1,0-1 1,-1 4-97,0-1 163,-10 14 103,0 1-1,2 0 0,1 2 1,0-1-1,2 1 0,1 1 1,1 0-1,1 0 1,1 1-1,1-1 0,1 1 1,2 0-1,0 0 0,2 1 1,2 17-266,-1-39 2,-1 0-1,1-1 1,0 1 0,1-1 0,-1 1 0,1-1 0,0 1 0,0-1 0,0 0-1,0 0 1,1 0 0,0 0 0,0-1 0,0 1 0,0-1 0,2 3-2,2-2-22,-1 1 0,0-1 1,1 0-1,0 0 1,0-1-1,0 0 1,0 0-1,0-1 0,7 2 22,5 0-161,0-1 0,0-1-1,0-1 1,1-1 0,-1 0-1,0-1 1,19-4 161,-28 3-70,0-1 0,1 0 0,-1 0 0,0-1 0,-1 0 0,1-1 0,-1 0-1,0-1 1,0 0 0,0 0 0,-1-1 0,0 0 0,0 0 0,-1-1 0,0 0 0,0 0 0,-1-1 70,2-2-8,-1-1 1,0-1-1,-1 1 0,0-1 1,-1 0-1,0-1 0,-1 1 0,-1-1 1,0 0-1,-1 0 0,-1 0 1,1-10 7,-2 5 57,-1 1 1,-1-1-1,-1 1 0,0-1 1,-1 1-1,-1 0 1,-1 0-1,-6-14-57,7 20 9,-1 0 0,-1 1 0,1 0-1,-2 0 1,0 0 0,0 1 0,0 0-1,-2 0 1,1 1 0,-1 1 0,0-1-1,-1 2 1,0-1-9,11 8-51,-1 0 0,1-1 0,0 1 0,0 0 0,-1 0-1,1 0 1,0-1 0,0 1 0,-1 0 0,1 0 0,0 0 0,-1 0 0,1 0 0,0 0-1,0-1 1,-1 1 0,1 0 0,0 0 0,-1 0 0,1 0 0,0 0 0,-1 0 0,1 0-1,0 0 1,-1 0 0,1 1 0,0-1 0,0 0 0,-1 0 0,1 0 0,0 0 0,-1 0-1,1 1 52,-1 9-3006,1-6 2521,0 24-4533</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6:50.918"/>
    </inkml:context>
    <inkml:brush xml:id="br0">
      <inkml:brushProperty name="width" value="0.025" units="cm"/>
      <inkml:brushProperty name="height" value="0.025" units="cm"/>
    </inkml:brush>
  </inkml:definitions>
  <inkml:trace contextRef="#ctx0" brushRef="#br0">86 7 12310,'0'0'749,"0"0"964,0 0 155,0 0-628,0 0-597,0-5-256,0 3-369,0 5 47,-5 86 809,-3-1 0,-5 1 0,-5 6-874,-21 167 155,36-195-1272,3-39-1903,0-13-289,0-7-2675</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6:54.599"/>
    </inkml:context>
    <inkml:brush xml:id="br0">
      <inkml:brushProperty name="width" value="0.025" units="cm"/>
      <inkml:brushProperty name="height" value="0.025" units="cm"/>
    </inkml:brush>
  </inkml:definitions>
  <inkml:trace contextRef="#ctx0" brushRef="#br0">162 231 7475,'0'0'438,"0"0"7,0 0 815,0 0-113,0 0-51,-17-3-394,-54-12-123,70 15-545,-1-1-1,0 1 1,1 0-1,-1-1 1,1 1-1,-1 0 1,1 0 0,-1 0-1,1 0 1,-1 0-1,0 1 1,1-1-1,-1 0 1,1 1-1,-1-1 1,1 1 0,-1 0-1,1-1 1,0 1-1,-1 0 1,1 0-1,0 0 1,0 0-1,-1 0 1,1 0 0,0 0-34,-1 2 55,1 0 0,0-1 1,-1 1-1,1 0 0,0 0 0,1 0 1,-1 0-1,0 0 0,1 3-55,-2 6 89,-6 26 604,1 0 0,3 1 0,1-1 0,2 39-693,1-72 31,0 0 0,0 0 0,1 0 0,0 0-1,0-1 1,0 1 0,0 0 0,1 0 0,-1 0 0,2 1-31,-1-3 4,-1-1 0,1 0 1,0 0-1,-1 0 1,1 0-1,0 0 0,0 0 1,1 0-1,-1-1 1,0 1-1,1-1 1,-1 1-1,0-1 0,1 0 1,0 0-1,-1 0 1,1-1-1,0 1 0,0 0-4,6 1-25,0-1-1,0 0 0,0 0 1,0 0-1,0-1 0,0-1 0,0 0 1,0 0-1,0 0 0,0-1 0,0-1 1,0 1-1,-1-2 0,1 1 0,-1-1 1,0 0-1,0-1 0,0 0 0,-1 0 1,0 0-1,0-1 0,0 0 1,-1-1-1,1 1 0,-2-1 0,1-1 1,3-4 25,0-4 4,1 0 0,-2 0 0,0-1 0,-1 0 1,-1-1-1,0 1 0,-2-1 0,0 0 0,0 0 1,-2-1-1,-1 1 0,0 0 0,-1-8-4,-2 13 0,0 0 0,-1 0 1,-1 1-1,0 0 0,0-1 0,-1 1 0,-1 1 0,0-1 0,0 1 0,-1 0 1,-1 0-1,0 1 0,0 0 0,-1 1 0,-1-1 0,1 2 0,-1-1 0,-1 2 1,1-1-1,-1 1 0,-11-5 0,21 12-35,-1-1-1,1 1 1,0-1 0,-1 0 0,1 1-1,0 0 1,-1-1 0,1 1 0,-1 0-1,1 0 1,0 0 0,-1 0 0,1 0-1,-1 0 1,1 0 0,-1 0 0,1 1-1,-1-1 36,1 1-99,0-1 0,0 1 0,1 0 0,-1-1 0,0 1 0,1 0 0,-1-1 0,0 1 0,1 0 0,-1 0 0,1-1 0,-1 1 0,1 0 0,-1 0 0,1 0 0,0 0 0,-1 0 0,1 0 0,0 0 0,0 0 99,-1 7-858,1-1-1,0 1 0,0 0 1,0 0-1,1-1 1,1 2 858,-2-7-139,10 43-5018</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6:54.951"/>
    </inkml:context>
    <inkml:brush xml:id="br0">
      <inkml:brushProperty name="width" value="0.025" units="cm"/>
      <inkml:brushProperty name="height" value="0.025" units="cm"/>
    </inkml:brush>
  </inkml:definitions>
  <inkml:trace contextRef="#ctx0" brushRef="#br0">116 27 7347,'0'0'3735,"0"0"-2673,0 0 83,0 0 237,0 0-598,0-7-333,2-11-222,-2 16-68,0 5 26,0 32 698,0-6-346,1 8 221,-2-1 1,-2 1-1,-1 0 0,-7 27-760,-85 279 721,93-327-1554,2-8-5607,1-8-369</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6:52.080"/>
    </inkml:context>
    <inkml:brush xml:id="br0">
      <inkml:brushProperty name="width" value="0.025" units="cm"/>
      <inkml:brushProperty name="height" value="0.025" units="cm"/>
    </inkml:brush>
  </inkml:definitions>
  <inkml:trace contextRef="#ctx0" brushRef="#br0">197 102 3378,'0'0'7019,"0"0"-5085,0 0-696,0 0 261,0 0-621,-8 0-318,4-1-558,0 1 39,0-1 0,0 1 1,0 0-1,0 0 1,-1 0-1,1 0 0,0 1 1,0 0-1,0 0 1,0 0-1,0 0 1,0 1-1,0-1 0,0 1 1,1 0-1,-1 0 1,1 0-1,-1 1 0,1-1 1,0 1-1,0 0 1,-2 2-42,-6 9 117,1 1 0,1 1 1,0 0-1,1 0 1,1 0-1,0 1 0,1 0 1,1 0-1,-3 17-117,2 2 287,1 1 0,2-1-1,1 1 1,3 12-287,-1-45-9,0 1 0,0 0 0,1 0 0,-1 0 0,1-1 0,1 1 0,-1 0-1,1-1 1,-1 1 0,1-1 0,1 0 0,-1 1 0,0-1 0,1 0 0,0 0 0,0-1 0,0 1-1,1-1 1,-1 1 0,1-1 0,0 0 0,-1 0 0,1-1 0,1 1 0,-1-1 0,0 0 0,1 0-1,-1 0 1,1-1 0,-1 1 0,1-1 0,0 0 0,0-1 0,2 1 9,4 1-60,1-1 0,-1-1-1,1 0 1,0-1 0,-1 0 0,1 0 0,-1-1 0,0-1 0,1 0-1,-1-1 1,0 0 0,-1 0 0,1-1 0,-1 0 0,0-1 0,0-1-1,-1 1 1,1-1 0,-2-1 0,1 0 0,-1 0 0,0-1 0,-1 0 0,3-4 60,0 0 5,-1-1 0,0 1 0,-1-2 0,0 1 0,-2-1 0,0 0 1,0-1-1,-1 1 0,-1-1 0,-1 0 0,1-6-5,-3 9 64,0 1 0,0-1-1,-1 1 1,-1-1-1,0 1 1,-1-1 0,0 1-1,-1 0 1,-1 0 0,1 0-1,-2 0 1,0 0-1,0 1 1,-1 0 0,-1 0-64,-2-5-50,-1 1 0,0 0 0,-1 1 0,-1 0 0,0 1 0,-1 0-1,-1 1 1,-3-2 50,16 13-158,0 1-1,0-1 1,0 1-1,0-1 1,1 1-1,-1 0 1,0-1-1,0 1 1,0 0-1,0 0 1,0 0-1,0 0 1,0 0 0,0 0-1,0 0 1,0 0-1,0 0 1,0 0-1,0 0 1,0 1-1,0-1 1,0 0-1,0 1 1,1-1-1,-1 1 1,0-1-1,0 1 1,0-1-1,1 1 1,-1-1-1,0 1 1,0 0-1,1 0 1,-1-1-1,1 1 1,-1 0-1,1 0 1,-1 0-1,1-1 1,-1 1-1,1 0 1,0 0-1,-1 0 1,1 0 158,-10 28-8498</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3:55.665"/>
    </inkml:context>
    <inkml:brush xml:id="br0">
      <inkml:brushProperty name="width" value="0.025" units="cm"/>
      <inkml:brushProperty name="height" value="0.025" units="cm"/>
      <inkml:brushProperty name="color" value="#CC0066"/>
    </inkml:brush>
  </inkml:definitions>
  <inkml:trace contextRef="#ctx0" brushRef="#br0">221 1 5843,'0'0'648,"0"0"-45,0 0 387,0 0-99,0 0-392,-13 20-80,7-11-315,-22 35 1045,1 1 1,-9 25-1150,29-56 387,-1 6-115,-1 0 1,-1-1 0,0 0-1,-2 0 1,0-1-1,-1-1 1,-14 14-273,25-30-266,1-4-3473,1-12-716</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6:52.681"/>
    </inkml:context>
    <inkml:brush xml:id="br0">
      <inkml:brushProperty name="width" value="0.025" units="cm"/>
      <inkml:brushProperty name="height" value="0.025" units="cm"/>
    </inkml:brush>
  </inkml:definitions>
  <inkml:trace contextRef="#ctx0" brushRef="#br0">105 166 7235,'0'0'1169,"0"0"386,0 0 363,0 0-829,0 0-481,-26-7 1244,25 8-1790,-1-1 1,1 1 0,-1-1-1,1 1 1,0 0 0,-1-1-1,1 1 1,0 0 0,-1 0-1,1 0 1,0 0 0,0 0-1,0 0 1,0 0 0,0 1-1,0-1 1,0 0 0,0 0-1,1 1 1,-1 0-63,-16 32 471,15-31-429,-5 16 226,1 0 1,0 1-1,1-1 0,2 1 1,0 0-1,0 12-268,1 5 410,2 1-1,1-1 1,3 4-410,-3-33 11,0-1 1,0 1 0,1-1-1,0 0 1,1 0 0,0 0-1,0 0 1,0 0 0,0-1-1,1 1 1,1-1 0,-1 0-1,1 0 1,0 0 0,0-1 0,0 0-1,1 0 1,0 0 0,1 0-12,4 2-102,0-1 1,0 0 0,0-1 0,1-1 0,-1 0-1,1 0 1,0-1 0,0 0 0,1-1 0,-1-1-1,7 0 102,13 1-727,1-2-1,23-2 728,-42 0-220,0 0-1,0-1 1,0 0-1,0-1 1,-1-1-1,0 0 1,7-4 220,-3 0-169,0-1 1,0-1 0,-1 0-1,0-1 1,-1-1 0,-1-1 168,-6 8-19,-2-2 1,1 1-1,-1-1 0,0 0 1,-1 0-1,0 0 1,0-1-1,-1 0 1,0 0-1,-1 0 1,1 0-1,-2-1 0,1 0 19,-1-5 129,-1-1-1,-1 1 0,0 0 0,0 0 0,-2-1 0,0 1 0,-1 0 0,0 0 0,-1 1 0,-1-1 0,0 1 0,-1 0 0,-1 0 0,0 0 1,-2-1-129,-9-14 260,-2 1 1,-1 0 0,-2 1 0,0 2 0,-2 0 0,-4-2-261,25 24-146,1 0 0,0-1 0,-1 1 0,0 1 0,0-1 0,0 1 0,0-1 0,0 1 0,0 0 0,-1 1 0,1-1 0,-1 1 0,1-1 0,-1 2 0,-4-2 146,1 5-2548,-1 10-1598</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6:53.198"/>
    </inkml:context>
    <inkml:brush xml:id="br0">
      <inkml:brushProperty name="width" value="0.025" units="cm"/>
      <inkml:brushProperty name="height" value="0.025" units="cm"/>
    </inkml:brush>
  </inkml:definitions>
  <inkml:trace contextRef="#ctx0" brushRef="#br0">172 127 8052,'0'0'2153,"0"0"-1462,0 0 245,0 0-13,0 0-341,-18-1-219,1 0-212,0 1 0,-1 1 0,-2 0-151,18 0 52,-1 0 0,1 0 0,-1 0 0,1 0 0,-1 0 0,1 0 1,0 0-1,0 1 0,-1 0 0,1-1 0,0 1 0,0 0 0,0 0 0,1 0 0,-1 0 0,0 0 0,1 0 0,0 1 0,-1-1 0,1 0 0,0 1 0,0-1 0,0 1 1,0 0-1,1-1 0,-1 1-52,-2 7 258,-5 15 190,1 1 1,2 0 0,0 0 0,2 1 0,1 0 0,1-1 0,1 1 0,2 7-449,-2-25 26,1 0 0,0 0 0,0 0 1,1 0-1,1 0 0,-1-1 0,1 1 1,0 0-1,1-1 0,0 0 1,1 0-1,-1 0 0,2-1 0,-1 1-26,0-3-16,0 1-1,0-1 0,1 0 0,0-1 0,0 1 1,0-1-1,0-1 0,1 1 0,0-1 1,-1 0-1,1 0 0,0-1 0,0 0 1,1 0-1,-1-1 0,0 0 0,6 1 17,-4-1 8,1-1 0,0 1 1,-1-2-1,1 1 0,0-1 0,0-1 0,-1 1 0,1-2 0,-1 1 0,0-1 0,0-1 0,0 0 1,0 0-1,0-1 0,-1 0 0,0 0 0,0-1 0,0 0 0,-1 0 0,0-1 0,0 0 0,0 0 1,-1-1-1,0 0 0,-1 0 0,0 0 0,0-1 0,2-6-8,2-7 15,-1-1 0,-1 0 0,0-1 0,-2 0 1,-1 0-1,-1 0 0,-1 0 0,-2 0 0,0-1 0,-1 1 0,-1 0 0,-2-1-15,2 12-134,0 0-1,-2-1 0,1 2 0,-2-1 0,0 0 0,0 1 0,-1 0 1,0 0-1,-1 0 0,-1 1 0,-1-2 135,6 11-201,1-1 1,0 1-1,-1-1 1,1 1-1,-1 0 1,0 0-1,1 0 0,-3-1 201,4 3-219,0-1-1,0 1 0,0-1 1,0 1-1,0 0 0,0 0 0,0-1 1,0 1-1,0 0 0,0 0 1,0 0-1,0 0 0,0 0 1,0 0-1,0 0 0,0 0 0,0 1 1,0-1-1,0 0 0,0 0 1,0 1-1,0-1 0,0 1 1,0-1-1,0 1 0,0-1 0,1 1 1,-1 0-1,0-1 0,0 1 220,-14 27-9799</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6:53.633"/>
    </inkml:context>
    <inkml:brush xml:id="br0">
      <inkml:brushProperty name="width" value="0.025" units="cm"/>
      <inkml:brushProperty name="height" value="0.025" units="cm"/>
    </inkml:brush>
  </inkml:definitions>
  <inkml:trace contextRef="#ctx0" brushRef="#br0">214 69 7652,'0'0'3460,"0"0"-2094,0 0 411,0 0-131,0 0-705,-23 12-111,6-3-670,7-5-77,0 0 0,1 1 0,-1 1 0,1 0 0,1 0 0,-1 0-1,1 1 1,0 1 0,0-1 0,1 1 0,0 1 0,1-1 0,0 1 0,-5 8-83,3 1 184,0 0-1,1 1 1,1 0 0,1 1 0,1-1 0,0 1 0,1 0-1,2 0 1,0 0 0,1 0 0,1 4-184,-1-20 12,0 0 1,1-1-1,0 1 0,-1-1 1,2 1-1,-1-1 1,0 1-1,1-1 0,-1 0 1,1 1-1,0-1 1,0 0-1,0 0 0,0 0 1,1-1-1,-1 1 0,1-1 1,0 1-1,0-1 1,-1 0-1,2 0 0,-1 0 1,0 0-1,0 0 1,1-1-1,-1 0-12,8 3 21,1-1 1,-1-1-1,1 0 1,0 0-1,0-1 1,-1-1-1,6 0-21,-3-1-2,0-1 0,-1 0 0,1-1 0,-1 0 0,1-1 0,-1 0 0,-1-2 0,1 1 0,0-1 0,-1-1 0,-1 0 0,1-1 0,8-7 2,-7 4-24,0 0-1,0-1 0,-1 0 0,-1-1 0,0 0 1,-1-1-1,0 0 0,-1-1 0,-1 0 0,0 0 0,0-4 25,-4 7-66,0 1 0,-1-1 1,0 0-1,-1 0 0,0 0 0,-1-1 0,-1 1 0,0 0 0,0-1 0,-1 1 0,-1 0 0,0 0 0,-3-11 66,3 17-241,0 0 0,0 0-1,-1 0 1,0 1 0,0-1 0,-1 1-1,1-1 1,-1 1 0,0 0 0,-1 0-1,1 1 1,-1 0 0,0-1-1,0 1 1,0 1 0,-1-1 0,1 1-1,-1 0 1,0 0 0,0 1 0,0 0-1,0 0 1,0 0 0,0 1 0,-1-1-1,1 2 1,-1-1 241,-81-2-6133</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6:55.500"/>
    </inkml:context>
    <inkml:brush xml:id="br0">
      <inkml:brushProperty name="width" value="0.025" units="cm"/>
      <inkml:brushProperty name="height" value="0.025" units="cm"/>
    </inkml:brush>
  </inkml:definitions>
  <inkml:trace contextRef="#ctx0" brushRef="#br0">230 222 7459,'0'0'2380,"0"0"-1534,0 0 811,0 0-161,0 0-658,-20-6-406,-63-14 107,80 19-492,0 0-1,0 1 1,1-1-1,-1 1 1,0-1 0,0 1-1,0 0 1,1 1-1,-1-1 1,0 0 0,0 1-1,0-1 1,1 1-1,-1 0 1,0 0-1,1 0 1,-1 0 0,1 0-1,-1 1 1,1-1-1,-1 1 1,1 0-1,0 0 1,-1 0-47,0 3 80,-1 0 1,1 0-1,0 0 0,0 0 1,0 1-1,1-1 0,0 1 0,-1 4-80,-1 1 166,-3 9 91,1 0 0,1 0-1,1 1 1,1-1 0,0 1-1,2 0 1,0 0 0,2 0-1,0-1 1,1 2-257,0-17-6,-1 1 0,1 0 1,0-1-1,0 1 0,0-1 1,1 1-1,0-1 0,0 0 1,0 0-1,1-1 0,0 1 0,0-1 1,0 1-1,0-1 0,1 0 1,-1-1-1,1 1 0,0-1 1,0 0-1,0 0 0,1-1 1,-1 1-1,1-1 0,-1 0 0,5 0 6,4 2-120,0-1-1,0 0 0,0-1 0,0-1 1,0 0-1,1-1 0,-1-1 0,0 0 1,0-1-1,5-1 121,-11 1-27,-1 0 0,0 0 0,1-1 0,-1 0 1,0-1-1,-1 1 0,1-1 0,0-1 0,-1 1 0,0-1 0,0 0 0,-1 0 1,1-1-1,-1 0 27,2-3 11,0 0 0,-1 0 0,-1-1 0,1 0 0,-1 0 0,-1 0 0,0-1 0,0 1 0,0-7-11,-1 3 43,0-1 0,-1 0 1,0 0-1,-1-1 1,-1 1-1,-1 0 1,0 0-1,-1 0 1,0 0-1,-1 0 0,-1 0 1,0 1-1,-1-1 1,-5-8-44,-5-7-458,-2 1 1,-1 1-1,0 0 1,-3 2-1,0 0 0,-15-13 458,19 28-2267,6 10-1292</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6:56.032"/>
    </inkml:context>
    <inkml:brush xml:id="br0">
      <inkml:brushProperty name="width" value="0.025" units="cm"/>
      <inkml:brushProperty name="height" value="0.025" units="cm"/>
    </inkml:brush>
  </inkml:definitions>
  <inkml:trace contextRef="#ctx0" brushRef="#br0">157 160 9108,'0'0'128,"0"0"403,0 0 568,0 0-213,0 0-227,-21 12-19,-7 3-122,1 2-1,-6 5-517,30-19 92,0 0-1,0 0 0,0 0 0,0 0 0,0 1 0,0-1 0,1 1 0,0 0 0,0 0 0,0 0 0,0 0 0,0 0 0,1 0 1,0 0-1,0 0 0,0 1 0,0-1 0,1 0 0,0 1 0,0-1-91,-2 11 401,-1 2 29,1 0 0,0 0 0,2 0 0,0 0 0,1 6-430,-1-19 12,1 0 0,0 1 1,0-1-1,0 0 1,0 0-1,1 0 1,-1 0-1,1 0 0,0 0 1,0 0-1,1 0 1,-1-1-1,1 1 1,0-1-1,0 0 1,0 0-1,0 0 0,0 0 1,1-1-1,-1 1 1,1-1-1,0 0 1,0 1-13,6 1-69,-1-1 0,1 1 0,1-2 0,-1 1 0,0-1 0,1-1 0,-1 0 0,1 0 0,-1-1 0,1-1 0,-1 1 0,1-2 0,-1 0 0,0 0 0,1 0 0,-1-1 0,0-1 0,-1 0 0,1 0 0,-1-1 0,1 0 0,-1-1 0,-1 0 0,1 0 0,-1-1 0,0 0 0,-1 0 0,7-9 69,-7 5 45,1-1-1,-2 0 1,0 0 0,0-1-1,-1 0 1,-1 0-1,0 0 1,0 0 0,-2-1-1,0 0 1,0 1 0,-1-1-1,-1 0 1,0 0-1,-1 0-44,-1-6-11,0 0 1,-2 0-1,0 0 0,-1 0 0,-1 1 0,-1-1 0,-1 2 0,0-1 0,-9-12 11,17 31-55,-14-20-211,14 20 150,0-1 1,0 1-1,0 0 1,-1-1-1,1 1 1,0-1-1,0 1 0,-1 0 1,1-1-1,0 1 1,0 0-1,-1-1 1,1 1-1,0 0 1,-1 0-1,1-1 1,-1 1-1,1 0 1,0 0-1,-1 0 1,1-1-1,-1 1 1,1 0-1,-1 0 1,1 0-1,0 0 1,-1 0-1,1 0 0,-1 0 1,1 0-1,-1 0 1,1 0-1,-1 0 1,1 0-1,0 0 1,-1 0-1,1 1 1,-1-1-1,1 0 1,0 0-1,-1 0 1,1 1-1,-1-1 1,1 0-1,0 1 116,-5 12-6454</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6:56.535"/>
    </inkml:context>
    <inkml:brush xml:id="br0">
      <inkml:brushProperty name="width" value="0.025" units="cm"/>
      <inkml:brushProperty name="height" value="0.025" units="cm"/>
    </inkml:brush>
  </inkml:definitions>
  <inkml:trace contextRef="#ctx0" brushRef="#br0">115 164 6931,'0'0'3941,"0"0"-2517,0 0 188,0 0-12,0 0-511,-18 13-443,4-4-511,9-6-86,-1 0 0,1 0 0,0 1 0,0 0 0,0-1 0,0 2 0,1-1 0,-1 0 0,1 1 0,1 0 0,-1 0 0,0 0 0,1 1 0,0-1 0,1 1 0,-1-1 0,1 1 0,0 0 0,0 0 0,1 0 0,0 0 0,-1 3-49,1 12 301,1-1-1,0 1 0,1-1 0,1 1 1,5 16-302,-6-30 14,1-1-1,1 0 1,-1 0-1,1 0 1,0 0-1,0 0 1,1 0-1,0-1 1,0 0-1,0 0 0,1 0 1,-1 0-1,1-1 1,0 1-1,1-1 1,-1 0-1,1-1 1,-1 0-1,1 0 1,2 1-13,-1 0-16,1-1 1,0 0-1,0-1 1,0 1-1,0-1 1,1-1-1,-1 0 1,1 0-1,-1 0 1,0-1 0,1 0-1,-1-1 1,1 0-1,-1 0 1,0-1-1,1 0 1,-1-1-1,0 0 1,0 0-1,-1 0 1,1-1 0,-1 0-1,0-1 1,0 1-1,0-2 1,0 1-1,-1-1 1,0 0-1,5-6 16,-3 2 26,-2-1-1,1 0 1,-1 0-1,-1-1 0,0 0 1,0 0-1,-2 0 1,1 0-1,-1-1 0,0-4-25,0-16 92,-1 1-1,-1-1 1,-2-16-92,0 31-151,-1 0 1,-1 0 0,-1 0 0,0 0 0,-1 0-1,-1 1 1,-1 0 0,0 0 0,-1 0 0,-5-6 150,12 22-96,0 0 1,1 0-1,-1 0 1,0 0 0,0 0-1,0 0 1,0 0 0,0 0-1,0 0 1,0 1-1,0-1 1,0 0 0,0 1-1,-1-1 1,1 1 0,0-1-1,-1 1 96,1 0-169,1 0 0,-1 0 0,0 0 0,0 0 0,0 0-1,1 0 1,-1 0 0,0 0 0,1 1 0,-1-1 0,0 0 0,0 1 0,1-1-1,-1 0 1,1 1 0,-1-1 0,0 1 0,1-1 0,-1 1 0,1-1-1,-1 1 1,1 0 0,-1-1 0,1 1 0,-1-1 0,1 1 0,0 0 0,-1-1-1,1 1 1,0 0 0,0 0 169,-10 32-7198</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6:57.067"/>
    </inkml:context>
    <inkml:brush xml:id="br0">
      <inkml:brushProperty name="width" value="0.025" units="cm"/>
      <inkml:brushProperty name="height" value="0.025" units="cm"/>
    </inkml:brush>
  </inkml:definitions>
  <inkml:trace contextRef="#ctx0" brushRef="#br0">211 1 5923,'0'0'4460,"0"0"-3302,0 0-171,0 0 137,0 0-204,-17 0-442,0 1-288,0 0 0,0 0 0,-4 3-190,17-3 50,1 0-1,0 0 0,-1 1 1,1 0-1,0 0 1,0 0-1,0 0 0,0 0 1,1 0-1,-1 1 0,1-1 1,-1 1-1,1 0 0,0 0 1,0 0-1,0 0 0,0 0 1,1 0-1,-1 1 0,1-1 1,0 0-50,-5 9 249,-5 9 85,2 0-1,0 0 1,2 0-1,0 1 1,2 0-1,0 1 1,1-1-1,2 1 1,0 0-1,1 0 1,2 0-1,0 1-333,0-17 20,-1 0-1,2 0 0,-1 0 1,1-1-1,0 1 1,0-1-1,1 1 0,0-1 1,0 0-1,1 0 0,-1 0 1,1-1-1,0 1 1,1-1-1,0 0 0,-1 0 1,1 0-1,1-1 1,-1 0-1,1 0 0,0 0 1,0-1-1,0 0 0,3 2-19,7 1-36,1 0-1,0-1 1,0-1-1,0-1 1,0 0-1,1-1 0,0-1 1,-1 0-1,3-2 37,-6 1-41,0-2-1,0 0 0,0-1 0,0 0 1,-1-1-1,1-1 0,-1 0 1,0 0-1,-1-2 0,1 1 0,3-4 42,1-1-54,-1-1 0,0-1 0,-1 0 0,0-1 0,-1-1 0,-1 0 0,9-12 54,-17 19 14,0 0 1,0 0 0,-1-1-1,0 1 1,0-1 0,-1 0-1,-1-1 1,1 1 0,-1-2-15,1-10 62,-1-1 1,0 0 0,-2-8-63,0 25-8,0-1 0,-1 1 0,1-1 0,-1 1 0,0 0 0,-1-1 0,1 1 0,-1 0 0,0 0 0,-1 0 0,1 0 0,-1 0 1,0 1-1,0-1 0,0 1 0,0 0 0,-1 0 0,0 0 0,0 0 0,0 0 0,0 1 0,-1 0 0,1 0 0,-1 0 0,-5-2 8,0 1-452,0-1-1,-1 2 0,1-1 1,-1 1-1,-8 0 453,1 0-1979,-1 1 0,1 1 0,-2 0 1979,-42 1-9311</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8:56.541"/>
    </inkml:context>
    <inkml:brush xml:id="br0">
      <inkml:brushProperty name="width" value="0.025" units="cm"/>
      <inkml:brushProperty name="height" value="0.025" units="cm"/>
    </inkml:brush>
  </inkml:definitions>
  <inkml:trace contextRef="#ctx0" brushRef="#br0">1 663 7892,'0'0'1640,"0"0"-119,0 0-232,0 0-553,0 0-437,6 1 2066,22 3-2393,-13-4-26,0 1 1,0-2-1,0 0 0,-1-1 1,1 0-1,-1-1 0,1-1 1,-1 0-1,8-5 54,32-2 61,-10-8-49,-29 12-1,0 1-1,0 0 0,0 1 0,1 0 0,0 2 0,0-1 1,0 2-1,10 0-10,-25 2 32,-1 0-30,0 0 4,26-7-76,22-6 181,0 2 0,1 3 0,0 2-1,37 0-110,-58 2 12,-1 0 0,0-2-1,0-1 1,21-9-12,22-5 60,89-24-35,-28 7 291,83-10-316,130-15 483,-152 32-443,43 3-56,141-3-26,-231 15-289,38-13 331,-8 1-30,70 5-110,-163 17 70,-8-3-25,14-6 95,-17 3 39,15-3-92,-20 2 36,36 0 17,-101 13 113,0 0-1,1-1 0,-1 1 0,0 0 1,1 0-1,-1 1 0,0-1 0,1 0 1,-1 0-1,0 0 0,1 1 1,-1-1-1,0 1 0,0-1 0,1 1 1,-1 0-1,0-1 0,0 1 0,0 0 1,0 0-113,10 23 2258,-8-15-3029,15 57 833,0 14-62,-4-18-22,12 32 22,-14-50-110,-7-26 32,0-1 0,1 0 0,2 4 78,-5-13-11,0 0 0,-1 0 0,0 0 0,0 0 0,-1 0 0,0 1 0,-1 3 11,0-4-14,1 0 0,-1-1 0,2 1 0,-1-1 0,1 1 0,0-1 0,0 0 0,1 1 0,0-1 14,3 5-30,-1 0 0,-1 1 0,0 0 0,0 0 0,-2 0 1,1 2 29,0 3 4,1-1 1,1 0-1,1 3-4,39 96-22,65 152-28,-103-251 41,-1-1-1,-1 1 1,-1-1-1,1 10 10,0-3-20,4 44 37,-8-52-12,0 0 0,1 0 0,1-1 0,1 1 0,3 10-5,22 38 22,1-2 0,26 34-22,-41-69-4,38 58 34,-26-44-30,-2 1 0,17 41 0,12 58 29,-25-63 104,19 35-133,-38-92 66,12 25-12,8 25-54,-24-53 2,-1 1 0,0 0-1,-1 0 1,-1 1 0,0 15-2,5 60 61,1 79-58,-7-144-15,1-1 0,2-1 0,6 27 12,2 6 76,6 34-78,-5-25 452,5 60-450,-16-89 184,-3-17-108,2 0-1,0 0 1,2 0-1,1 0 0,0-1 1,2 0-1,4 10-75,14 30 400,0 9-400,6 18 259,-16-47 349,3 26-608,-7-28 427,-9-31-304,-1 0-1,0 1 1,-1 0-1,0-1 1,-1 1-1,0 2-122,0 19 12,1 494-415,2-491 409,1 0-1,2-1 0,9 31-5,1 10-18,43 183 20,-27-131 12,5 62-14,-22-108 11,11 25-11,7 39-78,46 193 115,-65-278-39,-4 1-1,2 47 3,-2-23 53,6 135 3,-10-146-2075,-7-71-1271,-8-1-3062</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8:59.052"/>
    </inkml:context>
    <inkml:brush xml:id="br0">
      <inkml:brushProperty name="width" value="0.025" units="cm"/>
      <inkml:brushProperty name="height" value="0.025" units="cm"/>
    </inkml:brush>
  </inkml:definitions>
  <inkml:trace contextRef="#ctx0" brushRef="#br0">13 1 7155,'0'0'1918,"0"0"-968,0 0 430,0 0-145,0 0-544,0 0-374,0 0-66,0 0-91,0 0 48,0 0 46,0 0 82,0 0 59,0 0-38,0 11 537,-10 457 168,7-244-1124,4 186-135,5 68 435,-2-40-28,-1-398-250,8 34 40,-5-39-17,-1 0-1,-1 30 18,0 14 43,3 0 0,7 19-43,8 84 77,32 279 358,-18-184-240,-25-122 21,-7 1 0,-7 1-216,1 13 213,2 263 9,4-367-206,3 0 1,3 0-1,9 32-16,3 16 31,34 147 107,0 0-108,-44-147 6,-8-67-91,6 28 55,4 16 124,-4-1-1,-3 22-123,-4 184 261,-4-201-139,3-56 28,1 0 0,2 0 0,2 0 0,11 37-150,-1-34-18,-17-42-85,0 1 1,1-1 0,-1 0 0,1 0 0,-1 0-1,1 0 1,-1 0 0,0 0 0,1 0 0,-1 0-1,1 0 1,-1 0 0,0 0 0,1 0 0,-1 0-1,1-1 1,-1 1 0,1 0 0,-1 0 0,0 0-1,1-1 1,-1 1 0,0 0 0,1 0 0,-1-1-1,0 1 1,1 0 0,-1 0 0,0-1 0,0 1-1,1 0 1,-1-1 0,0 1 0,0-1 0,0 1 0,1-1 101,8-25-3680,-2-14-2149</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9:01.505"/>
    </inkml:context>
    <inkml:brush xml:id="br0">
      <inkml:brushProperty name="width" value="0.025" units="cm"/>
      <inkml:brushProperty name="height" value="0.025" units="cm"/>
    </inkml:brush>
  </inkml:definitions>
  <inkml:trace contextRef="#ctx0" brushRef="#br0">1 899 5827,'0'0'1094,"0"0"-428,0 0 388,0 0 160,0 0-112,2-1 6018,11-2-7223,8 4 119,0-1 0,0-1 1,-1-1-1,1-1 1,0-1-1,-1-1 0,2-1-16,15-7 16,-18 5 7,1 2 0,-1 0 0,1 1 0,1 1 0,7 0-23,18-2 9,-1-1-1,-1-2 1,0-2-1,0-2 1,29-14-9,-38 15-6,-1 1 0,1 2 1,0 2-1,1 1 0,0 2 0,0 1 1,25 2 5,-37-1-3,1-1 0,-1-1 0,0 0 0,0-2 1,17-7 2,-17 5 2,-1 1 1,1 2 0,0 0 0,0 1 0,18 1-3,-25 1 2,-1 0 1,1-1-1,-1 0 0,1-2 1,-1 0-1,-1-1 1,2 0-3,52-17 95,230-61-13,-228 64-86,1 4 0,8 1 4,-18 4 32,-39 5-19,0-1-1,-1-1 0,0-1 1,9-5-13,-6 2 123,2 1 1,23-6-124,-5 8 65,2 1 1,15 1-66,-8 0 95,27-7-95,-28 5 121,26-1-121,22-4 114,-67 6-99,0-1 0,19-9-15,-24 8 74,0 1-1,1 1 1,19-2-74,32-2 259,-1-4-1,7-4-258,94-19 256,-23 7-135,-98 20-62,1 2 1,13 2-60,-1 0-21,304-29-67,-126 33 121,-151 5 20,248-7 622,-321 12-729,-29 10-7224,-10-8-69</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3:56.262"/>
    </inkml:context>
    <inkml:brush xml:id="br0">
      <inkml:brushProperty name="width" value="0.025" units="cm"/>
      <inkml:brushProperty name="height" value="0.025" units="cm"/>
      <inkml:brushProperty name="color" value="#CC0066"/>
    </inkml:brush>
  </inkml:definitions>
  <inkml:trace contextRef="#ctx0" brushRef="#br0">177 5 9204,'0'0'126,"0"0"340,0 0 618,0 0-169,0 0-366,-20-2-389,-61 0 35,78 2-168,0 0 0,0 1 0,0 0 0,1 0 0,-1 0 0,0 0 0,1 0 1,-1 0-1,1 1 0,-1-1 0,1 1 0,-1 0 0,1 0 0,0 0 0,0 0 0,0 0 0,0 0 0,1 1 0,-1-1 0,0 0 0,1 1 0,0-1 0,0 1 0,-1 0 0,1-1 0,1 1 0,-1 1-27,-3 4 159,1 4-73,-1 1 1,2-1 0,-1 1 0,2 0 0,0 0 0,0 0 0,1 0 0,1 0 0,0 0 0,1-1 0,0 1 0,4 10-87,-5-14-104,0 0 0,0 1-1,-1-1 1,0 7 104,0 2-48,1-16 49,1-1 0,-1 1 0,1-1 0,0 0 0,-1 0 0,1 0 0,0 0 0,0 0-1,0 0 1,0 0 0,0 0 0,0-1 0,1 1-1,6 2 58,31 17 122,28 12-442,-23-21-3954,-35-10 745</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9:43.576"/>
    </inkml:context>
    <inkml:brush xml:id="br0">
      <inkml:brushProperty name="width" value="0.025" units="cm"/>
      <inkml:brushProperty name="height" value="0.025" units="cm"/>
      <inkml:brushProperty name="color" value="#CC0066"/>
    </inkml:brush>
  </inkml:definitions>
  <inkml:trace contextRef="#ctx0" brushRef="#br0">27 50 7972,'0'0'3228,"0"0"-2457,0 0-232,0 0 587,0 0-265,-5-2-447,-17-4-185,37 2 877,12 2-1406,28-1 146,-44 1 170,0 1 0,0 0 0,1 1 0,-1 0 1,0 1-1,0 0 0,0 0 0,0 2 1,-1-1-1,11 4-16,-5 2 29,1-1 1,0-1-1,0-1 1,0-1-1,7 1-29,-19-4-18,1 0 1,0-1-1,0 1 0,0-1 0,-1-1 0,1 1 0,0-1 1,0 0-1,-1 0 0,1-1 0,-1 0 0,1 0 1,-1 0-1,0 0 0,0-1 0,0 0 0,0 0 1,1-1 17,51-48-377,-55 52 453,1-1 0,0 1-1,0-1 1,-1 1 0,1 0-1,0 0 1,0 0 0,-1 1-1,1-1 1,0 1 0,-1-1-1,1 1 1,0 0 0,1 1-76,-4-2 5,46 15 768,0 1 931,29 5-1704,-58-18-647,-1 0 0,1-1 0,16-1 647,-33-2-2350,0-9-1660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9:44.694"/>
    </inkml:context>
    <inkml:brush xml:id="br0">
      <inkml:brushProperty name="width" value="0.025" units="cm"/>
      <inkml:brushProperty name="height" value="0.025" units="cm"/>
      <inkml:brushProperty name="color" value="#CC0066"/>
    </inkml:brush>
  </inkml:definitions>
  <inkml:trace contextRef="#ctx0" brushRef="#br0">211 658 5683,'0'0'1408,"0"0"-778,0 0 29,0 0 120,0 0-152,1 5-230,3 14 94,-4-14 144,0-5 264,0 0 110,0 0-198,0 0-158,3-5 180,-3-582-1377,7 538 337,1 3 3743,-10 50-3483,1-1 0,-1 0 0,0 0 1,0 0-1,0 0 0,0 0 0,0 0 0,-1-1 0,1 1 0,-3 1-53,-3 5 77,-13 16-100,0-1 0,-1-1 0,-2-1 0,0-1 0,-1-1 0,-27 15 23,51-34-603,-7 3 807,5-6-6681,3-13 1627</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9:45.025"/>
    </inkml:context>
    <inkml:brush xml:id="br0">
      <inkml:brushProperty name="width" value="0.025" units="cm"/>
      <inkml:brushProperty name="height" value="0.025" units="cm"/>
      <inkml:brushProperty name="color" value="#CC0066"/>
    </inkml:brush>
  </inkml:definitions>
  <inkml:trace contextRef="#ctx0" brushRef="#br0">0 18 5507,'0'0'2161,"0"0"-1049,0 0 350,0 0-16,0 0-552,6-2-430,0-1-160,1 0 0,-1 1 0,0 0 0,1 1 0,0-1 0,-1 1 0,1 0 0,0 1 0,-1 0 0,1 0 0,0 0 0,-1 1 0,1 0 0,0 0 0,-1 1 0,6 2-304,161 77 1446,-156-66-996,-13-11-2697,-3-3-3435,-7-1-32</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0:10.237"/>
    </inkml:context>
    <inkml:brush xml:id="br0">
      <inkml:brushProperty name="width" value="0.025" units="cm"/>
      <inkml:brushProperty name="height" value="0.025" units="cm"/>
      <inkml:brushProperty name="color" value="#CC0066"/>
    </inkml:brush>
  </inkml:definitions>
  <inkml:trace contextRef="#ctx0" brushRef="#br0">7 232 10789,'0'0'475,"0"0"-259,0 0 368,0 0 486,0 0-320,0 0-441,-5 0 27,3 0-81,4 0 1216,217 2-1535,-209-3 36,1 0 0,-1-1 0,1 0 0,-1-1 0,0 0 0,0-1-1,0 0 1,8-5 28,-8 4-26,0 0 0,0 1 0,0 0-1,0 1 1,1 0 0,0 1 0,-1 0 0,11 0 26,370-5 280,-371 6-327,0-1 1,0-1 0,6-2 46,-14 2 1,1 1 0,0 0 0,0 1-1,0 0 1,0 0 0,0 2 0,0 0 0,0 0 0,0 1-1,10 2-89,1-1-1,0-1 1,-1-2 0,1 0-1,9-2 90,28 0 12,-50 2 20,16 1-54,0-2 0,-1-1 0,1-1 0,10-3 22,-13 2 18,-1 2 0,1 0 0,0 1 0,-1 2 0,7 1-18,28 0 105,49-1-58,-13 1 15,38-6-62,104-6 88,-192 7-75,0-1 0,20-5-13,-20 2 31,1 2 0,21 2-31,-41 1 74,0 0 0,14-3-74,-14 1 19,0 1 1,14 1-20,44 1 69,79-11-69,-102 11-26,-48 1 25,-1 0 0,1 0 0,0-1 0,0 0-1,11-3 2,-1-1-5,1 2 0,0 0 0,0 1 0,0 2 0,20 2 5,-7-1 57,32-4-57,-35 1-34,1 2 0,18 3 34,-23-1-1,1-2 1,-1 0 0,20-4 0,12-9-37,-37 8 13,1 0 0,12 0 24,73-15-1750,-110 20-1628</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0:16.694"/>
    </inkml:context>
    <inkml:brush xml:id="br0">
      <inkml:brushProperty name="width" value="0.025" units="cm"/>
      <inkml:brushProperty name="height" value="0.025" units="cm"/>
      <inkml:brushProperty name="color" value="#CC0066"/>
    </inkml:brush>
  </inkml:definitions>
  <inkml:trace contextRef="#ctx0" brushRef="#br0">12 149 9973,'0'0'2353,"0"0"-1438,0 0 277,0 0 257,0 0-118,0 0-458,-2-6-412,-1 0-174,-2-7-249,3 0 3388,2 11-3417,1 1-1,-1 0 0,1 0 1,-1 0-1,1 0 0,0 0 1,-1 0-1,1 0 0,0 0 1,0 0-1,0 1 0,0-1 1,-1 0-1,1 0 1,0 1-1,0-1 0,0 1 1,1-1-1,-1 0-8,26-12 5,-22 11 7,26-12 1,0 2 1,2 1-1,-1 2 0,1 1 0,0 1 0,1 2-13,0 1-2627,0 2 0,0 1 2627,-17 0-5112,-8-2-3153</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0:17.127"/>
    </inkml:context>
    <inkml:brush xml:id="br0">
      <inkml:brushProperty name="width" value="0.025" units="cm"/>
      <inkml:brushProperty name="height" value="0.025" units="cm"/>
      <inkml:brushProperty name="color" value="#CC0066"/>
    </inkml:brush>
  </inkml:definitions>
  <inkml:trace contextRef="#ctx0" brushRef="#br0">1 103 11477,'0'0'1270,"0"0"-80,0 0 574,0 0 55,0 0-674,10-9 68,0 6-979,0 0 0,0 0 0,1 1-1,-1 1 1,4-1-234,29-5 163,13-3-107,5-2-1069,-22 1-2422,-38 10 3089,1 1 0,-1-1-1,0 1 1,0-1-1,0 0 1,1 1 0,-1-1-1,0 0 1,0 0 0,0 0-1,0 0 1,0 0-1,0 0 1,-1 0 0,1 0-1,0 0 1,0 0 0,-1 0-1,1-1 1,-1 1-1,1 0 1,-1 0 0,1-1-1,-1 1 347,1-14-8153</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0:17.489"/>
    </inkml:context>
    <inkml:brush xml:id="br0">
      <inkml:brushProperty name="width" value="0.025" units="cm"/>
      <inkml:brushProperty name="height" value="0.025" units="cm"/>
      <inkml:brushProperty name="color" value="#CC0066"/>
    </inkml:brush>
  </inkml:definitions>
  <inkml:trace contextRef="#ctx0" brushRef="#br0">12 0 12982,'0'0'595,"0"0"-43,0 0 635,0 0-293,0 0-280,-2 26-70,-2 1-351,2-7-17,0 0 1,0 0-1,2 0 0,1 0 1,0 0-1,5 17-176,3 44 825,-3-1 1,-4 1-1,-5 49-825,-4-69 51,37-61 82,22-5-1030,43-9 897,3-4-3704,-53 9 496,-2 0-2338</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0:18.607"/>
    </inkml:context>
    <inkml:brush xml:id="br0">
      <inkml:brushProperty name="width" value="0.025" units="cm"/>
      <inkml:brushProperty name="height" value="0.025" units="cm"/>
      <inkml:brushProperty name="color" value="#CC0066"/>
    </inkml:brush>
  </inkml:definitions>
  <inkml:trace contextRef="#ctx0" brushRef="#br0">96 348 3009,'0'0'2404,"0"0"-1283,0 0 157,0 0 200,0 0-449,3-6-330,-1 0-357,2-5 9,0-1 4372,-24 14-3760,16-1-898,1 1 0,0 1 0,0-1-1,0 0 1,0 1 0,0-1 0,1 1 0,-1 0-1,1 0 1,0 0 0,-1 0 0,1 1 0,1-1-1,-1 1-64,-22 51 548,23-53-519,-5 19 143,0 0 1,2 1 0,0-1-1,2 1 1,0 0 0,1 0-1,2 7-172,-1-28-27,0 1 0,1-1 0,-1 0 0,0 0 0,1 1 1,-1-1-1,1 0 0,0 0 0,-1 0 0,1 0 0,0 0 0,0 0 0,-1 0 0,1 0 0,0 0 0,0 0 0,0 0 0,0-1 0,0 1 0,1 0 0,-1-1 0,0 1 0,0-1 0,0 1 0,0-1 1,1 1-1,-1-1 0,0 0 0,0 0 0,1 0 0,-1 1 0,0-1 0,1 0 0,-1-1 0,0 1 0,0 0 0,2-1 27,2 1-140,0 0 0,0-1 0,-1 1 0,1-1-1,0-1 1,0 1 0,-1-1 0,1 0 0,-1 0 0,3-1 140,1-4-201,0 1 1,-1-2-1,0 1 1,0-1-1,0 0 1,-1-1-1,-1 0 0,1 0 1,-1 0-1,-1 0 1,1-1-1,-2 0 1,1 0-1,-2 0 1,1 0-1,-1 0 1,0-4 200,2-19-639,-1-1 0,-1 0-1,-2 1 1,-4-27 639,3 48-34,0 0 0,-2 0 0,1 1 0,-1 0 0,-1-1 0,0 1 0,0 0 0,-1 0 0,-1 1 0,-1-2 34,4 7 266,0 0 0,-1 0 1,0 1-1,0-1 1,0 1-1,-1 0 0,1 0 1,-1 0-1,0 1 0,0 0 1,0 0-1,0 0 0,-1 0 1,1 1-1,-1 0 0,0 0 1,1 0-1,-1 1 0,0 0 1,-3 0-267,-10-3 2618,34-3-1489,2 1-1429,9-3-191,0 0 0,22-4 491,-39 11-908,1 0-1,0 1 1,0 0 0,0 1 0,0 0-1,0 0 1,0 1 0,0 0-1,4 2 909,8 8-7224</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0:19.025"/>
    </inkml:context>
    <inkml:brush xml:id="br0">
      <inkml:brushProperty name="width" value="0.025" units="cm"/>
      <inkml:brushProperty name="height" value="0.025" units="cm"/>
      <inkml:brushProperty name="color" value="#CC0066"/>
    </inkml:brush>
  </inkml:definitions>
  <inkml:trace contextRef="#ctx0" brushRef="#br0">1 69 8820,'0'0'926,"0"0"-601,0 0 281,0 0 48,0 0-246,1 1-194,0-1 0,1 1 1,-1-1-1,0 1 1,1-1-1,-1 0 0,0 1 1,1-1-1,-1 0 0,1 0 1,-1 0-1,0 0 1,1 0-1,-1-1 0,1 1 1,-1 0-1,1-1-214,16-14 30,-1-1 1,0 0-1,3-7-30,-19 23 167,0 0-1,-1 0 1,1 0 0,0 1 0,0-1 0,0 0-1,-1 0 1,1 1 0,0-1 0,0 0 0,-1 1 0,1-1-1,0 1 1,-1-1 0,1 1 0,-1-1 0,1 1-1,0 0 1,-1-1 0,1 1 0,-1 0 0,0-1 0,1 1-1,-1 0 1,0 0 0,1-1 0,-1 2-167,25 37 477,-7-11-208,-18-28-342,12 14-479,-12-14 346,1 0-1,-1 1 0,0-1 0,0 0 1,1 0-1,-1 0 0,0 1 1,0-1-1,1 0 0,-1 0 1,0 0-1,1 0 0,-1 0 0,0 0 1,0 0-1,1 0 0,-1 0 1,0 0-1,1 0 0,-1 0 1,0 0-1,1 0 0,-1 0 0,0 0 1,0 0-1,1 0 0,-1 0 1,0 0-1,1 0 0,-1 0 1,0-1 206,1 0-5544</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0:19.361"/>
    </inkml:context>
    <inkml:brush xml:id="br0">
      <inkml:brushProperty name="width" value="0.025" units="cm"/>
      <inkml:brushProperty name="height" value="0.025" units="cm"/>
      <inkml:brushProperty name="color" value="#CC0066"/>
    </inkml:brush>
  </inkml:definitions>
  <inkml:trace contextRef="#ctx0" brushRef="#br0">0 0 14935,'0'0'768,"0"0"65,0 0 959,0 0-1071,0 0-721,0 0-769,8 0-111,11 0-1217,1 0-1072,-5 0-4131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3:56.620"/>
    </inkml:context>
    <inkml:brush xml:id="br0">
      <inkml:brushProperty name="width" value="0.025" units="cm"/>
      <inkml:brushProperty name="height" value="0.025" units="cm"/>
      <inkml:brushProperty name="color" value="#CC0066"/>
    </inkml:brush>
  </inkml:definitions>
  <inkml:trace contextRef="#ctx0" brushRef="#br0">1 1 9540,'0'0'1206,"0"0"-331,0 0 387,0 0-408,0 0-334,0 16-98,0-11-427,0 40 886,2 1 0,2-1 0,2 1-881,6 30 963,-8-44-1564,1 0 0,2-1 0,5 13 601,-12-43-394,1 1 0,-1 0 1,1-1-1,0 1 0,-1-1 1,1 1-1,0-1 0,0 1 1,0-1-1,1 0 0,-1 1 0,0-1 1,0 0-1,1 1 394,8-1-5410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0:19.691"/>
    </inkml:context>
    <inkml:brush xml:id="br0">
      <inkml:brushProperty name="width" value="0.025" units="cm"/>
      <inkml:brushProperty name="height" value="0.025" units="cm"/>
      <inkml:brushProperty name="color" value="#CC0066"/>
    </inkml:brush>
  </inkml:definitions>
  <inkml:trace contextRef="#ctx0" brushRef="#br0">0 49 15543,'0'0'1161,"0"0"-457,0 0 454,0 0-737,0 0-218,12-5-179,11-4-145,0 0 0,0 2 0,21-5 121,-32 10-181,-11 1 177,0 1 0,0-1 0,0 1 0,0-1 0,0 1 0,0 0 0,0-1 0,0 1 0,0 0 0,0 0 0,0 0-1,0 0 1,0 0 0,0 0 0,0 0 0,0 0 0,0 0 0,0 1 0,0-1 0,-1 0 0,1 1 0,0-1 0,0 0 0,0 1 0,0-1-1,0 1 1,0 0 0,-1-1 0,1 1 0,0 0 0,0-1 0,-1 1 0,1 0 0,-1 0 0,1-1 0,0 1 0,-1 0 0,0 0 0,1 0-1,-1 0 1,1 0 0,-1 0 0,0 0 0,0 1 4,6 17 193,-1 1-1,0 0 1,-2 0-1,-1 0 1,0 9-193,-2 107 422,-1-64-206,2-60-96,-2-1 1,1 1-1,-1-1 0,-1 1 1,0-1-1,0 0 0,-2 0 1,1 0-1,-4 7-120,7-18-2,0 1-1,0-1 1,0 0-1,0 0 1,0 0-1,0 1 1,0-1 0,0 0-1,0 0 1,0 0-1,0 1 1,1-1 0,-1 0-1,0 0 1,0 0-1,0 1 1,0-1-1,0 0 1,1 0 0,-1 0-1,0 0 1,0 0-1,0 1 1,1-1-1,-1 0 1,0 0 0,0 0-1,0 0 1,1 0-1,-1 0 1,0 0 0,0 0-1,0 0 1,1 0-1,-1 0 1,0 0-1,0 0 1,1 0 0,-1 0-1,0 0 1,0 0-1,0 0 1,1 0 2,16 1-852,-11-1 453,1 1-258,-1 0 1,1 1 0,-1-1 0,0 1-1,0 1 1,0-1 0,0 1-1,0 0 1,0 0 0,0 1-1,-1 0 1,0 0 0,3 3 656,15 16-6166</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0:20.022"/>
    </inkml:context>
    <inkml:brush xml:id="br0">
      <inkml:brushProperty name="width" value="0.025" units="cm"/>
      <inkml:brushProperty name="height" value="0.025" units="cm"/>
      <inkml:brushProperty name="color" value="#CC0066"/>
    </inkml:brush>
  </inkml:definitions>
  <inkml:trace contextRef="#ctx0" brushRef="#br0">6 170 6963,'0'0'2687,"0"0"-1177,0 0 66,0 0-362,0 0-859,0 0-340,-1 0 0,1 0 0,0 0 0,0 0-1,-1 0 1,1 0 0,0 0 0,0 0 0,0 0-1,-1 0 1,1 0 0,0 0 0,0 0 0,0 0 0,0 0-1,-1 0 1,1-1 0,0 1 0,0 0 0,0 0 0,0 0-1,-1 0 1,1 0 0,0-1 0,0 1 0,0 0 0,0 0-1,0 0 1,0-1 0,0 1 0,0 0 0,0 0 0,-1 0-1,1-1 1,0 1 0,0 0 0,0 0 0,0 0-1,0-1 1,0 1 0,0 0 0,0 0 0,0 0 0,1-1-1,-1 1 1,0 0 0,0 0 0,0 0 0,0-1 0,0 1-1,0 0 1,0 0-15,3-11-2,0 0 1,1 0-1,0 1 0,0-1 0,1 1 0,1 0 1,0 0-1,4-5 2,8-15-530,-9 13-301,2 1 3417,-10 16-2482,0 1 0,0 0-1,-1-1 1,1 1 0,0 0 0,0 0 0,-1 0-1,1 0 1,-1-1 0,1 1 0,-1 0 0,1 0 0,-1 0-1,1 0 1,-1 0 0,0 0 0,0 0 0,1 0-1,-1 0 1,0 0 0,0 1-104,13 37 76,2 0-1,2-1 1,6 8-76,-21-44-1589,-2-2-3321,0-1-1971</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0:20.341"/>
    </inkml:context>
    <inkml:brush xml:id="br0">
      <inkml:brushProperty name="width" value="0.025" units="cm"/>
      <inkml:brushProperty name="height" value="0.025" units="cm"/>
      <inkml:brushProperty name="color" value="#CC0066"/>
    </inkml:brush>
  </inkml:definitions>
  <inkml:trace contextRef="#ctx0" brushRef="#br0">1 0 12774,'0'0'2929,"0"0"-2305,0 0 1233,0 0-720,0 0-1137,0 0-64,14 0 16,6 9-865,-5 2-2048,-5 0-2401</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0:27.980"/>
    </inkml:context>
    <inkml:brush xml:id="br0">
      <inkml:brushProperty name="width" value="0.025" units="cm"/>
      <inkml:brushProperty name="height" value="0.025" units="cm"/>
      <inkml:brushProperty name="color" value="#CC0066"/>
    </inkml:brush>
  </inkml:definitions>
  <inkml:trace contextRef="#ctx0" brushRef="#br0">11 104 9780,'0'0'2692,"0"0"-1227,0 0-6,0 0-421,0 0-646,-2-2-157,-6-7 418,11 3 1016,25 0 835,-16 5-3133,94-10 981,-60 8-752,38-8 400,-79 10-314,1 0 0,-1-1 0,0 1 0,0-1-1,0 0 1,3-2 314,-6 3-386,-1 0 0,0 0-1,0 0 1,1 0 0,-1 0-1,0 0 1,0 0-1,0 0 1,0-1 0,0 1-1,-1 0 1,1-1 0,0 1-1,0 0 1,-1-1 0,1 1-1,-1-1 1,1 1-1,-1-1 1,0 1 0,0-1-1,0 1 1,1-1 0,-1 1 386,0-9-8532</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0:28.498"/>
    </inkml:context>
    <inkml:brush xml:id="br0">
      <inkml:brushProperty name="width" value="0.025" units="cm"/>
      <inkml:brushProperty name="height" value="0.025" units="cm"/>
      <inkml:brushProperty name="color" value="#CC0066"/>
    </inkml:brush>
  </inkml:definitions>
  <inkml:trace contextRef="#ctx0" brushRef="#br0">8 1 8852,'0'0'2508,"0"0"-1668,0 0 9,0 0 373,0 0-596,-1 0-585,1 0 0,0 0-1,-1 1 1,1-1-1,-1 0 1,1 1 0,-1-1-1,1 0 1,0 1-1,-1-1 1,1 0-1,0 1 1,-1-1 0,1 1-1,0-1 1,0 1-1,-1-1 1,1 1-1,0-1 1,0 1 0,0-1-1,0 1 1,0-1-1,0 1-40,2 320 4856,0 3-4976,1-309 25,-1-7-1647,-2 1-5020,0-7-364</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9:53.012"/>
    </inkml:context>
    <inkml:brush xml:id="br0">
      <inkml:brushProperty name="width" value="0.025" units="cm"/>
      <inkml:brushProperty name="height" value="0.025" units="cm"/>
      <inkml:brushProperty name="color" value="#CC0066"/>
    </inkml:brush>
  </inkml:definitions>
  <inkml:trace contextRef="#ctx0" brushRef="#br0">359 0 5074,'0'0'4749,"0"0"-3706,0 0-712,0 0 475,0 0 56,0 0-638,0 0-182,0 0 14,0 0-5,0 0 45,0 0 168,0 0-13,0 0 85,0 0-74,0 0-28,0 0-122,0 0-82,0 0-4,0 0 52,0 0 93,-9 0 373,-266 0 731,274 0-1206,-18 14 796,12-3-759,1-1 0,0 1 0,0 0 0,2 0 0,-1 1 0,1-1 0,1 1 0,0 0-1,1 0 1,-1 10-106,-1 22-933,3 0-1,2 18 934,0-5-5142,-1-57 1343,-2 0-1358</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9:53.515"/>
    </inkml:context>
    <inkml:brush xml:id="br0">
      <inkml:brushProperty name="width" value="0.025" units="cm"/>
      <inkml:brushProperty name="height" value="0.025" units="cm"/>
      <inkml:brushProperty name="color" value="#CC0066"/>
    </inkml:brush>
  </inkml:definitions>
  <inkml:trace contextRef="#ctx0" brushRef="#br0">23 6 6355,'0'0'1102,"0"0"-374,0 0 638,0 0-101,0 0-305,-4-2-405,4 2-508,-1 0 1,1-1-1,0 1 1,-1 0-1,1-1 0,0 1 1,-1 0-1,1 0 1,0-1-1,-1 1 0,1 0 1,0 0-1,-1 0 1,1 0-1,-1-1 0,1 1 1,-1 0-1,1 0 1,0 0-1,-1 0 0,1 0 1,-1 0-1,1 0 1,-1 0-1,1 0 0,0 0 1,-1 0-1,1 1 1,-1-1-1,1 0 0,0 0 1,-1 0-1,1 0 1,-1 1-1,1-1 0,0 0 1,-1 0-1,1 1 1,0-1-1,-1 0 0,1 1 1,0-1-1,0 0 1,-1 1-1,1-1 1,0 0-1,0 1 0,0-1 1,-1 1-1,1-1 1,0 0-1,0 1 0,0-1 1,0 1-48,0 2 171,0 0 0,1 0-1,0 1 1,-1-1 0,1 0 0,0 0 0,0 0 0,1 0 0,1 2-171,33 77 1821,18 59-1821,-32-80 97,-22-61-94,0 0 1,0 0-1,0 0 0,0 1 1,0-1-1,0 0 0,0 0 0,0 0 1,1 1-1,-1-1 0,0 0 1,0 0-1,0 0 0,0 0 0,0 1 1,0-1-1,0 0 0,1 0 1,-1 0-1,0 0 0,0 0 0,0 0 1,0 1-1,0-1 0,1 0 1,-1 0-1,0 0 0,0 0 0,0 0 1,1 0-1,-1 0 0,0 0 1,0 0-1,0 0 0,1 0 0,-1 0 1,0 0-1,0 0 0,0 0 1,0 0-1,1 0-3,5-7 148,2-13 209,-4 5-266,1 1-1,1-1 0,0 1 1,1 0-1,0 0 1,6-7-91,-9 16-23,0 0 1,0 1 0,1-1 0,-1 1 0,1 0 0,0 0 0,0 1 0,1-1 0,-1 1-1,1 1 1,-1-1 0,1 1 0,0 0 0,0 0 0,0 0 0,0 1 0,1 0-1,-1 0 23,-5 1-49,61-6 563,-29 9-2309,-31-2 984,0-1 0,0 1 0,1-1-1,-1 1 1,0 0 0,0 0 0,0 0 0,0 0 0,0 0 0,1 2 811,-2-3-7433</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9:54.745"/>
    </inkml:context>
    <inkml:brush xml:id="br0">
      <inkml:brushProperty name="width" value="0.025" units="cm"/>
      <inkml:brushProperty name="height" value="0.025" units="cm"/>
      <inkml:brushProperty name="color" value="#CC0066"/>
    </inkml:brush>
  </inkml:definitions>
  <inkml:trace contextRef="#ctx0" brushRef="#br0">21 121 5651,'0'0'2643,"0"0"-1357,0 0 296,0 0 89,0 0-471,-4-4-368,-12-14-26,17 14 4064,10 1-3420,19-2-2279,-21 4 1392,59-13-28,41-14-535,-47 11-837,63-9 837,-115 27-5760,-13 3 1261,-1 0 4548,-16 10-4475</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9:55.412"/>
    </inkml:context>
    <inkml:brush xml:id="br0">
      <inkml:brushProperty name="width" value="0.025" units="cm"/>
      <inkml:brushProperty name="height" value="0.025" units="cm"/>
      <inkml:brushProperty name="color" value="#CC0066"/>
    </inkml:brush>
  </inkml:definitions>
  <inkml:trace contextRef="#ctx0" brushRef="#br0">27 12 7235,'0'0'2025,"0"0"-547,0 0 318,0 0-99,0 0-737,-4-2-507,-14-5-154,13 5 125,5 2 118,0 0-19,13 0 173,-2 0-564,29 0 161,-1 1 0,19 5-293,-46-4-6,-1 0 1,1 0 0,-1 1 0,0 1 0,0 0 0,0 0 0,-1 1 0,0 1 0,0 0 0,9 6 5,-17-10-6,0-1-1,-1 1 0,1 0 1,-1-1-1,0 1 0,1 0 1,-1 0-1,0 0 1,0-1-1,0 1 0,0 0 1,0 1-1,-1-1 0,1 0 1,-1 0-1,1 0 0,-1 0 1,0 0-1,0 1 1,0-1-1,0 0 0,0 0 1,0 0-1,-1 1 0,1-1 1,-1 0-1,1 0 0,-2 2 7,0 1 19,0 0 0,-1 0-1,1 0 1,-1 0-1,0-1 1,-1 1 0,1-1-1,-1 0 1,0 0-1,-3 3-18,-36 28 211,27-23-106,0 0-1,1 1 0,1 0 1,0 1-1,1 1 0,1 0 1,0 1-1,-4 7-104,45-21 99,41-4 160,1-2-1,61-14-258,-70 10-40,1 2 0,64 2 40,-127 4-45,0 0-64,0 0-148,0 0-455,0 0-536,0 0-799,0 0-1717,0 0-2572</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9:59.218"/>
    </inkml:context>
    <inkml:brush xml:id="br0">
      <inkml:brushProperty name="width" value="0.025" units="cm"/>
      <inkml:brushProperty name="height" value="0.025" units="cm"/>
      <inkml:brushProperty name="color" value="#CC0066"/>
    </inkml:brush>
  </inkml:definitions>
  <inkml:trace contextRef="#ctx0" brushRef="#br0">2 186 6531,'0'0'2889,"0"0"-1904,0 0 218,0 0 184,0 0-538,0 0-281,0-5 150,0 0-1385,-1 3 927,1 0 0,0 0 0,0-1 0,-1 1 1,1 0-1,1 0 0,-1 0 0,0 0 0,0 0 0,1 0 1,-1 0-1,1 0 0,0 0 0,0 0 0,-1 0 0,1 0 1,1 0-1,-1 0 0,0 0 0,0 1 0,1-1 1,-1 0-1,1 0-260,22-11 28,1 1 0,0 1 0,1 1 0,0 1 0,0 1 1,1 1-1,0 2 0,0 0 0,4 2-28,-21 2-343,35-7-396,-43 7 418,-1 1 0,1-1 0,0 1 0,-1-1 0,1 1 0,-1-1 0,1 0 0,-1 0 0,1 0 0,-1 0 0,0 0 0,1 0 0,-1 0-1,0-1 1,0 1 0,0 0 0,0-1 0,0 1 0,0 0 0,0-1 0,0 1 0,0-1 321,-1-9-4936</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3:56.956"/>
    </inkml:context>
    <inkml:brush xml:id="br0">
      <inkml:brushProperty name="width" value="0.025" units="cm"/>
      <inkml:brushProperty name="height" value="0.025" units="cm"/>
      <inkml:brushProperty name="color" value="#CC0066"/>
    </inkml:brush>
  </inkml:definitions>
  <inkml:trace contextRef="#ctx0" brushRef="#br0">144 1 7491,'0'0'1927,"0"0"-1311,0 0 163,0 0-160,-18 3-584,-103 18 330,121-21-336,0 0 0,-1 0 0,1 0 0,0 0 0,0 0 0,0 0 1,-1 0-1,1 0 0,0 0 0,0 0 0,0 0 0,0 0 0,-1 0 0,1 0 0,0 1 0,0-1 0,0 0 0,0 0 0,-1 0 0,1 0 0,0 0 1,0 0-1,0 1 0,0-1 0,0 0 0,0 0 0,0 0 0,-1 0 0,1 1 0,0-1 0,0 0 0,0 0 0,0 0 0,0 0 0,0 1 1,0-1-1,0 0 0,0 0 0,0 0 0,0 1 0,0-1 0,0 0-29,6 9 256,15 7-461,-19-14 339,50 43 170,6 6-373,-53-47-445,1 0-1,0-1 1,0 1 0,0-1-1,0 0 1,1-1 0,-1 1-1,1-1 1,2 0 514,9-1-3466</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9:59.750"/>
    </inkml:context>
    <inkml:brush xml:id="br0">
      <inkml:brushProperty name="width" value="0.025" units="cm"/>
      <inkml:brushProperty name="height" value="0.025" units="cm"/>
      <inkml:brushProperty name="color" value="#CC0066"/>
    </inkml:brush>
  </inkml:definitions>
  <inkml:trace contextRef="#ctx0" brushRef="#br0">13 0 1281,'0'0'7712,"0"0"-5865,0 0-935,0 0 555,0 0-669,0 0-738,-1 0 0,1 0 0,-1 0 0,1 0-1,-1 0 1,0 1 0,1-1 0,-1 0 0,1 0 0,-1 0 0,1 1-1,0-1 1,-1 0 0,1 1 0,-1-1 0,1 0 0,-1 1 0,1-1-1,0 0 1,-1 1 0,1-1 0,0 1 0,0-1 0,-1 1 0,1-1-1,0 1 1,0-1 0,-1 1 0,1-1 0,0 1 0,0-1 0,0 1-60,1 11 429,1 1 0,1-1 1,0 0-1,0-1 0,1 1 1,1 0-1,5 10-429,15 44 343,-20-43-263,-1-1 1,1 18-81,-3-22 60,-1-15-56,0 0 0,0-1 1,0 1-1,1-1 0,-1 0 0,1 0 0,0 1 0,-1-1 0,1 0 0,0 0 0,0 0 1,1-1-1,-1 1 0,0 0 0,1-1 0,-1 0 0,0 1 0,1-1 0,0 0 0,-1 0 1,1-1-1,0 1 0,0 0-4,8 2 7,1 0 0,0 0 1,0-1-1,0 0 0,3-1-7,148-1-403,-163 0-381,0 0-409,0 0-832,0 0-1822,0 0-2108</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0:01.632"/>
    </inkml:context>
    <inkml:brush xml:id="br0">
      <inkml:brushProperty name="width" value="0.025" units="cm"/>
      <inkml:brushProperty name="height" value="0.025" units="cm"/>
      <inkml:brushProperty name="color" value="#CC0066"/>
    </inkml:brush>
  </inkml:definitions>
  <inkml:trace contextRef="#ctx0" brushRef="#br0">226 317 9957,'0'0'389,"0"0"315,0 0 420,0 0-201,0 0-603,0 0-128,0-3 35,0 1-125,0 0 0,-1 0 0,1 0 0,-1 0 0,0 0 0,1 0 0,-1 0 0,0 0 0,0 0 0,-1 0 0,1 0 0,0 1 0,-1-1 0,1 0 0,-1 1 0,1-1 0,-1 1 0,1 0 0,-1-1 0,0 1 0,0 0 0,0 0 0,0 0 0,0 0 0,0 1 1,0-1-1,0 0 0,0 1 0,-2-1-102,-5-1 85,0 1 1,1-1 0,-1 1-1,0 1 1,0 0 0,0 0 0,-4 1-86,10 0 34,-1 0 0,1 1 0,0-1 1,-1 1-1,1 0 0,0 0 0,0 0 0,0 0 1,1 0-1,-1 1 0,0 0 0,1-1 0,0 1 1,-1 0-1,1 0 0,0 0 0,1 0 1,-1 0-1,0 1 0,1-1 0,-1 4-34,-6 12 110,2 0 0,0 1-1,0 4-109,6-22 9,-5 15 52,2 0 0,0 0-1,1 0 1,1 0 0,0 0-1,2 1 1,0-1 0,0 1-61,1-14-40,-1-1 0,0 0 0,1-1 1,-1 1-1,1 0 0,0 0 0,0-1 1,0 1-1,0-1 0,0 1 0,1-1 1,-1 0-1,1 0 0,0 0 0,-1 0 0,1-1 1,0 1-1,0-1 0,0 0 0,0 1 1,0-1-1,0-1 0,1 1 0,-1 0 1,0-1-1,1 1 40,3 0-99,-1 0 1,0-1-1,1 1 0,-1-1 1,1 0-1,-1-1 1,0 0-1,1 0 0,-1 0 1,0-1-1,0 0 1,0 0-1,3-1 99,-3-1-60,0-1 0,0 0 0,-1 0 0,1 0 0,-1-1 0,-1 0 0,1 0 0,-1 0 0,1 0 1,-2-1-1,1 1 0,-1-1 0,0 0 0,0 0 0,-1-1 0,0 1 0,-1 0 0,1-1 0,-1 1 0,0-4 60,0-4-54,0 0-1,-1 1 0,0-1 1,-1 0-1,-1 0 1,0 0-1,-1 1 0,-1-1 1,0 1-1,-1-1 55,-7-12 13,0 2 0,-2 0 0,0 0 0,-17-19-13,23 33 143,-1 0 0,0 0 0,0 1 0,-2 1-1,1 0 1,-1 0 0,0 1 0,-1 0 0,0 1 0,-12-6-143,24 13 4,-18-10 2064,18 10-2044,0 0-1,-1-1 1,1 1-1,0 0 0,0-1 1,0 1-1,-1 0 0,1-1 1,0 1-1,0 0 0,0-1 1,0 1-1,0-1 1,0 1-1,0 0 0,0-1 1,0 1-1,0-1 0,0 1 1,0 0-1,0-1 0,0 1 1,0 0-1,0-1 0,0 1 1,0-1-1,0 1 1,1 0-1,-1-1 0,0 1 1,0 0-1,0-1 0,1 1 1,-1 0-1,0-1 0,1 1 1,-1 0-1,0 0 1,0-1-1,1 1 0,-1 0 1,1 0-1,-1 0 0,0-1 1,1 1-1,-1 0 0,0 0 1,1 0-1,-1 0 1,1 0-1,-1 0 0,0 0 1,1 0-24,10-5 72,0 1 0,1 0 1,-1 1-1,1 0 0,0 1 1,0 0-1,4 1-72,90-2-620,-78 4 77,10-2-864,-12 0-1744,0 1-1,12 3 3152,-9 4-5875</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0:02.052"/>
    </inkml:context>
    <inkml:brush xml:id="br0">
      <inkml:brushProperty name="width" value="0.025" units="cm"/>
      <inkml:brushProperty name="height" value="0.025" units="cm"/>
      <inkml:brushProperty name="color" value="#CC0066"/>
    </inkml:brush>
  </inkml:definitions>
  <inkml:trace contextRef="#ctx0" brushRef="#br0">0 83 7860,'0'0'1664,"0"0"-1127,0 0 95,0 0 160,0 0-448,42-18 2356,36-47-2513,-78 65-117,1 0 1,0 0-1,0 0 0,-1 0 0,1 0 1,0 1-1,-1-1 0,1 0 0,0 0 1,-1 1-1,1-1 0,0 0 0,-1 1 1,1-1-1,0 0 0,-1 1 0,1-1 1,-1 1-1,1-1 0,-1 1 0,1-1 1,-1 1-1,0 0 0,1-1 0,-1 1 1,1-1-1,-1 1 0,0 0 0,0-1 1,1 1-1,-1 0-70,12 23 722,-4-9-680,6 12 274,-10-12-6132,-4-15 1854</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0:02.382"/>
    </inkml:context>
    <inkml:brush xml:id="br0">
      <inkml:brushProperty name="width" value="0.025" units="cm"/>
      <inkml:brushProperty name="height" value="0.025" units="cm"/>
      <inkml:brushProperty name="color" value="#CC0066"/>
    </inkml:brush>
  </inkml:definitions>
  <inkml:trace contextRef="#ctx0" brushRef="#br0">0 36 14647,'0'0'496,"0"0"96,0 0 737,0 0-1329,0 0-288,0 0 80,67-27-801,-45 20-784,-3 5-2257,-6 2-5666</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0:02.848"/>
    </inkml:context>
    <inkml:brush xml:id="br0">
      <inkml:brushProperty name="width" value="0.025" units="cm"/>
      <inkml:brushProperty name="height" value="0.025" units="cm"/>
      <inkml:brushProperty name="color" value="#CC0066"/>
    </inkml:brush>
  </inkml:definitions>
  <inkml:trace contextRef="#ctx0" brushRef="#br0">1 63 10869,'0'0'3495,"0"0"-2361,0 0 82,0 0-7,0 0-814,0 7-289,1 36 370,2 0 0,2 1-1,2-2 1,12 41-476,-19-82-143,0 0 1,0 0-1,0 0 1,1-1-1,-1 1 1,0 0-1,1 0 1,-1-1-1,0 1 1,1 0-1,-1-1 1,1 1-1,-1 0 1,1-1-1,-1 1 1,1-1-1,0 1 1,-1-1-1,1 1 1,0-1-1,-1 1 1,1-1-1,0 0 1,0 1-1,-1-1 1,1 0-1,0 0 1,0 1-1,0-1 1,-1 0-1,1 0 1,0 0 142,1 0-220,0-1 0,0 1 0,0-1 0,0 0 0,0 1 0,0-1 0,0 0 1,0 0-1,-1 0 0,1-1 0,0 1 0,-1 0 0,1-1 220,1-1-139,1 1 0,-1-1 0,-1 0-1,1 0 1,0 0 0,-1-1 0,0 1-1,0-1 1,0 1 0,0-1 0,0 0 0,-1 0-1,2-4 140,-3 7 582,0 1 365,0 0-72,0 3-114,0 5-429,0 0 1,1 0-1,0 0 1,1 0-1,0 0 1,0-1-1,0 1 1,4 7-333,-5-13 25,1 1 1,-1 0-1,1 0 1,0-1 0,0 1-1,-1 0 1,2-1-1,-1 0 1,0 1-1,0-1 1,1 0-1,-1 0 1,1-1 0,0 1-1,0 0 1,-1-1-1,1 0 1,0 0-1,0 0 1,0 0-1,1 0 1,-1 0-1,0-1 1,3 1-26,-3-1-19,0 0-1,1 0 1,-1 0-1,1 0 1,-1-1-1,0 1 1,1-1-1,-1 0 1,0 0-1,0 0 1,0-1-1,1 1 1,-1-1-1,0 1 1,-1-1 0,1 0-1,1-2 20,0 1 17,-1-1 0,1 0-1,-1-1 1,0 1 0,-1 0 0,1-1-1,-1 0 1,0 1 0,0-1 0,0 0-1,0-4-16,4-20 93,-2 0 0,0 0 0,-2 0 0,-2-1 0,-1-20-93,0-1 96,1 45-87,0 0 4,0-1 1,0 1-1,0-1 1,-1 1-1,0 0 1,0-1-1,-1 1 1,1 0-1,-1 0 1,-2-5-14,4 12-23,0-1-1,0 0 1,-1 0 0,1 1 0,0-1 0,0 0 0,0 0 0,0 0 0,0 1 0,0-1 0,0 0 0,0 0 0,0 0-1,-1 1 1,1-1 0,0 0 0,0 0 0,0 0 0,0 0 0,-1 1 0,1-1 0,0 0 0,0 0 0,0 0 0,0 0 0,-1 0-1,1 0 1,0 0 0,0 0 0,-1 1 0,1-1 0,0 0 0,0 0 0,0 0 0,-1 0 0,1 0 0,0 0 0,0 0-1,-1 0 1,1 0 0,0-1 0,0 1 0,-1 0 0,1 0 0,0 0 0,0 0 0,0 0 0,-1 0 0,1 0 0,0 0-1,0-1 1,0 1 0,0 0 0,-1 0 0,1 0 0,0 0 0,0-1 0,0 1 23,-2 24-2732,2-23 2502,-1 48-2955,1 14-1084</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0:03.184"/>
    </inkml:context>
    <inkml:brush xml:id="br0">
      <inkml:brushProperty name="width" value="0.025" units="cm"/>
      <inkml:brushProperty name="height" value="0.025" units="cm"/>
      <inkml:brushProperty name="color" value="#CC0066"/>
    </inkml:brush>
  </inkml:definitions>
  <inkml:trace contextRef="#ctx0" brushRef="#br0">1 98 8852,'0'0'2639,"0"0"-1831,0 0-138,0 0-217,3 0-325,-1 0-68,0 0 0,0 0 0,0-1 0,0 1 0,0 0 0,0-1 0,0 0-1,0 1 1,0-1 0,0 0 0,-1 0 0,1 0 0,0 0 0,0-1 0,-1 1 0,1 0 0,-1-1-1,2 0-59,21-35 883,-21 30-544,0 1-1,1 0 0,0 0 1,0 1-1,0-1 0,4-2-338,-8 8 654,0 0-104,12 10 213,-6 0-481,0 0 0,-1 0 1,0 1-1,3 10-282,-3 8-5555,-7-28 651,-4-1-5002</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0:03.520"/>
    </inkml:context>
    <inkml:brush xml:id="br0">
      <inkml:brushProperty name="width" value="0.025" units="cm"/>
      <inkml:brushProperty name="height" value="0.025" units="cm"/>
      <inkml:brushProperty name="color" value="#CC0066"/>
    </inkml:brush>
  </inkml:definitions>
  <inkml:trace contextRef="#ctx0" brushRef="#br0">1 31 15303,'0'0'896,"0"0"945,0 0 32,0 0-1873,0 0-64,0 0-1056,51-20-385,-21 16-2193,-3-3-7235</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0:03.852"/>
    </inkml:context>
    <inkml:brush xml:id="br0">
      <inkml:brushProperty name="width" value="0.025" units="cm"/>
      <inkml:brushProperty name="height" value="0.025" units="cm"/>
      <inkml:brushProperty name="color" value="#CC0066"/>
    </inkml:brush>
  </inkml:definitions>
  <inkml:trace contextRef="#ctx0" brushRef="#br0">0 82 16568,'0'0'490,"0"0"527,0 0-11,0 0-1020,14-5-124,23-10-443,-1-1 1,8-7 580,-32 16-396,-10 5 287,0 0 0,1 0-1,-1 1 1,1-1 0,-1 1 0,1 0-1,0-1 1,-1 1 0,1 1-1,1-1 110,-4 1 43,0 0 61,0 7 150,4 134 491,-1-50 767,-6 71-1512,0-144 8,0 1 0,-2-1 1,-2 7-9,-1 6 15,8-30 62,0-1 1,0 1 0,0-1 0,1 0-1,-1 1 1,0-1 0,0 0 0,0 1-1,1-1 1,-1 0 0,0 1 0,1-1-1,-1 0 1,0 0 0,1 1 0,-1-1-1,0 0 1,1 0 0,-1 0 0,0 1-1,1-1 1,-1 0 0,1 0-1,-1 0 1,0 0 0,1 0 0,-1 0-1,1 0 1,-1 0 0,0 0 0,1 0-1,-1 0 1,1 0 0,-1 0 0,1 0-78,23 0-707,-17 0 827,88 1-6368,-69 4 973</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0:04.200"/>
    </inkml:context>
    <inkml:brush xml:id="br0">
      <inkml:brushProperty name="width" value="0.025" units="cm"/>
      <inkml:brushProperty name="height" value="0.025" units="cm"/>
      <inkml:brushProperty name="color" value="#CC0066"/>
    </inkml:brush>
  </inkml:definitions>
  <inkml:trace contextRef="#ctx0" brushRef="#br0">0 153 6819,'0'0'4866,"0"0"-3294,0 0-548,0 0-432,6-9-690,6-8 67,13-22 945,19-37-914,-44 75 51,0 1 0,0-1 0,0 1 0,0-1 0,0 1-1,0-1 1,1 1 0,-1-1 0,0 1 0,0-1 0,1 1 0,-1-1 0,0 1 0,1 0 0,-1-1 0,0 1 0,1-1 0,-1 1 0,0 0 0,1-1 0,-1 1 0,1 0 0,-1 0-1,1-1 1,-1 1 0,1 0 0,-1 0 0,1 0 0,-1 0 0,1-1 0,-1 1 0,1 0 0,-1 0 0,1 0 0,-1 0 0,1 0 0,0 0 0,-1 0 0,1 1 0,-1-1-1,1 0 1,-1 0 0,1 0 0,-1 0 0,1 1 0,-1-1 0,1 0 0,-1 0 0,0 1 0,1-1 0,-1 0 0,1 1 0,-1-1 0,0 1 0,1-1-51,17 30 1603,-15-24-1660,11 22 594,-7-13-488,0-1 0,1 0 0,1-1 0,0 0 0,3 3-49,-5-11-613,-6-5-3763,-1-4 278</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0:04.535"/>
    </inkml:context>
    <inkml:brush xml:id="br0">
      <inkml:brushProperty name="width" value="0.025" units="cm"/>
      <inkml:brushProperty name="height" value="0.025" units="cm"/>
      <inkml:brushProperty name="color" value="#CC0066"/>
    </inkml:brush>
  </inkml:definitions>
  <inkml:trace contextRef="#ctx0" brushRef="#br0">0 0 17608,'0'0'1233,"0"0"-449,0 0 369,0 0-1153,0 0-1009,0 0-1136,20 38-2769</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3:57.302"/>
    </inkml:context>
    <inkml:brush xml:id="br0">
      <inkml:brushProperty name="width" value="0.025" units="cm"/>
      <inkml:brushProperty name="height" value="0.025" units="cm"/>
      <inkml:brushProperty name="color" value="#CC0066"/>
    </inkml:brush>
  </inkml:definitions>
  <inkml:trace contextRef="#ctx0" brushRef="#br0">1 6 8308,'0'0'2985,"0"0"-1910,0 0 19,0 0-560,4-1-702,15-1 179,1 0 0,0 2 0,5 0-11,-3 1 284,-21-1-248,0 0-1,1 1 1,-1-1 0,0 1-1,0-1 1,1 1 0,-1-1-1,0 1 1,0 0 0,0 0-1,0-1 1,0 1 0,0 0-1,0 0 1,0 0 0,0 0-1,-1 0 1,1 1 0,0-1-1,-1 0 1,1 0-36,13 29 238,-13-28-203,26 79 1032,-3 1 0,-4 1 0,-1 20-1067,-6-38 281,-10-53-260,-1-8-16,-1 0 0,0 0 0,0 0 0,-1 0-1,1 0 1,-1 0 0,0 0 0,0 0 0,0 1-1,0-1 1,-1 3-5,-7-7-227,0-1-239,-1 0-1,1-1 0,0 0 0,0 0 0,1-1 0,-1 0 0,0-1 1,1 1-1,0-2 0,0 1 0,0-1 0,0 0 467,-2-1-1329,-13-7-3321</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0:44.234"/>
    </inkml:context>
    <inkml:brush xml:id="br0">
      <inkml:brushProperty name="width" value="0.025" units="cm"/>
      <inkml:brushProperty name="height" value="0.025" units="cm"/>
      <inkml:brushProperty name="color" value="#CC0066"/>
    </inkml:brush>
  </inkml:definitions>
  <inkml:trace contextRef="#ctx0" brushRef="#br0">7 199 160,'0'0'1491,"0"0"-1066,0 0-92,0 0 580,0 0 268,0 0 84,-6-17 9613,6 9-11858,5-4 1003,2 0 0,-1 1 0,1 0 0,7-8-23,14-23-60,-23 33 40,-1 1 0,2-1 0,-1 1 1,1 0-1,0 0 0,1 1 0,2-3 20,0 61 694,-2-26-234,1 0 1,1-1-1,1 0 1,1-1-1,5 6-460,-11-21 54,0 0 1,0 0-1,1 0 0,0-1 1,0 1-1,1-2 0,0 1 1,0-1-1,0 0 0,1 0 1,1 0-55,-8-6 2,-1 0 57,0 0-203,0 0-403,-3-12-3729,-9-11-1519</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0:45.254"/>
    </inkml:context>
    <inkml:brush xml:id="br0">
      <inkml:brushProperty name="width" value="0.025" units="cm"/>
      <inkml:brushProperty name="height" value="0.025" units="cm"/>
      <inkml:brushProperty name="color" value="#CC0066"/>
    </inkml:brush>
  </inkml:definitions>
  <inkml:trace contextRef="#ctx0" brushRef="#br0">47 0 864,'0'0'2647,"0"0"-1457,0 0-272,0 0 263,0 0-602,0 0-205,-25 5 3545,23-2-3779,0-1-1,0 1 1,0-1-1,0 1 1,0 0-1,1 0 1,-1 0-1,1 0 1,0 0-1,0 0 1,0 0-1,0 1 1,0-1-1,1 0 1,-1 0-1,1 1 1,0 2-140,5-5-188,-1 0 0,1-1 0,-1 1-1,1-1 1,-1 0 0,1 0 0,2-1 188,-2 1-271,-4 0 229,0 0-1,1 0 0,-1 0 1,0 0-1,0 0 0,0 0 1,0-1-1,1 1 0,-1 0 1,0-1-1,0 1 0,0-1 1,0 1-1,0-1 0,0 0 1,0 1-1,0-1 0,0 0 1,0 0-1,-1 0 0,1 1 1,0-1-1,0 0 0,-1 0 1,1-1 42,1-1 130,-1 0 1,0 0 0,-1 0-1,1 0 1,0 0 0,-1 0-1,0 0 1,0 0 0,0-2-131,-22 6 1187,19 2-1097,0-1 0,0 1 0,1-1 0,-1 1 0,1 0 0,-1 0 0,1 0 0,0 0 0,0 0 0,0 0 0,0 1 0,1-1 0,0 1 0,-1-1 0,1 1 0,0 0 0,1-1 0,-1 1 0,0 3-90,21-7-1182,-17-1 1074,-1 0-1,1 0 0,-1 0 1,1 0-1,-1 0 1,1-1-1,-1 1 0,0-1 1,0 0-1,0 1 1,0-1-1,0 0 0,0 0 1,0 0-1,0-1 109,4-13 3342,-41 16-8166,18 0 441</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0:47.790"/>
    </inkml:context>
    <inkml:brush xml:id="br0">
      <inkml:brushProperty name="width" value="0.025" units="cm"/>
      <inkml:brushProperty name="height" value="0.025" units="cm"/>
      <inkml:brushProperty name="color" value="#CC0066"/>
    </inkml:brush>
  </inkml:definitions>
  <inkml:trace contextRef="#ctx0" brushRef="#br0">42 1 10645,'0'0'1088,"0"0"-709,0 0 256,0 0-83,8 0-378,-7 0-168,1 0 33,0-1-1,0 1 1,1 0 0,-1 1 0,0-1-1,0 0 1,0 0 0,1 1-1,-1 0 1,0-1 0,0 1-1,0 0 1,0 0 0,0 0 0,0 0-1,0 0 1,0 1 0,0-1-1,-1 0 1,1 1 0,0 0-1,-1-1 1,0 1 0,1 0 0,-1 0-1,0-1 1,0 1 0,0 0-1,1 2-38,5 13 491,0 1 0,-1-1-1,-1 1 1,-1 0-1,-1 1 1,1 6-491,0 25 2619,-2 38-2619,-3-86 6,1 0 0,0 0 0,-1 0 0,1 0-1,-1 0 1,0 0 0,1-1 0,-1 1 0,0 0 0,0 0 0,0-1 0,-1 1 0,1-1 0,0 1 0,0-1-1,-1 1 1,1-1 0,-1 0 0,0 0 0,1 0 0,-1 0 0,0 0 0,1 0 0,-1 0 0,0 0 0,0-1 0,0 1-1,-1 0-5,-1 0-245,1 0 0,-1 0-1,0-1 1,0 1-1,1-1 1,-1 0-1,0 0 1,0 0-1,0 0 1,1-1-1,-1 0 1,0 1 0,1-1-1,-1-1 1,-1 0 245,2 1-521,0-1 0,0 0 1,0-1-1,1 1 1,-1 0-1,1-1 1,-1 0-1,0-1 521,-22-31-6448</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0:33.334"/>
    </inkml:context>
    <inkml:brush xml:id="br0">
      <inkml:brushProperty name="width" value="0.025" units="cm"/>
      <inkml:brushProperty name="height" value="0.025" units="cm"/>
      <inkml:brushProperty name="color" value="#CC0066"/>
    </inkml:brush>
  </inkml:definitions>
  <inkml:trace contextRef="#ctx0" brushRef="#br0">198 436 9012,'0'0'1422,"0"0"-1067,0 0 10,0 0 537,0 0-379,0 0-285,0-5-110,0-27 1955,-23 25-1531,19 5-504,0 0 0,-1 0 0,1 0 0,-1 1 0,0 0 0,1 0 0,-1 0-1,0 0 1,1 1 0,-1 0 0,0 0 0,0 0 0,0 1 0,1-1 0,-1 1-1,0 0 1,1 0 0,-1 1 0,1 0 0,-1-1 0,1 1 0,0 1-1,0-1 1,0 1 0,0-1 0,0 1 0,0 1 0,1-1 0,0 0 0,-1 1-1,1-1 1,0 1 0,1 0 0,-1 0 0,1 1-48,-4 8 107,2 1 1,0-1-1,0 1 0,1 0 0,1 1 1,0-1-1,1 0 0,1 1 1,1 12-108,-1-26-6,0 1 1,0 0 0,0 0 0,0-1 0,1 1-1,-1 0 1,1-1 0,-1 1 0,1-1-1,-1 1 1,1-1 0,0 1 0,0-1-1,0 1 1,0-1 0,0 1 0,0-1 0,0 0-1,1 0 1,-1 0 0,0 0 0,1 0-1,-1 0 1,0 0 0,1 0 0,0 0 0,-1-1-1,1 1 1,-1 0 0,1-1 0,0 0-1,0 1 6,8 1-103,-1-1-1,1 0 1,-1-1-1,1 0 1,5-1 103,-3 0-156,-8 1 80,1 0-1,0-1 1,-1 1-1,1-1 0,0 0 1,-1-1-1,1 1 1,-1-1-1,0 0 1,0 0-1,1 0 0,-1-1 1,-1 0-1,1 1 1,0-1-1,2-3 77,-1 0-141,0 0 0,0 0-1,-1 0 1,0 0 0,-1-1 0,1 0-1,-1 0 1,0 0 0,-1 0 0,1-1 141,2-14-269,-1 0-1,0-1 1,-2 0 0,-1 0 0,0 0 0,-3-12 269,2 26 67,-2 0 0,1 0 0,-1 0 0,-1 1 0,1-1 0,-2 0 0,1 1 0,-1 0 0,0 0 0,-1 0 0,0 0 0,0 1 0,0-1 0,-1 1 0,0 1 0,-1-1 0,0 1 0,0 0 0,0 1 0,0 0 0,-1 0 0,0 0 0,0 1 0,0 0 0,-1 1 0,-6-2-67,12 3 95,-1 0 0,1 0 0,-1 0 0,1 0 0,0 0 0,0-1 0,0 0 0,0 1 0,1-1 0,-1 0 0,1 0 0,-1 0 0,1-1 0,0 1 0,0-1 0,1 1 0,-2-3-95,2 4 48,0 0 1,1-1-1,-1 1 0,0 0 1,1-1-1,-1 1 0,1-1 0,0 1 1,0-1-1,0 1 0,0 0 0,1-1 1,-1 1-1,0-1 0,1 1 0,0 0 1,-1-1-1,1 1 0,0 0 0,0 0 1,1 0-1,-1-1 0,0 1 0,1 0 1,-1 1-1,1-1 0,-1 0 1,2-1-49,6-3 89,-1 0 1,1 1 0,1 0-1,-1 0 1,1 1 0,-1 0 0,1 1-1,0 0 1,1 1 0,-1 0 0,4 0-90,14-2-453,0 2 0,0 1 1,20 3 452,-41-2-403,-1 1 0,1 0-1,-1 0 1,0 0 0,1 1 0,-1 0 0,0 0 0,0 1 0,0-1 0,-1 1 0,1 1 0,2 1 403,25 22-4546</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0:33.746"/>
    </inkml:context>
    <inkml:brush xml:id="br0">
      <inkml:brushProperty name="width" value="0.025" units="cm"/>
      <inkml:brushProperty name="height" value="0.025" units="cm"/>
      <inkml:brushProperty name="color" value="#CC0066"/>
    </inkml:brush>
  </inkml:definitions>
  <inkml:trace contextRef="#ctx0" brushRef="#br0">5 166 6243,'0'0'4279,"0"0"-3353,0 0-654,0 0 368,0 0-352,-1 1-229,-2 0 8,18-25 912,9-13-878,-12 17-281,1 1-1,1 1 0,1 0 0,13-13 181,-27 31 283,-1 0 203,0 0 23,0 0 28,0 0-143,1 2-108,20 55 1192,-14-37-1359,0-1 1,1 0-1,1-1 0,2 2-119,-4-14-1815,-2-7-4683,-5-2-1169</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0:34.085"/>
    </inkml:context>
    <inkml:brush xml:id="br0">
      <inkml:brushProperty name="width" value="0.025" units="cm"/>
      <inkml:brushProperty name="height" value="0.025" units="cm"/>
      <inkml:brushProperty name="color" value="#CC0066"/>
    </inkml:brush>
  </inkml:definitions>
  <inkml:trace contextRef="#ctx0" brushRef="#br0">1 16 11189,'0'0'3058,"0"0"-2706,0 0 448,0 0 673,0 0-1441,0 0-32,10 0-545,12-2-415,2-3-1089,-2-3-1857</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0:34.430"/>
    </inkml:context>
    <inkml:brush xml:id="br0">
      <inkml:brushProperty name="width" value="0.025" units="cm"/>
      <inkml:brushProperty name="height" value="0.025" units="cm"/>
      <inkml:brushProperty name="color" value="#CC0066"/>
    </inkml:brush>
  </inkml:definitions>
  <inkml:trace contextRef="#ctx0" brushRef="#br0">0 38 14679,'0'0'584,"0"0"-106,0 0 487,0 0-492,0 0-265,13-3-184,6-1-31,19-6-42,-1 2-1,2 2 1,26-1 49,-64 8 1,0-1 0,-1 0 0,1 1 0,0-1 1,0 0-1,0 1 0,-1-1 0,1 1 0,0-1 0,-1 1 0,1-1 1,0 1-1,-1-1 0,1 1 0,-1 0 0,1-1 0,-1 1 0,1 0 0,-1 0 1,1-1-1,-1 1 0,0 0 0,1 0 0,-1 0 0,0-1 0,0 1 0,0 0 1,0 0-1,1 0 0,-1 0 0,0 0-1,2 32 144,-2-30-104,0 14 73,0 1 2,0 0 0,-1 0 0,-1 0 0,0 0 0,-1-1 0,-2 4-115,-78 207 2091,71-187-1755,12-41-309,5-1-78,18-5-323,0 1 0,0 0 0,17 1 374,-20 2-1398,-1 2 1,1 0-1,0 1 1,14 4 1397,-29-4-642,0 0 0,0 0-1,0 1 1,0 0 0,0 0 0,0 0 0,0 1 642,27 22-7617</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0:34.752"/>
    </inkml:context>
    <inkml:brush xml:id="br0">
      <inkml:brushProperty name="width" value="0.025" units="cm"/>
      <inkml:brushProperty name="height" value="0.025" units="cm"/>
      <inkml:brushProperty name="color" value="#CC0066"/>
    </inkml:brush>
  </inkml:definitions>
  <inkml:trace contextRef="#ctx0" brushRef="#br0">0 201 6979,'0'0'3492,"0"0"-2115,0 0-136,0 0-222,0 0-800,3-11-283,3-10-59,1 0 1,1 1 0,1-1 0,1 1 0,1 0 122,1-6-80,-11 21 148,1 1 0,0 0 0,0-1 0,0 1 0,1 0 0,-1 0 0,1 1 0,0-2-68,-2 5 55,-1 0 0,0-1 1,1 1-1,-1 0 0,0 0 0,0 0 0,1 0 1,-1-1-1,0 1 0,1 0 0,-1 0 1,0 0-1,1 0 0,-1 0 0,0 0 1,1 0-1,-1 0 0,0 0 0,1 0 1,-1 0-1,0 0 0,1 0 0,-1 0 1,0 0-1,1 0 0,-1 1 0,0-1 1,1 0-1,-1 0 0,0 0 0,0 0 1,1 1-1,-1-1 0,0 0 0,1 0 0,-1 1 1,0-1-1,0 0 0,0 0 0,1 1 1,-1-1-56,8 15 170,-6-12 71,23 44 1173,-13-27-1647,-1 0-1,-1 0 0,-1 1 1,6 21 233,-14-35-2297,-1-6-1473</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0:35.079"/>
    </inkml:context>
    <inkml:brush xml:id="br0">
      <inkml:brushProperty name="width" value="0.025" units="cm"/>
      <inkml:brushProperty name="height" value="0.025" units="cm"/>
      <inkml:brushProperty name="color" value="#CC0066"/>
    </inkml:brush>
  </inkml:definitions>
  <inkml:trace contextRef="#ctx0" brushRef="#br0">0 1 15223,'0'0'1185,"0"0"-833,0 0 576,0 0-928,0 0-1120,0 0-1073,79 26-5571</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0:46.874"/>
    </inkml:context>
    <inkml:brush xml:id="br0">
      <inkml:brushProperty name="width" value="0.025" units="cm"/>
      <inkml:brushProperty name="height" value="0.025" units="cm"/>
      <inkml:brushProperty name="color" value="#CC0066"/>
    </inkml:brush>
  </inkml:definitions>
  <inkml:trace contextRef="#ctx0" brushRef="#br0">1 68 8500,'0'0'2209,"0"0"-1665,0 0-42,0 0 554,0 0-141,0 0-448,0 0-56,0 0 45,0 0 94,0 0 111,0 0-100,0 0 4,0 0-141,0 0-329,1-1 0,-1 1 0,0-1 0,1 0-1,-1 1 1,1-1 0,-1 1 0,1-1-1,0 1 1,-1-1 0,1 1 0,-1 0 0,1-1-1,0 1 1,-1 0 0,1-1 0,0 1-1,0 0 1,-1 0 0,1 0 0,0 0-95,107-8 924,-85 8-1054,1-1 0,-1-1 1,0 0-1,0-2 0,0-1 0,0-1 1,14-6 129,-25 3-2261,-12 9 2114,0 0 0,0 0 0,1 0-1,-1-1 1,0 1 0,0 0 0,0 0 0,1 0-1,-1 0 1,0-1 0,0 1 0,0 0-1,0 0 1,1 0 0,-1-1 0,0 1 0,0 0-1,0 0 1,0-1 0,0 1 0,0 0-1,0 0 1,0-1 0,0 1 0,0 0 0,0-1-1,0 1 1,0 0 0,0 0 0,0-1 0,0 1-1,0 0 1,0 0 0,0-1 0,0 1-1,0 0 1,0 0 0,0-1 0,-1 1 0,1 0-1,0 0 1,0 0 0,0-1 0,0 1-1,-1 0 1,1 0 0,0 0 0,0-1 147,-4 1-3266</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3:58.005"/>
    </inkml:context>
    <inkml:brush xml:id="br0">
      <inkml:brushProperty name="width" value="0.025" units="cm"/>
      <inkml:brushProperty name="height" value="0.025" units="cm"/>
      <inkml:brushProperty name="color" value="#CC0066"/>
    </inkml:brush>
  </inkml:definitions>
  <inkml:trace contextRef="#ctx0" brushRef="#br0">138 243 7075,'0'0'355,"0"0"75,0 0 861,0 0-237,0 0-243,-16 20-83,-49 65 190,62-81-798,0 0 0,1 0 0,-1 1 0,1 0 0,0-1 0,0 1 1,0 0-1,1 0 0,-1 0 0,1 0 0,1 0 0,-1 0 0,1 1 0,-1-1 1,2 0-1,-1 0 0,1 2-120,0 13 599,-1-16-529,-1 1-1,2 0 1,-1 0 0,1-1 0,-1 1-1,1 0 1,1 0 0,-1-1-1,1 1 1,-1-1 0,2 1-70,-1-2-28,0 0 0,0-1 1,0 0-1,0 1 0,1-1 0,-1 0 1,1 0-1,-1 0 0,1-1 0,0 1 1,0-1-1,0 1 0,0-1 0,0 0 1,0 0-1,3 1 28,-3-1-78,0 0 1,0 0-1,0-1 0,0 1 1,1-1-1,-1 1 0,0-1 1,0 0-1,0 0 0,0 0 1,1-1-1,-1 1 1,0-1-1,0 0 0,0 0 1,0 0-1,0 0 0,0 0 1,0-1-1,-1 1 1,1-1-1,0 0 0,2-1 78,-2-2-187,1 1 0,-1-1-1,0 1 1,0-1 0,0 0-1,-1 0 1,0-1 0,0 1-1,0 0 1,0-1 0,-1 1 0,0-1-1,0-1 188,2-13-283,-1-1-1,-1 0 1,-1 0-1,-1 1 1,0-1 0,-2 0-1,0 1 1,-2-1-1,0 1 1,-7-17 283,5 19 274,0 1 1,-1 1 0,0-1-1,-2 1 1,0 1 0,0 0-1,-2 0 1,0 1 0,0 0-1,-1 1 1,-1 1 0,-5-4-275,19 16 35,-2-2 251,0 1 0,0-1 0,0 1 0,0 0 0,0 0 0,0 0 0,0 0 0,0 0 0,-1 0 0,1 0 0,0 0 0,-1 1 0,1 0 0,-1-1-286,2 1 608,1 0-157,0 0-328,0 0-48,0 0 7,0 0-4,14-2 244,221 1-695,-122 2-8503,-97-1 1697</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0:47.371"/>
    </inkml:context>
    <inkml:brush xml:id="br0">
      <inkml:brushProperty name="width" value="0.025" units="cm"/>
      <inkml:brushProperty name="height" value="0.025" units="cm"/>
      <inkml:brushProperty name="color" value="#CC0066"/>
    </inkml:brush>
  </inkml:definitions>
  <inkml:trace contextRef="#ctx0" brushRef="#br0">10 0 7668,'0'0'979,"0"0"-112,0 0 717,0 0 73,0 0-670,-6 0-214,3 0-561,5 0 876,7 1-1008,1 0 0,-1 1 0,0 0 0,1 1-1,-1 0 1,0 0 0,0 0 0,4 4-80,68 39-68,-77-44 34,0 0 1,0 0-1,-1 1 0,1-1 1,0 1-1,-1 0 0,0 0 1,1 1-1,-1-1 0,-1 1 1,1-1-1,0 1 0,-1 0 0,0 0 1,0 0-1,0 0 0,0 1 1,-1-1-1,1 0 0,-1 1 1,0-1-1,-1 1 0,1-1 1,-1 1-1,0-1 0,0 1 0,0 0 34,0-1 10,0 0-1,-1 0 0,1 1 1,-1-1-1,0 0 0,0 0 1,0 0-1,-1 0 0,1 0 1,-1 0-1,0 0 1,0-1-1,-1 1 0,1-1 1,-1 1-1,1-1 0,-1 0 1,0 0-1,0 0 0,-1 0 1,-2 1-10,-5 7 102,1-2 224,0 1 1,1 0-1,0 1 0,1 0 0,0 0 0,0 1 0,1-1 0,-4 13-326,11-24 19,0 0 0,-1 1 1,1-1-1,0 0 0,0 1 0,0-1 0,0 0 0,0 1 0,0-1 0,0 0 0,-1 1 0,1-1 0,0 0 0,0 1 0,0-1 0,1 1 0,-1-1 0,0 0 0,0 1 0,0-1 0,0 0 0,0 1 0,0-1 0,0 0 0,0 1 0,1-1 0,-1 0 0,0 0 0,0 1 0,1-1 0,-1 0 0,0 0 0,0 1 0,1-1 0,-1 0 1,0 0-1,0 0 0,1 1 0,-1-1 0,0 0 0,1 0 0,-1 0 0,0 0 0,1 0 0,-1 1-19,19-1 624,-11-1-669,10-1 83,0 0 1,0-2 0,0 0-1,-1-1 1,0 0 0,0-2-1,4-2-38,5-1-1137,0 1 0,22-4 1137,14 6-6259,-43 7-368</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0:48.103"/>
    </inkml:context>
    <inkml:brush xml:id="br0">
      <inkml:brushProperty name="width" value="0.025" units="cm"/>
      <inkml:brushProperty name="height" value="0.025" units="cm"/>
      <inkml:brushProperty name="color" value="#CC0066"/>
    </inkml:brush>
  </inkml:definitions>
  <inkml:trace contextRef="#ctx0" brushRef="#br0">1 7 9556,'0'0'2417,"0"0"-2336,0 0 1695,0 0-63,0 0-929,0 0-559,7-4 127,-7 4 176,0-2-80,2 2 160,-2 0-239,8 0-17,2 0-304,4 0-96,4 2-128,-4 2-1521,-4-4-3650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0:49.620"/>
    </inkml:context>
    <inkml:brush xml:id="br0">
      <inkml:brushProperty name="width" value="0.025" units="cm"/>
      <inkml:brushProperty name="height" value="0.025" units="cm"/>
      <inkml:brushProperty name="color" value="#CC0066"/>
    </inkml:brush>
  </inkml:definitions>
  <inkml:trace contextRef="#ctx0" brushRef="#br0">212 269 2897,'0'0'5739,"0"0"-4344,0 0-955,0 0 724,0 0-319,-8-9 556,7 9-1340,-1 0 0,1 1 0,0-1-1,0 0 1,-1 1 0,1 0 0,0-1 0,0 1 0,0-1 0,0 1-1,0 0 1,0 0 0,0 0 0,0 0 0,0 0 0,0 0 0,0 0-1,1 0 1,-1 0-61,-15 25 475,12-19-294,-8 18 159,1 1 0,1-1 0,1 2 0,1-1 0,1 1 0,2 0 1,1 1-1,1-1 0,1 1 0,2 15-340,0-42-12,0 0 0,0 0 0,0 0 0,0 0 0,0 0 0,1 0 0,-1 0 0,0 0 0,1 0 0,-1 0 0,1 0 0,-1 0 0,1 0 0,-1-1 0,1 1 0,0 0 0,-1 0 0,1-1 0,0 1 0,0 0 0,-1-1 0,1 1 0,0-1 0,0 1 0,0-1 0,0 1 0,0-1 0,0 0 0,0 1 0,0-1 0,0 0 12,1 1-54,0-1-1,0 0 1,0 0-1,0 0 1,0 0-1,0 0 0,0 0 1,0 0-1,0-1 1,0 1-1,0-1 1,0 1-1,0-1 1,-1 0-1,1 0 0,0 0 1,0 0 54,3-3-57,-1-1 0,1 1-1,-1-1 1,0 0 0,0-1 0,0 1 0,-1-1 0,0 1 0,0-1-1,0 0 1,-1 0 0,1-3 57,4-12-241,-1 0 0,-1 0 0,0-3 241,0-12-438,-2 0-1,-2 0 1,-3-32 438,1 58-18,0 0 1,-1 1-1,0-1 0,-1 0 1,0 1-1,-1-1 0,0 1 1,0 0-1,-1 0 0,0 0 1,0 1-1,-7-8 18,5 7 117,-2 0 0,1 0 0,-1 0 0,0 1 0,-1 0 0,0 1 0,0 0 0,0 1 0,-1 0 0,-5-2-117,-9 2 736,-1-2 215,25 8-846,0-1 0,1 0-1,-1 1 1,0-1 0,0 0 0,1 1 0,-1-1 0,0 0 0,1 0 0,-1 0 0,1 0-1,-1 0 1,1 0 0,-1 0 0,1 0 0,0 0 0,-1 0 0,1 0 0,0 0 0,0 0 0,0 0-1,0 0 1,0 0 0,0-1-105,0 1 27,0 0-1,0-1 1,0 1 0,1 0-1,-1 0 1,0-1 0,1 1-1,-1 0 1,1 0-1,-1-1 1,1 1 0,0 0-1,0 0 1,-1 0-1,1 0 1,0 0 0,0 0-1,0 0 1,0 0-1,0 0 1,0 0-27,3-1 21,-1 0-1,1 1 1,-1-1-1,1 0 1,-1 1-1,1 0 1,0 0-1,0 0-20,11-2-9,1 1 0,0 1-1,8 0 10,-20 1 12,21-1-342,0 1 0,1 1 0,10 3 330,-28-3-621,0 1-1,0 0 0,-1 0 0,1 1 0,-1 0 0,1 0 1,-1 1-1,0 0 0,0 0 0,-1 1 0,1 0 0,4 4 622,15 21-6997</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0:49.958"/>
    </inkml:context>
    <inkml:brush xml:id="br0">
      <inkml:brushProperty name="width" value="0.025" units="cm"/>
      <inkml:brushProperty name="height" value="0.025" units="cm"/>
      <inkml:brushProperty name="color" value="#CC0066"/>
    </inkml:brush>
  </inkml:definitions>
  <inkml:trace contextRef="#ctx0" brushRef="#br0">40 1 12214,'0'0'194,"0"0"134,0 0 849,0 0-329,12 19-367,37 64 204,-44-73-424,-1 0 0,0 0-1,0 0 1,-1 1-1,0 0 1,-1-1 0,-1 1-1,1 0 1,-2 0 0,0 0-1,0 0 1,-2 10-261,1 15 703,1-22-460,1-3-8,-1 1 1,-1 0-1,0-1 0,0 1 1,-3 6-236,4-16-40,-1 0 0,1-1-1,-1 1 1,0 0 0,1 0 0,-1 0 0,0 0 0,0 0 0,0-1 0,-1 1 0,1 0 0,0-1-1,-1 1 1,1-1 0,-1 0 0,1 1 0,-1-1 0,1 0 0,-1 0 0,0 0 0,0 0 0,0 0-1,0 0 1,1-1 0,-1 1 0,0-1 0,0 1 0,0-1 0,0 0 0,0 1 0,-1-1 0,1 0-1,0-1 41,-1 1-307,1 0 0,0-1 0,-1 0 0,1 0 0,0 1 0,0-1 0,0-1 0,0 1 0,0 0 0,0 0 0,0-1 0,0 1 0,0-1 0,1 0 0,-1 1 0,1-1 0,-1 0 0,1 0 0,0 0 0,-1 0 0,1 0 0,0 0 0,0 0 0,0-1 307,0 2-312,-23-47-8997</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0:50.292"/>
    </inkml:context>
    <inkml:brush xml:id="br0">
      <inkml:brushProperty name="width" value="0.025" units="cm"/>
      <inkml:brushProperty name="height" value="0.025" units="cm"/>
      <inkml:brushProperty name="color" value="#CC0066"/>
    </inkml:brush>
  </inkml:definitions>
  <inkml:trace contextRef="#ctx0" brushRef="#br0">1 0 14247,'0'0'1296,"0"0"-1232,0 0 721,0 0-401,0 0-384,0 0-352,110 73-769,-83-60-1168,-5 3-1969</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0:50.676"/>
    </inkml:context>
    <inkml:brush xml:id="br0">
      <inkml:brushProperty name="width" value="0.025" units="cm"/>
      <inkml:brushProperty name="height" value="0.025" units="cm"/>
      <inkml:brushProperty name="color" value="#CC0066"/>
    </inkml:brush>
  </inkml:definitions>
  <inkml:trace contextRef="#ctx0" brushRef="#br0">7 124 14038,'0'0'1350,"0"0"-475,0 0 574,0 0-331,-1 3-841,-2 46 982,1 0 0,5 47-1259,0-1 185,-4-94-308,1 1 1,0-1-1,0 0 1,0 1-1,0-1 0,0 1 1,0-1-1,0 0 1,1 1-1,-1-1 1,0 0-1,1 1 0,-1-1 1,1 0-1,-1 1 1,1-1-1,0 0 0,-1 0 1,1 1-1,0-1 1,0 0-1,0 0 123,0-2-123,0 1 0,0-1-1,0 1 1,1-1 0,-1 1 0,0-1 0,0 0 0,-1 0-1,1 0 1,0 1 0,0-1 0,0 0 0,0 0 0,-1 0-1,1 0 1,0 0 0,-1 0 0,1-1 0,-1 1-1,0 0 1,1 0 0,-1 0 0,0 0 0,1-2 123,11-27-938,-7 15 657,0 0-1,1 1 1,1 0-1,1 0 1,2-2 281,-9 15 555,12 20 1256,-10-14-1572,4 9 107,0-2 1,1 1-1,1-1 1,0 0-1,7 6-346,-14-15-31,1-1 0,-1 1 0,1-1 0,0 0 0,0 0 0,0 0-1,0 0 1,0-1 0,0 1 0,0-1 0,1 0 0,-1 0 0,0 0 0,1 0 0,-1-1-1,1 1 1,-1-1 0,1 0 0,-1 0 0,1 0 0,-1 0 0,1-1 0,-1 1 0,1-1-1,-1 0 1,0 0 0,1-1 31,1 0-42,-1-1 0,0 0 0,1 0-1,-1 0 1,0-1 0,-1 1 0,1-1-1,-1 0 1,0 0 0,0 0 0,0-1-1,0 1 1,-1-1 0,1 1 0,-1-1-1,0 0 1,0-4 42,5-12-61,-1 0 0,-1 0 0,1-15 61,1-36-45,-2 0 1,-5-29 44,1 100-11,-1 1 0,0 0-1,0 0 1,0-1-1,0 1 1,0 0-1,0 0 1,0-1-1,0 1 1,1 0-1,-1-1 1,0 1 0,0 0-1,0 0 1,0-1-1,0 1 1,0 0-1,-1 0 1,1-1-1,0 1 1,0 0-1,0 0 1,0-1 0,0 1-1,0 0 1,0 0-1,0-1 1,-1 1-1,1 0 1,0 0-1,0 0 1,0-1-1,-1 1 1,1 0 0,0 0-1,0 0 1,0 0-1,-1-1 1,1 1-1,0 0 1,0 0-1,-1 0 1,1 0 0,0 0-1,0 0 1,-1 0-1,1 0 1,0 0-1,-1 0 1,1 0-1,0 0 1,0 0-1,-1 0 1,1 0 0,0 0-1,0 0 1,-1 0-1,1 0 1,0 0-1,0 0 1,-1 0-1,1 1 1,0-1-1,0 0 1,-1 0 0,1 0 11,-11 12-1155,-5 22-1011,-2 13-1817</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0:51.003"/>
    </inkml:context>
    <inkml:brush xml:id="br0">
      <inkml:brushProperty name="width" value="0.025" units="cm"/>
      <inkml:brushProperty name="height" value="0.025" units="cm"/>
      <inkml:brushProperty name="color" value="#CC0066"/>
    </inkml:brush>
  </inkml:definitions>
  <inkml:trace contextRef="#ctx0" brushRef="#br0">50 0 7379,'0'0'4413,"0"0"-3020,0 0 29,0 0 208,0 0-478,12 23-581,39 73 110,-46-85-418,0 1 0,-1-1 0,0 1 0,-1 0 0,0 0 0,-1 0 1,0 0-1,-1 0 0,0 1 0,-1-1 0,-2 12-263,2 8 376,0-15-244,1-12-100,-1 1 0,0 0-1,0 0 1,0 0 0,0 0 0,-1-1 0,0 1-1,0 0 1,-1 0 0,0-1 0,0 1 0,0-1-1,0 0 1,-1 1 0,0-1 0,-2 2-32,4-6-35,1 0 1,-1 0-1,0-1 1,0 1-1,0 0 1,0-1-1,0 1 0,1 0 1,-1-1-1,0 1 1,0-1-1,-1 0 1,1 1-1,0-1 1,0 0-1,0 0 1,0 1-1,0-1 1,0 0-1,0 0 1,0 0-1,0 0 1,-1-1-1,1 1 1,0 0-1,0 0 1,0-1-1,0 1 0,0 0 1,0-1-1,0 1 1,0-1-1,0 0 1,0 1-1,0-1 1,1 0-1,-1 1 1,0-1-1,0 0 1,0 0-1,1 0 1,-1 0-1,1 1 1,-1-1 34,-4-6-710,1 1 0,-1-1 0,1 1 0,1-1 0,-3-5 710,-18-50-6267,0-18-4005</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0:51.324"/>
    </inkml:context>
    <inkml:brush xml:id="br0">
      <inkml:brushProperty name="width" value="0.025" units="cm"/>
      <inkml:brushProperty name="height" value="0.025" units="cm"/>
      <inkml:brushProperty name="color" value="#CC0066"/>
    </inkml:brush>
  </inkml:definitions>
  <inkml:trace contextRef="#ctx0" brushRef="#br0">1 1 10277,'0'0'5074,"0"0"-4562,0 0 769,0 0 111,0 0-1392,0 0-416,76 20-1489,-51-9-2112</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0:51.658"/>
    </inkml:context>
    <inkml:brush xml:id="br0">
      <inkml:brushProperty name="width" value="0.025" units="cm"/>
      <inkml:brushProperty name="height" value="0.025" units="cm"/>
      <inkml:brushProperty name="color" value="#CC0066"/>
    </inkml:brush>
  </inkml:definitions>
  <inkml:trace contextRef="#ctx0" brushRef="#br0">0 38 14247,'0'0'2654,"0"0"-1867,0 0-360,0 0 259,14 0-612,-9-1-94,11 1-149,0-1 1,1-1 0,-1 0 0,0-1 0,8-3 168,-8 1-285,1 0 1,-1 1 0,1 1 0,-1 0 0,1 2 0,8-1 284,-24 3-5,-1 0 1,1-1 0,0 1-1,0-1 1,-1 1-1,1 0 1,-1 0-1,1-1 1,-1 1 0,1 0-1,-1 0 1,1 0-1,-1-1 1,0 1-1,1 0 1,-1 0 0,0 0-1,0 0 1,1 0-1,-1 0 1,0 0 0,0 0-1,0 0 1,0 0-1,-1 0 5,2 33 68,-1-29-49,0 18 84,1-7 80,-1 1 0,-1-1-1,0 0 1,-1 1 0,-1-1 0,-4 13-183,-11 23 698,-3 0 0,-2-1 0,-2-2 0,-2 0 0,-2-1-698,28-48 23,1 0 1,0 0-1,0 1 1,0-1-1,0 0 0,0 0 1,0 0-1,0 1 1,0-1-1,0 0 1,0 0-1,0 1 0,0-1 1,0 0-1,0 0 1,0 1-1,0-1 0,0 0 1,0 0-1,0 0 1,0 1-1,0-1 1,0 0-1,0 0 0,1 1 1,-1-1-1,0 0 1,0 0-1,0 0 1,0 0-1,0 1 0,1-1 1,-1 0-1,0 0 1,0 0-1,0 0 0,1 0 1,-1 1-1,0-1 1,0 0-24,16 6 241,27 2-906,-33-7 336,27 4-1360,34 9-5490,-42-2-1895</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0:51.990"/>
    </inkml:context>
    <inkml:brush xml:id="br0">
      <inkml:brushProperty name="width" value="0.025" units="cm"/>
      <inkml:brushProperty name="height" value="0.025" units="cm"/>
      <inkml:brushProperty name="color" value="#CC0066"/>
    </inkml:brush>
  </inkml:definitions>
  <inkml:trace contextRef="#ctx0" brushRef="#br0">20 1 12678,'0'0'795,"0"0"277,0 0 446,15 20-136,49 67-584,-58-76-549,1-1 0,-1 1 1,-1 1-1,0-1 0,0 1 0,-1 0 1,-1 0-1,0 0 0,1 6-249,-2 7 613,0-1 0,-2 1 0,-2 14-613,1 13 584,1-48-602,0-1-1,-1 0 1,1 1-1,0-1 0,-1 0 1,0 0-1,0 0 1,0 1-1,0-1 1,0 0-1,-1 0 1,1-1-1,-1 1 1,0 0-1,0 0 1,0-1-1,0 1 1,0-1-1,0 0 1,-1 1-1,1-1 0,-1 0 1,0-1-1,1 1 1,-1 0-1,0-1 1,0 1-1,0-1 1,0 0-1,-1 0 1,1 0-1,0-1 1,0 1-1,0-1 1,-1 0-1,1 0 1,-3 0 18,3 0-190,1 0 0,0-1 0,0 1 1,0-1-1,0 1 0,0-1 0,0 0 1,0 0-1,0 0 0,0 0 1,1 0-1,-1-1 0,0 1 0,0 0 1,1-1-1,-1 1 0,1-1 1,0 0-1,-1 0 0,1 1 0,0-1 1,0 0-1,0 0 0,0 0 1,0 0-1,1 0 0,-1-1 190,-22-48-6328</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3:58.503"/>
    </inkml:context>
    <inkml:brush xml:id="br0">
      <inkml:brushProperty name="width" value="0.025" units="cm"/>
      <inkml:brushProperty name="height" value="0.025" units="cm"/>
      <inkml:brushProperty name="color" value="#CC0066"/>
    </inkml:brush>
  </inkml:definitions>
  <inkml:trace contextRef="#ctx0" brushRef="#br0">182 0 11461,'0'0'536,"0"0"1108,0 0-97,0 0-538,0 0-614,-20 6-190,-65 21-85,82-25-101,0-1-1,0 1 1,-1-1-1,1 1 1,1 0-1,-1 0 1,0 0 0,0 0-1,1 1 1,-1-1-1,1 1 1,0 0-1,0 0 1,0-1 0,0 1-1,0 1 1,0-1-1,1 0 1,-2 3-19,-4 9 127,4-9-113,1-1 1,-1 1-1,1 0 0,0-1 0,0 1 0,0 0 1,1 1-1,0-1 0,0 0 0,1 0 0,-1 0 0,1 0 1,1 1-1,-1-1 0,1 0 0,1 2-14,15 17 35,-14-22 6,0-1 0,-1 1-1,1 0 1,-1 0-1,0 0 1,0 1 0,0-1-1,0 2-40,10 31 283,-9-23-268,1 0 1,0-1-1,1 0 1,1 0-1,2 4-15,-6-14-417,-1-1-1,1 1 1,0-1-1,-1 1 0,1-1 1,0 1-1,0-1 0,0 0 1,0 0-1,0 0 0,0 0 1,0 0-1,1 0 418,9 1-3983</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0:52.309"/>
    </inkml:context>
    <inkml:brush xml:id="br0">
      <inkml:brushProperty name="width" value="0.025" units="cm"/>
      <inkml:brushProperty name="height" value="0.025" units="cm"/>
      <inkml:brushProperty name="color" value="#CC0066"/>
    </inkml:brush>
  </inkml:definitions>
  <inkml:trace contextRef="#ctx0" brushRef="#br0">0 0 12374,'0'0'6723,"0"0"-6611,0 0 656,0 0 369,0 0-1137,0 0-465,66 126-1183,-61-101-1794,-5-3-4770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0:59.391"/>
    </inkml:context>
    <inkml:brush xml:id="br0">
      <inkml:brushProperty name="width" value="0.025" units="cm"/>
      <inkml:brushProperty name="height" value="0.025" units="cm"/>
      <inkml:brushProperty name="color" value="#CC0066"/>
    </inkml:brush>
  </inkml:definitions>
  <inkml:trace contextRef="#ctx0" brushRef="#br0">25 48 10549,'0'0'3239,"0"0"-2514,0 0-250,0 0 1035,0 0-333,0 0-892,-4-4-117,-16-16 104,20 20 203,0 0-80,26-2 955,70-10 281,19 4-1631,-66 7-4171,44 5 4171,-84-2-2545,-5 2-2324,-4-2-3012</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0:59.726"/>
    </inkml:context>
    <inkml:brush xml:id="br0">
      <inkml:brushProperty name="width" value="0.025" units="cm"/>
      <inkml:brushProperty name="height" value="0.025" units="cm"/>
      <inkml:brushProperty name="color" value="#CC0066"/>
    </inkml:brush>
  </inkml:definitions>
  <inkml:trace contextRef="#ctx0" brushRef="#br0">0 49 13542,'0'0'1836,"0"0"-1201,0 0 619,0 0 264,0 0-830,0 0-651,0-1 1,0 0-1,0 1 1,0-1-1,0 0 1,1 1-1,-1-1 1,0 0-1,0 1 1,0-1-1,0 0 1,1 1-1,-1-1 1,0 1-1,1-1 1,-1 0-1,0 1 1,1-1-1,-1 1 0,1-1 1,-1 1-38,5-3 141,0 1 1,0 0-1,0 0 0,0 1 1,1-1-1,-1 1 1,0 0-1,1 1 0,-1-1 1,1 1-1,-1 0 0,1 0-141,9 0 211,116-7 226,-50 4-2165,0-3-3597,-44 2-187,-4 4-4527</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1:00.058"/>
    </inkml:context>
    <inkml:brush xml:id="br0">
      <inkml:brushProperty name="width" value="0.025" units="cm"/>
      <inkml:brushProperty name="height" value="0.025" units="cm"/>
      <inkml:brushProperty name="color" value="#CC0066"/>
    </inkml:brush>
  </inkml:definitions>
  <inkml:trace contextRef="#ctx0" brushRef="#br0">8 16 4770,'0'0'11189,"0"0"-10404,0 0-545,0 0 2113,0 0-928,0 0-769,-8-2-576,8 2 368,0 0-320,3 0 144,17 0-32,11 0-176,4 0-64,2-2-352,7-3-592,-2 5-1233,-1-2-2129,1-3-6083</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1:00.596"/>
    </inkml:context>
    <inkml:brush xml:id="br0">
      <inkml:brushProperty name="width" value="0.025" units="cm"/>
      <inkml:brushProperty name="height" value="0.025" units="cm"/>
      <inkml:brushProperty name="color" value="#CC0066"/>
    </inkml:brush>
  </inkml:definitions>
  <inkml:trace contextRef="#ctx0" brushRef="#br0">3 76 1265,'0'0'12117,"0"0"-10404,0 0-529,0 0 705,0 0-240,0 0-1121,-2 0-31,2 0-289,4 0 144,21 0-272,7 0 336,2 0-416,-2 0-64,-2 0-320,-3-11-753,0-7-1168,-5-4-1184,-8-2-1586</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1:00.926"/>
    </inkml:context>
    <inkml:brush xml:id="br0">
      <inkml:brushProperty name="width" value="0.025" units="cm"/>
      <inkml:brushProperty name="height" value="0.025" units="cm"/>
      <inkml:brushProperty name="color" value="#CC0066"/>
    </inkml:brush>
  </inkml:definitions>
  <inkml:trace contextRef="#ctx0" brushRef="#br0">139 1 13398,'0'0'1724,"0"0"-1004,0 0 627,-11 20 83,-32 69-643,40-81-694,0 1-1,0 0 1,1 0-1,0 1 1,1-1-1,0 0 1,0 1 0,1 5-93,-1 11 302,-5 37 313,-3 0-1,-3 0 0,-2-2 0,-6 8-614,19-65 17,-1 0 0,1 1-1,0-1 1,0 0-1,1 1 1,-1-1-1,1 0 1,0 1-1,1 2-16,-1-6-5,0 1-1,1-1 0,-1 1 0,1-1 1,0 1-1,-1-1 0,1 0 1,0 1-1,0-1 0,0 0 0,0 0 1,0 0-1,0 0 0,0 1 0,1-2 1,-1 1-1,0 0 0,1 0 1,-1 0-1,0 0 0,1-1 0,-1 1 1,1-1-1,-1 1 0,1-1 0,1 1 6,26 4-726,0-1-1,1-1 0,0-1 0,-1-2 0,15-2 727,12 1-3022,1 1-1639</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1:01.362"/>
    </inkml:context>
    <inkml:brush xml:id="br0">
      <inkml:brushProperty name="width" value="0.025" units="cm"/>
      <inkml:brushProperty name="height" value="0.025" units="cm"/>
      <inkml:brushProperty name="color" value="#CC0066"/>
    </inkml:brush>
  </inkml:definitions>
  <inkml:trace contextRef="#ctx0" brushRef="#br0">80 266 12662,'0'0'429,"0"0"177,0 0 1075,0 0-390,0 0-597,-7 11-129,-5 11-210,1 1 0,2 1 1,0 0-1,1 0 0,2 0 0,0 1 0,2 0 0,0 0 0,2 11-355,1-31 25,1 2 11,0-1-1,0 0 0,0 0 0,0 1 0,1-1 0,0 0 0,0 0 0,1 0-35,-1-4-32,0 0 1,0-1-1,0 1 0,0-1 0,0 1 0,0-1 1,0 0-1,1 1 0,-1-1 0,1 0 0,-1 0 1,1 0-1,-1 0 0,1 0 0,0 0 1,-1 0-1,1-1 0,0 1 0,0 0 0,-1-1 1,1 0-1,0 1 0,0-1 0,0 0 0,0 0 1,-1 0-1,1 0 0,2 0 32,0 0-158,0-1 0,1 1 0,-1 0 0,0-1 0,0 0 0,1 0 0,-1 0 0,0-1 0,0 0 0,0 1 0,0-1 0,-1-1-1,1 1 1,0 0 0,-1-1 0,0 0 0,1 0 0,-1 0 158,2-3-245,0 0 0,-1 0 0,1-1 0,-2 1 0,1-1 0,-1 0 0,0 0 0,0-1 0,-1 1 0,0-1 245,4-20-412,-1-1 0,-1 0 0,-2 0 0,-1 0 0,-1-2 412,0 6-49,-1 1 1,-1-1-1,-1 1 1,-1 0 0,-2 0-1,0 0 49,2 13 196,0 1 0,0-1 0,-1 1 0,-1 0 0,0 0 0,-3-4-196,4 8 514,-1-1-1,1 1 1,-1 0-1,-1 0 0,1 0 1,-1 1-1,0 0 1,0 1-1,-2-1-513,9 5 94,-1 0 1,1 0-1,0-1 0,-1 1 0,1 0 1,0 0-1,-1 0 0,1 0 0,0-1 1,0 1-1,-1 0 0,1 0 0,0-1 0,-1 1 1,1 0-1,0 0 0,0-1 0,0 1 1,-1 0-1,1-1 0,0 1 0,0 0 1,0-1-1,0 1 0,0 0 0,0-1 0,-1 1 1,1 0-1,0-1 0,0 1 0,0 0 1,0-1-1,0 1 0,0 0-94,10-8 403,18 0-816,-4 5 125,-1 1 0,1 1 1,0 0-1,22 4 288,-38-2-449,1 0 1,-1 1-1,0 0 0,0 1 1,0-1-1,0 2 0,0-1 1,-1 1-1,1 0 0,-1 0 0,0 1 1,0 0-1,-1 1 0,1-1 1,2 5 448,25 33-5120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1:01.696"/>
    </inkml:context>
    <inkml:brush xml:id="br0">
      <inkml:brushProperty name="width" value="0.025" units="cm"/>
      <inkml:brushProperty name="height" value="0.025" units="cm"/>
      <inkml:brushProperty name="color" value="#CC0066"/>
    </inkml:brush>
  </inkml:definitions>
  <inkml:trace contextRef="#ctx0" brushRef="#br0">0 117 12870,'0'0'1449,"0"0"-777,0 0 870,0 0-798,0-4-1096,1-4 342,0 1-1,0-1 1,0 0-1,1 1 1,0-1-1,1 1 1,0-1-1,0 1 1,0 0-1,1 0 1,0 0-1,1 1 1,-1 0-1,3-3 11,-6 9 44,-1-1-1,0 1 0,1 0 0,-1 0 1,1 0-1,-1-1 0,0 1 1,1 0-1,-1 0 0,0 0 0,1 0 1,-1 0-1,1 0 0,-1 0 1,1 0-1,-1 0 0,0 0 0,1 0 1,-1 0-1,1 0 0,-1 0 1,0 0-1,1 1 0,-1-1 0,0 0 1,1 0-1,-1 0 0,0 0 1,1 1-1,-1-1 0,0 0 0,1 0 1,-1 1-1,0-1 0,1 0 1,-1 1-1,0-1-43,10 15 152,-9-14-19,13 22 717,-2 0 1,4 12-851,0 11-799,-10-3-4660,-6-42 395</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1:02.044"/>
    </inkml:context>
    <inkml:brush xml:id="br0">
      <inkml:brushProperty name="width" value="0.025" units="cm"/>
      <inkml:brushProperty name="height" value="0.025" units="cm"/>
      <inkml:brushProperty name="color" value="#CC0066"/>
    </inkml:brush>
  </inkml:definitions>
  <inkml:trace contextRef="#ctx0" brushRef="#br0">1 1 12966,'0'0'2561,"0"0"-1616,0 0 639,0 0-1039,0 0-545,0 0-1777,32 0-64,-8 4-2129</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1:02.395"/>
    </inkml:context>
    <inkml:brush xml:id="br0">
      <inkml:brushProperty name="width" value="0.025" units="cm"/>
      <inkml:brushProperty name="height" value="0.025" units="cm"/>
      <inkml:brushProperty name="color" value="#CC0066"/>
    </inkml:brush>
  </inkml:definitions>
  <inkml:trace contextRef="#ctx0" brushRef="#br0">0 1 16231,'0'0'1748,"0"0"-1073,0 0 491,0 0-681,7 3-490,-2 0-27,3 0-27,0 1-1,0 0 1,-1 0 0,0 1 0,1 0 0,-2 1 0,1-1 0,-1 1 0,0 0 0,0 1-1,-1-1 1,5 7 59,-5-1-8,-1 1 1,0-1-1,0 1 0,-2 0 0,1 0 0,-2 0 0,1 0 0,-2 1 0,0-1 0,-1 10 8,1-1 63,-1-15-46,1 1-1,-1 0 0,0-1 1,-1 1-1,0-1 1,0 0-1,-1 1 0,0-1 1,0 0-1,0 0 1,-4 4-17,-6 9 104,-2-1 0,0 0 0,-2 0-104,-17 21 478,34-39-442,-1-1 0,1 1 0,-1-1 0,1 1 0,0-1 0,-1 1 0,1 0 0,0-1 0,-1 1 1,1 0-1,0-1 0,0 1 0,0 0 0,0-1 0,0 1 0,0 0 0,0-1 0,0 1 0,0 0 0,0-1 0,0 1 0,0 0 0,0 0 0,0-1 0,1 1 0,-1 0 0,0-1 0,0 1 0,1-1 0,-1 1 0,0 0 0,1-1 0,-1 1 0,1-1 0,-1 1 0,1-1 0,-1 1 0,1-1 0,-1 0 0,1 1 0,0-1 0,-1 1 0,1-1 0,-1 0 0,1 0 0,0 1-36,37 12-590,-29-11 489,6 3-1061,0 0 0,0 1 1,6 4 1161,-15-6-1065,1 0-1,0 0 1,-1 1 0,0 0 0,0 0 0,0 0 0,4 6 1065,11 18-8073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3:35.312"/>
    </inkml:context>
    <inkml:brush xml:id="br0">
      <inkml:brushProperty name="width" value="0.025" units="cm"/>
      <inkml:brushProperty name="height" value="0.025" units="cm"/>
      <inkml:brushProperty name="color" value="#CC0066"/>
    </inkml:brush>
  </inkml:definitions>
  <inkml:trace contextRef="#ctx0" brushRef="#br0">373 1 4562,'0'0'1038,"0"0"-440,0 0 677,0 0 104,0 0-440,-25 0 1318,17 4-2006,1 0 0,-1 1 0,1 0-1,0 0 1,1 1 0,-1 0 0,1 0 0,-3 4-251,-11 10 450,-40 33 821,2 4 0,3 1 0,-24 36-1271,77-92-773,-4 6 2555,4-7-3941,1-4-5655,1-6 525</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4:51.597"/>
    </inkml:context>
    <inkml:brush xml:id="br0">
      <inkml:brushProperty name="width" value="0.025" units="cm"/>
      <inkml:brushProperty name="height" value="0.025" units="cm"/>
      <inkml:brushProperty name="color" value="#CC0066"/>
    </inkml:brush>
  </inkml:definitions>
  <inkml:trace contextRef="#ctx0" brushRef="#br0">9 91 7700,'0'0'1696,"0"0"-1039,0 0 610,0 0-16,0 0-645,0 0-404,0 0-84,-2-1-462,2 1 573,-1 0-1,1 0 0,0 0 1,0 0-1,-1 0 0,1 0 0,0 0 1,-1-1-1,1 1 0,0 0 1,0 0-1,-1 0 0,1 0 1,0 0-1,0-1 0,-1 1 0,1 0 1,0 0-1,0-1 0,0 1 1,-1 0-1,1 0 0,0-1 0,0 1 1,0 0-1,0 0 0,0-1 1,-1 1-1,1 0 0,0-1 1,0 1-229,2-3 10,0 0 1,0 1 0,0-1-1,1 1 1,-1 0 0,1-1 0,-1 1-1,1 0 1,0 0 0,0 1-1,0-1 1,0 0 0,1 1-11,42-19 69,-37 17-154,19-8-362,-1 3 0,16-4 447,-28 12-6217,-14 0 1522</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1:02.727"/>
    </inkml:context>
    <inkml:brush xml:id="br0">
      <inkml:brushProperty name="width" value="0.025" units="cm"/>
      <inkml:brushProperty name="height" value="0.025" units="cm"/>
      <inkml:brushProperty name="color" value="#CC0066"/>
    </inkml:brush>
  </inkml:definitions>
  <inkml:trace contextRef="#ctx0" brushRef="#br0">1 471 10949,'0'0'2406,"0"0"-583,0 0 36,0 0-853,5-13-1003,-2 6-4,33-66-306,-32 65 330,1 1 0,0-1-1,1 1 1,-1 0-1,1 0 1,1 1-1,-1-1 1,1 2 0,3-3-23,-10 8 67,1-1 1,0 1 0,0-1-1,0 1 1,0 0 0,0-1 0,0 1-1,0 0 1,0 0 0,0 0 0,0 0-1,0 0 1,0 0 0,0 0 0,0 0-1,0 0 1,0 0 0,0 0-1,0 1 1,0-1 0,-1 0 0,1 1-1,0-1 1,0 1 0,0-1 0,0 1-1,0-1 1,-1 1 0,1-1 0,0 1-1,0 0 1,-1 0 0,1-1-1,0 2-67,21 33 635,-16-24-414,2 3-180,0 1 0,-1 0 0,0 0 0,-1 0 0,-1 1-41,1 26-8067,-6-42 271</inkml:trace>
  <inkml:trace contextRef="#ctx0" brushRef="#br0" timeOffset="1">145 1 17880,'0'0'1489,"0"0"208,0 0-49,0 0-1183,0 0-465,0 0-305,-7 0-479,7 0-1649,5 11-1761,-3 11-4482</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1:03.732"/>
    </inkml:context>
    <inkml:brush xml:id="br0">
      <inkml:brushProperty name="width" value="0.025" units="cm"/>
      <inkml:brushProperty name="height" value="0.025" units="cm"/>
      <inkml:brushProperty name="color" value="#CC0066"/>
    </inkml:brush>
  </inkml:definitions>
  <inkml:trace contextRef="#ctx0" brushRef="#br0">18 64 10917,'0'0'3876,"0"0"-2598,0 0 320,0 0-162,-4 0-1009,-9 0-54,33 0 250,39 0 638,38 8-499,-66-5-1270,-1 0 0,1-2 1,0-1-1,0-2 0,27-5 508,-50 5-769,1 0 1,-1-1-1,0-1 0,0 1 1,0-2-1,0 1 0,0-1 1,-1 0-1,4-4 769,18-19-6387</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1:04.062"/>
    </inkml:context>
    <inkml:brush xml:id="br0">
      <inkml:brushProperty name="width" value="0.025" units="cm"/>
      <inkml:brushProperty name="height" value="0.025" units="cm"/>
      <inkml:brushProperty name="color" value="#CC0066"/>
    </inkml:brush>
  </inkml:definitions>
  <inkml:trace contextRef="#ctx0" brushRef="#br0">18 1 12662,'0'0'3185,"0"0"-3057,0 0 785,0 0 1168,0 0-1105,0 0-960,-17 88 432,24-15 449,1 6-401,-3 1-304,-3-3-112,3-2-80,0-9-272,7 3-688,8-9-1089,4-7-1089,8-14-2016</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1:04.730"/>
    </inkml:context>
    <inkml:brush xml:id="br0">
      <inkml:brushProperty name="width" value="0.025" units="cm"/>
      <inkml:brushProperty name="height" value="0.025" units="cm"/>
      <inkml:brushProperty name="color" value="#CC0066"/>
    </inkml:brush>
  </inkml:definitions>
  <inkml:trace contextRef="#ctx0" brushRef="#br0">265 427 10917,'0'0'611,"0"0"336,0 0 752,0 0-223,0 0-606,-20-5-193,-1-1-422,-1 1 0,-20-2-255,39 7 44,0 0 1,-1 0 0,1 1-1,0-1 1,-1 1-1,1 0 1,0 0 0,0 0-1,0 0 1,0 1 0,0-1-1,0 1 1,1 0-1,-1-1 1,0 1 0,1 1-1,-1-1 1,1 0-1,0 1 1,0-1 0,0 1-1,0-1 1,0 1 0,-1 3-45,-4 3 132,-3 4 13,1 0 1,0 1-1,1 0 0,0 0 1,1 1-1,1 0 0,0 0 0,1 0 1,1 1-1,0 0 0,1 0 1,1 0-1,0 0 0,1 0 1,1 2-146,0-15-16,1-1 0,-1 0 0,0 0 1,1 0-1,0 0 0,-1 0 0,1 1 1,0-1-1,0-1 0,0 1 1,0 0-1,1 0 0,-1 0 0,1-1 1,-1 1-1,1 0 0,-1-1 0,1 1 1,0-1-1,-1 0 0,1 0 0,0 0 1,0 0-1,0 0 0,0 0 0,0 0 1,0 0-1,0-1 0,1 1 0,0-1 16,2 1-147,0 0 0,0 0 0,0 0-1,0-1 1,-1 0 0,1 0-1,0-1 1,0 1 0,0-1-1,0 0 1,-1 0 0,1-1-1,0 1 1,1-2 147,0-1-217,0 0 1,0-1-1,-1 0 0,1 0 0,-1 0 0,-1 0 0,1-1 1,-1 0-1,1 0 0,-2 0 0,1 0 0,-1-1 0,0 1 1,1-3 216,2-8-514,1-1 0,-2 0 0,-1 0 0,0 0 0,0-6 514,0-10-229,-2 0-1,-1 0 1,-1-1-1,-2 1 1,-2 0 0,-1-2 229,2 19 190,-1 1 1,0 0 0,-1 0 0,-1 0 0,-1 1 0,0 0-1,-1 0 1,0 1 0,-1 0 0,-1 0 0,0 1 0,-1 1-1,-6-7-190,-46-25 4933,62 44-4884,1 0 0,0-1 0,0 1 0,0-1 0,0 1 0,-1-1 0,1 1-1,0-1 1,0 1 0,0-1 0,0 1 0,0-1 0,0 1 0,0-1 0,0 1 0,0-1 0,1 1-1,-1 0 1,0-1 0,0 1 0,0-1 0,0 1 0,1-1 0,-1 1 0,0-1 0,0 1-1,1 0 1,-1-1 0,0 1 0,1 0 0,-1-1 0,1 1 0,-1 0 0,0-1 0,1 1-1,-1 0 1,1 0 0,-1 0 0,1-1 0,-1 1 0,0 0 0,1 0 0,0 0-49,12-5 19,1 0 0,0 1 0,0 1 0,0 0 0,0 1 0,0 0 0,9 1-19,16 0-341,-1 2-1,12 2 342,-41-2-438,1 0-1,-1 1 1,0 0 0,0 0-1,-1 1 1,1 0 0,0 1 0,-1 0-1,0 0 1,0 1 0,0 0-1,-1 0 1,1 1 0,-1 0-1,-1 0 1,1 1 0,1 1 438,23 36-5998</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1:05.065"/>
    </inkml:context>
    <inkml:brush xml:id="br0">
      <inkml:brushProperty name="width" value="0.025" units="cm"/>
      <inkml:brushProperty name="height" value="0.025" units="cm"/>
      <inkml:brushProperty name="color" value="#CC0066"/>
    </inkml:brush>
  </inkml:definitions>
  <inkml:trace contextRef="#ctx0" brushRef="#br0">1 102 10725,'0'0'2630,"0"0"-1992,0 0-563,0 0-734,6-12-19,-2 7 736,3-9 230,1 2 1,1-1 0,0 1 0,0 0 0,9-7-289,-17 19 91,-1-1 0,0 1-1,1 0 1,-1 0 0,1-1 0,-1 1 0,1 0-1,-1 0 1,0 0 0,1 0 0,-1 0-1,1 0 1,-1 0 0,1 0 0,-1 0-1,1 0 1,-1 0 0,1 0 0,-1 0 0,1 0-1,-1 0 1,0 0 0,1 0 0,-1 1-1,1-1 1,-1 0 0,0 0 0,1 1-1,-1-1 1,1 0 0,-1 0 0,0 1 0,1-1-1,-1 0 1,0 1 0,0-1 0,1 1-91,10 14-117,-10-13 415,11 18 59,-1 0 0,-1 1 0,7 21-357,5 30-3621,-21-65 326,-1-6-1686</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1:05.394"/>
    </inkml:context>
    <inkml:brush xml:id="br0">
      <inkml:brushProperty name="width" value="0.025" units="cm"/>
      <inkml:brushProperty name="height" value="0.025" units="cm"/>
      <inkml:brushProperty name="color" value="#CC0066"/>
    </inkml:brush>
  </inkml:definitions>
  <inkml:trace contextRef="#ctx0" brushRef="#br0">3 13 7780,'0'0'7555,"0"0"-6819,0 0 785,0 0 192,0 0-1713,0 0-160,-2-13-1569,26 29 208,8-1-1408,-2-8-6147</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1:05.734"/>
    </inkml:context>
    <inkml:brush xml:id="br0">
      <inkml:brushProperty name="width" value="0.025" units="cm"/>
      <inkml:brushProperty name="height" value="0.025" units="cm"/>
      <inkml:brushProperty name="color" value="#CC0066"/>
    </inkml:brush>
  </inkml:definitions>
  <inkml:trace contextRef="#ctx0" brushRef="#br0">0 22 15015,'0'0'2086,"0"0"-1067,0 0 737,0 0-686,3 0-1038,24 1-927,0-2 1,0-1 0,0-2 0,-1 0-1,22-7 895,-47 11-3,-1-1 0,0 1 0,1 0-1,-1 0 1,1 0 0,-1 0 0,0 0-1,1 0 1,-1 0 0,1 0 0,-1 0 0,0 0-1,1 1 1,-1-1 0,0 0 0,1 0-1,-1 0 1,0 0 0,1 0 0,-1 1 0,0-1-1,1 0 1,-1 0 0,0 1 0,1-1-1,-1 0 1,0 1 0,0-1 0,1 0 0,-1 0-1,0 1 1,0-1 0,0 1 0,0-1-1,1 0 1,-1 1 0,0-1 0,0 0 0,0 1-1,0-1 1,0 1 0,0-1 0,0 0-1,0 1 1,0-1 3,0 24 445,-1-16-227,0 28 228,-2-1 0,-1 1 0,-2 0 0,-1-1 1,-2 0-1,-4 6-446,-17 42 311,-38 73-311,61-135 1629,8-20-1587,0-1 0,0 1 0,0-1 0,-1 0 1,1 1-1,0-1 0,0 0 0,0 0 0,0 1 1,0-1-1,0 0 0,0 0 0,0 0 0,0 0 1,0 0-1,0 0 0,-1-1 0,2 1-42,5 0-537,3 0-30,1 0 0,-1 0 0,1 1-1,-1 1 1,1-1 0,-1 2 0,0 0-1,0 0 1,0 0 0,0 1-1,0 1 1,-1 0 0,0 0 0,0 1-1,0 0 1,0 1 567,27 30-5135</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1:06.084"/>
    </inkml:context>
    <inkml:brush xml:id="br0">
      <inkml:brushProperty name="width" value="0.025" units="cm"/>
      <inkml:brushProperty name="height" value="0.025" units="cm"/>
      <inkml:brushProperty name="color" value="#CC0066"/>
    </inkml:brush>
  </inkml:definitions>
  <inkml:trace contextRef="#ctx0" brushRef="#br0">0 533 10341,'0'0'2705,"0"0"-795,0 0-80,3-19-1059,14-63-739,-14 72 14,0 0 0,1 1 0,0-1-1,1 1 1,0 0 0,0 0 0,1 0 0,1 1-1,-1 0 1,1 0 0,0 1 0,1 0-1,7-6-45,-14 13 411,-1 0-21,0 0 111,15 25 630,-9-13-1426,5 6 789,-2 0 0,6 16-494,-13-28-1100,0 0 0,0 0-1,-1 0 1,0 1-1,0-1 1,0 6 1100,-1-11-5296</inkml:trace>
  <inkml:trace contextRef="#ctx0" brushRef="#br0" timeOffset="1">91 3 11125,'0'0'7235,"0"0"-6754,0 0 1520,0 0-961,0 0-1040,0 0-592,5-2-2033,27 9-1185,0 6-6515</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1:06.566"/>
    </inkml:context>
    <inkml:brush xml:id="br0">
      <inkml:brushProperty name="width" value="0.025" units="cm"/>
      <inkml:brushProperty name="height" value="0.025" units="cm"/>
      <inkml:brushProperty name="color" value="#CC0066"/>
    </inkml:brush>
  </inkml:definitions>
  <inkml:trace contextRef="#ctx0" brushRef="#br0">191 1 10453,'0'0'1886,"0"0"-1216,0 0 717,0 0 136,0 0-837,-15 23-174,-3 2-308,2-2 135,1 0 0,0 2 0,2 0 1,1 0-1,0 4-339,-5 17 472,3 1-1,1 0 1,3 1 0,2 1 0,2-1 0,1 1 0,4 0 0,3 48-472,1-66-65,1 0 1,1 0 0,2 0-1,1-1 1,2 0-1,8 18 65,23 45-941,22 31 941,-57-113-68,6 13-220,-1-2-1024,1-1 1,1 0-1,9 11 1312,-4-16-4167,-2-14-2724</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1:09.231"/>
    </inkml:context>
    <inkml:brush xml:id="br0">
      <inkml:brushProperty name="width" value="0.025" units="cm"/>
      <inkml:brushProperty name="height" value="0.025" units="cm"/>
      <inkml:brushProperty name="color" value="#CC0066"/>
    </inkml:brush>
  </inkml:definitions>
  <inkml:trace contextRef="#ctx0" brushRef="#br0">147 402 7379,'0'0'1121,"0"0"-387,0 0 194,0-3-616,0 3-217,0-1 0,0 1 0,0-1-1,0 1 1,0-1 0,0 0 0,0 1 0,0-1-1,0 1 1,-1-1 0,1 1 0,0-1 0,0 1 0,0-1-1,-1 1 1,1 0 0,0-1 0,-1 1 0,1-1-1,0 1 1,-1 0 0,1-1 0,-1 1 0,1-1-1,0 1 1,-1 0 0,1 0 0,-1-1 0,1 1 0,-1 0-95,-20-2 3890,13 2-3528,2 0-347,0 0 1,0 0 0,0 1 0,0-1-1,0 1 1,0 1 0,1-1 0,-5 2-16,7-1 14,1-1-1,-1 1 1,0 0 0,1 0 0,0 0-1,-1 1 1,1-1 0,0 0 0,0 1-1,0 0 1,0-1 0,1 1 0,-1 0 0,1 0-1,0 0 1,-1 0 0,1 0-14,-3 12 149,0 1 0,1-1 0,1 1 0,0-1 0,1 1 0,0 0 0,2-1 0,0 10-149,0-23 3,-1-1 0,0 1 0,0 0 0,1 0 0,-1-1 0,1 1 0,0 0 0,-1 0 0,1-1 0,0 1 0,0-1 0,0 1 0,0-1 0,0 1 0,0-1 0,0 1 0,1-1 0,-1 0-1,1 0 1,0 1-3,1 0-23,1 0 0,-1 0 0,1-1 0,0 1 0,-1-1 0,1 0 0,0 0 0,0 0 0,-1-1 0,2 1 23,2 0-96,0-1-1,1 0 0,-1 0 0,0-1 1,0 0-1,1 0 0,-1 0 0,0-1 1,0 0-1,0-1 0,1 0 97,-1-1-179,-1-1-1,1 0 0,0-1 1,-1 1-1,0-1 0,-1-1 1,1 1-1,-1-1 1,0 0-1,-1 0 0,0 0 1,0-1-1,0 1 1,-1-1-1,0 0 0,-1 0 1,1 0-1,-2 0 0,1-1 1,-1 0 179,3-23-350,-1 0 0,-1 0 0,-2-1 1,-3-17 349,2 37 109,0 0 0,-2 1 1,1 0-1,-2-1 0,0 1 1,0 0-1,-1 0 1,0 1-1,-1 0 0,0 0 1,-1 0-1,0 1 1,-1-1-1,0 2 0,-1-1 1,0 1-1,0 1 0,-1 0 1,-10-7-110,18 14 222,0 0 1,0 0-1,0 0 1,0 0 0,0 0-1,0 1 1,-1-1-1,1 1 1,0 0-1,0-1 1,-1 1-1,0 0-222,2 0 729,1 0-65,0 0-248,0 0 32,0 0-424,0-1-1,-1 1 0,1-1 0,0 1 0,0-1 1,0 1-1,0-1 0,0 1 0,0-1 0,0 1 0,0-1 1,0 1-1,0-1 0,0 1 0,1-1 0,-1 1 1,0 0-1,0-1 0,0 1 0,1-1 0,-1 1 0,0-1 1,0 1-1,1 0 0,-1-1 0,0 1 0,1-1 1,-1 1-1,1 0-23,5-5 20,1 1 0,-1 0 0,1 0 1,0 0-1,1 1 0,-1 0 0,0 1 1,7-2-21,5-1-17,1 1 0,-1 1 1,3 1 16,5-1-956,1 2 0,26 3 956,-46-2-486,-1 1 0,0 0 0,1 0 0,-1 1 0,0 0 0,0 0 0,0 1 0,0 0 0,0 0-1,-1 1 1,1-1 0,-1 1 0,1 2 486,26 30-6661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4:51.978"/>
    </inkml:context>
    <inkml:brush xml:id="br0">
      <inkml:brushProperty name="width" value="0.025" units="cm"/>
      <inkml:brushProperty name="height" value="0.025" units="cm"/>
      <inkml:brushProperty name="color" value="#CC0066"/>
    </inkml:brush>
  </inkml:definitions>
  <inkml:trace contextRef="#ctx0" brushRef="#br0">1 1 8500,'0'0'1774,"0"0"-725,0 0 356,0 0-503,0 0-520,2 12 274,-1-3-493,1 3-1,0-1 1,0 0 0,1-1 0,0 1-1,1 0 1,4 6-163,18 44 1112,-2 1 0,-4 2-1,11 51-1111,-10-34-448,31 77 448,-50-151-303,1-1 0,0 0 0,1 1 0,-1-1 0,5 5 303,-6-9-344,-1 0 0,1-1 1,-1 1-1,1-1 0,0 1 0,0-1 1,-1 0-1,1 0 0,0 1 0,0-1 1,0 0-1,0-1 0,1 1 0,-1 0 1,0-1-1,0 1 0,0-1 0,0 0 1,3 1 343,9-1-4789</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1:09.582"/>
    </inkml:context>
    <inkml:brush xml:id="br0">
      <inkml:brushProperty name="width" value="0.025" units="cm"/>
      <inkml:brushProperty name="height" value="0.025" units="cm"/>
      <inkml:brushProperty name="color" value="#CC0066"/>
    </inkml:brush>
  </inkml:definitions>
  <inkml:trace contextRef="#ctx0" brushRef="#br0">0 125 7892,'0'0'1147,"0"0"-398,0 0 28,0 0-492,11-19-39,30-58 301,-40 75-195,0 0 1,1-1-1,-1 1 1,0 0-1,1 1 1,-1-1-1,1 0 1,0 0-1,-1 1 1,1-1-1,0 1 1,0-1-1,0 1 0,1-1-352,-2 2 82,0 0-1,0 0 1,0-1-1,0 1 0,0 0 1,0 0-1,0 0 0,0 0 1,0 0-1,0 0 0,0 0 1,0 0-1,0 1 0,0-1 1,0 0-1,0 1 0,0-1 1,-1 0-1,1 1 0,0-1 1,1 1-82,2 3 25,-1-1 0,1 1 0,-1-1 0,0 1 0,0 0 0,0 0 0,0 0 0,1 5-25,0-3 520,7 13-414,-7-12-420,1 1 1,0-1-1,0 0 1,0-1-1,3 3 314,-7-8-2334,-1-2-1591,0-2-2878</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1:09.894"/>
    </inkml:context>
    <inkml:brush xml:id="br0">
      <inkml:brushProperty name="width" value="0.025" units="cm"/>
      <inkml:brushProperty name="height" value="0.025" units="cm"/>
      <inkml:brushProperty name="color" value="#CC0066"/>
    </inkml:brush>
  </inkml:definitions>
  <inkml:trace contextRef="#ctx0" brushRef="#br0">1 1 15255,'0'0'2705,"0"0"-2609,0 0 1457,0 0-929,0 0-624,0 0-1024,22 2-1313,-5 2-1729</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1:11.112"/>
    </inkml:context>
    <inkml:brush xml:id="br0">
      <inkml:brushProperty name="width" value="0.025" units="cm"/>
      <inkml:brushProperty name="height" value="0.025" units="cm"/>
      <inkml:brushProperty name="color" value="#CC0066"/>
    </inkml:brush>
  </inkml:definitions>
  <inkml:trace contextRef="#ctx0" brushRef="#br0">16 27 10149,'0'0'4831,"0"0"-3433,0 0-171,0 0 366,0 0-499,-1 0-1079,1-1-1,0 1 1,0 0 0,-1 0 0,1 0-1,0 0 1,-1-1 0,1 1-1,0 0 1,-1 0 0,1 0 0,0 0-1,-1 0 1,1 0 0,0 0-1,-1 0 1,1 0 0,0 0 0,-1 0-1,1 0 1,0 0 0,-1 0-1,1 0 1,0 0 0,-1 0 0,1 0-1,0 0 1,-1 1 0,1-1-1,0 0 1,-1 0-15,0 3 12,1 0 1,-1 0-1,0 0 0,1 0 0,0 0 1,0 0-1,0 0 0,0 0 0,0 1 1,1 1-13,-1 8 77,-1 83 674,-1-1-459,6 16-292,-4-110-57,0-1 0,0 1 0,0 0 0,0-1 0,0 1 0,0 0 0,0 0-1,0-1 1,0 1 0,1 0 0,-1-1 0,0 1 0,0-1 0,1 1 0,-1 0 0,0-1-1,1 1 1,-1-1 0,1 1 0,-1-1 0,1 1 0,-1-1 0,1 1 0,-1-1 0,1 1-1,-1-1 1,1 0 0,0 1 0,-1-1 0,1 0 0,0 0 0,-1 1 0,1-1 0,0 0-1,-1 0 1,1 0 0,0 0 0,-1 0 0,1 0 0,0 0 0,0 0 0,-1 0 0,1 0-1,0 0 1,-1-1 0,1 1 0,0 0 57,2-1-333,1-1 0,0 1 0,-1-1-1,0 0 1,1 0 0,-1 0 0,0 0 0,0-1 0,0 0 333,21-22-959,-1-1 0,-1-1 0,-2-2 0,0 0 1,3-10 958,-20 48 4042,-1 22-2234,3 38-250,-4-66-1545,0-1 0,0 0 0,1 1 1,-1-1-1,0 0 0,1 0 0,-1 0 0,1 0 0,0 0 0,0 0 0,0 0 0,0-1 0,0 1 0,0-1 0,0 1 0,0-1 0,1 0 0,-1 0 0,1 0 0,-1 0 0,1 0 0,-1 0 0,1-1 1,-1 1-1,1-1 0,-1 0 0,3 0-13,1 0-4,0 1 1,0-2 0,0 1-1,-1-1 1,1 0 0,0 0-1,-1 0 1,1-1 0,-1 0-1,1 0 1,-1 0-1,3-2 4,3-4-23,0 0 0,-1-1 0,0 0-1,0-1 1,-1 0 0,-1-1 0,1 1-1,-2-2 1,1 1 0,-2-1-1,1 0 1,3-11 23,-2 3-261,-1 1 0,-1-1-1,-1 0 1,-1-1 0,-1 0 0,0 1 0,-1-1-1,-2-1 262,0 22-63,0-1 0,0 1 0,0 0 0,0 0 0,0 0 0,0 0 0,-1 0 0,1 0 0,0-1 0,0 1 0,0 0 0,0 0 0,0 0 0,-1 0 0,1 0 0,0 0 0,0 0 0,0 0 0,0 0 0,0 0 0,-1 0 0,1 0 0,0 0 0,0 0 0,0 0-1,0 0 1,-1 0 0,1 0 0,0 0 0,0 0 0,0 0 0,0 0 0,-1 0 0,1 0 0,0 0 0,0 0 0,0 0 0,0 0 0,0 1 0,0-1 0,-1 0 0,1 0 0,0 0 0,0 0 0,0 0 0,0 0 0,0 1 0,0-1 0,0 0 0,0 0 0,0 0 0,-1 0 0,1 0 0,0 1-1,0-1 1,0 0 0,0 0 0,0 0 0,0 0 63,-15 26-4199,-4 22-2844</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1:11.446"/>
    </inkml:context>
    <inkml:brush xml:id="br0">
      <inkml:brushProperty name="width" value="0.025" units="cm"/>
      <inkml:brushProperty name="height" value="0.025" units="cm"/>
      <inkml:brushProperty name="color" value="#CC0066"/>
    </inkml:brush>
  </inkml:definitions>
  <inkml:trace contextRef="#ctx0" brushRef="#br0">1 120 11189,'0'0'2729,"0"0"-1931,0 0 285,0 0-88,0 0-717,3-18-182,11-55-125,-6 49 40,-2 20 151,-5 4 297,-1 0 389,7 6 1217,7 20-1406,-2 1-1,3 8-658,5 27-1909,-20-60 341,0-1-3096,0-1-1112</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1:11.795"/>
    </inkml:context>
    <inkml:brush xml:id="br0">
      <inkml:brushProperty name="width" value="0.025" units="cm"/>
      <inkml:brushProperty name="height" value="0.025" units="cm"/>
      <inkml:brushProperty name="color" value="#CC0066"/>
    </inkml:brush>
  </inkml:definitions>
  <inkml:trace contextRef="#ctx0" brushRef="#br0">8 5 11669,'0'0'6627,"0"0"-5890,0 0 591,0 0 321,0 0-1393,0 0-256,-7-4-592,16 4-625,14 0-816,4 4-864,-5 5-3250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1:12.128"/>
    </inkml:context>
    <inkml:brush xml:id="br0">
      <inkml:brushProperty name="width" value="0.025" units="cm"/>
      <inkml:brushProperty name="height" value="0.025" units="cm"/>
      <inkml:brushProperty name="color" value="#CC0066"/>
    </inkml:brush>
  </inkml:definitions>
  <inkml:trace contextRef="#ctx0" brushRef="#br0">0 21 16536,'0'0'1640,"0"0"-877,0 0 718,0 0-659,8 0-686,5-1-150,21 0-289,0-2 0,0-1 0,5-2 303,-36 4-63,0 1 0,1 1 1,0-1-1,-1 0 1,1 1-1,-1 0 0,1-1 1,0 2-1,-1-1 0,4 1 63,-6-1-8,1 1 0,-1 0 0,0 0 0,1 0 0,-1 0 0,0 0 0,0 0 0,0 0 0,0 0 0,0 1 0,0-1 0,0 0 0,-1 1 0,1-1 0,0 0 0,-1 1 0,1-1 0,-1 1 0,1-1 0,-1 1 0,0-1 0,0 1 0,0-1 0,0 1 0,0-1 0,0 2 8,3 23 66,-1 1 1,-1-1-1,-2 1 1,0 0-1,-2-1 1,-1 0-1,-1 1 1,-1-2-1,-2 1 1,0-1-1,-2 0 1,0 0-1,-13 18-66,10-19 183,6-10 29,-1 0 0,0 0 0,-1 0 0,-1-2-1,0 1 1,-8 6-212,18-18 173,0-1 89,0 0-59,0 0 122,0 0-125,0 0 35,0 0-155,0 0-8,0 0-29,6 3-259,25 6-104,-5-1-904,0 1 0,11 6 1224,-30-12-786,0 1 0,0 0 0,-1 0-1,1 0 1,-1 1 0,0 0 0,-1 0 0,1 0-1,-1 1 1,0 0 0,0 0 786,10 23-6665</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1:12.467"/>
    </inkml:context>
    <inkml:brush xml:id="br0">
      <inkml:brushProperty name="width" value="0.025" units="cm"/>
      <inkml:brushProperty name="height" value="0.025" units="cm"/>
      <inkml:brushProperty name="color" value="#CC0066"/>
    </inkml:brush>
  </inkml:definitions>
  <inkml:trace contextRef="#ctx0" brushRef="#br0">1 198 4418,'0'0'6109,"0"0"-3734,0 0-412,0 0 89,0 0-953,0-1-760,4-11-255,1 1 0,1 1 1,0-1-1,0 1 0,1 0 0,0 1 0,0-1 0,1 1 0,3-2-84,7-10-5,3-6-134,17-19 124,-32 71 2357,35 125-2998,-41-147-607,0-3-3410,0 0-954</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1:12.801"/>
    </inkml:context>
    <inkml:brush xml:id="br0">
      <inkml:brushProperty name="width" value="0.025" units="cm"/>
      <inkml:brushProperty name="height" value="0.025" units="cm"/>
      <inkml:brushProperty name="color" value="#CC0066"/>
    </inkml:brush>
  </inkml:definitions>
  <inkml:trace contextRef="#ctx0" brushRef="#br0">5 16 13510,'0'0'2369,"0"0"-432,0 0 880,0 0-1776,0 0-753,0 0-288,-5-16-32,5 16-1345,13 0-1680,6 0-1953</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1:13.120"/>
    </inkml:context>
    <inkml:brush xml:id="br0">
      <inkml:brushProperty name="width" value="0.025" units="cm"/>
      <inkml:brushProperty name="height" value="0.025" units="cm"/>
      <inkml:brushProperty name="color" value="#CC0066"/>
    </inkml:brush>
  </inkml:definitions>
  <inkml:trace contextRef="#ctx0" brushRef="#br0">1 43 18184,'0'0'785,"0"0"191,0 0 1041,0 0-848,0 0-1169,0 0 208,29-7-144,15 7 80,15 0 48,0 0-128,-3 0-128,-7 0-416,-2 0-145,-8 0-783,-7-7-1474,-12-6-1504,-8-2-3681</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1:13.464"/>
    </inkml:context>
    <inkml:brush xml:id="br0">
      <inkml:brushProperty name="width" value="0.025" units="cm"/>
      <inkml:brushProperty name="height" value="0.025" units="cm"/>
      <inkml:brushProperty name="color" value="#CC0066"/>
    </inkml:brush>
  </inkml:definitions>
  <inkml:trace contextRef="#ctx0" brushRef="#br0">25 0 11941,'0'0'4979,"0"0"-4547,0 0 1521,0 0 0,0 0-1057,0 0-784,-24 20 0,24 26 272,0 18 17,0 9-33,0 9-192,0 2 192,0 2-368,0 0-64,0 3-1073,0-10-879,0-13-3747</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4:52.362"/>
    </inkml:context>
    <inkml:brush xml:id="br0">
      <inkml:brushProperty name="width" value="0.025" units="cm"/>
      <inkml:brushProperty name="height" value="0.025" units="cm"/>
      <inkml:brushProperty name="color" value="#CC0066"/>
    </inkml:brush>
  </inkml:definitions>
  <inkml:trace contextRef="#ctx0" brushRef="#br0">184 0 12134,'0'0'565,"0"0"404,0 0 130,0 0-771,-12 17-325,-40 54-35,44-61 24,-1-1 0,1 1 0,-1-1 1,-1-1-1,0 0 0,0 0 1,-5 2 7,-25 20 376,40-30-361,0 1-1,0-1 0,0 1 1,0-1-1,0 0 1,0 1-1,0-1 0,0 0 1,0 1-1,0-1 0,0 1 1,0-1-1,0 0 0,0 1 1,0-1-1,0 0 0,0 1 1,1-1-1,-1 1 1,0-1-1,0 0 0,1 0 1,-1 1-1,0-1 0,0 0 1,1 1-1,-1-1 0,0 0 1,1 0-1,-1 0 1,0 1-1,1-1 0,-1 0 1,0 0-1,1 0-14,15 11 526,-14-10-389,61 42 868,-30-20-1713,1-1 0,17 7 708,-46-27-756,0 0 0,0 0 0,-1 0 0,1-1 0,0 0 0,0 0 0,1 0 0,0-1 756,12 0-7278</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1:13.798"/>
    </inkml:context>
    <inkml:brush xml:id="br0">
      <inkml:brushProperty name="width" value="0.025" units="cm"/>
      <inkml:brushProperty name="height" value="0.025" units="cm"/>
      <inkml:brushProperty name="color" value="#CC0066"/>
    </inkml:brush>
  </inkml:definitions>
  <inkml:trace contextRef="#ctx0" brushRef="#br0">3 89 13334,'0'0'1385,"0"0"-257,0 0 1116,0 0-334,0 0-763,0-1-1031,0 1 0,0 0-1,-1-1 1,1 1-1,0-1 1,-1 1 0,1 0-1,0-1 1,0 1-1,0-1 1,0 1 0,-1-1-1,1 1 1,0 0-1,0-1 1,0 1 0,0-1-1,0 1 1,0-1 0,0 1-1,0-1 1,0 1-1,0-1 1,1 1-116,206-27 908,-75 12-1647,-1-7-3616,-124 21 3198,-6 0 648,1 1 0,-1 0 0,0 0 0,1-1 0,-1 1 0,1 0 0,-1-1 0,0 1 0,1-1-1,-1 0 1,0 0 0,0 1 0,0-1 0,1 0 509,-1-4-6251</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1:14.137"/>
    </inkml:context>
    <inkml:brush xml:id="br0">
      <inkml:brushProperty name="width" value="0.025" units="cm"/>
      <inkml:brushProperty name="height" value="0.025" units="cm"/>
      <inkml:brushProperty name="color" value="#CC0066"/>
    </inkml:brush>
  </inkml:definitions>
  <inkml:trace contextRef="#ctx0" brushRef="#br0">12 1 10757,'0'0'2033,"0"0"-158,0 0 382,0 0-760,-4 7-910,3-4-573,0-1 0,0 1 0,0 0 0,0 0 0,0 0 0,1 0-1,-1 0 1,1 0 0,0 0 0,0 0 0,0 0 0,0 0 0,0 0 0,1 0 0,0 0 0,-1 1-14,5 9 25,0-1 0,0 1 1,5 7-26,-8-17 0,8 15-84,-1 1 0,-1 1 0,0-1 0,-2 1 0,0 0 0,-1 1 0,-1 0 1,-1-1-1,-1 1 0,-1 0 0,0 5 84,-1-23 46,-1 0 0,1 0-1,-1 0 1,1 0 0,-1 0 0,0 0 0,0-1 0,0 1 0,0 0 0,-1 0 0,1-1 0,-1 1-1,0-1 1,1 1 0,-1-1 0,0 0 0,0 0 0,-1 0 0,1 0 0,0 0 0,-1 0 0,1-1 0,-1 1-1,0-1 1,1 1 0,-1-1 0,0 0 0,0 0 0,0-1 0,1 1 0,-1 0 0,0-1 0,0 0-1,-1 0-45,3 0 595,1 0-77,0 0-27,0 0-272,0 0-11,9 0-158,60-2-434,-1-3 0,9-4 384,67-14-3575,-81 13-75,-12 6-1752</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1:14.481"/>
    </inkml:context>
    <inkml:brush xml:id="br0">
      <inkml:brushProperty name="width" value="0.025" units="cm"/>
      <inkml:brushProperty name="height" value="0.025" units="cm"/>
      <inkml:brushProperty name="color" value="#CC0066"/>
    </inkml:brush>
  </inkml:definitions>
  <inkml:trace contextRef="#ctx0" brushRef="#br0">167 1 8084,'0'0'5370,"0"0"-3382,0 0-233,0 0-63,0 0-708,13 29 107,-6-11-934,0 0 0,0 0 0,-2 0 0,0 1 0,-1 0 0,1 17-157,-2 9 628,-2-1 1,-2 20-629,1-59-2,-1-1 0,0 0 0,0 0 0,0 0 0,0 0 0,0 0 0,-1 0 0,0 0 0,0 0 0,0 0 0,0-1 0,-1 1 0,1-1 0,-1 0 0,0 1 0,0-1 0,0-1 0,0 1 0,-1 0 0,1-1 0,-1 1 0,0-1 0,1 0 0,-1 0 0,0-1 0,0 1 0,0-1 0,0 0 0,-4 1 2,4-2-191,0 1 0,0-1-1,1 0 1,-1 0 0,0 0-1,0-1 1,1 1 0,-1-1-1,0 0 1,1 0 0,-1 0-1,1-1 1,-1 1 0,1-1-1,-1 0 1,1 0 0,0 0-1,0 0 1,0 0 0,0-1-1,1 1 1,-1-1 0,0 0 191,-27-43-4533,1-15-2132</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1:14.834"/>
    </inkml:context>
    <inkml:brush xml:id="br0">
      <inkml:brushProperty name="width" value="0.025" units="cm"/>
      <inkml:brushProperty name="height" value="0.025" units="cm"/>
      <inkml:brushProperty name="color" value="#CC0066"/>
    </inkml:brush>
  </inkml:definitions>
  <inkml:trace contextRef="#ctx0" brushRef="#br0">1 3 10181,'0'0'4530,"0"0"-3698,0 0 1425,0 0-384,0 0-945,0 0-719,44-2-161,-15 15 16,6 0-64,1 1-321,6-1-1199,2-2-1330,-2-5-2304</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1:15.165"/>
    </inkml:context>
    <inkml:brush xml:id="br0">
      <inkml:brushProperty name="width" value="0.025" units="cm"/>
      <inkml:brushProperty name="height" value="0.025" units="cm"/>
      <inkml:brushProperty name="color" value="#CC0066"/>
    </inkml:brush>
  </inkml:definitions>
  <inkml:trace contextRef="#ctx0" brushRef="#br0">1 0 12230,'0'0'1392,"0"0"-111,0 0 752,0 0-1121,0 0-608,0 0 80,78 0-79,-43 0-225,-3 0-160,-1 0-160,-4 0-385,-7 0-1136,-10 9-960,-8 2-176,-2 4-1377</inkml:trace>
  <inkml:trace contextRef="#ctx0" brushRef="#br0" timeOffset="1">65 88 10533,'0'0'2881,"0"0"-960,0 0 640,0 0-544,0 0-1569,0 0 33,9-6-225,13 6 80,10 0-128,5 0-208,2 0-208,3 0-400,-8 0-817,-7 0-1857,-9 0-367,-13 0-3234</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1:15.501"/>
    </inkml:context>
    <inkml:brush xml:id="br0">
      <inkml:brushProperty name="width" value="0.025" units="cm"/>
      <inkml:brushProperty name="height" value="0.025" units="cm"/>
      <inkml:brushProperty name="color" value="#CC0066"/>
    </inkml:brush>
  </inkml:definitions>
  <inkml:trace contextRef="#ctx0" brushRef="#br0">1 1 12198,'0'0'4834,"0"0"-4402,0 0 1521,0 0-288,0 0-1153,0 0-400,19 117 320,1-68-240,-3 4-80,0 2-112,-2 0-304,-3 5-224,1-1-1521,-6-1-1265,0-10-2128</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1:15.836"/>
    </inkml:context>
    <inkml:brush xml:id="br0">
      <inkml:brushProperty name="width" value="0.025" units="cm"/>
      <inkml:brushProperty name="height" value="0.025" units="cm"/>
      <inkml:brushProperty name="color" value="#CC0066"/>
    </inkml:brush>
  </inkml:definitions>
  <inkml:trace contextRef="#ctx0" brushRef="#br0">1 524 5587,'0'0'5317,"0"0"-4069,0 0-704,11-20-53,77-131-544,-81 140 477,10-15 582,-12 8 4479,3 21-4548,-1 8-773,0 0 0,0 0 0,-1 0 0,0 1 0,-1 0 0,0 4-164,7 12 192,35 79-296,-38-95-331,-3-8-1679,-1-9-4056,-3-11-350</inkml:trace>
  <inkml:trace contextRef="#ctx0" brushRef="#br0" timeOffset="1">200 0 15703,'0'0'3778,"0"0"-3074,0 0 1553,0 0-1616,0 0-641,0 0-273,19 18-159,-4-5-1681,-10-6-2929,-5 2-8868</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1:18.568"/>
    </inkml:context>
    <inkml:brush xml:id="br0">
      <inkml:brushProperty name="width" value="0.025" units="cm"/>
      <inkml:brushProperty name="height" value="0.025" units="cm"/>
      <inkml:brushProperty name="color" value="#CC0066"/>
    </inkml:brush>
  </inkml:definitions>
  <inkml:trace contextRef="#ctx0" brushRef="#br0">1 90 10229,'0'0'2926,"0"0"-1544,0 0 184,0 0 278,0 0-753,0 0-1069,0 0 0,0 0 0,0 0 0,0-1 0,0 1 0,0 0 0,0 0 0,0 0 0,0 0 0,0 0 0,0 0 0,0 0 0,0-1 0,0 1 0,0 0 0,1 0 0,-1 0 0,0 0 0,0 0 0,0 0 0,0 0 0,0 0 0,0 0 0,0 0 0,1 0 0,-1 0 0,0 0 0,0 0 0,0 0 0,0-1 0,0 1 0,0 0 0,1 0 0,-1 0 0,0 0 0,0 1 0,0-1 0,0 0 0,0 0 0,0 0 0,0 0 0,1 0 0,-1 0 0,0 0 0,0 0 0,0 0 0,0 0 0,0 0 0,0 0 0,0 0 0,1 0 0,-1 0 0,0 1 0,0-1 0,0 0 0,0 0 0,0 0 0,0 0 0,0 0 0,0 0 0,0 0 0,0 1 0,0-1 0,0 0 0,0 0 0,0 0 0,0 0 0,0 0 0,0 0-22,13 31 225,-2 0 0,-2 0 0,-1 1 0,-1 0 0,-1 1 0,-2 2-225,8 41 243,-12-75-281,0 1 0,1-1 0,-1 0 0,0 0 1,0 1-1,1-1 0,-1 0 0,1 0 0,-1 0 0,1 0 1,-1 0-1,1 0 0,0 0 0,-1 0 0,1 0 0,0 0 1,0 0-1,0 0 0,0 0 38,0-1-64,0 1 0,-1-1 0,1 0 0,0 0 0,-1 0-1,1 0 1,0 0 0,-1 0 0,1 0 0,-1-1 0,1 1 0,0 0 0,-1 0 0,1 0 0,0-1 0,-1 1-1,1 0 1,-1-1 0,1 1 0,-1 0 0,1-1 0,-1 1 0,1-1 0,-1 1 0,1-1 64,3-3-422,0-1 1,0 0-1,0 0 1,-1 0-1,1-1 1,0-3 421,8-13 27,-1 0 0,-2-1 0,0 0 0,-2-1 1,2-7-28,-7 39 341,1 0 1,-1-1-1,2 1 1,-1-1-1,1 0 1,0 0-1,1 0 1,0 0-1,0 0-341,-2-4-11,0 0 0,0 0 0,0 0 0,0 0 0,0-1 0,0 1 0,1-1 0,-1 0 0,1 0 0,0 0-1,-1 0 1,1-1 0,0 0 0,0 1 0,0-1 0,0-1 0,0 1 0,0-1 0,0 1 0,1-1 0,-1 0 0,0-1 0,0 1 0,0-1 0,0 1 0,0-1 0,0-1 0,0 1 0,0 0-1,0-1 1,-1 0 0,1 0 0,-1 0 0,1 0 0,0-2 11,5-5-100,-1-1-1,0 1 1,-1-2 0,0 1-1,-1-1 1,0 0-1,3-10 101,5-13-174,-2 0 0,-1-3 174,-5 12-73,-2 0 1,1-19 72,-3 23-5039,-4 60 885,-6 18 73</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1:18.904"/>
    </inkml:context>
    <inkml:brush xml:id="br0">
      <inkml:brushProperty name="width" value="0.025" units="cm"/>
      <inkml:brushProperty name="height" value="0.025" units="cm"/>
      <inkml:brushProperty name="color" value="#CC0066"/>
    </inkml:brush>
  </inkml:definitions>
  <inkml:trace contextRef="#ctx0" brushRef="#br0">87 0 12422,'0'0'1680,"0"0"-735,0 0 2160,0 0-1504,0 0-833,0 0 1,31 100-401,-28-67 16,-3-2-304,0-2 320,0-5-320,-7-6 32,-8-5-112,-2-9-176,-5-4-640,2 0-1009,-2-35-1584,5-18-2002</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1:19.238"/>
    </inkml:context>
    <inkml:brush xml:id="br0">
      <inkml:brushProperty name="width" value="0.025" units="cm"/>
      <inkml:brushProperty name="height" value="0.025" units="cm"/>
      <inkml:brushProperty name="color" value="#CC0066"/>
    </inkml:brush>
  </inkml:definitions>
  <inkml:trace contextRef="#ctx0" brushRef="#br0">1 67 1953,'0'0'11525,"0"0"-9796,0 0 384,0 0 416,0 0-1633,0 0-896,24-31 0,3 22-1120,8-4-2258,4 0-2272</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4:52.864"/>
    </inkml:context>
    <inkml:brush xml:id="br0">
      <inkml:brushProperty name="width" value="0.025" units="cm"/>
      <inkml:brushProperty name="height" value="0.025" units="cm"/>
      <inkml:brushProperty name="color" value="#CC0066"/>
    </inkml:brush>
  </inkml:definitions>
  <inkml:trace contextRef="#ctx0" brushRef="#br0">0 0 10501,'0'0'3396,"0"0"-2406,0 0 117,0 0-203,0 0-714,6 3-134,49 12 256,-43-13-262,0 1-1,-1 0 0,1 1 0,-1 0 0,0 1 0,0 0 1,0 1-1,0 0 0,5 5-49,-6-2 78,0 1 0,-1 0 0,0 1 0,0 0 0,-1 0 0,-1 0-1,0 1 1,-1 1 0,5 11-78,6 21 552,-2 1-1,1 10-551,7 26 389,-5-31-139,-8-26-126,-1 1 0,-1 1-1,0 11-123,-7-34 61,0 1-1,0 0 1,-1-1-1,0 1 0,0-1 1,0 1-1,-1 0 0,1-1 1,-1 1-1,-1 4-60,0-7 7,1 1-1,-1 0 1,1-1 0,-1 1-1,0-1 1,0 1 0,0-1-1,0 0 1,-1 0-1,1 0 1,0 0 0,-1 0-1,1-1 1,-1 1 0,0-1-1,-1 1-6,-28 13-1244,-1-2 0,-5 1 1244,-31 8-7418,43-15 335</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1:19.570"/>
    </inkml:context>
    <inkml:brush xml:id="br0">
      <inkml:brushProperty name="width" value="0.025" units="cm"/>
      <inkml:brushProperty name="height" value="0.025" units="cm"/>
      <inkml:brushProperty name="color" value="#CC0066"/>
    </inkml:brush>
  </inkml:definitions>
  <inkml:trace contextRef="#ctx0" brushRef="#br0">229 289 13494,'0'0'2271,"0"0"-1415,0 0 843,-23 4-15,-2 0-1348,0 1 0,-21 7-336,42-10 30,-1 1-1,1-1 0,0 1 1,0-1-1,0 1 0,0 0 1,0 0-1,1 1 1,-1-1-1,1 1 0,0 0 1,0 0-1,0 0 1,1 0-1,0 0 0,-1 1 1,1-1-1,1 1 1,-1-1-1,0 4-29,-3 5 87,-4 9 152,2 0 1,0 0-1,-2 20-239,6-30 29,1 0 0,1 1 0,0-1 0,1 0 0,1 1 0,-1-1 0,2 0 0,0 3-29,-1-12-17,0-1 0,0 0 0,1 0 0,-1 0 1,0 0-1,1 0 0,-1 0 0,1 0 0,0 0 0,-1 0 0,1-1 0,0 1 1,0-1-1,0 1 0,0-1 0,1 0 0,-1 0 0,0 0 0,1 0 1,-1 0-1,0 0 0,1-1 0,-1 1 0,1-1 0,-1 0 0,1 0 1,-1 0 16,3 1-88,0-1 1,0 1 0,0-2-1,0 1 1,0 0 0,0-1 0,0 0-1,0 0 1,0-1 0,0 1-1,-1-1 1,1 0 0,3-2 87,-1-2-128,-1 1 1,1-1 0,-1 0-1,0-1 1,-1 1 0,0-1-1,0-1 1,0 1 0,-1-1-1,0 1 1,0-1 0,-1 0-1,0 0 1,-1-1-1,0 1 1,1-5 127,2-17-239,-1 0-1,-1 0 0,-1 0 1,-2-4 239,0 11-15,-1 1 0,-1 0-1,-1 0 1,-1 0 0,-1 1 0,-1-1 0,-3-6 15,3 14 151,0 0 0,-1 1 0,0 0 0,-1 1 0,0 0 0,-1 0 0,0 0 0,-1 1 0,0 1 0,-1-1 0,-7-3-151,18 14 52,0 0 0,-1-1 0,1 1 0,0 0 0,-1 0 0,1 0 0,0-1 1,-1 1-1,1 0 0,0 0 0,0 0 0,-1-1 0,1 1 0,0 0 0,0-1 0,-1 1 0,1 0 0,0-1 0,0 1 0,0 0 0,0-1 0,0 1 0,-1 0 0,1-1 0,0 1 0,0 0 0,0-1 1,0 1-1,0-1 0,0 1 0,0 0 0,0-1 0,0 1 0,0 0 0,1-1 0,-1 1 0,0 0 0,0-1 0,0 1 0,0 0 0,0-1 0,1 1 0,-1 0 0,0-1 0,0 1 0,1 0 0,-1-1 1,0 1-1,0 0 0,1 0-52,17-8-79,13 2 76,0 2 0,0 1-1,1 1 1,-1 2 0,8 1 3,-19 0-131,-7-1-196,0 1 0,0 0 0,0 1 1,0 1-1,-1 0 0,3 1 327,-6 0-670,0-1 1,0 1 0,-1 1 0,1 0 0,-1 0-1,0 0 1,0 1 0,2 3 669,25 30-5944</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1:19.904"/>
    </inkml:context>
    <inkml:brush xml:id="br0">
      <inkml:brushProperty name="width" value="0.025" units="cm"/>
      <inkml:brushProperty name="height" value="0.025" units="cm"/>
      <inkml:brushProperty name="color" value="#CC0066"/>
    </inkml:brush>
  </inkml:definitions>
  <inkml:trace contextRef="#ctx0" brushRef="#br0">179 303 16087,'0'0'822,"0"0"328,0 0 528,2 19-806,0-6-791,3 30 391,10 39-472,-11-54 417,-1 0 1,-1 0 0,-1 0 0,-1 0 0,-3 12-418,2-32 97,0-1 1,-1 0-1,1 0 1,-2 0-1,1 0 1,-1 0-1,0 0 1,0 0-1,-1-1 1,0 1-1,0-1 1,-1 1-98,2-3-17,0-1 1,0 1 0,0-1-1,-1 0 1,1 0 0,-1 0-1,0 0 1,0-1-1,0 0 1,0 0 0,0 0-1,0 0 1,-1 0 0,1-1-1,-1 0 1,1 0-1,-1 0 1,1 0 0,-5-1 16,7 0-112,0 0 0,0 0 0,0-1 0,0 1 0,0-1 1,-1 1-1,1-1 0,0 0 0,1 0 0,-1 0 0,0 0 0,0 0 1,0 0-1,0 0 0,1-1 0,-1 1 0,1-1 0,-1 1 0,1-1 1,-1 0-1,1 0 0,0 1 0,0-2 112,-4-5-591,2 0 0,-1 0 0,1 0 0,0 0 0,0-2 591,-12-62-5384,2-11-1203</inkml:trace>
  <inkml:trace contextRef="#ctx0" brushRef="#br0" timeOffset="1">59 20 9700,'0'0'4306,"0"0"-2721,0 0 1296,0 0-591,0 0-1298,0 0-976,20-20-16,4 20-896,13 0-977,0 0-3826</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1:20.434"/>
    </inkml:context>
    <inkml:brush xml:id="br0">
      <inkml:brushProperty name="width" value="0.025" units="cm"/>
      <inkml:brushProperty name="height" value="0.025" units="cm"/>
      <inkml:brushProperty name="color" value="#CC0066"/>
    </inkml:brush>
  </inkml:definitions>
  <inkml:trace contextRef="#ctx0" brushRef="#br0">134 45 7684,'0'0'8377,"0"0"-6232,0 0-1388,0 0 1039,-13-5-756,27-1-1196,0 2 0,0 0 0,11-1 156,16-4-441,-32 6-32,2 0 1,-1 1 0,0 1 0,0-1-1,5 2 473,-14-1-13,-1 1 0,0 0-1,0 0 1,1 0 0,-1 1-1,0-1 1,0 0-1,1 0 1,-1 0 0,0 0-1,0 0 1,0 0-1,1 0 1,-1 0 0,0 0-1,0 0 1,0 1-1,1-1 1,-1 0 0,0 0-1,0 0 1,0 0-1,1 1 1,-1-1 0,0 0-1,0 0 1,0 0-1,0 1 1,0-1 0,0 0-1,0 0 1,1 1-1,-1-1 1,0 0 0,0 0-1,0 1 1,0-1 0,0 0-1,0 0 1,0 1-1,0-1 1,0 0 0,0 0-1,0 1 1,-1-1-1,1 0 1,0 0 0,0 1 13,1 18 88,-1 0 1,0 1-1,-2-1 1,0 1-1,-2-1 1,0 0-1,-1 0 1,0-1-1,-3 5-88,-4 5 145,-2 0 1,0-1-1,-2 0 1,0-1-1,-13 13-145,-6 8 424,-3-2 0,-1-1 0,-12 7-424,45-41 1441,18-10 431,5-1-2082,13 1 338,109 3-1160,-111-1-1918,0 2 1,6 2 2949,4 3-5488</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1:20.773"/>
    </inkml:context>
    <inkml:brush xml:id="br0">
      <inkml:brushProperty name="width" value="0.025" units="cm"/>
      <inkml:brushProperty name="height" value="0.025" units="cm"/>
      <inkml:brushProperty name="color" value="#CC0066"/>
    </inkml:brush>
  </inkml:definitions>
  <inkml:trace contextRef="#ctx0" brushRef="#br0">79 0 6627,'0'0'8401,"0"0"-5874,0 0-868,0 0 41,0 0-868,1 23-544,9 166 406,-9-175-547,1 5 103,-1 0 0,-1 0 0,-3 16-250,3-31-15,0 0 1,-1 0-1,0 0 0,0 0 1,0-1-1,0 1 1,-1 0-1,1-1 1,-1 1-1,0-1 0,0 1 1,-1-1-1,1 0 1,0 0-1,-1 0 1,0 0-1,0 0 0,0 0 1,0-1-1,-2 2 15,3-3-175,1-1 0,-1 1 0,0 0 0,0 0 0,0-1 0,1 1 0,-1-1 0,0 0 0,0 1 0,0-1 0,0 0 0,-1 0 175,2 0-214,1 0 0,-1-1 0,0 1 0,0 0 0,1 0-1,-1-1 1,0 1 0,1 0 0,-1-1 0,0 1 0,1-1 0,-1 1 0,0-1-1,1 1 1,-1-1 0,1 1 0,-1-1 0,1 0 0,-1 1 0,1-1-1,-1 0 1,1 0 214,-11-33-7398</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1:21.106"/>
    </inkml:context>
    <inkml:brush xml:id="br0">
      <inkml:brushProperty name="width" value="0.025" units="cm"/>
      <inkml:brushProperty name="height" value="0.025" units="cm"/>
      <inkml:brushProperty name="color" value="#CC0066"/>
    </inkml:brush>
  </inkml:definitions>
  <inkml:trace contextRef="#ctx0" brushRef="#br0">0 577 14519,'0'0'3377,"0"0"-1840,0 0 1152,0 0-1696,0 0-817,0 0-176,34 24-64,-7-4-385,5-3-911,5-8-1201,0-9-2594</inkml:trace>
  <inkml:trace contextRef="#ctx0" brushRef="#br0" timeOffset="1">555 0 15399,'0'0'2657,"0"0"-2353,0 0 1601,0 0-400,103 159-1089,-71-95 32,-5 5-336,-15 12 337,-12 14-385,-7 3-16,-35-1-48,-15-2-577,-6-7 369,-9 3-1536,-4-7-1138,-2-9-3521</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2:17.109"/>
    </inkml:context>
    <inkml:brush xml:id="br0">
      <inkml:brushProperty name="width" value="0.025" units="cm"/>
      <inkml:brushProperty name="height" value="0.025" units="cm"/>
      <inkml:brushProperty name="color" value="#CC0066"/>
    </inkml:brush>
  </inkml:definitions>
  <inkml:trace contextRef="#ctx0" brushRef="#br0">10 105 14359,'0'0'747,"0"0"-238,0 0 900,0 0 394,0 0-720,0 0-477,0 0-385,-3-2-31,3 2-122,-1 0 0,1 0 1,0 0-1,0 0 0,-1 0 0,1-1 1,0 1-1,-1 0 0,1 0 0,0 0 1,-1-1-1,1 1 0,0 0 0,0 0 1,0 0-1,-1-1 0,1 1 0,0 0 1,0-1-1,0 1 0,-1 0 0,1-1 1,0 1-1,0 0 0,0-1 1,0 1-1,0 0 0,0-1 0,0 1 1,0 0-1,0-1 0,0 1 0,0 0 1,0-1-1,0 1-68,12-6 666,32-2-1144,-32 7 740,90-8-131,-75 9-371,-1-2 0,1-1 1,0-1-1,-1-1 0,8-4 240,-30 8-471,0-1 0,1 0-1,-1 0 1,0 0-1,0-1 1,0 0-1,2-1 472,10-16-8046,-13 13-889</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2:17.559"/>
    </inkml:context>
    <inkml:brush xml:id="br0">
      <inkml:brushProperty name="width" value="0.025" units="cm"/>
      <inkml:brushProperty name="height" value="0.025" units="cm"/>
      <inkml:brushProperty name="color" value="#CC0066"/>
    </inkml:brush>
  </inkml:definitions>
  <inkml:trace contextRef="#ctx0" brushRef="#br0">5 1 1217,'0'0'8134,"0"0"-5994,0 0-1252,0 0 785,0 0 2,-4 0-589,50 0 4734,159 0-6069,-170 8-754,-2-1-5174,-24-7 641</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2:22.498"/>
    </inkml:context>
    <inkml:brush xml:id="br0">
      <inkml:brushProperty name="width" value="0.025" units="cm"/>
      <inkml:brushProperty name="height" value="0.025" units="cm"/>
      <inkml:brushProperty name="color" value="#CC0066"/>
    </inkml:brush>
  </inkml:definitions>
  <inkml:trace contextRef="#ctx0" brushRef="#br0">30 65 10165,'0'0'2022,"0"0"-1360,0 0 519,0 0 303,0 0-353,0 0-405,0 0-107,-5-3-110,-14-9 65,14 9-27,5 3-78,0 0-10,0-1-417,0 1-1,0-1 1,1 1-1,-1-1 1,0 0-1,1 1 1,-1-1-1,0 1 1,1-1-1,-1 1 1,1-1-1,-1 1 1,1 0-1,-1-1 1,1 1 0,-1-1-1,1 1 1,-1 0-1,1 0 1,0-1-1,-1 1 1,1 0-1,0 0 1,-1 0-1,1-1 1,-1 1-1,1 0-41,24-4-124,-18 4 224,51-6-423,0 2 0,34 4 323,-44 1-2310,-46-1 1959,-1 0 0,1 0 1,-1 0-1,1-1 1,-1 1-1,1 0 0,-1-1 1,1 1-1,-1-1 1,1 1-1,-1-1 0,1 0 1,-1 0-1,0 1 1,1-1-1,-1 0 0,1-1 351,8-10-4548</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2:22.882"/>
    </inkml:context>
    <inkml:brush xml:id="br0">
      <inkml:brushProperty name="width" value="0.025" units="cm"/>
      <inkml:brushProperty name="height" value="0.025" units="cm"/>
      <inkml:brushProperty name="color" value="#CC0066"/>
    </inkml:brush>
  </inkml:definitions>
  <inkml:trace contextRef="#ctx0" brushRef="#br0">13 0 12550,'0'0'573,"0"0"105,0 0 837,0 0-271,0 0-657,-2 5-342,-1 12 139,0-1 1,1 2-1,0-1 1,2 0-1,0 5-384,7 94 1193,-5-95-1072,35 501-1687,-36-512 1042,4 43-2347,2-19-2984,-3-23-2068</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2:23.233"/>
    </inkml:context>
    <inkml:brush xml:id="br0">
      <inkml:brushProperty name="width" value="0.025" units="cm"/>
      <inkml:brushProperty name="height" value="0.025" units="cm"/>
      <inkml:brushProperty name="color" value="#CC0066"/>
    </inkml:brush>
  </inkml:definitions>
  <inkml:trace contextRef="#ctx0" brushRef="#br0">0 114 8868,'0'0'331,"0"0"178,0 0 655,0 0-399,0 0-295,13-18-107,43-55 69,-55 71-406,1 1-1,-1-1 1,1 0 0,-1 0 0,1 1-1,0-1 1,0 1 0,0 0 0,0 0-1,0-1 1,0 1 0,0 0 0,0 1-1,0-1 1,0 0 0,1 0 0,-1 1-1,0 0 1,0-1 0,1 1 0,-1 0-1,0 0 1,1 0 0,-1 0 0,0 1-1,0-1 1,1 1 0,0-1-26,6 2 90,-6-1-67,0 0 0,0 0 0,0 0-1,-1 1 1,1-1 0,0 1 0,-1-1 0,1 1 0,-1 0 0,1 0 0,-1 0 0,0 0-1,0 1 1,0-1 0,0 0 0,0 1 0,-1 0 0,1-1 0,-1 1 0,0 0 0,1 2-23,4 8 126,-2-1-1,1 1 1,-2 1 0,2 6-126,-1 5 228,-1 1 0,-1 0-1,-1 0 1,-1 0 0,-2 0-1,-3 17-227,3-34 123,-1 0 1,0 0-1,0 0 0,-1 0 0,0-1 0,-1 0 0,1 0 0,-2 0 0,1 0 0,-6 5-123,8-9 38,-1 0 0,1-1 0,-1 1 0,0 0 0,0-1 0,-1 0 0,1 0 0,-1 0 0,1-1 0,-1 0 0,0 1 0,0-2 0,0 1 0,0 0 0,0-1 0,0 0 0,-1 0 0,1-1 0,-3 1-38,6-2-73,0 0 0,0 1 0,0-1 0,0 0-1,0 0 1,0 0 0,1 0 0,-1 0 0,0 0 0,1-1 0,-1 1-1,0-1 1,1 1 0,0-1 0,-1 1 0,1-1 0,0 0-1,0 0 1,0 0 0,0 1 0,0-1 0,0 0 0,1 0 0,-1 0-1,1-1 74,-3-6-868,0 0 0,1 0-1,0-1 1,1 1-1,0-1 869,0-20-4706</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4:53.427"/>
    </inkml:context>
    <inkml:brush xml:id="br0">
      <inkml:brushProperty name="width" value="0.025" units="cm"/>
      <inkml:brushProperty name="height" value="0.025" units="cm"/>
      <inkml:brushProperty name="color" value="#CC0066"/>
    </inkml:brush>
  </inkml:definitions>
  <inkml:trace contextRef="#ctx0" brushRef="#br0">12 97 12246,'0'0'677,"0"0"759,0 0 468,0 0-372,0 0-761,-12 0 512,29-9-1293,1 2 0,-1 0-1,1 1 1,0 1 0,10-1 10,13-5-581,101-29-7028,-110 34 1908</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2:23.601"/>
    </inkml:context>
    <inkml:brush xml:id="br0">
      <inkml:brushProperty name="width" value="0.025" units="cm"/>
      <inkml:brushProperty name="height" value="0.025" units="cm"/>
      <inkml:brushProperty name="color" value="#CC0066"/>
    </inkml:brush>
  </inkml:definitions>
  <inkml:trace contextRef="#ctx0" brushRef="#br0">0 185 11397,'0'0'1577,"0"0"-1065,0 0 419,8-8-48,8-8-876,-1-1 0,-1-1 0,-1 0 0,0-1 0,-2 0-1,0-1 1,4-10-7,-15 29 35,0 0 0,0 0 0,0 0 0,1 0 0,-1 0 0,0 0 0,1 0 0,-1 0 0,1 0-1,-1 1 1,1-1 0,0 0 0,-1 0 0,1 0 0,0 1 0,-1-1 0,1 0 0,0 1 0,0-1-1,-1 1 1,1-1 0,0 1 0,0-1 0,1 1-35,-1 0 41,-1 0 0,1 1 0,0-1 0,0 0 0,0 1 1,-1-1-1,1 1 0,0-1 0,0 1 0,-1 0 0,1-1 0,0 1 0,-1 0 0,1-1 0,-1 1 0,1 0 0,-1 0 0,1-1 0,-1 1 1,0 0-1,1 0-41,19 56 1488,-18-49-1240,4 11-60,21 63 1081,-3-30-3532,-22-51-757,-2-1-814</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2:23.930"/>
    </inkml:context>
    <inkml:brush xml:id="br0">
      <inkml:brushProperty name="width" value="0.025" units="cm"/>
      <inkml:brushProperty name="height" value="0.025" units="cm"/>
      <inkml:brushProperty name="color" value="#CC0066"/>
    </inkml:brush>
  </inkml:definitions>
  <inkml:trace contextRef="#ctx0" brushRef="#br0">1 0 12934,'0'0'1505,"0"0"-465,0 0 977,0 0-608,0 0-1249,0 0-128,22 18-32,12-5-464,8-2-1521,-3-6-1297,-2-3-5826</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2:24.248"/>
    </inkml:context>
    <inkml:brush xml:id="br0">
      <inkml:brushProperty name="width" value="0.025" units="cm"/>
      <inkml:brushProperty name="height" value="0.025" units="cm"/>
      <inkml:brushProperty name="color" value="#CC0066"/>
    </inkml:brush>
  </inkml:definitions>
  <inkml:trace contextRef="#ctx0" brushRef="#br0">0 40 15575,'0'0'891,"0"0"88,0 0 433,0 0-831,18 0-431,25-3-673,0-1 1,0-3 0,-1-1 0,11-5 522,-35 9-667,-17 5 713,-1 0 0,1 0 0,-1 1 1,1-1-1,-1 0 0,0 0 0,1 1 0,-1-1 1,0 0-1,0 1 0,0-1 0,0 1 1,0-1-1,0 0 0,-1 2-46,1 0 152,0 35 572,1 2-425,-1 0 0,-2 0 0,-2 0 1,-2-1-1,-6 21-299,-11 9 276,-19 40-276,-7 16 1344,52-130-1294,0-1 0,1 1 1,-1 0-1,1 0 1,0 1-1,0-1 1,0 1-1,1 0 1,0 0-1,0 0 1,0 1-1,0 0 0,0 0 1,1 0-1,-1 0 1,1 1-1,1 0-50,3-3-340,1 2-1,0 0 1,0 0-1,0 1 1,0 0-1,0 0 0,1 2 1,-1-1-1,0 2 1,11 0 340,-18 0-298,1 0-1,0 1 1,-1-1 0,0 1 0,1 0 0,-1 0-1,0 0 1,0 0 0,0 1 0,0 0 0,0-1 0,-1 2-1,1-1 1,2 4 298,1 1-1154,0 1 0,-1 0-1,0 0 1,-1 1 0,4 8 1154,10 32-6910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2:24.584"/>
    </inkml:context>
    <inkml:brush xml:id="br0">
      <inkml:brushProperty name="width" value="0.025" units="cm"/>
      <inkml:brushProperty name="height" value="0.025" units="cm"/>
      <inkml:brushProperty name="color" value="#CC0066"/>
    </inkml:brush>
  </inkml:definitions>
  <inkml:trace contextRef="#ctx0" brushRef="#br0">6 219 8468,'0'0'1875,"0"0"22,0 0-24,0 0-443,0 0-811,-2-7-368,1-1-273,0 0 0,0 0 0,1-1 1,0 1-1,0 0 0,1 0 0,0 0 0,1-1 0,-1 1 1,1 0-1,3-5 22,1-3-141,19-40-242,-24 54 410,0-1 0,1 0 0,-1 1 0,1-1 1,0 1-1,0 0 0,0 0 0,0-1 1,0 1-1,0 1 0,1-1 0,-1 0 0,1 0 1,-1 1-1,1 0 0,-1-1 0,2 1-27,-3 1 72,0 0 0,0 0-1,0 0 1,1 0 0,-1 1-1,0-1 1,0 0 0,0 0-1,0 1 1,0-1-1,0 1 1,0-1 0,0 1-1,0 0 1,0-1 0,0 1-1,0 0 1,0 0 0,0-1-1,0 1 1,-1 0 0,1 0-1,0 0 1,-1 0-1,1 0 1,-1 0 0,1 0-1,0 1-71,15 37 963,-12-28-735,42 90 718,-10-35-4227,-35-64 1525,-1-2-3120,0-3-2952</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2:24.915"/>
    </inkml:context>
    <inkml:brush xml:id="br0">
      <inkml:brushProperty name="width" value="0.025" units="cm"/>
      <inkml:brushProperty name="height" value="0.025" units="cm"/>
      <inkml:brushProperty name="color" value="#CC0066"/>
    </inkml:brush>
  </inkml:definitions>
  <inkml:trace contextRef="#ctx0" brushRef="#br0">1 0 13078,'0'0'2113,"0"0"-1537,0 0 1745,0 0-1552,0 0-769,0 0-561,61 18-847,-19-5-785,2-9-2545</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2:25.232"/>
    </inkml:context>
    <inkml:brush xml:id="br0">
      <inkml:brushProperty name="width" value="0.025" units="cm"/>
      <inkml:brushProperty name="height" value="0.025" units="cm"/>
      <inkml:brushProperty name="color" value="#CC0066"/>
    </inkml:brush>
  </inkml:definitions>
  <inkml:trace contextRef="#ctx0" brushRef="#br0">126 0 10181,'0'0'4210,"0"0"-3183,0 0-142,0 0 425,-7 19-413,6-16-849,-12 33 474,1 1 0,2 0 0,0 8-522,-7 47 1112,-3 11 277,4 1 0,0 58-1389,15-134 88,-1 18 88,1 0 1,3 1-1,2-1 1,1 1-177,-2-34-33,0 1 0,0-1-1,1 0 1,1 0 0,0-1 0,1 1 0,0-1-1,1 0 1,0-1 0,1 1 0,0-1-1,1-1 1,0 0 0,0 0 0,10 6 33,-5-6-430,0-1 1,1 0-1,0-2 1,1 1-1,-1-2 1,1 0-1,1-1 1,-1-1-1,1 0 0,0-1 1,0-1-1,0-1 1,0 0-1,2-1 430,54 1-5666</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2:25.980"/>
    </inkml:context>
    <inkml:brush xml:id="br0">
      <inkml:brushProperty name="width" value="0.025" units="cm"/>
      <inkml:brushProperty name="height" value="0.025" units="cm"/>
      <inkml:brushProperty name="color" value="#CC0066"/>
    </inkml:brush>
  </inkml:definitions>
  <inkml:trace contextRef="#ctx0" brushRef="#br0">1 301 13958,'0'0'2337,"0"0"-2321,0 0 1729,0 0-48,0 0-1185,0 0-480,0 0 112,66-51 32,-2 31 209,7 0 191,2 0-528,-6-2 16,-4 0-64,-9-4-896,-7-1-113,-10-2-1184,-10-4-1136,-15 2-3571</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2:26.318"/>
    </inkml:context>
    <inkml:brush xml:id="br0">
      <inkml:brushProperty name="width" value="0.025" units="cm"/>
      <inkml:brushProperty name="height" value="0.025" units="cm"/>
      <inkml:brushProperty name="color" value="#CC0066"/>
    </inkml:brush>
  </inkml:definitions>
  <inkml:trace contextRef="#ctx0" brushRef="#br0">76 0 15863,'0'0'747,"0"0"371,-12 20 582,-36 67-823,46-80-805,-1 0 0,0-1 0,1 1 0,1 0-1,-1 0 1,1 0 0,0 0 0,1 1 0,-1-1 0,2 0-1,0 6-71,0 9 77,-1 328 1220,0-349-1300,0 1 0,0 0 0,0 0 0,0 0 0,1-1 0,-1 1 0,1 0 0,-1 0 0,1-1 0,0 1 0,0-1 0,-1 1 1,1-1-1,0 1 0,1-1 0,-1 1 0,0-1 0,0 0 0,1 1 0,-1-1 0,0 0 0,1 0 0,-1 0 0,1 0 0,-1 0 0,1-1 0,0 1 0,-1 0 0,1-1 0,0 1 0,0-1 0,0 0 3,8 2-111,1 0 0,-1-1 0,0-1 0,1 0 0,3 0 111,2-1-252,-13 1 205,35 1-1546,-1-2 0,0-2 0,0-1 0,5-3 1593,32-12-5303</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2:26.648"/>
    </inkml:context>
    <inkml:brush xml:id="br0">
      <inkml:brushProperty name="width" value="0.025" units="cm"/>
      <inkml:brushProperty name="height" value="0.025" units="cm"/>
      <inkml:brushProperty name="color" value="#CC0066"/>
    </inkml:brush>
  </inkml:definitions>
  <inkml:trace contextRef="#ctx0" brushRef="#br0">8 9 13446,'0'0'1467,"0"0"-610,0 0 1074,0 0-365,0 0-616,-8 0 2324,211-4-3462,4-1-6694,-138 5 754</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2:34.187"/>
    </inkml:context>
    <inkml:brush xml:id="br0">
      <inkml:brushProperty name="width" value="0.025" units="cm"/>
      <inkml:brushProperty name="height" value="0.025" units="cm"/>
      <inkml:brushProperty name="color" value="#CC0066"/>
    </inkml:brush>
  </inkml:definitions>
  <inkml:trace contextRef="#ctx0" brushRef="#br0">36 60 12070,'0'0'2062,"0"0"-1494,0 0 3,0 0 686,0 0-241,0 0-626,0 0-265,-6-1 56,-17-4-103,22 6-65,1-1 1,-1 0-1,1 1 0,-1-1 1,1 1-1,0-1 1,-1 1-1,1-1 1,-1 1-1,1-1 1,0 1-1,0-1 0,-1 1 1,1-1-1,0 1 1,0 0-1,-1-1 1,1 1-1,0 0 0,0-1 1,0 1-1,0-1 1,0 1-1,0 0 1,0-1-1,0 1 1,0 0-1,0-1 0,1 1 1,-1-1-1,0 1 1,1 0-14,-1 0 63,2 206 2076,-2-131-2066,0-76-152,1 1-1,-1-1 1,1 0 0,0 1 0,-1-1 0,1 0-1,0 1 1,-1-1 0,1 0 0,0 0-1,-1 0 1,1 0 0,0 0 0,0 1-1,-1-1 1,1 0 0,0-1 0,-1 1-1,1 0 1,0 0 0,0 0 0,-1 0 0,1-1-1,0 1 1,-1 0 0,1 0 0,0-1-1,-1 1 1,1-1 0,0 1 79,5-5-268,0-1 0,0 1 0,0-1 0,-1 0 0,0 0 0,0-1 1,0 0-1,-1 0 0,2-4 268,6-10-447,-2-2-1,5-13 448,-7 11 179,-8 25 80,0 3 29,0 11 26,0-1-1,1 0 1,1 0 0,0 0-1,1 0 1,2 6-314,-4-16 31,0 1-1,0-1 1,1 0-1,-1 0 1,1 1 0,0-1-1,0 0 1,0 0-1,0-1 1,0 1 0,1 0-1,-1-1 1,1 1-1,0-1 1,-1 0-1,1 0 1,0 0 0,0 0-1,1-1 1,-1 1-1,0-1 1,0 0 0,1 1-1,-1-2 1,1 1-1,-1 0 1,1-1-31,1 1-4,0-1 0,-1 0 0,1-1 0,0 1-1,-1-1 1,1 0 0,0 0 0,-1-1 0,1 1 0,-1-1 0,0 0 0,1 0 0,-1 0 0,0-1-1,2-1 5,1-1-26,-1-1 0,0 0 0,0 0 0,0-1 0,0 1 0,-1-1 0,-1-1 0,3-3 26,2-6-146,-1 1 1,-1-1-1,-1 0 0,-1 0 1,0-1-1,-1 1 0,-1-1 1,0-6 145,-1-78-2724,-2 100 1390,0 8-843,-4 79-4071,-2-19 1472</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4:53.759"/>
    </inkml:context>
    <inkml:brush xml:id="br0">
      <inkml:brushProperty name="width" value="0.025" units="cm"/>
      <inkml:brushProperty name="height" value="0.025" units="cm"/>
      <inkml:brushProperty name="color" value="#CC0066"/>
    </inkml:brush>
  </inkml:definitions>
  <inkml:trace contextRef="#ctx0" brushRef="#br0">1 43 11749,'0'0'2562,"0"0"-2114,0 0 1088,0 0-367,0 0-929,0 0 32,88-7 80,-46 1-320,2 1-64,0 3-960,0-2-913,-2-5-1713,-5 0-6034</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2:34.522"/>
    </inkml:context>
    <inkml:brush xml:id="br0">
      <inkml:brushProperty name="width" value="0.025" units="cm"/>
      <inkml:brushProperty name="height" value="0.025" units="cm"/>
      <inkml:brushProperty name="color" value="#CC0066"/>
    </inkml:brush>
  </inkml:definitions>
  <inkml:trace contextRef="#ctx0" brushRef="#br0">1 167 6163,'0'0'1958,"0"0"-1056,0 0 760,0 0 211,0 0-755,7-11-838,11-15-221,2-5-85,2 1 1,23-24 25,-44 53 60,0-1 1,0 1 0,1 0-1,-1 0 1,0 0-1,1 0 1,-1 0 0,1 0-1,-1 1 1,1-1-1,-1 0 1,1 1 0,-1-1-1,1 1 1,0-1 0,-1 1-1,1 0 1,0 0-1,-1 0 1,1 0 0,0 0-1,-1 0 1,1 0-61,1 1 158,-1 0 0,1 0 0,-1 0 0,1 1 1,-1-1-1,0 0 0,0 1 0,0 0 0,0-1 0,0 1 0,0 0 1,0 0-1,1 2-158,3 3 126,-1 1 0,0 0 0,0 1 0,-1-1 0,0 1 0,0 0 0,1 6-126,-5-11-2322,0-2-1518,0-2-50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2:34.851"/>
    </inkml:context>
    <inkml:brush xml:id="br0">
      <inkml:brushProperty name="width" value="0.025" units="cm"/>
      <inkml:brushProperty name="height" value="0.025" units="cm"/>
      <inkml:brushProperty name="color" value="#CC0066"/>
    </inkml:brush>
  </inkml:definitions>
  <inkml:trace contextRef="#ctx0" brushRef="#br0">0 49 10149,'0'0'896,"0"0"769,0 0 416,0 0-769,0 0-1023,0 0-273,17-38-32,10 38-161,0 0-895,5-2-1233,-2-7-2289</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2:35.187"/>
    </inkml:context>
    <inkml:brush xml:id="br0">
      <inkml:brushProperty name="width" value="0.025" units="cm"/>
      <inkml:brushProperty name="height" value="0.025" units="cm"/>
      <inkml:brushProperty name="color" value="#CC0066"/>
    </inkml:brush>
  </inkml:definitions>
  <inkml:trace contextRef="#ctx0" brushRef="#br0">1 3 12998,'0'0'2073,"0"0"-1238,0 0 427,0 0-147,6 0-1051,178-3-1857,-183 4 1791,0-1-1,-1 0 0,1 0 0,0 1 1,-1-1-1,1 1 0,0-1 0,-1 0 1,1 1-1,-1-1 0,1 1 0,-1 0 1,1-1-1,-1 1 0,1-1 0,-1 1 1,1 0-1,-1-1 0,0 1 0,1 0 1,-1-1-1,0 1 0,0 0 0,0 0 1,1-1-1,-1 1 0,0 0 0,0-1 1,0 1-1,0 0 0,0 0 3,1 30 77,-2-24-34,2 7 112,-1-1 0,-1 1 0,0 0 0,-1 0 0,-1-1 0,0 1 0,-1-1 0,0 0 0,-1 0 0,0 0 0,-6 9-155,-53 78 745,30-47-250,34-53-491,0 0 0,-1 0-1,1 1 1,0-1-1,0 0 1,0 0 0,0 0-1,0 1 1,0-1 0,0 0-1,0 0 1,0 0-1,0 1 1,-1-1 0,1 0-1,0 0 1,0 0 0,0 1-1,1-1 1,-1 0-1,0 0 1,0 1 0,0-1-1,0 0 1,0 0 0,0 0-1,0 1 1,0-1-1,0 0 1,0 0 0,0 0-1,1 0 1,-1 1 0,0-1-1,0 0 1,0 0-1,0 0 1,1 0 0,-1 1-4,12 2-9,25-2-427,-26-1 67,-3 0-221,0 1 0,0 0 0,0 0 0,0 1 0,0 0 0,-1 0 0,1 1 0,-1 0 0,1 0 0,-1 1 0,0 0 0,0 0 0,0 2 590,21 19-5205</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2:35.520"/>
    </inkml:context>
    <inkml:brush xml:id="br0">
      <inkml:brushProperty name="width" value="0.025" units="cm"/>
      <inkml:brushProperty name="height" value="0.025" units="cm"/>
      <inkml:brushProperty name="color" value="#CC0066"/>
    </inkml:brush>
  </inkml:definitions>
  <inkml:trace contextRef="#ctx0" brushRef="#br0">1 423 10485,'0'0'1550,"0"0"323,0 0 77,0 0-1222,6-15-784,-2 6 27,22-49-67,-23 53 98,-1 1-1,1-1 0,0 1 1,1 0-1,-1-1 0,1 2 0,0-1 1,0 0-1,0 1 0,0 0 1,1 0-1,3-2-1,-7 4 42,0 1 0,1-1 1,-1 1-1,0-1 0,0 1 1,0-1-1,1 1 0,-1 0 1,0 0-1,0-1 0,1 1 1,-1 0-1,0 0 0,0 0 0,1 1 1,-1-1-1,0 0 0,1 0 1,-1 1-1,0-1 0,0 1 1,0-1-1,0 1 0,1-1 0,-1 1 1,0 0-1,0-1 0,0 1 1,0 0-1,0 0 0,0 0 1,-1 0-1,1 0 0,0 0 1,0 0-43,2 5 178,0 0 0,0 0 1,-1 0-1,0 1 1,0-1-1,0 5-178,3 7 181,7 22 308,-6-16-416,2 1-1,0-2 0,2 1 1,2 1-73,-4-19-1017,-6-8-3227,-2-7-246</inkml:trace>
  <inkml:trace contextRef="#ctx0" brushRef="#br0" timeOffset="1">111 1 13222,'0'0'3170,"0"0"-2514,0 0 1713,0 0-1265,0 0-1104,0 0-112,20 20-416,-1-7-1921,-1-4-2641</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2:39.087"/>
    </inkml:context>
    <inkml:brush xml:id="br0">
      <inkml:brushProperty name="width" value="0.025" units="cm"/>
      <inkml:brushProperty name="height" value="0.025" units="cm"/>
      <inkml:brushProperty name="color" value="#CC0066"/>
    </inkml:brush>
  </inkml:definitions>
  <inkml:trace contextRef="#ctx0" brushRef="#br0">18 100 4130,'0'0'3564,"0"0"-1886,0 0 211,0 0 21,0 0-565,0 0-283,0 0-27,-3-3 216,-9-10-109,9 9-390,3 4 19,0 0-261,0 0 32,0 0-84,0 0-79,0 0-152,0 0-19,0 0-88,11-4-34,32-7-46,1 3 1,0 1 0,4 2-41,46-6-2250,-3-9-5542,-53 7-1089</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2:39.541"/>
    </inkml:context>
    <inkml:brush xml:id="br0">
      <inkml:brushProperty name="width" value="0.025" units="cm"/>
      <inkml:brushProperty name="height" value="0.025" units="cm"/>
      <inkml:brushProperty name="color" value="#CC0066"/>
    </inkml:brush>
  </inkml:definitions>
  <inkml:trace contextRef="#ctx0" brushRef="#br0">5 82 11861,'0'0'851,"0"0"121,0 0 791,0 0-333,0 0-467,-4 0-392,78-8 3256,106-26-4669,-103 14-1958,-28 1-4060,-47 19 3493,-2 0-728</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2:39.889"/>
    </inkml:context>
    <inkml:brush xml:id="br0">
      <inkml:brushProperty name="width" value="0.025" units="cm"/>
      <inkml:brushProperty name="height" value="0.025" units="cm"/>
      <inkml:brushProperty name="color" value="#CC0066"/>
    </inkml:brush>
  </inkml:definitions>
  <inkml:trace contextRef="#ctx0" brushRef="#br0">245 1 960,'0'0'5800,"-21"2"-3353,-111 15 1763,131-17-4002,0 0-1,0 0 1,-1 0 0,1 0 0,0 0-1,-1 1 1,1-1 0,0 0 0,0 1 0,-1-1-1,1 1 1,0-1 0,0 1 0,0 0-1,0-1 1,0 1 0,-1 0-208,2 0 26,0 0-1,0 0 1,1 0 0,-1 0-1,0 0 1,0 0 0,1 0-1,-1 0 1,0 0 0,1 0 0,-1 0-1,1 0 1,-1 0 0,1-1-1,-1 1 1,1 0 0,0 0-1,0-1 1,-1 1 0,1 0-1,0-1 1,0 1 0,0 0-1,0-1-25,34 32-31,-21-21-43,-1 1 0,0 1 0,0 0 0,-1 1 0,0 2 74,-9-12-17,0 0 0,0 1 1,-1 0-1,0 0 1,0-1-1,0 1 0,0 0 1,-1 1-1,0-1 0,0 0 1,0 0-1,-1 1 1,0-1-1,0 0 0,0 0 1,-1 1-1,1-1 0,-1 0 1,-1 4 16,-1-3 13,1-1 1,-1-1-1,0 1 0,0 0 1,-1-1-1,1 1 1,-1-1-1,0 0 1,0 0-1,0-1 1,-1 1-1,1-1 1,-1 0-1,0 0 0,0-1 1,-1 1-14,-11 6 137,0-1 0,-1-1 0,1-1 0,-6 1-137,14-5 370,0 0 0,0 0 0,0 0 0,-9-1-370,17-1 609,1 0-65,16-1-203,62-8-172,-30 2-376,0 2 0,6 3 207,54 2-6755,-85 0 1414</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2:40.237"/>
    </inkml:context>
    <inkml:brush xml:id="br0">
      <inkml:brushProperty name="width" value="0.025" units="cm"/>
      <inkml:brushProperty name="height" value="0.025" units="cm"/>
      <inkml:brushProperty name="color" value="#CC0066"/>
    </inkml:brush>
  </inkml:definitions>
  <inkml:trace contextRef="#ctx0" brushRef="#br0">185 0 13814,'0'0'326,"0"0"690,0 0-47,17 22-449,53 72-219,-63-84-123,0 1-1,-1 0 0,0 1 1,0-1-1,-1 1 0,-1 0 1,0 1-1,-1-1 1,0 1-178,0 8 656,-1 1 1,-1 0 0,-2 19-657,0-2 590,1-26-489,0 0 0,-1 0 0,-1 0 0,0 0 0,-1-1 0,0 1 0,-1-1 1,-1 0-1,0 0 0,0 0 0,-1 0 0,0-1 0,-1 0 0,-1 0 0,0-1 0,0 0 0,-8 6-101,13-13-40,-1 0 0,1 0 0,-1 0 0,0-1 0,0 0 0,-1 0 0,1 0 0,0 0 0,-1-1 0,1 0 0,0 1 0,-1-2 0,0 1 0,1 0 0,-1-1 0,1 0 0,-1 0 0,0-1 0,1 1 0,-1-1 40,0 0-293,-1-1 1,1 1 0,0-1 0,0 0 0,0-1 0,0 1 0,0-1 0,1 0-1,-1 0 1,1-1 0,0 1 0,0-1 0,0 0 0,0 0 0,1-1 0,-2 0 292,-30-55-4672,1-14-1856</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2:40.575"/>
    </inkml:context>
    <inkml:brush xml:id="br0">
      <inkml:brushProperty name="width" value="0.025" units="cm"/>
      <inkml:brushProperty name="height" value="0.025" units="cm"/>
      <inkml:brushProperty name="color" value="#CC0066"/>
    </inkml:brush>
  </inkml:definitions>
  <inkml:trace contextRef="#ctx0" brushRef="#br0">1 36 4722,'0'0'6867,"0"0"-6114,0 0 1312,0 0 416,0 0-881,0 0-767,98-36-97,-71 36-640,7 0-96,3 0-64,5 0-1120,2 2-993,-5 1-1201,-7-1-3745</inkml:trace>
  <inkml:trace contextRef="#ctx0" brushRef="#br0" timeOffset="1">470 86 8244,'0'0'4482,"0"0"-4210,0 0 640,0 0-527,0 0 207,0 0-464,110 0-128,-73 0-272,-10 0-192,0 0-417,-10-2-207,-5 2-241,-7 0-976,-5 0-336,0 0-1825</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2:40.921"/>
    </inkml:context>
    <inkml:brush xml:id="br0">
      <inkml:brushProperty name="width" value="0.025" units="cm"/>
      <inkml:brushProperty name="height" value="0.025" units="cm"/>
      <inkml:brushProperty name="color" value="#CC0066"/>
    </inkml:brush>
  </inkml:definitions>
  <inkml:trace contextRef="#ctx0" brushRef="#br0">25 0 6963,'0'0'1713,"0"0"608,0 0 128,0 0-832,0 0-369,0 0-511,-25 11 15,30-11-464,17 0 273,8 4-161,2-1-304,2 1-96,0-2-496,-7 1-897,-7-3-640,-8 0-960,-7 0-1938</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4:54.096"/>
    </inkml:context>
    <inkml:brush xml:id="br0">
      <inkml:brushProperty name="width" value="0.025" units="cm"/>
      <inkml:brushProperty name="height" value="0.025" units="cm"/>
      <inkml:brushProperty name="color" value="#CC0066"/>
    </inkml:brush>
  </inkml:definitions>
  <inkml:trace contextRef="#ctx0" brushRef="#br0">4 82 9925,'0'0'701,"0"0"-63,0 0 797,0 0-586,0 0-631,-1-12-159,-2-34 42,3 45-64,0 0-1,0 0 0,1 0 0,-1 0 0,0 0 0,0 0 0,0 0 0,1 0 0,-1 0 1,1 0-1,-1 0 0,1 1 0,-1-1 0,1 0 0,-1 0 0,1 1 0,-1-1 1,1 0-1,0 0 0,0 1 0,-1-1 0,1 1 0,0-1 0,0 1 0,0-1 1,0 1-1,-1-1 0,1 1 0,0 0 0,0 0 0,0-1 0,0 1 0,0 0 1,0 0-1,0 0 0,0 0-36,32 2 970,-31-2-989,9 4 196,0 1 0,0 0-1,0 0 1,-1 1 0,0 0-1,0 1 1,-1 0 0,0 1 0,8 8-177,9 5 309,61 41 415,13 10-588,-85-59-1460,0 1 0,13 14 1324,-26-25-664,6 4-3522,-6-7-115</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2:41.256"/>
    </inkml:context>
    <inkml:brush xml:id="br0">
      <inkml:brushProperty name="width" value="0.025" units="cm"/>
      <inkml:brushProperty name="height" value="0.025" units="cm"/>
      <inkml:brushProperty name="color" value="#CC0066"/>
    </inkml:brush>
  </inkml:definitions>
  <inkml:trace contextRef="#ctx0" brushRef="#br0">0 0 13718,'0'0'2257,"0"0"-1808,0 0 1295,0 0-303,0 0-1041,0 0-240,71 113-160,-36-71 0,-6 9-112,1 4-800,-3 7-1121,-8 0-416,-7-5-769,-4-8-1712,-3-5-416</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2:41.587"/>
    </inkml:context>
    <inkml:brush xml:id="br0">
      <inkml:brushProperty name="width" value="0.025" units="cm"/>
      <inkml:brushProperty name="height" value="0.025" units="cm"/>
      <inkml:brushProperty name="color" value="#CC0066"/>
    </inkml:brush>
  </inkml:definitions>
  <inkml:trace contextRef="#ctx0" brushRef="#br0">0 544 2369,'0'0'2929,"0"0"-1520,0 0-64,0 0 103,0 0-258,15-16-493,19-23-129,-1-2 0,6-11-568,19-38 2753,-58 90-2605,1 0 0,-1 0 0,1 1 0,-1-1-1,0 0 1,1 0 0,-1 1 0,1-1 0,-1 0-1,0 1 1,1-1 0,-1 0 0,1 1 0,-1-1 0,0 1-1,0-1 1,1 0 0,-1 1 0,0-1 0,0 1-1,0-1 1,1 1 0,-1-1 0,0 1 0,0-1-1,0 1 1,0-1 0,0 1 0,0-1 0,0 1-148,7 20 397,2 15 401,-4-17-791,0 0 0,1 0 0,0 0 0,2-1 0,0 0 0,2 0-7,-5-13-1640,-1-7-3478,-1-9 692</inkml:trace>
  <inkml:trace contextRef="#ctx0" brushRef="#br0" timeOffset="1">175 0 15511,'0'0'1777,"0"0"-593,0 0 753,0 0-1312,0 0-625,0 0-481,19 33-735,1-21-2418,-5-1-2769</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2:49.094"/>
    </inkml:context>
    <inkml:brush xml:id="br0">
      <inkml:brushProperty name="width" value="0.025" units="cm"/>
      <inkml:brushProperty name="height" value="0.025" units="cm"/>
      <inkml:brushProperty name="color" value="#CC0066"/>
    </inkml:brush>
  </inkml:definitions>
  <inkml:trace contextRef="#ctx0" brushRef="#br0">0 120 7347,'0'0'8012,"0"0"-6038,0 0-1077,0 0 559,0 0-356,4 23-660,3 41-23,-2 0 1,-3 61-418,-2-96-150,0-29-290,1 0 344,0-1 0,1 1 0,-1-1 1,0 1-1,1-1 0,-1 0 0,0 1 0,0-1 0,0 0 0,0 0 0,1 0 0,-1 0 0,0 0 0,-1 0 1,1 0-1,0-1 0,0 1 0,0 0 0,-1 0 0,1-1 0,-1 1 0,1 0 0,-1-1 96,4-5-304,8-12 109,-2-1 0,0 0 0,-1-1 1,-1 0-1,0 0 0,-2-1 0,-1 0 1,2-16 194,-9 112 2698,2-68-2632,0 0 0,0 0 0,1 0 0,0 0 0,0 0 0,0 0 0,1 0 0,0-1 0,0 1 0,0-1 0,1 1 0,0-1 0,2 4-66,-2-7 11,1 1-1,0-1 1,-1 0 0,1 1 0,0-2 0,0 1-1,0 0 1,0-1 0,0 0 0,0 0-1,0 0 1,1 0 0,-1-1 0,0 0 0,1 0-1,-1 0 1,0 0 0,3-1-11,1 0-14,-1 0 0,0 0 0,0 0 0,0-1 0,0-1 0,0 1-1,0-1 1,-1 0 0,1-1 0,3-1 14,0-4-61,0 1 0,0-1 0,0 0 0,-1-1 0,-1 0 0,0-1 0,0 0-1,-1 0 1,-1 0 0,1-1 0,-2 0 0,4-12 61,-2 2-79,-1-1 0,-1 0-1,-1 0 1,-1 0 0,-1 0 0,-1-21 79,-3 29-490,-4 14-1188,-9 25-863,7-3 68,1 1 0,1 0 0,-3 17 2473,-2 26-6604</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2:49.425"/>
    </inkml:context>
    <inkml:brush xml:id="br0">
      <inkml:brushProperty name="width" value="0.025" units="cm"/>
      <inkml:brushProperty name="height" value="0.025" units="cm"/>
      <inkml:brushProperty name="color" value="#CC0066"/>
    </inkml:brush>
  </inkml:definitions>
  <inkml:trace contextRef="#ctx0" brushRef="#br0">42 0 7684,'0'0'1478,"0"0"-59,0 0 787,0 0-280,0 0-680,19 12-400,60 42 29,-76-51-811,0-1 1,0 1-1,0-1 1,0 1-1,-1 0 0,1 0 1,-1 0-1,0 1 1,0-1-1,0 0 0,-1 1 1,1-1-1,-1 1 1,0 0-1,0 0 1,0-1-1,0 1 0,0 0 1,-1 1-65,2 9 275,3 17 321,-2 0-1,-2 1 1,0-1-1,-3 11-595,1-27 198,1-6-115,-1 0-1,0-1 1,-1 1-1,0-1 1,0 1-1,-1-1 1,0 0-1,-1 0 0,0 0 1,-2 3-83,4-7-35,0-1 0,0 1 0,0-1 0,-1 0 0,0 0 0,0 0 0,0 0 0,0 0 0,0-1-1,0 1 1,-1-1 0,1 0 0,-1 0 0,0 0 0,1 0 0,-1-1 0,0 1 0,0-1 0,0 0 0,0 0 0,0-1 0,0 1 0,0-1 35,2 0-165,0 0 0,0-1 1,0 1-1,0 0 0,0-1 0,0 0 1,0 1-1,0-1 0,1 0 0,-1 0 1,0 0-1,0 0 0,1 0 0,-1 0 1,1-1-1,-1 1 0,1 0 0,0-1 1,-1 1-1,1-1 0,0 0 0,0 1 0,0-1 1,0 0-1,0 0 0,1 0 165,-5-8-1224,2 0 0,-1 0-1,2-1 1,-2-5 1224,2 4-1341,-16-72-9707</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2:49.744"/>
    </inkml:context>
    <inkml:brush xml:id="br0">
      <inkml:brushProperty name="width" value="0.025" units="cm"/>
      <inkml:brushProperty name="height" value="0.025" units="cm"/>
      <inkml:brushProperty name="color" value="#CC0066"/>
    </inkml:brush>
  </inkml:definitions>
  <inkml:trace contextRef="#ctx0" brushRef="#br0">0 0 9540,'0'0'5171,"0"0"-3474,0 0 720,0 0-705,0 0-975,0 0-737,40 14 0,-13-1-48,7 4-1137,3-3-1728,-8-1-2962</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2:50.079"/>
    </inkml:context>
    <inkml:brush xml:id="br0">
      <inkml:brushProperty name="width" value="0.025" units="cm"/>
      <inkml:brushProperty name="height" value="0.025" units="cm"/>
      <inkml:brushProperty name="color" value="#CC0066"/>
    </inkml:brush>
  </inkml:definitions>
  <inkml:trace contextRef="#ctx0" brushRef="#br0">4 0 15527,'0'0'694,"0"0"466,0 0 598,0 0-816,0 0-579,-1 16 11,-1 67 761,3-1 0,6 23-1135,32 292 857,-29-134-6177,-10-238 1483,0-18-994</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2:50.424"/>
    </inkml:context>
    <inkml:brush xml:id="br0">
      <inkml:brushProperty name="width" value="0.025" units="cm"/>
      <inkml:brushProperty name="height" value="0.025" units="cm"/>
      <inkml:brushProperty name="color" value="#CC0066"/>
    </inkml:brush>
  </inkml:definitions>
  <inkml:trace contextRef="#ctx0" brushRef="#br0">1 43 10965,'0'0'2433,"0"0"-1542,0 0 331,0 0 93,19-8-701,67-24-499,-82 31-119,0 1 0,1-1 1,-1 1-1,1-1 1,-1 1-1,1 0 0,-1 1 1,0-1-1,1 1 0,-1 0 1,0 0-1,1 0 1,-1 1-1,0-1 0,0 1 1,0 0-1,0 1 1,0-1-1,0 0 0,-1 1 1,1 0-1,-1 0 0,0 0 1,0 0-1,0 1 1,0-1-1,-1 1 0,3 3 4,-2-3 12,0 1-1,0 0 1,0 0-1,-1 1 0,0-1 1,0 1-1,0-1 1,-1 1-1,0-1 0,0 1 1,0 0-1,0 0 1,-1-1-1,0 1 1,-1 4-12,1-5 112,-1-1 0,1 1 0,-1-1 0,0 1 0,0-1 1,-1 0-1,1 0 0,-1 1 0,0-1 0,0 0 0,0-1 1,-1 1-1,0 0 0,1-1 0,-1 1 0,0-1 0,-1 0 1,1 0-1,-3 2-112,-3 0-119,1-1 0,0-1 0,-1 1 0,0-1 0,0-1 0,0 1 0,0-2 0,-4 1 119,-32 8-4904,21-2-272</inkml:trace>
  <inkml:trace contextRef="#ctx0" brushRef="#br0" timeOffset="1">256 635 9668,'0'0'326,"0"0"760,12 23 538,38 77-84,-43-86-941,-1 0 1,0 0 0,-1 1-1,-1 0 1,0 0-1,-1 0 1,-1 0 0,0 0-1,-1 0 1,-1 1-1,-1 14-599,1 4 816,0-30-780,-1-1-1,1 1 1,0-1-1,-1 1 1,0-1-1,0 1 0,0-1 1,0 1-1,0-1 1,-1 0-1,0 0 1,1 1-1,-1-1 1,0 0-1,-1-1 1,1 1-1,0 0 1,-1-1-1,0 1 0,1-1 1,-1 0-1,0 0 1,0 0-1,0 0 1,0 0-1,-1-1 1,1 0-1,0 1 1,-1-1-1,1 0 1,-1-1-36,1 1-117,0-1-1,-1 0 1,1 0 0,0 0 0,-1 0 0,1 0 0,0-1 0,0 0 0,-1 0 0,1 0 0,0 0 0,0 0 0,0 0 0,0-1 0,0 1 0,0-1 0,1 0 0,-1 0 0,0 0 0,1-1 0,0 1 0,-1 0 0,1-1 117,-8-10-1426,1 0 0,1 0 0,0-1 0,1 0 0,0 0 0,-4-15 1426,-15-50-8914</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2:50.759"/>
    </inkml:context>
    <inkml:brush xml:id="br0">
      <inkml:brushProperty name="width" value="0.025" units="cm"/>
      <inkml:brushProperty name="height" value="0.025" units="cm"/>
      <inkml:brushProperty name="color" value="#CC0066"/>
    </inkml:brush>
  </inkml:definitions>
  <inkml:trace contextRef="#ctx0" brushRef="#br0">1 0 12742,'0'0'1857,"0"0"-241,0 0 802,0 0-994,0 0-1312,0 0-80,61 4-32,-36 7-672,-1-2-1953,3-2-2434</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2:51.142"/>
    </inkml:context>
    <inkml:brush xml:id="br0">
      <inkml:brushProperty name="width" value="0.025" units="cm"/>
      <inkml:brushProperty name="height" value="0.025" units="cm"/>
      <inkml:brushProperty name="color" value="#CC0066"/>
    </inkml:brush>
  </inkml:definitions>
  <inkml:trace contextRef="#ctx0" brushRef="#br0">1 40 18216,'0'0'112,"0"0"102,0 0 608,0 0-107,0 0-510,17 0-29,142 0-213,-153-1-99,0-1 0,0 1 1,0-1-1,0-1 0,0 1 1,0-1-1,0 0 0,-1 0 1,1 0-1,-1-1 1,0 0-1,0 0 0,0 0 136,-5 3 134,0 1 276,0 0-97,0 4 52,-2 35-2,-1 0 0,-2 0 0,-1 0 0,-3-1 0,-3 10-363,-6 9 217,-3 0 0,-2-2-1,-5 6-216,11-29 112,16-32-42,1 0-28,0 0 38,0 0 144,0 0-109,0 0 64,0 0-78,0 0-50,0 0-19,0 0-19,0 0-18,2 0-3,17 0-166,22 0-642,26 4 816,-14 6-2865,-4 9-3653,-25-3-1451</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2:51.481"/>
    </inkml:context>
    <inkml:brush xml:id="br0">
      <inkml:brushProperty name="width" value="0.025" units="cm"/>
      <inkml:brushProperty name="height" value="0.025" units="cm"/>
      <inkml:brushProperty name="color" value="#CC0066"/>
    </inkml:brush>
  </inkml:definitions>
  <inkml:trace contextRef="#ctx0" brushRef="#br0">52 0 11365,'0'0'2135,"0"0"-1410,0 0 318,0 0 142,10 22-513,29 74 32,-33-79-270,0 0 0,-1 1 0,-1 0-1,-1 0 1,-1 0 0,0 0-1,-1 1 1,-1-1 0,-1 3-434,0 12 653,1-28-555,0 1-1,-1-1 0,0 0 0,0 0 1,0 0-1,-1 0 0,1 0 1,-1 0-1,0-1 0,-1 1 1,1-1-1,-2 2-97,3-4-54,0 0 1,-1 0-1,0 0 1,1 0-1,-1 0 1,0-1-1,0 1 1,0 0-1,0-1 1,0 1-1,-1-1 0,1 0 1,0 0-1,0 0 1,-1 0-1,1 0 1,-1-1-1,1 1 1,-1-1-1,1 1 1,-1-1-1,1 0 1,-1 0-1,0 0 1,-1 0 53,2-1-204,0 0 1,1 1 0,-1-1 0,0 0 0,1 0 0,-1 0 0,1 0 0,-1 0 0,1-1 0,-1 1 0,1 0 0,0-1 0,0 1 0,0-1 0,0 1 0,0-1 0,0 1 0,0-1 0,0 0 0,1 0 0,-1 1 0,1-1 0,-1 0 0,1 0 0,-1 0 203,-1-5-981,-15-45-5558</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4:54.429"/>
    </inkml:context>
    <inkml:brush xml:id="br0">
      <inkml:brushProperty name="width" value="0.025" units="cm"/>
      <inkml:brushProperty name="height" value="0.025" units="cm"/>
      <inkml:brushProperty name="color" value="#CC0066"/>
    </inkml:brush>
  </inkml:definitions>
  <inkml:trace contextRef="#ctx0" brushRef="#br0">253 1 8884,'0'0'2545,"0"0"-1728,0 0 1184,0 0-209,0 0-623,0 0-465,-110 104-192,88-71 177,-3 0-369,3 2 128,0-2-432,5-2 96,2-2-112,5-9-256,3-3-576,4-1-1393,3-12-1249,0-4-5922</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2:51.814"/>
    </inkml:context>
    <inkml:brush xml:id="br0">
      <inkml:brushProperty name="width" value="0.025" units="cm"/>
      <inkml:brushProperty name="height" value="0.025" units="cm"/>
      <inkml:brushProperty name="color" value="#CC0066"/>
    </inkml:brush>
  </inkml:definitions>
  <inkml:trace contextRef="#ctx0" brushRef="#br0">0 0 10229,'0'0'5666,"0"0"-4561,0 0 1248,0 0-816,0 0-1009,0 0-528,35 0-96,-11 9-224,6 0-1345,-6 0-2033,-7 2-5442</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2:52.143"/>
    </inkml:context>
    <inkml:brush xml:id="br0">
      <inkml:brushProperty name="width" value="0.025" units="cm"/>
      <inkml:brushProperty name="height" value="0.025" units="cm"/>
      <inkml:brushProperty name="color" value="#CC0066"/>
    </inkml:brush>
  </inkml:definitions>
  <inkml:trace contextRef="#ctx0" brushRef="#br0">64 0 15079,'0'0'942,"0"0"138,0 0 414,0 0-675,0 0-581,13 10-116,22 19 177,-1 1 0,-2 2 0,-1 1 0,15 22-299,-35-37 83,0 0 0,-1 0 0,-1 2 1,0-1-1,-2 1 0,0 0 0,-1 0 1,-2 1-1,0 0 0,-1 0 0,0 0 0,-2 0 1,-1 0-1,-1 0 0,0 0 0,-2 0 1,0 0-1,-1 0 0,-2-1 0,-1 3-83,-9 23-93,-1-2 0,-3 0 0,-2-1 0,-2 0 93,-20 29-4910,-48 59 4910,12-32-6035</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4:49.512"/>
    </inkml:context>
    <inkml:brush xml:id="br0">
      <inkml:brushProperty name="width" value="0.025" units="cm"/>
      <inkml:brushProperty name="height" value="0.025" units="cm"/>
      <inkml:brushProperty name="color" value="#004F8B"/>
    </inkml:brush>
  </inkml:definitions>
  <inkml:trace contextRef="#ctx0" brushRef="#br0">1 40 3394,'0'0'7027,"0"0"-5053,0 0-1328,0 0 482,0 0-183,0-4-249,0-18 110,0 22-654,0 0 136,0 0-131,0 0 54,0 0-107,0 0 8,0 0-53,0 0-59,0 0-120,0 0-302,0 0-736,0-5-4276,0-4-697</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4:51.650"/>
    </inkml:context>
    <inkml:brush xml:id="br0">
      <inkml:brushProperty name="width" value="0.025" units="cm"/>
      <inkml:brushProperty name="height" value="0.025" units="cm"/>
      <inkml:brushProperty name="color" value="#004F8B"/>
    </inkml:brush>
  </inkml:definitions>
  <inkml:trace contextRef="#ctx0" brushRef="#br0">0 59 992,'0'0'9370,"0"0"-6937,0 0-1790,0 0 398,0 0 76,0 0-506,0-1-594,0 1-1,0-1 0,0 0 1,0 0-1,1 1 0,-1-1 0,0 0 1,0 1-1,0-1 0,1 0 0,-1 1 1,0-1-1,1 1 0,-1-1 1,0 0-1,1 1 0,-1-1 0,1 1 1,-1-1-1,1 1-16,139 13 1819,-129-14-1804,1 0 0,0-1 0,-1 0 0,0-1-1,0 0 1,0-1 0,0-1 0,0 1 0,2-3-15,31-11 96,-41 16-94,0 1 1,1 0 0,-1 0-1,0 0 1,1 0-1,-1 0 1,1 1-1,-1 0 1,1 0 0,0 0-1,-1 0 1,1 0-1,-1 1 1,1-1-1,-1 1 1,0 0 0,1 0-1,-1 0 1,0 1-1,1-1 1,-1 1-3,4 3 141,-1 1 1,1-1-1,-1 1 0,0 1 0,-1-1 1,0 1-1,3 3-141,17 23 536,-22-31-521,0 1 0,0-1-1,-1 0 1,2 0 0,-1 0 0,0 0 0,0 0-1,1-1 1,-1 0 0,0 1 0,1-1-1,0 0 1,-1-1 0,1 1 0,-1-1-1,1 1 1,0-1 0,-1 0 0,1-1-1,0 1 1,-1-1 0,4 0-15,8-3-29,0 0 1,-1 0-1,1-2 1,10-5 28,-14 6-6,1 1-1,-1 0 1,1 0-1,0 1 1,1 0-1,-1 1 1,0 1-1,1 0 1,-1 0 0,1 1-1,-1 1 1,5 1 6,17 9 78,-28-9-63,-1 0-1,0 0 1,1 0-1,0-1 1,-1 1-1,1-2 1,0 1-1,1 0-14,27-2-38,0 0 0,0-3 0,27-5 38,-47 5-7,-1 2 0,1 0 0,0 0 0,0 1 0,0 1 0,0 0 1,12 2 6,-22 0 14,1 1 0,-1-1 0,0 1 0,0-1 0,0 1 0,0 0 0,0 0 1,-1 1-1,1-1 0,-1 1 0,0 0 0,1 2-14,28 26 476,-23-28-459,-1-1-1,1 1 1,0-2-1,0 1 1,1-1-1,-1-1 1,0 1-1,1-2 1,-1 1 0,1-1-1,-1-1 1,10-1-17,16 1 79,32-2-165,0-2 1,7-5 85,-54 6 31,0-1 0,0-1-1,5-2-30,45-13 12,-33 16-1,-1 1 0,1 2 0,23 2-11,53-3-9,-93 1 37,0-2-1,-1-1 1,16-5-28,-19 5 68,1 0 0,-1 1 1,1 1-1,0 0 0,13 1-68,-26 2 32,1 0-1,-1 0 1,0 1-1,0 0 0,0 0 1,0 0-1,0 0 1,0 0-1,0 1 1,0 0-1,0 0 1,-1 0-1,1 0 1,-1 0-1,2 2-31,8 4 195,-11-6-174,0-1-1,0 0 1,0-1-1,1 1 1,-1 0-1,0 0 0,0-1 1,1 0-1,-1 1 1,1-1-1,-1 0 1,0 0-1,1 0 1,-1-1-21,3 1 73,-5 1-642,0 0 144,-2 0-3255,-10-1-2875</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4:57.802"/>
    </inkml:context>
    <inkml:brush xml:id="br0">
      <inkml:brushProperty name="width" value="0.025" units="cm"/>
      <inkml:brushProperty name="height" value="0.025" units="cm"/>
      <inkml:brushProperty name="color" value="#004F8B"/>
    </inkml:brush>
  </inkml:definitions>
  <inkml:trace contextRef="#ctx0" brushRef="#br0">296 34 6323,'0'0'1030,"0"0"232,0 0 674,0 0-471,0 0-195,0 0-296,-4-3-278,0 0-1116,2 1 713,0 0 0,0 1 1,0-1-1,0 1 0,-1-1 0,1 1 1,0 0-1,-1 0 0,1 0 0,-1 0 1,1 0-1,-1 1 0,1-1 0,-1 1 0,0-1 1,1 1-1,-3 0-293,3 0 12,-4-1 13,0 1 1,-1 0-1,1 0 1,0 0-1,0 1 0,-1 0 1,1 0-1,0 0 1,0 1-1,0 0 1,0 0-1,1 1 0,-1-1 1,0 1-1,1 1 1,0-1-1,0 1 0,-1 0-25,-6 7 55,1 0 0,1 1 0,0-1-1,1 2 1,0 0 0,1 0-1,1 0 1,0 1 0,0 0-1,1 0 1,1 1 0,-1 7-55,-1 5 133,2-1 1,1 1-1,1 0 0,1 0 1,1 0-1,3 20-133,-2-44-4,0 1 0,1-1 0,-1 0 0,1 0-1,-1 0 1,1 0 0,0 0 0,0 0 0,1 0 0,-1-1 0,0 1-1,1 0 1,0-1 0,-1 1 0,1-1 0,0 1 0,1-1 0,-1 0 0,0 0-1,1 0 1,-1 0 0,1 0 0,-1-1 0,1 1 0,0-1 0,0 1-1,2 0 5,7 1-43,-1-1 0,1 0 0,-1 0 0,1-1 0,0-1-1,8 0 44,-14 0-22,1 0 0,-1-1 0,0 0 0,0 0 0,0 0 0,0-1-1,0 1 1,0-1 0,0-1 0,0 1 0,-1-1 0,1 0 0,-1-1 0,0 1-1,0-1 1,2-2 22,0-1-24,-1 0 0,0 0 0,0-1 0,-1 1 0,0-1-1,-1 0 1,0-1 0,0 1 0,0-1 0,0-4 24,3-14-18,-1 0-1,-1 0 1,-1-1 0,-2 1 0,-1-1 0,-1 0-1,-1 0 19,0 16 9,0 1-1,0-1 0,-1 1 0,-1 0 0,0 0 1,0 0-1,-1 0 0,0 0 0,-1 1 1,0 0-1,-1 0 0,-5-7-8,11 17-76,0-1 1,0 1-1,-1-1 0,1 1 0,0-1 1,-1 1-1,1-1 0,0 1 1,-1 0-1,1-1 0,-1 1 1,1 0-1,0-1 0,-1 1 0,1 0 1,-1-1-1,1 1 0,-1 0 1,1 0-1,-1 0 0,0-1 0,1 1 1,-1 0-1,1 0 0,-1 0 1,1 0-1,-1 0 0,1 0 1,-1 0-1,0 0 0,1 0 0,-1 0 1,1 0-1,-1 1 0,1-1 1,-1 0-1,1 0 0,-1 0 0,1 1 1,-1-1-1,1 0 0,-1 1 1,1-1-1,-1 0 0,1 1 1,0-1-1,-1 1 0,1-1 0,0 1 1,-1-1-1,1 1 0,0-1 1,-1 1 75,-9 28-6557,10-29 6468,-10 38-9705</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4:58.348"/>
    </inkml:context>
    <inkml:brush xml:id="br0">
      <inkml:brushProperty name="width" value="0.025" units="cm"/>
      <inkml:brushProperty name="height" value="0.025" units="cm"/>
      <inkml:brushProperty name="color" value="#004F8B"/>
    </inkml:brush>
  </inkml:definitions>
  <inkml:trace contextRef="#ctx0" brushRef="#br0">70 108 9380,'0'0'1980,"0"0"-1025,0 0 499,0 0-61,0 0-497,-2-3-328,2 2-529,-1 1-1,1-1 0,-1 1 0,1-1 1,-1 1-1,1-1 0,0 1 0,-1-1 1,1 0-1,0 1 0,0-1 0,-1 1 1,1-1-1,0 0 0,0 1 1,0-1-1,0 0 0,0 1 0,0-1 1,0 0-1,0 1 0,0-1 0,0 0 1,0 1-1,0-1 0,0 1 0,0-1 1,1 0-1,-1 1 0,0-1 0,1 1 1,-1-1-1,0 0 0,1 1-38,26-14 556,-27 14-559,105-35 313,-8 3-4232,-95 30 2575,-11 2 1237,-18 4 447,9 4 8,1 0 1,0 1-1,0 1 1,1 0-1,0 1 1,1 1 0,0 1-1,-9 9-345,13-11 252,1 1 0,0 0 0,1 0-1,0 1 1,1 1 0,0-1 0,1 1-1,0 0 1,1 1 0,-3 13-252,5-10 180,1-1 0,1 1 0,0 0 0,1 0 0,1 0-1,1-1 1,1 5-180,-2-18-8,1 0-1,0-1 0,0 1 1,0 0-1,1 0 0,-1 0 1,1-1-1,0 1 0,0-1 1,0 1-1,1-1 1,-1 0-1,1 0 0,0 0 1,0 0-1,0-1 0,0 1 1,0-1-1,1 0 0,-1 1 1,0-1-1,1-1 0,0 1 1,0-1-1,-1 1 1,4 0 8,9 2-801,-1-1 0,1-1 0,0 0 1,0 0-1,0-2 0,1 0 801,-16 0-225,0 0-1,0 1 1,1-1 0,-1 0-1,0 0 1,1 0-1,-1 0 1,0 0-1,1-1 1,-1 1 0,0 0-1,0-1 1,1 1-1,-1 0 1,0-1-1,0 0 1,0 1-1,0-1 1,0 0 0,1 1-1,-1-1 1,0 0-1,-1 0 1,1 0-1,0 0 1,0 0 0,0 0-1,-1 0 1,1 0-1,0 0 1,-1 0-1,1-1 226,1-20-7342</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4:58.682"/>
    </inkml:context>
    <inkml:brush xml:id="br0">
      <inkml:brushProperty name="width" value="0.025" units="cm"/>
      <inkml:brushProperty name="height" value="0.025" units="cm"/>
      <inkml:brushProperty name="color" value="#004F8B"/>
    </inkml:brush>
  </inkml:definitions>
  <inkml:trace contextRef="#ctx0" brushRef="#br0">1 60 12310,'0'0'1440,"0"0"193,0 0 144,0 0-1393,0 0-384,0 0 0,103-40 32,-44 27-32,-5 6-1152,-3 7-721,-4 0-1233,-13 16-1824</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4:59.016"/>
    </inkml:context>
    <inkml:brush xml:id="br0">
      <inkml:brushProperty name="width" value="0.025" units="cm"/>
      <inkml:brushProperty name="height" value="0.025" units="cm"/>
      <inkml:brushProperty name="color" value="#004F8B"/>
    </inkml:brush>
  </inkml:definitions>
  <inkml:trace contextRef="#ctx0" brushRef="#br0">10 378 8724,'0'0'1430,"0"0"37,0 0-85,-2-21-707,-5-70-560,7 84-107,0 1 0,1-1 0,0 0 0,0 1 0,1-1 0,0 1 1,0 0-1,1-1 0,-1 1 0,1 0 0,1 1 0,2-6-8,7-12 10,-2-3-17,-9 18 65,1 1-1,0-1 0,1 1 0,0 0 1,1-1-58,-5 8 25,0 0 0,0 0-1,1 0 1,-1 0 0,0-1 0,0 1 0,0 0 0,0 0-1,1 0 1,-1 0 0,0 0 0,0 0 0,0 0 0,0 0-1,1 0 1,-1 0 0,0 0 0,0 0 0,0 0 0,0 0-1,1 0 1,-1 0 0,0 0 0,0 1 0,0-1 0,0 0-1,0 0 1,1 0 0,-1 0 0,0 0 0,0 0 0,0 0-1,0 0 1,0 1 0,0-1 0,1 0 0,-1 0 0,0 0 0,0 0-1,0 0 1,0 1 0,0-1 0,0 0 0,0 0 0,0 0-1,0 0 1,0 1 0,0-1 0,0 0 0,0 0 0,0 0-1,0 0 1,0 1 0,0-1 0,0 0 0,0 0 0,0 0-1,0 0 1,0 1 0,0-1 0,0 0 0,0 0 0,0 0-1,-1 0-24,4 20 359,-2-13-29,4 68 1401,-4-46-933,1 1 0,7 28-798,-9-57 3,0 0-1,0 0 1,0 0-1,1 1 1,-1-1-1,0 0 1,1 0-1,-1 0 1,1 0-1,-1 0 1,1 0-1,0 0 0,-1 0 1,1 0-1,0 0 1,0-1-1,-1 1 1,1 0-1,0 0 1,0-1-1,0 1 1,0 0-1,0-1 1,0 1-1,0-1 1,0 1-1,0-1 1,0 0-1,1 1 1,-1-1-1,0 0 1,0 0-1,0 0 1,0 0-1,1 0-2,0 0 4,0-1-1,1 1 0,-1-1 1,0 0-1,0 0 0,0 0 1,1 0-1,-1 0 0,0 0 1,-1-1-1,1 1 0,0-1 1,0 1-1,0-1 0,-1 0 1,1 0-1,-1 0-3,10-12-24,-1-1 0,-1 0 0,-1-1 0,0 0 0,-1-1 0,0 1 0,-2-1 0,0-1 0,2-11 24,-2 0-1211,-2 1 0,-1-1-1,0-14 1212,-2 37-1719,6 3-5208,-3 3 1447</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4:59.354"/>
    </inkml:context>
    <inkml:brush xml:id="br0">
      <inkml:brushProperty name="width" value="0.025" units="cm"/>
      <inkml:brushProperty name="height" value="0.025" units="cm"/>
      <inkml:brushProperty name="color" value="#004F8B"/>
    </inkml:brush>
  </inkml:definitions>
  <inkml:trace contextRef="#ctx0" brushRef="#br0">184 1 10037,'0'0'1896,"0"0"-850,0 0 502,0 0-76,0 0-338,-22 22-347,-70 72-213,86-88-454,0 0 1,0 1-1,1 0 1,0 0-1,0 0 0,-1 4-120,5-8 59,0-1 0,1 1 0,-1 0 0,0 0-1,1-1 1,0 1 0,-1 0 0,1 0 0,0 0 0,1 2-59,-1 7 49,0-10-57,1 0-1,-1 0 0,1 1 1,-1-1-1,1 0 0,0 0 0,0 0 1,0 1-1,0-1 0,0 0 1,0-1-1,1 1 0,-1 0 0,1 0 1,-1 0-1,1-1 0,0 1 1,0-1-1,-1 1 0,1-1 0,0 0 1,0 0-1,0 0 0,2 1 9,9 4-119,0-1-1,0 0 1,13 2 119,2 2-110,-21-6 71,-1-1 0,1 1 0,-1 0 0,0 1 0,0 0 0,0 0 0,0 0 0,0 0 0,-1 1 0,0 0 0,3 4 39,-6-6 5,1 1 0,-1 0 1,0-1-1,0 1 0,-1 0 1,1 0-1,-1 0 0,0 0 0,0 0 1,0 1-1,0-1 0,-1 0 1,0 0-1,0 0 0,0 1 1,0-1-1,-1 0 0,1 0 1,-1 1-1,0-1-5,-1 2 50,-1-1-1,1 0 1,-1 1 0,1-1 0,-1 0-1,-1 0 1,1 0 0,-1-1 0,0 1-1,0-1 1,0 0 0,-1 0 0,-3 2-50,-8 6 95,0-1 1,-1 0 0,-8 2-96,16-8-23,0-1 1,0 0 0,-1-1 0,-5 1 22,13-3-206,0 0 1,0-1 0,0 1 0,-1-1-1,1 0 1,0 1 0,0-1-1,0 0 1,-1 0 0,1-1 0,0 1-1,0 0 1,-1-1 0,1 1 0,0-1-1,0 0 1,0 0 0,0 0 0,0 0-1,0 0 1,0 0 0,1 0 0,-2-2 205,-13-27-5470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4:59.702"/>
    </inkml:context>
    <inkml:brush xml:id="br0">
      <inkml:brushProperty name="width" value="0.025" units="cm"/>
      <inkml:brushProperty name="height" value="0.025" units="cm"/>
      <inkml:brushProperty name="color" value="#004F8B"/>
    </inkml:brush>
  </inkml:definitions>
  <inkml:trace contextRef="#ctx0" brushRef="#br0">1 2 8052,'0'0'4242,"0"0"-4066,0 0 1392,0 0-783,0 0-305,0 0-432,91-2-48,-62 2-80,3 0-688,0 0-961,-5 0-1569,-5 5-2848</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4:54.875"/>
    </inkml:context>
    <inkml:brush xml:id="br0">
      <inkml:brushProperty name="width" value="0.025" units="cm"/>
      <inkml:brushProperty name="height" value="0.025" units="cm"/>
      <inkml:brushProperty name="color" value="#CC0066"/>
    </inkml:brush>
  </inkml:definitions>
  <inkml:trace contextRef="#ctx0" brushRef="#br0">83 1 7812,'0'0'4554,"0"0"-3276,0 0 378,0 0-106,0 0-688,-13 3-664,-38 12-145,50-15-49,-1 1 1,1 0-1,0 0 1,0 0-1,0 0 1,0 0-1,0 0 1,0 0-1,0 0 1,0 0 0,0 0-1,0 0 1,0 0-1,1 1 1,-1-1-1,1 0 1,-1 1-1,1-1 1,-1 0-1,1 1 1,0-1-1,0 1-4,0 32 105,1-21-66,-2 2 42,1 1 1,0-1-1,1 0 1,1 1-1,0-1 1,1 0-1,1 0 1,0 0-1,1 0 1,1-1-1,2 4-81,9 10 27,-11-17-92,1 1 0,-1-1 1,-1 1-1,3 9 65,-7-18-6,0 3-11,1 0 0,0 0 0,0 0 0,0-1 0,1 1 0,1 2 17,-2-6-3,0 1 0,0-1-1,0 0 1,1 0 0,-1 0-1,0-1 1,1 1 0,-1 0 0,1-1-1,-1 0 1,1 1 0,0-1-1,0 0 1,-1 0 0,2-1 3,11 4-1002,-1 0 1,1-1 0,12 0 1001,-21-2-605,1-1 0,-1 0 1,0 0-1,1-1 0,-1 1 0,0-1 0,0-1 0,1 1 0,-1-1 0,2-1 605,14-13-7867</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5:00.034"/>
    </inkml:context>
    <inkml:brush xml:id="br0">
      <inkml:brushProperty name="width" value="0.025" units="cm"/>
      <inkml:brushProperty name="height" value="0.025" units="cm"/>
      <inkml:brushProperty name="color" value="#004F8B"/>
    </inkml:brush>
  </inkml:definitions>
  <inkml:trace contextRef="#ctx0" brushRef="#br0">1 1 12470,'0'0'1809,"0"0"-849,0 0 1153,0 0-1153,0 0-623,0 0-337,14 2 704,6 0 320,2-2-479,3 0-129,2 0-384,7 0-64,0 0-16,3 0-1073,-2 0-1712,-11 0-2081</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5:02.534"/>
    </inkml:context>
    <inkml:brush xml:id="br0">
      <inkml:brushProperty name="width" value="0.025" units="cm"/>
      <inkml:brushProperty name="height" value="0.025" units="cm"/>
      <inkml:brushProperty name="color" value="#004F8B"/>
    </inkml:brush>
  </inkml:definitions>
  <inkml:trace contextRef="#ctx0" brushRef="#br0">116 161 3217,'0'0'1201,"0"0"104,0 0-94,0 0-88,0 0 120,-15-7-162,-45-22 69,58 29-954,1-1 1,-1 0-1,0 0 1,0 0-1,0 0 1,1 0-1,-1 0 1,1 0 0,-1-1-1,1 1 1,-1-1-1,1 1 1,0-1-1,0 1 1,-1-1-1,1 0 1,0 1-1,0-2-196,1 3 162,0-1-1,0 1 1,-1-1-1,1 0 0,0 1 1,-1-1-1,1 1 1,0-1-1,-1 1 0,1-1 1,-1 1-1,1-1 1,-1 1-1,1-1 0,-1 1 1,1 0-1,-1-1 1,0 1-1,1 0 0,-1-1-161,0 1 65,1 0-1,0 0 0,0 0 1,0 0-1,-1 0 0,1-1 1,0 1-1,0 0 1,0 0-1,0 0 0,-1-1 1,1 1-1,0 0 0,0 0 1,0 0-1,0-1 0,0 1 1,0 0-1,0 0 0,0-1 1,0 1-1,0 0 1,-1 0-1,1-1 0,0 1 1,0 0-1,1 0 0,-1-1 1,0 1-1,0 0 0,0 0 1,0-1-1,0 1 0,0 0 1,0 0-1,0-1 0,0 1 1,0 0-1,1 0 1,-1 0-1,0-1 0,0 1 1,0 0-1,0 0 0,1 0 1,-1 0-1,0-1 0,0 1 1,0 0-1,1 0 0,-1 0 1,0 0-1,0 0 0,1 0 1,-1 0-1,0 0 1,0 0-1,1 0 0,-1 0 1,0 0-1,0 0 0,1 0 1,-1 0-1,0 0-64,18-7-133,11 1-168,151-32 769,-62 10-7985,-114 27 3523,-4 1-1405</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5:02.884"/>
    </inkml:context>
    <inkml:brush xml:id="br0">
      <inkml:brushProperty name="width" value="0.025" units="cm"/>
      <inkml:brushProperty name="height" value="0.025" units="cm"/>
      <inkml:brushProperty name="color" value="#004F8B"/>
    </inkml:brush>
  </inkml:definitions>
  <inkml:trace contextRef="#ctx0" brushRef="#br0">0 0 9700,'0'0'1420,"0"0"-217,0 0 432,0 0-821,11 1-681,0 0-124,0 0-1,1 1 0,-1 0 0,0 1 1,-1 0-1,1 1 0,0 0 0,7 5-8,-12-6 3,0 0 1,0 0-1,0 1 0,-1 0 0,0 0 0,0 1 0,0 0 0,0 0 0,-1 0 0,0 0 0,0 0 0,0 1 0,-1 0 0,1 0 0,-1 0 0,-1 0 0,2 4-3,-2-5 30,-1 0 0,0-1-1,0 1 1,0-1 0,-1 1 0,1 0 0,-1 0 0,0-1 0,-1 1 0,1 0-1,-1 0 1,0-1 0,0 1 0,0-1 0,-2 3-30,1-2 42,-1 0 1,-1 0-1,1 0 1,-1-1-1,1 0 1,-1 1-1,0-1 1,-1-1-1,1 1 1,-1-1-1,1 0 1,-3 1-43,-11 7 341,-2 0 1,1-2 0,-5 1-342,-5 3 1410,54-12-1503,-11-1-192,16 0-644,1 1 0,24 5 929,-45-5-700,-1 1 0,0 0 0,1 1 0,-1 0 0,0 1 1,-1-1-1,1 2 0,-1-1 0,1 1 0,-2 1 0,4 1 700,18 23-7697</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5:03.238"/>
    </inkml:context>
    <inkml:brush xml:id="br0">
      <inkml:brushProperty name="width" value="0.025" units="cm"/>
      <inkml:brushProperty name="height" value="0.025" units="cm"/>
      <inkml:brushProperty name="color" value="#004F8B"/>
    </inkml:brush>
  </inkml:definitions>
  <inkml:trace contextRef="#ctx0" brushRef="#br0">1 128 10629,'0'0'555,"0"0"160,0 0-139,10-11-528,-5 5 5,37-40 713,13-9-766,-54 54 124,0 0 1,0 0-1,0 0 0,0 1 0,1-1 0,-1 0 0,0 1 1,0-1-1,1 1 0,-1-1 0,0 1 0,1-1 1,-1 1-1,0 0 0,1 0 0,-1 0 0,1 0 1,-1 0-1,0 0 0,1 0 0,-1 0 0,0 0 1,1 0-1,-1 1 0,0-1 0,1 1 0,-1-1 1,0 1-1,0 0 0,1-1 0,-1 1 0,0 0 1,0 0-1,0 0 0,0 0 0,0 0 0,0 0 1,0 0-1,0 0 0,0 0 0,0 1-124,5 7 246,0 0 1,0 0-1,-1 1 0,0 0 1,0 1-247,2 3 381,-3-5-762,24 51 1398,-27-55-2132,1 0-1,-1 1 1,1-1-1,-2 1 1,1 0-1,0 2 1116,-2-8-4047,-3-2-2310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5:03.569"/>
    </inkml:context>
    <inkml:brush xml:id="br0">
      <inkml:brushProperty name="width" value="0.025" units="cm"/>
      <inkml:brushProperty name="height" value="0.025" units="cm"/>
      <inkml:brushProperty name="color" value="#004F8B"/>
    </inkml:brush>
  </inkml:definitions>
  <inkml:trace contextRef="#ctx0" brushRef="#br0">1 3 11493,'0'0'2305,"0"0"-1280,0 0 640,0 0-1153,0 0-512,0 0-112,22-2 48,-2 2-1681,-1 0-1457,-9 0-6850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5:05.954"/>
    </inkml:context>
    <inkml:brush xml:id="br0">
      <inkml:brushProperty name="width" value="0.025" units="cm"/>
      <inkml:brushProperty name="height" value="0.025" units="cm"/>
      <inkml:brushProperty name="color" value="#004F8B"/>
    </inkml:brush>
  </inkml:definitions>
  <inkml:trace contextRef="#ctx0" brushRef="#br0">8 23 8036,'0'0'568,"0"0"998,0 0 243,0 0-211,0 0-446,0 0-60,-1-6-127,-3-10-326,2 15 576,2 31 983,0-7-2242,20 518 1602,-14-492-1168,-1-8-2110,-4-15-7907,-1-39 4379</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5:06.310"/>
    </inkml:context>
    <inkml:brush xml:id="br0">
      <inkml:brushProperty name="width" value="0.025" units="cm"/>
      <inkml:brushProperty name="height" value="0.025" units="cm"/>
      <inkml:brushProperty name="color" value="#004F8B"/>
    </inkml:brush>
  </inkml:definitions>
  <inkml:trace contextRef="#ctx0" brushRef="#br0">0 61 9861,'0'0'690,"0"0"-332,0 0 50,0 0-72,22-11-197,70-32-54,-89 42-84,-1 0-1,0 0 0,1 0 0,-1 1 1,1-1-1,-1 0 0,1 1 0,0 0 1,-1 0-1,1 0 0,-1 0 0,1 0 0,0 0 1,1 1-1,-3-1 2,0 1 0,1 0 0,-1-1 0,0 1 0,1 0-1,-1 0 1,0-1 0,0 1 0,0 0 0,0 0 0,0 0 0,0 1 0,0-1 0,0 0 0,0 0 0,0 0 0,-1 1 0,1-1-2,1 5 40,0 0-1,0 0 1,-1 0 0,0 0 0,0 0 0,-1 0-1,1 0 1,-1 4-40,0-4 89,1 28 1121,-1 0 0,-2 1 1,-4 17-1211,5-41 200,-1 0 0,-1-1-1,0 0 1,0 1 0,-1-1 0,-1-1 0,1 1 0,-2 0 0,1-1 0,-1 0 0,-1-1 0,1 1-1,-5 2-199,9-9-61,0 0-1,0-1 0,-1 1 1,1-1-1,-1 0 0,1 0 1,-1 0-1,1 0 0,-1 0 1,1-1-1,-1 1 0,0-1 1,0 1-1,1-1 0,-1 0 1,-1 0 61,1-1-563,0 1 1,0 0 0,0-1-1,0 1 1,0-1-1,0 0 1,0 0 0,1 0-1,-2-1 563,-8-6-3940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5:06.638"/>
    </inkml:context>
    <inkml:brush xml:id="br0">
      <inkml:brushProperty name="width" value="0.025" units="cm"/>
      <inkml:brushProperty name="height" value="0.025" units="cm"/>
      <inkml:brushProperty name="color" value="#004F8B"/>
    </inkml:brush>
  </inkml:definitions>
  <inkml:trace contextRef="#ctx0" brushRef="#br0">0 74 6547,'0'0'3892,"0"0"-2795,0 0-102,0 0-557,9-5-622,75-62 205,-84 67 80,0 0 0,1 0 0,-1-1-1,0 1 1,0 0 0,1 0 0,-1 0 0,0 0 0,1 0 0,-1 0 0,0 0-1,1 0 1,-1 0 0,0 0 0,1 0 0,-1 0 0,0 0 0,0 0 0,1 0 0,-1 0-1,0 0 1,1 0 0,-1 0 0,0 0 0,0 0 0,1 1 0,-1-1 0,0 0 0,1 0-1,-1 0 1,0 1 0,0-1 0,0 0 0,1 0 0,-1 1 0,0-1 0,0 0-1,0 0 1,0 1 0,1-1 0,-1 0 0,0 1-101,6 12-8,-5-12 285,8 22 356,0 0 1,5 24-634,-9-7-5738,-5-39 1285</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5:06.987"/>
    </inkml:context>
    <inkml:brush xml:id="br0">
      <inkml:brushProperty name="width" value="0.025" units="cm"/>
      <inkml:brushProperty name="height" value="0.025" units="cm"/>
      <inkml:brushProperty name="color" value="#004F8B"/>
    </inkml:brush>
  </inkml:definitions>
  <inkml:trace contextRef="#ctx0" brushRef="#br0">0 5 12294,'0'0'2689,"0"0"-2097,0 0 1089,0 0-1489,0 0-192,0 0-880,32-4 367,-5 4-1199,-2 7-1842,-3 1-5890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5:07.356"/>
    </inkml:context>
    <inkml:brush xml:id="br0">
      <inkml:brushProperty name="width" value="0.025" units="cm"/>
      <inkml:brushProperty name="height" value="0.025" units="cm"/>
      <inkml:brushProperty name="color" value="#004F8B"/>
    </inkml:brush>
  </inkml:definitions>
  <inkml:trace contextRef="#ctx0" brushRef="#br0">1 25 13830,'0'0'694,"0"0"483,0 0 74,0 0-478,0 0-402,5 7 347,6 9-384,0 0 0,-1 1 0,0 1 0,-2-1 0,0 1 0,-1 1 1,0 0-1,-2 0 0,1 6-334,9 56-723,9 23 723,-24-103-121,0 0 0,1 0 1,-1 0-1,0 0 0,0 0 1,1 0-1,-1 0 0,0 0 0,1 0 1,-1 0-1,1 0 0,-1-1 1,1 1-1,0 0 0,-1 0 1,1 0-1,0-1 0,0 1 1,-1 0-1,1-1 0,0 1 0,0-1 1,1 1 120,-1-1-111,-1 0 0,1 0 0,0 0 0,0 0 0,0-1 0,0 1 0,0 0 0,0 0 0,-1-1 0,1 1 0,0-1 0,0 1 0,-1-1 1,1 1-1,0-1 0,0 1 0,-1-1 0,1 1 0,-1-1 0,1 0 111,5-6-528,-1 0 0,-1 0 0,1 0-1,2-6 529,25-61-715,-32 74 740,0 0 0,0-1-1,0 1 1,0 0-1,0 0 1,0 0 0,0 0-1,0-1 1,0 1-1,0 0 1,0 0 0,0 0-1,1 0 1,-1-1-1,0 1 1,0 0-1,0 0 1,0 0 0,0 0-1,1 0 1,-1-1-1,0 1 1,0 0 0,0 0-1,1 0 1,-1 0-1,0 0 1,0 0 0,0 0-1,1 0 1,-1 0-1,0 0 1,0 0 0,0 0-1,1 0 1,-1 0-1,0 0 1,0 0 0,0 0-1,0 0 1,1 0-1,-1 0 1,0 0-1,0 0 1,0 0 0,1 1-1,-1-1 1,0 0-1,0 0 1,0 0 0,0 0-1,0 0 1,1 0-1,-1 1 1,0-1 0,0 0-1,0 0 1,0 0-1,0 0 1,0 1-25,7 11 567,-7-12-499,2 4-32,0-1 1,0 1-1,1-1 1,-1 0-1,1 1 1,0-1 0,-1-1-1,1 1 1,1 0-1,-1-1 1,0 1-1,1-1 1,-1 0-1,1 0 1,0 0-1,-1-1 1,1 1-1,0-1 1,0 0 0,0 0-1,0 0 1,0-1-1,0 0 1,0 1-1,1-1 1,-1-1-1,0 1 1,0 0-1,0-1 1,0 0 0,0 0-1,0 0 1,0-1-1,-1 1 1,1-1-1,0 0 1,-1 0-1,1 0 1,-1-1-1,0 1 1,1-1 0,-1 1-1,1-3-36,4-5 29,0 0-1,0-1 1,-2 0 0,1-1-1,-1 1 1,-1-1-1,0 0 1,0-1 0,-2 1-1,1-1 1,0-12-29,0-1 66,-1 0 0,-2 0 0,-1 0 1,0 0-1,-4-14-66,4 40-12,0-1-1,0 1 1,0 0 0,0-1 0,0 1 0,0 0 0,0-1 0,0 1 0,0 0 0,0-1-1,-1 1 1,1 0 0,0-1 0,0 1 0,0 0 0,0 0 0,-1-1 0,1 1-1,0 0 1,0-1 0,-1 1 0,1 0 0,0 0 0,0 0 0,-1-1 0,1 1 0,0 0-1,-1 0 1,1 0 0,0 0 0,-1 0 0,1 0 0,0-1 0,-1 1 0,1 0-1,0 0 1,-1 0 0,1 0 0,0 0 0,-1 0 0,1 0 0,0 0 0,-1 1 0,1-1-1,0 0 1,-1 0 0,1 0 12,-2 1-94,1-1 1,0 1-1,0 0 0,-1-1 1,1 1-1,0 0 0,0 0 1,0 0-1,0 0 0,0 0 1,0 0-1,1 0 0,-2 1 94,-5 14-916,0 0 0,1 0 0,1 0 0,0 1 0,2-1 0,-1 1 0,1 7 916,0-3-1586,-10 61-5062</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4:55.227"/>
    </inkml:context>
    <inkml:brush xml:id="br0">
      <inkml:brushProperty name="width" value="0.025" units="cm"/>
      <inkml:brushProperty name="height" value="0.025" units="cm"/>
      <inkml:brushProperty name="color" value="#CC0066"/>
    </inkml:brush>
  </inkml:definitions>
  <inkml:trace contextRef="#ctx0" brushRef="#br0">66 1 9556,'0'0'521,"0"0"583,0 0 564,0 0-769,0 0-430,-6 18 417,-30 95 1319,30-88-1528,0 0-1,2 0 1,1 0-1,0 15-676,3-24 95,-1-12-84,1 1 1,0 0-1,0 0 1,1 0-1,-1-1 0,1 1 1,0 0-1,0-1 1,1 1-12,-1-3-9,0-1 0,0 1 0,0-1 0,0 1 0,1-1 1,-1 0-1,0 0 0,1 1 0,-1-1 0,1 0 0,-1 0 0,1 0 1,0-1-1,0 1 0,-1 0 0,1-1 0,0 1 0,0-1 1,0 1-1,-1-1 0,1 0 0,0 0 0,0 0 0,0 0 0,1 0 9,1 0-57,0 0 0,0 0 0,0 0 0,0-1 0,0 1 0,0-1-1,0 0 1,0 0 0,-1-1 0,1 1 0,0-1 0,-1 1 0,1-1-1,-1-1 1,1 1 0,-1 0 0,0-1 57,2-1-57,-1-1 0,-1 1 1,1-1-1,-1 0 0,1 1 0,-1-2 1,-1 1-1,1 0 0,-1-1 0,0 1 0,0-1 57,2-10-182,0-1-1,-1 1 1,-1-1 0,-1 0-1,0 1 1,-2-1-1,-1-16 183,2 28-85,-1 0-1,0 0 1,0 0-1,-1 0 0,1 0 1,-1 0-1,0 0 1,0 0-1,-1 1 1,1-1-1,-1 1 1,0 0-1,0 0 0,-3-2 86,4 3-329,-1 1 0,0-1 0,0 1 1,0 0-1,-1 0 0,1 0 0,0 1 0,-1-1 0,1 1 0,-1 0 0,1 0 0,-1 0 0,-2-1 329,-18 1-4856</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5:07.723"/>
    </inkml:context>
    <inkml:brush xml:id="br0">
      <inkml:brushProperty name="width" value="0.025" units="cm"/>
      <inkml:brushProperty name="height" value="0.025" units="cm"/>
      <inkml:brushProperty name="color" value="#004F8B"/>
    </inkml:brush>
  </inkml:definitions>
  <inkml:trace contextRef="#ctx0" brushRef="#br0">1 126 9604,'0'0'224,"0"0"641,0 0-190,8-9-504,82-105 3043,-90 114-3134,0 0 0,0 0 0,0 0 0,0-1 0,1 1 0,-1 0 0,0 0 0,0 0-1,0 0 1,0 0 0,0 0 0,1-1 0,-1 1 0,0 0 0,0 0 0,0 0 0,0 0-1,1 0 1,-1 0 0,0 0 0,0 0 0,0 0 0,0 0 0,1 0 0,-1 0 0,0 0-1,0 0 1,0 0 0,1 0 0,-1 0 0,0 0 0,0 0 0,0 0 0,1 0 0,-1 0-1,0 0 1,0 0 0,0 0 0,0 0 0,1 1 0,-1-1 0,0 0-80,7 10 1278,3 23-1073,-7-24 399,38 131-260,-41-138-690,2 3-1993,1-5-2998,-2-2-250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5:08.053"/>
    </inkml:context>
    <inkml:brush xml:id="br0">
      <inkml:brushProperty name="width" value="0.025" units="cm"/>
      <inkml:brushProperty name="height" value="0.025" units="cm"/>
      <inkml:brushProperty name="color" value="#004F8B"/>
    </inkml:brush>
  </inkml:definitions>
  <inkml:trace contextRef="#ctx0" brushRef="#br0">1 0 14999,'0'0'1040,"0"0"881,0 0-416,0 0-1441,0 0-64,0 0-240,46 7-801,-19 4-1568,-2 0-2161</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5:08.474"/>
    </inkml:context>
    <inkml:brush xml:id="br0">
      <inkml:brushProperty name="width" value="0.025" units="cm"/>
      <inkml:brushProperty name="height" value="0.025" units="cm"/>
      <inkml:brushProperty name="color" value="#004F8B"/>
    </inkml:brush>
  </inkml:definitions>
  <inkml:trace contextRef="#ctx0" brushRef="#br0">0 20 13238,'0'0'2588,"0"0"-990,0 0 480,0 0-725,0 0-905,3-1-368,11-2-30,1 0 0,-1 2-1,0-1 1,0 2 0,10 0-50,39-3 5,16-4-1465,-78 9 1446,0 0 1,-1-1-1,1 1 0,-1 0 0,1 0 1,-1 0-1,0-1 0,0 1 0,0 0 1,0 0-1,0 0 0,0 0 0,-1 0 14,1 2-10,1 12 92,-1-1 0,-1 0 0,-1 1 0,0-1 0,-1 0 0,0 0 1,-1 0-1,-1-1 0,-1 4-82,-31 56 615,-3 0 0,-34 45-615,74-119 11,0 0 0,-1 0 0,1 0 0,0 1 0,0-1 0,0 0 0,0 0 0,0 1 0,0-1 0,0 0 0,0 0 1,-1 1-1,1-1 0,0 0 0,0 0 0,0 1 0,0-1 0,0 0 0,0 0 0,1 1 0,-1-1 0,0 0 0,0 0 0,0 1 0,0-1 0,0 0 1,0 0-1,0 1 0,0-1 0,1 0 0,-1 0 0,0 0 0,0 1 0,0-1 0,0 0 0,1 0 0,-1 0 0,0 0 0,0 1 0,0-1 0,1 0 0,-1 0 1,0 0-1,0 0 0,1 0 0,-1 0 0,0 0 0,0 0 0,1 0 0,-1 0 0,0 0 0,0 0 0,1 0 0,-1 0 0,0 0 0,0 0 0,1 0 1,-1 0-12,22 0-274,-15 0 319,36-1-220,-14 0-718,1 1 1,12 2 892,-33-1-801,0 1 0,0 0 0,-1 0 0,1 1 0,-1 0 0,2 1 801,26 16-4511</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5:08.808"/>
    </inkml:context>
    <inkml:brush xml:id="br0">
      <inkml:brushProperty name="width" value="0.025" units="cm"/>
      <inkml:brushProperty name="height" value="0.025" units="cm"/>
      <inkml:brushProperty name="color" value="#004F8B"/>
    </inkml:brush>
  </inkml:definitions>
  <inkml:trace contextRef="#ctx0" brushRef="#br0">1 181 4674,'0'0'7230,"0"0"-5053,0 0-832,0 0-748,7-14-1272,16-25 76,1 0 0,9-7 599,0 4 1449,-28 44 2597,2 12-4210,-7-13 500,12 30-176,1 0-1,1-1 1,2-1-1,0 0 1,6 3-160,-16-26-2462,-4-10-3475,-2-12-1189</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5:09.143"/>
    </inkml:context>
    <inkml:brush xml:id="br0">
      <inkml:brushProperty name="width" value="0.025" units="cm"/>
      <inkml:brushProperty name="height" value="0.025" units="cm"/>
      <inkml:brushProperty name="color" value="#004F8B"/>
    </inkml:brush>
  </inkml:definitions>
  <inkml:trace contextRef="#ctx0" brushRef="#br0">1 3 15159,'0'0'2049,"0"0"-208,0 0 272,0 0-1793,0 0-320,0 0-624,12-2-977,0 4-2113,-5 5-4370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5:13.955"/>
    </inkml:context>
    <inkml:brush xml:id="br0">
      <inkml:brushProperty name="width" value="0.025" units="cm"/>
      <inkml:brushProperty name="height" value="0.025" units="cm"/>
      <inkml:brushProperty name="color" value="#004F8B"/>
    </inkml:brush>
  </inkml:definitions>
  <inkml:trace contextRef="#ctx0" brushRef="#br0">2 92 12374,'0'0'867,"0"0"136,0 0 165,0 0-258,0 0 64,0 0-470,0-6-194,-2-18-201,2 24-101,1-1 1,-1 1-1,0-1 0,0 1 1,1-1-1,-1 1 0,0 0 0,1-1 1,-1 1-1,1 0 0,-1-1 1,0 1-1,1 0 0,-1-1 1,1 1-1,-1 0 0,1 0 0,-1 0 1,1-1-1,-1 1 0,1 0 1,-1 0-1,1 0 0,-1 0 1,1 0-1,-1 0 0,1 0 0,-1 0 1,1 0-1,0 0 0,-1 0 1,1 0-1,-1 1 0,1-1 1,-1 0-1,1 0-8,0 1 48,10 0 198,0 1 0,0 0 0,0 1 1,3 1-247,-3-1 178,-1 0 0,1 0 0,0-1 0,0-1 0,7 1-178,-16-2 12,19 0 46,-1 0-1,0-1 0,0 0 1,0-2-1,0-1 1,0 0-1,5-3-57,-21 5 5,25-10-70,1 2-1,0 0 1,0 2-1,1 1 0,0 1 1,1 2-1,6 1 66,-33 3 27,1 0 0,-1 0 0,0 1 0,1 0 0,-1 0 0,0 0 0,0 1-1,0 0 1,0-1 0,0 2 0,0-1 0,-1 1 0,2 0-27,4 1 66,1-1 0,1 1 1,-1-2-1,0 0 0,1 0 1,-1-1-1,1 0 0,-1-1 1,8-1-67,30 2-2,3 6-140,-1 2 0,36 12 142,-49-11-114,-22-7 113,0-1-1,1 0 0,9-1 2,39 4 16,-2 3 160,1-3 1,-1-2-1,49-6-176,-7 1 101,-88 2-171,22 1-1303,-14 5-2446,-10 1-823</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5:32.868"/>
    </inkml:context>
    <inkml:brush xml:id="br0">
      <inkml:brushProperty name="width" value="0.025" units="cm"/>
      <inkml:brushProperty name="height" value="0.025" units="cm"/>
      <inkml:brushProperty name="color" value="#004F8B"/>
    </inkml:brush>
  </inkml:definitions>
  <inkml:trace contextRef="#ctx0" brushRef="#br0">32 38 7299,'0'0'979,"0"0"-469,0 0 960,0 0 277,0 0-127,0 0-468,0 0 9,-4-5 2,-23-21 963,29 22 1576,9 3-3124,11 0-914,101 5 336,-62-1-2247,0-1-5548,-54-2 3310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5:33.216"/>
    </inkml:context>
    <inkml:brush xml:id="br0">
      <inkml:brushProperty name="width" value="0.025" units="cm"/>
      <inkml:brushProperty name="height" value="0.025" units="cm"/>
      <inkml:brushProperty name="color" value="#004F8B"/>
    </inkml:brush>
  </inkml:definitions>
  <inkml:trace contextRef="#ctx0" brushRef="#br0">9 1 8564,'0'0'2841,"0"0"-1598,0 0 326,0 0 523,0 0-454,-9 0 2676,31 0-4299,-1 1 0,0 1 0,0 0 0,1 2 0,5 2-15,15 2-2117,-2-7-3682,-17-1-1338</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5:33.915"/>
    </inkml:context>
    <inkml:brush xml:id="br0">
      <inkml:brushProperty name="width" value="0.025" units="cm"/>
      <inkml:brushProperty name="height" value="0.025" units="cm"/>
      <inkml:brushProperty name="color" value="#004F8B"/>
    </inkml:brush>
  </inkml:definitions>
  <inkml:trace contextRef="#ctx0" brushRef="#br0">1 67 10037,'0'0'1875,"0"0"-792,0 0 566,0 0-152,0 0-532,0 0-874,0 0-1,0-1 0,0 1 0,0-1 0,0 1 0,0 0 1,0-1-1,0 1 0,0 0 0,0-1 0,0 1 0,0 0 0,0-1 1,0 1-1,0 0 0,0-1 0,0 1 0,0 0 0,0-1 0,1 1 1,-1 0-1,0-1 0,0 1 0,0 0 0,1-1 0,-1 1 0,0 0 1,0 0-1,1-1 0,-1 1 0,0 0 0,0 0 0,1 0 0,-1-1 1,0 1-1,1 0 0,-1 0 0,0 0-90,184-25 1466,-122 13-4039,-2-2-4430,-44 10 1224</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5:34.268"/>
    </inkml:context>
    <inkml:brush xml:id="br0">
      <inkml:brushProperty name="width" value="0.025" units="cm"/>
      <inkml:brushProperty name="height" value="0.025" units="cm"/>
      <inkml:brushProperty name="color" value="#004F8B"/>
    </inkml:brush>
  </inkml:definitions>
  <inkml:trace contextRef="#ctx0" brushRef="#br0">1 1 10501,'0'0'3281,"0"0"-2032,0 0 298,0 0 158,0 0-713,0 32-20,12 328 2142,-4-181-5428,-4 1-8913,-4-165 1503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3:36.040"/>
    </inkml:context>
    <inkml:brush xml:id="br0">
      <inkml:brushProperty name="width" value="0.025" units="cm"/>
      <inkml:brushProperty name="height" value="0.025" units="cm"/>
      <inkml:brushProperty name="color" value="#CC0066"/>
    </inkml:brush>
  </inkml:definitions>
  <inkml:trace contextRef="#ctx0" brushRef="#br0">243 1 9332,'0'0'1209,"0"0"-451,0 0 655,0 0-161,0 0-687,-14 1-397,-3 2-43,-1 1-1,1 0 0,0 1 1,0 1-1,-4 2-124,-91 38 1876,111-45-1881,0 0 0,0 0 0,0 0 1,1 0-1,-1 0 0,0 1 0,1-1 1,-1 0-1,1 0 0,-1 0 0,1 1 1,-1-1-1,1 0 0,0 1 1,0-1-1,0 0 0,-1 1 0,1-1 1,1 1 4,0 34-1,-1-22 20,0 255 250,0-269-301,0 0 77,0 0 1,0 0 15,25 6-216,8 3-638,-22-5-465,-1-1 0,1 0 1,0-1-1,0 0 0,0-1 0,4 0 1258,14-1-7160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4:55.826"/>
    </inkml:context>
    <inkml:brush xml:id="br0">
      <inkml:brushProperty name="width" value="0.025" units="cm"/>
      <inkml:brushProperty name="height" value="0.025" units="cm"/>
      <inkml:brushProperty name="color" value="#CC0066"/>
    </inkml:brush>
  </inkml:definitions>
  <inkml:trace contextRef="#ctx0" brushRef="#br0">0 99 10037,'0'0'3412,"0"0"-2129,0 0 227,0 0-379,0 0-893,10-8-110,7-5-4,1 0 1,0 2-1,15-8-124,-23 13 49,1 1-1,-1 1 1,1 0 0,0 1-1,0 0 1,0 0 0,0 1-1,0 1 1,7-1-49,-9 2 27,-6 0-10,-1-1 0,1 1 1,-1 0-1,1 0 0,0 0 0,-1 0 1,1 0-1,0 0 0,-1 1 1,1 0-1,-1-1 0,1 1 0,-1 0 1,1 0-1,-1 0 0,0 1 1,1-1-1,-1 0 0,0 1 0,0 0 1,0-1-1,0 1 0,0 0 1,-1 0-1,1 0 0,0 0 1,-1 0-1,0 1 0,1 0-17,18 33 581,-3 1 0,4 13-581,8 19 559,30 55 182,-6-16-180,25 82-561,-67-170 85,-9-17-80,0 0 0,-1 0 0,1 0 0,-1 1 1,1-1-1,-1 0 0,0 0 0,0 1 0,0-1 0,-1 1-5,0-4-38,0 0 84,0 0-35,0 1-13,1-1 1,-1 1 0,0-1-1,0 0 1,0 1 0,0-1-1,0 0 1,0 1 0,0-1-1,0 1 1,0-1 0,0 0-1,0 1 1,0-1 0,0 0-1,0 1 1,0-1 0,0 1-1,0-1 1,0 0 0,0 1-1,-1-1 1,1 0 0,0 1-1,0-1 1,-1 0 0,1 1-1,0-1 1,0 0 0,-1 1-1,1-1 1,0 0 0,0 0-1,-1 0 1,1 1 0,-1-1 1,-7 7 14,-1 1 0,-1-2 0,1 1 1,-1-2-1,0 1 0,-9 3-14,-15 8-11,-53 38-328,41-26-2726,-41 20 3065,55-36-3396,5-9-2113</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5:34.621"/>
    </inkml:context>
    <inkml:brush xml:id="br0">
      <inkml:brushProperty name="width" value="0.025" units="cm"/>
      <inkml:brushProperty name="height" value="0.025" units="cm"/>
      <inkml:brushProperty name="color" value="#004F8B"/>
    </inkml:brush>
  </inkml:definitions>
  <inkml:trace contextRef="#ctx0" brushRef="#br0">1 47 7283,'0'0'3090,"0"0"-2317,0 0-39,0 0 384,0 0-464,20-8-356,66-24-98,-83 31-179,-1 0-1,1 0 0,-1 0 1,1 0-1,-1 1 0,1-1 0,-1 1 1,1-1-1,0 1 0,-1 0 1,1 0-1,0 0 0,-1 1 0,1-1 1,-1 1-1,1-1 0,-1 1 0,1 0 1,-1 0-1,1 0 0,-1 0 1,0 0-1,1 1 0,-1-1 0,0 1 1,0 0-1,0-1 0,0 1 1,0 0-1,-1 0 0,1 0 0,0 0 1,-1 0-1,1 3-20,2 2 81,-1 1 0,-1 0 1,1-1-1,-1 1 0,-1 1 0,1-1 1,-1 0-1,-1 5-81,1-2 205,-1 1 1,0-1-1,-1 0 0,0 1 1,-1-1-1,0 0 1,-1 0-1,0 0 0,-1-1 1,-2 7-206,3-12 96,1 0 0,-1-1 0,0 1 0,0-1 0,-1 1 0,1-1 0,-1 0 0,0-1 0,0 1 0,0 0 0,-1-1 0,1 0 1,-1 0-1,0-1 0,1 1 0,-1-1 0,-1 0 0,1 0 0,0-1 0,0 1 0,-1-1 0,1 0 0,-1-1-96,4 1-272,-39 0 1452,22-6-3052,18 5 1527,0-1-1,1 1 1,-1 0 0,1-1-1,-1 1 1,1-1 0,-1 1-1,1-1 1,-1 1 0,1-1-1,-1 1 1,1-1 0,0 1-1,-1-1 1,1 0 0,0 1-1,0-1 1,-1 1 0,1-1-1,0 0 1,0 1 0,0-1-1,0 0 1,0 1 345,0 0-8340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5:35.019"/>
    </inkml:context>
    <inkml:brush xml:id="br0">
      <inkml:brushProperty name="width" value="0.025" units="cm"/>
      <inkml:brushProperty name="height" value="0.025" units="cm"/>
      <inkml:brushProperty name="color" value="#004F8B"/>
    </inkml:brush>
  </inkml:definitions>
  <inkml:trace contextRef="#ctx0" brushRef="#br0">1 175 12198,'0'0'763,"0"0"-32,0 0 480,0 0-654,0 0-461,9-7-80,7-5 46,-1-1 0,0 0 0,-1-1-1,-1-1 1,0 0 0,-1-1 0,6-11-62,-13 17 412,9-18-615,-8 24 971,-4 12 1547,-2 36-490,6 31-1825,-4-56-813,2-1 0,0 1 0,2 3 813,-6-21-662,2 4-795,0-4-2856,-1-1-1727</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5:35.370"/>
    </inkml:context>
    <inkml:brush xml:id="br0">
      <inkml:brushProperty name="width" value="0.025" units="cm"/>
      <inkml:brushProperty name="height" value="0.025" units="cm"/>
      <inkml:brushProperty name="color" value="#004F8B"/>
    </inkml:brush>
  </inkml:definitions>
  <inkml:trace contextRef="#ctx0" brushRef="#br0">5 3 8724,'0'0'6675,"0"0"-6195,0 0 1473,0 0-352,0 0-1105,0 0-496,-4-2-176,26 20-560,7-3-1313,3-4-1233,-3-9-3873</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5:35.705"/>
    </inkml:context>
    <inkml:brush xml:id="br0">
      <inkml:brushProperty name="width" value="0.025" units="cm"/>
      <inkml:brushProperty name="height" value="0.025" units="cm"/>
      <inkml:brushProperty name="color" value="#004F8B"/>
    </inkml:brush>
  </inkml:definitions>
  <inkml:trace contextRef="#ctx0" brushRef="#br0">0 0 12630,'0'0'3172,"0"0"-2158,0 0 402,0 0-154,0 0-966,5 0-261,183 0-747,-187 0 666,-1 0 94,0 2-53,0 16 196,1-2-3,-1 1 0,0-1 0,-2 1 1,0-1-1,0 0 0,-2 0 1,0 0-1,-2 5-188,-9 12 319,0 0 1,-3 0-1,0-2 1,-14 16-320,31-46 256,1-1-64,0 0 40,0 0-91,0 0 148,0 0-204,0 0-106,2 0-42,0-1 0,-1 1 0,1-1 0,0 1 0,0 0 0,-1-1 0,1 1 0,0 0 0,0 0 0,-1 0 0,1 1 0,0-1 63,1 0-133,5-1-367,1 1 0,-1 1 1,1-1-1,-1 1 0,0 0 0,1 1 0,-1 0 0,0 1 0,0-1 0,0 2 0,0-1 0,-1 1 1,1 0-1,-1 0 0,0 1 0,1 1 500,27 26-4544</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5:36.032"/>
    </inkml:context>
    <inkml:brush xml:id="br0">
      <inkml:brushProperty name="width" value="0.025" units="cm"/>
      <inkml:brushProperty name="height" value="0.025" units="cm"/>
      <inkml:brushProperty name="color" value="#004F8B"/>
    </inkml:brush>
  </inkml:definitions>
  <inkml:trace contextRef="#ctx0" brushRef="#br0">3 127 1681,'0'0'8342,"0"0"-5637,0 0-1202,0 0-143,0 0-1353,0 0 0,-1-1 0,1 1 0,0 0 1,0 0-1,0 0 0,0 0 0,0 0 0,0-1 0,-1 1 0,1 0 0,0 0 0,0 0 0,0 0 0,0-1 0,0 1 0,0 0 1,0 0-1,0 0 0,0-1 0,0 1 0,0 0 0,0 0 0,0 0 0,0 0 0,0-1 0,0 1 0,0 0 0,0 0 1,0 0-1,0-1 0,0 1 0,0 0 0,0 0 0,0 0 0,0 0 0,0-1 0,1 1 0,-1 0 0,0 0 0,0 0 0,0 0 1,0-1-1,0 1 0,1 0 0,-1 0 0,0 0 0,0 0 0,0 0 0,0 0 0,1 0 0,-1 0-7,12-16 268,1 0 0,1 2-1,0-1-267,27-28 1550,-40 42-1461,-1 0 0,1 0-1,-1 0 1,1 0 0,-1 0-1,1 1 1,0-1-1,0 0 1,-1 0 0,1 1-1,0-1 1,0 1 0,0-1-1,0 0 1,-1 1 0,1-1-1,0 1 1,0 0-1,0-1 1,0 1 0,0 0-1,0 0 1,0 0 0,1-1-89,-1 2 120,0 0 0,0 0 0,0 1 0,0-1 0,-1 0 0,1 0 0,0 0 0,-1 1 0,1-1 0,-1 0 0,1 1 0,-1-1 0,1 0 0,-1 1-120,4 11-433,24 57-10,-17-40-4084,-11-29 691,0-1-2802</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5:36.370"/>
    </inkml:context>
    <inkml:brush xml:id="br0">
      <inkml:brushProperty name="width" value="0.025" units="cm"/>
      <inkml:brushProperty name="height" value="0.025" units="cm"/>
      <inkml:brushProperty name="color" value="#004F8B"/>
    </inkml:brush>
  </inkml:definitions>
  <inkml:trace contextRef="#ctx0" brushRef="#br0">0 7 13478,'0'0'3170,"0"0"-1842,0 0 1490,0 0-1874,0 0-944,0 0-496,3-6-1153,26 6-1328,6 11-2450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5:37.721"/>
    </inkml:context>
    <inkml:brush xml:id="br0">
      <inkml:brushProperty name="width" value="0.025" units="cm"/>
      <inkml:brushProperty name="height" value="0.025" units="cm"/>
      <inkml:brushProperty name="color" value="#004F8B"/>
    </inkml:brush>
  </inkml:definitions>
  <inkml:trace contextRef="#ctx0" brushRef="#br0">114 70 4498,'0'0'2564,"0"0"-1497,0 0 416,0 0 35,0 0-224,0 0-299,0-12 62,0-6-591,-1-9 91,2 14 5239,-23 66-5586,5-12 117,1 0 0,-5 28-327,6 7 351,4 0-1,4 1 0,3 0 0,4 45-350,0-94 88,2-1 0,0 1 0,2-1-1,1 0 1,1-1 0,2 1-88,-5-17-42,0 1 0,1-1 0,1 0 0,0 0 0,0-1 0,0 1 0,2-1 0,-1 0 1,1 0-1,0-1 0,1 0 0,0-1 0,0 1 0,0-1 0,1-1 0,3 2 42,-10-7-321,1 0 0,-1 0 0,1 0 0,0 0 0,-1 0 0,1-1 0,0 1 0,-1-1 0,1 0 0,0 1 0,0-1 0,0-1 0,-1 1 0,1 0 0,0-1 0,0 1 321,10-8-4322</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5:38.419"/>
    </inkml:context>
    <inkml:brush xml:id="br0">
      <inkml:brushProperty name="width" value="0.025" units="cm"/>
      <inkml:brushProperty name="height" value="0.025" units="cm"/>
      <inkml:brushProperty name="color" value="#004F8B"/>
    </inkml:brush>
  </inkml:definitions>
  <inkml:trace contextRef="#ctx0" brushRef="#br0">1 140 7603,'0'0'5182,"0"0"-3403,0 0-176,0 0 548,0 0-639,0 0-653,6 0 17,31-1-618,0-1 0,0-2 1,0-2-1,4-2-258,-21 3-705,0-1 1,0 0 0,0-1-1,-1-1 1,0-1-1,0-1 1,-1-1-1,0-1 705,4-9-4284,-10-2-2583</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5:38.749"/>
    </inkml:context>
    <inkml:brush xml:id="br0">
      <inkml:brushProperty name="width" value="0.025" units="cm"/>
      <inkml:brushProperty name="height" value="0.025" units="cm"/>
      <inkml:brushProperty name="color" value="#004F8B"/>
    </inkml:brush>
  </inkml:definitions>
  <inkml:trace contextRef="#ctx0" brushRef="#br0">136 0 10741,'0'0'4677,"0"0"-3461,0 0 54,0 0 150,0 0-625,-6 16-582,-1 2-128,1-2 58,0 1 1,1-1-1,1 1 1,-2 17-144,-5 18 497,-2 0 1,-8 20-498,6-28 346,3 1 0,1 1 0,0 23-346,10-66-1,1 33-99,0-35 94,0 0 1,0 0 0,1 0-1,-1 0 1,0 0 0,1 0-1,-1 0 1,1 0 0,0 0-1,-1 0 1,1 0 0,0 0-1,-1 0 1,1 0 0,0-1-1,0 1 1,0 0 0,0-1-1,0 1 1,0 0 0,0-1-1,0 1 1,0-1-1,0 0 1,0 1 0,0-1-1,0 0 6,20 4-105,0-2-1,1 0 0,-1-1 1,0-2-1,7 0 106,21-1-776,35-1-3248,-29-6-2576,-14-1-4234</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5:41.052"/>
    </inkml:context>
    <inkml:brush xml:id="br0">
      <inkml:brushProperty name="width" value="0.025" units="cm"/>
      <inkml:brushProperty name="height" value="0.025" units="cm"/>
      <inkml:brushProperty name="color" value="#004F8B"/>
    </inkml:brush>
  </inkml:definitions>
  <inkml:trace contextRef="#ctx0" brushRef="#br0">9 36 7571,'0'0'3098,"0"0"-1615,0 0 187,0 0 169,0 0-575,0 0-442,-6-6 1578,6 6-2337,0 0 0,-1 0 0,1 0 0,0 0 0,0 0 0,0-1 1,0 1-1,0 0 0,-1 0 0,1 0 0,0 0 0,0 0 0,0-1 0,0 1 0,0 0 0,0 0 0,0 0 0,0 0 0,0-1 0,0 1 0,0 0 1,0 0-1,-1 0 0,1 0 0,0-1 0,0 1 0,0 0 0,0 0 0,1 0 0,-1-1 0,0 1 0,0 0 0,0 0 0,0 0 0,0 0 0,0-1 1,0 1-1,0 0 0,0 0 0,0 0 0,0 0 0,1-1 0,-1 1 0,0 0 0,0 0 0,0 0 0,0 0 0,0 0 0,1 0-63,28-6-41,0 1 0,0 1 0,0 2 0,1 1 0,-1 2 0,3 1 41,16-1-8166,32-4 8166,-48-2-7878</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4:58.112"/>
    </inkml:context>
    <inkml:brush xml:id="br0">
      <inkml:brushProperty name="width" value="0.025" units="cm"/>
      <inkml:brushProperty name="height" value="0.025" units="cm"/>
      <inkml:brushProperty name="color" value="#CC0066"/>
    </inkml:brush>
  </inkml:definitions>
  <inkml:trace contextRef="#ctx0" brushRef="#br0">24 25 10181,'0'0'947,"0"0"264,0 0 406,0 0-406,0 0-256,0 0-389,-4-5-169,-10-14-186,14 19-209,0 0 1,0 0 0,0 0-1,0 0 1,0 0-1,0 0 1,0 0-1,0 0 1,0 1-1,0-1 1,-1 0-1,1 0 1,0 0-1,0 0 1,0 0 0,0 0-1,0 0 1,0 0-1,0 0 1,0 0-1,0 0 1,0 0-1,0 0 1,0 0-1,0 0 1,0 1-1,0-1 1,0 0-1,0 0 1,-1 0 0,1 0-1,0 0 1,0 0-1,0 0 1,0 0-1,0 0 1,0 0-1,0 0 1,0 0-1,0 0 1,0 0-1,0 0 1,-1 0 0,1 0-1,0 0 1,0 0-1,0 0 1,0 0-1,0 0 1,0 0-1,0 0 1,0 0-1,0-1 1,0 1-1,0 0 1,0 0 0,0 0-1,-1 0 1,1 0-1,0 0 1,0 0-1,0 0 1,0 0-1,0 0 1,0 0-3,0 9 35,0-7 2,-1 54 821,0 2 275,5 30-1133,-3-70 55,1-1 1,1-1-1,1 1 0,0 0 0,1-1 0,1 0 0,4 6-55,-10-20-17,1 0 0,0 0-1,0-1 1,0 1-1,0 0 1,0-1-1,1 0 1,-1 1-1,0-1 1,1 1 0,-1-1-1,1 0 1,-1 0-1,1 0 1,-1 0-1,1 0 1,0 0-1,0-1 1,-1 1-1,1 0 1,0-1 0,0 1-1,0-1 1,0 0-1,0 0 1,0 0-1,-1 0 1,1 0-1,0 0 1,0 0 0,0 0-1,0-1 1,0 1-1,0-1 1,-1 0-1,1 1 1,0-1-1,0 0 1,-1 0 0,1 0-1,-1 0 1,1 0-1,-1 0 1,1-1-1,-1 1 1,1 0-1,-1-1 1,0 1-1,0-1 1,1-1 17,9-15-311,-1-2-1,0 1 1,-2-1 0,0-1-1,0-3 312,19-47-887,-27 71 886,0 0-1,0 0 1,0-1 0,0 1-1,0 0 1,0 0-1,0 0 1,0 0 0,1 0-1,-1-1 1,0 1-1,0 0 1,0 0 0,0 0-1,0 0 1,0 0-1,0 0 1,1-1 0,-1 1-1,0 0 1,0 0-1,0 0 1,0 0 0,1 0-1,-1 0 1,0 0-1,0 0 1,0 0-1,0 0 1,1 0 0,-1 0-1,0 0 1,0 0-1,0 0 1,0 0 0,1 0-1,-1 0 1,0 0-1,0 0 1,0 0 0,0 0-1,1 0 1,-1 0-1,0 1 1,0-1 0,0 0-1,0 0 1,0 0 1,9 9 35,5 16 98,-1 0-1,-1 0 0,-1 1 0,-1 1-132,35 112 261,-40-122-274,14 48 164,-3 0 0,-4 2 0,-2-1 0,-3 2 0,-1 55-151,-6-98 88,0 15 99,-1 0 0,-6 33-187,5-60 37,-1-1 0,0 1 0,-1-1 0,0 0 0,-1 0 0,0 0 0,-1-1 0,0 0 0,0 0 0,-8 9-37,12-18 23,0 1 0,0-1 0,0 0 0,0 1 0,-1-1-1,1 0 1,-1 0 0,1-1 0,-1 1 0,0 0 0,1-1 0,-1 0 0,0 1 0,0-1 0,0 0 0,0-1-1,0 1 1,0 0 0,0-1 0,0 0 0,-1 0 0,1 0 0,0 0 0,0 0 0,0-1 0,0 1 0,0-1-1,0 0 1,0 0 0,0 0 0,0 0 0,-3-2-23,-1 0 38,1-2 0,-1 1 0,1-1-1,-1 0 1,1 0 0,1-1 0,-1 0 0,1 0 0,0 0 0,0 0-1,1-1 1,-1-1-38,-3-7 56,1-1 0,1 0 0,1 0-1,0 0 1,0-1 0,2 0 0,0 1 0,1-2 0,1 1-1,1 0 1,0 0 0,1 0 0,1-6-56,1 12-40,-1 0 1,1-1-1,1 1 1,0 1-1,0-1 1,1 0-1,1 1 1,0 0-1,0 0 0,2-1 40,35-43-2206,-1 9-3340,-22 26-1094</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5:42.085"/>
    </inkml:context>
    <inkml:brush xml:id="br0">
      <inkml:brushProperty name="width" value="0.025" units="cm"/>
      <inkml:brushProperty name="height" value="0.025" units="cm"/>
      <inkml:brushProperty name="color" value="#004F8B"/>
    </inkml:brush>
  </inkml:definitions>
  <inkml:trace contextRef="#ctx0" brushRef="#br0">9 118 12454,'0'0'661,"0"0"377,0 0 675,0 0-123,0 0-680,-6-7 766,6 7-1615,0 0 0,0 0 1,0 0-1,0 0 1,0 0-1,-1 0 1,1 0-1,0 0 0,0 0 1,0-1-1,0 1 1,0 0-1,0 0 0,-1 0 1,1 0-1,0-1 1,0 1-1,0 0 0,0 0 1,0 0-1,0 0 1,0-1-1,0 1 0,0 0 1,0 0-1,0 0 1,0 0-1,0-1 0,0 1 1,0 0-1,0 0 1,0 0-1,0 0 0,0-1 1,0 1-1,0 0 1,0 0-1,0 0 1,0 0-1,1-1 0,-1 1 1,0 0-1,0 0 1,0 0-1,0 0 0,0 0 1,0 0-1,1-1 1,-1 1-62,53-9 382,39-2-382,26-4-342,-87 10 40,68-15-2309,-38-1-2888,-43 10 1636,-13 0-1334</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5:42.469"/>
    </inkml:context>
    <inkml:brush xml:id="br0">
      <inkml:brushProperty name="width" value="0.025" units="cm"/>
      <inkml:brushProperty name="height" value="0.025" units="cm"/>
      <inkml:brushProperty name="color" value="#004F8B"/>
    </inkml:brush>
  </inkml:definitions>
  <inkml:trace contextRef="#ctx0" brushRef="#br0">91 1 8852,'0'0'958,"0"0"453,0 0 513,0 0-625,0 0-960,-6 5-251,2-2-75,3-2-3,0-1 0,-1 1-1,1 0 1,0 0 0,0 0 0,0 0-1,-1 0 1,1 0 0,0 0 0,0 0-1,0 1 1,1-1 0,-1 0-1,0 0 1,0 1 0,1-1 0,-1 1-1,1-1 1,-1 1 0,1-1 0,-1 1-1,1-1 1,0 1 0,0-1-1,0 1 1,0-1 0,0 1 0,0-1-1,0 1 1,1-1 0,-1 1 0,0-1-1,1 1 1,0 0-10,20 36 352,-15-30-331,-1 1 0,0-1 0,0 1-1,-1 0 1,0 0 0,-1 1 0,0-1 0,0 1 0,-1-1 0,-1 1 0,1 7-21,-2-14 18,0-1 1,0 1-1,0 0 1,0-1-1,0 1 1,-1 0-1,0-1 1,1 1-1,-1-1 1,0 1-1,0-1 1,0 1-1,-1-1 1,1 0-1,0 1 1,-1-1 0,0 0-19,-2 2 47,-1-1 0,1 1 0,-1-1 0,0 0 1,0-1-1,0 1 0,-4 1-47,-23 6-102,-8 4 3139,40-14-3010,1 0-1,-1 0 1,0 0-1,0 0 1,0 0-1,0 0 1,0 0-1,0 0 1,0 1-1,0-1 1,0 0 0,0 0-1,0 0 1,0 0-1,0 0 1,0 0-1,0 0 1,1 0-1,-1 0 1,0 0-1,0 0 1,0 0-1,0 0 1,0 0-1,0 1 1,0-1-1,0 0 1,0 0 0,0 0-1,0 0 1,0 0-1,0 0 1,0 0-1,0 0 1,0 0-1,0 0 1,0 1-1,0-1 1,0 0-1,0 0 1,0 0-1,-1 0 1,1 0 0,0 0-1,0 0 1,0 0-1,0 0 1,0 0-1,0 0-26,26-1 285,79-13 20,31-2-1914,-44 11-3362,-53 5-136,-10 0-3977</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5:42.904"/>
    </inkml:context>
    <inkml:brush xml:id="br0">
      <inkml:brushProperty name="width" value="0.025" units="cm"/>
      <inkml:brushProperty name="height" value="0.025" units="cm"/>
      <inkml:brushProperty name="color" value="#004F8B"/>
    </inkml:brush>
  </inkml:definitions>
  <inkml:trace contextRef="#ctx0" brushRef="#br0">131 1 10901,'0'0'942,"0"0"122,0 0 236,0 0-265,0 0-408,11 6 154,-2-2-589,-5-3-113,1 1 0,-1 0 0,0 0 0,0 0 0,0 1 0,-1-1 0,1 1 0,-1 0 0,1 0 1,-1 0-1,0 1 0,0-1 0,0 1 0,-1-1 0,1 1 0,-1 1-79,6 12 430,0 0 0,-2 0 0,0 1 0,-1-1 0,-1 1 1,1 15-431,0 13 806,-3 1 1,-1 6-807,-2-48 24,1 0 0,-1-1 0,0 1-1,0 0 1,0-1 0,0 1 0,-1 0 0,0-1 0,0 0 0,0 1 0,0-1-1,-1 0 1,0 0 0,0 0 0,0-1 0,0 1 0,-1-1 0,1 1 0,-1-1-1,0 0 1,0 0 0,0-1 0,0 1 0,-4 1-24,5-3-92,-1 1 0,0-1 0,1 0 0,-1 0 0,0 0 0,0 0 0,1-1 0,-1 1 0,0-1 0,0 0 0,0 0 0,0 0 0,0-1 0,1 1 0,-1-1 0,0 0 0,0 0 0,1-1 0,-1 1 0,1-1 0,-1 1 0,1-1 0,0 0 0,-1-1 0,1 1 0,0 0 0,0-1 0,1 0 0,-1 0 1,1 1-1,-1-2 92,-7-11-993,0 0 1,2 0-1,-1-1 1,2 0-1,0 0 1,0-6 992,-16-52-5120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5:43.236"/>
    </inkml:context>
    <inkml:brush xml:id="br0">
      <inkml:brushProperty name="width" value="0.025" units="cm"/>
      <inkml:brushProperty name="height" value="0.025" units="cm"/>
      <inkml:brushProperty name="color" value="#004F8B"/>
    </inkml:brush>
  </inkml:definitions>
  <inkml:trace contextRef="#ctx0" brushRef="#br0">0 21 9268,'0'0'3730,"0"0"-2818,0 0 833,0 0 288,0 0-960,0 0-1041,3-9 352,-1 9-384,3 0 64,3 0-64,4 0-144,7 0-1137,1-2-1728,-3-7-4451</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5:45.072"/>
    </inkml:context>
    <inkml:brush xml:id="br0">
      <inkml:brushProperty name="width" value="0.025" units="cm"/>
      <inkml:brushProperty name="height" value="0.025" units="cm"/>
      <inkml:brushProperty name="color" value="#004F8B"/>
    </inkml:brush>
  </inkml:definitions>
  <inkml:trace contextRef="#ctx0" brushRef="#br0">0 7 14359,'0'0'787,"0"0"221,0 0 748,0 0-329,0 0-688,0 0-259,0-7 363,0 242 571,0-234-1488,0-1-1,0 1 1,1 0 0,-1-1-1,0 1 1,0-1 0,1 1-1,-1-1 1,0 1 0,1-1-1,-1 1 1,0-1-1,1 1 1,-1-1 0,1 0-1,-1 1 1,0-1 0,1 1-1,-1-1 1,1 0 0,0 0-1,-1 1 1,1-1-1,-1 0 1,1 0 0,-1 0-1,1 1 1,-1-1 0,1 0-1,0 0 1,-1 0 0,1 0-1,-1 0 1,1 0 0,0 0-1,-1 0 1,1-1-1,-1 1 1,1 0 74,2 0-294,-1-1 0,1 1 0,0-1 0,-1 1 0,1-1 0,-1 0 0,1 0 0,-1 0 0,2-1 294,5-5-298,-1-1 0,0 0 0,0 0 1,-1-1-1,2-1 298,14-17-822,-22 27 905,-1 1-1,1 0 1,-1-1 0,1 1-1,-1 0 1,0-1-1,1 1 1,-1 0 0,0-1-1,1 1 1,-1 0-1,0 0 1,0-1 0,1 1-1,-1 0 1,0 0-1,0 0 1,0-1 0,0 1-1,0 0 1,0 0-1,0-1 1,-1 1 0,1 0-1,0 0-82,1 30 961,-1-25-724,-1 2-16,2 1-1,-1-1 0,1 0 0,0 1 1,1-1-1,0 2-220,-2-8 7,1 0 0,0 0 1,0 0-1,0 0 0,0 0 0,0 0 1,1 0-1,-1 0 0,0 0 0,1-1 0,-1 1 1,1 0-1,0-1 0,0 0 0,-1 1 1,1-1-1,0 0 0,0 0 0,0 0 1,0 0-1,1 0 0,-1 0 0,0-1 1,0 1-1,0-1 0,1 1-7,1-1-4,1 1 0,-1-1 0,1 1 0,-1-2-1,1 1 1,-1 0 0,1-1 0,-1 0 0,1 0 0,-1 0 0,0 0 0,0-1 0,0 1-1,0-1 1,0-1 0,0 1 0,3-3 4,-1 1-5,-1-1-1,0 0 1,0-1-1,0 1 1,-1-1-1,0 0 1,0 0-1,0 0 1,-1-1-1,2-4 6,2-7-7,-1-1 0,0 0 0,-2 0 0,0 0 1,-1 0-1,-1-1 0,-1-17 7,-1-1-502,-7 37-2107,-9 8-782,-5 17-2268</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5:45.409"/>
    </inkml:context>
    <inkml:brush xml:id="br0">
      <inkml:brushProperty name="width" value="0.025" units="cm"/>
      <inkml:brushProperty name="height" value="0.025" units="cm"/>
      <inkml:brushProperty name="color" value="#004F8B"/>
    </inkml:brush>
  </inkml:definitions>
  <inkml:trace contextRef="#ctx0" brushRef="#br0">116 0 13846,'0'0'595,"0"0"8,0 0 1059,7 27-304,4 9-1023,4 16 509,6 45-844,-16-64 549,-1 1-1,-1 0 0,-2 0 0,-2 10-548,0-39 55,0 1 0,1-1 0,-2 0 0,1 0 0,-1 1 0,0-1 0,0 0 0,0 0 0,0 0 0,-1-1 0,0 1 0,0-1 0,0 1 0,-2 0-55,3-3-22,1 0 1,-1 0-1,0 0 1,0-1-1,0 1 1,-1 0-1,1-1 1,0 0 0,0 1-1,-1-1 1,1 0-1,-1 0 1,1-1-1,-1 1 1,0 0-1,1-1 1,-1 1-1,1-1 1,-1 0-1,0 0 1,1 0 0,-1 0-1,0-1 1,1 1-1,-1-1 1,0 1-1,1-1 1,-1 0-1,1 0 1,-2-1 21,1 1-179,1-1 1,-1 0-1,1 0 0,0 0 1,0 0-1,-1 0 1,1 0-1,1-1 0,-1 1 1,0 0-1,0-1 0,1 0 1,-1-1 178,-16-41-2746,16 37 2227,-23-75-5355</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5:45.737"/>
    </inkml:context>
    <inkml:brush xml:id="br0">
      <inkml:brushProperty name="width" value="0.025" units="cm"/>
      <inkml:brushProperty name="height" value="0.025" units="cm"/>
      <inkml:brushProperty name="color" value="#004F8B"/>
    </inkml:brush>
  </inkml:definitions>
  <inkml:trace contextRef="#ctx0" brushRef="#br0">1 0 10453,'0'0'3858,"0"0"-2434,0 0 977,0 0-736,0 0-1377,0 0-288,41 11-736,-1 3-785,1-6-3585</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5:46.075"/>
    </inkml:context>
    <inkml:brush xml:id="br0">
      <inkml:brushProperty name="width" value="0.025" units="cm"/>
      <inkml:brushProperty name="height" value="0.025" units="cm"/>
      <inkml:brushProperty name="color" value="#004F8B"/>
    </inkml:brush>
  </inkml:definitions>
  <inkml:trace contextRef="#ctx0" brushRef="#br0">59 1 13302,'0'0'2326,"0"0"-1072,0 0 587,0 0-269,0 0-884,-4 12-512,-4 23 65,2-1 1,2 0-1,1 1 1,1 32-242,-11 239 967,-1-2-2204,12-270-1481,2-32-17,0-9-424,-1-29-995,-1-20-3430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5:46.408"/>
    </inkml:context>
    <inkml:brush xml:id="br0">
      <inkml:brushProperty name="width" value="0.025" units="cm"/>
      <inkml:brushProperty name="height" value="0.025" units="cm"/>
      <inkml:brushProperty name="color" value="#004F8B"/>
    </inkml:brush>
  </inkml:definitions>
  <inkml:trace contextRef="#ctx0" brushRef="#br0">0 96 9268,'0'0'1358,"0"0"-165,0 0 712,0 0-358,0 0-731,22-16-111,70-49-62,-90 63-620,1 1 0,0-1 1,0 1-1,-1-1 0,1 1 0,0 0 1,0 0-1,0 0 0,0 0 1,0 1-1,0-1 0,1 1 1,-1 0-1,0 0 0,0 0 0,0 0 1,0 1-1,0-1 0,0 1 1,0 0-1,0 0 0,0 0 1,0 0-1,0 0 0,0 1 0,1 0-23,1 1 4,-1 1 0,0 0 0,0 0-1,0 0 1,-1 0 0,1 0-1,-1 1 1,0-1 0,0 1 0,2 5-4,-3-6 59,-1 0 0,1 0 0,0 0 0,-1 0 0,0 1 0,0-1 0,0 0 0,-1 1 0,1-1 0,-1 1 0,0-1 0,-1 0 0,1 1 0,-1-1 0,1 1 0,-1-1 0,-1 0 0,1 0 0,-1 1 0,1-1 0,-1 0 0,0 0 0,-1-1 0,1 1 0,-1 0 0,1-1 0,-1 1 0,0-1 0,0 0 0,-1 0 0,1 0 0,-1-1 0,-1 2-59,-9 5-90,-1 0 1,0-2-1,-1 0 0,-11 4 90,-35 10-5575,59-20 5090,-21 6-4973</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5:46.743"/>
    </inkml:context>
    <inkml:brush xml:id="br0">
      <inkml:brushProperty name="width" value="0.025" units="cm"/>
      <inkml:brushProperty name="height" value="0.025" units="cm"/>
      <inkml:brushProperty name="color" value="#004F8B"/>
    </inkml:brush>
  </inkml:definitions>
  <inkml:trace contextRef="#ctx0" brushRef="#br0">110 250 11685,'0'0'1342,"0"0"-328,0 0 606,0 0-54,0 0-438,15 23-416,46 76-34,-57-91-523,0 0-1,0 0 1,0 0-1,-1 0 1,0 1 0,-1 0-1,0-1 1,0 1-1,-1 0 1,0 0-1,-1 0 1,0 0 0,0 0-1,-1 8-154,-1 6 240,2-20-209,-1 1 1,1-1 0,-1 1 0,0-1-1,0 1 1,-1-1 0,1 0-1,-1 1 1,0-1 0,1 0-1,-1 0 1,-1 0 0,1-1-1,0 1 1,-1 0 0,1-1 0,-1 1-1,0-1 1,0 0 0,0 0-1,0 0 1,-1 0-32,-1 1-71,1-1 1,-1 0 0,0 0-1,0 0 1,0-1-1,0 1 1,0-1-1,0-1 1,0 1-1,-1-1 1,1 0-1,0 0 1,0 0-1,0-1 1,-5 0 70,7 0-240,0-1 0,0 1 0,0-1 0,0 1 1,0-1-1,1 0 0,-1 0 0,0 0 1,1 0-1,-1-1 0,1 1 0,0-1 0,0 0 1,0 1-1,0-1 0,0 0 0,1 0 0,-1 0 1,0-3 239,-4-9-1984,1-1 0,0 0 1,0-9 1983,5 24-34,-14-77-7932</inkml:trace>
  <inkml:trace contextRef="#ctx0" brushRef="#br0" timeOffset="1">39 18 2577,'0'0'9957,"0"0"-8789,0 0 1201,0 0 177,0 0-1090,0 0-1152,27-18-304,0 18-176,13 0-1553,-1 0-2753</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4:58.743"/>
    </inkml:context>
    <inkml:brush xml:id="br0">
      <inkml:brushProperty name="width" value="0.025" units="cm"/>
      <inkml:brushProperty name="height" value="0.025" units="cm"/>
      <inkml:brushProperty name="color" value="#CC0066"/>
    </inkml:brush>
  </inkml:definitions>
  <inkml:trace contextRef="#ctx0" brushRef="#br0">224 1 14086,'0'0'1177,"0"0"429,0 0 368,0 0-1032,0 0-680,-18 0-201,-50 2 110,-20 5-171,39-3 477,48-4-274,2 12-235,1-1 0,0 1 0,0-1 0,1 0 0,1 0 0,-1 0 0,2 0 0,0-1 0,0 0 0,1 0 0,2 3 32,20 40-118,-15-21 143,-2 1 0,0 1 0,-3-1 0,-1 1 0,-1 1 0,-2-1 0,-1 1 0,-2 0-1,-1 1-24,0-35-24,0-1-1,1 1 0,-1-1 0,1 1 1,-1 0-1,0-1 0,1 0 0,-1 1 1,1-1-1,0 1 0,-1-1 0,1 0 1,-1 1-1,1-1 0,-1 0 0,1 1 1,0-1-1,-1 0 0,1 0 0,0 0 1,-1 0-1,1 0 0,0 1 0,-1-1 1,1 0-1,0-1 0,-1 1 0,2 0 25,28 0-826,-20 0 430,50-2-3894,-28-3 171</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5:48.057"/>
    </inkml:context>
    <inkml:brush xml:id="br0">
      <inkml:brushProperty name="width" value="0.025" units="cm"/>
      <inkml:brushProperty name="height" value="0.025" units="cm"/>
      <inkml:brushProperty name="color" value="#004F8B"/>
    </inkml:brush>
  </inkml:definitions>
  <inkml:trace contextRef="#ctx0" brushRef="#br0">8 49 14215,'0'0'1067,"0"0"293,0 0 847,0 0-505,0 0-635,-2-3-624,1 3-433,1 0 1,-1-1-1,1 1 0,0 0 1,0 0-1,-1-1 0,1 1 1,0 0-1,-1-1 0,1 1 1,0 0-1,0-1 1,0 1-1,-1-1 0,1 1 1,0 0-1,0-1 0,0 1 1,0-1-1,0 1 1,0-1-1,0 1 0,0 0 1,0-1-1,0 1 0,0-1 1,0 1-1,0-1 1,0 1-1,0 0 0,0-1 1,1 1-1,-1-1-10,19-1 145,-12 2-144,105-4-18,-97 2-522,0 0 0,1-1-1,-1 0 1,0-2 0,0 0 0,1-1 539,-15 6-142,-1 0 214,0 0-104,0 0 24,1 20 65,-1 0-1,0 0 0,-2 0 1,0 0-1,-2 0 0,0-1 0,-1 1 1,-1-1-1,-1 0 0,-1 2-56,-7 10 360,-1-1-1,-1-1 1,-2 0-1,-14 16-359,33-45 24,0 0 0,0 0 0,0 1 0,0-1 1,1 0-1,-1 1 0,0-1 0,0 0 0,0 0 0,0 1 0,0-1 0,1 0 0,-1 0 0,0 0 0,0 1 0,0-1 0,1 0 0,-1 0 0,0 0 0,0 1 0,1-1 0,-1 0 0,0 0 0,0 0 0,1 0 0,-1 0 0,0 0 0,1 0 0,-1 0 0,0 0 0,0 0 0,1 0 0,-1 0 0,0 0 0,1 0 0,-1 0 0,0 0 0,0 0 0,1 0 1,-1 0-25,27 3-221,4 1-250,-18-1-470,-1 1 1,1 0 0,-1 1-1,0 0 1,-1 1-1,1 0 1,-1 1-1,2 2 941,19 16-5098</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5:48.394"/>
    </inkml:context>
    <inkml:brush xml:id="br0">
      <inkml:brushProperty name="width" value="0.025" units="cm"/>
      <inkml:brushProperty name="height" value="0.025" units="cm"/>
      <inkml:brushProperty name="color" value="#004F8B"/>
    </inkml:brush>
  </inkml:definitions>
  <inkml:trace contextRef="#ctx0" brushRef="#br0">99 0 7940,'0'0'3617,"0"0"-2173,0 0-471,0 0 103,0 0-508,5 18 96,1 0-527,8 23 937,-2 1 0,-2 1 0,5 43-1074,-14-73 297,1 12 272,0-1 1,-2 1-1,-1 0 1,-3 9-570,4-29 51,-1 0 0,0 1 1,0-1-1,-1 0 0,1 1 0,-1-1 1,0 0-1,-1 0 0,1 0 1,-1-1-1,0 1 0,0-1 0,-1 1 1,1-1-1,-1 0 0,0-1 1,0 1-1,0 0 0,0-1 0,-1 0 1,0 0-1,-1 1-51,4-3-38,0-1-1,1 1 1,-1 0-1,0 0 1,0-1 0,0 1-1,0-1 1,1 1-1,-1-1 1,0 0-1,0 0 1,0 1 0,0-2-1,0 1 1,0 0-1,0 0 1,0-1 0,0 1-1,0-1 1,1 1-1,-1-1 1,0 0-1,0 0 1,1 1 0,-1-1-1,0-1 1,1 1-1,-1 0 1,1 0 0,-1-1-1,1 1 1,0 0-1,-1-1 1,1 0-1,0 1 1,0-1 0,0 0-1,0 1 1,1-1-1,-1 0 1,0-1 38,-3-10-760,0 0 1,1 0-1,0-1 0,1 1 1,0-12 759,1 13-680,-6-81-5102</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5:48.721"/>
    </inkml:context>
    <inkml:brush xml:id="br0">
      <inkml:brushProperty name="width" value="0.025" units="cm"/>
      <inkml:brushProperty name="height" value="0.025" units="cm"/>
      <inkml:brushProperty name="color" value="#004F8B"/>
    </inkml:brush>
  </inkml:definitions>
  <inkml:trace contextRef="#ctx0" brushRef="#br0">1 0 11701,'0'0'3730,"0"0"-2898,0 0 1425,0 0-528,0 0-1233,0 0-496,17 20 161,-5-7-322,3 0-751,2-2-1073,0-6-2385,-4-5-7507</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5:50.673"/>
    </inkml:context>
    <inkml:brush xml:id="br0">
      <inkml:brushProperty name="width" value="0.025" units="cm"/>
      <inkml:brushProperty name="height" value="0.025" units="cm"/>
      <inkml:brushProperty name="color" value="#004F8B"/>
    </inkml:brush>
  </inkml:definitions>
  <inkml:trace contextRef="#ctx0" brushRef="#br0">9 67 7668,'0'0'2355,"0"0"-1800,0 0-75,0 0 868,0 0 42,-3-3-617,3 3-619,0 0 1,-1 0-1,1 0 0,0 0 0,0 0 0,-1 0 0,1-1 0,0 1 0,-1 0 0,1 0 0,0 0 0,0-1 0,-1 1 1,1 0-1,0 0 0,0-1 0,0 1 0,-1 0 0,1-1 0,0 1 0,0 0 0,0-1 0,0 1 0,0 0 1,0-1-1,-1 1 0,1 0 0,0-1 0,0 1 0,0 0 0,0-1 0,0 1 0,0 0 0,1-1 0,-1 1 0,0 0 1,0-1-1,0 1 0,0 0 0,0-1-154,17-4 1909,43 5-3006,-39 1 1778,61-1-404,101 0-2864,-175-1 1816,-1 1 1,0-1-1,0 0 1,0 0 0,1-1-1,3-2 771,-7 3-787,-1-1 1,0 1-1,0-1 0,1 0 0,-1 0 0,0 0 1,-1-1-1,3-1 787,9-16-8455</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5:51.008"/>
    </inkml:context>
    <inkml:brush xml:id="br0">
      <inkml:brushProperty name="width" value="0.025" units="cm"/>
      <inkml:brushProperty name="height" value="0.025" units="cm"/>
      <inkml:brushProperty name="color" value="#004F8B"/>
    </inkml:brush>
  </inkml:definitions>
  <inkml:trace contextRef="#ctx0" brushRef="#br0">33 0 13030,'0'0'784,"0"0"-383,0 0 1343,0 0 177,0 0-1473,0 0 65,-8 0-241,8 5 400,0 17-656,0 11 224,-5 11 128,-2 7-32,2 6-336,0 5-32,3 7-224,2-1-1568,0-2-1410,0-8-2657</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5:51.695"/>
    </inkml:context>
    <inkml:brush xml:id="br0">
      <inkml:brushProperty name="width" value="0.025" units="cm"/>
      <inkml:brushProperty name="height" value="0.025" units="cm"/>
      <inkml:brushProperty name="color" value="#004F8B"/>
    </inkml:brush>
  </inkml:definitions>
  <inkml:trace contextRef="#ctx0" brushRef="#br0">15 20 14279,'0'0'915,"0"0"24,0 0 733,0 0-113,0 0-735,0 0-811,0-1 0,0 1-1,0 0 1,0 0 0,-1 0 0,1 0 0,0 0 0,0-1 0,0 1-1,0 0 1,0 0 0,0 0 0,0 0 0,0 0 0,-1 0-1,1 0 1,0-1 0,0 1 0,0 0 0,0 0 0,0 0 0,-1 0-1,1 0 1,0 0 0,0 0 0,0 0 0,0 0 0,0 0-1,-1 0 1,1 0 0,0 0 0,0 0 0,0 0 0,0 0 0,-1 0-1,1 0 1,0 0 0,0 0 0,0 0 0,0 0 0,-1 0-1,1 0 1,0 0 0,0 1 0,0-1 0,0 0 0,0 0 0,0 0-1,-1 0 1,1 0 0,0 0 0,0 0 0,0 1 0,0-1 0,0 0-1,0 0 1,0 0 0,0 0 0,0 0 0,0 1 0,0-1-1,0 0 1,-1 0 0,1 0 0,0 1-13,-3 117 1788,-1 8-3635,16-130-2237,-4-3 3489,-1 0-1,1-1 1,-1 0 0,4-6 595,26-28-1205,-36 41 1877,-2 26 1592,1 27 58,1-49-2260,-1 1 0,1-1 0,-1 0 0,1 1-1,0-1 1,0 1 0,1-1 0,-1 0 0,1 0 0,-1 0-1,1 0 1,1 1-62,-1-2-1,0 0 0,0-1 1,0 0-1,0 1 0,0-1 0,1 0 0,-1 0 0,0 0 0,1 0 1,-1-1-1,1 1 0,-1-1 0,1 1 0,-1-1 0,1 0 0,-1 0 1,1 0-1,-1 0 0,3-1 1,1 1-2,0-1 1,0 0-1,0-1 1,-1 1-1,1-1 1,0 0-1,4-3 2,0 0 17,-1-2 0,0 1 0,-1-1 0,1-1 0,-1 1 0,-1-1 0,1-1 0,-1 0 0,-1 0 0,0 0 0,0 0 0,-1-1-1,0 0 1,1-3-17,0-4-166,1-1-1,-2 0 0,0 0 1,-2-1-1,0 1 0,0-1 1,-2 1-1,0-5 167,-4 38-5090,-6 3 2547,0-1 105,-12 37-4141</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5:52.030"/>
    </inkml:context>
    <inkml:brush xml:id="br0">
      <inkml:brushProperty name="width" value="0.025" units="cm"/>
      <inkml:brushProperty name="height" value="0.025" units="cm"/>
      <inkml:brushProperty name="color" value="#004F8B"/>
    </inkml:brush>
  </inkml:definitions>
  <inkml:trace contextRef="#ctx0" brushRef="#br0">0 118 8900,'0'0'3428,"0"0"-2579,0 0-270,0 0-24,19-18-545,60-52-60,-43 44-189,-14 22 1889,-21 4-1319,5 9 1760,32 69 124,1 0-4339,-38-73 466,-1-4-3516,0-1 5160,0 0-6741</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5:52.358"/>
    </inkml:context>
    <inkml:brush xml:id="br0">
      <inkml:brushProperty name="width" value="0.025" units="cm"/>
      <inkml:brushProperty name="height" value="0.025" units="cm"/>
      <inkml:brushProperty name="color" value="#004F8B"/>
    </inkml:brush>
  </inkml:definitions>
  <inkml:trace contextRef="#ctx0" brushRef="#br0">0 3 3298,'0'0'11141,"0"0"-10165,0 0 289,0 0 640,0 0-1201,0 0-704,2-2-688,28 6 303,12 5-1696,4-9-1104,3 0-4435</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5:52.693"/>
    </inkml:context>
    <inkml:brush xml:id="br0">
      <inkml:brushProperty name="width" value="0.025" units="cm"/>
      <inkml:brushProperty name="height" value="0.025" units="cm"/>
      <inkml:brushProperty name="color" value="#004F8B"/>
    </inkml:brush>
  </inkml:definitions>
  <inkml:trace contextRef="#ctx0" brushRef="#br0">19 33 11637,'0'0'3479,"0"0"-2174,0 0 552,0 0-110,-3 7-1179,0 1-516,0-1-1,1 1 0,-1 0 0,2 0 1,-1 1-1,1-1 0,1 0 0,-1 0 1,1 0-1,1 6-51,3 26 527,8 30-527,2 28 281,-10 220-972,-5-193-8951,1-124 4480</inkml:trace>
  <inkml:trace contextRef="#ctx0" brushRef="#br0" timeOffset="1">15 33 8340,'0'0'2393,"0"0"-1627,0 0 573,0 0 160,0 0-530,16-8-580,-5 3-311,1-1 0,1 2 0,-1 0 0,7-1-78,-17 4 6,-1 1 0,1 0 0,-1 0-1,1 1 1,-1-1 0,1 0 0,0 0-1,-1 1 1,1-1 0,-1 1 0,1-1-1,-1 1 1,0 0 0,1-1-1,-1 1 1,0 0 0,1 0 0,-1 0-1,0 0 1,0 0 0,0 0 0,1 1-6,16 28 26,-13-21-21,0 2 66,0 1 1,0 0-1,-1 1 0,0-1 1,-1 1-1,-1-1 1,0 1-1,-1 0 0,0 0 1,-1 0-1,0 0 1,-1 0-1,-1 0-71,1-9-6,0-1 0,0 0-1,0 0 1,0 0 0,-1 0-1,1 0 1,-1 0 0,0 0-1,0 0 1,0 0 0,0-1-1,-1 1 1,-1 0 6,-40 35-1739,16-15-997,-2 7-1700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5:53.027"/>
    </inkml:context>
    <inkml:brush xml:id="br0">
      <inkml:brushProperty name="width" value="0.025" units="cm"/>
      <inkml:brushProperty name="height" value="0.025" units="cm"/>
      <inkml:brushProperty name="color" value="#004F8B"/>
    </inkml:brush>
  </inkml:definitions>
  <inkml:trace contextRef="#ctx0" brushRef="#br0">0 180 10965,'0'0'2169,"0"0"-1545,0 0 211,0 0-5,19-15-1035,2-2 47,17-12-250,-1-1 0,7-11 408,-2-7 1467,-41 59 2247,7 18-3551,-6-23 285,4 18-465,23 91 1325,-26-98-3638,0 0 0,-2 1 0,0 4 2330,-1-20-5709</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4:59.111"/>
    </inkml:context>
    <inkml:brush xml:id="br0">
      <inkml:brushProperty name="width" value="0.025" units="cm"/>
      <inkml:brushProperty name="height" value="0.025" units="cm"/>
      <inkml:brushProperty name="color" value="#CC0066"/>
    </inkml:brush>
  </inkml:definitions>
  <inkml:trace contextRef="#ctx0" brushRef="#br0">43 56 10741,'0'0'432,"0"0"926,0 0 197,0 0-618,0 0-412,-5 10-2,-3 10-120,2-1 0,0 1 0,1 0 0,1 0 0,0 1-1,2-1 1,0 21-403,2-25 207,-1-8-131,1-1 0,0 1 0,1 0 0,0-1-1,0 1 1,0-1 0,1 1-76,-1-6-8,0 0-1,0 0 1,0 0 0,0 0-1,1 0 1,-1-1 0,0 1-1,1 0 1,-1-1 0,1 1-1,0-1 1,-1 1-1,1-1 1,0 0 0,0 1-1,0-1 1,0 0 0,0 0-1,0-1 1,0 1-1,0 0 1,0-1 0,1 1-1,-1-1 1,0 0 0,1 0 8,1 1-105,1 0 0,-1-1 0,1 1 0,-1-1 0,1 0 0,-1-1 0,1 1 0,-1-1 0,1 0 0,-1 0 1,0 0-1,1-1 0,1-1 105,-3 2-27,-1-1 1,1 0 0,-1 0-1,0 0 1,0 0-1,0-1 1,0 1 0,0 0-1,-1-1 1,1 0-1,-1 1 1,1-1 0,-1 0-1,0 0 1,0 0 0,0 1-1,0-1 1,-1 0-1,1 0 1,-1-3 26,1-6 8,0 0 1,-1-1-1,0 1 1,-1 0-1,0-1 1,-1 1-1,-1 0 1,0 0-1,0 0 0,-1 1 1,-6-12-9,3 8-552,-1 0 1,-1 1 0,-8-12 551,6 12-2409,0 1 0,-1 0 0,-8-7 2409,9 12-7884</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5:53.362"/>
    </inkml:context>
    <inkml:brush xml:id="br0">
      <inkml:brushProperty name="width" value="0.025" units="cm"/>
      <inkml:brushProperty name="height" value="0.025" units="cm"/>
      <inkml:brushProperty name="color" value="#004F8B"/>
    </inkml:brush>
  </inkml:definitions>
  <inkml:trace contextRef="#ctx0" brushRef="#br0">12 11 7267,'0'0'8804,"0"0"-7907,0 0 1312,0 0-144,0 0-2065,0 0 0,-12-11-993,37 18-1616,9 9 320,5-10-3986</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5:53.689"/>
    </inkml:context>
    <inkml:brush xml:id="br0">
      <inkml:brushProperty name="width" value="0.025" units="cm"/>
      <inkml:brushProperty name="height" value="0.025" units="cm"/>
      <inkml:brushProperty name="color" value="#004F8B"/>
    </inkml:brush>
  </inkml:definitions>
  <inkml:trace contextRef="#ctx0" brushRef="#br0">0 23 12614,'0'0'2457,"0"0"-867,0 0 507,0 0-827,0 0-907,7-1-177,61-4-218,-50 5-32,0 0 0,-1-2 0,1 0 0,0-1 0,-1-1 0,0-1 64,-16 5 14,-1 0 0,1 0 0,-1 0 0,0 0 0,1 0 0,-1 0 0,0 0 0,1 0 0,-1 0 0,1 0 0,-1 0 1,0 0-1,1 0 0,-1 0 0,0 0 0,1 0 0,-1 0 0,1 0 0,-1 1 0,0-1 0,1 0 0,-1 0 0,0 0 0,1 1 0,-1-1 0,0 0 0,0 0 0,1 1 0,-1-1 0,0 0 0,0 1 0,1-1 0,-1 0 0,0 1 0,0-1-14,5 21 146,-6 34-125,0-44 87,-3 42-202,-2 0 0,-2-1 0,-3 0 1,-2-1-1,-2-1 0,-17 38 94,31-87 2,-5 17 936,21-15-784,-8-3-645,-2 0 304,3-1-568,1 1 0,-1 0-1,0 1 1,1-1 0,-1 2 0,0-1-1,0 1 1,0 1 0,0-1-1,6 4 756,16 13-5431</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5:54.024"/>
    </inkml:context>
    <inkml:brush xml:id="br0">
      <inkml:brushProperty name="width" value="0.025" units="cm"/>
      <inkml:brushProperty name="height" value="0.025" units="cm"/>
      <inkml:brushProperty name="color" value="#004F8B"/>
    </inkml:brush>
  </inkml:definitions>
  <inkml:trace contextRef="#ctx0" brushRef="#br0">0 484 12614,'0'0'1585,"0"0"-118,0 0 155,0 0-1369,12-15-962,-11 13 682,16-20-335,0 0 0,2 2 1,0 0-1,1 1 0,9-6 362,-12 13-40,-13 8 248,1 0 1,0 0-1,1 1 1,-1-1-1,1 1 1,-1 1 0,4-2-209,-6 9 4575,2 11-4912,-5-13 775,14 38-69,4 17-530,-13-21-5508,-5-36 1339</inkml:trace>
  <inkml:trace contextRef="#ctx0" brushRef="#br0" timeOffset="1">209 7 15863,'0'0'2001,"0"0"336,0 0-112,0 0-1568,0 0-609,0 0-48,-7-7-321,7 34-847,2 13-1073,-2 2-3938</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5:56.442"/>
    </inkml:context>
    <inkml:brush xml:id="br0">
      <inkml:brushProperty name="width" value="0.025" units="cm"/>
      <inkml:brushProperty name="height" value="0.025" units="cm"/>
      <inkml:brushProperty name="color" value="#004F8B"/>
    </inkml:brush>
  </inkml:definitions>
  <inkml:trace contextRef="#ctx0" brushRef="#br0">1 0 12182,'0'0'2646,"0"0"-2059,0 0-341,0 0 178,0 0-152,14 17 192,50 55 24,-54-61-378,1-1-1,0-1 0,0 0 1,1-1-1,1 0 0,-1-1 0,1 0 1,0-1-1,1 0 0,0-1 1,-1-1-1,2 0 0,11 2-109,4-3 54,0 0-1,0-2 1,0-1-1,1-2 1,17-3-54,13-4-185,0-4 0,6-3 185,-24 4 151,1 2 0,1 2 1,0 1-1,31 2-151,-66 4 98,-1 1-1,1 1 1,-1 0 0,0 0 0,1 0 0,-1 2 0,0-1-1,0 1 1,0 0 0,-1 1 0,1 0 0,0 0-98,15 10 27,0-1 0,2-1 0,-1-1 1,1-2-1,1-1 0,0 0 0,0-2 0,0-2 1,1 0-1,19-1-27,-23-1-37,1-2 0,0-1 0,0-1 0,0-1 0,-1-1 0,24-7 37,131-58-569,-123 44 455,0 3 0,2 3 1,0 2-1,37-5 114,-94 22 30,-1 0 0,1 0 0,0 0 0,0 0 0,0 1 0,0-1 0,0 0 0,-1 0 1,1 1-1,0-1 0,0 0 0,-1 1 0,1-1 0,0 1 0,0-1 0,-1 1 0,1-1 0,0 1 0,-1 0 0,1-1 0,-1 1 0,1 0 0,-1-1 1,1 1-1,-1 0 0,0 0 0,1-1 0,-1 2-30,11 28 468,-7-16-228,-2-10-226,0 0 0,0 0 0,0-1 0,0 1 0,1-1-1,0 0 1,-1 1 0,1-1 0,0-1 0,1 1 0,-1 0 0,0-1 0,1 1 0,-1-1 0,1 0 0,0 0 0,0-1-1,0 1 1,0-1 0,3 1-14,8 1-2,-1-1 0,1-1 0,0 0 0,0-1 0,4-1 2,0 1 1,28-4-63,0-3-1,0-1 1,-1-2 0,30-11 62,36-8-148,-22 11 58,0 5 1,46-1 89,187 5 102,-288 11 221,0 2 0,0 1 0,17 6-323,-7-2 260,34 2-260,137-4-402,-216-7 89,0 0-25,0 0-543,-11 0-4983,-5 0-2486</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5:59.081"/>
    </inkml:context>
    <inkml:brush xml:id="br0">
      <inkml:brushProperty name="width" value="0.025" units="cm"/>
      <inkml:brushProperty name="height" value="0.025" units="cm"/>
      <inkml:brushProperty name="color" value="#004F8B"/>
    </inkml:brush>
  </inkml:definitions>
  <inkml:trace contextRef="#ctx0" brushRef="#br0">7 1 10869,'0'0'1910,"0"0"-507,0 0 438,0 0-293,0 0-481,-1 0-967,1 0 0,0 0 0,0 0 0,-1 0-1,1 0 1,0 0 0,-1 0 0,1 0 0,0 0 0,0 0 0,-1 1 0,1-1 0,0 0 0,0 0 0,-1 0 0,1 0-1,0 0 1,0 1 0,0-1 0,-1 0 0,1 0 0,0 0 0,0 1 0,0-1 0,0 0 0,0 0 0,-1 1 0,1-1-1,0 0 1,0 0 0,0 1-100,1 1 39,1-1 0,-1 1 0,1 0-1,0-1 1,-1 1 0,1-1 0,0 0-1,0 0 1,0 1 0,0-1 0,0 0-1,0 0 1,0-1 0,0 1 0,2 0-39,35 9 71,-38-10-70,26 4-656,0-1 1,0-1-1,17-2 655,37-3-7833,-47-1-2182</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5:59.712"/>
    </inkml:context>
    <inkml:brush xml:id="br0">
      <inkml:brushProperty name="width" value="0.025" units="cm"/>
      <inkml:brushProperty name="height" value="0.025" units="cm"/>
      <inkml:brushProperty name="color" value="#004F8B"/>
    </inkml:brush>
  </inkml:definitions>
  <inkml:trace contextRef="#ctx0" brushRef="#br0">1 1 12806,'0'0'2449,"0"0"-955,0 0 446,0 0-196,0 0-850,0 23-40,0 222 5,-1-243-969,1-1 1,0 1-1,0-1 1,0 1-1,0-1 1,0 1-1,1-1 1,-1 1-1,0-1 0,1 1 1,-1-1-1,1 0 1,-1 1-1,1-1 1,0 0-1,0 1 1,-1-1-1,1 0 1,0 0-1,0 1 1,0-1-1,0 0 0,0 0 1,1 0-1,-1-1 1,0 1-1,0 0 1,1 0-1,-1-1 1,0 1-1,1 0 1,-1-1-1,1 1 0,-1-1 1,1 0 109,1 0-160,0 0-1,0 0 1,-1 0-1,1 0 1,0-1 0,0 0-1,0 1 1,-1-1 0,1 0-1,0 0 1,-1 0-1,1-1 1,-1 1 0,1-1-1,-1 1 1,0-1 0,2-2 160,-3 4 21,-1 0 1,0 0 0,0 0-1,0 0 1,1 0 0,-1-1-1,0 1 1,0 0 0,0 0-1,1 0 1,-1 0 0,0 0-1,0 0 1,1 0 0,-1 0-1,0 0 1,0 0 0,0 0-1,1 0 1,-1 0 0,0 0-1,0 0 1,1 0 0,-1 0-1,0 1 1,0-1 0,0 0-1,1 0 1,-1 0 0,0 0-1,0 0 1,0 0 0,1 1-1,-1-1 1,0 0 0,0 0-1,0 0 1,0 0 0,0 1-1,1-1 1,-1 0 0,0 0-1,0 1 1,0-1 0,0 0-1,0 0 1,0 0 0,0 1-1,0-1 1,0 0 0,0 0-1,0 1 1,0-1 0,0 0-1,0 0 1,0 0 0,0 1-22,4 25 935,2 6-107,-5-29-833,1-1 1,-1 1-1,1-1 0,-1 0 0,1 1 0,0-1 0,-1 0 0,1 0 0,0-1 1,1 1-1,-1 0 0,0 0 0,0-1 0,1 0 0,-1 1 0,1-1 1,-1 0-1,1 0 0,0 0 0,-1-1 0,1 1 0,0-1 0,-1 1 1,1-1-1,0 0 0,0 0 0,-1 0 0,1 0 0,0-1 0,0 1 1,-1-1-1,1 1 0,0-1 0,-1 0 5,5-2-2,0 1-1,0-1 1,0 0 0,-1-1 0,0 0 0,1 0-1,-1 0 1,-1-1 0,1 0 0,-1 0-1,0 0 1,1-1 2,2-5 12,-1 1 1,0-1-1,-1 0 0,0 0 1,-1-1-1,0 0 0,0 0 1,-1 0-1,-1-1 0,0-1-12,1-16-179,0-1 0,-2 0 1,-2-18 178,0 49-119,-1 0-1,1 0 1,-1-1 0,1 1 0,-1 0 0,1 0 0,-1 0 0,1 0-1,-1 0 1,1 0 0,-1 0 0,1 0 0,-1 0 0,1 0 0,-1 1 0,1-1-1,-1 0 1,1 0 0,-1 0 0,1 1 0,-1-1 0,1 0 0,-1 0-1,1 1 1,0-1 0,-1 1 119,-5 5-1121,1 1 0,-1 0 0,1 0 1,1 0-1,-1 1 0,2 0 0,-4 6 1121,5-8-550,-25 57-5452</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6:00.043"/>
    </inkml:context>
    <inkml:brush xml:id="br0">
      <inkml:brushProperty name="width" value="0.025" units="cm"/>
      <inkml:brushProperty name="height" value="0.025" units="cm"/>
      <inkml:brushProperty name="color" value="#004F8B"/>
    </inkml:brush>
  </inkml:definitions>
  <inkml:trace contextRef="#ctx0" brushRef="#br0">1 164 9732,'0'0'2193,"0"0"-1099,0 0-411,0 0-440,22-18-307,114-92-160,-125 98 390,8-6 16,-9 13 6054,-10 12-5630,2 10-228,-1-1 0,2 0 0,0 1-1,4 7-377,6 34-1724,-10-19-5181,-3-39 988</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6:00.379"/>
    </inkml:context>
    <inkml:brush xml:id="br0">
      <inkml:brushProperty name="width" value="0.025" units="cm"/>
      <inkml:brushProperty name="height" value="0.025" units="cm"/>
      <inkml:brushProperty name="color" value="#004F8B"/>
    </inkml:brush>
  </inkml:definitions>
  <inkml:trace contextRef="#ctx0" brushRef="#br0">1 2 13846,'0'0'1233,"0"0"-81,0 0 817,0 0-1825,0 0-144,0 0-1920,46-2 47,-9 2-2177</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6:00.814"/>
    </inkml:context>
    <inkml:brush xml:id="br0">
      <inkml:brushProperty name="width" value="0.025" units="cm"/>
      <inkml:brushProperty name="height" value="0.025" units="cm"/>
      <inkml:brushProperty name="color" value="#004F8B"/>
    </inkml:brush>
  </inkml:definitions>
  <inkml:trace contextRef="#ctx0" brushRef="#br0">17 18 14599,'0'0'1608,"0"0"-12,0 0 77,0 0-969,12-3-1312,107-11-99,-118 14 704,0 0 0,0 0 0,0 0-1,1 0 1,-1 0 0,0 0 0,0 0 0,0 1 0,0-1 0,1 0 0,-1 1 0,0-1 0,0 0 0,0 1 0,0-1 0,0 1 0,0 0 0,0-1 0,0 1 0,0 0 0,0 0 0,-1 0 0,1-1 0,0 1 0,0 0 0,-1 0 0,1 0-1,0 0 1,-1 0 0,1 0 0,-1 0 0,0 1 0,1-1 0,-1 0 0,0 0 0,1 0 0,-1 0 0,0 0 0,0 1 3,1 8 74,0 1 1,-1-1-1,0 0 1,-2 8-75,1 5 250,0-7-178,-1 0 1,0-1-1,-1 1 0,-1-1 0,0 0 0,-1 0 0,-1 0 1,0 0-73,-20 39 31,-16 24-31,21-39-1,-36 54 49,60-92-2,-1 0-1,1-1 0,0 1 0,0-1 0,-1 1 0,1-1 1,0 0-1,0 0 0,0 0 0,1-1-45,-1 1 18,2 0-25,12 0-758,-1 0-1,0 1 0,0 1 0,0 1 1,3 1 765,-15-4-494,0 2-1,0-1 1,0 0 0,-1 1 0,1 0 0,0-1-1,-1 2 1,1-1 0,-1 0 0,0 1 0,0-1-1,0 1 1,0 0 0,0 0 0,-1 0 0,1 0 0,-1 1-1,0-1 1,0 0 0,0 1 0,-1 0 0,1 0-1,0 3 495,2-6 8742,3-8-5897,8-14-3792,-13 17 1763,-2 4-794,25-30 301,-23 28-176,-1 0-1,1 1 1,0-1-1,-1 1 1,1 0 0,0-1-1,0 1 1,0 0-1,0 0 1,0 0-1,0 1 1,0-1-1,1 0 1,-1 1-1,0-1 1,1 1-147,-2 0 79,0 1 0,1-1 0,-1 0 1,0 1-1,0-1 0,0 1 1,0 0-1,0-1 0,1 1 0,-1 0 1,-1 0-1,1 0 0,0-1 1,0 1-1,0 0 0,0 0 0,-1 0 1,1 1-1,0-1 0,-1 0 1,1 0-80,13 29 554,-10-22-378,10 28 80,-11-25-457,0-2 1,1 1-1,1 0 1,0-1 0,0 0-1,2 2 201,-7-10 249,0-1-379,0 0 1,0-1-1,0 1 0,0 0 0,0 0 0,0 0 0,1 0 0,-1 0 0,0 0 0,0 0 1,0 0-1,0 0 0,0-1 0,0 1 0,0 0 0,0 0 0,0 0 0,0 0 1,0 0-1,0 0 0,0 0 0,0 0 0,1 0 0,-1 0 0,0 0 0,0 0 1,0 0-1,0 0 0,0 0 0,0 0 0,0 0 0,0 0 0,1 0 0,-1 0 1,0 0-1,0 0 0,0 0 0,0 0 0,0 0 0,0 0 0,0 0 0,0 0 0,1 0 1,-1 0-1,0 0 0,0 0 0,0 0 0,0 0 0,0 0 0,0 0 0,0 0 1,0 0-1,0 0 0,0 0 0,0 0 0,1 0 0,-1 1 0,0-1 0,0 0 1,0 0-1,0 0 0,0 0 0,0 0 0,0 0 0,0 0 130,0-14-6072</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6:01.144"/>
    </inkml:context>
    <inkml:brush xml:id="br0">
      <inkml:brushProperty name="width" value="0.025" units="cm"/>
      <inkml:brushProperty name="height" value="0.025" units="cm"/>
      <inkml:brushProperty name="color" value="#004F8B"/>
    </inkml:brush>
  </inkml:definitions>
  <inkml:trace contextRef="#ctx0" brushRef="#br0">6 23 13478,'0'0'2353,"0"0"32,0 0-32,0 0-1136,0 0-817,0 0-288,-5-9-224,27 9-128,7 0-64,13 0-2017,2 0-1697,1-13-5026</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4:59.597"/>
    </inkml:context>
    <inkml:brush xml:id="br0">
      <inkml:brushProperty name="width" value="0.025" units="cm"/>
      <inkml:brushProperty name="height" value="0.025" units="cm"/>
      <inkml:brushProperty name="color" value="#CC0066"/>
    </inkml:brush>
  </inkml:definitions>
  <inkml:trace contextRef="#ctx0" brushRef="#br0">0 79 11317,'0'0'2150,"0"0"-861,0 0 197,0 0-496,0 0-790,15-6-165,121-47 47,-125 49-59,40-11 67,-49 15-57,-1 0 1,1-1 0,0 1-1,0 0 1,0 0 0,0 0-1,0 0 1,-1 1 0,1-1-1,0 0 1,0 1 0,0-1-1,0 1 1,-1 0 0,1 0-1,0-1 1,-1 1 0,1 0-1,-1 1 1,1-1 0,-1 0-1,1 0 1,-1 0 0,1 2-34,12 21 252,-1 1 0,-1 1-1,-1 0 1,-2 1 0,5 17-252,-7-20 75,20 61 284,38 116 1459,-2 35-1818,-63-236 2,0 1 0,0-1 0,0 0 1,0 0-1,0 0 0,0 1 0,0-1 1,0 0-1,0 0 0,0 0 0,-1 0 0,1 1 1,0-1-1,0 0 0,0 0 0,0 0 1,0 0-1,0 0 0,0 1 0,0-1 0,-1 0 1,1 0-1,0 0 0,0 0 0,0 0 1,0 0-1,0 0 0,-1 0 0,1 0 1,0 1-1,0-1 0,0 0 0,0 0 0,-1 0 1,1 0-1,0 0 0,0 0 0,0 0 1,0 0-1,-1 0 0,1 0 0,0 0 0,0 0 1,0 0-1,-1 0 0,1-1 0,0 1 1,0 0-1,0 0 0,0 0 0,0 0 1,-1 0-1,1 0 0,0 0 0,0 0-2,-4-1 27,-18-2-17,1-1 0,-1 0 0,1-2 0,-19-8-10,-34-8-1366,61 19-68,0 0-1,-1 1 0,1 1 1,-9 0 1434,1 1-4501</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6:01.459"/>
    </inkml:context>
    <inkml:brush xml:id="br0">
      <inkml:brushProperty name="width" value="0.025" units="cm"/>
      <inkml:brushProperty name="height" value="0.025" units="cm"/>
      <inkml:brushProperty name="color" value="#004F8B"/>
    </inkml:brush>
  </inkml:definitions>
  <inkml:trace contextRef="#ctx0" brushRef="#br0">98 0 14695,'0'0'1774,"0"0"117,0 0 60,0 0-882,0 0-660,20 10-255,-2-3-107,-7-3-10,0 1 1,0 0-1,0 1 1,-1 0-1,0 1 1,0 0-1,0 1 1,-1-1-1,0 2 1,-1-1-1,5 7-37,-4-2 71,-1 0-1,0 1 0,-1 0 0,-1 0 0,0 1 1,-1 0-1,-1 0 0,0 0 0,-1 1 1,1 11-71,0 10 169,-3 1 1,-1 0-1,-4 37-169,1-52 37,-1 1-1,-2 0 0,0-1 1,-1 0-1,-1-1 0,-8 15-36,-20 34-656,-16 22 656,44-79-146,-19 33-2263,-3-2 0,-26 31 2409,-9-3-6606</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6:15.540"/>
    </inkml:context>
    <inkml:brush xml:id="br0">
      <inkml:brushProperty name="width" value="0.025" units="cm"/>
      <inkml:brushProperty name="height" value="0.025" units="cm"/>
      <inkml:brushProperty name="color" value="#F6630D"/>
    </inkml:brush>
  </inkml:definitions>
  <inkml:trace contextRef="#ctx0" brushRef="#br0">348 2 6611,'0'0'854,"0"0"-198,0 0 745,0 0-94,0 0-368,-2-1-711,1 1 1,-1 0-1,0 0 1,0 0-1,1 0 1,-1 0-1,0 1 0,1-1 1,-1 0-1,0 1 1,1-1-1,-1 1 0,-1 1-228,-5 5 128,1 0-1,1 0 1,-1 1 0,1 1-1,1-1 1,-1 1-1,1 0 1,-1 2-128,-3 9 150,1 0 1,0 1 0,-1 9-151,-16 66 65,-5 19 510,-21 47-575,16-55 389,4 2-1,-8 65-388,28-99 256,4-1 1,4 1-1,4 51-256,-1-49-185,0-77-655,0 0-622,0-15-5443,0-16-1891</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6:17.234"/>
    </inkml:context>
    <inkml:brush xml:id="br0">
      <inkml:brushProperty name="width" value="0.025" units="cm"/>
      <inkml:brushProperty name="height" value="0.025" units="cm"/>
      <inkml:brushProperty name="color" value="#F6630D"/>
    </inkml:brush>
  </inkml:definitions>
  <inkml:trace contextRef="#ctx0" brushRef="#br0">1 272 7235,'0'0'974,"0"0"-206,0 0 444,0 0 103,0 0-469,0-1-797,0 1-1,0-1 1,0 1 0,0-1 0,0 1 0,0-1 0,0 1 0,0-1 0,0 1 0,0-1 0,0 1 0,0-1 0,0 1-1,0 0 1,0-1 0,0 1 0,1-1 0,-1 1 0,0-1 0,0 1 0,1 0 0,-1-1 0,0 1 0,1-1-49,14-4 138,0 1 1,0 0-1,1 1 1,9 0-139,16-4 155,107-27 62,153-26 417,251 1 89,-151 20-205,-206 23-326,12 9-192,76-5 259,197 5-369,-285 9 156,266 7-372,-13-9 392,35 1-396,-266 15 100,14 12 230,-205-25-2,21 1-22,46-2 24,-54-2-9,1 1 0,-1 2 0,5 3 9,25 2 173,-53-7-112,1 0 0,-1 1 0,1 1 0,-1 1 0,0 0 0,11 6-61,-25-9 38,0 0 0,0 1 0,-1 0 0,1-1 0,-1 1 0,1 0 0,-1-1 0,0 1 0,0 0 0,0 0 1,0 0-1,0 0 0,0 0 0,0 0 0,-1 1 0,1-1 0,-1 0 0,1 0 0,-1 0 0,0 2-38,3 49 824,-3-46-787,1 130 1017,-3 157 621,-2-259-1369,-1 0 0,-2 0 0,-10 30-306,4-20 339,-3 36-339,9-13-205,4-1 0,2 25 205,1-69-662,0-22 522,0-1 1,0 1 0,0-1-1,-1 0 1,1 1 0,0-1 0,0 1-1,-1-1 1,1 0 0,0 1 0,-1-1-1,1 0 1,0 1 0,-1-1-1,1 0 1,0 0 0,-1 1 0,1-1-1,-1 0 1,1 0 0,-1 0-1,1 0 1,0 1 0,-1-1 0,1 0-1,-1 0 1,1 0 0,-1 0-1,1 0 1,-1 0 0,1 0 0,-1 0-1,1 0 1,0-1 0,-1 1 0,1 0-1,-1 0 1,1 0 0,-1 0 139,-4-1-1534,-29 1-7596</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6:18.908"/>
    </inkml:context>
    <inkml:brush xml:id="br0">
      <inkml:brushProperty name="width" value="0.025" units="cm"/>
      <inkml:brushProperty name="height" value="0.025" units="cm"/>
      <inkml:brushProperty name="color" value="#F6630D"/>
    </inkml:brush>
  </inkml:definitions>
  <inkml:trace contextRef="#ctx0" brushRef="#br0">0 206 8212,'0'0'3529,"0"0"-2584,0 0-166,0 0-11,0 0-237,1 0 886,8-1-1276,1 0 1,-1-1-1,0 0 1,0 0-1,3-2-141,38-8 202,508-41-68,-337 36-78,34 9-56,-166 7-27,768-2 155,-438 5-157,-223 0 28,56-1 87,129-19-86,77-6-90,-248 17 68,81-12-367,154-4 370,-99 23 1985,-269-1-1138,0 0-4903,-76-1-313,-1-7-4235</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6:12.038"/>
    </inkml:context>
    <inkml:brush xml:id="br0">
      <inkml:brushProperty name="width" value="0.025" units="cm"/>
      <inkml:brushProperty name="height" value="0.025" units="cm"/>
      <inkml:brushProperty name="color" value="#F6630D"/>
    </inkml:brush>
  </inkml:definitions>
  <inkml:trace contextRef="#ctx0" brushRef="#br0">10 93 11141,'0'0'446,"0"0"34,0 0 363,0 0-208,-4 1-435,-1 2 2097,9-1-903,24-2-481,41-6-758,-5-4 367,0 2 0,47 2-522,-14 6 305,27 1 78,73-10-383,-71 1 95,118 10-95,-77 1 41,132 3 42,-189-1-161,69 15 78,-94-12 10,0-4-1,78-6-9,-38 0-51,-15-1 145,46-10-94,142-6 53,-116 5 2,17 8-55,51-2 22,-235 8-328,18-3-2079,-32 3 2256,0 0 0,0 0 0,0-1 0,0 1 0,-1 0-1,1-1 1,0 1 0,0 0 0,0-1 0,-1 1 0,1-1-1,0 0 1,-1 1 0,1-1 0,-1 1 0,1-1 0,-1 0-1,1 1 1,-1-1 0,1 0 0,-1 0 0,1 0-1,-1 1 1,0-1 0,1 0 0,-1 0 0,0 0 0,0 0-1,0 1 1,0-1 0,0 0 0,0 0 129,0-10-7406</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6:13.236"/>
    </inkml:context>
    <inkml:brush xml:id="br0">
      <inkml:brushProperty name="width" value="0.025" units="cm"/>
      <inkml:brushProperty name="height" value="0.025" units="cm"/>
      <inkml:brushProperty name="color" value="#F6630D"/>
    </inkml:brush>
  </inkml:definitions>
  <inkml:trace contextRef="#ctx0" brushRef="#br0">0 159 4258,'0'0'4821,"0"0"-3338,0 0-538,0 0 474,0 0-216,12-5 446,17-4-1330,1 1 0,0 2 0,0 1 0,0 1 0,1 2 0,23 0-319,-29 1 81,237-13 874,138-5-450,102 19-449,33 24-56,-415-20 55,19-5-55,-129 0 1,46-3 15,0-2 0,31-9-16,39-5 181,-13 11-141,3 5-40,107-8 240,-108-4-135,-39 5 140,1 3 0,25 3-245,-101 5 112,-1 0-40,0 0-157,0 0-168,0 0-510,0 0-1444,-1 0-2221,-1 0-3987</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6:23.976"/>
    </inkml:context>
    <inkml:brush xml:id="br0">
      <inkml:brushProperty name="width" value="0.025" units="cm"/>
      <inkml:brushProperty name="height" value="0.025" units="cm"/>
      <inkml:brushProperty name="color" value="#F6630D"/>
    </inkml:brush>
  </inkml:definitions>
  <inkml:trace contextRef="#ctx0" brushRef="#br0">312 10 5346,'0'0'555,"0"0"-13,0 0 448,0 0-94,0 0-53,0 0-56,0-1-662,0 1-1,0 0 1,0-1-1,0 1 1,0 0-1,0 0 1,0-1-1,0 1 1,0 0-1,0-1 1,0 1-1,0 0 1,0-1-1,0 1 1,0 0-1,0 0 1,-1-1-1,1 1 1,0 0-1,0 0 1,0-1-1,0 1 1,-1 0-1,1 0 1,0-1-1,0 1 1,-1 0-1,1 0 1,0 0-1,0 0 1,-1-1-1,1 1 1,0 0-1,0 0 1,-1 0-1,1 0 1,0 0-1,-1 0 1,1 0-125,-7 9 46,1 0 1,0 0 0,0 0 0,1 1-1,0 0 1,1 1 0,0-1-1,1 1 1,-2 8-47,-2 4 15,-19 58 85,4 0 1,3 1-1,-1 32-100,10-60 174,-2-1 1,-18 47-175,8-31 225,-1 24-225,1 1 189,10-48 15,2 1 1,2 0 0,1 12-205,3 94 1587,15 150-1587,-10-278 64,-1-24-155,0-1-29,5-3-1889,3-16-512,3-21-2161</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6:26.008"/>
    </inkml:context>
    <inkml:brush xml:id="br0">
      <inkml:brushProperty name="width" value="0.025" units="cm"/>
      <inkml:brushProperty name="height" value="0.025" units="cm"/>
      <inkml:brushProperty name="color" value="#F6630D"/>
    </inkml:brush>
  </inkml:definitions>
  <inkml:trace contextRef="#ctx0" brushRef="#br0">45 64 688,'0'0'360,"0"0"548,0 0 874,0 0 85,0 0-594,-3 0-323,-20-2 1469,4 0 3080,21-9-3693,12 7-1747,0 1-1,0 1 1,0 0-1,1 1 1,9 1-59,28-4-32,104-13-85,125 4 117,-105 11-50,186 4-169,-307 3-38,37 9 257,-42-5-149,1-3 0,11-1 149,135 6 106,11 10-106,-36-8-182,126-9 182,-70-2-74,-142 0-56,0-4-1,-1-4 0,41-10 131,78-13 240,-167 23-158,-25 4-86,0 0 0,0 0 0,11 1 4,-23 32 1109,20 368 388,-10-320-1247,-4-40-67,-3-1 0,0 11-183,-4 4 221,0-9-145,1 0 0,3-1 0,1 1 0,2 0 0,3 0-76,4 20 102,2 31-102,-7-35 226,3-1 1,3 0-227,-10-39 146,0 0 0,-2 0 0,0 0 0,-2 1 0,0 7-146,0-20 6,7-11-3143,-7-8-1055,0-6-4118</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6:30.876"/>
    </inkml:context>
    <inkml:brush xml:id="br0">
      <inkml:brushProperty name="width" value="0.025" units="cm"/>
      <inkml:brushProperty name="height" value="0.025" units="cm"/>
      <inkml:brushProperty name="color" value="#004F8B"/>
    </inkml:brush>
  </inkml:definitions>
  <inkml:trace contextRef="#ctx0" brushRef="#br0">5 49 11205,'0'0'1860,"0"0"-993,0 0 688,0 0-181,0 0-363,-4 0 1566,8 0 1278,46 1-3830,53-1-1101,-92-1 381,0 0-1,0-1 1,-1-1 0,1 1 0,0-2-1,-1 1 1,0-1 0,2-2 695,30-17-4821</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6:31.230"/>
    </inkml:context>
    <inkml:brush xml:id="br0">
      <inkml:brushProperty name="width" value="0.025" units="cm"/>
      <inkml:brushProperty name="height" value="0.025" units="cm"/>
      <inkml:brushProperty name="color" value="#004F8B"/>
    </inkml:brush>
  </inkml:definitions>
  <inkml:trace contextRef="#ctx0" brushRef="#br0">4 0 14215,'0'0'1736,"0"0"-762,0 0 806,0 0-297,0 0-808,-4 0 462,8 0 268,179 3-1241,-90 0-2088,-1-2-4469,-55-1-775</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4:59.963"/>
    </inkml:context>
    <inkml:brush xml:id="br0">
      <inkml:brushProperty name="width" value="0.025" units="cm"/>
      <inkml:brushProperty name="height" value="0.025" units="cm"/>
      <inkml:brushProperty name="color" value="#CC0066"/>
    </inkml:brush>
  </inkml:definitions>
  <inkml:trace contextRef="#ctx0" brushRef="#br0">3 139 11909,'0'0'1953,"0"0"16,0 0 785,0 0-1138,0 0-1312,0 0-15,-3-11-193,3 7-32,8-5 80,11 0-128,8-4 16,8 0-32,6-3-64,4 1-625,4-1-719,-5 3-1618,-5 2-1328,-14 2-4994</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6:33.690"/>
    </inkml:context>
    <inkml:brush xml:id="br0">
      <inkml:brushProperty name="width" value="0.025" units="cm"/>
      <inkml:brushProperty name="height" value="0.025" units="cm"/>
      <inkml:brushProperty name="color" value="#004F8B"/>
    </inkml:brush>
  </inkml:definitions>
  <inkml:trace contextRef="#ctx0" brushRef="#br0">1 27 5811,'0'0'4887,"0"0"-3387,0 0-353,0 0 317,0 0-426,0 0-574,0 0-37,69 0 3244,243-9-4797,-303 9 205,-1-1 0,0 0-1,1 0 1,-1-1-1,6-2 922,5-4-3935</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6:34.110"/>
    </inkml:context>
    <inkml:brush xml:id="br0">
      <inkml:brushProperty name="width" value="0.025" units="cm"/>
      <inkml:brushProperty name="height" value="0.025" units="cm"/>
      <inkml:brushProperty name="color" value="#004F8B"/>
    </inkml:brush>
  </inkml:definitions>
  <inkml:trace contextRef="#ctx0" brushRef="#br0">0 0 464,'0'0'11931,"0"0"-9020,0 0-1668,0 0 544,0 0-711,0 27-124,4 347 1669,-1-186-3771,-2-2-5595,-2-176 2012,-1-9-2647</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6:34.442"/>
    </inkml:context>
    <inkml:brush xml:id="br0">
      <inkml:brushProperty name="width" value="0.025" units="cm"/>
      <inkml:brushProperty name="height" value="0.025" units="cm"/>
      <inkml:brushProperty name="color" value="#004F8B"/>
    </inkml:brush>
  </inkml:definitions>
  <inkml:trace contextRef="#ctx0" brushRef="#br0">15 1 9700,'0'0'347,"0"0"91,0 0 648,0 0-83,0 0-515,24 11-163,7 2-220,0 2-1,6 7-104,-33-20 33,0 1 0,-1-1 0,0 1 0,1 0 1,-1 0-1,0 1 0,0-1 0,-1 1 1,1-1-1,-1 1 0,0 0 0,0 0 0,0 0 1,0 0-1,-1 0 0,0 0 0,0 1 1,0-1-1,0 0 0,0 4-33,1 4 120,0 0 103,0 1 1,0 0 0,-1 0-1,-1 0 1,-1 0-1,1-1 1,-2 1 0,0 0-1,0-1 1,-1 1-1,-3 4-223,4-11 107,0 0 0,-1 0-1,0-1 1,0 1 0,0-1 0,-1 0-1,0 0 1,0 0 0,0 0 0,-1-1-1,1 1 1,-1-1 0,0 0 0,0-1-1,-1 1 1,1-1 0,-1 0-1,0-1 1,0 1 0,1-1 0,-2 0-1,1-1 1,-6 2-107,-24 1-1245,35-4 921,0 0 1,0 0-1,-1 0 1,1 0-1,0 0 1,0 0-1,0 0 1,0 0-1,0 0 1,0-1-1,0 1 1,0 0-1,0-1 1,0 1-1,0-1 0,0 1 1,0-1-1,0 1 1,0-1-1,0 0 1,0 1-1,1-1 1,-1 0-1,0 0 1,0 0-1,1 0 1,-1 0 323,0-6-7521</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6:34.778"/>
    </inkml:context>
    <inkml:brush xml:id="br0">
      <inkml:brushProperty name="width" value="0.025" units="cm"/>
      <inkml:brushProperty name="height" value="0.025" units="cm"/>
      <inkml:brushProperty name="color" value="#004F8B"/>
    </inkml:brush>
  </inkml:definitions>
  <inkml:trace contextRef="#ctx0" brushRef="#br0">0 149 9989,'0'0'1358,"0"0"-958,0 0-77,0 0-444,17-19-148,79-92 58,-91 104 190,4-4 1243,-9 11-1126,1 0-1,-1 0 0,0 0 1,1 0-1,-1 0 1,0 0-1,0 0 1,1 0-1,-1 0 0,0 0 1,0 0-1,1 0 1,-1 1-1,0-1 1,0 0-1,0 0 0,1 0 1,-1 0-1,0 1 1,0-1-1,0 0 1,1 0-1,-1 0 0,0 0 1,0 1-1,0-1 1,0 0-1,1 0 0,-1 1 1,0-1-1,0 0 1,0 0-1,0 1 1,0-1-1,0 0 0,0 0 1,0 1-1,0-1 1,0 0-1,0 0 1,0 1-1,0-1 0,0 0 1,0 0-1,0 1 1,0-1-1,0 0 1,0 1-96,13 57 2036,-8-40-2135,-1 0 0,-1 0 0,0 0 0,0 12 99,-3-29-2062,0-1-1038,0 0-1553</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6:35.114"/>
    </inkml:context>
    <inkml:brush xml:id="br0">
      <inkml:brushProperty name="width" value="0.025" units="cm"/>
      <inkml:brushProperty name="height" value="0.025" units="cm"/>
      <inkml:brushProperty name="color" value="#004F8B"/>
    </inkml:brush>
  </inkml:definitions>
  <inkml:trace contextRef="#ctx0" brushRef="#br0">0 21 1617,'0'0'14358,"0"0"-13765,0 0 1488,0 0-385,0 0-767,0 0-929,0-16-48,27 16-465,8 0-527,4 0-1585,0 0-1169,-10-4-6483</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6:35.432"/>
    </inkml:context>
    <inkml:brush xml:id="br0">
      <inkml:brushProperty name="width" value="0.025" units="cm"/>
      <inkml:brushProperty name="height" value="0.025" units="cm"/>
      <inkml:brushProperty name="color" value="#004F8B"/>
    </inkml:brush>
  </inkml:definitions>
  <inkml:trace contextRef="#ctx0" brushRef="#br0">1 51 7139,'0'0'8986,"0"0"-6847,0 0-1250,0 0 37,8-3-894,60-14-232,-43 12-175,0-1 1,0-1-1,12-6 375,-36 13-10,-1 0 39,0 4-26,0 49 399,-1-1 0,-3 0 0,-2 0 0,-10 35-402,-10-8-14,17-55 255,0 1 1,2 0-1,-1 9-241,8-34 7,0 1 0,0-1 0,0 0-1,0 0 1,0 1 0,0-1 0,1 0 0,-1 0 0,0 0 0,0 1-1,0-1 1,0 0 0,0 0 0,0 1 0,0-1 0,0 0 0,1 0-1,-1 0 1,0 1 0,0-1 0,0 0 0,0 0 0,1 0-1,-1 0 1,0 1 0,0-1 0,0 0 0,1 0 0,-1 0 0,0 0-1,0 0 1,1 0 0,-1 0 0,0 0 0,0 0 0,1 0 0,-1 0-1,0 0 1,0 0 0,1 0 0,-1 0 0,0 0 0,0 0 0,1 0-1,-1 0 1,0 0 0,0 0 0,0 0 0,1 0 0,-1 0-7,18-6-417,-10 4 238,-1 0-278,0 1 0,1 0 0,-1 1 0,0-1 0,1 2 0,-1-1 0,7 2 457,-11-2-308,0 1-1,1 0 0,-1 0 1,0 0-1,0 0 1,0 1-1,0-1 0,-1 1 1,1 0-1,0 0 1,-1 0-1,1 0 0,-1 0 1,0 0-1,1 1 0,-1-1 1,0 1-1,0 0 309,16 33-4084</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6:35.762"/>
    </inkml:context>
    <inkml:brush xml:id="br0">
      <inkml:brushProperty name="width" value="0.025" units="cm"/>
      <inkml:brushProperty name="height" value="0.025" units="cm"/>
      <inkml:brushProperty name="color" value="#004F8B"/>
    </inkml:brush>
  </inkml:definitions>
  <inkml:trace contextRef="#ctx0" brushRef="#br0">1 198 11189,'0'0'1305,"0"0"346,0 0 206,0 0-560,6-13-1036,5-9-361,1 0 0,1 0 0,1 1 1,1 1-1,0 0 0,2 1 0,15-14 100,-31 33 92,-1-1-1,1 1 1,0-1 0,-1 1-1,1-1 1,0 1 0,-1 0-1,1-1 1,0 1 0,0 0-1,0 0 1,-1-1 0,1 1 0,0 0-1,0 0 1,0 0 0,-1 0-1,1 0 1,0 0 0,0 0-1,0 0 1,0 1 0,-1-1-1,1 0 1,0 0 0,0 1-1,-1-1 1,1 0 0,0 1-1,0-1 1,-1 1 0,1-1-1,-1 1 1,1-1 0,0 1-1,-1 0 1,1-1 0,-1 1-1,1 0 1,-1 0-92,19 34 733,-16-26-488,18 32 91,-11-22-993,-1 1 0,-1-1-1,0 6 658,-7-24-2094,-1-1-1516,0 0-2216</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6:36.098"/>
    </inkml:context>
    <inkml:brush xml:id="br0">
      <inkml:brushProperty name="width" value="0.025" units="cm"/>
      <inkml:brushProperty name="height" value="0.025" units="cm"/>
      <inkml:brushProperty name="color" value="#004F8B"/>
    </inkml:brush>
  </inkml:definitions>
  <inkml:trace contextRef="#ctx0" brushRef="#br0">1 10 14247,'0'0'3713,"0"0"-2832,0 0 1424,0 0-1361,0 0-944,0 0-432,0-9-1057,17 9-2785,-5 0-1568</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6:36.648"/>
    </inkml:context>
    <inkml:brush xml:id="br0">
      <inkml:brushProperty name="width" value="0.025" units="cm"/>
      <inkml:brushProperty name="height" value="0.025" units="cm"/>
      <inkml:brushProperty name="color" value="#004F8B"/>
    </inkml:brush>
  </inkml:definitions>
  <inkml:trace contextRef="#ctx0" brushRef="#br0">136 15 10885,'0'0'1038,"0"0"-398,0 0 809,0 0-19,0 0-507,-2-14 739,-3 21-1458,-1 0 0,2 1-1,-1-1 1,1 1 0,0 0 0,0 0 0,1 1-1,-1 5-203,-4 6 285,-9 27 244,2 1-1,2 1 1,2 0-1,-3 33-528,5 10 429,3 1 0,5 6-429,1-79 24,2-1 0,0 0 0,1 1 0,1-1 0,1 0 0,0 0 0,2-1 0,0 0 0,5 7-24,-7-14-158,1 0 0,0 0-1,1-1 1,0 0 0,1 0-1,0-1 1,0 0 0,1 0 0,1-1-1,-1 0 1,1-1 0,0 0 0,1-1-1,0 0 1,4 2 158,-6-5-945,1 0-1,0 0 1,0-1-1,0-1 1,0 1 0,1-2-1,-1 1 1,2-1 945,33 0-10216</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6:37.126"/>
    </inkml:context>
    <inkml:brush xml:id="br0">
      <inkml:brushProperty name="width" value="0.025" units="cm"/>
      <inkml:brushProperty name="height" value="0.025" units="cm"/>
      <inkml:brushProperty name="color" value="#004F8B"/>
    </inkml:brush>
  </inkml:definitions>
  <inkml:trace contextRef="#ctx0" brushRef="#br0">13 1 9700,'0'0'3186,"0"0"-2199,0 0 587,0 0 259,0 0-507,-8 2-186,8-2-1085,0 0 0,-1 0 0,1 0 1,0 0-1,0 0 0,0 0 1,0 0-1,0 0 0,-1 0 1,1 0-1,0 0 0,0 0 1,0 0-1,0 0 0,0 0 1,0 0-1,-1 0 0,1 0 1,0 0-1,0 0 0,0 0 1,0 0-1,0 0 0,0 0 1,-1 1-1,1-1 0,0 0 1,0 0-1,0 0 0,0 0 1,0 0-1,0 0 0,0 0 1,0 1-1,0-1 0,0 0 1,0 0-1,0 0 0,0 0 1,0 0-1,0 1 0,0-1 1,0 0-1,0 0 0,0 0 1,0 0-1,0 0 0,0 0 1,0 1-1,0-1 0,0 0 1,0 0-1,0 0 0,0 0 1,0 0-1,0 1 0,0-1 1,0 0-1,0 0 0,0 0 1,0 0-1,1 0-55,7 5-53,1 0-1,1-1 1,-1 0 0,1-1-1,-1 0 1,9 1 53,63 11-886,-41-10-4151,37-1 5037,-23-4-5248</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5:00.294"/>
    </inkml:context>
    <inkml:brush xml:id="br0">
      <inkml:brushProperty name="width" value="0.025" units="cm"/>
      <inkml:brushProperty name="height" value="0.025" units="cm"/>
      <inkml:brushProperty name="color" value="#CC0066"/>
    </inkml:brush>
  </inkml:definitions>
  <inkml:trace contextRef="#ctx0" brushRef="#br0">5 43 4994,'0'0'9877,"0"0"-9061,0 0 1665,0 0-304,0 0-1905,0 0 97,-5 0-321,23 0 368,4-7-320,2 3 48,3-1-112,5 1-32,0-3 0,2 5-416,1 0-96,-1 0-1217,-5-3-2193,-2 1-4066</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6:37.930"/>
    </inkml:context>
    <inkml:brush xml:id="br0">
      <inkml:brushProperty name="width" value="0.025" units="cm"/>
      <inkml:brushProperty name="height" value="0.025" units="cm"/>
      <inkml:brushProperty name="color" value="#004F8B"/>
    </inkml:brush>
  </inkml:definitions>
  <inkml:trace contextRef="#ctx0" brushRef="#br0">101 1 7283,'0'0'4517,"0"0"-3172,0 0-134,0 0 403,0 0-710,0 2-589,-4 48 520,-1 0 0,-3 0 1,-3 0-1,-1-1 0,-4 5-835,-23 104 608,36-139-532,1 0-1,1 1 1,1 12-76,0-15-147,1-16 144,0 1 0,0 0 0,0-1-1,0 0 1,0 1 0,0-1 0,0 0 0,0 1 0,1-1 0,-1 0 0,1 0 0,-1 0 0,0 0 0,1 0 0,0 0 0,-1-1 0,1 1-1,0 0 4,33 14-22,-15-10-56,-1 0-1,1-1 1,0 0-1,0-2 1,0-1-1,4 0 79,73-2-3191,-60 0 469,7-1-2496</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6:47.402"/>
    </inkml:context>
    <inkml:brush xml:id="br0">
      <inkml:brushProperty name="width" value="0.025" units="cm"/>
      <inkml:brushProperty name="height" value="0.025" units="cm"/>
      <inkml:brushProperty name="color" value="#004F8B"/>
    </inkml:brush>
  </inkml:definitions>
  <inkml:trace contextRef="#ctx0" brushRef="#br0">35 1 6915,'0'0'774,"0"0"8,0 0 632,0 0-62,0 0-391,0 0-177,0 0 62,-6 0-22,-10 0-174,4 0 5533,242 2-4565,-153-1-3490,0 2-3360,-54-2 566</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6:47.965"/>
    </inkml:context>
    <inkml:brush xml:id="br0">
      <inkml:brushProperty name="width" value="0.025" units="cm"/>
      <inkml:brushProperty name="height" value="0.025" units="cm"/>
      <inkml:brushProperty name="color" value="#004F8B"/>
    </inkml:brush>
  </inkml:definitions>
  <inkml:trace contextRef="#ctx0" brushRef="#br0">209 54 9092,'0'0'1574,"0"0"-747,0 0 659,0 0-237,0 0-401,-1-1-715,0 1 1,-1-1-1,1 1 0,0-1 0,0 1 1,-1 0-1,1 0 0,0-1 0,-1 1 0,1 0 1,0 0-1,-1 0 0,1 1 0,0-1 0,-1 0-133,-2 2 42,0-1-1,0 1 0,1 1 1,-1-1-1,0 0 0,1 1 1,0 0-1,-1 0 0,1 0 0,0 0 1,1 0-1,-1 1 0,-1 2-41,-32 54 741,31-50-562,-14 25 343,2 1 1,2 1-1,1 0 0,0 8-522,8-26 89,2 1-1,0 0 0,1 0 1,1 1-1,1-1 0,1 0 1,1 1-1,1-1 0,0 2-88,-1-18-8,0 1 1,1-1-1,-1 1 0,1-1 0,0 0 0,0 0 1,1 0-1,-1 0 0,1 0 0,0 0 1,0 0-1,0-1 0,0 0 0,1 0 0,-1 0 1,1 0-1,0 0 0,0-1 0,0 1 1,0-1-1,0 0 0,0 0 0,1-1 0,-1 1 1,4 0 7,8 1-78,0 1 0,0-2 0,1 0 0,-1-1 0,1-1 1,10-1 77,-11 0-131,0-1 0,0-1 0,0-1 0,0 0 0,0-1 0,-1-1 0,0 0 0,0-1 0,0-1 0,-1 0 0,0-1 0,-1 0 0,0-1 0,1-2 131,-4 3-82,0-1-1,0 0 1,-1 0-1,0-1 1,0 0-1,-2-1 1,1 0-1,-1 0 1,-1-1-1,-1 1 1,1-1-1,-2-1 1,0 1-1,0-1 1,-2 1-1,2-12 83,-2 1 39,-1 0 1,-1 1-1,-1-1 0,-1 0 1,-1 1-1,-1-1 0,-1 1-39,3 15 57,-1 0 0,0 0 0,0 1 0,0-1 0,-1 1 0,0-1 0,-1 1-1,0 0 1,0 1 0,0-1 0,-1 1 0,0 0 0,0 1 0,0-1 0,-1 1 0,0 0-1,0 1 1,0 0 0,-1 0 0,1 0 0,-5 0-57,-5-1-574,0 1-1,-1 1 1,1 0-1,0 1 1,-1 1-1,1 1 1,-5 1 574,6-1-1624,-14 0-3285</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6:48.370"/>
    </inkml:context>
    <inkml:brush xml:id="br0">
      <inkml:brushProperty name="width" value="0.025" units="cm"/>
      <inkml:brushProperty name="height" value="0.025" units="cm"/>
      <inkml:brushProperty name="color" value="#004F8B"/>
    </inkml:brush>
  </inkml:definitions>
  <inkml:trace contextRef="#ctx0" brushRef="#br0">0 43 10421,'0'0'0,"0"0"0,0 0 1040,0 0-335,0 0-689,0 0 208,22-18-144,-14 14 240,-1 1-288,5 1-64,0-4-720,1 1-2338,-1 1-3729</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6:49.052"/>
    </inkml:context>
    <inkml:brush xml:id="br0">
      <inkml:brushProperty name="width" value="0.025" units="cm"/>
      <inkml:brushProperty name="height" value="0.025" units="cm"/>
      <inkml:brushProperty name="color" value="#004F8B"/>
    </inkml:brush>
  </inkml:definitions>
  <inkml:trace contextRef="#ctx0" brushRef="#br0">93 116 7780,'0'0'3260,"0"0"-2212,0 0 163,0 0 302,0 0-318,-3-6-541,0 0-403,2 4-97,0 1-1,0-1 1,0 0 0,0 0 0,0 0-1,0 0 1,1 0 0,-1 0-1,1 0 1,-1 0 0,1 0-1,0 0 1,0-1-154,0 2 5,0 0 1,1 0-1,-1 0 1,1 1-1,-1-1 1,0 0-1,1 0 1,0 1-1,-1-1 1,1 0-1,-1 1 1,1-1-1,0 1 1,-1-1-1,1 1 1,0-1-1,0 1 0,-1-1 1,1 1-1,0 0 1,0-1-1,0 1 1,0 0-1,0 0-5,26-8 9,-19 6-8,126-29-234,-43 14-3952,-121 13 2734,-25 7 2310,39 1-564,1 1 0,0 1 0,0 1-1,0 0 1,1 1 0,0 0 0,0 1 0,1 1-1,0 0 1,1 0 0,0 1 0,1 1 0,0 0-1,1 1 1,0 0 0,1 1 0,1-1 0,0 2-1,1-1 1,-2 7-295,5-9 132,0 0 0,1 1 0,1 0-1,0 0 1,1-1 0,0 1 0,1 0 0,0 0-1,1 0 1,1 0 0,2 10-132,-2-17-41,0 1 0,0 0 1,1-1-1,0 1 0,0-1 0,0 0 0,1 0 1,0 0-1,0-1 0,0 1 0,1-1 0,0 0 1,0 0-1,0-1 0,1 1 0,-1-1 0,1 0 1,0-1-1,0 1 0,1-1 0,-1-1 0,3 2 41,3-1-761,0 0 0,0 0 0,0-1-1,0-1 1,1 0 0,-1-1 0,0 0-1,0-1 1,6-1 761,11-7-4882</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6:49.422"/>
    </inkml:context>
    <inkml:brush xml:id="br0">
      <inkml:brushProperty name="width" value="0.025" units="cm"/>
      <inkml:brushProperty name="height" value="0.025" units="cm"/>
      <inkml:brushProperty name="color" value="#004F8B"/>
    </inkml:brush>
  </inkml:definitions>
  <inkml:trace contextRef="#ctx0" brushRef="#br0">1 1 13830,'0'0'2626,"0"0"-2578,0 0 1312,0 0-1360,0 0-208,0 0-304,164 0-945,-117 2-736,-10 18-928,-10 8-1361</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6:49.754"/>
    </inkml:context>
    <inkml:brush xml:id="br0">
      <inkml:brushProperty name="width" value="0.025" units="cm"/>
      <inkml:brushProperty name="height" value="0.025" units="cm"/>
      <inkml:brushProperty name="color" value="#004F8B"/>
    </inkml:brush>
  </inkml:definitions>
  <inkml:trace contextRef="#ctx0" brushRef="#br0">12 390 6403,'0'0'3479,"0"0"-2433,0 0 34,-2-21 22,-7-67-675,8 80-409,1 0 0,1 0 0,-1 0 0,2 0 0,-1 0 0,1 0 0,0 0 0,0 0 0,1 0 0,0 1 1,1-1-1,3-4-18,3-4 59,1 1 1,1 0 0,0 1 0,4-3-60,-14 15 13,3-3 216,19-19-245,-8 16 3322,-14 11-3141,-1 0 0,1-1-1,-1 1 1,0 0-1,0 0 1,0 0 0,0 0-1,-1 0 1,1 3-165,0-3 172,4 26 312,-2 1-1,0 0 1,-2 10-484,0-6 206,1-1 0,3 11-206,-5-43 10,0 1 0,1-1 0,-1 1 1,0-1-1,1 1 0,-1 0 1,1-1-1,-1 1 0,1-1 0,0 0 1,-1 1-1,1-1 0,0 0 1,0 1-1,0-1 0,0 0 0,0 0 1,0 0-1,1 0 0,0 1-10,-1-1 7,0-1 0,1 0 0,-1 0 0,0 0-1,0 0 1,0 0 0,0 0 0,1 0 0,-1 0 0,0 0-1,0 0 1,0-1 0,0 1 0,0-1 0,1 1 0,-1 0-1,0-1 1,0 0 0,0 1 0,0-1 0,0 0-7,8-6 33,-1 0 1,0-1-1,0 0 1,-1 0-1,3-4-33,-5 5 20,14-17-129,-1 0 0,-1-2 0,-1 0 0,-1 0 0,-2-2 0,6-15 109,-11 21-1461,-1-1 0,-1 0 0,0-4 1461,-5 23-2657,1 1-1623</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6:50.084"/>
    </inkml:context>
    <inkml:brush xml:id="br0">
      <inkml:brushProperty name="width" value="0.025" units="cm"/>
      <inkml:brushProperty name="height" value="0.025" units="cm"/>
      <inkml:brushProperty name="color" value="#004F8B"/>
    </inkml:brush>
  </inkml:definitions>
  <inkml:trace contextRef="#ctx0" brushRef="#br0">157 1 11301,'0'0'2679,"0"0"-1484,0 0 534,0 0-491,0 0-553,-15 15-357,-48 49-10,61-62-290,0 0 0,0 1 0,0-1 0,1 0 0,-1 1 0,1-1 1,-1 1-1,1 0 0,0-1 0,0 1 0,0 0 0,0 2-28,1-3 2,-1-1 0,1 1 0,0-1 0,0 1 0,1-1 1,-1 1-1,0-1 0,0 1 0,1-1 0,-1 1 0,1-1 0,-1 1 0,1-1 0,0 0 0,0 1 0,0 0-2,3 2-17,-1 0 0,1-1-1,0 0 1,0 0 0,0 0-1,0 0 1,1 0 0,-1-1-1,4 2 18,0 0 42,16 8-85,-14-7 40,0 1 0,0 0 0,0 0 0,3 4 3,-10-8 6,-1-1 0,0 1 1,0 0-1,0 1 1,0-1-1,-1 0 1,1 1-1,-1-1 0,1 1 1,-1-1-1,0 1 1,0-1-1,0 1 1,0 0-1,0 0 0,-1 0 1,1-1-1,-1 1 1,0 2-7,0 6 75,1-7-39,-1 1 0,0-1 0,0 0 0,0 1 0,0-1 0,-1 0 0,0 0 0,0 1 0,0-1 0,0 0 0,-1 0 0,1 0 0,-1 0 0,0-1 0,0 1 0,-1 0 0,1-1 0,-1 1-36,-13 14 138,-1-2 1,-1 0 0,-15 11-139,-17 3-1578,44-27 597,0-1 0,0 0 0,0 0-1,-1 0 1,1-1 0,0 0-1,-2 0 982,-7-1-8934</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6:50.407"/>
    </inkml:context>
    <inkml:brush xml:id="br0">
      <inkml:brushProperty name="width" value="0.025" units="cm"/>
      <inkml:brushProperty name="height" value="0.025" units="cm"/>
      <inkml:brushProperty name="color" value="#004F8B"/>
    </inkml:brush>
  </inkml:definitions>
  <inkml:trace contextRef="#ctx0" brushRef="#br0">1 1 12838,'0'0'1553,"0"0"-924,22 3 767,-2 0-1049,-4-2-178,-1 1 0,0 0 0,-1 1 0,1 1 0,0 1-1,-1 0 1,0 0 0,0 2 0,2 1-169,-6-2 77,0 1-1,0 0 1,-1 0 0,0 1-1,-1 0 1,0 1 0,0 0-1,-1 0 1,0 1-1,0-1 1,-1 2 0,0-1-1,-1 1 1,-1-1 0,1 1-1,-1 2-76,2 10 252,-1 0 0,-1 1-1,-1 0 1,-1 0 0,-1-1-1,-1 1 1,-2 12-252,-1-13 83,0 0 1,-1-1-1,-2 0 0,0 0 1,-1 0-1,-10 20-83,-15 24-35,-21 31 35,24-47-46,24-40-100,-48 77-1335,47-78 479,0-1 0,-1 0-1,0 0 1,-1-1 0,0 1 0,0-2 0,0 1 0,-3 0 1002,-17 7-9293</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6:53.522"/>
    </inkml:context>
    <inkml:brush xml:id="br0">
      <inkml:brushProperty name="width" value="0.025" units="cm"/>
      <inkml:brushProperty name="height" value="0.025" units="cm"/>
      <inkml:brushProperty name="color" value="#004F8B"/>
    </inkml:brush>
  </inkml:definitions>
  <inkml:trace contextRef="#ctx0" brushRef="#br0">4 0 7988,'0'0'1283,"0"0"-608,0 0 603,0 0-86,0 0-506,-3 14 7379,11-12-8023,1 0-1,0 0 1,-1 0 0,1-1 0,0-1-1,7 1-41,10 0 67,29 5 15,16 1 103,28-3-185,-41-4-29,-57 0 72,-1 0-70,0 0 102,0 0-145,0 0 30,0 0 11,0 0-3,0 0-59,26 0-1157,-9 1 524,-11 0-167,1-1 0,-1 0 0,0 0 0,0-1 0,0 0 0,3 0 891,5-9-6309</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5:01.728"/>
    </inkml:context>
    <inkml:brush xml:id="br0">
      <inkml:brushProperty name="width" value="0.025" units="cm"/>
      <inkml:brushProperty name="height" value="0.025" units="cm"/>
      <inkml:brushProperty name="color" value="#CC0066"/>
    </inkml:brush>
  </inkml:definitions>
  <inkml:trace contextRef="#ctx0" brushRef="#br0">27 212 14295,'0'0'1091,"0"0"-75,0 0 1092,0 0-748,0 0-743,-4 1-391,-14 2-108,13-2 37,5-1-57,0 0 153,0 0 11,7 0 234,4-2-366,1 0-1,-1 0 1,0-1 0,0 0 0,9-4-130,28-8 71,27-1-239,8-1 338,33-14-170,-91 23-751,-2-1 1,1-1-1,-1-1 0,-1 0 0,0-2 0,19-14 751,-26 11-3044,-11 3-2271,-4 12-42</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6:56.941"/>
    </inkml:context>
    <inkml:brush xml:id="br0">
      <inkml:brushProperty name="width" value="0.025" units="cm"/>
      <inkml:brushProperty name="height" value="0.025" units="cm"/>
      <inkml:brushProperty name="color" value="#004F8B"/>
    </inkml:brush>
  </inkml:definitions>
  <inkml:trace contextRef="#ctx0" brushRef="#br0">47 3 6499,'0'0'4893,"0"0"-3655,0 0-310,0 0 337,0 0-307,0 0-529,0 0-411,0-1-1,0 1 1,-1 0-1,1 0 1,0 0 0,0 0-1,0-1 1,-1 1-1,1 0 1,0 0-1,0 0 1,-1 0 0,1 0-1,0 0 1,0 0-1,-1 0 1,1 0-1,0 0 1,0 0 0,-1 0-1,1 0 1,0 0-1,0 0 1,-1 0-1,1 0 1,0 0 0,0 0-1,-1 0 1,1 0-1,0 0 1,0 0-1,0 1 1,-1-1 0,1 0-1,0 0 1,0 0-1,0 0 1,-1 1-1,1-1 1,0 0 0,0 0-1,0 0 1,0 1-1,0-1 1,-1 0-1,1 0 1,0 0 0,0 1-1,0-1 1,0 0-1,0 0 1,0 1 0,0-1-1,0 0 1,0 0-1,0 1 1,0-1-1,0 0 1,0 0 0,0 1-1,0-1 1,0 0-1,0 1-17,-3 66 1141,-2 1 0,-4-1 0,-5 11-1141,11-59-388,1 0 1,2 1-1,0 4 388,0-23-976,6-6-1835,3-11 2757,-6 11-238,33-64-855,-33 62 1405,1 0 0,-2 0 0,1-1 0,-1 1 0,0-1 0,-1 0 0,1-3-258,-7 79 1631,3-42-1058,0 0 1,2 13-574,0-38 5,0 1 0,0-1 1,1 0-1,-1 1 0,0-1 1,1 1-1,-1-1 0,1 0 1,0 1-1,0-1 0,-1 0 1,1 1-1,0-1 0,0 0 1,0 0-1,0 0 1,0 0-1,0 0 0,0 0 1,1 0-1,-1 0 0,1 0-5,2 1 5,0-1-1,0 1 0,0-1 0,0 1 1,0-1-1,0 0 0,0 0 0,3-1-4,2 1 0,0 0 0,0-1 1,-1-1-1,1 0 0,0 0 0,-1 0 0,1-1 0,3-1 0,-4-1-8,0-1 0,-1 1 0,1-1 1,-1 0-1,0-1 0,0 0 0,-1 0 1,0 0-1,0-1 0,0 0 0,-1 0 1,3-5 7,4-6-259,-2-1 0,1-1 0,-2 0 0,4-13 259,1-21-1301,-12 29-2467,-2 24 457</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6:57.270"/>
    </inkml:context>
    <inkml:brush xml:id="br0">
      <inkml:brushProperty name="width" value="0.025" units="cm"/>
      <inkml:brushProperty name="height" value="0.025" units="cm"/>
      <inkml:brushProperty name="color" value="#004F8B"/>
    </inkml:brush>
  </inkml:definitions>
  <inkml:trace contextRef="#ctx0" brushRef="#br0">1 149 560,'0'0'8732,"0"0"-6568,0 0-1188,0 0-79,20-17-753,0 0-164,23-20-33,2 2 0,2 2 53,-47 32 78,1 0-1,0 0 1,-1 0-1,1 1 0,0-1 1,0 1-1,0-1 1,0 0-1,0 1 1,0-1-1,0 1 0,0 0 1,0-1-1,0 1 1,0 0-1,0 0 0,0-1 1,0 1-1,0 0 1,0 0-1,0 0 0,0 0 1,0 0-1,0 1 1,0-1-1,0 0 1,0 0-1,1 1-77,-1 1 297,0 0 0,0 0 0,-1 0 0,1 0 0,0 0 0,-1 0 0,0 0 0,1 0 0,-1 0 0,0 0 0,0 0 0,0 1-297,2 13-246,10 69 1540,5 46-486,-12-45-8057,-5-85 2799</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6:57.587"/>
    </inkml:context>
    <inkml:brush xml:id="br0">
      <inkml:brushProperty name="width" value="0.025" units="cm"/>
      <inkml:brushProperty name="height" value="0.025" units="cm"/>
      <inkml:brushProperty name="color" value="#004F8B"/>
    </inkml:brush>
  </inkml:definitions>
  <inkml:trace contextRef="#ctx0" brushRef="#br0">0 36 10741,'0'0'1601,"0"0"656,0 0 272,0 0-1169,0 0-895,0 0-465,7-29-240,28 27-353,14 2-1168,2 0-1392,-2-4-3858</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6:57.936"/>
    </inkml:context>
    <inkml:brush xml:id="br0">
      <inkml:brushProperty name="width" value="0.025" units="cm"/>
      <inkml:brushProperty name="height" value="0.025" units="cm"/>
      <inkml:brushProperty name="color" value="#004F8B"/>
    </inkml:brush>
  </inkml:definitions>
  <inkml:trace contextRef="#ctx0" brushRef="#br0">1 0 10917,'0'0'3180,"0"0"-2177,0 0 574,0 0-387,-1 9-416,2 17-98,1 1 0,1-1 1,2 2-677,6 63 980,-5 327-454,-6-274-4528,0-137 3105,0-6 667,0 0 0,1 0-1,-1 0 1,0 0 0,0-1 0,0 1 0,0 0 0,0 0 0,0 0-1,0 0 1,-1 0 0,1 0 0,0 0 0,-1 0 0,1 0 0,0 0-1,-1 0 1,1-1 0,-1 1 0,1 0 0,-1 0 0,0 0 230,-2 0-4643</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6:58.274"/>
    </inkml:context>
    <inkml:brush xml:id="br0">
      <inkml:brushProperty name="width" value="0.025" units="cm"/>
      <inkml:brushProperty name="height" value="0.025" units="cm"/>
      <inkml:brushProperty name="color" value="#004F8B"/>
    </inkml:brush>
  </inkml:definitions>
  <inkml:trace contextRef="#ctx0" brushRef="#br0">1 64 8228,'0'0'2254,"0"0"-1013,0 0 231,0 0-244,0 0-548,22-11-445,73-33-86,-93 42-147,0 1 0,1 0 0,-1 0 0,1 0-1,0 1 1,-1-1 0,1 0 0,-1 1 0,1 0 0,0 0 0,-1 0-1,1 0 1,0 0 0,-1 0 0,1 1 0,-1-1 0,1 1 0,0 0-1,-1-1 1,1 1 0,-1 1 0,0-1 0,1 0 0,-1 0 0,0 1 0,0 0-1,0-1 1,0 1 0,0 0 0,0 0 0,0 0 0,-1 0 0,1 0-1,-1 0 1,1 1-2,1 3 20,0 1-1,0-1 0,0 1 1,-1-1-1,0 1 0,-1 0 1,1 0-1,-1 0 1,-1 0-1,1 4-19,-1-4 93,-1-1 0,0 1 1,0 0-1,0 0 0,-1-1 1,0 1-1,0-1 0,0 1 1,-1-1-1,0 0 0,0 0 0,-1 0 1,-3 4-94,-1 4-111,-4 8-935,0 1-1,2 1 1,-5 17 1046,-9 38-5468,7-14-2485</inkml:trace>
  <inkml:trace contextRef="#ctx0" brushRef="#br0" timeOffset="1">155 748 592,'0'0'7300,"0"0"-5700,0 0-1322,12-19 298,39-62-282,-47 73-149,1 1 1,0 0 0,0 1-1,1-1 1,-1 1 0,2 0-1,4-3-145,8-2 2812,-17 16 2286,2 13-4465,-2-8-180,9 31-1,9 40-78,-14-27-3399,-6-54 179,0-2-1786,0-11-3753</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6:58.608"/>
    </inkml:context>
    <inkml:brush xml:id="br0">
      <inkml:brushProperty name="width" value="0.025" units="cm"/>
      <inkml:brushProperty name="height" value="0.025" units="cm"/>
      <inkml:brushProperty name="color" value="#004F8B"/>
    </inkml:brush>
  </inkml:definitions>
  <inkml:trace contextRef="#ctx0" brushRef="#br0">1 1 12246,'0'0'4434,"0"0"-3538,0 0 1281,0 0-768,0 0-1217,0 0-192,7 2-16,13 11-977,2-2-2016,3-9-1265,-6-2-4658</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6:58.940"/>
    </inkml:context>
    <inkml:brush xml:id="br0">
      <inkml:brushProperty name="width" value="0.025" units="cm"/>
      <inkml:brushProperty name="height" value="0.025" units="cm"/>
      <inkml:brushProperty name="color" value="#004F8B"/>
    </inkml:brush>
  </inkml:definitions>
  <inkml:trace contextRef="#ctx0" brushRef="#br0">82 1 11909,'0'0'2020,"0"0"-1206,0 0-174,0 0-421,9 19-326,24 61-352,-31-75 401,0 0-1,0 0 0,-1 0 1,0 1-1,0-1 0,0 0 1,0 0-1,-1 1 1,0-1-1,0 0 0,0 1 1,0-1-1,-1 0 0,0 1 1,-1-1 58,1-2 51,0-1 0,-1 1 0,0-1 0,1 0 0,-1 1 0,0-1 0,0 0 0,0 0 0,-1 0 0,1-1 0,0 1 0,-1 0 0,1-1 0,-1 0 0,1 1 0,-1-1 0,0 0 0,0-1 0,1 1 0,-1 0 0,-3 0-51,-61 3 2854,55-3-824,43-1-1885,3 2-1414,0 0 0,0 3-1,-1 1 1,1 1-1,29 11 1270,7 4-4594</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6:59.275"/>
    </inkml:context>
    <inkml:brush xml:id="br0">
      <inkml:brushProperty name="width" value="0.025" units="cm"/>
      <inkml:brushProperty name="height" value="0.025" units="cm"/>
      <inkml:brushProperty name="color" value="#004F8B"/>
    </inkml:brush>
  </inkml:definitions>
  <inkml:trace contextRef="#ctx0" brushRef="#br0">80 7 17144,'0'0'859,"0"0"-200,0 0 37,0 0-701,14 0-113,121-6-1384,-134 7 1501,-1 0-1,1 0 0,-1 1 1,1-1-1,-1 0 0,0 0 1,1 1-1,-1-1 0,0 0 0,0 1 1,0-1-1,0 0 0,0 1 1,0-1-1,-1 0 0,1 1 2,0 2 54,-1 22 165,-1-1 0,-1 1-1,-2-1 1,0 0 0,-2 0 0,0 0-1,-2-1 1,-1 0 0,-3 5-219,-18 31 277,-1-1 1,-4-1-1,-33 40-277,69-98 30,0 0 0,0 1-1,0-1 1,-1 0-1,1 0 1,0 0-1,0 0 1,0 0-1,0 1 1,0-1 0,0 0-1,0 0 1,0 0-1,0 0 1,0 1-1,0-1 1,0 0-1,0 0 1,0 0-1,0 0 1,0 1 0,0-1-1,0 0 1,0 0-1,0 0 1,0 0-1,0 1 1,0-1-1,0 0 1,0 0 0,0 0-1,0 0 1,0 0-1,0 1 1,1-1-1,-1 0 1,0 0-1,0 0 1,0 0 0,0 0-1,0 0 1,0 1-1,1-1 1,-1 0-1,0 0 1,0 0-1,0 0 1,0 0 0,1 0-1,-1 0-29,15 2 337,25-4-778,-32 1 540,-3 1-111,17-2-695,1 0-1,0 2 1,15 2 707,-31-1-508,-1 0 0,0 0 1,1 1-1,-1-1 0,0 1 0,0 1 0,0-1 1,0 1-1,-1 0 0,1 1 0,-1-1 0,1 1 1,-1 0-1,-1 0 0,3 2 508,14 22-4920</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6:59.626"/>
    </inkml:context>
    <inkml:brush xml:id="br0">
      <inkml:brushProperty name="width" value="0.025" units="cm"/>
      <inkml:brushProperty name="height" value="0.025" units="cm"/>
      <inkml:brushProperty name="color" value="#004F8B"/>
    </inkml:brush>
  </inkml:definitions>
  <inkml:trace contextRef="#ctx0" brushRef="#br0">1 140 720,'0'0'7791,"0"0"-4355,0 0-1310,0 0-474,0 0-849,6-13-297,1 1-319,0 0 0,0 1 0,1 0-1,1 0 1,0 0 0,0 1 0,9-7-187,-14 13 143,0 1 0,1 0 0,-1 0 0,1 0 1,-1 1-1,1 0 0,0-1 0,0 2 0,-1-1 1,2 0-1,-1 1 0,0 0 0,0 0 0,0 1 0,1-1-143,-5 2 36,-1-1 0,1 0 0,0 0 0,-1 1 0,1-1-1,-1 0 1,1 1 0,0-1 0,-1 1 0,1-1 0,-1 1-1,1-1 1,-1 1 0,0-1 0,1 1 0,-1-1 0,1 1-1,-1 0 1,0-1 0,1 1 0,-1-1 0,0 1 0,0 0-1,1 0-35,5 22 337,-4-14-258,2 6-21,-1 1 0,0-1 0,0 14-58,-2 3-4646,-1-31 2133,0-1 85,0 0 534,0 0 176,1-1 1574,-2 0 3406,1-3 8277,1 3-10749,1 0-3487,9-2 1229,0 0 0,0-1 0,0-1 0,-1 0 0,6-4 1468,9-9-7651</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7:00.543"/>
    </inkml:context>
    <inkml:brush xml:id="br0">
      <inkml:brushProperty name="width" value="0.025" units="cm"/>
      <inkml:brushProperty name="height" value="0.025" units="cm"/>
      <inkml:brushProperty name="color" value="#004F8B"/>
    </inkml:brush>
  </inkml:definitions>
  <inkml:trace contextRef="#ctx0" brushRef="#br0">111 0 10197,'0'0'5602,"0"0"-4262,0 0-679,0 0 99,14 8-669,-7-5-65,3 2-100,0 1 1,0 0-1,-1 0 1,5 5 73,-10-8-93,0 0 0,-1 0-1,0 1 1,0-1 0,0 1 0,0 0 0,-1 0 0,1 0 0,-1 0 0,0 0 0,0 1 0,-1-1 0,1 0 0,-1 1-1,1 3 94,-1-2-72,0 0 0,-1 1-1,1-1 1,-1 0-1,0 1 1,-1-1-1,1 0 1,-1 0 0,-1 1-1,1-1 1,-1 0 72,0-2 28,0-1-1,0 1 1,0-1 0,0 0 0,-1 0 0,1 1 0,-1-2 0,0 1 0,0 0-1,0-1 1,0 1 0,0-1 0,-1 0 0,1 0 0,-1 0 0,1-1 0,-4 2-28,-11 3 359,0-1 0,0-1 1,-1 0-1,1-2 1,-1 0-1,1-1 0,-19-1-359,36 0 609,1 0-188,0 0-69,0 0 22,19 0 162,52 8-561,-1 3 0,0 4 0,30 10 25,-90-22-1438,0 1-1,0-1 0,-1 1 1,9 6 1438,-5-1-5974</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5:02.147"/>
    </inkml:context>
    <inkml:brush xml:id="br0">
      <inkml:brushProperty name="width" value="0.025" units="cm"/>
      <inkml:brushProperty name="height" value="0.025" units="cm"/>
      <inkml:brushProperty name="color" value="#CC0066"/>
    </inkml:brush>
  </inkml:definitions>
  <inkml:trace contextRef="#ctx0" brushRef="#br0">1 0 10853,'0'0'1406,"0"0"-35,0 0 342,0 0-296,7 2-1121,41-1-152,-37-2-129,1 1-1,0 0 1,-1 0 0,1 2 0,-1-1 0,1 1 0,-1 1 0,0 0 0,0 1 0,0 0 0,0 0 0,3 3-15,0 2-26,0 1 1,0 1-1,-1 0 1,-1 0 0,0 1-1,8 11 26,-15-16-40,0 0 0,0 1 0,-1-1 0,0 1-1,0 0 1,-1-1 0,0 2 0,0-1 0,-1 0-1,0 1 1,0-1 0,-1 1 0,0-1 0,-1 3 40,0-6 1,0 0 1,0 0-1,0-1 1,-1 1 0,0 0-1,0 0 1,0 0-1,0-1 1,-1 1-1,0-1 1,0 1 0,0-1-1,-1 0 1,1 0-1,-1 0 1,0 0-1,0 0 1,0 0 0,-1-1-1,1 0 1,-1 0-1,0 1-1,3-3 17,-12 12 159,-1-1 1,0 0-1,0-1 1,-1 0-1,-1-2 0,-2 2-176,16-10 454,2-1-96,0 0-14,4-1-288,1 0 0,0-1 0,-1 1 0,0-1 0,1 0 0,-1 0 0,0-1 0,0 1 0,0-1 0,2-2-56,11-5 208,27-15-79,1 3 1,2 1-1,0 2-129,-18 9-970,1 2-1,10-2 971,-19 6-1954,1 1-1,0 1 0,12 1 1955,2 1-5653</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7:02.672"/>
    </inkml:context>
    <inkml:brush xml:id="br0">
      <inkml:brushProperty name="width" value="0.025" units="cm"/>
      <inkml:brushProperty name="height" value="0.025" units="cm"/>
      <inkml:brushProperty name="color" value="#004F8B"/>
    </inkml:brush>
  </inkml:definitions>
  <inkml:trace contextRef="#ctx0" brushRef="#br0">1 1 11141,'0'0'926,"0"0"10,0 0 516,0 0-134,0 0-499,2 0 2070,20 0-2286,200 2 1563,-108-1-3343,-2 0-6196,-106-1 3005</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7:03.040"/>
    </inkml:context>
    <inkml:brush xml:id="br0">
      <inkml:brushProperty name="width" value="0.025" units="cm"/>
      <inkml:brushProperty name="height" value="0.025" units="cm"/>
      <inkml:brushProperty name="color" value="#004F8B"/>
    </inkml:brush>
  </inkml:definitions>
  <inkml:trace contextRef="#ctx0" brushRef="#br0">3 4 160,'0'0'9773,"0"0"-7359,0 0-1486,0 0 689,0 0-627,-1-4 344,-1 9-38,7 349 1138,-1-174-4456,-3-1-6868,-1-169 233</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7:06.760"/>
    </inkml:context>
    <inkml:brush xml:id="br0">
      <inkml:brushProperty name="width" value="0.025" units="cm"/>
      <inkml:brushProperty name="height" value="0.025" units="cm"/>
      <inkml:brushProperty name="color" value="#004F8B"/>
    </inkml:brush>
  </inkml:definitions>
  <inkml:trace contextRef="#ctx0" brushRef="#br0">47 8 10389,'0'0'3054,"0"0"-1888,0 0-171,0 0 478,0 0-411,0 0-358,0-5-317,0 3-360,0 5 112,0 38 534,1-4-234,-1 0-1,-2 0 0,-2 0 1,-1 0-1,-4 12-438,4-32-70,-1 2-243,1 0 0,1 0 0,1 0 0,0 0-1,1 4 314,23-34-3025,7-13 1536,-21 18 1208,0 0 1,0 0-1,1 1 1,-1 0-1,7-4 281,-12 9-24,-3 13 446,2 1-1,-1-1 1,2 1-1,-1-1 1,2 0-1,0 1 1,1-1-1,4 11-421,-6-21 14,0-1-1,0 1 1,1 0 0,-1-1-1,1 1 1,0-1-1,-1 0 1,1 0 0,0 0-1,1 0 1,-1 0-1,0-1 1,0 0 0,1 1-1,-1-1 1,0 0-1,1-1 1,0 1 0,-1 0-1,1-1 1,-1 0-1,1 0 1,-1 0 0,1 0-1,-1-1 1,3 0-14,2 0 20,1 0 0,-1-1 0,1 0 0,-1-1 0,0 0 1,0 0-1,0-1 0,0 0 0,-1 0 0,3-3-20,6-6-245,-1 0-1,0-2 1,-2 0-1,1 0 1,-2-2 0,0 1-1,-1-2 1,-1 1-1,0-1 1,0-3 245,-1-1-481,0 0 0,-1 0 0,-2-1 0,0 0 0,-1 0 0,-1 0 1,-2-1-1,1-16 481,-5 51-3698,-6 23-1632</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7:07.094"/>
    </inkml:context>
    <inkml:brush xml:id="br0">
      <inkml:brushProperty name="width" value="0.025" units="cm"/>
      <inkml:brushProperty name="height" value="0.025" units="cm"/>
      <inkml:brushProperty name="color" value="#004F8B"/>
    </inkml:brush>
  </inkml:definitions>
  <inkml:trace contextRef="#ctx0" brushRef="#br0">1 91 3794,'0'0'6029,"0"0"-4666,0 0-936,0 0 400,0 0-373,14-12-331,48-38-30,-24 25 218,-11 22 1573,-19 3-779,-7 0-1000,0 1 1,0-1-1,0 1 0,0-1 1,0 1-1,0-1 0,0 1 1,0 0-1,-1-1 0,1 1 0,0 0 1,0 0-1,-1-1 0,1 1 1,-1 0-1,1 0 0,0 0 1,-1 0-1,0 0 0,1 0 0,-1 0 1,0 0-1,1 1-105,9 31 729,-7-22-342,4 20-1404,-7-30-1410,0-1-1767,0 0-2465</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7:07.425"/>
    </inkml:context>
    <inkml:brush xml:id="br0">
      <inkml:brushProperty name="width" value="0.025" units="cm"/>
      <inkml:brushProperty name="height" value="0.025" units="cm"/>
      <inkml:brushProperty name="color" value="#004F8B"/>
    </inkml:brush>
  </inkml:definitions>
  <inkml:trace contextRef="#ctx0" brushRef="#br0">0 9 14102,'0'0'2594,"0"0"-1218,0 0 625,0 0-992,0 0-1009,0 0-337,47-9-1519,-3 9-1106,0 0-2736</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7:08.341"/>
    </inkml:context>
    <inkml:brush xml:id="br0">
      <inkml:brushProperty name="width" value="0.025" units="cm"/>
      <inkml:brushProperty name="height" value="0.025" units="cm"/>
      <inkml:brushProperty name="color" value="#004F8B"/>
    </inkml:brush>
  </inkml:definitions>
  <inkml:trace contextRef="#ctx0" brushRef="#br0">22 17 8404,'0'0'2628,"0"0"-675,0 0 77,0 0-208,0 0-352,-1-5-616,-4-6-334,2 11 24,2 25 128,2-9-746,0 205 1656,-3 242-2209,2-453 318,0-5-218,0 0-1,0-1 0,0 1 1,-1-1-1,0 1 0,0 0 1,0-1-1,-2 4 528,3-8-97,0 0-1,0 0 1,0 0 0,0 0-1,0 0 1,0 0 0,0-1-1,0 1 1,0 0 0,0 0-1,0 0 1,0 0 0,0 0-1,0 0 1,0-1 0,0 1-1,0 0 1,0 0 0,0 0-1,0 0 1,0 0 0,0 0-1,0-1 1,0 1 0,0 0-1,0 0 1,-1 0 0,1 0-1,0 0 1,0 0 0,0 0-1,0 0 1,0 0 0,0 0-1,0-1 1,-1 1 0,1 0-1,0 0 1,0 0 0,0 0-1,0 0 1,0 0 0,0 0-1,-1 0 1,1 0 0,0 0-1,0 0 1,0 0 0,0 0-1,0 0 1,0 0 0,-1 0-1,1 0 1,0 0 0,0 1-1,0-1 1,0 0 0,0 0 97,-1-26-3679</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7:08.679"/>
    </inkml:context>
    <inkml:brush xml:id="br0">
      <inkml:brushProperty name="width" value="0.025" units="cm"/>
      <inkml:brushProperty name="height" value="0.025" units="cm"/>
      <inkml:brushProperty name="color" value="#004F8B"/>
    </inkml:brush>
  </inkml:definitions>
  <inkml:trace contextRef="#ctx0" brushRef="#br0">8 17 8500,'0'0'1755,"0"0"-642,0 0 328,0 0-230,0 0-587,19-4-221,-2 0-376,1 0-1,0 2 1,5 0-27,-21 2 1,0 1-1,1-1 1,-1 1 0,0-1-1,0 1 1,0 0 0,0 0 0,0 0-1,0 0 1,-1 0 0,1 0-1,0 0 1,0 1 0,-1-1-1,1 1 1,-1-1 0,1 1 0,-1 0-1,0-1 1,0 1 0,0 0-1,0 0 1,0 0 0,0 0-1,0 0 1,0 0 0,-1 0 0,1 0-1,-1 0 1,0 0 0,1 0-1,-1 1 0,1 3 5,3 10 1,-2 0 0,0 0 1,-1 0-1,0 0 0,-2 9-6,1-6 27,0-14 27,0 0 0,-1 0-1,0 0 1,0-1 0,0 1 0,0 0-1,-1-1 1,1 1 0,-1-1 0,-1 0-1,1 1 1,0-1 0,-1 0-1,0 0 1,0-1 0,-1 2-54,-8 7 20,0-2 0,0 0 0,-1 0 0,-4 2-20,-11 8-1244,25-18 388,0 1 0,0 0 0,0-1 0,1 1 0,-1 0 0,1 0 0,0 1 0,-2 2 856,-4 15-7388</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7:09.011"/>
    </inkml:context>
    <inkml:brush xml:id="br0">
      <inkml:brushProperty name="width" value="0.025" units="cm"/>
      <inkml:brushProperty name="height" value="0.025" units="cm"/>
      <inkml:brushProperty name="color" value="#004F8B"/>
    </inkml:brush>
  </inkml:definitions>
  <inkml:trace contextRef="#ctx0" brushRef="#br0">1 172 11589,'0'0'891,"0"0"14,0 0 119,0 0-992,16-14-539,117-103-594,-109 98 912,-7 7 1196,-6 2 2446,-6 29-1778,1 6-1013,-2 1 0,2 20-662,-5-3-8767,-1-43-216</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7:09.340"/>
    </inkml:context>
    <inkml:brush xml:id="br0">
      <inkml:brushProperty name="width" value="0.025" units="cm"/>
      <inkml:brushProperty name="height" value="0.025" units="cm"/>
      <inkml:brushProperty name="color" value="#004F8B"/>
    </inkml:brush>
  </inkml:definitions>
  <inkml:trace contextRef="#ctx0" brushRef="#br0">0 0 12534,'0'0'2785,"0"0"-2593,0 0 1009,0 0-1201,0 0-320,0 0-1233,89 0-976,-53 0-3986</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7:09.676"/>
    </inkml:context>
    <inkml:brush xml:id="br0">
      <inkml:brushProperty name="width" value="0.025" units="cm"/>
      <inkml:brushProperty name="height" value="0.025" units="cm"/>
      <inkml:brushProperty name="color" value="#004F8B"/>
    </inkml:brush>
  </inkml:definitions>
  <inkml:trace contextRef="#ctx0" brushRef="#br0">0 3 12438,'0'0'2990,"0"0"-2269,0 0-166,0 0 8,0 0-313,22 0-191,176-2-1041,-197 2 960,1 0-1,-1 0 1,1 0-1,0 0 1,-1 0-1,1 0 1,-1 0-1,1 1 1,-1-1-1,0 0 1,1 1-1,-1 0 1,2 0 22,-2 0-4,-1 0 1,1 0 0,0 1 0,-1-1 0,1 0-1,-1 0 1,1 1 0,-1-1 0,0 0-1,1 1 1,-1-1 0,0 1 0,0-1 0,0 0-1,0 1 1,0-1 3,1 12 137,0 1-1,-1-1 1,-1 0-1,0 1 1,-1-1 0,0 0-1,-1 0 1,0 0-1,-1 0 1,-2 4-137,-18 28 207,-2-2 1,-2 0-1,-2-2 0,-11 10-207,8-8 660,27-29 1044,16-12-1159,32-14-1079,-22 5 427,-4 4-782,1 0 0,0 1 0,13 0 889,-25 2-532,1 0 1,0 0-1,-1 0 0,1 1 0,-1 0 1,1 0-1,-1 1 0,1-1 0,-1 1 0,0 0 1,0 1-1,0-1 0,1 2 532,18 22-5402</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5:02.514"/>
    </inkml:context>
    <inkml:brush xml:id="br0">
      <inkml:brushProperty name="width" value="0.025" units="cm"/>
      <inkml:brushProperty name="height" value="0.025" units="cm"/>
      <inkml:brushProperty name="color" value="#CC0066"/>
    </inkml:brush>
  </inkml:definitions>
  <inkml:trace contextRef="#ctx0" brushRef="#br0">0 0 10485,'0'0'3441,"0"0"-2387,0 0 144,0 0 301,0 0-818,9 15-145,58 95 462,-50-79-790,-2 1 0,0 1 0,-3 0 0,0 0 1,0 12-209,17 47-262,-28-88 33,1 0 0,0 0 0,0 0 1,0 0-1,0 0 0,0 0 0,3 2 229,-4-5-152,-1 0-1,1-1 1,0 1-1,-1-1 0,1 1 1,0-1-1,0 1 1,0-1-1,-1 0 1,1 1-1,0-1 1,0 0-1,0 0 0,0 1 1,0-1-1,-1 0 1,1 0-1,0 0 1,0 0-1,0 0 1,0 0-1,0 0 0,0-1 1,-1 1-1,1 0 1,0 0-1,0-1 1,0 1-1,0 0 1,-1-1-1,1 1 0,0-1 1,0 1-1,-1-1 1,1 1-1,0-1 1,-1 0-1,1 1 0,-1-1 1,1 0-1,-1 0 1,1 1 152,20-31-4786</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7:09.997"/>
    </inkml:context>
    <inkml:brush xml:id="br0">
      <inkml:brushProperty name="width" value="0.025" units="cm"/>
      <inkml:brushProperty name="height" value="0.025" units="cm"/>
      <inkml:brushProperty name="color" value="#004F8B"/>
    </inkml:brush>
  </inkml:definitions>
  <inkml:trace contextRef="#ctx0" brushRef="#br0">0 325 7700,'0'0'3817,"0"0"-1976,0 0 117,0 0-154,0-7-1167,1 2-683,0 0 0,0 0 0,0 0 0,0 0 0,1 1 0,0-1 0,0 0 0,1 0 0,-1 1 0,1 0 0,0-1 0,0 1 0,0 0 0,0 1 0,3-3 46,9-9 13,1 1 0,0 0 1,10-5-14,-26 18 54,1 1 0,-1-1 0,0 1 0,1-1 0,-1 1 0,1 0 1,-1-1-1,1 1 0,-1 0 0,1-1 0,-1 1 0,1 0 1,-1-1-1,1 1 0,0 0 0,-1 0 0,1 0 0,-1 0 1,1-1-1,0 1 0,-1 0 0,1 0 0,-1 0 0,1 0 1,0 0-1,-1 1 0,1-1 0,0 0 0,-1 0 0,1 0 1,-1 0-1,1 1-54,2 17 2133,-3-7-2475,5 47 1191,0-11-1832,-3-16-4336,-2-31 610,0 0-3599</inkml:trace>
  <inkml:trace contextRef="#ctx0" brushRef="#br0" timeOffset="1">135 71 14791,'0'0'2289,"0"0"-865,0 0 737,0 0-1568,0 0-593,0 0-224,30-16-849,-3 5-816,0-6-2545,-5-10-6659</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7:10.326"/>
    </inkml:context>
    <inkml:brush xml:id="br0">
      <inkml:brushProperty name="width" value="0.025" units="cm"/>
      <inkml:brushProperty name="height" value="0.025" units="cm"/>
      <inkml:brushProperty name="color" value="#004F8B"/>
    </inkml:brush>
  </inkml:definitions>
  <inkml:trace contextRef="#ctx0" brushRef="#br0">19 0 7796,'0'0'5485,"0"0"-4165,0 0-786,0 0-233,5 20-383,-5-19 79,8 28-165,-2 1 0,-1-1 0,-2 1 0,0 14 168,-4-40 316,1-1 0,-1 1 0,1-1 0,-1 1 0,0-1 1,0 1-1,-1-1 0,1 1 0,-1-1 0,-1 3-316,2-5 145,0 1 0,0 0 1,0-1-1,-1 1 0,1-1 0,0 1 0,-1-1 0,1 0 1,-1 1-1,1-1 0,-1 0 0,1 0 0,-1 0 0,0 0 1,0-1-1,1 1 0,-1 0 0,0-1 0,0 1 0,0-1 0,0 0 1,0 1-146,26 0 110,0 1 1,20 6-111,14 0-64,-8-3-363,23 2-1566,-27 0-3182,-29-3-2162</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7:12.580"/>
    </inkml:context>
    <inkml:brush xml:id="br0">
      <inkml:brushProperty name="width" value="0.025" units="cm"/>
      <inkml:brushProperty name="height" value="0.025" units="cm"/>
      <inkml:brushProperty name="color" value="#004F8B"/>
    </inkml:brush>
  </inkml:definitions>
  <inkml:trace contextRef="#ctx0" brushRef="#br0">1 1 14215,'0'0'2875,"0"0"-1690,0 0 437,0 0-181,0 0-636,0 0-479,6 1 47,84 4-728,74-5 355,-64-2-9823,-92 2 2906</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7:12.909"/>
    </inkml:context>
    <inkml:brush xml:id="br0">
      <inkml:brushProperty name="width" value="0.025" units="cm"/>
      <inkml:brushProperty name="height" value="0.025" units="cm"/>
      <inkml:brushProperty name="color" value="#004F8B"/>
    </inkml:brush>
  </inkml:definitions>
  <inkml:trace contextRef="#ctx0" brushRef="#br0">0 1 11365,'0'0'5171,"0"0"-3923,0 0 17,0 0 736,0 0-1473,0 0-272,86 0-32,-22 0 112,7 0-160,0 0-176,5 0-256,3 0-1296,-3 0-1778,-5 0-2561</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7:13.243"/>
    </inkml:context>
    <inkml:brush xml:id="br0">
      <inkml:brushProperty name="width" value="0.025" units="cm"/>
      <inkml:brushProperty name="height" value="0.025" units="cm"/>
      <inkml:brushProperty name="color" value="#004F8B"/>
    </inkml:brush>
  </inkml:definitions>
  <inkml:trace contextRef="#ctx0" brushRef="#br0">0 62 10181,'0'0'4258,"0"0"-3730,0 0 1361,0 0 160,0 0-993,0 0-95,15-18-625,4 14 384,6 0-336,4 1 64,1 1-416,4 2 48,1-2-80,4 0-256,3 0-304,4-5-881,6 0-2624,-8-4-1506</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7:13.583"/>
    </inkml:context>
    <inkml:brush xml:id="br0">
      <inkml:brushProperty name="width" value="0.025" units="cm"/>
      <inkml:brushProperty name="height" value="0.025" units="cm"/>
      <inkml:brushProperty name="color" value="#004F8B"/>
    </inkml:brush>
  </inkml:definitions>
  <inkml:trace contextRef="#ctx0" brushRef="#br0">14 0 14823,'0'0'2049,"0"0"-1140,0 0 449,0 0-149,-2 3-876,0 2-257,0 1-1,0-1 0,0 0 1,1 1-1,0-1 0,0 1 1,1 0-1,-1-1 0,1 2-75,2 61 703,0-25-285,11 367 275,-2-141-4550,-11-205-2312,0-49 1410</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7:13.912"/>
    </inkml:context>
    <inkml:brush xml:id="br0">
      <inkml:brushProperty name="width" value="0.025" units="cm"/>
      <inkml:brushProperty name="height" value="0.025" units="cm"/>
      <inkml:brushProperty name="color" value="#004F8B"/>
    </inkml:brush>
  </inkml:definitions>
  <inkml:trace contextRef="#ctx0" brushRef="#br0">1 0 11317,'0'0'2641,"0"0"-2529,0 0 113,0 0 799,0 0-512,135 40-496,-108-13-32,-10 1 16,-7 3-64,-10-2 128,0 2 400,-5-5-191,-20-4-81,-2 1-192,0-1-657,0 2-911,3 2-1746,-1 3-3041</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7:14.246"/>
    </inkml:context>
    <inkml:brush xml:id="br0">
      <inkml:brushProperty name="width" value="0.025" units="cm"/>
      <inkml:brushProperty name="height" value="0.025" units="cm"/>
      <inkml:brushProperty name="color" value="#004F8B"/>
    </inkml:brush>
  </inkml:definitions>
  <inkml:trace contextRef="#ctx0" brushRef="#br0">1 241 6419,'0'0'3828,"0"0"-2931,0 0-604,0 0 382,0 0-315,16-12-216,-6 5-103,10-7 71,-1-1 0,0-1 0,-1-1 0,12-14-112,63-98 2073,-84 178 2308,-5-27-3709,2 8-724,3 18-16,-7-16-5548,-2-31 1526</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7:14.581"/>
    </inkml:context>
    <inkml:brush xml:id="br0">
      <inkml:brushProperty name="width" value="0.025" units="cm"/>
      <inkml:brushProperty name="height" value="0.025" units="cm"/>
      <inkml:brushProperty name="color" value="#004F8B"/>
    </inkml:brush>
  </inkml:definitions>
  <inkml:trace contextRef="#ctx0" brushRef="#br0">1 3 7892,'0'0'8451,"0"0"-7602,0 0 447,0 0 129,0 0-1425,0 0-640,22-2-513,5 2-95,0 7-1650,-5-1-5473</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7:14.911"/>
    </inkml:context>
    <inkml:brush xml:id="br0">
      <inkml:brushProperty name="width" value="0.025" units="cm"/>
      <inkml:brushProperty name="height" value="0.025" units="cm"/>
      <inkml:brushProperty name="color" value="#004F8B"/>
    </inkml:brush>
  </inkml:definitions>
  <inkml:trace contextRef="#ctx0" brushRef="#br0">0 34 19801,'0'0'136,"0"0"83,0 0 138,0 0-229,25-5-53,11-1-61,7-3 15,0 3 0,27-1-29,-62 6 51,13 2-150,-21-1 92,1 1-1,0-1 1,-1 1-1,1-1 1,-1 0-1,1 1 1,-1-1-1,1 1 1,-1-1-1,1 1 1,-1 0-1,1-1 1,-1 1-1,0-1 1,1 1-1,-1 0 1,0-1-1,0 1 1,1 0-1,-1-1 1,0 1-1,0 0 0,0 0 1,0-1-1,0 1 1,0 0-1,0 0 8,1 14 51,-1-1-1,0 1 0,-1 0 0,0 0 0,-1 0 0,-1-1 0,-1 1 1,0-1-1,0 0 0,-3 4-50,-138 274 662,141-285-520,3-4-56,-1-1 1,1 1-1,0 0 1,0-1-1,0 1 1,0 0-1,1 0 1,-1 0-1,1 0 1,-1 0-1,1 2-86,8-5-61,124 0-3538,-126 0 2966,0 0 1,0 0-1,0 1 0,-1 0 0,1 0 1,2 1 632,-3 0-846,0 0-1,0 1 1,0 0 0,0 0 0,-1 0 0,3 3 846</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3:36.460"/>
    </inkml:context>
    <inkml:brush xml:id="br0">
      <inkml:brushProperty name="width" value="0.025" units="cm"/>
      <inkml:brushProperty name="height" value="0.025" units="cm"/>
      <inkml:brushProperty name="color" value="#CC0066"/>
    </inkml:brush>
  </inkml:definitions>
  <inkml:trace contextRef="#ctx0" brushRef="#br0">91 1 5619,'0'0'632,"0"0"608,0 0 468,0 0-580,0 0-367,-7 3-148,3-2-512,0 1-1,1-1 1,-1 1-1,0 1 1,1-1-1,0 0 0,-1 1 1,1 0-1,0-1 1,0 1-1,1 0 1,-1 1-1,1-1 1,-1 0-1,1 1 0,0 0 1,0-1-1,0 1 1,1 0-1,-1 1-100,-4 13 480,1 0-1,1 1 1,0-1-1,2 1 1,0 0-1,1 0 0,1 7-479,0-25 2,0 1 0,0-1 0,0 0 0,0 0 0,1 0 0,-1 0 0,0 1 0,1-1-1,-1 0 1,1 0 0,-1 0 0,1 0 0,0 0 0,-1 0 0,1 0 0,0 0 0,0 0 0,0-1-1,0 1 1,0 0 0,0 0 0,0-1 0,0 1 0,0 0 0,0-1-2,2 2-75,0-1 1,1 0-1,-1 0 1,1 0 0,-1 0-1,1-1 1,-1 1-1,1-1 1,2 0 74,-2 0-87,0 0 0,0 0 0,0 0 0,0 0 0,0-1 0,0 0 0,0 0 0,0 0 0,-1 0 0,1-1-1,0 1 1,-1-1 0,1 0 0,-1 0 0,1 0 0,-1-1 0,1 0 87,0-4-80,0 0 1,-1 0-1,0 0 0,0-1 0,0 1 0,-1-1 1,0 0-1,-1 1 0,0-1 0,0-2 80,0-4-172,0 1 1,-1 0-1,0-1 0,-2 1 0,-1-9 172,2 18-292,0 1-1,0-1 1,-1 0-1,1 1 1,-1 0-1,0-1 1,0 1-1,0 0 1,-1 0-1,1 0 1,-1 0-1,1 1 1,-1-1-1,-2-1 293,-8-5-3673</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5:02.849"/>
    </inkml:context>
    <inkml:brush xml:id="br0">
      <inkml:brushProperty name="width" value="0.025" units="cm"/>
      <inkml:brushProperty name="height" value="0.025" units="cm"/>
      <inkml:brushProperty name="color" value="#CC0066"/>
    </inkml:brush>
  </inkml:definitions>
  <inkml:trace contextRef="#ctx0" brushRef="#br0">258 1 2273,'0'0'9247,"0"0"-6825,0 0-1248,0 0 115,-24 21-636,-77 66-490,90-77-112,0-1-1,-1 0 0,0 0 0,0-2 1,0 1-1,-1-1 0,-9 2-50,2 0 393,20-9-346,-1 1 1,1-1 0,-1 1 0,0-1 0,1 1 0,-1-1 0,1 1 0,0 0-1,-1-1 1,1 1 0,-1 0 0,1-1 0,0 1 0,-1 0 0,1-1 0,0 1-1,0 0 1,0-1 0,0 1 0,-1 0 0,1 0 0,0-1 0,0 1 0,0 0-1,1 0 1,-1-1 0,0 1 0,0 0 0,0-1 0,0 1 0,1 0 0,-1 0 0,0-1-1,1 1 1,-1-1 0,0 1 0,1 0 0,-1-1 0,1 1 0,-1-1 0,1 1-1,-1-1 1,1 1-48,23 24 180,-5-12-88,0-1 0,2-1 0,-1 0-1,1-2 1,0 0 0,1-2 0,18 4-92,-9-4-808,0-1 0,6-1 808,64 0-5286,-56-5 273</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7:15.228"/>
    </inkml:context>
    <inkml:brush xml:id="br0">
      <inkml:brushProperty name="width" value="0.025" units="cm"/>
      <inkml:brushProperty name="height" value="0.025" units="cm"/>
      <inkml:brushProperty name="color" value="#004F8B"/>
    </inkml:brush>
  </inkml:definitions>
  <inkml:trace contextRef="#ctx0" brushRef="#br0">1 200 13670,'0'0'1388,"0"0"-129,0 0-702,0 0-1114,17-22 13,56-74 119,-66 87 378,1-1 0,0 1 0,0 1 0,1 0 0,0 0 0,3-2 47,5-3 104,-16 13-35,-1-1 0,1 1 0,-1-1 1,1 1-1,-1-1 0,1 1 0,-1-1 1,1 1-1,-1 0 0,1-1 1,-1 1-1,1 0 0,0-1 0,-1 1 1,1 0-1,-1 0 0,1 0 0,0 0 1,-1-1-1,1 1 0,0 0 0,-1 0 1,1 0-1,0 0 0,-1 0 1,1 1-1,0-1 0,-1 0 0,1 0 1,0 0-1,-1 1 0,1-1 0,-1 0 1,1 0-1,0 1 0,-1-1 0,1 1 1,-1-1-70,11 25 3315,-7-10-3612,18 26 515,5 15-550,-25-52-771,-1 1 0,0 0 0,0-1 1,0 1-1,0 0 0,-1 4 1103,0-9-5637</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7:15.565"/>
    </inkml:context>
    <inkml:brush xml:id="br0">
      <inkml:brushProperty name="width" value="0.025" units="cm"/>
      <inkml:brushProperty name="height" value="0.025" units="cm"/>
      <inkml:brushProperty name="color" value="#004F8B"/>
    </inkml:brush>
  </inkml:definitions>
  <inkml:trace contextRef="#ctx0" brushRef="#br0">0 615 15799,'0'0'897,"0"0"607,0 0-415,0 0-1089,0 0-1217,0 0-95,62 0-305,-30 2-2337,-1-2-5026</inkml:trace>
  <inkml:trace contextRef="#ctx0" brushRef="#br0" timeOffset="1">351 1 11381,'0'0'3826,"0"0"-3330,0 0 257,0 0 799,0 0-127,-19 174 32,14-94-673,2 8 48,3 5-175,0 0-417,0-3 0,8-8-144,9-9-192,0-9-352,7-5-369,11-10-1184,7-9-1632,9-14-1234</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7:16.016"/>
    </inkml:context>
    <inkml:brush xml:id="br0">
      <inkml:brushProperty name="width" value="0.025" units="cm"/>
      <inkml:brushProperty name="height" value="0.025" units="cm"/>
      <inkml:brushProperty name="color" value="#004F8B"/>
    </inkml:brush>
  </inkml:definitions>
  <inkml:trace contextRef="#ctx0" brushRef="#br0">0 54 10261,'0'0'3681,"0"0"-2944,0 0 1712,0 0-176,0 0-1105,0 0-335,0-13-673,42 13 464,12 0-224,15 4 97,7-2-497,5-2-112,0 0-385,-10 0-1424,-12-20-1872,-22-6-1826</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7:16.345"/>
    </inkml:context>
    <inkml:brush xml:id="br0">
      <inkml:brushProperty name="width" value="0.025" units="cm"/>
      <inkml:brushProperty name="height" value="0.025" units="cm"/>
      <inkml:brushProperty name="color" value="#004F8B"/>
    </inkml:brush>
  </inkml:definitions>
  <inkml:trace contextRef="#ctx0" brushRef="#br0">87 1 15367,'0'0'1446,"-13"23"-277,-40 78 298,49-91-1352,0 0 0,1-1-1,0 1 1,1 0 0,0 1 0,1-1 0,0 0 0,0 0 0,1 1-1,1 7-114,0 7 178,-2 87 375,2 123 764,-1-232-1297,0 0-1,0 1 1,0-1-1,1 0 1,-1 1 0,1-1-1,0 0 1,0 0-1,0 0 1,0 0-1,0 0 1,1 0 0,-1 0-1,1 0 1,0 0-1,0-1 1,0 1 0,0-1-1,2 2-19,0-1-40,1-1 1,-1 0-1,0 0 0,1 0 1,0-1-1,-1 1 0,1-1 0,0 0 1,-1-1-1,1 1 0,0-1 1,0 0-1,1 0 40,16 1-352,10 0-1598,0-1 0,1-1-1,-1-2 1951,16-10-5285</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7:16.676"/>
    </inkml:context>
    <inkml:brush xml:id="br0">
      <inkml:brushProperty name="width" value="0.025" units="cm"/>
      <inkml:brushProperty name="height" value="0.025" units="cm"/>
      <inkml:brushProperty name="color" value="#004F8B"/>
    </inkml:brush>
  </inkml:definitions>
  <inkml:trace contextRef="#ctx0" brushRef="#br0">0 7 15383,'0'0'3634,"0"0"-3106,0 0 1153,0 0-1025,0 0-576,0 0-112,125-7 32,-63 7-816,-1 0-929,0 2-1200,-7 1-2098</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7:17.013"/>
    </inkml:context>
    <inkml:brush xml:id="br0">
      <inkml:brushProperty name="width" value="0.025" units="cm"/>
      <inkml:brushProperty name="height" value="0.025" units="cm"/>
      <inkml:brushProperty name="color" value="#004F8B"/>
    </inkml:brush>
  </inkml:definitions>
  <inkml:trace contextRef="#ctx0" brushRef="#br0">155 78 13334,'0'0'1537,"0"0"-470,0 0 779,0 0-717,0 0-633,-14 17 200,0 0-467,2-4-30,1 1 0,0 1 0,1-1 0,1 2 0,0-1 0,1 2 0,-2 4-199,0 8 309,1 1 0,1 0 0,1 0 0,2 0-1,1 0 1,2 1 0,1 0 0,1 16-309,0-43-13,1 1 1,0 0-1,0-1 0,0 1 1,0 0-1,0-1 1,1 1-1,0-1 0,0 0 1,0 0-1,1 1 0,-1-1 1,1-1-1,0 1 1,0 0-1,0-1 0,1 1 1,-1-1-1,1 0 1,0 0-1,0-1 0,0 1 1,0-1-1,0 0 1,1 0-1,-1 0 0,0 0 1,1-1-1,0 0 1,0 0 12,7 2-80,1-1 0,0 0 0,0 0 0,-1-2 0,1 1 1,0-2-1,0 0 0,0 0 0,0-1 0,11-4 80,-13 2-41,0 0 0,0-1-1,0-1 1,-1 1 0,0-2-1,0 1 1,-1-1 0,0-1 0,0 0-1,0 0 1,-1-1 0,-1 0-1,1 0 1,-1 0 0,-1-1-1,0 0 1,0-1 0,-1 1 0,-1-1-1,1 0 1,-2-1 0,0 1-1,0 0 1,-1-1 0,0-1 41,0-6 10,-1 0 0,0 0 0,-2-1 0,0 1 0,-1 0 0,-1 0 0,-1 0 0,0 1 0,-2-1 1,0 1-1,-1 0 0,-1 1 0,0 0 0,-2 0 0,0 1 0,0 0 0,-2 0 0,-11-11-10,18 22-277,0 0 0,-1 1 0,1-1 0,-1 1 0,0 1 0,0-1 0,-1 1 0,1 0 0,-1 1 0,1-1 0,-1 1 0,0 1 0,0-1 0,0 1 0,0 0 0,0 1 0,0 0 0,0 0 0,0 0 0,0 1 0,0 0 0,0 0 0,0 1 0,-6 2 277,-29 15-6846</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7:17.479"/>
    </inkml:context>
    <inkml:brush xml:id="br0">
      <inkml:brushProperty name="width" value="0.025" units="cm"/>
      <inkml:brushProperty name="height" value="0.025" units="cm"/>
      <inkml:brushProperty name="color" value="#004F8B"/>
    </inkml:brush>
  </inkml:definitions>
  <inkml:trace contextRef="#ctx0" brushRef="#br0">52 8 15191,'0'0'2689,"0"0"-1651,0 0 261,0 0-344,0 0-768,14 0-216,159-1-566,-117 0-2334,-5 1-3453,-95-2 7544,38 1-932,-1 0 0,1 0 0,-1 0 0,0 1 0,1 0 1,-1 1-1,0 0 0,1 0 0,-1 0 0,1 1 0,-1 0 0,1 0 1,0 0-1,-1 1 0,1 0 0,1 0 0,-2 1-230,-9 10 280,0 0 0,1 1 1,0 0-1,1 1 0,1 1 0,1 0 0,0 1 0,2 0 0,0 1 1,0 0-1,2 1 0,1 0 0,0 0 0,1 0 0,2 1 0,0 0 0,1 0 1,1 0-1,0 10-280,2-26-3,1 0 1,-1-1 0,1 1 0,-1-1-1,1 1 1,0-1 0,1 0-1,-1 1 1,1-1 0,0 0 0,0 0-1,0 0 1,1 0 0,-1-1 0,1 1-1,0 0 1,0-1 0,0 0-1,1 0 1,-1 0 0,1 0 0,0 0-1,-1-1 1,1 0 0,0 0 0,1 0-1,-1 0 3,9 3-496,1 0 0,-1-2 1,1 0-1,-1 0 0,1-1 0,0-1 0,0 0 0,6-1 496,17-4-3623,-33 3 3045,-1-1-1,0 1 0,0-1 1,0 0-1,0 0 1,0-1-1,-1 1 0,1-1 579</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7:17.813"/>
    </inkml:context>
    <inkml:brush xml:id="br0">
      <inkml:brushProperty name="width" value="0.025" units="cm"/>
      <inkml:brushProperty name="height" value="0.025" units="cm"/>
      <inkml:brushProperty name="color" value="#004F8B"/>
    </inkml:brush>
  </inkml:definitions>
  <inkml:trace contextRef="#ctx0" brushRef="#br0">0 12 15255,'0'0'1905,"0"0"-881,0 0 225,0 0-1249,0 0-176,133-11-288,-77 13-897,-6 22-1008,-9 12-96,-14 6-1169,-14 2-2657</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7:18.147"/>
    </inkml:context>
    <inkml:brush xml:id="br0">
      <inkml:brushProperty name="width" value="0.025" units="cm"/>
      <inkml:brushProperty name="height" value="0.025" units="cm"/>
      <inkml:brushProperty name="color" value="#004F8B"/>
    </inkml:brush>
  </inkml:definitions>
  <inkml:trace contextRef="#ctx0" brushRef="#br0">1 346 6259,'0'0'1934,"0"0"-541,0 0-270,2-21-376,-1 4-620,-1 3-108,1-1 0,0 1-1,2 0 1,0-1 0,0 1 0,1 1 0,1-1-1,5-11-18,0 3 24,2 0-1,0 1 0,1 0 0,1 1 1,1 1-1,1 0 0,8-6-23,-24 25 60,0 0 0,0 0 0,0-1-1,1 1 1,-1 0 0,0 0 0,0 0 0,0 0-1,0 0 1,0 0 0,0 0 0,1 0 0,-1 0-1,0 0 1,0 0 0,0 0 0,0 0 0,1 0-1,-1 0 1,0 0 0,0 0 0,0 1 0,0-1-1,0 0 1,0 0 0,1 0 0,-1 0 0,0 0-1,0 0 1,0 0 0,0 0 0,0 0 0,0 1-1,0-1 1,0 0 0,1 0 0,-1 0 0,0 0-1,0 0 1,0 0 0,0 1 0,0-1 0,0 0-1,0 0 1,0 0 0,0 0 0,0 0 0,0 1-1,0-1 1,0 0 0,0 0 0,0 0 0,0 0-1,0 1-59,2 16 1221,-1 25-417,-1-38-341,-1 72 1413,2 83-329,-1-159-1547,0 1-1,0 0 0,0 0 0,0 0 1,0 0-1,0 0 0,0 0 1,0-1-1,0 1 0,0 0 0,0 0 1,1 0-1,-1 0 0,0 0 0,1-1 1,-1 1-1,0 0 0,1 0 1,-1-1-1,1 1 0,-1 0 0,1 0 1,0-1-1,-1 1 0,1-1 0,0 1 1,-1-1-1,1 1 0,0-1 1,0 1-1,-1-1 0,1 1 0,0-1 1,0 0-1,0 0 0,0 1 0,-1-1 1,1 0-1,0 0 0,0 0 1,0 0-1,0 0 0,0 0 0,0 0 1,0 0-1,-1 0 0,1-1 1,0 1-1,0 0 0,0 0 0,0-1 1,-1 1-1,1-1 0,0 1 0,0-1 1,0 0 0,5-2 64,-1 0 0,0-1 0,0 0 0,0 0 0,0 0 0,-1-1 0,2-2-64,22-30-70,-3-2 0,-1-1 0,-1-1 0,-2-3 70,4-6-1352,-9 27-3378,-9 18-315</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7:18.479"/>
    </inkml:context>
    <inkml:brush xml:id="br0">
      <inkml:brushProperty name="width" value="0.025" units="cm"/>
      <inkml:brushProperty name="height" value="0.025" units="cm"/>
      <inkml:brushProperty name="color" value="#004F8B"/>
    </inkml:brush>
  </inkml:definitions>
  <inkml:trace contextRef="#ctx0" brushRef="#br0">137 1 15191,'0'0'2062,"0"0"19,0 0-547,0 0-896,0 0-481,-4 4-125,0 0-32,1 0 0,-1-1-1,1 1 1,0 0 0,0 0-1,1 1 1,0-1 0,-1 0-1,1 1 1,1 0 0,-1-1-1,1 1 1,-1 0 0,1 0 0,1 0-1,-1 0 1,1 4 0,-1-2-59,1-1 1,0 1-1,0-1 0,1 0 0,0 1 1,0-1-1,0 0 0,1 0 1,0 0-1,0 0 0,1 0 1,-1 0-1,1 0 0,1-1 1,2 4 58,3 3-172,-5-8 148,0 0 0,-1 0 0,0 1 0,1-1 0,-2 1-1,1 0 1,0 0 0,-1 0 0,0 0 0,0 0 0,-1 0-1,1 1 1,-1-1 0,0 5 24,-1-10-1,0 1 0,0 0 0,0 0 0,0-1 1,-1 1-1,1 0 0,0-1 0,-1 1 0,1 0 0,0-1 0,-1 1 0,1 0 0,-1-1 1,1 1-1,-1-1 0,1 1 0,-1-1 0,0 1 0,1-1 0,-1 1 0,0-1 1,1 1-1,-1-1 0,0 0 0,1 0 0,-1 1 0,0-1 1,-24 6-151,18-5-2,-11 2-1577,0-1 0,1-1 1,-10 0 1729,-17-1-6171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5:03.185"/>
    </inkml:context>
    <inkml:brush xml:id="br0">
      <inkml:brushProperty name="width" value="0.025" units="cm"/>
      <inkml:brushProperty name="height" value="0.025" units="cm"/>
      <inkml:brushProperty name="color" value="#CC0066"/>
    </inkml:brush>
  </inkml:definitions>
  <inkml:trace contextRef="#ctx0" brushRef="#br0">40 151 5442,'0'0'6956,"0"0"-5369,0 0-672,0 0 139,0 0-608,-7-20-321,-21-64-56,27 82-38,0-1-1,1 1 1,-1-1-1,0 0 1,1 1-1,0-1 1,0 0-1,0 0 1,0 1-1,0-1 1,1-2-31,-1 5 24,0-1 0,0 0 0,1 1 0,-1-1 0,0 0 0,1 1 0,-1-1 0,1 0 0,-1 1 0,0-1 0,1 1 0,-1-1 0,1 1 0,0-1-1,-1 1 1,1-1 0,-1 1 0,1 0 0,0-1 0,-1 1 0,1 0 0,0 0 0,-1-1 0,1 1 0,0 0-24,2 0 74,0 0-1,0 0 1,0 0 0,0 0-1,0 1 1,0-1 0,0 1-1,0 0 1,0 0-1,0 0 1,3 2-74,11 7 242,0 2 0,0 0 0,-1 0 0,0 2 1,-2 0-1,13 15-242,4 2 351,56 53-1381,70 51 1030,-156-134-305,10 6-289,-5-5-1196,-3-4-3381,-3-9-255</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7:18.812"/>
    </inkml:context>
    <inkml:brush xml:id="br0">
      <inkml:brushProperty name="width" value="0.025" units="cm"/>
      <inkml:brushProperty name="height" value="0.025" units="cm"/>
      <inkml:brushProperty name="color" value="#004F8B"/>
    </inkml:brush>
  </inkml:definitions>
  <inkml:trace contextRef="#ctx0" brushRef="#br0">37 1 15431,'0'0'480,"0"0"1361,0 0 240,167 101-1425,-110-41 81,-13 6-321,-12 7-16,-22 2-368,-10 2 128,-10-2-160,-32-2-32,-10-4-32,-4-7-1280,-5-9-193,-1-9-2081,-1-11-2321</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7:24.063"/>
    </inkml:context>
    <inkml:brush xml:id="br0">
      <inkml:brushProperty name="width" value="0.025" units="cm"/>
      <inkml:brushProperty name="height" value="0.025" units="cm"/>
      <inkml:brushProperty name="color" value="#004F8B"/>
    </inkml:brush>
  </inkml:definitions>
  <inkml:trace contextRef="#ctx0" brushRef="#br0">11 0 9588,'0'0'2204,"0"0"-1441,0 0 430,0 0 453,0 0-659,0 0-555,-10 13 3490,37-9-3548,1-1 0,0-2 0,0 0 0,21-3-374,15 0 179,-13 1-518,47 1 162,-35 7-7732,-59-7 3560</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7:24.406"/>
    </inkml:context>
    <inkml:brush xml:id="br0">
      <inkml:brushProperty name="width" value="0.025" units="cm"/>
      <inkml:brushProperty name="height" value="0.025" units="cm"/>
      <inkml:brushProperty name="color" value="#004F8B"/>
    </inkml:brush>
  </inkml:definitions>
  <inkml:trace contextRef="#ctx0" brushRef="#br0">6 7 10965,'0'0'2049,"0"0"-1841,0 0 1809,0 0-560,0 0-961,0 0-320,-5-6 0,5 30 336,7 14 449,1 6 127,-1 6-752,-5 6-15,1-1-241,-3 5-160,2 4-481,1 6-1104,-3-1-1200,0-7-2273</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7:25.438"/>
    </inkml:context>
    <inkml:brush xml:id="br0">
      <inkml:brushProperty name="width" value="0.025" units="cm"/>
      <inkml:brushProperty name="height" value="0.025" units="cm"/>
      <inkml:brushProperty name="color" value="#004F8B"/>
    </inkml:brush>
  </inkml:definitions>
  <inkml:trace contextRef="#ctx0" brushRef="#br0">7 1 12742,'0'0'2065,"0"0"-854,0 0 539,0 0-363,0 0-581,-4 7-187,2 15-222,1-1 1,1 1-1,1-1 0,1 1 0,2 4-397,3 44 244,-6-59-279,-2-7-61,1-1-1,0 0 1,0 1-1,0-1 1,0 0 0,1 1-1,0-1 1,-1 0-1,1 0 1,0 0 0,0 1-1,1-1 1,1 3 96,-2-6-220,0 0 0,0 0 0,1 0 0,-1 0 0,0 0 0,0 0 1,0 0-1,1 0 0,-1 0 0,0-1 0,0 1 0,0 0 0,0-1 0,1 1 0,-1-1 1,0 1-1,0-1 0,0 0 0,0 1 0,0-1 0,0 0 0,0 0 0,-1 0 0,1 1 0,0-1 1,0-1 219,37-46-2273,-36 116 5493,-2 35-977,1-101-2243,-1 0 0,1-1 0,-1 1 0,1 0-1,0-1 1,0 1 0,-1-1 0,1 1 0,0-1 0,1 0-1,-1 1 1,0-1 0,0 0 0,0 0 0,1 0-1,-1 0 1,1 0 0,-1 0 0,0 0 0,1 0 0,0 0-1,-1-1 1,1 1 0,0-1 0,-1 1 0,1-1-1,0 1 1,-1-1 0,1 0 0,0 0 0,0 0 0,4 0-1,0 1 0,0-1 0,0 0 0,0-1 0,0 0 1,0 0-1,-1 0 0,1 0 0,1-2 1,3-1 11,-1-1 0,0 0 0,0-1 0,0 0 0,-1 0 0,0-1 0,0 0 0,-1 0 0,6-8-11,2-3 48,-1 0 0,-1-1 0,0 0 0,-1-3-48,-5 7-39,0-1 1,-1 1 0,0-1-1,-2-1 1,0 1-1,0 0 1,-2-1-1,0 0 1,-1 0 0,-1-8 38,0 24-1046,0 5-1385,-5 15-1470,0 0-1,-8 16 3902,-10 25-5304</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7:25.771"/>
    </inkml:context>
    <inkml:brush xml:id="br0">
      <inkml:brushProperty name="width" value="0.025" units="cm"/>
      <inkml:brushProperty name="height" value="0.025" units="cm"/>
      <inkml:brushProperty name="color" value="#004F8B"/>
    </inkml:brush>
  </inkml:definitions>
  <inkml:trace contextRef="#ctx0" brushRef="#br0">0 141 8980,'0'0'2479,"0"0"-1700,0 0-128,22-20-321,67-65-314,-85 82-48,-1 0 1,1-1-1,-1 1 0,1 0 0,0 1 0,0-1 0,0 1 0,1 0 0,1-1 32,6-5 3257,-12 10-2954,0 1 0,-1-1 1,1 0-1,0 1 0,0-1 0,0 0 1,0 0-1,0 1 0,1-1 0,0 2-303,-1 1 420,14 77 1593,-2-9-2552,-9-25-4654,-4-47 628,-3-1-2726</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7:26.088"/>
    </inkml:context>
    <inkml:brush xml:id="br0">
      <inkml:brushProperty name="width" value="0.025" units="cm"/>
      <inkml:brushProperty name="height" value="0.025" units="cm"/>
      <inkml:brushProperty name="color" value="#004F8B"/>
    </inkml:brush>
  </inkml:definitions>
  <inkml:trace contextRef="#ctx0" brushRef="#br0">1 14 3009,'0'0'10277,"0"0"-8596,0 0 272,0 0-80,0 0-1505,0 0-368,29-14-753,8 14-1039,2 0-2082,-4 0-5442</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7:26.417"/>
    </inkml:context>
    <inkml:brush xml:id="br0">
      <inkml:brushProperty name="width" value="0.025" units="cm"/>
      <inkml:brushProperty name="height" value="0.025" units="cm"/>
      <inkml:brushProperty name="color" value="#004F8B"/>
    </inkml:brush>
  </inkml:definitions>
  <inkml:trace contextRef="#ctx0" brushRef="#br0">65 0 13686,'0'0'2716,"0"0"-1795,0 0 359,0 0-792,5 2-840,5 0 331,-1 1 0,1 0 1,0 0-1,-1 1 0,4 2 21,-10-4 9,-1-1 1,1 1-1,0-1 1,-1 1 0,1 0-1,-1 0 1,0 0-1,0 0 1,0 1-1,0-1 1,0 0-1,0 1 1,0 0-1,-1-1 1,1 1 0,-1 0-1,0 0 1,0 0-1,0 0 1,0 0-1,0 2-9,0 6 98,1 1-1,-2-1 0,0 1 0,0-1 1,-1 1-1,0-1 0,-1 1 0,-1-1 1,0 1-1,0-1 0,-1 0 1,0-1-1,-6 10-97,-7 8 253,-2-1 1,-1 0-1,-1-2 1,-1 0-1,-21 18-253,42-42 128,1-1-18,0 0-28,0 0-23,2 0 2,21-1 157,0-2-1,0 0 1,6-3-218,-3 1-507,0 1 1,18 0 506,-20 3-1029,-14 0-214,-1 0 0,1 1 0,0 0 0,0 1 0,-1 0 1,8 2 1242,0 8-5309</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7:26.753"/>
    </inkml:context>
    <inkml:brush xml:id="br0">
      <inkml:brushProperty name="width" value="0.025" units="cm"/>
      <inkml:brushProperty name="height" value="0.025" units="cm"/>
      <inkml:brushProperty name="color" value="#004F8B"/>
    </inkml:brush>
  </inkml:definitions>
  <inkml:trace contextRef="#ctx0" brushRef="#br0">0 106 10597,'0'0'1822,"0"0"96,0 0 219,0 0-840,0 0-710,1-3-203,6-7-372,0 0 0,0 0 0,1 1 0,0 0 1,0 0-1,1 0 0,1 2 0,-1-1 0,1 1 0,0 0 0,4-1-12,-9 35 2540,3 29-2209,-3-24-1685,-1 1 0,-1 17 1354,-3-50-117,0 0 0,0 1 0,0-1 0,0 0 0,0 1 0,0-1 0,0 0 0,-1 0 0,1 1 0,0-1 0,0 0 0,0 1 0,0-1 0,0 0 0,0 0 0,-1 1 0,1-1 0,0 0 0,0 0 0,0 1 0,-1-1 0,1 0 0,0 0 1,0 0-1,-1 1 0,1-1 0,0 0 0,0 0 0,-1 0 0,1 0 0,0 0 0,-1 0 0,1 1 0,0-1 0,0 0 0,-1 0 0,1 0 0,0 0 0,-1 0 0,1 0 0,0 0 0,-1 0 0,1 0 0,0-1 0,-1 1 0,1 0 0,0 0 117,-3 0-1073,-9 0-6096</inkml:trace>
  <inkml:trace contextRef="#ctx0" brushRef="#br0" timeOffset="1">0 106 7235,'93'-47'7988,"-93"45"-6243,0 0 656,3 2-400,-1 0-1409,6-2-544,4-3 48,5 1-192,8-1-448,-3-3-1041,-3-3-1728,-4-3-2018</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7:27.100"/>
    </inkml:context>
    <inkml:brush xml:id="br0">
      <inkml:brushProperty name="width" value="0.025" units="cm"/>
      <inkml:brushProperty name="height" value="0.025" units="cm"/>
      <inkml:brushProperty name="color" value="#004F8B"/>
    </inkml:brush>
  </inkml:definitions>
  <inkml:trace contextRef="#ctx0" brushRef="#br0">30 1 4818,'0'0'5069,"0"0"-3249,0 0-86,0 0-328,21 5-270,67 22-210,-85-26-881,0 0 0,0 1 0,-1-1 1,1 1-1,0 0 0,-1 0 0,1 0 0,-1 0 0,0 0 0,1 1 0,-1-1 1,0 1-1,0-1 0,-1 1 0,1 0 0,-1-1 0,1 1 0,-1 0 0,0 0 1,0 0-1,0 0 0,0 1 0,-1-1 0,1 0 0,-1 0 0,0 0 0,0 0 1,0 1-1,0-1 0,-1 0 0,1 2-45,-1 5 87,1-1-32,1-4 4,-1 0 1,1-1-1,-1 1 1,0 0-1,-1 0 1,1-1-1,-1 1 0,0 0 1,0-1-1,-1 1 1,1-1-1,-1 1 1,0-1-1,0 0 1,-1 1-1,1-1 1,-1 0-1,0-1 1,-3 4-60,-4 3 156,-1-1 1,-1-1 0,1 0-1,-1 0 1,-1-1 0,1-1-1,-1 0 1,0 0 0,-1-2-1,1 1 1,-7 0-157,18-5 133,2 0 9,9 0-86,111 6-2137,20-6 2081,-108-3-3202,-16-7-1448</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7:27.499"/>
    </inkml:context>
    <inkml:brush xml:id="br0">
      <inkml:brushProperty name="width" value="0.025" units="cm"/>
      <inkml:brushProperty name="height" value="0.025" units="cm"/>
      <inkml:brushProperty name="color" value="#004F8B"/>
    </inkml:brush>
  </inkml:definitions>
  <inkml:trace contextRef="#ctx0" brushRef="#br0">0 3 10805,'0'0'1409,"0"0"367,0 0 658,0 0-1186,0 0-624,0 0 81,0-2-33,0 2-288,0 0 128,8 0-271,9 0 239,12 2-80,5 5-160,8-7-240,2 2-128,5-2-1137,-2 2-1632,-10 2-2770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5:03.513"/>
    </inkml:context>
    <inkml:brush xml:id="br0">
      <inkml:brushProperty name="width" value="0.025" units="cm"/>
      <inkml:brushProperty name="height" value="0.025" units="cm"/>
      <inkml:brushProperty name="color" value="#CC0066"/>
    </inkml:brush>
  </inkml:definitions>
  <inkml:trace contextRef="#ctx0" brushRef="#br0">195 1 11829,'0'0'2225,"0"0"-1344,0 0 1696,0 0-1072,-86 130-993,76-90-256,-5 0-192,1-1 32,1-1-16,-1 0-128,-1-3 96,3-4-96,2-2-16,5-7-544,5-5-305,0-6-1984,0-8-1105,0-3-6483</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7:36.293"/>
    </inkml:context>
    <inkml:brush xml:id="br0">
      <inkml:brushProperty name="width" value="0.025" units="cm"/>
      <inkml:brushProperty name="height" value="0.025" units="cm"/>
      <inkml:brushProperty name="color" value="#004F8B"/>
    </inkml:brush>
  </inkml:definitions>
  <inkml:trace contextRef="#ctx0" brushRef="#br0">320 19 11941,'0'0'1129,"0"0"-459,0 0 642,0 0 9,0 0-347,0 0-638,0 0 8,-7-3-112,-19-9 160,26 12-383,-1-1 0,1 1 0,0 0 0,0 0-1,-1-1 1,1 1 0,0 0 0,0 0 0,-1 0 0,1-1-1,0 1 1,0 0 0,-1 0 0,1 0 0,0 0 0,-1 0-1,1 0 1,0 0 0,-1-1 0,1 1 0,0 0 0,-1 0-1,1 0 1,0 0 0,-1 0 0,1 1 0,0-1 0,-1 0-1,1 0 1,0 0 0,-1 0 0,1 0 0,0 0 0,-1 1 0,1-1-1,0 0 1,0 0 0,-1 0 0,1 1 0,0-1 0,0 0-1,-1 0 1,1 1 0,0-1 0,0 0 0,-1 1-9,1 0 68,-15 25 434,2-1 0,1 1 1,1 1-1,0 5-502,10-28 3,-41 117 494,6 2 0,5 1 0,-13 115-497,40-206-288,-14 79-253,-2-42-4168,13-56-184,0-12-3015</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7:36.624"/>
    </inkml:context>
    <inkml:brush xml:id="br0">
      <inkml:brushProperty name="width" value="0.025" units="cm"/>
      <inkml:brushProperty name="height" value="0.025" units="cm"/>
      <inkml:brushProperty name="color" value="#004F8B"/>
    </inkml:brush>
  </inkml:definitions>
  <inkml:trace contextRef="#ctx0" brushRef="#br0">0 54 12854,'0'0'227,"0"0"261,0 0 294,0 0-35,24-9-505,77-26-140,-96 33-73,1 0 1,0 0-1,-1 1 1,1 0-1,0 0 1,0 1-1,0 0 1,0 0 0,0 0-1,0 1 1,0 0-1,-1 0 1,7 2-30,-9-2 22,0 1 0,0-1 1,0 1-1,0 0 0,0 0 1,0 0-1,0 1 0,0-1 1,-1 0-1,1 1 1,-1 0-1,0 0 0,0 0 1,0 0-1,0 0 0,1 3-22,1 7 167,0-1 0,-1 1-1,0 0 1,-1 0-1,0 1 1,-1-1 0,-1 0-1,0 0 1,-1 4-167,0-10 95,0 1 0,0-1 0,-1 0 0,0 0 0,0 0 0,-1 0 0,0 0 0,0 0 1,-1-1-1,1 1 0,-1-1 0,-1 0 0,1 0 0,-1-1 0,0 1 0,-1 0-95,-4 3 39,1-1-1,-1 0 1,-1 0-1,1-1 0,-1-1 1,-1 1-1,1-2 1,-1 0-1,-2 1-38,7-5-605,1 1-1,-1-1 1,0 0-1,0-1 0,0 1 1,0-2-1,-2 1 606,-8 0-4450,0 0-3049</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7:36.953"/>
    </inkml:context>
    <inkml:brush xml:id="br0">
      <inkml:brushProperty name="width" value="0.025" units="cm"/>
      <inkml:brushProperty name="height" value="0.025" units="cm"/>
      <inkml:brushProperty name="color" value="#004F8B"/>
    </inkml:brush>
  </inkml:definitions>
  <inkml:trace contextRef="#ctx0" brushRef="#br0">0 112 10341,'0'0'3017,"0"0"-2086,0 0 168,0 0-138,9-8-1065,26-24 605,2 2 1,17-10-502,-53 40 37,-1-1 1,0 1-1,1 0 0,-1 0 1,0 0-1,1 0 0,-1 0 1,0 0-1,1 0 0,-1 0 1,0 0-1,1-1 0,-1 1 1,1 1-1,-1-1 0,0 0 1,1 0-1,-1 0 0,0 0 1,1 0-1,-1 0 0,0 0 1,1 0-1,-1 0 0,0 1 0,0-1 1,1 0-1,-1 0 0,0 1 1,1-1-1,-1 0 0,0 0 1,0 1-1,1-1 0,-1 0 1,0 0-1,0 1 0,0-1 1,0 0-1,1 1 0,-1-1 1,0 0-1,0 1 0,0-1 1,0 0-1,0 1 0,0-1 1,0 0-1,0 1 0,0-1-37,4 24 238,-4-19 24,5 49 943,-2 29-1205,-3-24-3359,0-48 2029,0-8-2282,-2-2-2503</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7:37.293"/>
    </inkml:context>
    <inkml:brush xml:id="br0">
      <inkml:brushProperty name="width" value="0.025" units="cm"/>
      <inkml:brushProperty name="height" value="0.025" units="cm"/>
      <inkml:brushProperty name="color" value="#004F8B"/>
    </inkml:brush>
  </inkml:definitions>
  <inkml:trace contextRef="#ctx0" brushRef="#br0">8 11 10149,'0'0'2881,"0"0"-1120,0 0 720,0 0-1040,0 0-993,0 0-416,-7-11-64,29 18-400,10 6-609,9 1-1088,6-10-1120,2-4-4131</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7:37.625"/>
    </inkml:context>
    <inkml:brush xml:id="br0">
      <inkml:brushProperty name="width" value="0.025" units="cm"/>
      <inkml:brushProperty name="height" value="0.025" units="cm"/>
      <inkml:brushProperty name="color" value="#004F8B"/>
    </inkml:brush>
  </inkml:definitions>
  <inkml:trace contextRef="#ctx0" brushRef="#br0">195 1 8148,'0'0'2009,"0"0"-731,0 0 888,0 0-371,0 0-642,-6 0-433,3 0-626,-1 1-1,1 0 0,0 0 1,-1 0-1,1 0 0,0 0 1,0 1-1,0-1 0,0 1 1,0 0-1,0 0 0,0 0 1,1 0-1,-1 1 0,1-1 1,-1 1-1,1-1 1,0 1-1,0 0 0,-1 2-93,-12 16 782,2 1 0,-7 14-782,12-20 291,-4 6-34,2-1 1,0 2-1,1 0 1,2 0-1,0 0 1,2 1-1,0 0 1,2 0-1,0 0 0,2 0 1,0 0-1,3 18-257,-1-35-48,0-1-1,0 1 1,0-1 0,1 0-1,0 1 1,0-1-1,1 0 1,0 0-1,0 0 1,0-1-1,0 1 1,1-1-1,0 0 1,0 0-1,1 0 1,0 0 0,-1-1-1,1 1 1,1-1-1,2 1 49,-1-1-626,-1 0-1,1-1 0,0 0 1,0-1-1,0 1 0,0-1 1,0-1-1,1 0 0,-1 1 1,0-2-1,7 1 627,-11-1-521,-1 0-1,1 0 1,-1 0 0,1-1 0,0 1-1,-1-1 1,1 1 0,-1-1-1,1 0 1,1-1 521,25-23-8428</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7:37.958"/>
    </inkml:context>
    <inkml:brush xml:id="br0">
      <inkml:brushProperty name="width" value="0.025" units="cm"/>
      <inkml:brushProperty name="height" value="0.025" units="cm"/>
      <inkml:brushProperty name="color" value="#004F8B"/>
    </inkml:brush>
  </inkml:definitions>
  <inkml:trace contextRef="#ctx0" brushRef="#br0">84 0 13622,'0'0'1297,"0"0"-145,0 0 1121,-49 113-960,47-69-721,2 2 257,0-1-609,0-1-80,0-2-32,-5 0-256,-3-7-96,3-6-1169,0-7-1088,1-13-1169,-1-9-2577</inkml:trace>
  <inkml:trace contextRef="#ctx0" brushRef="#br0" timeOffset="1">55 287 11541,'0'0'3650,"0"0"-2417,0 0 1104,0 0-1361,0 0-768,0 0-208,125-17-144,-71 8-1313,-3-2-1824,-4-5-1793</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7:38.305"/>
    </inkml:context>
    <inkml:brush xml:id="br0">
      <inkml:brushProperty name="width" value="0.025" units="cm"/>
      <inkml:brushProperty name="height" value="0.025" units="cm"/>
      <inkml:brushProperty name="color" value="#004F8B"/>
    </inkml:brush>
  </inkml:definitions>
  <inkml:trace contextRef="#ctx0" brushRef="#br0">101 1 13942,'0'0'835,"0"0"758,0 0-264,0 0-654,0 0-302,-9 18-74,0-1-161,3-7-31,1-1-1,0 1 0,1 0 1,0 1-1,0-1 0,1 1 0,1 0 1,0-1-1,0 1 0,1 0 0,0 4-106,-22 287 2071,12-194-3958,2-1-3873,9-95 1772,0-10-1310</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7:38.642"/>
    </inkml:context>
    <inkml:brush xml:id="br0">
      <inkml:brushProperty name="width" value="0.025" units="cm"/>
      <inkml:brushProperty name="height" value="0.025" units="cm"/>
      <inkml:brushProperty name="color" value="#004F8B"/>
    </inkml:brush>
  </inkml:definitions>
  <inkml:trace contextRef="#ctx0" brushRef="#br0">0 48 8324,'0'0'824,"0"0"660,0 0-41,0 0-632,0 0-235,17-9-253,0-2-94,2 1 1,15-6-230,-32 16 14,-1-1 0,1 1 0,-1 0-1,1-1 1,0 1 0,-1 0 0,1 0 0,-1 0 0,1 0 0,0 1 0,-1-1 0,1 0 0,-1 1 0,1-1-1,-1 1 1,1-1 0,-1 1 0,1 0 0,-1-1 0,0 1 0,1 0 0,-1 0 0,0 0 0,0 0 0,0 0-1,1 1 1,-1-1-14,3 4 32,-1 0 0,1 0 0,-1 1-1,0-1 1,2 6-32,-3-7 23,1 5 59,0-1 0,0 0-1,-1 1 1,0-1 0,0 1-1,-1 0 1,0 7-82,0-10 24,-1-1 0,0 0 0,-1 0 0,1 1 0,-1-1 0,0 0 0,0 0 0,-1 0 0,1 0 0,-1 0 0,-1 0 0,1 0 0,-2 2-24,-56 76-4061,32-46-440</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7:38.974"/>
    </inkml:context>
    <inkml:brush xml:id="br0">
      <inkml:brushProperty name="width" value="0.025" units="cm"/>
      <inkml:brushProperty name="height" value="0.025" units="cm"/>
      <inkml:brushProperty name="color" value="#004F8B"/>
    </inkml:brush>
  </inkml:definitions>
  <inkml:trace contextRef="#ctx0" brushRef="#br0">0 292 8100,'0'0'2502,"0"0"-1915,0 0-467,0 0 171,22-15-318,68-48-21,-39 21 2025,-48 39-1660,-1 0 0,0-1 1,1 1-1,-1-1 0,-1 0 0,1 1 0,0-1 0,0-2-317,-2 17 652,0 0 1,1 0-1,1 0 0,0-1 0,0 1 0,4 8-652,1 10 249,-1-5-200,1 2-488,-6-9-2980,-1-17 444,0 0-1715,0 0-2676</inkml:trace>
  <inkml:trace contextRef="#ctx0" brushRef="#br0" timeOffset="1">216 44 2689,'0'0'10581,"0"0"-9044,0 0 1376,0 0-944,0 0-816,0 0-1105,0-17-48,8 17-513,11 0-735,6 0-561,-1-9-2385,3-9-6163</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7:39.307"/>
    </inkml:context>
    <inkml:brush xml:id="br0">
      <inkml:brushProperty name="width" value="0.025" units="cm"/>
      <inkml:brushProperty name="height" value="0.025" units="cm"/>
      <inkml:brushProperty name="color" value="#004F8B"/>
    </inkml:brush>
  </inkml:definitions>
  <inkml:trace contextRef="#ctx0" brushRef="#br0">47 0 12950,'0'0'1155,"0"0"553,0 0 258,0 0-947,0 0-742,14 1-213,-11-1-62,1 0 4,1 0 0,-1 0 0,0 0 0,0 1 0,0-1 0,0 1 0,0 0 0,0 0 0,0 1 0,0-1-1,0 1 1,-1 0 0,1 0 0,0 0 0,-1 0 0,0 1 0,1 0 0,-1-1 0,0 1 0,-1 0 0,1 0 0,0 1 0,-1-1-1,3 4-5,3 10 96,-1-1 0,-1 2 0,0-1 0,-1 1 0,-1-1 0,0 1 0,-2 0-1,0 5-95,1 19 252,-3 0-1,-1 0 0,-2 2-251,-2-11-239,0-1-1,-2 0 0,-2 0 1,0-1-1,-3 0 1,-11 23 239,7-20-2379,-2-1 0,-2 0 0,-10 11 2379,-13 12-7364</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5:03.903"/>
    </inkml:context>
    <inkml:brush xml:id="br0">
      <inkml:brushProperty name="width" value="0.025" units="cm"/>
      <inkml:brushProperty name="height" value="0.025" units="cm"/>
      <inkml:brushProperty name="color" value="#CC0066"/>
    </inkml:brush>
  </inkml:definitions>
  <inkml:trace contextRef="#ctx0" brushRef="#br0">105 5 12630,'0'0'2566,"0"0"-1488,0 0 715,0 0-651,0 0-806,-16-1-227,-69-3-149,85 6 12,-1 0-1,0 0 0,1 0 1,-1 0-1,1 0 0,0 0 1,0 0-1,-1 0 1,1 0-1,1 0 0,-1 0 1,0 2 28,0 1-12,1 3 13,-1 0-1,2 0 0,-1 0 0,1 1 0,0-1 0,0-1 0,1 1 0,0 0 0,3 5 0,8 11 73,1-1 0,5 7-73,-9-15 5,-1 0 0,0 1 0,-1 0 0,-1 0 0,0 1 0,2 11-5,-7-15-37,-3-10 32,0 0 0,1-1 0,-1 1 0,1-1 0,0 1 0,-1-1 0,1 1 1,0-1-1,1 1 0,-1-1 0,1 1 5,-2-3-21,0 0 10,61 16-619,-50-16-179,-3 1-18,0 0 0,-1-1 0,1-1 0,0 1 0,0-1 1,-1 0-1,1-1 827,15-11-5987</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7:44.373"/>
    </inkml:context>
    <inkml:brush xml:id="br0">
      <inkml:brushProperty name="width" value="0.025" units="cm"/>
      <inkml:brushProperty name="height" value="0.025" units="cm"/>
      <inkml:brushProperty name="color" value="#F6630D"/>
    </inkml:brush>
  </inkml:definitions>
  <inkml:trace contextRef="#ctx0" brushRef="#br0">0 0 12086,'0'0'1571,"0"0"-893,0 0 218,0 0-42,0 6-417,0 2-158,1 0 0,0-1 0,0 1 0,1-1 0,0 1 0,1-1 0,-1 0 0,4 7-279,-4-11 48,-1 0 0,1 0 0,0 0-1,-1 0 1,1 0 0,0-1-1,1 1 1,-1-1 0,0 1 0,1-1-1,0 0 1,-1 0 0,1 0 0,0 0-1,0 0 1,0-1 0,0 0-1,0 1 1,0-1 0,1 0 0,-1 0-1,0-1 1,1 1 0,-1-1-48,13 1-58,0 0 0,0-1 0,0-1 1,0 0-1,0-1 0,0-1 0,0-1 0,-1 0 1,14-6 57,53-36-710,-56 29 610,1 2 0,7-2 100,-33 16 507,-1 1-206,0 5 97,0 1-366,1-1 1,0 0 0,0 0 0,0 0 0,1 0 0,0 0-1,0-1 1,0 1 0,0 0 0,1-1 0,0 0-1,0 1 1,0-1 0,0 0 0,1-1 0,0 1 0,-1-1-1,1 1 1,0-1 0,1 0 0,-1 0 0,1-1-1,-1 0 1,3 1-33,7 4-29,0-1-1,1 0 1,-1-1 0,1-1-1,1 0 1,-1-1-1,14 0 30,20 0-289,1-3-1,-1-2 1,0-2-1,1-2 1,-2-3-1,21-6 290,-61 13 236,-1 1 0,1 0 0,-1 1 0,0-1-1,1 1 1,-1 1 0,1 0 0,-1 0-1,1 0 1,0 1-236,13 4 224,-1 1-1,16 8-223,16 6 144,-12-5 166,-8-3-1431,-9-6-4431,-23-7 1603</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7:44.713"/>
    </inkml:context>
    <inkml:brush xml:id="br0">
      <inkml:brushProperty name="width" value="0.025" units="cm"/>
      <inkml:brushProperty name="height" value="0.025" units="cm"/>
      <inkml:brushProperty name="color" value="#F6630D"/>
    </inkml:brush>
  </inkml:definitions>
  <inkml:trace contextRef="#ctx0" brushRef="#br0">71 1 912,'0'0'11595,"0"0"-8655,0 0-1841,0 0 681,0 0-630,-1 6-846,-4 35 374,2 1 1,2 0-1,3 25-678,-1 4 288,1-5-207,0-34-357,-2 0-1,-1-1 1,-1 1 0,-6 28 276,7-56-385,0 0 1,0 0-1,-1 0 1,1 0-1,-1 0 1,0 0-1,0 0 1,-3 3 384,4-6-425,0 0 0,0 0 0,0 1 0,-1-1 0,1 0 0,0 0 0,-1 0 1,1 0-1,-1-1 0,1 1 0,-1 0 0,0-1 0,1 1 0,-1-1 0,0 1 425,-15 0-7051</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7:45.059"/>
    </inkml:context>
    <inkml:brush xml:id="br0">
      <inkml:brushProperty name="width" value="0.025" units="cm"/>
      <inkml:brushProperty name="height" value="0.025" units="cm"/>
      <inkml:brushProperty name="color" value="#F6630D"/>
    </inkml:brush>
  </inkml:definitions>
  <inkml:trace contextRef="#ctx0" brushRef="#br0">27 40 10453,'0'0'1774,"0"0"-555,0 0 323,0 0-397,0 0-198,-5 17-216,-13 58-184,17-70-482,0 1 0,0-1 1,1 0-1,0 1 0,0-1 0,0 0 1,0 1-1,1-1 0,0 0 1,0 0-1,2 3-65,-2-4 30,0-1-1,1 0 1,-1 0 0,1 0 0,0 0 0,0-1 0,0 1-1,0-1 1,1 1 0,-1-1 0,1 1 0,0-1 0,-1 0-1,1 0-28,5 2 24,0-1 0,0 0 0,0 0 1,0 0-1,0-1 0,0 0 1,1-1-1,-1 0 0,1 0 0,-1-1 1,6 0-26,-7-1 39,-1 1 1,0-1 0,0-1 0,0 1-1,-1-1 1,1 0 0,0-1-1,0 1 1,-1-1 0,0 0 0,0 0-1,1-1 1,-2 1 0,1-1-1,3-4-39,12-12-2,-1-1 0,0 0-1,-2-2 3,20-22-436,-1 9-549,-5 7-1710,-14 9-3038,-15 16-2985</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7:45.476"/>
    </inkml:context>
    <inkml:brush xml:id="br0">
      <inkml:brushProperty name="width" value="0.025" units="cm"/>
      <inkml:brushProperty name="height" value="0.025" units="cm"/>
      <inkml:brushProperty name="color" value="#F6630D"/>
    </inkml:brush>
  </inkml:definitions>
  <inkml:trace contextRef="#ctx0" brushRef="#br0">1 150 15335,'0'0'2169,"0"0"-1342,0 0 147,0 0 312,0 2-870,1 9-391,0-1-1,1 0 1,0 0-1,1 0 1,0 0 0,3 5-25,7 24 209,-6-6 1,-2 0 0,1 31-210,-3-27 125,2 0 0,2 3-125,-7-40 0,0 1-1,0-1 1,0 0 0,0 1 0,0-1-1,1 1 1,-1-1 0,0 0-1,0 1 1,1-1 0,-1 1-1,0-1 1,0 0 0,1 1-1,-1-1 1,0 0 0,1 0 0,-1 1-1,1-1 1,-1 0 0,0 0-1,1 1 1,-1-1 0,1 0-1,-1 0 1,1 0 0,-1 0 0,0 0-1,1 0 1,-1 0 0,1 0-1,-1 0 1,1 0 0,-1 0-1,1 0 1,-1 0 0,1 0-1,-1 0 1,0 0 0,1 0 0,-1-1-1,1 1 1,-1 0 0,21-12-6,-7-2 35,0 0 1,-1-2-1,0 1 0,-2-1 0,6-10-29,11-21 137,9-22-137,90-215-928,-125 280 663,-2 4 39,0 0 1,0 0-1,0 0 1,0 0 0,0 0-1,0 0 1,0 0-1,1 1 1,-1-1-1,0 0 1,0 0 0,0 0-1,0 0 1,0 0-1,0 0 1,0 0 0,0 0-1,0 0 1,0 0-1,0 0 1,1 0 0,-1 0-1,0 0 1,0 0 225,0 8-1579,0 24-4934</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7:46.024"/>
    </inkml:context>
    <inkml:brush xml:id="br0">
      <inkml:brushProperty name="width" value="0.025" units="cm"/>
      <inkml:brushProperty name="height" value="0.025" units="cm"/>
      <inkml:brushProperty name="color" value="#F6630D"/>
    </inkml:brush>
  </inkml:definitions>
  <inkml:trace contextRef="#ctx0" brushRef="#br0">268 27 7700,'0'0'2363,"0"0"-1376,0 0 772,0 0 15,0 0-595,-6-5-491,3 3-598,0-1 1,-1 1-1,1 0 0,0 0 0,-1 0 1,0 1-1,1-1 0,-1 1 0,0 0 1,0 0-1,0 0 0,0 1 0,0-1 1,0 1-1,0 0 0,1 0 0,-1 0 1,0 0-1,0 1 0,0 0 0,0 0 1,0 0-1,-2 1-90,-8 7 183,0 1 0,1 0 0,0 0 0,1 1 0,0 1 0,1 0 0,0 1 0,1 0 0,0 1 0,1 0 0,1 0-1,-3 9-182,7-14-100,0 0-1,1 0 0,0 0 0,1 0 1,0 1-1,1-1 0,-1 1 0,2 0 0,0 5 101,9-14-1502,-3-2 1403,0 0-1,0 0 0,0-1 1,-1 0-1,1 0 0,-1 0 1,1 0-1,-1-1 0,0 0 1,0 0-1,0 0 0,0-1 0,-1 0 1,0 0-1,1 0 0,0-2 100,14-15-443,-1 0-1,13-20 444,-27 35-17,7-9 113,3-5 24,-3 8 3735,11 24-5451,17-9-4246,-17-3 311</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7:46.377"/>
    </inkml:context>
    <inkml:brush xml:id="br0">
      <inkml:brushProperty name="width" value="0.025" units="cm"/>
      <inkml:brushProperty name="height" value="0.025" units="cm"/>
      <inkml:brushProperty name="color" value="#F6630D"/>
    </inkml:brush>
  </inkml:definitions>
  <inkml:trace contextRef="#ctx0" brushRef="#br0">12 0 10645,'0'0'3428,"0"0"-1883,0 0 0,0 0-318,0 0-336,0 23-382,0 183 185,2-177-610,-1 24-107,-1-49 41,0-1 0,-1 1-1,1-1 1,-1 1 0,0-1 0,0 1-1,0-1 1,0 1 0,-1-1-1,1 0 1,-2 3-18,1-5 193,2-8 324,1-2-496,1 0 0,0 1 0,1-1-1,0 1 1,1-1 0,-1 1 0,1 0 0,1 1 0,0-1 0,0 1 0,6-7-21,3-3-30,1 1 1,0 0-1,2 1 1,9-6 29,-6 5-92,1 2 1,1 0-1,22-10 92,-32 19-466,0 0 0,-1 1 0,1 0 0,1 0 0,-1 2 0,0-1 0,1 2 0,0 0 0,-1 0 466,10 1-4220,-6 0-3275</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7:47.777"/>
    </inkml:context>
    <inkml:brush xml:id="br0">
      <inkml:brushProperty name="width" value="0.025" units="cm"/>
      <inkml:brushProperty name="height" value="0.025" units="cm"/>
      <inkml:brushProperty name="color" value="#F6630D"/>
    </inkml:brush>
  </inkml:definitions>
  <inkml:trace contextRef="#ctx0" brushRef="#br0">217 35 11093,'0'0'2228,"0"0"-1257,0 0 912,0 0 110,0 0-648,0-5-606,0-17-213,-1 21-499,1 0 1,-1 1 0,1-1 0,-1 1 0,1-1 0,-1 1 0,1 0 0,-1-1 0,0 1 0,1-1 0,-1 1 0,0 0 0,1 0 0,-1-1 0,0 1 0,1 0 0,-1 0-1,0 0 1,1 0 0,-1-1 0,0 1 0,0 0 0,1 1 0,-1-1 0,0 0 0,0 0 0,1 0 0,-1 0 0,0 0 0,0 1-28,-2-1 90,-6 1-55,0 0-1,0 1 1,0 0 0,0 0-1,1 1 1,-1 0 0,1 1-1,-7 3-34,-3 2 6,1 1 1,0 1-1,-11 9-6,26-17-10,-1-1-1,1 1 0,0 0 1,0 0-1,0 0 1,0 1-1,0-1 1,0 0-1,1 1 1,0-1-1,0 0 1,0 1-1,0 0 0,0-1 1,1 1-1,-1 2 11,0 13-188,1 0 0,1 17 188,1-4-253,-2 106 317,0-137-104,0-1 107,0 0-131,13 5 59,9 5-1173,1-1-1,0 0 1,1-2 0,0-1 0,6 1 1178,17 2-4178</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7:48.258"/>
    </inkml:context>
    <inkml:brush xml:id="br0">
      <inkml:brushProperty name="width" value="0.025" units="cm"/>
      <inkml:brushProperty name="height" value="0.025" units="cm"/>
      <inkml:brushProperty name="color" value="#F6630D"/>
    </inkml:brush>
  </inkml:definitions>
  <inkml:trace contextRef="#ctx0" brushRef="#br0">160 296 8900,'0'0'2593,"0"0"-1694,0 0 611,0 0-88,0 0-725,-11 12-217,4-5-339,-8 9 342,0 0 0,2 1 0,0 0 0,-6 13-483,3-4 1045,2 1 1,-2 8-1046,12-25 129,0 1 1,1-1 0,0 1-1,1 0 1,0 0 0,1 0 0,-1 10-130,3-20-13,-1 0 0,0-1 0,0 1 0,0 0 0,0-1 0,1 1 0,-1 0 0,0-1 0,0 1 0,1 0 0,-1-1 0,1 1 0,-1-1 0,0 1 0,1-1 0,-1 1 0,1-1 0,-1 1 0,1-1 0,0 1 0,-1-1 0,1 0 0,-1 1 1,1-1-1,0 0 0,-1 1 0,1-1 13,27 5-451,26-9-648,-47 2 941,0 0 0,0 0 1,0-1-1,0 0 0,-1 0 0,1 0 0,-1-1 0,0 0 1,0 0-1,0-1 0,-1 1 0,1-1 0,3-5 158,-2 1-157,0 0-1,-1-1 1,0 1-1,-1-1 0,0 0 1,0-1-1,-1 1 1,2-8 157,0-7-83,-1 1 1,-1-1-1,-1 0 1,-1-1-1,-2 1 1,0 0-1,-3-19 83,1 34-2,1 0 0,-2 0 0,1 0 0,-1 1 0,-1-1 0,0 1 0,0-1 0,-1 1 0,-1-1 2,-5-7 692,-1 0-1,-1 1 1,0 1-1,-2-1-691,14 16 101,0-1-1,1 0 1,-1 0 0,0 1-1,1-1 1,-1 0 0,1 0-1,-1 0 1,1 1 0,-1-1-1,1 0 1,-1 0 0,1 0-1,0 0 1,0 0 0,-1 0-1,1 0 1,0 0 0,0 0-1,0 0 1,0 0 0,0 0-1,0 0 1,1 0 0,-1 0-1,0-1-100,1 1 20,0-1 0,0 1 0,0-1-1,0 1 1,1-1 0,-1 1 0,0 0 0,0 0-1,1 0 1,-1-1 0,1 1 0,-1 1-1,1-1 1,0 0-20,4-2-157,1 0 0,0 0-1,0 1 1,0 0 0,1 0-1,5-1 158,0 2-515,0 0-1,0 1 0,0 0 0,0 1 0,0 1 0,-1 0 1,7 2 515,-12-2-568,0 0 1,0 1 0,0-1 0,0 2 0,-1-1 0,1 1 0,-1 0-1,0 0 1,0 1 0,-1 0 0,1 0 0,-1 0 0,3 5 567,24 41-7817</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7:48.593"/>
    </inkml:context>
    <inkml:brush xml:id="br0">
      <inkml:brushProperty name="width" value="0.025" units="cm"/>
      <inkml:brushProperty name="height" value="0.025" units="cm"/>
      <inkml:brushProperty name="color" value="#F6630D"/>
    </inkml:brush>
  </inkml:definitions>
  <inkml:trace contextRef="#ctx0" brushRef="#br0">0 40 9812,'0'0'2951,"0"0"-1582,0 0 573,0 0-715,3-4-899,2 0-296,1 0-1,-1 0 0,1 0 0,0 1 0,0-1 0,0 2 1,1-1-1,0 0-31,-5 3 10,0-1 0,0 0 0,0 1 0,0-1 0,0 1 0,0-1 0,0 1 0,0 0 0,0 0 0,0 0 0,0 0 0,0 0 0,0 1 0,0-1 0,0 1 0,0-1 0,0 1 0,0-1 0,0 1-1,0 0 1,0 0 0,-1 0 0,1 0 0,0 1 0,-1-1 0,1 0 0,-1 1 0,1-1 0,0 1-10,1 3-94,0-1-1,0 1 1,0 0-1,-1 0 1,0 0-1,1 0 1,-2 1-1,1-1 1,-1 1-1,0-1 1,0 1-1,0 4 95,-1-10-162,0 0 0,1 1-1,-1-1 1,0 0 0,0 0 0,0 0-1,0 0 1,0 0 0,1 0-1,-1 0 1,0 0 0,0 0-1,0 0 1,0 0 0,1 0-1,-1 0 1,0 0 0,0 0-1,0 0 1,0 0 0,0 0-1,1-1 1,-1 1 0,0 0-1,0 0 1,0 0 0,0 0-1,0 0 1,0 0 0,1 0-1,-1 0 1,0 0 0,0-1 0,0 1-1,0 0 1,0 0 0,0 0-1,0 0 1,0 0 0,0-1-1,0 1 1,0 0 0,1 0-1,-1 0 1,0 0 0,0 0-1,0-1 1,0 1 0,0 0-1,0 0 1,0 0 162,4-21-6931</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7:49.164"/>
    </inkml:context>
    <inkml:brush xml:id="br0">
      <inkml:brushProperty name="width" value="0.025" units="cm"/>
      <inkml:brushProperty name="height" value="0.025" units="cm"/>
      <inkml:brushProperty name="color" value="#F6630D"/>
    </inkml:brush>
  </inkml:definitions>
  <inkml:trace contextRef="#ctx0" brushRef="#br0">7 7 14935,'0'0'2913,"0"0"-2096,0 0 1215,0 0-639,0 0-1201,0 0-192,-7-6 0,7 8 32,0 11-144,0-4 112,0 2-48,2-4-1040,8-3-1233,3-4-2113,1 0-5011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5:04.247"/>
    </inkml:context>
    <inkml:brush xml:id="br0">
      <inkml:brushProperty name="width" value="0.025" units="cm"/>
      <inkml:brushProperty name="height" value="0.025" units="cm"/>
      <inkml:brushProperty name="color" value="#CC0066"/>
    </inkml:brush>
  </inkml:definitions>
  <inkml:trace contextRef="#ctx0" brushRef="#br0">0 1 13830,'0'0'1953,"0"0"-976,0 0 1008,0 0-1345,0 0-432,0 0 288,69 132-400,-32-83 128,0 2-192,-3 2 0,-4 0-32,-6-7-144,-7-4-48,-7-9-336,-2-11-240,-4-11-1649,6-11-785,2 0-3553</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7:49.632"/>
    </inkml:context>
    <inkml:brush xml:id="br0">
      <inkml:brushProperty name="width" value="0.025" units="cm"/>
      <inkml:brushProperty name="height" value="0.025" units="cm"/>
      <inkml:brushProperty name="color" value="#F6630D"/>
    </inkml:brush>
  </inkml:definitions>
  <inkml:trace contextRef="#ctx0" brushRef="#br0">57 29 15559,'0'0'3556,"0"0"-2654,0 0-85,0 0-70,15-1-940,-2 0 156,20-1-187,0-1 0,-1-2 0,1-1 0,13-5 224,-46 13 82,1 0 0,0 0 0,0-1 0,-1 1 0,0 0 0,1 0 0,-1 0 0,0 0 0,0 0 0,0 0 0,0 0 0,0 0 0,0-1 0,-1 3-82,1 2 127,0 581 1788,1-582-1924,-1 0-1,0 0 0,0 1 0,-1-1 0,0 0 0,1 0 0,-2 0 0,1 0 0,-1 0 1,1 0-1,-1 0 0,-1 0 0,1-1 0,-1 1 0,0-1 0,0 0 0,0 1 0,0-1 0,-1-1 1,1 1-1,-1 0 0,0-1 0,-1 0 0,1 0 0,0 0 0,-1-1 0,1 1 0,-1-1 1,0 0-1,0 0 0,-4 0 10,-4 2-617,0 0 1,0-2 0,0 1-1,-8-1 617,-30 0-5535,0-1-5481</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8:15.406"/>
    </inkml:context>
    <inkml:brush xml:id="br0">
      <inkml:brushProperty name="width" value="0.025" units="cm"/>
      <inkml:brushProperty name="height" value="0.025" units="cm"/>
      <inkml:brushProperty name="color" value="#F6630D"/>
    </inkml:brush>
  </inkml:definitions>
  <inkml:trace contextRef="#ctx0" brushRef="#br0">0 137 7555,'0'0'622,"0"0"-248,0 0 765,0 0 315,0 0-318,0 0-738,0 0-174,0-6-3,0-27 425,0 32-273,0 1-210,0 0 171,0 0-126,10 28 1062,-9-25-1257,0-1 0,-1 0-1,2 0 1,-1 0 0,0 0 0,0 0 0,1 0 0,-1 0 0,1 0 0,-1 0 0,1 0 0,0-1-1,0 1 1,-1-1 0,1 1 0,0-1 0,1 0 0,-1 0 0,0 0 0,0 0 0,2 0-13,0 0 37,0 0 1,0-1 0,1 1-1,-1-1 1,0 0 0,1-1-1,-1 1 1,0-1-1,0 0 1,0 0 0,4-1-38,9-5 109,0 0 0,0-1 0,0-1 0,-1-1 0,2-2-109,3-2 125,-13 8 87,0 1 0,0-1 0,0 2 0,1-1 0,6-1-212,-12 5 40,0 0-1,0 0 0,0 1 0,-1-1 1,1 1-1,0 0 0,0 0 1,0 0-1,0 0 0,0 1 1,0-1-1,0 1 0,0 0 0,0-1 1,-1 1-1,1 1 0,0-1 1,-1 0-1,1 1 0,1 0-39,8 6 207,59 33 348,-64-37-556,1-1 1,-1 0 0,1-1-1,0 0 1,-1 0-1,1 0 1,0-1-1,0 0 1,1-1 0,9 0-10,0-1 1,0-1-1,-1 0 1,1-2-1,-1 0 1,0-1-1,0 0 0,-1-1 1,1-1-1,-1-1 1,-1-1-1,13-8 10,15-12-40,-43 29 51,1 0 1,-1 0-1,0 0 0,0 0 0,0 0 0,1 0 1,-1 0-1,0 0 0,0 0 0,0 0 1,0 0-1,1 0 0,-1 0 0,0 0 0,0 0 1,0 0-1,1 0 0,-1 0 0,0 0 0,0 0 1,0 0-1,0 1 0,1-1 0,-1 0 1,0 0-1,0 0 0,0 0 0,0 0 0,0 0 1,0 1-1,1-1 0,-1 0 0,0 0 1,0 0-1,0 0 0,0 1 0,0-1 0,0 0 1,0 0-1,0 0 0,0 0 0,0 1 1,0-1-1,0 0 0,0 0 0,0 0 0,0 1 1,0-1-1,0 0 0,0 0-11,1 2 18,3 8 116,1 0 0,0 0 0,0 0 0,1 0 0,0-1 0,1 0 0,0-1 0,1 1 0,4 3-134,-6-7 4,1 0 0,0 0 0,0 0 0,0-1 0,0 0-1,1-1 1,0 1 0,-1-1 0,1-1 0,0 0 0,1 0 0,-1 0 0,4-1-4,6 2-15,0-2 1,0 0-1,-1-1 1,1-1 0,0-1-1,0 0 1,-1-2-1,1 0 1,-1 0 0,0-2-1,0 0 1,-1-1-1,1-1 1,-1 0 0,0-2 14,17-12-274,24-21 274,-27 19-4,31-18 4,-61 42 3,1 0 1,0 0-1,-1 0 0,1 1 0,-1-1 1,1 0-1,-1 0 0,1 1 0,-1-1 1,1 0-1,-1 1 0,1-1 1,-1 0-1,0 1 0,1-1 0,-1 1 1,1-1-1,-1 1 0,0-1 0,1 1 1,-1-1-1,0 1 0,0-1 0,0 1 1,1-1-1,-1 1 0,0 0 1,0-1-1,0 1 0,0-1 0,0 1 1,0-1-1,0 1 0,0 0 0,0-1-3,1 4 38,2 7 31,2 1-1,0-1 1,0 1 0,0-1-1,2-1 1,-1 1 0,1-1-1,1 0 1,0-1 0,0 0-1,7 6-68,-7-9 21,0 0 0,0-1 0,0 1-1,1-1 1,0-1 0,0 0 0,0 0-1,0-1 1,1 0 0,0-1 0,-1 0-1,1 0 1,0-1 0,10 0-21,13 0-43,1-2 0,18-2 43,-38 1-30,0-1 0,0 0 0,0-1 0,0 0 0,-1-1 0,0-1 0,3-2 30,63-39-175,-54 30 93,1 2 0,1 0-1,5 0 83,-30 14 9,0 0 0,0 1 0,0-1-1,0 1 1,1-1 0,-1 1 0,0 0 0,0 0-1,0 0 1,0 0 0,1 0 0,-1 1 0,0-1-1,0 1 1,0-1 0,0 1 0,0 0-1,0 0 1,0 0 0,0 0 0,0 0 0,0 1-9,6 3 98,-1 1-1,0 1 1,0-1 0,5 8-98,22 19 178,-22-25-173,0-1 0,0-1-1,1 0 1,0-1-1,0 0 1,0-1 0,1-1-1,0 0 1,-1 0 0,7-1-5,31 2 12,0-3 1,13-2-13,-5 0-32,17 1-353,0-4 0,-1-2 0,22-8 385,-96 14 19,-1 0 1,1-1-1,0 1 0,-1 0 0,1 0 1,0 0-1,-1 0 0,1 0 0,0 0 1,0 0-1,-1 0 0,1 0 0,0 0 1,-1 0-1,1 0 0,0 0 0,0 1 1,-1-1-1,1 0 0,0 1 0,-1-1-19,1 12 978,-2 3-1053,1-13 82,0 0 0,1 0 0,-1 0 0,1-1 0,-1 1 0,1 0 0,0 0 0,-1-1 0,1 1 0,0 0 0,0-1 0,1 1 0,-1-1 0,0 1-1,0-1 1,1 0 0,-1 1 0,1-1 0,-1 0 0,1 0 0,0 0 0,-1 0 0,1 0 0,0-1 0,-1 1 0,1 0 0,0-1 0,0 1 0,0-1 0,0 0 0,1 1-7,10 1-10,0-1 0,1 0 0,-1 0 0,4-1 10,-9 0-5,32-2-158,1-1-1,-1-1 1,0-3 0,-1-1-1,1-2 1,-2-2-1,1-1 1,21-12 163,1-4-696,30-21 696,-84 44-77,-7 6 115,1 0 0,-1 0-1,0-1 1,0 1 0,1 0 0,-1-1 0,0 1 0,1 0 0,-1 0 0,0 0 0,1-1 0,-1 1 0,0 0 0,1 0-1,-1 0 1,0 0 0,1 0 0,-1 0 0,1 0 0,-1 0 0,0-1 0,1 1 0,-1 0 0,0 1 0,1-1 0,-1 0-1,1 0 1,-1 0 0,0 0 0,1 0 0,-1 0 0,0 0 0,1 1 0,-1-1 0,0 0 0,1 0 0,-1 0 0,0 1 0,1-1-1,-1 0 1,0 0 0,0 1 0,1-1 0,-1 0 0,0 1 0,0-1-38,33 27 236,-25-18-232,1 0-1,1-1 0,0-1 0,0 0 0,0 0 1,1-1-1,0 0 0,0-1 0,1 0 0,-1-1 1,1 0-1,9 1-3,-11-2-70,1-2 1,0 1 0,0-2-1,0 1 1,0-2 0,-1 1-1,1-2 1,0 1-1,0-1 1,-1-1 0,1 0-1,-1 0 1,0-1 0,0-1-1,0 1 1,-1-1 0,1-1-1,-1 0 1,0-1-1,-1 1 1,3-4 69,9-10-128,-17 16 136,0 1 0,1-1 0,-1 0 0,1 1-1,0 0 1,0 0 0,0 0 0,0 0 0,0 1 0,1 0 0,-1-1-1,1 1 1,0 1 0,-1-1 0,1 1 0,0 0 0,0 0-1,4 0-7,-2 2 123,1-1-1,-1 2 1,0-1-1,0 1 1,1 0-1,-1 1 0,4 1-122,-4-1 32,0 0-1,1-1 1,-1 1 0,1-2-1,-1 1 1,1-1-1,6 0-31,56-3 65,-31 0-34,0 2 1,31 4-32,-51 0 13,-17-3-40,0 0 0,0-1 0,0 1 1,0-1-1,0 0 0,0 0 0,0 1 0,0-1 0,0-1 0,0 1 1,1 0 26,4-7-2756,-4-10-3298,-3 5-6015</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8:17.576"/>
    </inkml:context>
    <inkml:brush xml:id="br0">
      <inkml:brushProperty name="width" value="0.025" units="cm"/>
      <inkml:brushProperty name="height" value="0.025" units="cm"/>
      <inkml:brushProperty name="color" value="#F6630D"/>
    </inkml:brush>
  </inkml:definitions>
  <inkml:trace contextRef="#ctx0" brushRef="#br0">2 1 11749,'0'0'1006,"0"0"-478,0 0 206,0 0 579,0 0-225,0 0-311,0 8 188,0-7-933,-1 47 702,2 1 1,3-1-1,1 0 1,6 16-735,-11-62-3,1 1 0,-1-1 0,1 0 1,-1 1-1,1-1 0,0 0 0,0 0 0,0 0 1,1 0-1,-1 0 0,0 0 0,1 0 0,-1 0 1,1 0-1,0-1 0,-1 1 0,1-1 1,1 1 2,0-1-17,0 0 1,0 0 0,0 0 0,0 0-1,0-1 1,0 1 0,1-1 0,-1 0-1,0 0 1,0 0 0,0-1 0,0 1-1,1-1 1,0 0 16,15-4-10,1-1 0,-1 0-1,0-2 1,-1 0 0,2-2 10,53-22-66,-58 27 70,22-8-97,32-6 93,-59 16 51,1 1 1,0 1-1,0-1 1,0 2-1,0 0 1,0 0-1,0 1 1,10 2-52,-15-1 29,1 0 1,-1 1-1,0-1 1,0 1-1,0 1 1,0-1-1,1 3-29,-2-3 5,-1 0-1,1 0 1,-1 0 0,1-1-1,0 1 1,0-1 0,0-1-1,1 1 1,-1-1-1,0 1 1,1-1 0,-1-1-1,1 1-4,15-1-84,1 0-1,-1-2 1,0 0-1,0-2 0,-1 0 1,1-1-1,10-5 85,-5 0-221,-4 1 119,0 1-1,0 0 1,0 2 0,1 1 0,0 0 0,0 2 0,12 0 102,-33 4 60,0-1 1,-1 1-1,1 0 0,-1 0 1,1 0-1,-1 0 1,0 1-1,1-1 0,-1 0 1,0 1-1,0-1 1,0 0-1,0 1 0,0-1 1,0 1-1,0 0 1,-1-1-1,1 1 1,-1 0-1,1-1 0,-1 1 1,1 0-1,-1 0 1,0 0-61,6 14 340,-1-7-305,0-1 0,1 0 0,0 0 0,0-1 0,1 0 0,0 0 0,0 0 0,0-1-1,1 0 1,0 0 0,0-1 0,1 0 0,0 0 0,0-1 0,0 0 0,0-1 0,7 2-35,21 5 136,1-1-1,0-2 0,32 2-135,9-4-170,45-3 170,-106-2-22,-7 0-10,1-1-1,0-1 1,-1 0-1,1 0 1,-1-1-1,0-1 1,1 0 0,-2 0-1,7-4 33,16-10 52,-2-1-1,12-10-51,-13 8 288,0 2 0,18-8-288,-41 24 480,7-6-2123,-14 8 1274,-1 0-1,1 0 1,-1 0-1,1 0 1,-1 1-1,0-1 1,1 0-1,-1 0 1,0 1-1,1-1 1,-1 0-1,0 1 1,0-1-1,0 1 0,0-1 1,1 1-1,-1-1 1,0 1-1,0 0 1,-1-1 369,-29-15-14164</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8:18.508"/>
    </inkml:context>
    <inkml:brush xml:id="br0">
      <inkml:brushProperty name="width" value="0.025" units="cm"/>
      <inkml:brushProperty name="height" value="0.025" units="cm"/>
      <inkml:brushProperty name="color" value="#F6630D"/>
    </inkml:brush>
  </inkml:definitions>
  <inkml:trace contextRef="#ctx0" brushRef="#br0">99 144 4882,'0'0'1433,"0"0"-470,0 0-296,0 0 147,0 0 330,0-14-504,0-25-293,0-52 4461,0 121 248,-7 129-4478,-18 34 9,3-27-368,8 1 0,6 6-219,8-142-637,1 36 2187,-4-45-4008,4-22 2313,-1 0-1,0 0 1,0 0-1,0 1 1,0-1-1,0 0 1,0 0-1,0 0 1,0 0-1,0 1 1,0-1-1,0 0 1,0 0-1,-1 0 1,1 0-1,0 1 1,0-1-1,0 0 1,0 0-1,0 0 1,0 0-1,0 0 1,0 1-1,0-1 1,-1 0-1,1 0 1,0 0-1,0 0 1,0 0-1,0 0 1,0 1-1,-1-1 1,1 0-1,0 0 1,0 0-1,0 0 1,0 0-1,0 0 1,-1 0-1,1 0 1,0 0-1,0 0 1,0 0-1,-1 0 1,1 0-1,0 0 1,0 0-1,0 0 1,0 0-1,-1 0 1,1 0-1,0 0 146,-15-8-5226</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8:18.974"/>
    </inkml:context>
    <inkml:brush xml:id="br0">
      <inkml:brushProperty name="width" value="0.025" units="cm"/>
      <inkml:brushProperty name="height" value="0.025" units="cm"/>
      <inkml:brushProperty name="color" value="#F6630D"/>
    </inkml:brush>
  </inkml:definitions>
  <inkml:trace contextRef="#ctx0" brushRef="#br0">1 69 5378,'0'0'3842,"0"0"-2481,0 0-110,0 0 798,0 0-355,-1-3-507,1-5-312,4 14 355,6 10-443,88 111 1542,55 50-2329,-152-176 4,0 0-1,0 0 0,0 1 0,0-2 0,0 1 0,0 0 1,1 0-1,-1 0 0,0 0 0,1-1 0,-1 1 0,0-1 0,1 1 1,-1-1-1,1 1 0,-1-1 0,0 0 0,1 0 0,-1 0 1,1 0-1,-1 0 0,1 0 0,-1 0 0,1 0 0,-1 0 1,1-1-1,-1 1 0,0-1 0,1 1 0,-1-1 0,1 0 1,-1 1-1,1-2-3,5-2 31,-1-1-1,0-1 1,0 1 0,0-1 0,-1 0 0,1 0-31,4-6 39,177-168 2,-70 70 264,-114 108-551,22-25 512,-17 9-5088,-8 15-1285</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8:20.323"/>
    </inkml:context>
    <inkml:brush xml:id="br0">
      <inkml:brushProperty name="width" value="0.025" units="cm"/>
      <inkml:brushProperty name="height" value="0.025" units="cm"/>
      <inkml:brushProperty name="color" value="#F6630D"/>
    </inkml:brush>
  </inkml:definitions>
  <inkml:trace contextRef="#ctx0" brushRef="#br0">0 89 4114,'0'0'7595,"0"0"-5628,0 0-1287,0 0 846,0 0 45,3-4-557,-1 2-672,-1 1-171,0 0-1,0 0 1,-1 1 0,1-1-1,0-1 1,0 1 0,-1 0 0,1 0-1,0 0 1,-1 0 0,1 0 0,-1-1-1,0 1 1,1 0 0,-1-1-171,34-5 693,136-18-555,1 7 0,0 8 0,52 8-138,146 0-233,257 2 63,-383 8-188,41 1 52,-163-9 583,-121 0-263,0 0-57,0 0-96,0 0-437,-7 0-4472,-17 0-778</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8:41.316"/>
    </inkml:context>
    <inkml:brush xml:id="br0">
      <inkml:brushProperty name="width" value="0.025" units="cm"/>
      <inkml:brushProperty name="height" value="0.025" units="cm"/>
      <inkml:brushProperty name="color" value="#F6630D"/>
    </inkml:brush>
  </inkml:definitions>
  <inkml:trace contextRef="#ctx0" brushRef="#br0">8 3123 14391,'0'0'261,"0"0"619,0 0 134,0 0-408,-7 0 2299,701 9-1672,-244-9-1184,-127-2 657,-323-25-309,-2-28-399,-3-1-1,-4-13 3,-6-52-16,-7-205 2,3 33-15,-31-133 29,47 409 2,-45-272-52,1-143 50,46 294-95,3 79-37,-6-48 132,-4 37-128,0 2-29,2-49 157,6 66 128,-3 1 0,-2 0 0,-5-16-128,3 33 152,-2 0 0,-2 1 0,-1 0 0,-4-6-152,3-6 297,11 42-273,2 2 2,0 0 36,-1 0-30,0 0-43,0 0-8,1 0 19,1-1-1,-1 1 1,0-1-1,0 1 1,0 0 0,0-1-1,0 1 1,0-1-1,0 1 1,0-1-1,0 1 1,0 0-1,0-1 1,0 1-1,0-1 1,-1 1-1,1 0 1,0-1 0,0 1-1,0-1 1,0 1-1,-1 0 1,1-1-1,0 1 1,0 0-1,-1-1 1,1 1-1,0 0 1,-1 0 0,1-1-1,0 1 1,-1 0-1,1 0 1,0-1-1,-1 1 1,1 0-1,-1 0 1,1 0-1,0 0 1,-1 0-1,1 0 1,-1-1 0,-23-4-41,16 4 21,-12-2-36,0 0 0,-1 1 0,1 1 0,0 1 0,-9 2 56,-15-1-120,-28 3 114,0 3 0,0 3 0,-10 6 6,-45 6 10,83-14 33,-6 2-184,18-8-4438,32-3 652,4-7-1910</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8:42.118"/>
    </inkml:context>
    <inkml:brush xml:id="br0">
      <inkml:brushProperty name="width" value="0.025" units="cm"/>
      <inkml:brushProperty name="height" value="0.025" units="cm"/>
      <inkml:brushProperty name="color" value="#F6630D"/>
    </inkml:brush>
  </inkml:definitions>
  <inkml:trace contextRef="#ctx0" brushRef="#br0">472 29 4946,'0'0'843,"0"0"-45,0 0 813,0 0-7,0 0-329,0-5-226,0-14 4,0 14-122,0 5 30,0 0-81,0 0-106,0 0-187,0 0 53,-5 0 409,-2 2-996,0 0 1,0 0-1,0 0 1,0 1-1,0 0 1,0 1-1,1-1 0,-1 1 1,1 0-1,0 1 1,1 0-1,-1 0-53,-13 9 50,-44 29 139,-1 1 295,1 2 1,-32 34-485,82-67 20,1 1 1,0 0 0,1 1 0,0 0 0,-7 16-21,83-15 114,51 14 79,108 32-52,-175-46-136,0 3-1,-1 2 0,20 13-4,-41-22-534,-16-9-9353,-6-1-691</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8:42.973"/>
    </inkml:context>
    <inkml:brush xml:id="br0">
      <inkml:brushProperty name="width" value="0.025" units="cm"/>
      <inkml:brushProperty name="height" value="0.025" units="cm"/>
      <inkml:brushProperty name="color" value="#F6630D"/>
    </inkml:brush>
  </inkml:definitions>
  <inkml:trace contextRef="#ctx0" brushRef="#br0">4 0 13574,'0'0'694,"0"0"-195,0 0 597,0 0 147,0 0-458,-1 1-606,0 0-173,1-1 0,0 0 0,0 1 0,-1-1 0,1 1 0,0-1 0,0 0 0,0 1 0,-1-1 1,1 1-1,0-1 0,0 1 0,0-1 0,0 1 0,0-1 0,0 0 0,0 1 0,0-1 0,0 1 1,0-1-1,0 1 0,0-1 0,1 1 0,-1-1 0,0 1 0,0-1 0,0 0 0,1 1-6,30 81 941,-18-51-687,-1 2 1,-1-1 0,-1 5-255,-5-7-36,-2 0-1,0 22 37,-1-15-5631,-3-54 4640,-8-94-2011,7 46 3241,3-38-239,-1 99 23,0 1 0,0 0 0,1-1 0,0 1 0,-1 0 0,1 0 0,0-1-1,0 1 1,1 0 0,-1 0 0,1 0 0,0 0 0,-1 1 0,1-1-1,1 0 1,-1 1 0,0-1 0,0 1 0,1 0 0,1-2-23,0 2 44,-1 0 1,1 1 0,0-1-1,-1 1 1,1 0 0,0-1-1,0 2 1,0-1 0,0 0-1,0 1 1,0 0 0,0 0-1,0 0 1,0 0 0,0 1-1,0-1 1,1 2-45,0-1 47,-1 0 1,1 1-1,-1 0 0,0 0 1,0 0-1,0 1 0,0-1 1,-1 1-1,1 0 0,-1 0 1,1 0-1,-1 1 0,0-1 1,0 1-1,-1-1 0,1 1 0,-1 0 1,0 0-1,1 0 0,-2 1 1,1-1-1,-1 0 0,1 1 1,-1 2-48,4 11 395,-2 1 1,0-1-1,-1 1 1,0-1-1,-2 10-395,0-24 150,0 0 0,0 1 0,-1-1 0,1 0 0,-1 0 0,0 0 0,0 0 0,0 0 0,-1 0 0,1 0 0,-1-1 0,0 1 0,0 0 0,0-1-1,-1 1 1,-2 2-150,0-1 163,0-1 0,-1 0-1,0 0 1,0 0 0,0 0 0,0-1-1,-1 0 1,1-1 0,-6 2-163,4-1-210,1 0-1,-1-1 1,0 0 0,0 0 0,0-1 0,-1 0 0,1 0 0,0-1 0,0 0 0,0-1 0,-3 0 210,10 0-272,-1 0 1,1 0-1,0 0 0,-1 0 0,1 0 0,0 0 0,0 0 1,0 0-1,0 0 0,0-1 0,0 1 0,0 0 1,0-1-1,1 1 0,-1-1 0,1 1 0,-1-1 1,1 1-1,-1-1 0,1 1 0,0-1 0,-1 0 0,1 1 1,0-1-1,0 1 0,1-2 272,-2 2-181,0-35-8941</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8:43.319"/>
    </inkml:context>
    <inkml:brush xml:id="br0">
      <inkml:brushProperty name="width" value="0.025" units="cm"/>
      <inkml:brushProperty name="height" value="0.025" units="cm"/>
      <inkml:brushProperty name="color" value="#F6630D"/>
    </inkml:brush>
  </inkml:definitions>
  <inkml:trace contextRef="#ctx0" brushRef="#br0">5 0 12726,'0'0'1926,"0"0"-1211,0 0 598,0 0 138,0 0-435,-1 29-194,0-8-658,-1 22 264,1 1 1,3 0-1,6 34-428,5 45 1401,-3 80-1401,4 48-806,-13-238 481,7 39-1168,-8-50 1127,1 1 1,0 0-1,0-1 0,0 1 1,0 0-1,1-1 1,-1 1-1,1-1 0,-1 0 1,1 1-1,0-1 1,0 0-1,0 0 0,0 0 1,2 1 365,18 4-5859</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5:04.653"/>
    </inkml:context>
    <inkml:brush xml:id="br0">
      <inkml:brushProperty name="width" value="0.025" units="cm"/>
      <inkml:brushProperty name="height" value="0.025" units="cm"/>
      <inkml:brushProperty name="color" value="#CC0066"/>
    </inkml:brush>
  </inkml:definitions>
  <inkml:trace contextRef="#ctx0" brushRef="#br0">140 0 12102,'0'0'1400,"0"0"-519,0 0 324,-21 18-383,-64 55-475,81-69-336,0-1-1,0 1 1,1 0-1,-1 0 1,1 0-1,0 0 1,0 0 0,0 2-11,2-4 23,1-1 1,-1 1 0,1-1-1,0 1 1,-1 0 0,1-1-1,0 1 1,0 0 0,0-1-1,0 1 1,0-1 0,1 1-1,-1 1-23,2 11 531,-2-13-519,0 0 0,1 0 0,-1 0 0,1 0 0,-1 0-1,1 0 1,-1 0 0,1 0 0,-1 0 0,1-1 0,0 1 0,0 0 0,-1 0 0,1-1 0,0 1-1,0-1 1,0 1 0,0 0 0,0-1 0,0 0 0,0 1 0,-1-1 0,2 1-12,27 8 161,-27-8-132,25 4-667,1-1 0,0-2 0,-1-1-1,1 0 1,17-4 638,-10 2-2243,8-1-2735</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8:43.653"/>
    </inkml:context>
    <inkml:brush xml:id="br0">
      <inkml:brushProperty name="width" value="0.025" units="cm"/>
      <inkml:brushProperty name="height" value="0.025" units="cm"/>
      <inkml:brushProperty name="color" value="#F6630D"/>
    </inkml:brush>
  </inkml:definitions>
  <inkml:trace contextRef="#ctx0" brushRef="#br0">0 0 14807,'0'0'2305,"0"0"-2257,0 0 800,0 0 497,0 0-625,0 0-144,47 104-496,-25-73-80,0-2-48,-5-1-544,1-8-961,-1-4-736,2-14 176,3-2-1344,3-11-1233</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8:43.989"/>
    </inkml:context>
    <inkml:brush xml:id="br0">
      <inkml:brushProperty name="width" value="0.025" units="cm"/>
      <inkml:brushProperty name="height" value="0.025" units="cm"/>
      <inkml:brushProperty name="color" value="#F6630D"/>
    </inkml:brush>
  </inkml:definitions>
  <inkml:trace contextRef="#ctx0" brushRef="#br0">350 0 9124,'0'0'747,"0"0"1225,-5 27 117,1 2-1514,3-12-326,-1-1-1,-1 0 1,0 0-1,-2-1 1,0 1-1,0-1 1,-1 0-1,-1 0 1,-2 2-249,-2 3 318,-2 0 1,0 0 0,0-1 0,-2-1 0,-1-1-1,-1 2-318,11-13 94,0-1-1,-1 0 1,1 0 0,-1 0-1,0-1 1,0 1-1,-1-2 1,1 1-1,-1-1 1,0 0-1,0-1 1,0 0-1,0 0 1,0-1-1,0 0 1,0 0-1,0-1 1,-8 0-94,14 0 16,1-1 0,-1 1-1,0 0 1,0-1 0,1 1 0,-1-1-1,0 0 1,1 0 0,-1 1 0,1-1-1,-1 0 1,1 0 0,-1-1 0,1 1-1,0 0 1,0 0 0,-1-1 0,1 1-1,-1-2-15,0 0 3,0-1 0,0 0-1,1 0 1,-1 0-1,1 0 1,0 0-1,0 0 1,-1-3-3,1-9-156,0 1 0,0 0 0,2-1 0,0-4 156,-1 17-60,1 1 0,-1-1 0,0 1 1,1-1-1,0 1 0,0 0 0,0-1 0,0 1 0,0 0 1,0 0-1,0 0 0,1 0 0,-1 0 0,1 0 0,0 0 1,-1 0-1,1 1 0,2-2 60,1-1-170,-1 1-1,1 1 1,0-1 0,0 1 0,1 0-1,-1 0 1,0 0 0,5 0 170,12-2-950,0 2-1,0 0 1,0 1 0,2 2 950,-14-1-531,40 2-3132,-6 13-2834</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8:44.319"/>
    </inkml:context>
    <inkml:brush xml:id="br0">
      <inkml:brushProperty name="width" value="0.025" units="cm"/>
      <inkml:brushProperty name="height" value="0.025" units="cm"/>
      <inkml:brushProperty name="color" value="#F6630D"/>
    </inkml:brush>
  </inkml:definitions>
  <inkml:trace contextRef="#ctx0" brushRef="#br0">0 274 12358,'0'0'1646,"0"0"-913,0 0 364,10-21-441,-5 11-651,1-4-85,1 0-1,0 0 1,1 1 0,1 0 0,0 0-1,0 1 1,2 0 0,-1 1 0,1 0 0,7-4 80,-13 11-76,24-17-348,0 1-1,9-3 425,-30 18 59,1 0 0,0 1 1,1 0-1,-1 1 0,1 0 0,-1 0 0,1 1 0,0 1 0,0-1 0,4 1-59,-13 2 35,0-1 0,0 0 0,0 0 0,0 1 0,0-1-1,0 0 1,0 1 0,-1-1 0,1 1 0,0-1 0,0 1 0,0-1 0,-1 1 0,1 0 0,0-1 0,-1 1-1,1 0 1,0 0 0,-1 0 0,1-1 0,-1 1 0,1 0 0,-1 0 0,0 0 0,1 0 0,-1 0 0,0 0-1,1 1-34,5 34 950,-5-26-593,9 89 908,-5 0 0,-5 22-1265,0-90-105,-1-20-381,1 0 0,-2 0 0,1 0 0,-1-1-1,-1 1 1,0 0 0,-1-1 0,0 1 0,0-1 0,-1 0 0,-1-1 0,1 1 0,-1-1 0,-1 0 0,-7 7 486,-15 15-4165</inkml:trace>
  <inkml:trace contextRef="#ctx0" brushRef="#br0" timeOffset="1">57 466 10965,'0'0'2305,"0"0"-992,0 0 463,0 0 434,1 23-658,8 76-495,-7-90-950,0-1-1,1 1 1,0-1 0,0 1 0,1-1 0,0 0 0,1 0 0,-1-1 0,1 1-1,1-1 1,0 0 0,0-1 0,0 1 0,1-1 0,0 0 0,0-1 0,6 4-107,0 0 51,-1 0 1,2-2 0,-1 0 0,1 0 0,0-1 0,0-1 0,1 0 0,0-1 0,0 0 0,0-2 0,0 1 0,0-2 0,0 0-1,1-1 1,-1-1 0,0 0-52,3-1-322,-1 0 0,0-2-1,0 0 1,0-1-1,0-1 1,5-3 322,-6 2-1198,-2 0-1,1-2 1,-1 1-1,0-2 1,-1 0-1,9-9 1199,10-16-8505</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58:52.444"/>
    </inkml:context>
    <inkml:brush xml:id="br0">
      <inkml:brushProperty name="width" value="0.025" units="cm"/>
      <inkml:brushProperty name="height" value="0.025" units="cm"/>
      <inkml:brushProperty name="color" value="#F6630D"/>
    </inkml:brush>
  </inkml:definitions>
  <inkml:trace contextRef="#ctx0" brushRef="#br0">0 200 7652,'0'0'2924,"0"0"-2223,0 0-295,0 0 514,0 0 233,0 0-156,0-1-748,0 0 0,0 0-1,1 0 1,-1 0 0,0 0-1,0 0 1,1 0 0,-1 0-1,0 0 1,1 0 0,-1 0-1,1 0 1,-1 0-1,1 0 1,0 0-249,11 2 280,-1 1-1,1-1 1,0 2 0,0 0-1,0 0-279,1 1 58,0-1 0,1 0 0,-1-1 0,2 0-58,-7-2 9,8 1 12,-1 0-1,1-1 1,0 0-1,-1-1 1,1-1-1,-1-1 1,0 0 0,15-5-21,-11 1 0,2 0 1,-1 1 0,1 2-1,-1 0 1,1 1 0,0 1-1,0 1 1,18 1-1,-15 1 9,-12 0 8,1-1 0,-1 0 0,0-1 1,1 0-1,-1-1 0,0 0 0,0-1 0,0 0 0,0-1 0,-1 0 0,5-3-17,56-36 12,-52 29-7,1 1 1,0 1-1,1 1 0,0 0 0,0 2 0,1 1 1,1 1-1,0 0-5,-21 7 15,1-1 0,0 1 1,0 0-1,0 0 0,0 0 0,-1 0 1,1 1-1,0 0 0,0-1 0,-1 1 1,1 1-1,0-1 0,-1 0 1,1 1-1,-1 0 0,0 0 0,1 0-15,4 5 103,0-1-1,0 2 0,-1-1 1,0 1-1,2 3-102,-3-3 48,0 0 1,1-1-1,0 0 0,0 0 1,1-1-1,0 0 1,0 0-49,0-2 5,0 0 0,0-1-1,0 0 1,1 0 0,-1-1 0,1 0 0,0-1 0,-1 0 0,4 0-5,12 0 25,-1-1-1,23-4-24,-26 1-11,1-2 0,-1 0 0,-1-2 1,1 0-1,2-2 11,20-7-42,-19 7 22,1 0 18,0 1-1,0 0 1,0 2-1,1 1 1,0 0-1,0 2 1,8 1 2,17 4 141,0 3 0,-1 1-141,2 1-69,0-3 0,1-1 69,-40-3 17,0 0 1,0-1-1,0 0 1,-1-1-1,1 0 1,-1 0-1,1-2 1,-1 1-1,11-6-17,-15 6 19,1 0 0,0 1-1,0-1 1,0 2 0,0-1 0,0 1 0,0 0-1,6 1-18,20 0-3336,-15 0-1188,-4 0-3325</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12T03:40:52.082"/>
    </inkml:context>
    <inkml:brush xml:id="br0">
      <inkml:brushProperty name="width" value="0.05" units="cm"/>
      <inkml:brushProperty name="height" value="0.05" units="cm"/>
      <inkml:brushProperty name="color" value="#FF0066"/>
    </inkml:brush>
  </inkml:definitions>
  <inkml:trace contextRef="#ctx0" brushRef="#br0">119 16 10901,'0'0'8972,"-5"-15"-4031,2 19-4912,1 1 0,0-1 0,-1 1 0,2-1 0,-1 1 1,0 0-1,1 0 0,-1 6 0,-5 15 109,-12 27 181,4-1 0,1 2 0,-9 77-1,14-72 69,9-59-357,-6-11-9010,4-11-3119</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12T03:40:52.798"/>
    </inkml:context>
    <inkml:brush xml:id="br0">
      <inkml:brushProperty name="width" value="0.05" units="cm"/>
      <inkml:brushProperty name="height" value="0.05" units="cm"/>
      <inkml:brushProperty name="color" value="#FF0066"/>
    </inkml:brush>
  </inkml:definitions>
  <inkml:trace contextRef="#ctx0" brushRef="#br0">13 62 10661,'0'0'7825,"-13"0"-1318,74 5-6507,1-3 0,-1-2 0,0-3 0,105-20 0,-149 20-17,43-4-9,-58-11-3735,-2 14 1434,0-7-3601</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12T03:40:53.794"/>
    </inkml:context>
    <inkml:brush xml:id="br0">
      <inkml:brushProperty name="width" value="0.05" units="cm"/>
      <inkml:brushProperty name="height" value="0.05" units="cm"/>
      <inkml:brushProperty name="color" value="#FF0066"/>
    </inkml:brush>
  </inkml:definitions>
  <inkml:trace contextRef="#ctx0" brushRef="#br0">265 0 11141,'0'0'4818,"-4"2"-4548,-3 3 107,-1 1 1,2 0-1,-1 0 1,0 1 0,1 0-1,1 0 1,-1 0-1,-8 17 1,-8 8 402,-19 28 461,-53 104 1,92-160-1244,-5 12 121,1 1-1,0 0 1,2 0 0,0 0-1,0 0 1,2 1 0,0-1 0,1 1-1,1 0 1,1-1 0,5 33-1,-1-28-99,1-1 0,1 0-1,1 0 1,0-1 0,23 36 0,-23-47-4904</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12T03:40:54.951"/>
    </inkml:context>
    <inkml:brush xml:id="br0">
      <inkml:brushProperty name="width" value="0.05" units="cm"/>
      <inkml:brushProperty name="height" value="0.05" units="cm"/>
      <inkml:brushProperty name="color" value="#FF0066"/>
    </inkml:brush>
  </inkml:definitions>
  <inkml:trace contextRef="#ctx0" brushRef="#br0">1 12 7716,'0'0'9783,"7"-11"-3551,-2 11-6202,0 1 0,1 0-1,-1 0 1,0 0 0,0 0 0,1 1 0,-1 0-1,-1 0 1,1 1 0,0 0 0,0-1 0,-1 1 0,0 1-1,1-1 1,-1 1 0,-1-1 0,1 1 0,0 0 0,-1 1-1,0-1 1,0 1 0,3 6 0,6 11 17,-1 0 0,-2 1 0,11 36 0,-17-51-14,3 23 53,0-1-1,-2 1 1,-1 0 0,-1 1 0,-2-1-1,-5 40 1,3-56 0,-1-1 0,0 0-1,-1 0 1,-1 0 0,0 0 0,-13 22-1,18-35 44,-3-1-491,0 0 3,0 0 0,1 0-1,-1-1 1,0 1 0,0-1 0,1 1 0,-1-1 0,0 0 0,1 0 0,-1 0 0,1-1 0,-1 1 0,-3-3-1,-19-16-6467</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12T03:40:56.548"/>
    </inkml:context>
    <inkml:brush xml:id="br0">
      <inkml:brushProperty name="width" value="0.05" units="cm"/>
      <inkml:brushProperty name="height" value="0.05" units="cm"/>
      <inkml:brushProperty name="color" value="#FF0066"/>
    </inkml:brush>
  </inkml:definitions>
  <inkml:trace contextRef="#ctx0" brushRef="#br0">1 149 3970,'0'0'12878,"4"0"-12561,109 0 1292,-38 2-859,-63-3-789,-1 0-1,1-1 1,-1-1 0,0 0 0,0 0 0,18-9 0,-18 7 25,0 1 0,1 0-1,-1 1 1,1 0 0,0 0-1,21 0 1,-29 3 113,-1 1 1,0 0-1,1-1 0,-1 2 0,0-1 1,0 0-1,0 1 0,0-1 1,0 1-1,0 0 0,0 0 0,0 0 1,2 3-1,-2-2-3,0-1 0,0 1-1,1-1 1,-1 0 0,1 0 0,-1 0 0,1 0 0,-1-1-1,1 0 1,0 1 0,4 0 0,8-1-168,0-1 0,0-1 0,-1 0 0,1-1 0,-1 0 0,1-2 0,19-6 0,9-6-263,46-25 0,-83 38 327,1 0-11,0 0 0,0 0 0,0 1 0,11-1 0,-11 2 30,0-1 0,0 0 0,0 0 0,13-7 0,-7 2-39,0 1-1,0 0 1,1 1 0,0 1-1,15-3 1,-24 6 49,1 0-1,-1 0 1,0 1 0,0 0-1,0 0 1,0 1-1,1 0 1,-1 0 0,0 0-1,0 1 1,0-1 0,-1 2-1,1-1 1,0 1-1,7 4 1,19 19 140,-25-19-141,1-1 0,-1 0 0,1 0-1,0-1 1,10 5 0,-15-9-36,-1 0 0,1 0-1,0 0 1,-1 0 0,1-1 0,0 1-1,-1-1 1,1 0 0,0 0 0,0 0 0,0 0-1,-1-1 1,1 1 0,0-1 0,0 1-1,-1-1 1,1 0 0,-1 0 0,1 0-1,-1 0 1,1-1 0,3-2 0,2 0 16,1 1 0,0-1 0,0 1 0,0 1 0,0 0 0,1 0 0,-1 1 0,0 0 1,1 1-1,-1 0 0,11 1 0,46-5 490,-61 4-681,29-7 2208,-15-1-6709,-25 11 146</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5:05.004"/>
    </inkml:context>
    <inkml:brush xml:id="br0">
      <inkml:brushProperty name="width" value="0.025" units="cm"/>
      <inkml:brushProperty name="height" value="0.025" units="cm"/>
      <inkml:brushProperty name="color" value="#CC0066"/>
    </inkml:brush>
  </inkml:definitions>
  <inkml:trace contextRef="#ctx0" brushRef="#br0">1 43 10389,'0'0'4378,"0"0"-2455,0 0 361,0 0-931,0 0-1063,2-5-260,-1 3-28,-1 0 1,1 0 0,0 0-1,0 0 1,0 1-1,0-1 1,1 0 0,-1 1-1,0-1 1,1 1-1,-1-1 1,1 1 0,0-1-1,-1 1 1,1 0-1,0 0 1,0 0 0,0 0-3,2-1 12,1 1 0,0-1 0,0 1 0,0 1 0,0-1 1,0 1-1,0-1 0,3 1-12,1 0 23,-4 0-6,-1 0 0,0 0 0,1 0 0,-1 0 0,1 1 1,-1-1-1,0 1 0,0 0 0,0 0 0,1 1 0,-1-1 1,0 1-1,0 0 0,-1 0 0,3 2-17,33 25 308,-1 2 0,12 14-308,-33-29 58,-2 1 1,0 1 0,0 0 0,-2 1 0,0 0-1,0 4-58,-8-12 48,-1-1-1,-1 1 0,0 0 0,-1 0 1,0 0-1,0 0 0,-1 1 0,-1-1 0,0 0 1,-1 5-48,1-10 66,0-2-43,-1 0 0,0 0 0,0 0 0,0 0 0,-1-1 0,0 1 0,1 0 0,-1-1 0,0 1-1,-1-1 1,1 0 0,0 0 0,-1 0 0,0 0 0,0 0 0,0 0 0,0-1 0,0 0 0,0 1 0,-1-1-1,1 0 1,-1-1 0,-1 2-23,-5 2-446,0-1 0,0 0 0,0 0 0,-1-1 0,1-1 0,-1 1 0,0-2 0,-4 1 446,-8-2-3778,0 0-2249</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5:06.469"/>
    </inkml:context>
    <inkml:brush xml:id="br0">
      <inkml:brushProperty name="width" value="0.025" units="cm"/>
      <inkml:brushProperty name="height" value="0.025" units="cm"/>
      <inkml:brushProperty name="color" value="#CC0066"/>
    </inkml:brush>
  </inkml:definitions>
  <inkml:trace contextRef="#ctx0" brushRef="#br0">20 43 7940,'0'0'1328,"0"0"492,0 0 397,0 0-430,0 0-295,-3-7-222,-11-21-390,11 21-544,11 25-90,61 83 177,-22-34 85,3 12-508,2 17 221,-4 2 0,29 89-221,-73-174 23,2 4-196,-4-18 55,-2-11 16,2-15-135,1-1 1,1 1 0,2 0-1,0 0 1,2 1-1,0 0 1,2 0 0,1 1-1,2 0 1,7-11 236,-20 36 4,0 0 1,0-1-1,0 1 1,0 0-1,0 0 1,0-1-1,1 1 1,-1 0 0,0-1-1,0 1 1,0 0-1,1 0 1,-1 0-1,0-1 1,0 1-1,0 0 1,1 0-1,-1 0 1,0 0-1,0-1 1,1 1-1,-1 0 1,0 0-1,1 0 1,-1 0-1,0 0 1,0 0-1,1 0 1,-1 0-1,0 0 1,1 0-1,-1 0 1,0 0-1,0 0 1,1 0-1,-1 0 1,0 0-1,1 0 1,-1 0-1,0 0 1,0 0-1,1 0 1,-1 1-1,0-1 1,1 0 0,-1 0-1,0 0 1,0 0-1,0 1 1,1-1-1,-1 0 1,0 0-1,0 1 1,0-1-1,0 0 1,1 0-1,-1 1 1,0-1-1,0 0 1,0 1-1,0-1-4,9 23 453,-8-19-367,19 52 483,2-2-1,2 0 1,2-2 0,31 43-569,-55-92-325,13 19 615,-6-15-2308,-1-9-3820,-3-7-256</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5:07.015"/>
    </inkml:context>
    <inkml:brush xml:id="br0">
      <inkml:brushProperty name="width" value="0.025" units="cm"/>
      <inkml:brushProperty name="height" value="0.025" units="cm"/>
      <inkml:brushProperty name="color" value="#CC0066"/>
    </inkml:brush>
  </inkml:definitions>
  <inkml:trace contextRef="#ctx0" brushRef="#br0">198 1 880,'0'0'10341,"0"0"-7774,0 0-1052,0 0 243,0 0-560,-4-1-686,-1 1-439,1 0 0,-1 1 0,0-1-1,0 1 1,1-1 0,-1 1 0,0 1-1,1-1 1,-1 1 0,1 0 0,0 0 0,-1 0-1,1 0 1,0 1 0,0 0 0,0 0-1,1 0 1,-2 1-73,-16 12 581,-2-1 0,0-1-1,-15 7-580,37-18-52,0 0 0,0 0-1,1 1 1,-1-1 0,1 1-1,0-1 1,0 0-1,0 1 1,0-1 0,1 1-1,-1-1 1,1 2 52,-1-5-1,2 7-15,-1 0 0,1-1-1,1 1 1,-1-1 0,1 1 0,0-1 0,0 0 0,1 0 0,2 3 16,45 52-79,-17-21 63,-22-25 31,-1 1 1,-1 1 0,0 0-1,-1 0 1,-1 1 0,-1 0-1,0 0 1,-2 1-1,0 0 1,-1 0 0,0 0-1,-2 0 1,-1 1 0,0-1-1,-1 2-15,33-21-445,-15 0 84,0-1 0,0 0 0,0-1 0,0-1 0,2-2 361,-11 3-940,-1-1-1,0 0 1,1-1-1,-1 0 1,0 0-1,-1-1 1,2 0 940,15-17-8897</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5:07.721"/>
    </inkml:context>
    <inkml:brush xml:id="br0">
      <inkml:brushProperty name="width" value="0.025" units="cm"/>
      <inkml:brushProperty name="height" value="0.025" units="cm"/>
      <inkml:brushProperty name="color" value="#CC0066"/>
    </inkml:brush>
  </inkml:definitions>
  <inkml:trace contextRef="#ctx0" brushRef="#br0">3 69 9428,'0'0'849,"0"0"1258,0 0 110,0 0-584,0 0-430,-2 0 1219,4 0-378,14 0-2270,0-1 1,0 0-1,0-1 0,0-1 0,13-4 226,-20 4-1127,0-1-1,0 0 1,0 0-1,0-1 1,0 0-1,4-3 1128,10-13-6069</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3:37.045"/>
    </inkml:context>
    <inkml:brush xml:id="br0">
      <inkml:brushProperty name="width" value="0.025" units="cm"/>
      <inkml:brushProperty name="height" value="0.025" units="cm"/>
      <inkml:brushProperty name="color" value="#CC0066"/>
    </inkml:brush>
  </inkml:definitions>
  <inkml:trace contextRef="#ctx0" brushRef="#br0">0 61 3105,'0'0'7537,"0"0"-5547,0 0-968,0 0 107,0 0-710,9 0-291,22 0-124,62-1 105,-83 0-167,0 0 0,-1 0 0,1-1-1,0-1 1,-1 1 0,1-2 0,-1 1 0,4-3 58,8-7-362,21-10-285,-41 23 631,-1 0 56,1 11 224,3 23 270,1 0 0,2-1 0,1 1-1,6 12-533,53 132 1335,-16-47-704,-45-113-583,-4-11-40,0 0 0,0-1 0,0 1 0,1 0 0,0-1 0,1 0 0,-1 0 0,1 0 0,2 2-8,-6-8 61,0 0 11,0 0-5,0 0 80,0 0 141,-12 0 379,-24 0-789,-3-1 568,-37 5-446,62-2-647,0 1-1,-1 0 1,1 0 0,-4 3 647,-6-1-7124,14-5-2547</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5:08.050"/>
    </inkml:context>
    <inkml:brush xml:id="br0">
      <inkml:brushProperty name="width" value="0.025" units="cm"/>
      <inkml:brushProperty name="height" value="0.025" units="cm"/>
      <inkml:brushProperty name="color" value="#CC0066"/>
    </inkml:brush>
  </inkml:definitions>
  <inkml:trace contextRef="#ctx0" brushRef="#br0">0 1 14343,'0'0'912,"0"0"112,0 0 1073,0 0-1568,0 0-33,27 114-64,-4-63 112,4 7-240,0 8-127,0 2-177,-3 5 112,-2 0-240,-5-9-209,1-11-287,-9-11-672,1-15-785,0-12-385,2-15-1936</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5:08.387"/>
    </inkml:context>
    <inkml:brush xml:id="br0">
      <inkml:brushProperty name="width" value="0.025" units="cm"/>
      <inkml:brushProperty name="height" value="0.025" units="cm"/>
      <inkml:brushProperty name="color" value="#CC0066"/>
    </inkml:brush>
  </inkml:definitions>
  <inkml:trace contextRef="#ctx0" brushRef="#br0">165 1 8708,'0'0'3759,"0"0"-2756,0 0 11,0 0-136,-19 17-612,-61 54-241,76-66 10,0-1 0,0 0 1,0-1-1,-1 1 1,1-1-1,-1 0 1,0 0-1,0 0 1,0-1-1,-1 1-35,-8 2 1556,13-5-988,3 23-40,0-19-523,1 0-1,-1-1 1,1 1-1,0 0 0,0-1 1,1 0-1,-1 0 1,0 0-1,1 0 1,0 0-1,0-1 1,0 1-1,1 0-4,61 27 66,-52-24-62,7 2-902,0 0-1,1-2 0,0 0 1,0-1-1,1-1 0,21 0 899,-2-3-4383</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5:08.852"/>
    </inkml:context>
    <inkml:brush xml:id="br0">
      <inkml:brushProperty name="width" value="0.025" units="cm"/>
      <inkml:brushProperty name="height" value="0.025" units="cm"/>
      <inkml:brushProperty name="color" value="#CC0066"/>
    </inkml:brush>
  </inkml:definitions>
  <inkml:trace contextRef="#ctx0" brushRef="#br0">1 0 14823,'0'0'2089,"0"0"-939,0 0 237,0 0-712,0 0-504,9 1-219,155 5-14,-158-5 78,-1 0 0,0 0 0,0 1 0,1 0-1,-1 0 1,0 0 0,0 0 0,-1 1 0,1 0 0,0 0-1,-1 0 1,0 0 0,0 1 0,0 0 0,0 0 0,0 0-1,-1 0 1,0 0 0,3 5-16,7 12 164,-1 0 0,-1 0 0,6 19-164,-15-36 18,56 138 911,18 40 82,-53-125-907,-2 2 1,1 13-105,-13-39 7,-8-32 1,-1-1 0,1 1 0,-1 0 1,0 0-1,0 0 0,1-1 0,-1 1 0,0 0 0,0 0 1,0 0-1,0 0 0,0-1 0,0 1 0,0 0 0,0 0 1,0 0-1,-1 0 0,1-1 0,0 1 0,-1 0 1,1 0-1,0 0 0,-1 0-8,-18 5 242,12-5-229,-35 8-490,1 3 0,0 1 1,-25 12 476,-1 1-2412,26-14-1499,8-10-2647</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7:19.495"/>
    </inkml:context>
    <inkml:brush xml:id="br0">
      <inkml:brushProperty name="width" value="0.025" units="cm"/>
      <inkml:brushProperty name="height" value="0.025" units="cm"/>
      <inkml:brushProperty name="color" value="#CC0066"/>
    </inkml:brush>
  </inkml:definitions>
  <inkml:trace contextRef="#ctx0" brushRef="#br0">266 878 6995,'0'0'56,"0"0"134,0 0 757,0 0 520,0 0-325,4 0-691,17 0 861,-21 0-605,0 0-40,0 0 8,0 0-58,0 0-177,0-11 192,6-96-38,-9-87-594,0 42 145,1 66-168,0 31-35,3 0 0,4-24 58,-2 60 22,1 1-1,0-1 0,2 1 1,0 1-1,1-1 0,7-11-21,-35 64 1060,-2 0-1,-1-2 1,-21 21-1060,3-7-129,-3-2 1,-2-2 0,-38 26 128,81-71-4149,3-9 2412,5-12-1509,13-15-6418</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7:19.842"/>
    </inkml:context>
    <inkml:brush xml:id="br0">
      <inkml:brushProperty name="width" value="0.025" units="cm"/>
      <inkml:brushProperty name="height" value="0.025" units="cm"/>
      <inkml:brushProperty name="color" value="#CC0066"/>
    </inkml:brush>
  </inkml:definitions>
  <inkml:trace contextRef="#ctx0" brushRef="#br0">1 0 7668,'0'0'3663,"0"0"-2844,0 0-334,0 0 790,0 0-122,12 17-574,3 4-439,-2-3 6,1 1 0,0-2-1,2 0 1,5 4-146,26 25 341,57 54 454,-82-82-2737,0-1 0,10 5 1942,-24-18-4111,-5-3-4547</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7:21.960"/>
    </inkml:context>
    <inkml:brush xml:id="br0">
      <inkml:brushProperty name="width" value="0.025" units="cm"/>
      <inkml:brushProperty name="height" value="0.025" units="cm"/>
      <inkml:brushProperty name="color" value="#CC0066"/>
    </inkml:brush>
  </inkml:definitions>
  <inkml:trace contextRef="#ctx0" brushRef="#br0">278 113 4882,'0'0'987,"0"0"283,0 0-5,0 0-123,0 0-193,0 0-105,-2-11-119,-10-32 116,11 41-774,0 1 0,0-1 1,0 0-1,0 1 0,0 0 1,-1-1-1,1 1 0,-1 0 1,1-1-1,-1 1 0,1 0 1,-1 0-1,0 0 0,1 0 1,-1 1-1,0-1 0,0 0 1,1 1-1,-1-1 0,0 1 1,0 0-1,0 0 0,0-1 1,0 1-1,0 0 1,0 1-1,0-1 0,1 0 1,-1 0-1,-2 1-67,-4 0 186,-3-1-34,1 0-1,0 1 1,0 0 0,0 0-1,-1 1 1,-5 2-152,10-1 44,1-1-1,-1 1 1,1 0-1,0 0 1,0 0-1,0 1 1,0 0-1,1 0 1,-1 0-1,1 0 1,0 1 0,0 1-44,-3 3 69,0 0 0,1 1 0,1 0 1,0 0-1,0 1 0,1-1 0,0 1 0,0 0 1,1 4-70,-2 7 195,2 1 0,1-1 0,0 1 0,2 5-195,0-25-4,0 0 1,0-1-1,0 1 0,1 0 0,-1-1 1,1 1-1,0-1 0,0 1 1,-1-1-1,2 1 0,-1-1 1,0 1-1,0-1 0,1 0 1,-1 0-1,1 0 0,0 0 0,0 0 1,1 2 3,1-2-26,0 1-1,1 0 1,-1-1 0,0 0 0,1 0-1,-1 0 1,1-1 0,0 1 0,-1-1 0,5 0 26,8 1-161,0 0 1,0-2 0,0 0-1,0-1 1,0-1 0,1 0 160,-8 0-103,1-1 0,-1 0-1,0 0 1,0-1 0,0 0 0,0 0-1,-1-1 1,1-1 0,-1 0 0,-1 0 0,1-1-1,-1 0 1,0 0 0,-1-1 0,0 0-1,0 0 1,0 0 0,-1-1 0,-1 0 0,1-1-1,-1 1 1,-1-1 0,0 0 0,0 0-1,-1 0 1,-1-1 0,1 1 0,-2-1 0,1-6 103,-1 5 12,-1 1 0,-1 0 0,0 0 1,0 0-1,-1-1 0,-1 1 0,-3-8-12,5 15 16,-1 0 0,1 0 0,-1 1 0,0-1 0,0 1 0,0 0-1,-1-1 1,1 1 0,-1 0 0,0 0 0,0 1 0,0-1 0,0 1 0,0-1-1,0 1 1,-1 0 0,1 0 0,-1 0 0,0 1 0,1-1 0,-1 1 0,0 0-1,-3-1-15,6 2-113,0-1 0,0 1 0,-1 0 0,1-1 0,0 1 0,0 0 0,0 0 0,0 0 0,0-1 0,0 1-1,-1 1 1,1-1 0,0 0 0,0 0 0,0 0 0,0 0 0,0 1 0,0-1 0,0 1 0,0-1 0,-1 1-1,1-1 1,1 1 0,-1-1 0,0 1 0,0 0 0,0 0 0,0-1 0,0 1 0,1 0 0,-1 0 0,0 0-1,1 0 1,-1 0 0,0 0 0,1 0 0,0 0 0,-1 0 0,1 0 0,-1 0 0,1 1 113,-7 23-3679</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7:22.344"/>
    </inkml:context>
    <inkml:brush xml:id="br0">
      <inkml:brushProperty name="width" value="0.025" units="cm"/>
      <inkml:brushProperty name="height" value="0.025" units="cm"/>
      <inkml:brushProperty name="color" value="#CC0066"/>
    </inkml:brush>
  </inkml:definitions>
  <inkml:trace contextRef="#ctx0" brushRef="#br0">101 0 7091,'0'0'3183,"0"0"-1982,0 0-78,0 0 483,0 0-358,2 17 118,-6 33-540,-2 1-1,-2-1 1,-2-1-1,-14 40-825,-9 41 687,17-37-851,14-53-4186,2-39 439,3-1-2052</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7:22.795"/>
    </inkml:context>
    <inkml:brush xml:id="br0">
      <inkml:brushProperty name="width" value="0.025" units="cm"/>
      <inkml:brushProperty name="height" value="0.025" units="cm"/>
      <inkml:brushProperty name="color" value="#CC0066"/>
    </inkml:brush>
  </inkml:definitions>
  <inkml:trace contextRef="#ctx0" brushRef="#br0">119 93 9668,'0'0'1161,"0"0"-590,0 0 854,0 0 122,0 0-245,-17 26-384,-55 85-123,68-104-647,0 0 1,1 1-1,0 0 1,0 0-1,0 0 1,1 0 0,0 0-1,1 0 1,0 0-1,0 1 1,1-1-1,0 3-148,-1 8 317,1-9-105,-1 0-52,0 0 1,1 0 0,1 1 0,-1-1 0,2 0 0,-1 0 0,2 4-161,-2-11 3,0-1-1,1 1 1,-1 0 0,1-1-1,0 1 1,-1-1-1,1 1 1,0-1 0,0 0-1,1 0 1,-1 0 0,0 0-1,1 0 1,-1 0-1,1-1 1,0 1 0,-1-1-1,1 0 1,0 1 0,0-1-1,0-1 1,0 1-1,0 0 1,0-1 0,0 1-1,2-1-2,8 1-90,0 0-1,0-1 1,0-1 0,0 0-1,0-1 1,0 0 0,-1-1-1,1 0 1,-1-1 0,1 0-1,-1-1 1,0-1-1,-1 0 1,0 0 0,1-1-1,-2 0 1,1-1 0,-1-1-1,-1 1 1,1-2 0,-2 1-1,1-1 1,-1-1-1,-1 1 1,0-1 0,0 0-1,-1-1 1,0 0 0,-1 0-1,-1 0 1,0-1 90,1-1-27,-2 0 1,0 0-1,0-1 0,-1 0 0,-1 1 1,-1-1-1,0 0 0,-1 0 1,0 1-1,-2-9 27,2 18-34,0-1-1,-1 1 1,1-1 0,-1 1 0,0-1-1,0 1 1,-1 0 0,1 0-1,-1 0 1,0 0 0,-1 1-1,1-1 1,-1 1 0,0 0 0,0 0-1,0 0 1,0 0 0,-1 1-1,0 0 1,0 0 0,0 0-1,0 1 1,0-1 0,0 1 0,0 0-1,-1 1 1,1-1 0,-1 1 34,-2 0-337,1 0 1,-1 0 0,0 1 0,1 0-1,-1 1 1,0-1 0,1 2-1,-1-1 1,1 1 0,-1 0 0,1 0-1,0 1 1,0 0 0,0 0-1,0 1 1,1 0 0,-1 0 0,1 1-1,0-1 1,0 2 336,-57 48-6969</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7:23.327"/>
    </inkml:context>
    <inkml:brush xml:id="br0">
      <inkml:brushProperty name="width" value="0.025" units="cm"/>
      <inkml:brushProperty name="height" value="0.025" units="cm"/>
      <inkml:brushProperty name="color" value="#CC0066"/>
    </inkml:brush>
  </inkml:definitions>
  <inkml:trace contextRef="#ctx0" brushRef="#br0">307 40 3650,'0'0'587,"0"0"952,0 0 40,0 0-138,0 0-243,-20-9-150,20 9-1048,-27-10 410,-1 0-1,-3 1-409,29 9 44,-1-1-1,1 1 1,-1 0-1,1-1 1,-1 1-1,1 1 1,0-1-1,-1 0 1,1 1-1,-1-1 0,1 1 1,0-1-1,-1 1 1,1 0-1,0 0 1,0 0-1,0 1 1,0-1-1,0 0 1,0 1-1,0-1 0,0 1 1,0 0-1,1 0 1,-1 0-1,1 0 1,-1 0-1,1 0 1,0 0-1,-1 1-43,-4 5 204,-12 15 368,2 0 0,1 1 1,0 1-1,2 0 0,-2 7-572,8-14 334,0 0 0,1 1 0,1 0 0,1 0 0,0 0 0,1 0 0,2 0 0,0 3-334,1-21 0,0 0 0,0 0 1,0 0-1,0 0 0,0 0 0,1 0 1,-1 0-1,0 0 0,1 0 0,-1 0 1,1 0-1,-1 0 0,1-1 0,-1 1 1,1 0-1,0 0 0,-1 0 0,1-1 1,0 1-1,0 0 0,-1-1 0,1 1 1,0 0-1,0-1 0,0 1 0,0-1 1,0 0-1,0 1 0,0-1 0,0 0 1,0 1-1,1-1 0,39 2-168,-27-2 85,-2-1-53,1 0-1,-1-1 1,0-1-1,1 0 1,-1 0-1,0-1 1,-1-1-1,1 0 1,-1-1-1,0 0 1,3-2 135,5-5-517,0 0-1,0-2 0,-1 0 1,-1-1-1,11-13 519,-23 23-249,0-1 1,0 0-1,0-1 0,-1 1 1,0-1-1,-1 0 0,1 0 1,-2 0-1,1 0 0,-1 0 1,0-1-1,-1 1 0,0-3 249,0 8-167,-1 0 0,0 0 0,0 0 0,0 0 0,0 0 0,0-1 0,-1 1 0,0 0 0,1 0 0,-1 0 0,0 0 0,-1 0 0,1 0 0,0 1 0,-1-1 0,0 0 0,1 1 0,-1-1 0,0 1 0,-1-1 0,1 1 0,0 0 0,0 0 0,-1 0 0,0 0-1,1 0 1,-1 1 0,0-1 0,0 1 0,1 0 0,-1 0 0,0 0 0,0 0 0,-1 0 0,-2 0 167,-4 0-4525</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7:23.665"/>
    </inkml:context>
    <inkml:brush xml:id="br0">
      <inkml:brushProperty name="width" value="0.025" units="cm"/>
      <inkml:brushProperty name="height" value="0.025" units="cm"/>
      <inkml:brushProperty name="color" value="#CC0066"/>
    </inkml:brush>
  </inkml:definitions>
  <inkml:trace contextRef="#ctx0" brushRef="#br0">217 1 12278,'0'0'880,"0"0"-496,0 0 865,0 0 528,0 0-1233,-50 133 192,24-92-256,-1 4-31,0-3-161,0-5-272,2-4-32,8-4-929,7-5-223,3-6-2450,7-14-2465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3:37.511"/>
    </inkml:context>
    <inkml:brush xml:id="br0">
      <inkml:brushProperty name="width" value="0.025" units="cm"/>
      <inkml:brushProperty name="height" value="0.025" units="cm"/>
      <inkml:brushProperty name="color" value="#CC0066"/>
    </inkml:brush>
  </inkml:definitions>
  <inkml:trace contextRef="#ctx0" brushRef="#br0">18 25 13142,'0'0'371,"0"0"40,0 0 901,0 0-543,-3 0-625,-9 0 13,10 0 345,2 0 186,0 0-26,0 0-81,0 0-298,2 0 13,32-1-194,1-3-1,15-3-101,10-1-2648,0 4-5482,-54 4 2669</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7:23.996"/>
    </inkml:context>
    <inkml:brush xml:id="br0">
      <inkml:brushProperty name="width" value="0.025" units="cm"/>
      <inkml:brushProperty name="height" value="0.025" units="cm"/>
      <inkml:brushProperty name="color" value="#CC0066"/>
    </inkml:brush>
  </inkml:definitions>
  <inkml:trace contextRef="#ctx0" brushRef="#br0">37 9 10549,'0'0'1598,"-6"20"-694,-1 1-404,2-8-89,1 0 1,0 0-1,1 0 1,0 1-1,1 0 0,1-1 1,0 1-1,1 2-411,-1-5 343,1-1-97,0 1-1,1-1 1,0 0-1,0 1 0,1-1 1,0 0-246,-1-7 15,0 1 0,1-1-1,-1 0 1,1 0 0,0 0 0,0 0 0,0 0-1,0 0 1,1 0 0,-1-1 0,1 1 0,-1-1-1,1 0 1,0 0 0,0 0 0,0 0 0,0 0 0,0 0-1,2 0-14,3 1-6,0-1-1,0 0 0,0 0 1,0 0-1,1-1 0,-1 0 1,0-1-1,1 1 0,-1-2 1,1 1-1,-1-1 0,0-1 1,0 1-1,0-1 0,0-1 1,0 1-1,0-2 0,0 1 1,-1-1-1,1 0 0,-1 0 1,0-1-1,-1 0 0,1 0 1,-1-1-1,0 0 7,1-1-33,0-1 0,-1-1 0,-1 1 1,1-1-1,-1 0 0,-1 0 0,0 0 0,0 0 0,0-1 0,-1 0 1,-1 0-1,0 0 0,0 0 0,-1 0 0,0 0 0,-1-9 33,0 16-71,0-1 0,-1 1-1,1-1 1,-1 1 0,1-1 0,-1 1-1,0 0 1,0-1 0,-1 1-1,1 0 1,-1 0 0,0 0-1,0 0 1,0 0 0,0 0 0,0 0-1,0 0 1,-1 1 0,1 0-1,-1-1 1,0 1 0,0 0-1,0 0 1,0 0 0,-2-1 71,-5-1-485,1 1 0,-1 0-1,0 0 1,0 0 0,0 2 0,0-1 0,0 1-1,-8 0 486,-52 1-4236</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7:24.510"/>
    </inkml:context>
    <inkml:brush xml:id="br0">
      <inkml:brushProperty name="width" value="0.025" units="cm"/>
      <inkml:brushProperty name="height" value="0.025" units="cm"/>
      <inkml:brushProperty name="color" value="#CC0066"/>
    </inkml:brush>
  </inkml:definitions>
  <inkml:trace contextRef="#ctx0" brushRef="#br0">115 109 7507,'0'0'1188,"0"0"-583,0 0 404,0 0 575,0 0-234,-13-8-723,3 1-454,-1 1-1,0 0 1,-9-3-173,19 9 18,1-1-1,-1 1 1,0 0-1,0 0 1,0 0 0,1 1-1,-1-1 1,0 0-1,0 0 1,1 0 0,-1 0-1,0 1 1,1-1-1,-1 0 1,0 1 0,1-1-1,-1 1 1,0-1-1,1 0 1,-1 1 0,1 0-1,-1-1 1,1 1-1,-1-1 1,1 1 0,-1-1-1,1 1 1,-1 0-1,1 0 1,0-1 0,-1 1-1,1 0 1,0-1-1,0 2-17,-9 30 282,7-22-188,-5 23 375,2 2 1,2-1-1,1 0 1,2 27-470,-1-58-2,1-1-1,0 0 1,0 1 0,0-1 0,0 0-1,0 1 1,1-1 0,-1 0 0,1 1-1,-1-1 1,1 0 0,0 0 0,0 1-1,0-1 1,0 0 0,0 0 0,0 0-1,1 0 1,-1 0 0,1-1-1,-1 1 1,1 0 0,0-1 0,0 1-1,0-1 1,-1 1 0,1-1 0,1 0-1,-1 0 1,0 0 0,0 0 0,0 0-1,0-1 1,1 1 0,-1-1 0,0 1-1,1-1 1,-1 0 0,1 0 2,5 1-58,0-1 0,0 0 1,0 0-1,0-1 0,-1 0 0,1-1 0,0 0 1,0 0-1,-1 0 0,1-1 0,-1 0 1,1-1-1,-1 0 0,-1 0 0,1 0 0,0-1 1,-1 0-1,0 0 0,0-1 0,-1 1 1,1-1-1,-1 0 0,0-1 0,3-5 58,-2 2-80,1-1 0,-2 0 0,0 0 1,0 0-1,-1 0 0,0-1 0,-1 0 0,0 1 0,-1-1 0,0 0 0,-1-1 0,0 1 0,-1 0 0,0 0 1,-1 0-1,-2-6 80,2 11-80,-1 1 0,0 0 0,-1 0 0,1 0 0,-1 0 0,0 0 0,-1 0 0,1 1 0,-1 0 0,0-1 80,1 3-98,1 1 0,0-1 0,-1 0 0,0 1 0,1 0 0,-1 0 0,0-1 0,0 2 0,0-1 0,-1 0 0,1 1 0,0-1 0,-1 1 0,1 0 0,0 0 0,-1 0 0,0 1 0,-3-1 98,-3 3-2607,0 11-1571</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7:24.846"/>
    </inkml:context>
    <inkml:brush xml:id="br0">
      <inkml:brushProperty name="width" value="0.025" units="cm"/>
      <inkml:brushProperty name="height" value="0.025" units="cm"/>
      <inkml:brushProperty name="color" value="#CC0066"/>
    </inkml:brush>
  </inkml:definitions>
  <inkml:trace contextRef="#ctx0" brushRef="#br0">241 1 13686,'0'0'1057,"0"0"-529,0 0 1505,0 0-881,0 0-287,0 0-657,-74 146 624,40-98-528,2 1-159,2-3-145,3-4-81,8-6-767,4-10-1009,8-11-1456,4-15-3250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7:25.179"/>
    </inkml:context>
    <inkml:brush xml:id="br0">
      <inkml:brushProperty name="width" value="0.025" units="cm"/>
      <inkml:brushProperty name="height" value="0.025" units="cm"/>
      <inkml:brushProperty name="color" value="#CC0066"/>
    </inkml:brush>
  </inkml:definitions>
  <inkml:trace contextRef="#ctx0" brushRef="#br0">39 299 9412,'0'0'3685,"0"0"-2696,0 0 311,-6 23 482,-20 78-373,24-93-1350,0-1 0,1 1 0,0 0 1,1-1-1,0 1 0,0 0 0,0-1 1,1 1-1,0 0 0,1-1 0,0 1 1,0-1-1,0 0 0,1 0 0,0 0 1,1 0-1,-1 0 0,1 0 0,1-1 1,-1 0-1,1 0 0,0 0 1,0-1-1,1 1 0,0-1 0,0 0 1,3 1-60,-1-1-50,-1-1 1,1 0 0,-1-1 0,1 1 0,0-2-1,1 1 1,-1-1 0,0 0 0,1-1 0,-1 0-1,1 0 1,-1-1 0,1 0 0,-1-1 0,1 1-1,-1-2 1,1 1 0,-1-1 0,0-1-1,1 1 1,-1-1 0,6-4 49,-2 0-21,-1 0 1,0-1-1,-1-1 0,0 1 0,0-2 1,-1 1-1,0-1 0,-1-1 1,0 0-1,0 0 0,-1 0 0,-1-1 1,0 0-1,-1 0 0,0-1 1,-1 1-1,0-1 0,-1 0 0,0 0 1,-1-1-1,-1 1 0,0 0 1,0-1-1,-2 1 0,1 0 0,-2-1 1,0 1-1,-1 0 0,0 0 0,-5-12 21,1 8-243,-1 1 0,-1-1-1,-1 2 1,-1-1-1,0 1 1,-3-2 243,-2-1-1206,-1 1 1,0 0-1,-1 2 1,-15-11 1205,-50-23-6699</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7:25.996"/>
    </inkml:context>
    <inkml:brush xml:id="br0">
      <inkml:brushProperty name="width" value="0.025" units="cm"/>
      <inkml:brushProperty name="height" value="0.025" units="cm"/>
      <inkml:brushProperty name="color" value="#CC0066"/>
    </inkml:brush>
  </inkml:definitions>
  <inkml:trace contextRef="#ctx0" brushRef="#br0">9 0 5026,'0'0'3733,"0"0"-2466,0 0-267,0 0 124,-2 19-228,-4 89 2751,6 97-3647,12-100 1277,16 56-1277,6 47 905,15 491 325,-32-352 288,35 158-1518,-12-180 318,-34-396-7180,-5 4 1259</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7:27.361"/>
    </inkml:context>
    <inkml:brush xml:id="br0">
      <inkml:brushProperty name="width" value="0.025" units="cm"/>
      <inkml:brushProperty name="height" value="0.025" units="cm"/>
      <inkml:brushProperty name="color" value="#CC0066"/>
    </inkml:brush>
  </inkml:definitions>
  <inkml:trace contextRef="#ctx0" brushRef="#br0">3 244 10149,'0'0'1264,"0"0"-637,0 0 440,0 0 401,-1 0-1452,1 0 1,0-1 0,0 1 0,0 0 0,0 0 0,-1 0-1,1 0 1,0-1 0,0 1 0,0 0 0,0 0-1,0 0 1,0-1 0,0 1 0,0 0 0,-1 0 0,1 0-1,0-1 1,0 1 0,0 0 0,0 0 0,0 0-1,0-1 1,0 1 0,0 0 0,0 0 0,0-1 0,0 1-1,1 0 1,-1 0 0,0 0 0,0-1 0,0 1-1,0 0 1,0 0 0,0 0 0,0 0 0,1-1 0,-1 1-1,0 0 1,0 0 0,0 0 0,0 0 0,0-1-1,1 1 1,-1 0 0,0 0 0,0 0 0,0 0 0,1 0-1,-1 0 1,0 0 0,0 0 0,0 0 0,1 0-1,-1 0-16,6-4 64,1 0 0,-1 0 0,1 1 0,0 0-1,0 0 1,0 1 0,0 0 0,2 0-64,65-12 782,-61 12-597,51-6 59,0 3 0,10 3-244,64-4-370,303-46 257,-128 13 306,-174 24-132,229-24-125,12 16 64,-151 21 2794,-221 2-2248,-8 25 249,4 67-170,5 0 0,4 10-625,10 89 180,7 118-1,38 144-179,73 389 96,-73-456-8,-50-322 1,-13-48-293,0 1 0,0-1 0,-2 1 0,0 0 0,0 14 204,-3-31-1094,-6-1-5421,-15-5-1915</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7:28.628"/>
    </inkml:context>
    <inkml:brush xml:id="br0">
      <inkml:brushProperty name="width" value="0.025" units="cm"/>
      <inkml:brushProperty name="height" value="0.025" units="cm"/>
      <inkml:brushProperty name="color" value="#CC0066"/>
    </inkml:brush>
  </inkml:definitions>
  <inkml:trace contextRef="#ctx0" brushRef="#br0">1 360 8852,'0'0'2905,"0"0"-1763,0 0 294,0 0 148,0 0-586,0 0-944,0-1 1,0 0-1,0 0 0,0 0 1,1 1-1,-1-1 0,0 0 1,1 0-1,-1 1 0,1-1 1,-1 0-1,0 1 1,1-1-1,0 0 0,-1 1 1,1-1-1,-1 1 0,1-1 1,0 1-55,33-14 556,31-15-556,-39 16 69,0 1 1,1 1 0,0 2 0,1 0-70,256-48-163,57-7 81,-37 8 14,-226 43 37,0 4 0,74 1 31,-118 7-2,158-17-107,-104 8-72,66 1 181,358 4-120,-499 9 221,6-1 190,-20 2-6110,-7-1 115</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7:36.116"/>
    </inkml:context>
    <inkml:brush xml:id="br0">
      <inkml:brushProperty name="width" value="0.025" units="cm"/>
      <inkml:brushProperty name="height" value="0.025" units="cm"/>
      <inkml:brushProperty name="color" value="#CC0066"/>
    </inkml:brush>
  </inkml:definitions>
  <inkml:trace contextRef="#ctx0" brushRef="#br0">116 1 4866,'0'0'168,"0"0"-26,0 0 4,0 0-82,0 0-245,-4 4-67,-3 5-64,1 0-1,0 0 1,1 1 0,-5 9 312,-3 7-3593,9-21 2685,3-4 1357,1-1 0,-1 0 0,1 0 0,0 0 0,-1 1 1,1-1-1,-1 0 0,1 0 0,-1 0 1,1 0-1,-1 0 0,1 0 1,-1 0-1,1 0 0,0 0 0,-1 0 1,1 0-1,-1 0 0,1 0 0,-1 0 1,1-1-1,-1 1 0,1 0 0,0 0 1,-1 0-1,1-1 0,-1 1 0,1 0 1,0-1-450,-5-3 1609,4 4-1535,1 0 105,0 0 197,-4 3 1608,4-3-1970,0 0 1,-1 0-1,1 0 0,0 1 0,0-1 0,-1 0 0,1 0 0,0 1 0,0-1 0,-1 0 0,1 1 0,0-1 0,0 0 0,0 1 0,0-1 1,-1 0-1,1 1 0,0-1 0,0 1 0,0-1 0,0 0 0,0 1 0,0-1 0,0 0 0,0 1 0,0-1 0,0 1 0,0-1 0,0 0 0,0 1 1,0-1-1,1 0 0,-1 1 0,0-1-14,0 353 549,2 69-421,-9-120-258,6-285 139,0 1 0,-1-1 1,-1 1-1,-2 2-9,-2 27-8,2-1 0,2 1 0,3 40 8,0-60 8,-1 77-33,-1-8-33,8 54 58,7-51-20,-6-53 10,-2 1 0,-1 21 10,6 14 40,-9-46-52,3-1-1,3 17 13,-2-16 17,-1 0-1,-1 17-16,-1-10 104,1 1 0,7 32-104,24 52 123,-31-112 352,0-3-1650,-2-9-5016,-5 3-2517</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7:09.677"/>
    </inkml:context>
    <inkml:brush xml:id="br0">
      <inkml:brushProperty name="width" value="0.025" units="cm"/>
      <inkml:brushProperty name="height" value="0.025" units="cm"/>
      <inkml:brushProperty name="color" value="#CC0066"/>
    </inkml:brush>
  </inkml:definitions>
  <inkml:trace contextRef="#ctx0" brushRef="#br0">0 199 576,'0'0'937,"0"0"165,0 0 250,0 0-210,0 0-414,0 0-271,0 0 49,0 0 97,0 0-64,1-3 4628,3-3-4296,19 4-1006,-1-1 0,1 0-1,-1-2 1,0-1 0,1-1 135,20-5-157,255-69-93,-274 75 232,1 1 0,1 2 0,2 0 18,14-2-5,133-17 117,-156 18-128,21-4 21,1 1 1,0 3-1,21 0-5,679 4 403,-728 1-376,1 1 0,-1 0 1,1 1-1,-1 0 0,9 4-27,35 8 181,99 4 203,-29-4-149,-119-13-2953,-8-2-913</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7:11.438"/>
    </inkml:context>
    <inkml:brush xml:id="br0">
      <inkml:brushProperty name="width" value="0.025" units="cm"/>
      <inkml:brushProperty name="height" value="0.025" units="cm"/>
      <inkml:brushProperty name="color" value="#CC0066"/>
    </inkml:brush>
  </inkml:definitions>
  <inkml:trace contextRef="#ctx0" brushRef="#br0">15 14 6003,'0'0'1216,"0"0"-434,0 0 400,0 0-48,0 0-486,-2-2-333,-8-7-182,7 7 43,3 2 70,0 0 45,0 0 226,0 0-82,0 0 69,0 0-200,0 0 33,0 0-193,0 2-96,1 30 157,1 1 0,2-1 1,6 28-206,10 35-1,15 74 50,21 46-49,-35-134-74,-4 1 0,2 35 74,-10-55-28,-2-30 22,1 0 1,2-1 0,8 19 5,-7-25-27,-2 1 0,-1 0 1,-1 1-1,-1 0 0,0 15 27,1 104 94,-5-62-20,5 1 1,3 0-75,3-7 102,-4 1 0,-3 0 0,-3 1 0,-6 25-102,1-89 59,-1-1-1,0 0 0,-1 0 0,-1 0 0,-1-1 0,-2 5-58,2-5 176,0 0-1,1 1 0,1 0 0,0 0 1,1 0-1,0 8-175,-11 111 726,5-62 448,2 58-1174,7-41 328,0-88-264,-12-13-5283,-8-12-831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3:37.842"/>
    </inkml:context>
    <inkml:brush xml:id="br0">
      <inkml:brushProperty name="width" value="0.025" units="cm"/>
      <inkml:brushProperty name="height" value="0.025" units="cm"/>
      <inkml:brushProperty name="color" value="#CC0066"/>
    </inkml:brush>
  </inkml:definitions>
  <inkml:trace contextRef="#ctx0" brushRef="#br0">1 0 12182,'0'0'1376,"0"0"-63,0 0 944,0 0-720,0 0-1233,0 0-208,24 2 368,1 3-256,0-1-176,-3 3 80,2 0-224,-4-3-192,-1-2-689,1-2-1552,-10 0-1312,-5 0-6500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7:12.775"/>
    </inkml:context>
    <inkml:brush xml:id="br0">
      <inkml:brushProperty name="width" value="0.025" units="cm"/>
      <inkml:brushProperty name="height" value="0.025" units="cm"/>
      <inkml:brushProperty name="color" value="#CC0066"/>
    </inkml:brush>
  </inkml:definitions>
  <inkml:trace contextRef="#ctx0" brushRef="#br0">28 495 8868,'0'0'1820,"0"0"-1212,0 0 128,0 0 406,0 0-219,-4 0-536,-14-3-214,17 3-169,1 0 0,0 0 0,0 0 0,0 0 0,-1-1-1,1 1 1,0 0 0,0 0 0,-1 0 0,1 0 0,0 0-1,0 0 1,0 0 0,-1-1 0,1 1 0,0 0 0,0 0-1,0 0 1,0 0 0,0-1 0,-1 1 0,1 0 0,0 0-1,0 0 1,0-1 0,0 1 0,0 0 0,0 0 0,0 0 0,0-1-1,0 1 1,0 0 0,0 0 0,0-1 0,0 1 0,0 0-1,0 0 1,0-1 0,0 1 0,0 0 0,0 0 0,0 0-1,0-1 1,0 1 0,0 0 0,0 0 0,0 0 0,1-1-1,-1 1 1,0 0 0,0 0 0,0 0 0,0-1 0,0 1-1,1 0 1,-1 0 0,0 0-4,278-55 118,-184 34-186,-1-3 1,37-18 67,29-8-18,-70 29 24,1 4-1,28 1-5,105-20-5,-75 9 31,49 2-26,86-14-122,-236 31 128,87-17 17,58 0-23,130-4 192,-294 27-538,50-7 1010,-27-1-5720,-51 10-1304</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7:13.891"/>
    </inkml:context>
    <inkml:brush xml:id="br0">
      <inkml:brushProperty name="width" value="0.025" units="cm"/>
      <inkml:brushProperty name="height" value="0.025" units="cm"/>
      <inkml:brushProperty name="color" value="#CC0066"/>
    </inkml:brush>
  </inkml:definitions>
  <inkml:trace contextRef="#ctx0" brushRef="#br0">1 0 896,'0'0'6377,"0"0"-4446,0 0-954,0 0 399,0 0-66,0 1-1247,1-1 1,0 0-1,-1 0 0,1 0 0,0 1 0,-1-1 0,1 0 1,-1 1-1,1-1 0,-1 0 0,1 1 0,-1-1 0,1 1 1,-1-1-1,1 1 0,-1-1 0,1 1 0,-1-1 0,0 1 1,1-1-1,-1 1 0,0 0 0,1-1 0,-1 1 1,0-1-1,0 1 0,0 0 0,0 0-63,31 117 1137,12 97-1137,13 57 18,-22-141-66,46 172 46,48 99 2,-109-343 55,-2-1 1,-3 2 0,6 54-56,8 183 636,-15-136 417,9 16-1053,30 135 1225,-48-289-1240,2 5 74,-1 1 1,-1 0-1,-1 13-59,-3-41-334,1-5-621,5-73-4866,-5 8-403</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7:14.679"/>
    </inkml:context>
    <inkml:brush xml:id="br0">
      <inkml:brushProperty name="width" value="0.025" units="cm"/>
      <inkml:brushProperty name="height" value="0.025" units="cm"/>
      <inkml:brushProperty name="color" value="#CC0066"/>
    </inkml:brush>
  </inkml:definitions>
  <inkml:trace contextRef="#ctx0" brushRef="#br0">138 28 3890,'0'0'1462,"0"0"-166,0 0-36,0 0-33,0 0-3,-3-5-359,-9-12-166,12 16-647,-1 1 0,1-1 0,0 1 0,-1-1 1,1 1-1,-1 0 0,1-1 0,-1 1 0,1 0 0,-1 0 1,1-1-1,-1 1 0,1 0 0,-1 0 0,0 0 0,1-1 1,-1 1-1,1 0 0,-1 0 0,1 0 0,-1 0 0,0 0 0,1 0 1,-1 0-1,1 1 0,-1-1 0,1 0 0,-1 0 0,0 0 1,1 0-1,-1 1 0,1-1 0,-1 0 0,1 1 0,-1-1 1,1 0-1,-1 1 0,1-1-52,-17 17 324,15-14-184,-7 6-36,2 0 0,-1 1 0,1 0-1,1 1 1,0 0 0,0 0 0,1 0 0,1 0-1,0 1 1,0 0 0,1 0 0,0 1-104,-2 22 562,1-1 0,2 1 0,2 22-562,-1-52 28,1 1-1,1 0 0,-1-1 0,1 1 1,0-1-1,0 1 0,1-1 1,0 1-1,0-1 0,0 0 0,0 0 1,1 0-1,0 0 0,0 0 0,3 3-27,-2-4-39,-1-1 0,1 0 0,0 1 0,1-2 0,-1 1 0,0 0 0,1-1-1,-1 0 1,1 0 0,0 0 0,0-1 0,0 1 0,0-1 0,0 0-1,0-1 1,0 1 0,3-1 39,2 1-212,1-1 0,-1 0 0,1-1 0,-1 0 0,1-1 0,-1 0 0,0 0 0,0-1 0,8-3 212,-12 3-124,0 0 0,-1-1-1,1 1 1,0-1 0,-1 0 0,0-1 0,0 1 0,0-1 0,-1 0 0,1 0 0,-1-1 0,-1 1 0,1-1 0,-1 0-1,3-5 125,-2 3-43,-1 0-1,0-1 1,0 1-1,-1-1 0,0 0 1,0 0-1,-1 0 1,0 0-1,-1 0 1,0 0-1,0 0 0,-1 0 1,0 0-1,-2-7 44,-1 4 163,0 1-1,0-1 0,-1 1 1,0 0-1,-1 1 1,0-1-1,0 1 0,-1 0 1,-1 1-1,-5-6-162,2 3 422,0 1 0,-1 0 0,-8-6-422,-13-1-897,29 16-8,0 1 0,0 0 0,-1 0 0,1 0 1,0 0-1,-1 1 0,-1 0 905,-1 0-6147</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7:15.359"/>
    </inkml:context>
    <inkml:brush xml:id="br0">
      <inkml:brushProperty name="width" value="0.025" units="cm"/>
      <inkml:brushProperty name="height" value="0.025" units="cm"/>
      <inkml:brushProperty name="color" value="#CC0066"/>
    </inkml:brush>
  </inkml:definitions>
  <inkml:trace contextRef="#ctx0" brushRef="#br0">150 30 4562,'0'0'854,"0"0"-369,0 0 153,0 0 61,0 0-299,-2 0 168,-5 0-289,5-1-15,-1 1 0,0 0-1,0 0 1,0 0 0,0 0-1,1 0 1,-1 1 0,0-1-1,0 1 1,0 0-1,1 0 1,-1 0 0,1 0-1,-1 0 1,0 1 0,1-1-1,0 1 1,-1 0 0,1-1-1,-2 3-263,-5 9 236,0 1-1,0-1 1,2 1-1,0 1 1,0 0-1,1 0 1,1 0-1,1 0 1,0 1-1,0 5-235,-2 22 481,2 0-1,2 1 1,2 7-481,0-48-17,0 0 1,0 0 0,1-1 0,-1 1-1,1 0 1,-1 0 0,1-1 0,0 1-1,0 0 1,1-1 0,-1 1-1,0-1 1,1 1 0,-1-1 0,1 0-1,0 0 1,0 0 0,0 0 0,0 0-1,0 0 1,0 0 0,1-1 0,-1 1-1,1-1 1,-1 1 0,1-1-1,-1 0 1,1 0 0,0 0 0,-1-1-1,1 1 1,0-1 0,0 1 0,-1-1-1,3 0 17,3 1-108,-1-1 0,1 0 0,-1 0 0,1-1 0,-1 0 0,0 0 0,1-1 0,-1 0 0,0 0 0,0-1 0,0 0 0,0 0-1,2-2 109,-1-1-173,1 0 0,-1-1-1,0 0 1,-1 0 0,1-1 0,-1 0-1,-1 0 1,0-1 0,0 1-1,-1-1 1,0-1 0,0 1-1,-1-1 1,0-1 173,1-2-104,-1-1 1,-1 0-1,-1 0 0,0 0 1,0 0-1,-1 0 0,-1 0 1,-1 0-1,0 0 1,-1-4 103,0 7 69,-1 1 0,0 1 0,-1-1 0,0 0 1,-1 1-1,1 0 0,-2 0 0,1 0 0,-1 1 1,-1 0-1,1 0 0,-1 0 0,-1 1 0,0 0 1,0 0-1,0 1 0,-3-1-69,10 6-29,0 0 0,0 1 0,0-1-1,0 1 1,0-1 0,-1 1 0,1-1 0,0 1-1,0 0 1,0-1 0,-1 1 0,1 0 0,0 0 0,0 0-1,-1 0 1,1 0 0,0 0 0,-1 0 0,1 1 0,0-1-1,0 0 1,-1 1 29,1 0-277,0 0 0,-1 0 0,1 0 1,0 0-1,0 0 0,0 1 0,0-1 0,1 0 0,-1 0 0,0 1 0,0-1 0,1 1 1,-1-1-1,1 1 0,-1-1 0,1 1 0,0 0 277,-6 25-6072</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7:15.841"/>
    </inkml:context>
    <inkml:brush xml:id="br0">
      <inkml:brushProperty name="width" value="0.025" units="cm"/>
      <inkml:brushProperty name="height" value="0.025" units="cm"/>
      <inkml:brushProperty name="color" value="#CC0066"/>
    </inkml:brush>
  </inkml:definitions>
  <inkml:trace contextRef="#ctx0" brushRef="#br0">42 68 7235,'0'0'635,"0"0"16,0 0 841,0 0 31,0 0-461,-5-2-249,4 2-776,1 0 0,-1-1-1,0 1 1,1 0 0,-1 0-1,0-1 1,0 1 0,1 0-1,-1 0 1,0 0 0,0 0-1,0 0 1,1 0-1,-1 0 1,0 0 0,0 0-1,1 0 1,-1 1 0,0-1-1,0 0 1,1 0 0,-1 1-1,0-1 1,1 0-1,-1 1 1,0-1 0,1 1-1,-1-1 1,1 1 0,-1-1-1,0 1 1,1-1 0,0 1-1,-1 0 1,1-1-1,-1 1-35,0 4 110,-1 0 1,1 0 0,0 0 0,0 0 0,1 0 0,-1 4-112,-3 48 1263,3 0 0,4 36-1263,-2-88 12,-1 1-1,1 0 1,0-1-1,1 1 1,-1-1-1,1 0 1,0 0-1,0 1 1,1-1-1,-1-1 1,1 1-1,0 0 1,1-1-1,-1 1 1,1-1 0,0 0-1,0 0 1,0 0-1,4 2-11,-4-4-39,0 0-1,0 0 1,0 0 0,0 0-1,1-1 1,-1 0-1,0 0 1,1 0 0,-1 0-1,1-1 1,0 1 0,-1-1-1,1-1 1,-1 1-1,1 0 1,-1-1 0,1 0-1,-1 0 1,1-1-1,-1 1 1,0-1 0,0 0-1,0 0 1,0 0 0,1-1 39,7-6-131,1 0 1,-1-1-1,-1-1 1,1 0-1,-2-1 1,0 0 0,0 0-1,-1-1 1,-1 0-1,0-1 1,-1 0 0,0 0-1,-1-1 1,-1 0-1,0 0 1,-1 0 0,2-13 130,-5 18 6,0-1 1,-1 0 0,0 1 0,0-1-1,-1 0 1,-1 1 0,1-1 0,-2-2-7,1 9-6,1 0 0,-1 0 0,0 0 1,0 0-1,-1 0 0,1 0 0,-1 1 1,1-1-1,-1 1 0,-1 0 0,1 0 0,0 0 1,-1 0-1,1 0 0,-1 1 0,0-1 0,0 1 1,0 0-1,0 0 0,-3 0 6,0-1-199,-1 1 0,1 1 0,-1-1 0,1 1 0,-1 1 0,0-1 0,1 1 0,-1 0 0,0 1 0,1 0 0,-1 0 0,1 1 0,-1 0 0,1 0 0,0 1 0,-1 0 0,0 1 199,-56 29-3946</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7:16.546"/>
    </inkml:context>
    <inkml:brush xml:id="br0">
      <inkml:brushProperty name="width" value="0.025" units="cm"/>
      <inkml:brushProperty name="height" value="0.025" units="cm"/>
      <inkml:brushProperty name="color" value="#CC0066"/>
    </inkml:brush>
  </inkml:definitions>
  <inkml:trace contextRef="#ctx0" brushRef="#br0">133 13 5202,'0'0'1294,"0"0"-509,0 0 399,0 0 38,0 0-352,-18 6-30,18-6-840,-18 6 259,1 1 0,-1 0 0,-4 5-259,19-10 74,0 0 0,0 0 0,1 1 0,-1-1 1,1 1-1,0 0 0,0 0 0,0 0 0,0 0 0,0 0 1,1 0-1,-1 1 0,1-1 0,0 1 0,0-1 1,0 0-1,1 1 0,-1 0 0,1-1 0,0 1 1,0 2-75,-1 6 240,-2 21 674,1 1-1,3 7-913,-1-11 288,0-26-275,0 0 0,1 0 0,0 1 0,-1-1-1,1 0 1,1 0 0,-1 0 0,1 0 0,-1 0-1,1-1 1,0 1 0,1 0 0,-1-1 0,1 1-1,-1-1 1,1 0 0,0 0 0,0 0 0,0 0-1,1-1 1,-1 1 0,1-1 0,-1 0 0,1 0-1,0 0 1,0 0 0,0-1 0,0 1-1,0-1-12,3 1-52,-1 0 0,0-1 0,0 0 0,1 0 0,-1-1 0,1 0 0,-1 0 0,1 0 0,-1-1-1,1 1 1,-1-2 0,0 1 0,0-1 0,1 0 0,-1 0 0,0-1 0,-1 1 0,1-1-1,2-2 53,-1 0-60,0-1 0,0 0 0,-1 0 0,0-1 0,0 1-1,-1-1 1,1 0 0,-1-1 0,-1 0 0,0 1 0,0-1-1,0-1 1,1-4 60,-1-1-123,0 0 0,-1 0 0,-1-1 0,0 1 0,-1-1 0,-1 1 0,0-1 0,-1 0 123,0 10-6,1 0 0,-1 0 0,-1 0-1,1 0 1,-1 0 0,0 1 0,0-1-1,0 0 1,-1 1 0,0-1 0,0 1-1,0 0 1,0 0 0,0 0 0,-1 1 0,0-1-1,0 1 1,-1-1 6,0 0-106,0 0 0,0 1 0,-1 0 0,0 0-1,1 0 1,-1 1 0,0 0 0,0 0 0,0 0 0,-1 1 0,1 0-1,0 0 1,0 0 0,-6 1 106,10 0-139,0 0-1,0 0 1,0 1-1,0-1 1,0 0-1,0 1 1,0 0 0,0-1-1,0 1 1,0 0-1,-1 1 140,-24 24-2886</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7:17.193"/>
    </inkml:context>
    <inkml:brush xml:id="br0">
      <inkml:brushProperty name="width" value="0.025" units="cm"/>
      <inkml:brushProperty name="height" value="0.025" units="cm"/>
      <inkml:brushProperty name="color" value="#CC0066"/>
    </inkml:brush>
  </inkml:definitions>
  <inkml:trace contextRef="#ctx0" brushRef="#br0">240 46 5074,'0'0'713,"0"0"-62,0 0 597,0 0 81,0 0-366,-9-5-117,2 2-601,-1-1 0,0 1 0,0 0 0,0 1 0,-1 0 0,1 0 0,-2 1-245,5 0 100,1 1 1,0 0 0,-1 0 0,1 0-1,0 0 1,-1 1 0,1 0 0,0 0 0,-1 0-1,1 0 1,0 1 0,0 0 0,0-1 0,0 1-1,1 1 1,-1-1 0,-3 3-101,0 2 82,-1 0 1,1 1 0,1-1-1,-1 2 1,2-1-1,-1 1 1,1-1 0,0 1-1,1 1 1,0-1-1,0 1 1,1-1 0,-1 7-83,0 4 132,1 1 1,0-1 0,2 1 0,0 0-1,2 0 1,1 3-133,-2-20 0,0 0-1,1 0 1,-1-1-1,1 1 1,0 0-1,1-1 1,-1 1-1,0-1 1,1 0 0,0 1-1,0-1 1,0 0-1,0 0 1,1 0-1,-1 0 1,1 0-1,-1-1 1,1 1 0,0-1-1,0 0 1,0 0-1,1 0 1,-1 0-1,0 0 1,1-1-1,0 1 1,5 1-92,0 0-1,1-1 1,-1 0 0,0-1-1,1 0 1,-1-1-1,1 1 1,-1-2-1,1 1 1,0-2 92,-6 2-38,1-2 0,0 1 1,-1 0-1,1-1 1,-1 0-1,1 0 0,-1 0 1,0 0-1,0-1 1,0 1-1,0-1 1,0 0-1,-1-1 0,1 1 1,-1 0-1,0-1 1,0 0-1,0 0 0,0 0 1,-1 0-1,0 0 1,0-1-1,0 1 0,0-1 1,-1 1-1,2-5 38,2-11-150,-1 0 0,-1 0-1,-1 0 1,-1-1 0,0-15 150,-2 28 6,0 1 0,-1-1 0,0 1 1,0 0-1,0-1 0,-1 1 0,0 0 1,0 1-1,-1-1 0,0 0 0,0 1 0,0 0 1,-1 0-1,0 0 0,-3-2-6,1 1 8,0 0 0,0 0-1,-1 1 1,0 0 0,0 0 0,-1 1-1,1 0 1,-1 0 0,0 1 0,-1 0 0,-6-1-8,14 4-214,-1 1 0,1-1 0,-1 1 0,0 0 1,1-1-1,-1 1 0,0 0 0,1 1 0,-1-1 1,0 0-1,1 1 0,-1-1 0,1 1 1,-1 0-1,0 0 214,-10 18-4362</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8:25.390"/>
    </inkml:context>
    <inkml:brush xml:id="br0">
      <inkml:brushProperty name="width" value="0.025" units="cm"/>
      <inkml:brushProperty name="height" value="0.025" units="cm"/>
      <inkml:brushProperty name="color" value="#CC0066"/>
    </inkml:brush>
  </inkml:definitions>
  <inkml:trace contextRef="#ctx0" brushRef="#br0">75 77 2273,'0'0'1361,"0"0"-139,0 0 71,0 0-385,0 0-386,-18-5 4958,12 9-5376,1 1-1,0 0 0,0 0 0,1 1 1,-1-1-1,1 1 0,0 0 0,1 0 1,0 0-1,-1 3-103,1 6 196,0 1 0,2 0 0,0 0-1,1 0 1,1 14-196,0 9 328,0-37-334,-1 1-1,0-1 1,1 0-1,-1 1 1,1-1-1,0 0 1,0 0 0,0 0-1,0 1 1,0-1-1,0 0 1,1-1-1,-1 1 1,1 0 0,-1 0-1,1 0 1,-1-1-1,1 1 1,0-1-1,0 0 1,0 1 0,0-1-1,0 0 1,0 0-1,0 0 1,1 0-1,-1-1 1,0 1-1,0 0 1,1-1 0,-1 0-1,0 1 1,3-1 6,0 0-89,-1 1-1,1-1 1,-1 0 0,1 0 0,-1-1 0,1 1-1,-1-1 1,1 0 0,-1 0 0,0 0-1,1-1 1,-1 0 0,0 1 0,0-2 0,0 1-1,0 0 1,2-3 89,2-3-73,-1 0-1,-1 0 0,1-1 1,-1 0-1,-1 0 1,0 0-1,0-1 1,-1 0-1,0-1 74,-1 4 26,-1 0 0,0 0 0,0-1 0,0 1 1,-1-1-1,-1 1 0,1-1 0,-1 1 0,0-1 0,-1 0 0,0 1 0,0 0 0,-1-4-26,-1 6 92,1 0-1,-1 0 0,0 0 0,0 0 0,-1 0 0,1 1 0,-1 0 1,0 0-1,0 0 0,0 0 0,-1 0 0,-2-1-91,-7-4 163,1 0 0,-2 0 0,-13-5-164,22 12-76,-1-1 0,-1 1-1,1 0 1,0 0-1,0 1 1,-3-1 77,-13 1-4052,17 1 778</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8:26.023"/>
    </inkml:context>
    <inkml:brush xml:id="br0">
      <inkml:brushProperty name="width" value="0.025" units="cm"/>
      <inkml:brushProperty name="height" value="0.025" units="cm"/>
      <inkml:brushProperty name="color" value="#CC0066"/>
    </inkml:brush>
  </inkml:definitions>
  <inkml:trace contextRef="#ctx0" brushRef="#br0">142 67 4994,'0'0'950,"0"0"-195,0 0 560,0 0-23,0 0-433,-9-2-75,4 1-761,-3-1 336,1 0 0,0 1 1,-1-1-1,1 2 0,-1-1 0,1 1 0,-1 0 1,1 0-1,-1 1 0,-3 1-359,9-1 20,0 1 1,0-1-1,0 1 1,0 0-1,1 0 1,-1 0-1,1 0 0,-1 0 1,1 0-1,0 0 1,0 0-1,0 0 1,0 0-1,0 1 0,0 0-20,-10 39 222,7-11-16,2 0 1,1 0-1,2 14-206,0-1 216,-2-38-198,2 0-1,-1 0 0,1 0 1,0 0-1,0 0 0,0-1 1,1 1-1,0 0 1,0-1-1,1 1 0,-1-1 1,1 1-1,0-1 0,1 0 1,-1-1-1,1 1 0,0 0 1,2 0-18,-2-1-36,0-1 0,1 0 0,-1 0 1,1 0-1,0-1 0,0 0 0,0 1 1,0-2-1,1 1 0,-1-1 0,0 0 1,1 0-1,-1 0 0,1-1 0,-1 1 0,1-1 1,-1-1-1,1 1 0,-1-1 0,1 0 36,0-1-55,0 0 0,0 0 0,0-1-1,-1 1 1,1-2 0,-1 1 0,1 0-1,-1-1 1,0 0 0,0 0 0,-1-1-1,1 1 1,-1-1 0,0 0-1,0 0 1,-1 0 0,3-6 55,1 1-43,-1-1 0,-1 0 0,0 0 0,0-1 0,-2 0 0,1 0 0,-1 0 0,1-12 43,-2 13-6,-1 0 0,0 0 0,-1 0-1,0-1 1,-1 1 0,0 0 0,-1 0-1,0 0 1,-1 0 0,0 0 0,0 1-1,-1-1 1,-1 1 0,0 0 0,-6-10 6,5 11 1,-1 0 1,1 1-1,-2-1 1,1 1-1,-2 0-1,6 5-285,-1 0 0,1 1 0,0 0-1,-1 0 1,1 0 0,-1 0 0,1 0-1,-1 1 1,0 0 0,0 0 0,0 0-1,0 0 1,0 0 0,1 1 0,-4-1 285,-1 1-3954</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8:26.538"/>
    </inkml:context>
    <inkml:brush xml:id="br0">
      <inkml:brushProperty name="width" value="0.025" units="cm"/>
      <inkml:brushProperty name="height" value="0.025" units="cm"/>
      <inkml:brushProperty name="color" value="#CC0066"/>
    </inkml:brush>
  </inkml:definitions>
  <inkml:trace contextRef="#ctx0" brushRef="#br0">79 14 6979,'0'0'456,"0"0"1017,0 0 37,0 0-365,0 0-361,-13 13-280,3-4-391,6-6-68,-1 1 1,1 0-1,0 0 1,0 0-1,0 0 1,0 1-1,1 0 1,0-1-1,0 1 1,0 1-1,1-1 0,-1 0 1,1 1-1,1-1 1,-1 1-1,1-1 1,0 1-1,0 0 1,0 3-46,1-3 58,-1 11 126,1 1-1,1-1 0,1 1 0,1-1 1,0 0-1,1 1-183,-2-13 9,-1 0 1,2 0-1,-1 0 1,0 0-1,1-1 1,0 1-1,0-1 1,1 0-1,-1 0 1,1 0-1,0 0 1,0 0 0,0-1-1,0 0 1,0 0-1,1 0 1,0 0-1,-1-1 1,1 0-1,0 0 1,5 2-10,0-1-157,-1-1 0,0 0 1,1 0-1,-1-1 0,1 0 1,-1 0-1,1-1 0,-1-1 1,1 1-1,0-2 0,-1 1 1,1-1 156,-6 1-62,1-1 1,-1 1 0,0-1-1,0 0 1,0 0-1,0 0 1,0 0 0,-1-1-1,1 1 1,-1-1-1,1 0 1,-1 0 0,0-1-1,0 1 1,0 0-1,-1-1 1,1 0 0,-1 0-1,0 0 1,0 0-1,0 0 1,-1 0 0,1 0-1,-1 0 1,0-1-1,0 0 62,1-4 11,0 0-1,-1 0 1,0 0-1,-1 0 1,0 0-1,0 0 0,-1 0 1,0 0-1,-1 0 1,0 1-1,0-1 1,-1 0-1,0 1 0,0 0 1,-1-1-1,0 1 1,-1 1-1,0-1 1,0 1-1,0-1 0,-1 2 1,-2-3-11,0 0-93,-35-35 389,40 42-413,0-1 0,0 1 0,-1 0-1,1 0 1,0 0 0,-1 0 0,1 1-1,-1 0 1,1-1 0,-1 1 0,0 0-1,0 1 1,1-1 0,-3 1 117,0 2-2711,4 11-1974</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3:53.304"/>
    </inkml:context>
    <inkml:brush xml:id="br0">
      <inkml:brushProperty name="width" value="0.025" units="cm"/>
      <inkml:brushProperty name="height" value="0.025" units="cm"/>
      <inkml:brushProperty name="color" value="#CC0066"/>
    </inkml:brush>
  </inkml:definitions>
  <inkml:trace contextRef="#ctx0" brushRef="#br0">11 64 10725,'0'0'259,"0"0"240,0 0 803,0 0-350,0 0-589,0 0-208,-10 2 134,9-1 4933,80-3-5043,73-12-179,-55 4-627,-51 7-372,1-3 1,-2-2-1,33-9 999,-73 13-1225,-1 1-5167,-4 3 600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8:27.378"/>
    </inkml:context>
    <inkml:brush xml:id="br0">
      <inkml:brushProperty name="width" value="0.025" units="cm"/>
      <inkml:brushProperty name="height" value="0.025" units="cm"/>
      <inkml:brushProperty name="color" value="#CC0066"/>
    </inkml:brush>
  </inkml:definitions>
  <inkml:trace contextRef="#ctx0" brushRef="#br0">75 144 4610,'0'0'1345,"0"0"-254,0 0 187,0 0-40,0 0-478,-7-15 729,5 15-1407,0 1 0,0 0 0,0 0 0,0-1 0,0 1 0,0 0 0,0 1 0,1-1 0,-1 0 0,0 0 0,1 1 0,-1-1 0,1 1 0,-1 0 0,1-1 0,0 1 0,0 0 0,0 0 0,0-1 0,0 1 0,0 0 0,0 2-82,-18 48 576,14-27-312,1-1 1,1 1 0,2 0 0,0 0-1,2 7-264,-1-3 296,0-21-253,1 0 0,-1-1 0,1 1 0,1-1 0,-1 1 0,1-1 0,0 1 0,1-1 0,0 0 0,0 0 0,1 0 0,-1-1 0,2 1-43,-2-3-23,0 0 1,1 1-1,0-1 0,0-1 0,0 1 0,0-1 1,1 1-1,-1-1 0,1-1 0,0 1 1,0 0-1,0-1 0,0 0 0,0-1 1,1 1-1,-1-1 0,0 0 0,3 0 23,2 1-137,1-1 0,-1-1 0,1 0 0,-1 0 0,1-1 0,-1 0-1,0-1 1,1 0 0,-1 0 0,0-2 0,0 1 0,0-1 0,-1 0-1,1-1 1,-1 0 0,3-3 137,-5 3-38,0-1 0,0 0-1,-1-1 1,0 1 0,0-1 0,-1-1-1,1 1 1,-2-1 0,1 1-1,-1-1 1,0-1 0,-1 1 0,0 0-1,0-1 1,0 0 0,-2 0 0,1 1-1,-1-1 1,0-4 38,1 1 55,-1-1 1,-1 0-1,0 1 1,0-1-1,-2 0 1,1 1-1,-2-1 1,0 1-1,0 0 1,-1 0-1,0 0 0,-1 0 1,-1 0-1,-5-8-55,1 4 21,0 1 1,-2 0-1,0 0 0,-1 1 0,0 1 0,-1 0 0,0 1 0,-1 1 0,0 0 0,-1 0 0,-2 1-21,13 8-202,1 1 0,0-1 0,0 1-1,-1 0 1,1 0 0,-1 1 0,0-1 202,-19 3-4585,9 6-3445</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8:28.526"/>
    </inkml:context>
    <inkml:brush xml:id="br0">
      <inkml:brushProperty name="width" value="0.025" units="cm"/>
      <inkml:brushProperty name="height" value="0.025" units="cm"/>
      <inkml:brushProperty name="color" value="#CC0066"/>
    </inkml:brush>
  </inkml:definitions>
  <inkml:trace contextRef="#ctx0" brushRef="#br0">181 164 1713,'0'0'3465,"0"0"-2301,0 0 188,0 0-98,0 0-117,-6-9-390,-1-5-505,-17-27 1132,21 40-1232,0 0-1,0 1 0,-1-1 0,1 0 1,0 1-1,0 0 0,0 0 1,-1 0-1,1 0 0,0 0 0,-3 1-141,-2 0 71,4-2-59,0 1 1,0 0-1,0 1 0,-1-1 1,1 1-1,0-1 0,1 1 0,-1 0 1,0 1-1,-2 0-12,3 0 27,1 0 0,-1 0 1,1 0-1,0 1 0,0-1 0,0 0 1,0 1-1,0 0 0,1-1 0,-1 1 1,1 0-1,0 0 0,-1 0 0,1 1-27,-4 12 85,0 1 0,2 1-1,0-1 1,0 0-1,2 1 1,0-1-1,1 1 1,1 1-85,-1 0 70,0-12-61,0 0-1,1 0 1,0 0-1,0 0 1,0 0-1,1 0 1,0-1-1,0 1 1,1-1-1,-1 1 1,1-1-1,1 0 1,-1 0-1,1 0 1,0 0-1,1-1 1,-1 0-1,1 0 1,0 0-1,0 0 1,1-1-1,0 0 1,-1 0-1,1 0 1,0-1-1,1 0 1,-1 0-1,0-1 1,1 1-1,0-1 1,0-1-1,-1 1 0,6-1-8,1 1-63,1-1 0,0 0 0,-1-1-1,1-1 1,0 0 0,-1-1-1,1 0 1,-1-1 0,1-1-1,-1 0 1,0 0 0,-1-2-1,1 1 1,-1-2 0,0 0-1,0 0 1,-1-1 0,0 0-1,-1-1 1,0 0 0,0-1-1,0 0 1,-2-1 0,1 0 0,-1 0-1,-1 0 1,0-1 0,-1 0-1,0-1 1,3-10 63,-5 12 65,-1 0 0,-1-1 0,1 1-1,-2-1 1,0 1 0,0-1 0,-1 0 0,-1 1 0,0-1 0,0 0 0,-1 1 0,-3-10-65,3 14 7,0 0 0,-1 0 1,0 0-1,0 1 0,-1 0 1,0-1-1,0 1 0,0 0 1,-1 1-1,1-1 0,-1 1 1,-1 0-1,1 0 1,-1 1-1,0-1 0,0 1 1,0 1-1,0-1 0,-1 1 1,-5-2-8,8 3-215,1 1 1,-1 0-1,1 0 1,-1 1-1,0-1 1,1 1-1,-1-1 1,0 1 0,0 0-1,1 1 1,-1-1-1,0 1 1,1-1-1,-1 1 1,1 0-1,-1 0 1,1 1-1,-1-1 1,1 1 0,0 0-1,0-1 1,-1 2-1,1-1 1,1 0-1,-1 0 1,-2 3 214,-35 39-6894</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8:29.358"/>
    </inkml:context>
    <inkml:brush xml:id="br0">
      <inkml:brushProperty name="width" value="0.025" units="cm"/>
      <inkml:brushProperty name="height" value="0.025" units="cm"/>
      <inkml:brushProperty name="color" value="#CC0066"/>
    </inkml:brush>
  </inkml:definitions>
  <inkml:trace contextRef="#ctx0" brushRef="#br0">121 70 5475,'0'0'2070,"0"0"-1240,0 0 685,0 0 48,0 0-456,-4-2-368,2 1-662,-1 0 0,1 0-1,-1 0 1,0 0 0,1 0-1,-1 0 1,0 1 0,0-1 0,1 1-1,-1 0 1,0 0 0,0 0-1,1 0 1,-1 0 0,0 1-1,0-1 1,1 1 0,-1 0-1,0-1 1,1 1 0,-1 1-1,1-1 1,-1 0 0,1 1-1,0-1 1,-1 1 0,0 0-77,-2 5 57,1 0 0,-1 0 0,2 0 0,-1 0 0,1 1 1,0 0-1,0-1 0,1 1 0,0 0 0,1 0 0,-1 4-57,-1 19 203,1 0-1,2 12-202,0-34 37,0 8 23,1 0 1,0 0-1,1-1 1,1 1-1,1-1 1,0 1-1,1-1 1,7 15-61,-8-24-4,-1 0 1,1 0 0,0-1 0,1 1-1,-1-1 1,1 0 0,1 0 0,-1 0-1,1-1 1,0 0 0,0 0-1,1-1 1,-1 1 0,1-2 0,0 1-1,0-1 1,0 1 0,1-2 0,-1 1-1,5 0 4,-2-1-10,0 0-1,1-1 1,-1 0 0,1-1-1,0 0 1,-1-1-1,1 0 1,-1 0-1,1-1 1,-1-1-1,0 0 1,0 0-1,0-1 1,0 0 0,-1 0-1,0-1 1,1-1-1,-2 0 1,1 0-1,-1 0 1,0-1-1,0 0 1,-1-1 0,0 0-1,6-8 11,-3 3 12,-1-1 0,-1 0 0,0-1 0,-1 1 0,0-1 0,-1-1 0,-1 1 0,0-1 0,-1 0 0,-1 0 0,-1 0 0,0-1 0,-1 1 0,-1-1 0,0 1 0,-2-11-12,-1 17-29,0-1 0,0 0 0,-1 1 0,-1 0 0,0 0 0,0 0 0,-1 0 0,0 1 0,0 0 0,-1 0 0,0 1 0,-1 0 0,0 0 0,0 1 0,-1-1-1,0 2 1,-5-3 29,12 6-122,-1 1 0,0 0 0,0 0-1,0 1 1,-1-1 0,1 1-1,0-1 1,-1 1 0,1 0 0,0 0-1,-1 0 1,1 1 0,-1-1-1,0 1 1,1 0 0,-1 0 0,1 0-1,-1 1 1,1-1 0,-1 1-1,1 0 1,-1 0 0,1 0 0,0 0-1,-1 1 1,1-1 0,0 1-1,0 0 1,0 0 0,0 0 0,0 0-1,1 0 1,-1 1 0,0-1-1,1 1 1,0 0 0,0 0 0,0-1-1,0 2 1,0-1 0,1 0-1,-1 0 1,1 1 122,-25 57-4538</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8:30.041"/>
    </inkml:context>
    <inkml:brush xml:id="br0">
      <inkml:brushProperty name="width" value="0.025" units="cm"/>
      <inkml:brushProperty name="height" value="0.025" units="cm"/>
      <inkml:brushProperty name="color" value="#CC0066"/>
    </inkml:brush>
  </inkml:definitions>
  <inkml:trace contextRef="#ctx0" brushRef="#br0">217 30 7411,'0'0'1198,"0"0"3,0 0 616,0 0-489,0 0-527,-8-4-324,0-1-215,-1 1 0,0 1 0,-1-1 0,1 1 0,-2 0-262,8 3 71,-1-1 0,0 0 0,1 0 0,-1 1 0,1 0 0,-1 0 0,0 0 0,1 0 0,-1 1 0,1-1 0,-1 1 0,1 0 0,-1 0 0,1 0 0,-1 0 0,1 1 0,0-1 0,-3 3-71,-1 2 112,1 0-1,-1 0 1,1 1-1,1 0 1,-1 0-1,1 1 0,0-1 1,1 1-1,0 0 1,0 1-1,1-1 1,0 1-1,0-1 1,1 1-1,-1 5-111,-2 18 177,2 1 0,1-1-1,2 23-176,0-46 39,0 5 11,1 1 0,1-1 0,0 1 0,1-1 1,1 0-1,0 0 0,1 0 0,0-1 0,5 7-50,-7-13-3,0-1 1,0 0-1,1 0 0,0 0 1,1-1-1,-1 1 0,1-1 1,0 0-1,0 0 0,0-1 1,1 0-1,0 0 0,0 0 1,0 0-1,0-1 0,0 0 1,1 0-1,0-1 0,-1 0 1,6 1 2,-4-2-11,0 0 1,0 0-1,0-1 1,0 0-1,0 0 1,0-1-1,0 0 0,-1-1 1,1 1-1,0-1 1,-1-1-1,1 0 1,-1 0-1,0 0 1,0-1-1,0 0 1,0 0-1,1-3 11,1 0 12,-1-1 0,0 0 0,0-1 0,-1 0 0,-1 0 0,1 0 0,-1-1 0,-1 0 0,0 0 0,0 0 0,-1-1 0,2-7-12,-2 5 12,0-1 0,-1 0-1,0 1 1,-1-1-1,0 0 1,-2 0 0,1-1-1,-2 1 1,0 0 0,-1 0-1,0 0 1,-1 1 0,0-1-1,-1 0 1,-1 1 0,0 0-1,-1 0 1,0 1-1,-1-1 1,0 1 0,-1 1-1,-9-10-11,14 17-146,-1 0 0,0 1 0,0-1 0,0 1 0,0 0 0,-1 1 0,1-1 0,-1 1 0,0-1 0,1 2 0,-1-1 0,0 0 0,0 1 0,-4-1 146,6 2-390,-1 0 1,1-1-1,-1 1 0,1 1 1,-1-1-1,1 0 0,0 1 1,-1 0-1,1-1 0,0 2 1,-1-1-1,1 0 1,0 0-1,-3 3 390,-1 1-1660,0 1 1,1 0 0,0 0-1,0 0 1,-1 2 1659</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8:31.145"/>
    </inkml:context>
    <inkml:brush xml:id="br0">
      <inkml:brushProperty name="width" value="0.025" units="cm"/>
      <inkml:brushProperty name="height" value="0.025" units="cm"/>
      <inkml:brushProperty name="color" value="#CC0066"/>
    </inkml:brush>
  </inkml:definitions>
  <inkml:trace contextRef="#ctx0" brushRef="#br0">321 152 4930,'0'0'867,"0"0"419,0 0 248,0 0 166,0 0-334,-4-3-449,3 2-886,-3-2 214,0 0 0,0 0 0,0 1 0,-1-1 0,1 1 1,-1 0-1,0 0 0,0 0 0,1 1 0,-1 0 0,0 0 0,-5 0-245,-15-1 361,-1 1 0,1 2 0,-9 1-361,25-1 83,-1 1 0,1 0 0,0 0 0,0 1 0,0 0 0,0 0 0,1 1 0,-1 0 0,1 0 0,-6 5-83,11-6 19,0-1 0,0 1 0,1 0 0,-1 0 0,0 1 0,1-1-1,0 0 1,0 1 0,0 0 0,0-1 0,0 1 0,1 0 0,0 0-1,0 0 1,0 0 0,-1 3-19,1 9 95,-1 0-1,2 0 0,1 12-94,-1-1 42,0-11 15,1 1-1,1 0 0,0 0 1,1-1-1,0 1 1,2-1-1,0 0 0,7 15-56,-8-22 6,1 0 0,0-1 0,1 1 0,-1-1 0,1 0 1,1-1-1,0 1 0,0-1 0,0-1 0,1 1 0,0-1 0,0 0 0,1-1 0,0 0 0,7 3-6,-5-4-33,-1 0 0,1-1 0,0 0 0,0 0 1,1-2-1,-1 1 0,0-1 0,0-1 0,1 0 0,-1-1 1,0 0-1,1 0 0,-1-1 0,0-1 0,1 0 33,3-2-120,-1 0-1,-1-1 0,1 0 1,-1-1-1,0-1 0,-1 0 1,0-1-1,0 0 1,-1-1-1,0 0 0,1-2 121,-3 1-100,0 0-1,-1 0 0,0-1 0,-1 0 0,0 0 0,-1-1 1,-1 1-1,0-1 0,0-1 0,-2 1 0,1-1 0,-2 1 1,1-12 100,-1 12 7,-2 1 1,0-1 0,0 1-1,-1-1 1,-1 1 0,0-1 0,-1 1-1,0 0 1,-1 0 0,0 0-1,-1 0 1,0 1 0,-1 0-1,0 0 1,-2-2-8,-5-4 120,0 0 0,0 1-1,-2 1 1,0 0 0,-1 0-120,11 11-39,-1-1 0,0 1 0,1 0 0,-1 0-1,-1 1 1,1 0 0,0 0 0,-1 0 0,0 1 0,1 0 0,-1 0 0,0 1 0,0 0 0,0 0 0,0 1-1,-6-1 40,11 2-198,0-1 0,-1 1-1,1-1 1,0 1 0,0 0-1,0 0 1,0 0 0,1 0-1,-1 0 1,0 0 0,0 0-1,1 1 1,-1-1 0,0 1-1,1-1 1,-1 1 0,1-1-1,0 1 1,0 0 0,0 0-1,0 0 1,0 0-1,0 0 1,0 0 0,0 0-1,0 1 199,-14 40-3732</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8:31.908"/>
    </inkml:context>
    <inkml:brush xml:id="br0">
      <inkml:brushProperty name="width" value="0.025" units="cm"/>
      <inkml:brushProperty name="height" value="0.025" units="cm"/>
      <inkml:brushProperty name="color" value="#CC0066"/>
    </inkml:brush>
  </inkml:definitions>
  <inkml:trace contextRef="#ctx0" brushRef="#br0">232 178 6131,'0'0'1176,"0"0"38,0 0 851,0 0-384,0 0-595,-8-4-499,1 1-513,0 0 0,0 0-1,-1 1 1,1 0 0,-1 0 0,-1 1-74,6 0 13,-1 1 0,1 0 0,-1 0 0,1 0 0,-1 0-1,1 0 1,-1 1 0,1 0 0,0 0 0,-1 0 0,1 0 0,0 0-1,0 1 1,0-1 0,0 1 0,0 0 0,0 0 0,-1 0-13,-5 7 30,0-1 0,1 1 0,0 1 0,1 0 0,-1 0 1,2 0-1,-1 1 0,2 0 0,-1 0 0,2 0 0,-1 1 1,2 0-1,-1 0 0,0 6-30,-2 20 198,2 1 0,1 0 0,2 36-198,1-69 24,0 0 0,0 0 0,1-1 0,0 1 0,0 0 0,1 0 0,0 0 0,-1-1 0,2 1-1,-1-1 1,1 0 0,0 1 0,0-1 0,0-1 0,1 1 0,0 0 0,-1-1 0,2 0 0,-1 1 0,0-2 0,1 1 0,0 0 0,0-1 0,0 0 0,0 0-1,1-1 1,-1 1 0,1-1 0,-1-1 0,1 1 0,0-1 0,0 1 0,-1-2 0,1 1 0,5-1-24,1 0-25,0 0 0,0-1-1,0 0 1,0-1 0,0-1 0,-1 0 0,0 0 0,1-1 0,-1-1-1,0 1 1,-1-2 0,1 0 0,-1 0 0,0-1 0,-1 0 0,0-1-1,0 0 1,0 0 0,6-9 25,-4 5-28,-1-1 0,0-1 0,-1 1 0,-1-1 0,0-1 0,-1 0 0,0 0 0,-1 0 0,-1-1 0,0 0 0,-2 0 0,1 0 0,-2-1 0,0-5 28,-1 10 6,0-1 0,-1 1-1,0 0 1,-1-1 0,0 1 0,-1 0-1,0-1 1,-1 1 0,-1 0 0,0 1-1,0-1 1,-1 1 0,-4-5-6,-3-3 2,-1 1 0,0 0 1,-2 1-1,-16-14-2,24 24-77,0 0 1,0 1-1,-1 0 1,0 1-1,-1 0 1,1 0-1,-1 1 0,0 0 1,0 0-1,0 1 1,-1 0-1,-4 0 77,12 2-229,-1 1 0,1-1 1,-1 1-1,1 0 0,-1 0 0,1 0 0,0 0 1,-1 0-1,1 1 0,-1-1 0,1 1 0,0-1 1,-1 1-1,1 0 0,0 0 0,-1 0 0,1 0 1,0 1-1,0-1 0,0 0 0,-1 2 229,-17 30-6758</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8:32.590"/>
    </inkml:context>
    <inkml:brush xml:id="br0">
      <inkml:brushProperty name="width" value="0.025" units="cm"/>
      <inkml:brushProperty name="height" value="0.025" units="cm"/>
      <inkml:brushProperty name="color" value="#CC0066"/>
    </inkml:brush>
  </inkml:definitions>
  <inkml:trace contextRef="#ctx0" brushRef="#br0">204 119 2081,'0'0'4495,"0"0"-3345,0 0-213,0 0 645,0 0-408,-12-10-339,-39-26-6,49 34-749,0 1-1,0-1 1,-1 1-1,1 0 0,0 0 1,-1 0-1,1 0 1,0 1-1,-1-1 0,1 1 1,-1-1-1,1 1 1,-1 0-1,1 0 1,-1 0-1,1 0 0,-1 0 1,1 1-1,-1-1 1,1 1-1,-1 0 0,1-1 1,-1 1-1,1 0 1,0 1-1,0-1 0,-1 0 1,1 1-1,0-1-79,-3 3 91,1 1 0,-1-1-1,1 1 1,0 0 0,0 0-1,0 0 1,1 1-1,0-1 1,0 1-91,-2 5 121,0 0 1,1 1-1,0 0 1,1-1-1,1 1 0,0 0 1,0 7-122,-1 88 750,3-85-634,0-3-1,0-1 1,1 1 0,2-1 0,0 0 0,0 1 0,5 9-116,-6-22-3,0 0-1,1-1 1,-1 1 0,1 0 0,0-1-1,0 0 1,1 0 0,0 0 0,0 0-1,0-1 1,0 0 0,1 1 0,0-1-1,0-1 1,0 1 0,0-1 0,0 0-1,1 0 1,-1-1 0,1 1 0,4 0 2,-1 0-75,0-2 0,-1 1 0,1-1 0,0-1 0,0 1 0,0-1 0,-1-1 0,1 0 0,0 0 0,0-1 0,-1 0 0,1 0 0,-1-1 0,0 0 0,0-1 0,0 1 0,0-2 0,0 1 0,-1-1 0,0 0 0,0-1 0,0 1 0,-1-1 0,0-1 0,5-6 76,0 0-63,-1 0-1,0-1 1,-1-1-1,0 1 1,-2-1-1,1-1 0,-2 0 1,0 0-1,-1 0 1,-1 0-1,0-1 0,-1 0 1,-1-4 63,0 1 12,-1 1 1,-1-1-1,-1 0 1,-1 0-1,-1 1 1,0-1-1,-2-2-12,2 13 16,1 1 0,-1 0 0,-1 0 0,1 0 0,-1 1 1,-1-1-1,0 1 0,0 0 0,0 0 0,0 0 0,-1 1 0,-1 0 0,1 0 0,-1 1 0,0-1 0,0 1 0,-4-1-16,8 4-42,0 0 0,0 1 1,0-1-1,0 1 0,0 0 0,0 0 0,0 0 1,0 0-1,-1 1 0,1 0 0,0-1 0,-1 1 1,1 0-1,0 0 0,0 1 0,-1-1 0,1 1 1,0-1-1,0 1 0,-2 1 42,1 0-260,1 0-1,-1 0 1,0 1 0,1-1-1,0 1 1,-1 0 0,1 0-1,1 0 1,-1 1 0,0-1-1,1 1 1,-1-1 0,1 1 0,0 0-1,0 1 261,-23 52-4906</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8:33.177"/>
    </inkml:context>
    <inkml:brush xml:id="br0">
      <inkml:brushProperty name="width" value="0.025" units="cm"/>
      <inkml:brushProperty name="height" value="0.025" units="cm"/>
      <inkml:brushProperty name="color" value="#CC0066"/>
    </inkml:brush>
  </inkml:definitions>
  <inkml:trace contextRef="#ctx0" brushRef="#br0">113 51 6867,'0'0'1382,"0"0"-547,0 0 641,0 0 223,0 0-381,-15-5-424,-47-15-187,62 20-690,-1-1 0,1 1 0,-1 0 0,0-1 0,1 1 0,-1 0 0,1 0 0,-1 0 0,1 0 0,-1 0 0,0 0 1,1 0-1,-1 0 0,1 0 0,-1 0 0,0 0 0,1 0 0,-1 0 0,1 0 0,-1 0 0,1 0 0,-1 1 0,0-1 0,1 0 0,-1 0 1,1 1-1,-1-1 0,1 0 0,-1 1 0,1-1 0,0 1 0,-1-1 0,1 1 0,-1-1 0,1 1 0,0-1 0,-1 1 0,1-1 1,0 1-1,0-1 0,-1 1 0,1-1 0,0 1 0,0 0 0,0-1-17,-5 27 506,1-1 0,1 1-1,1 0 1,2 0 0,1 13-506,0 3 422,-1-26-288,0 0 0,2 0 0,0 0 0,1 0 0,0 0 0,2 1-134,-4-13-9,1 0-1,0-1 1,-1 1 0,1-1 0,1 1 0,-1-1-1,1 0 1,0 0 0,0 0 0,0 0 0,0-1-1,0 1 1,1-1 0,0 0 0,0 0-1,0 0 1,0 0 0,0-1 0,0 1 0,1-1-1,-1 0 1,1-1 0,4 2 9,-4-2-44,1 0-1,0 0 1,-1 0-1,1-1 1,0 0-1,0 0 1,-1 0 0,1-1-1,0 0 1,0 0-1,-1-1 1,1 1 0,-1-1-1,1-1 1,-1 1-1,4-3 45,-2 1-23,-1-1-1,0 0 0,0 0 1,0-1-1,-1 1 0,0-1 1,0-1-1,0 1 0,-1-1 1,0 1-1,2-5 24,2-7-12,0-1 1,-2 0-1,0-1 1,-1 0-1,-1 0 0,0 0 1,-2 0-1,0 0 1,-2-8 11,0 16-61,0 0 0,-1 0 0,-1 0-1,0 0 1,-1 0 0,0 1 0,-1-3 61,2 10-143,1 0 0,-1 0 0,0 1 0,0-1 0,0 0 1,0 1-1,-1-1 0,1 1 0,-1 0 0,0 0 0,0 0 0,0 0 0,0 1 0,0-1 0,-1 1 0,1 0 0,-1 0 0,0 0 0,0 0 0,0 0 0,1 1 0,-4-1 143,5 2-251,0-1-1,-1 1 0,1 0 0,0 0 0,-1 0 0,1 0 1,0 0-1,-1 1 0,1-1 0,-1 1 252,-24 12-4063</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8:33.897"/>
    </inkml:context>
    <inkml:brush xml:id="br0">
      <inkml:brushProperty name="width" value="0.025" units="cm"/>
      <inkml:brushProperty name="height" value="0.025" units="cm"/>
      <inkml:brushProperty name="color" value="#CC0066"/>
    </inkml:brush>
  </inkml:definitions>
  <inkml:trace contextRef="#ctx0" brushRef="#br0">113 303 7892,'0'0'792,"0"0"-395,0 0 623,0 0-193,0 0-419,-2-11 16,-9-33 408,10 43-752,1 0 0,-1 1 0,1-1-1,-1 0 1,0 0 0,1 0 0,-1 0-1,0 1 1,0-1 0,1 0 0,-1 1-1,0-1 1,0 1 0,0-1 0,0 1-1,0-1 1,0 1 0,0 0 0,0-1-1,0 1 1,0 0 0,0 0 0,0 0-1,0 0 1,0 0 0,0 0 0,0 0-1,0 0 1,0 0 0,0 0 0,0 0-1,0 1 1,0-1 0,0 1-80,-4-1 354,3 0-300,0 0 1,1 1-1,-1-1 0,1 0 1,-1 1-1,1-1 1,-1 1-1,1-1 0,-1 1 1,1-1-1,0 1 1,-1 0-1,1 0 0,0 0 1,-1 0-1,1 0 1,0 0-1,0 0 0,0 0 1,0 1-55,-2 2 89,1 0 1,-1-1-1,1 1 1,0 0-1,1 1 1,-1-1-1,0 4-89,-2 9 281,1 0-1,0 1 1,1 10-281,2-24 42,-4 41 483,3 0 0,1 0 1,4 18-526,-3-51 34,1-1 0,0 1 1,0-1-1,1 0 1,1 0-1,0 0 1,0 0-1,1-1 0,1 1 1,-1-1-1,2 0 1,-1-1-1,1 0 1,1 0-1,6 6-34,-8-10-6,1 0 1,-1-1-1,1 0 1,0 0-1,0 0 1,0-1-1,0 0 0,0-1 1,1 0-1,-1 0 1,1 0-1,0-1 1,0 0-1,-1-1 0,1 1 1,0-2-1,0 1 1,-1-1-1,1 0 1,7-2 5,-2 0-8,-1-1 0,1 0-1,-1-1 1,0-1 0,-1 0 0,1 0 0,-1-1 0,0 0 0,-1-1 0,1 0 0,6-9 8,-3 3-18,-2-1 0,1-1 1,-2 0-1,0-1 0,-1 0 0,-1 0 1,-1-1-1,0-1 0,-1 1 1,-1-1-1,-1 0 0,-1-1 0,0 1 1,-2-1-1,0 0 0,-1 1 0,-1-5 18,-1 15-15,1-1 0,-2 0-1,0 1 1,0-1-1,-1 1 1,0 0-1,0-1 1,-1 1 0,0 1-1,-1-1 1,0 1-1,0 0 1,-1 0-1,-4-5 16,-12-12-594,-1 2 0,0 1 0,-22-15 594,24 19-978,-2 2 0,1 1-1,-2 0 1,0 2 0,0 1 0,-3 0 978,-55-12-6232</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8:34.442"/>
    </inkml:context>
    <inkml:brush xml:id="br0">
      <inkml:brushProperty name="width" value="0.025" units="cm"/>
      <inkml:brushProperty name="height" value="0.025" units="cm"/>
      <inkml:brushProperty name="color" value="#CC0066"/>
    </inkml:brush>
  </inkml:definitions>
  <inkml:trace contextRef="#ctx0" brushRef="#br0">113 131 2097,'0'0'2028,"0"0"-473,0 0 96,0 0-53,0 0-280,-8-4-312,-29-11-141,35 15-815,1 0 0,0 0 1,-1 0-1,1 0 0,-1 0 1,1 1-1,-1-1 1,1 0-1,0 1 0,-1-1 1,1 1-1,0-1 0,-1 1 1,1 0-1,0 0 1,0-1-1,0 1 0,-1 0 1,1 0-1,0 0 1,0 0-1,0 1 0,1-1 1,-1 0-1,0 0 0,0 0 1,1 1-1,-1-1 1,1 0-1,-1 1 0,1-1 1,-1 1-1,1 0-50,-1 1 101,-5 11 226,1 1 0,0 0 0,2 1 0,0-1 0,0 1 0,1 5-327,-2 96 1378,4-109-1252,0 6 8,1 0 0,0-1 0,1 1 0,1-1 0,0 0 0,0 0 1,1 0-1,1 0 0,5 10-134,-7-17 37,1 0-1,-1 0 1,1-1 0,0 1 0,1-1-1,-1 0 1,1 0 0,0 0 0,0-1-1,1 0 1,-1 0 0,1 0 0,0 0-1,0-1 1,0 0 0,1 0 0,-1-1-1,1 0 1,-1 0 0,5 0-37,-2 0-11,0-1 0,0 0 1,1 0-1,-1-1 0,0-1 0,0 1 1,0-2-1,1 1 0,-1-1 0,-1 0 1,1-1-1,0 0 0,0-1 0,-1 0 1,0 0-1,0 0 0,1-2 11,0-1-14,0 0 1,-1 0-1,-1-1 1,1 0-1,-1 0 0,0 0 1,-1-1-1,0 0 0,-1-1 1,1 1-1,-2-1 1,0 0-1,0 0 0,1-6 14,0-1-31,-1 0 0,-1 0 0,-1 0 0,0 0 0,-1-15 31,-1 22-58,-1-1 1,1 1-1,-2-1 1,0 1-1,0 0 0,-1-1 1,0 1-1,-1 1 1,0-1-1,-2-3 58,-7-6-571,0 0 0,-2 1 1,0 0-1,-1 1 0,-1 1 0,0 1 0,-1 0 0,-1 1 0,-9-4 571,-44-23-4306</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3:53.965"/>
    </inkml:context>
    <inkml:brush xml:id="br0">
      <inkml:brushProperty name="width" value="0.025" units="cm"/>
      <inkml:brushProperty name="height" value="0.025" units="cm"/>
      <inkml:brushProperty name="color" value="#CC0066"/>
    </inkml:brush>
  </inkml:definitions>
  <inkml:trace contextRef="#ctx0" brushRef="#br0">0 1 4866,'0'0'1860,"0"0"-1212,0 0 449,0 0 247,0 0-589,28 9 1542,35 18-1243,-36-16-898,-1 1-1,0 1 1,8 6-156,-26-14-86,0 1 0,-1 0 0,1 0 1,-1 1-1,-1 0 0,1 0 0,-1 0 0,0 1 1,-1 0-1,0 0 0,0 0 0,0 3 86,-4-9 11,2 4-126,0 0 0,-1 0 0,0 1 0,0-1 0,0 4 115,-1-8-12,-1-1-1,0 0 1,0 1-1,0-1 1,0 1 0,0-1-1,0 0 1,-1 1-1,1-1 1,0 1 0,-1-1-1,1 0 1,-1 1-1,1-1 1,-1 0 0,0 0-1,1 1 1,-1-1-1,0 0 1,0 0 0,0 0-1,0 0 1,0 0-1,0 0 1,0 0-1,0 0 1,-1 0 12,-103 71 1233,105-72-1184,0 0 1,-1 0-1,1 0 1,0 0 0,0 0-1,-1 1 1,1-1-1,0 0 1,0 0-1,-1 0 1,1 0 0,0 0-1,0 0 1,0 0-1,-1 1 1,1-1 0,0 0-1,0 0 1,0 0-1,-1 1 1,1-1-1,0 0 1,0 0 0,0 0-1,0 1 1,0-1-1,0 0 1,-1 0 0,1 1-1,0-1 1,0 0-1,0 0 1,0 1-1,0-1 1,0 0 0,0 1-1,0-1 1,0 0-1,0 0 1,0 1 0,0-1-1,0 0-49,14-1 533,18-8-347,-6 2-43,1 1 1,0 1-1,0 2 1,0 0-1,0 2 1,8 1-144,61-5-1368,-78 3 110,1 0 0,-1-2 0,-1 0 0,5-3 1258,-5 0-3052,-4-1-1841</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8:35.081"/>
    </inkml:context>
    <inkml:brush xml:id="br0">
      <inkml:brushProperty name="width" value="0.025" units="cm"/>
      <inkml:brushProperty name="height" value="0.025" units="cm"/>
      <inkml:brushProperty name="color" value="#CC0066"/>
    </inkml:brush>
  </inkml:definitions>
  <inkml:trace contextRef="#ctx0" brushRef="#br0">106 126 7075,'0'0'254,"0"0"474,0 0 657,0 0-257,0 0-407,-8-3 55,0-2-527,6 3-177,-1 1 1,1-1-1,-1 1 0,1-1 1,-1 1-1,0 0 0,0 0 1,0 0-1,0 1 1,0-1-1,0 1 0,0-1 1,-1 1-73,3 0 50,-1 1 0,1-1 0,0 0 0,0 1 0,-1-1 0,1 1 0,0-1 0,0 1 0,0-1 0,0 1 0,0 0 0,0 0 0,0-1 0,0 1 0,0 0 0,0 0 0,0 0 0,1 0 0,-1 0 0,0 0 0,1 0 0,-1 0 0,1 1 0,-1-1 0,1 0 0,-1 1-50,-9 36 288,8-30-150,-3 31 263,1 0-1,1 0 1,3 0-1,3 29-400,-3-66 17,0 7 32,1 1 0,1-1-1,-1 1 1,2-1-1,-1 0 1,1 0 0,0 0-1,1 0 1,0 0-1,1-1 1,0 2-49,-1-5-4,-1 0 1,1 0-1,0-1 1,0 0-1,0 0 1,0 0-1,1 0 0,0 0 1,0-1-1,0 0 1,0 0-1,0 0 1,1-1-1,-1 0 0,1 0 1,-1 0-1,1-1 1,0 1-1,0-1 4,2 0-33,1 0 0,-1-1-1,1 1 1,-1-2 0,1 1 0,-1-1 0,0 0-1,1-1 1,-1 0 0,0 0 0,0-1-1,0 0 1,0 0 0,-1-1 0,2-1 33,-3 1-12,1-1-1,-1 0 1,-1 0 0,1-1 0,-1 1 0,0-1-1,0-1 1,0 1 0,-1 0 0,0-1 0,0 0-1,-1 0 1,0 0 0,0-1 0,-1 1-1,1-5 13,1-1-85,-1 0-1,-1 0 0,0 0 0,-1 0 1,0-1-1,-1 1 0,-1 0 0,0-1 1,0 1-1,-2 0 0,1 0 0,-2 0 0,0 0 1,0 1-1,-1-1 0,-1 1 0,0 0 1,0 1-1,-2 0 0,-2-5 86,-6-3-890,0 1-1,-1 0 1,-1 2 0,0 0-1,-1 0 1,-1 2 0,-15-8 890,-21-5-5179</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8:35.748"/>
    </inkml:context>
    <inkml:brush xml:id="br0">
      <inkml:brushProperty name="width" value="0.025" units="cm"/>
      <inkml:brushProperty name="height" value="0.025" units="cm"/>
      <inkml:brushProperty name="color" value="#CC0066"/>
    </inkml:brush>
  </inkml:definitions>
  <inkml:trace contextRef="#ctx0" brushRef="#br0">84 221 6995,'0'0'318,"0"0"143,0 0 758,0 0-255,0 0-450,-8 10-148,0-2-236,4-5-62,0 1 1,1 0-1,-1 0 0,1 0 1,0 0-1,0 1 0,1-1 1,-1 1-1,1-1 0,0 1 1,0 0-1,0 0 0,1 0 1,0 0-1,0 0-68,-3 25 745,2 0 0,1-1 0,1 1 0,4 18-745,-3-40 70,0 0-1,1-1 1,0 1-1,0-1 1,1 1-1,0-1 1,1 0-1,-1 0 1,1 0-1,0-1 1,1 0-1,0 1 1,0-1 0,0-1-1,1 1 1,0-1-1,0 0 1,0 0-1,0-1 1,3 1-70,1 1-31,0 0 0,1-2 0,-1 1 0,1-1 0,0-1 0,0 0-1,1 0 1,-1-1 0,1-1 0,-1 0 0,1 0 0,-1-1 0,6-1 31,-12 0-6,0 0-1,0 0 0,0-1 0,0 0 1,0 1-1,-1-2 0,1 1 0,-1 0 1,0-1-1,1 0 0,-1 0 1,0 0-1,-1-1 0,1 1 0,0-1 1,-1 0-1,0 0 0,0 0 1,0 0-1,-1 0 0,1-1 0,-1 1 1,0-1-1,0 0 0,-1 0 0,1-1 7,4-12 37,-2 0-1,0-1 0,-1 0 0,-1 1 1,0-1-1,-2-11-36,1 14 23,-1-1 0,-1 1 1,0 0-1,-1 0 0,-1 0 0,0 0 0,-1 1 1,-1-1-1,0 1 0,-8-14-23,2 8-29,0 1-1,-2 0 1,0 1 0,-1 0-1,-1 1 1,-1 1 0,-1 0-1,0 1 1,-1 1 0,-18-12 29,30 24-282,0 0 0,0 0-1,0 0 1,0 1 0,0 0 0,-1 0 0,1 1 0,-1 0 0,1 0 0,-1 0 0,0 1 0,1 0 0,-1 0 0,1 1 0,-1 0 0,0 0 0,1 0 0,-6 3 282,3 0-1372,1 0 0,1 1 1,-1 0-1,-5 5 1372,12-9-207</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8:36.408"/>
    </inkml:context>
    <inkml:brush xml:id="br0">
      <inkml:brushProperty name="width" value="0.025" units="cm"/>
      <inkml:brushProperty name="height" value="0.025" units="cm"/>
      <inkml:brushProperty name="color" value="#CC0066"/>
    </inkml:brush>
  </inkml:definitions>
  <inkml:trace contextRef="#ctx0" brushRef="#br0">246 329 2417,'0'0'2820,"0"0"-2094,0 0 18,0 0 281,0 0 111,-19-4 27,-60-12-210,78 15-881,-1 1 0,1-1 0,-1 1 0,0 0 0,1-1 1,-1 1-1,1 0 0,-1 0 0,0 0 0,1 0 0,-1 0 0,0 1 1,1-1-1,-1 0 0,1 1 0,-1-1 0,1 1 0,-1 0 0,1-1 1,-1 1-1,1 0 0,0 0 0,-1 0 0,1 0 0,0 0 0,0 0 1,0 0-1,-1 1 0,1-1 0,1 0 0,-1 1 0,0-1 0,0 0 1,0 2-73,-1 2 62,1 1 0,0-1 0,1 0 0,-1 1 0,1-1 0,0 0 1,0 1-1,1 1-62,-1 4 291,0 12 129,1 1 1,0 0-1,2-1 0,3 9-420,-4-22 84,1-1-1,0 0 1,1 0 0,0 0-1,0-1 1,1 1-1,0-1 1,0 0-1,1 0 1,0-1 0,0 0-1,2 1-83,1 0 9,0 0-1,0-1 1,1-1 0,0 1-1,0-2 1,1 1-1,0-1 1,-1-1 0,1 0-1,1-1 1,-1 0 0,1 0-1,-1-1 1,1-1 0,0 0-1,-1-1 1,8 0-9,-14 0-6,-1-1 0,0 1 0,0-1 1,1 0-1,-1 0 0,0 0 0,0 0 0,0-1 1,0 0-1,0 0 0,-1 0 0,1 0 0,0 0 1,-1-1-1,0 0 0,1 0 0,-1 0 0,0 0 1,-1 0-1,1 0 0,0-1 0,-1 1 0,0-1 1,0 0-1,0 0 0,0 0 0,-1 0 0,1 0 1,-1-1 5,4-12-35,-1 0 0,0-1 1,-2 1-1,0-1 0,-1 0 1,0-11 34,-2 10-53,0 0 0,-1 0 0,-1 0 0,0 0 1,-2 1-1,0 0 0,-1 0 0,-1 0 0,-1 0 0,0 1 1,-1 1-1,-1-1 0,0 1 0,-1 1 0,-11-11 53,5 5-302,-2 1 0,0 0 0,-1 2 0,-1 0 0,-17-10 302,24 18-336,-1 1 0,0 0 0,-1 2 1,0-1-1,-1 2 0,1 0 0,-1 1 0,0 1 1,-9-1 335,-41 2-646</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8:37.060"/>
    </inkml:context>
    <inkml:brush xml:id="br0">
      <inkml:brushProperty name="width" value="0.025" units="cm"/>
      <inkml:brushProperty name="height" value="0.025" units="cm"/>
      <inkml:brushProperty name="color" value="#CC0066"/>
    </inkml:brush>
  </inkml:definitions>
  <inkml:trace contextRef="#ctx0" brushRef="#br0">141 228 4722,'0'0'3220,"0"0"-1502,0 0-378,0 0-396,-9-2-218,-1-2-447,7 3-151,-1 0 1,1-1-1,-1 1 1,0 1-1,0-1 1,0 0-1,1 1 1,-1 0-1,-1 0-128,5 0 41,-1 0 0,0 0 0,1 1 0,-1-1 1,1 0-1,-1 0 0,1 1 0,-1-1 0,1 1 0,-1-1 0,1 0 0,-1 1 0,1-1 0,-1 1 0,1-1 1,0 1-1,-1-1 0,1 1 0,0-1 0,0 1 0,-1 0 0,1-1 0,0 1 0,0-1 0,0 1 0,-1 0 0,1-1 1,0 2-42,-2 21 165,1-20-96,-1 27 216,1 0 1,1 0 0,2 1 0,2 9-286,-2-30 51,0 0 1,0 0 0,1-1 0,0 1 0,0-1 0,1 0 0,1 0 0,0 0-1,0 0 1,0-1 0,1 0 0,0 0 0,1 0 0,0-1 0,1 1-52,-2-4 14,-1 0 1,0-1 0,1 1 0,0-1-1,-1-1 1,1 1 0,0-1 0,1 0-1,-1-1 1,0 1 0,0-1-1,1 0 1,-1-1 0,1 0 0,-1 0-1,1 0 1,5-1-15,-5 0 33,0 0 0,0-1-1,0 0 1,0 0 0,0 0 0,0-1-1,0 0 1,-1 0 0,0-1 0,1 0-1,-1 0 1,-1 0 0,1-1 0,-1 0-1,3-2-32,0-5 17,0 1 0,-1-1 0,0 0 0,-1-1 0,0 0 0,-1 0 0,-1 0 0,0 0 0,-1-1 0,0 0 0,-1 0 0,0 0 0,-1 1 0,-1-1 0,0 0-1,-1 0 1,-1-5-17,0 9-57,0 0 0,-1 0-1,1 0 1,-2 0-1,0 1 1,0-1-1,0 1 1,-1 0 0,-1 0-1,0 1 1,0 0-1,0 0 1,-1 0 57,-12-13-304,0 2-1,-2 1 1,0 0 0,-7-3 304,17 13-338,0 0 0,0 1 0,-1 0 0,0 1 0,0 0 0,-1 1-1,0 0 1,0 1 0,0 1 0,0 0 0,-1 0 0,1 2 0,-1 0 0,-8 0 338,-40 3-3868</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8:37.932"/>
    </inkml:context>
    <inkml:brush xml:id="br0">
      <inkml:brushProperty name="width" value="0.025" units="cm"/>
      <inkml:brushProperty name="height" value="0.025" units="cm"/>
      <inkml:brushProperty name="color" value="#CC0066"/>
    </inkml:brush>
  </inkml:definitions>
  <inkml:trace contextRef="#ctx0" brushRef="#br0">66 132 5507,'0'0'1093,"0"0"489,0 0 334,0 0-358,0 0-347,0 0-1032,-1 0 1,1-1-1,0 1 0,-1 0 0,1 0 0,-1-1 0,1 1 0,-1 0 1,1 0-1,-1 0 0,1 0 0,-1 0 0,1 0 0,-1 0 1,1 0-1,-1 0 0,1 0 0,-1 0 0,1 0 0,-1 0 1,1 0-1,-1 0 0,1 1 0,-1-1 0,1 0 0,-1 0-179,-3 3 47,0 0-1,1 0 0,-1 0 0,1 1 1,0-1-1,0 1 0,0 0 1,0 0-1,1 0 0,-1 0 0,1 0 1,0 0-1,0 1 0,1-1 0,-1 1 1,1-1-1,0 1 0,0 1-46,-2 14 205,1 0 0,1 1 0,1 13-205,0-22 52,0 12 80,1 0 0,1 0 0,1 0 0,1-1 0,1 0 0,6 15-132,-9-30-5,1 0-1,0 0 1,1-1 0,0 1-1,0-1 1,1 1 0,0-1-1,0-1 1,1 1 0,-1-1-1,1 0 1,1 0 0,-1 0-1,1-1 1,0 0 0,0-1-1,1 0 1,-1 0 0,1 0-1,3 0 6,-2-1-22,0 0 0,1-1-1,-1 0 1,0-1 0,1 0-1,-1 0 1,1-1 0,-1 0-1,1-1 1,-1 0-1,1 0 1,-1-1 0,0-1-1,0 1 1,0-2 0,0 1-1,0-1 1,-1 0 0,1-1-1,-1 0 1,0 0 0,1-2 22,0-1-3,0 0 0,-1 0 0,0-1 0,0 0 1,-1-1-1,0 1 0,0-2 0,-1 1 1,0-1-1,-1 1 0,-1-2 0,0 1 1,0 0-1,-1-1 0,0 0 0,-1 1 0,0-7 3,0 6 21,-1 1 0,0 0 0,-1-1-1,0 1 1,-1-1 0,0 1-1,-1 0 1,0 0 0,-1-1 0,0 1-1,0 1 1,-2-1 0,1 1-1,-1-1 1,-1 1 0,0 1 0,-4-7-21,-16-15-65,0 1 1,-2 1-1,-4-1 65,23 22-200,-1-1 0,1 2 0,-2 0 0,1 0 0,-1 1 0,0 0 0,0 1 0,0 0 0,-1 1 0,0 0 0,0 0 0,-1 2 200,8 1-438,0 0 0,0 1 0,1 0 0,-1 0 0,0 1 0,0 0 0,0-1 0,1 1 0,-1 1 0,0-1 0,1 1 0,-1 0 0,1 0 0,0 0 0,-1 0 0,1 1 0,-3 2 438,-43 39-8972</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8:38.644"/>
    </inkml:context>
    <inkml:brush xml:id="br0">
      <inkml:brushProperty name="width" value="0.025" units="cm"/>
      <inkml:brushProperty name="height" value="0.025" units="cm"/>
      <inkml:brushProperty name="color" value="#CC0066"/>
    </inkml:brush>
  </inkml:definitions>
  <inkml:trace contextRef="#ctx0" brushRef="#br0">188 130 1505,'0'0'3439,"0"0"-2476,0 0 21,0 0 286,0 0-187,-16-3-429,-6-3-462,6 2 234,1 0 0,0 1 0,-14-1-426,26 4 152,1-1 1,0 1-1,0 0 1,0 0-1,-1 0 1,1 0-1,0 0 0,0 0 1,0 1-1,-1-1 1,1 1-1,0-1 1,0 1-1,0 0 0,0 0 1,0 0-1,0 0 1,0 0-1,0 0 1,0 1-1,1-1 1,-1 0-1,1 1 0,-2 1-152,0 2 107,1 0 0,-1 0-1,1 0 1,1 1 0,-1-1-1,1 0 1,0 1-1,0-1 1,0 5-107,-2 6 287,2 1 0,-1 0 1,2 0-1,0 0 0,2 0 0,-1 0 0,2-1 0,3 12-287,-4-20 49,1 0-1,0 0 0,1-1 0,0 1 0,0-1 0,0 0 0,1 0 1,0 0-1,0-1 0,1 1 0,0-1 0,0-1 0,1 1 0,-1-1 1,1 0-1,0-1 0,0 1 0,1-1-48,6 2-13,0-1 0,0 0 0,0-1 1,0-1-1,1 0 0,-1-1 0,1 0 0,-1-1 0,1-1 0,0-1 0,0 0 0,10-2 13,-18 2-10,1-1-1,-1 0 1,0-1-1,0 0 1,0 0-1,0 0 1,0-1 0,-1 0-1,0 0 1,1 0-1,-1-1 1,-1 0-1,1 0 1,-1-1-1,0 1 1,0-1-1,-1 0 1,0-1-1,0 1 1,0-1-1,-1 0 1,1-1 10,3-9 40,-1 1 0,0-1 0,-1-1 0,-1 1 1,-1 0-1,0-1 0,-1 0 0,-1-16-40,-1 24 24,-1 0 0,0 0 0,-1 0-1,0 1 1,0-1 0,-1 0 0,0 1 0,-1 0-1,0 0 1,0 0 0,-1 0 0,-1 1 0,1-1-1,-1 1 1,-6-5-24,7 7-56,0 1 0,0 0 1,-1 0-1,0 1 0,0-1 0,0 1 0,-1 1 0,1-1 0,-1 1 0,0 0 1,0 1-1,0 0 0,0 0 0,0 0 0,-1 1 0,1 0 0,0 0 0,-1 1 0,1 0 1,-1 0-1,-4 2 56,6-1-389,0 1 0,0-1-1,0 2 1,0-1 0,0 0 0,1 1 0,-1 0 0,1 1 0,0-1 0,0 1 0,0 0 0,-4 4 389,-25 25-5357</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8:39.551"/>
    </inkml:context>
    <inkml:brush xml:id="br0">
      <inkml:brushProperty name="width" value="0.025" units="cm"/>
      <inkml:brushProperty name="height" value="0.025" units="cm"/>
      <inkml:brushProperty name="color" value="#CC0066"/>
    </inkml:brush>
  </inkml:definitions>
  <inkml:trace contextRef="#ctx0" brushRef="#br0">217 159 1713,'0'0'5514,"0"0"-3822,0 0-84,0 0 39,0 0-386,-25-4 3019,19 3-4269,1 1 1,-1 0 0,1 0 0,-1 1-1,0 0 1,1 0 0,0 0-1,-1 1 1,1-1 0,0 1 0,0 1-1,0-1 1,0 1 0,0-1-1,0 1 1,1 1 0,-1-1 0,1 1-1,0 0 1,0 0 0,1 0-1,-1 0 1,-1 3-12,-4 5 100,0 1-1,1 0 1,1 0-1,0 1 1,1 0-1,0 0 1,1 0-1,1 1 1,0 0-1,1 0 1,1 0-1,0 0 1,1 0-1,0 0 1,2 0-1,0 1 1,2 10-100,-2-22 7,1 0 0,0 0 0,-1 0 0,2 0 0,-1-1 0,0 1 0,1-1 1,-1 1-1,1-1 0,0 0 0,0 0 0,1 0 0,-1-1 0,0 1 0,1-1 0,0 0 1,-1 0-1,1 0 0,3 1-7,6 3-7,0-1 0,0-1 1,0 0-1,0-1 0,8 1 7,-4-2-45,0 0-1,-1-1 0,1 0 1,0-2-1,-1 0 1,1-1-1,0-1 1,-1 0-1,0-1 1,4-2 45,-12 3-24,1 0 1,-1-1-1,0 0 1,0-1 0,0 0-1,0 0 1,-1-1 0,0 0-1,0 0 1,-1-1 0,1 1-1,-1-2 1,-1 1 0,1 0-1,-1-1 1,-1 0 0,0 0-1,0-1 1,0 0 23,0-2 13,0 0-1,-1 0 1,-1 0-1,0 0 1,0 0-1,-1-1 1,-1 1-1,0 0 1,0-1-1,-1 1 1,0 0-1,-1 0 1,-1 0-1,1 0 1,-2 0-1,0 0 1,0 1-1,-1-1 1,0 1 0,0 0-1,-1 1 1,-1 0-1,-4-6-12,-6-6-3,0 0 0,-1 2 0,-1 0 0,-14-10 3,25 22-67,-1 1 1,0 0 0,0 0-1,0 1 1,-1 1 0,0-1-1,0 2 1,0-1 0,0 1-1,0 1 1,-1 0-1,1 0 1,-1 1 66,-58 0-4210,42 1-1051</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8:40.444"/>
    </inkml:context>
    <inkml:brush xml:id="br0">
      <inkml:brushProperty name="width" value="0.025" units="cm"/>
      <inkml:brushProperty name="height" value="0.025" units="cm"/>
      <inkml:brushProperty name="color" value="#CC0066"/>
    </inkml:brush>
  </inkml:definitions>
  <inkml:trace contextRef="#ctx0" brushRef="#br0">200 166 8420,'0'0'995,"0"0"318,0 0 309,0 0-694,0 0-261,-6-3-125,-1-3-366,5 5-89,0-1-1,-1 0 1,1 0 0,0 1 0,-1-1 0,0 1 0,1 0 0,-1 0-1,-2-1-86,2 2 82,0-1 0,0 1 0,0 0 1,0 0-1,-1 1 0,1-1 0,0 0 0,0 1 0,0 0 0,0 0 0,0 0 0,0 0 0,1 0 0,-1 0 0,0 1 0,0 0 0,1-1 0,-1 1 0,1 0 0,-1 0 0,1 0 0,0 1 0,0-1 0,0 1-82,-9 9 3,1 0 0,1 1-1,0 0 1,0 2-3,3-5 96,0 1 1,0 0-1,2 1 0,-1-1 1,2 1-1,-1 0 0,2 0 1,-1 0-1,0 12-96,3-15 33,0 0-1,0-1 0,0 1 1,1 0-1,1-1 1,-1 1-1,1-1 0,1 0 1,0 1-1,0-1 0,0 0 1,1-1-1,0 1 1,4 4-33,0 0 5,2 0 1,-1-1 0,2 0 0,0 0-1,0-1 1,0-1 0,1 0-1,1 0 1,0-1 0,0-1 0,0 0-1,1-1 1,0 0 0,0-1 0,1-1-1,-1 0 1,1-1 0,0-1 0,0 0-1,2-1-5,8 0-96,0-1 0,1-1 0,-1-2 0,-1 0 0,1-2 0,13-4 96,-29 6-11,0 1-1,0-1 0,-1-1 1,0 0-1,1 0 1,-1-1-1,-1 1 1,1-2-1,-1 1 1,0-1-1,0 0 1,-1-1-1,1 1 1,-1-1-1,-1-1 1,0 1-1,0-1 1,0 0-1,2-6 12,-3 2 32,-1 0-1,-1 0 1,0 0-1,0 0 0,-1-1 1,0 1-1,-2-1 1,1 1-1,-1-1 0,-1 1 1,0 0-1,-1-1 1,0 1-1,-1 1 1,-1-1-1,1 0 0,-2 1 1,-1-2-32,-9-12-2,-1 0 0,-2 0-1,0 2 1,-2 1 0,0 0 0,-2 1 0,0 2 0,-1 0 0,-1 2 0,-14-8 2,29 21-303,1-1 1,-1 1 0,1 1 0,-1 0 0,0 0 0,0 1 0,-1 0-1,1 1 1,0 0 0,0 1 0,-1 0 0,-1 0 302,-31 4-3522</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8:41.268"/>
    </inkml:context>
    <inkml:brush xml:id="br0">
      <inkml:brushProperty name="width" value="0.025" units="cm"/>
      <inkml:brushProperty name="height" value="0.025" units="cm"/>
      <inkml:brushProperty name="color" value="#CC0066"/>
    </inkml:brush>
  </inkml:definitions>
  <inkml:trace contextRef="#ctx0" brushRef="#br0">145 71 6243,'0'0'702,"0"0"-41,0 0 489,0 0-336,0 0-243,-8 2 184,3-1-555,-1 0 0,1 1 1,0 0-1,0 0 1,0 1-1,0-1 0,0 1 1,0 0-1,0 0 1,1 1-1,0-1 1,0 1-1,0 0 0,0 0 1,0 1-1,1-1 1,-1 2-201,-3 5 333,1 0 0,-1 1 1,2 0-1,0 0 1,1 1-1,0-1 1,0 1-1,0 7-333,0 11 533,1 0 0,2-1 0,1 5-533,0-30 13,0 0 0,1 0 0,-1-1 0,1 1 1,0 0-1,1 0 0,-1 0 0,1-1 0,0 1 1,0-1-1,1 1 0,-1-1 0,1 0 0,2 3-13,1-1 29,0 0 0,0 0 0,0 0-1,0-1 1,1 0 0,0-1 0,0 0-1,6 3-28,4 1 40,0-1 0,0-1 0,1-1 0,0 0-1,0-2 1,0 0 0,18 1-40,-15-3-127,-1-1 1,0-1-1,1 0 0,-1-2 0,0 0 0,0-2 0,17-5 127,-24 5-82,-1 0 0,0 0-1,-1-1 1,1-1 0,-1 1 0,-1-2-1,1 0 1,-1 0 0,-1-1-1,1 0 1,-2-1 0,8-9 82,-10 11 45,0 0-1,-1-1 1,0 1 0,0-1 0,-1 0 0,0 0 0,-1-1 0,0 1 0,-1-1 0,0 0 0,0 1 0,-1-1-1,0 0 1,-1 0 0,0 0 0,0 0 0,-1 0 0,0 1 0,-1-1 0,0 0 0,-1 1 0,0-1 0,0 1-1,-1 0 1,-1 0 0,1 0 0,-1 0 0,-1 1 0,1 0 0,-2 0-45,4 4 51,-13-15 214,0 1-1,-2 0 1,-8-6-265,21 20-13,-1 0 0,1 0 0,-1 0-1,1 1 1,-1 0 0,0 0 0,0 0 0,-1 1 0,1 0 0,0 0 0,-1 1 0,1 0-1,-1 0 1,1 0 0,-5 1 13,8 0-200,0 0 0,1 1 0,-1 0-1,0-1 1,0 1 0,0 0 0,1 0-1,-1 1 1,0-1 0,1 1 0,-1-1 0,1 1-1,0 0 1,0 0 0,-1 0 0,1 0 0,0 0-1,0 0 1,-1 3 200,2-4-123,-26 29-4847</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5T04:48:42.212"/>
    </inkml:context>
    <inkml:brush xml:id="br0">
      <inkml:brushProperty name="width" value="0.025" units="cm"/>
      <inkml:brushProperty name="height" value="0.025" units="cm"/>
      <inkml:brushProperty name="color" value="#CC0066"/>
    </inkml:brush>
  </inkml:definitions>
  <inkml:trace contextRef="#ctx0" brushRef="#br0">186 191 3714,'0'0'3644,"0"0"-2014,0 0 323,0 0-283,0 0-629,0-2-935,0 1 0,0 0 0,0-1 0,0 1 0,-1 0 0,1 0 0,0-1 0,-1 1 0,1 0 1,-1 0-1,0 0 0,1 0 0,-1-1-106,-9-1 164,1 0 1,0 1-1,-1 0 1,1 1-1,-1 0 1,0 1-1,1 0 1,-8 1-165,-2-1 146,16 0-122,1 1 0,-1 0-1,1-1 1,-1 1 0,1 0 0,-1 0 0,1 1 0,-1-1 0,1 0 0,0 1-1,0-1 1,0 1 0,0 0 0,0 0 0,0 0 0,0 0 0,1 0 0,-1 0-1,1 0 1,-1 0 0,1 1 0,0-1 0,0 1 0,0-1 0,0 1-1,0-1 1,0 3-24,-2 7 92,-1 0 0,2 1 0,0-1 0,0 1 0,1 2-92,-1 15 391,1 1-1,2-1 1,4 30-391,-4-50 32,1 0 1,1 0-1,0-1 0,0 1 1,1-1-1,0 1 1,1-1-1,0-1 0,0 1 1,1-1-1,0 1 1,1-2-1,5 7-32,-5-8-8,1 1 0,0-1 0,1 0-1,-1-1 1,1 0 0,0-1 0,0 1 0,1-2-1,-1 1 1,1-1 0,0-1 0,0 0 0,0 0 0,0-1-1,3 0 9,-1 0-11,1-1-1,-1-1 0,1 0 0,-1 0 0,0-1 1,1-1-1,-1 0 0,0-1 0,-1 0 1,1 0-1,-1-2 0,3-1 12,12-8-136,-1-1 0,-1-1 1,0-1-1,-1-1 0,-1-1 0,-1-1 1,-1-1-1,-1-1 0,14-21 136,-30 38 34,1-1 0,-1 1 0,0-1 0,0 1 0,0-1 0,-1 0 0,0 0 0,-1 0 0,0-1 0,0 1 0,0 0 0,-1 0 0,0-1 0,0 1 0,-1 0 0,0 0 0,0 0 0,-1-2-34,-2-2 68,0 1 0,-1-1 0,0 1 1,0 0-1,-1 1 0,0-1 0,-1 1 0,0 0 0,0 1 0,-1 0 0,-1-1-68,-14-14 148,-2 1 1,0 2 0,-8-5-149,24 19-245,1 1 1,-1 0 0,-1 0-1,1 0 1,-1 1-1,1 1 1,-1 0 0,0 0-1,0 1 1,-1 0 0,1 1-1,-4 0 245,-8 1-2996,0 0-2902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0323C3D1-E2AB-40A4-B761-64C86632AA29}" type="datetimeFigureOut">
              <a:rPr lang="ko-KR" altLang="en-US" smtClean="0"/>
              <a:t>2021-05-12</a:t>
            </a:fld>
            <a:endParaRPr lang="ko-KR" altLang="en-US"/>
          </a:p>
        </p:txBody>
      </p:sp>
      <p:sp>
        <p:nvSpPr>
          <p:cNvPr id="4" name="슬라이드 이미지 개체 틀 3"/>
          <p:cNvSpPr>
            <a:spLocks noGrp="1" noRot="1" noChangeAspect="1"/>
          </p:cNvSpPr>
          <p:nvPr>
            <p:ph type="sldImg" idx="2"/>
          </p:nvPr>
        </p:nvSpPr>
        <p:spPr>
          <a:xfrm>
            <a:off x="407988" y="1233488"/>
            <a:ext cx="5919787" cy="3330575"/>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73100" y="4749800"/>
            <a:ext cx="5389563" cy="3886200"/>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9374188"/>
            <a:ext cx="2919413" cy="495300"/>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14763" y="9374188"/>
            <a:ext cx="2919412" cy="495300"/>
          </a:xfrm>
          <a:prstGeom prst="rect">
            <a:avLst/>
          </a:prstGeom>
        </p:spPr>
        <p:txBody>
          <a:bodyPr vert="horz" lIns="91440" tIns="45720" rIns="91440" bIns="45720" rtlCol="0" anchor="b"/>
          <a:lstStyle>
            <a:lvl1pPr algn="r">
              <a:defRPr sz="1200"/>
            </a:lvl1pPr>
          </a:lstStyle>
          <a:p>
            <a:fld id="{4752789B-5E39-455D-846A-D9DA9EFE9B1E}" type="slidenum">
              <a:rPr lang="ko-KR" altLang="en-US" smtClean="0"/>
              <a:t>‹#›</a:t>
            </a:fld>
            <a:endParaRPr lang="ko-KR" altLang="en-US"/>
          </a:p>
        </p:txBody>
      </p:sp>
    </p:spTree>
    <p:extLst>
      <p:ext uri="{BB962C8B-B14F-4D97-AF65-F5344CB8AC3E}">
        <p14:creationId xmlns:p14="http://schemas.microsoft.com/office/powerpoint/2010/main" val="125848412"/>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p>
        </p:txBody>
      </p:sp>
      <p:sp>
        <p:nvSpPr>
          <p:cNvPr id="3" name="부제목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마스터 부제목 스타일 편집</a:t>
            </a:r>
          </a:p>
        </p:txBody>
      </p:sp>
      <p:sp>
        <p:nvSpPr>
          <p:cNvPr id="4" name="날짜 개체 틀 3"/>
          <p:cNvSpPr>
            <a:spLocks noGrp="1"/>
          </p:cNvSpPr>
          <p:nvPr>
            <p:ph type="dt" sz="half" idx="10"/>
          </p:nvPr>
        </p:nvSpPr>
        <p:spPr/>
        <p:txBody>
          <a:bodyPr/>
          <a:lstStyle/>
          <a:p>
            <a:fld id="{848F6B93-DFC6-4870-B667-2282D4769E1A}" type="datetimeFigureOut">
              <a:rPr lang="ko-KR" altLang="en-US" smtClean="0"/>
              <a:t>2021-05-12</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BC80C6E4-8F79-4FC1-9149-EA4B3B7199D6}" type="slidenum">
              <a:rPr lang="ko-KR" altLang="en-US" smtClean="0"/>
              <a:t>‹#›</a:t>
            </a:fld>
            <a:endParaRPr lang="ko-KR" altLang="en-US" dirty="0"/>
          </a:p>
        </p:txBody>
      </p:sp>
    </p:spTree>
    <p:extLst>
      <p:ext uri="{BB962C8B-B14F-4D97-AF65-F5344CB8AC3E}">
        <p14:creationId xmlns:p14="http://schemas.microsoft.com/office/powerpoint/2010/main" val="3594185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848F6B93-DFC6-4870-B667-2282D4769E1A}" type="datetimeFigureOut">
              <a:rPr lang="ko-KR" altLang="en-US" smtClean="0"/>
              <a:t>2021-05-12</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2359134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838200" y="365125"/>
            <a:ext cx="7734300" cy="5811838"/>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848F6B93-DFC6-4870-B667-2282D4769E1A}" type="datetimeFigureOut">
              <a:rPr lang="ko-KR" altLang="en-US" smtClean="0"/>
              <a:t>2021-05-12</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3841756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848F6B93-DFC6-4870-B667-2282D4769E1A}" type="datetimeFigureOut">
              <a:rPr lang="ko-KR" altLang="en-US" smtClean="0"/>
              <a:t>2021-05-12</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2968008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편집합니다</a:t>
            </a:r>
          </a:p>
        </p:txBody>
      </p:sp>
      <p:sp>
        <p:nvSpPr>
          <p:cNvPr id="4" name="날짜 개체 틀 3"/>
          <p:cNvSpPr>
            <a:spLocks noGrp="1"/>
          </p:cNvSpPr>
          <p:nvPr>
            <p:ph type="dt" sz="half" idx="10"/>
          </p:nvPr>
        </p:nvSpPr>
        <p:spPr/>
        <p:txBody>
          <a:bodyPr/>
          <a:lstStyle/>
          <a:p>
            <a:fld id="{848F6B93-DFC6-4870-B667-2282D4769E1A}" type="datetimeFigureOut">
              <a:rPr lang="ko-KR" altLang="en-US" smtClean="0"/>
              <a:t>2021-05-12</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456945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838200" y="1825625"/>
            <a:ext cx="5181600" cy="435133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6172200" y="1825625"/>
            <a:ext cx="5181600" cy="435133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p:txBody>
          <a:bodyPr/>
          <a:lstStyle/>
          <a:p>
            <a:fld id="{848F6B93-DFC6-4870-B667-2282D4769E1A}" type="datetimeFigureOut">
              <a:rPr lang="ko-KR" altLang="en-US" smtClean="0"/>
              <a:t>2021-05-12</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2129216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4" name="내용 개체 틀 3"/>
          <p:cNvSpPr>
            <a:spLocks noGrp="1"/>
          </p:cNvSpPr>
          <p:nvPr>
            <p:ph sz="half" idx="2"/>
          </p:nvPr>
        </p:nvSpPr>
        <p:spPr>
          <a:xfrm>
            <a:off x="839788" y="2505075"/>
            <a:ext cx="5157787" cy="368458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6172200" y="2505075"/>
            <a:ext cx="5183188" cy="368458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p:txBody>
          <a:bodyPr/>
          <a:lstStyle/>
          <a:p>
            <a:fld id="{848F6B93-DFC6-4870-B667-2282D4769E1A}" type="datetimeFigureOut">
              <a:rPr lang="ko-KR" altLang="en-US" smtClean="0"/>
              <a:t>2021-05-12</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75363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날짜 개체 틀 2"/>
          <p:cNvSpPr>
            <a:spLocks noGrp="1"/>
          </p:cNvSpPr>
          <p:nvPr>
            <p:ph type="dt" sz="half" idx="10"/>
          </p:nvPr>
        </p:nvSpPr>
        <p:spPr/>
        <p:txBody>
          <a:bodyPr/>
          <a:lstStyle/>
          <a:p>
            <a:fld id="{848F6B93-DFC6-4870-B667-2282D4769E1A}" type="datetimeFigureOut">
              <a:rPr lang="ko-KR" altLang="en-US" smtClean="0"/>
              <a:t>2021-05-12</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1461190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848F6B93-DFC6-4870-B667-2282D4769E1A}" type="datetimeFigureOut">
              <a:rPr lang="ko-KR" altLang="en-US" smtClean="0"/>
              <a:t>2021-05-12</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3834432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848F6B93-DFC6-4870-B667-2282D4769E1A}" type="datetimeFigureOut">
              <a:rPr lang="ko-KR" altLang="en-US" smtClean="0"/>
              <a:t>2021-05-12</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652641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848F6B93-DFC6-4870-B667-2282D4769E1A}" type="datetimeFigureOut">
              <a:rPr lang="ko-KR" altLang="en-US" smtClean="0"/>
              <a:t>2021-05-12</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2736796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8F6B93-DFC6-4870-B667-2282D4769E1A}" type="datetimeFigureOut">
              <a:rPr lang="ko-KR" altLang="en-US" smtClean="0"/>
              <a:t>2021-05-12</a:t>
            </a:fld>
            <a:endParaRPr lang="ko-KR" altLang="en-US"/>
          </a:p>
        </p:txBody>
      </p:sp>
      <p:sp>
        <p:nvSpPr>
          <p:cNvPr id="5" name="바닥글 개체 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2646899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8" Type="http://schemas.openxmlformats.org/officeDocument/2006/relationships/image" Target="../media/image180.png"/><Relationship Id="rId21" Type="http://schemas.openxmlformats.org/officeDocument/2006/relationships/image" Target="../media/image183.png"/><Relationship Id="rId17" Type="http://schemas.openxmlformats.org/officeDocument/2006/relationships/image" Target="../media/image179.png"/><Relationship Id="rId16" Type="http://schemas.openxmlformats.org/officeDocument/2006/relationships/image" Target="../media/image178.png"/><Relationship Id="rId20" Type="http://schemas.openxmlformats.org/officeDocument/2006/relationships/image" Target="../media/image182.png"/><Relationship Id="rId1" Type="http://schemas.openxmlformats.org/officeDocument/2006/relationships/slideLayout" Target="../slideLayouts/slideLayout2.xml"/><Relationship Id="rId15" Type="http://schemas.openxmlformats.org/officeDocument/2006/relationships/image" Target="../media/image1771.png"/><Relationship Id="rId19" Type="http://schemas.openxmlformats.org/officeDocument/2006/relationships/image" Target="../media/image181.png"/><Relationship Id="rId14" Type="http://schemas.openxmlformats.org/officeDocument/2006/relationships/image" Target="../media/image1761.png"/><Relationship Id="rId22" Type="http://schemas.openxmlformats.org/officeDocument/2006/relationships/image" Target="../media/image12.png"/></Relationships>
</file>

<file path=ppt/slides/_rels/slide12.xml.rels><?xml version="1.0" encoding="UTF-8" standalone="yes"?>
<Relationships xmlns="http://schemas.openxmlformats.org/package/2006/relationships"><Relationship Id="rId7"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89.png"/><Relationship Id="rId5" Type="http://schemas.openxmlformats.org/officeDocument/2006/relationships/image" Target="../media/image188.png"/><Relationship Id="rId4" Type="http://schemas.openxmlformats.org/officeDocument/2006/relationships/image" Target="../media/image187.png"/></Relationships>
</file>

<file path=ppt/slides/_rels/slide13.xml.rels><?xml version="1.0" encoding="UTF-8" standalone="yes"?>
<Relationships xmlns="http://schemas.openxmlformats.org/package/2006/relationships"><Relationship Id="rId3" Type="http://schemas.openxmlformats.org/officeDocument/2006/relationships/hyperlink" Target="https://en.wikipedia.org/wiki/Partition_of_a_set" TargetMode="External"/><Relationship Id="rId2" Type="http://schemas.openxmlformats.org/officeDocument/2006/relationships/hyperlink" Target="https://en.wikipedia.org/wiki/Overfittin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94.png"/><Relationship Id="rId7" Type="http://schemas.openxmlformats.org/officeDocument/2006/relationships/image" Target="../media/image193.png"/><Relationship Id="rId1" Type="http://schemas.openxmlformats.org/officeDocument/2006/relationships/slideLayout" Target="../slideLayouts/slideLayout2.xml"/><Relationship Id="rId6" Type="http://schemas.openxmlformats.org/officeDocument/2006/relationships/image" Target="../media/image192.png"/><Relationship Id="rId11" Type="http://schemas.openxmlformats.org/officeDocument/2006/relationships/image" Target="../media/image197.png"/><Relationship Id="rId5" Type="http://schemas.openxmlformats.org/officeDocument/2006/relationships/image" Target="../media/image191.png"/><Relationship Id="rId10" Type="http://schemas.openxmlformats.org/officeDocument/2006/relationships/image" Target="../media/image196.png"/><Relationship Id="rId4" Type="http://schemas.openxmlformats.org/officeDocument/2006/relationships/image" Target="../media/image190.png"/><Relationship Id="rId9" Type="http://schemas.openxmlformats.org/officeDocument/2006/relationships/image" Target="../media/image195.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en.wikipedia.org/wiki/Artificial_neural_network"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6" Type="http://schemas.openxmlformats.org/officeDocument/2006/relationships/image" Target="../media/image96.png"/><Relationship Id="rId117" Type="http://schemas.openxmlformats.org/officeDocument/2006/relationships/image" Target="../media/image142.png"/><Relationship Id="rId21" Type="http://schemas.openxmlformats.org/officeDocument/2006/relationships/customXml" Target="../ink/ink61.xml"/><Relationship Id="rId42" Type="http://schemas.openxmlformats.org/officeDocument/2006/relationships/customXml" Target="../ink/ink71.xml"/><Relationship Id="rId47" Type="http://schemas.openxmlformats.org/officeDocument/2006/relationships/image" Target="../media/image107.png"/><Relationship Id="rId63" Type="http://schemas.openxmlformats.org/officeDocument/2006/relationships/image" Target="../media/image115.png"/><Relationship Id="rId68" Type="http://schemas.openxmlformats.org/officeDocument/2006/relationships/customXml" Target="../ink/ink84.xml"/><Relationship Id="rId84" Type="http://schemas.openxmlformats.org/officeDocument/2006/relationships/customXml" Target="../ink/ink92.xml"/><Relationship Id="rId89" Type="http://schemas.openxmlformats.org/officeDocument/2006/relationships/image" Target="../media/image128.png"/><Relationship Id="rId112" Type="http://schemas.openxmlformats.org/officeDocument/2006/relationships/customXml" Target="../ink/ink106.xml"/><Relationship Id="rId133" Type="http://schemas.openxmlformats.org/officeDocument/2006/relationships/image" Target="../media/image150.png"/><Relationship Id="rId138" Type="http://schemas.openxmlformats.org/officeDocument/2006/relationships/customXml" Target="../ink/ink119.xml"/><Relationship Id="rId154" Type="http://schemas.openxmlformats.org/officeDocument/2006/relationships/customXml" Target="../ink/ink127.xml"/><Relationship Id="rId159" Type="http://schemas.openxmlformats.org/officeDocument/2006/relationships/image" Target="../media/image185.png"/><Relationship Id="rId175" Type="http://schemas.openxmlformats.org/officeDocument/2006/relationships/image" Target="../media/image204.png"/><Relationship Id="rId170" Type="http://schemas.openxmlformats.org/officeDocument/2006/relationships/customXml" Target="../ink/ink135.xml"/><Relationship Id="rId16" Type="http://schemas.openxmlformats.org/officeDocument/2006/relationships/image" Target="../media/image91.png"/><Relationship Id="rId107" Type="http://schemas.openxmlformats.org/officeDocument/2006/relationships/image" Target="../media/image137.png"/><Relationship Id="rId11" Type="http://schemas.openxmlformats.org/officeDocument/2006/relationships/customXml" Target="../ink/ink56.xml"/><Relationship Id="rId32" Type="http://schemas.openxmlformats.org/officeDocument/2006/relationships/image" Target="../media/image99.png"/><Relationship Id="rId37" Type="http://schemas.openxmlformats.org/officeDocument/2006/relationships/image" Target="../media/image102.png"/><Relationship Id="rId53" Type="http://schemas.openxmlformats.org/officeDocument/2006/relationships/image" Target="../media/image110.png"/><Relationship Id="rId58" Type="http://schemas.openxmlformats.org/officeDocument/2006/relationships/customXml" Target="../ink/ink79.xml"/><Relationship Id="rId74" Type="http://schemas.openxmlformats.org/officeDocument/2006/relationships/customXml" Target="../ink/ink87.xml"/><Relationship Id="rId79" Type="http://schemas.openxmlformats.org/officeDocument/2006/relationships/image" Target="../media/image123.png"/><Relationship Id="rId102" Type="http://schemas.openxmlformats.org/officeDocument/2006/relationships/customXml" Target="../ink/ink101.xml"/><Relationship Id="rId123" Type="http://schemas.openxmlformats.org/officeDocument/2006/relationships/image" Target="../media/image145.png"/><Relationship Id="rId128" Type="http://schemas.openxmlformats.org/officeDocument/2006/relationships/customXml" Target="../ink/ink114.xml"/><Relationship Id="rId144" Type="http://schemas.openxmlformats.org/officeDocument/2006/relationships/customXml" Target="../ink/ink122.xml"/><Relationship Id="rId149" Type="http://schemas.openxmlformats.org/officeDocument/2006/relationships/image" Target="../media/image174.png"/><Relationship Id="rId90" Type="http://schemas.openxmlformats.org/officeDocument/2006/relationships/customXml" Target="../ink/ink95.xml"/><Relationship Id="rId95" Type="http://schemas.openxmlformats.org/officeDocument/2006/relationships/image" Target="../media/image131.png"/><Relationship Id="rId160" Type="http://schemas.openxmlformats.org/officeDocument/2006/relationships/customXml" Target="../ink/ink130.xml"/><Relationship Id="rId165" Type="http://schemas.openxmlformats.org/officeDocument/2006/relationships/image" Target="../media/image199.png"/><Relationship Id="rId22" Type="http://schemas.openxmlformats.org/officeDocument/2006/relationships/image" Target="../media/image94.png"/><Relationship Id="rId27" Type="http://schemas.openxmlformats.org/officeDocument/2006/relationships/customXml" Target="../ink/ink64.xml"/><Relationship Id="rId43" Type="http://schemas.openxmlformats.org/officeDocument/2006/relationships/image" Target="../media/image105.png"/><Relationship Id="rId48" Type="http://schemas.openxmlformats.org/officeDocument/2006/relationships/customXml" Target="../ink/ink74.xml"/><Relationship Id="rId64" Type="http://schemas.openxmlformats.org/officeDocument/2006/relationships/customXml" Target="../ink/ink82.xml"/><Relationship Id="rId69" Type="http://schemas.openxmlformats.org/officeDocument/2006/relationships/image" Target="../media/image118.png"/><Relationship Id="rId113" Type="http://schemas.openxmlformats.org/officeDocument/2006/relationships/image" Target="../media/image140.png"/><Relationship Id="rId118" Type="http://schemas.openxmlformats.org/officeDocument/2006/relationships/customXml" Target="../ink/ink109.xml"/><Relationship Id="rId134" Type="http://schemas.openxmlformats.org/officeDocument/2006/relationships/customXml" Target="../ink/ink117.xml"/><Relationship Id="rId139" Type="http://schemas.openxmlformats.org/officeDocument/2006/relationships/image" Target="../media/image153.png"/><Relationship Id="rId80" Type="http://schemas.openxmlformats.org/officeDocument/2006/relationships/customXml" Target="../ink/ink90.xml"/><Relationship Id="rId85" Type="http://schemas.openxmlformats.org/officeDocument/2006/relationships/image" Target="../media/image126.png"/><Relationship Id="rId150" Type="http://schemas.openxmlformats.org/officeDocument/2006/relationships/customXml" Target="../ink/ink125.xml"/><Relationship Id="rId155" Type="http://schemas.openxmlformats.org/officeDocument/2006/relationships/image" Target="../media/image177.png"/><Relationship Id="rId171" Type="http://schemas.openxmlformats.org/officeDocument/2006/relationships/image" Target="../media/image202.png"/><Relationship Id="rId176" Type="http://schemas.openxmlformats.org/officeDocument/2006/relationships/customXml" Target="../ink/ink138.xml"/><Relationship Id="rId12" Type="http://schemas.openxmlformats.org/officeDocument/2006/relationships/image" Target="../media/image89.png"/><Relationship Id="rId17" Type="http://schemas.openxmlformats.org/officeDocument/2006/relationships/customXml" Target="../ink/ink59.xml"/><Relationship Id="rId33" Type="http://schemas.openxmlformats.org/officeDocument/2006/relationships/customXml" Target="../ink/ink67.xml"/><Relationship Id="rId38" Type="http://schemas.openxmlformats.org/officeDocument/2006/relationships/customXml" Target="../ink/ink69.xml"/><Relationship Id="rId59" Type="http://schemas.openxmlformats.org/officeDocument/2006/relationships/image" Target="../media/image113.png"/><Relationship Id="rId103" Type="http://schemas.openxmlformats.org/officeDocument/2006/relationships/image" Target="../media/image135.png"/><Relationship Id="rId108" Type="http://schemas.openxmlformats.org/officeDocument/2006/relationships/customXml" Target="../ink/ink104.xml"/><Relationship Id="rId124" Type="http://schemas.openxmlformats.org/officeDocument/2006/relationships/customXml" Target="../ink/ink112.xml"/><Relationship Id="rId129" Type="http://schemas.openxmlformats.org/officeDocument/2006/relationships/image" Target="../media/image148.png"/><Relationship Id="rId54" Type="http://schemas.openxmlformats.org/officeDocument/2006/relationships/customXml" Target="../ink/ink77.xml"/><Relationship Id="rId70" Type="http://schemas.openxmlformats.org/officeDocument/2006/relationships/customXml" Target="../ink/ink85.xml"/><Relationship Id="rId75" Type="http://schemas.openxmlformats.org/officeDocument/2006/relationships/image" Target="../media/image121.png"/><Relationship Id="rId91" Type="http://schemas.openxmlformats.org/officeDocument/2006/relationships/image" Target="../media/image129.png"/><Relationship Id="rId96" Type="http://schemas.openxmlformats.org/officeDocument/2006/relationships/customXml" Target="../ink/ink98.xml"/><Relationship Id="rId140" Type="http://schemas.openxmlformats.org/officeDocument/2006/relationships/customXml" Target="../ink/ink120.xml"/><Relationship Id="rId145" Type="http://schemas.openxmlformats.org/officeDocument/2006/relationships/image" Target="../media/image156.png"/><Relationship Id="rId161" Type="http://schemas.openxmlformats.org/officeDocument/2006/relationships/image" Target="../media/image186.png"/><Relationship Id="rId166" Type="http://schemas.openxmlformats.org/officeDocument/2006/relationships/customXml" Target="../ink/ink133.xml"/><Relationship Id="rId1" Type="http://schemas.openxmlformats.org/officeDocument/2006/relationships/slideLayout" Target="../slideLayouts/slideLayout7.xml"/><Relationship Id="rId6" Type="http://schemas.openxmlformats.org/officeDocument/2006/relationships/image" Target="../media/image86.png"/><Relationship Id="rId23" Type="http://schemas.openxmlformats.org/officeDocument/2006/relationships/customXml" Target="../ink/ink62.xml"/><Relationship Id="rId28" Type="http://schemas.openxmlformats.org/officeDocument/2006/relationships/image" Target="../media/image97.png"/><Relationship Id="rId49" Type="http://schemas.openxmlformats.org/officeDocument/2006/relationships/image" Target="../media/image108.png"/><Relationship Id="rId114" Type="http://schemas.openxmlformats.org/officeDocument/2006/relationships/customXml" Target="../ink/ink107.xml"/><Relationship Id="rId119" Type="http://schemas.openxmlformats.org/officeDocument/2006/relationships/image" Target="../media/image143.png"/><Relationship Id="rId10" Type="http://schemas.openxmlformats.org/officeDocument/2006/relationships/image" Target="../media/image88.png"/><Relationship Id="rId31" Type="http://schemas.openxmlformats.org/officeDocument/2006/relationships/customXml" Target="../ink/ink66.xml"/><Relationship Id="rId44" Type="http://schemas.openxmlformats.org/officeDocument/2006/relationships/customXml" Target="../ink/ink72.xml"/><Relationship Id="rId52" Type="http://schemas.openxmlformats.org/officeDocument/2006/relationships/customXml" Target="../ink/ink76.xml"/><Relationship Id="rId60" Type="http://schemas.openxmlformats.org/officeDocument/2006/relationships/customXml" Target="../ink/ink80.xml"/><Relationship Id="rId65" Type="http://schemas.openxmlformats.org/officeDocument/2006/relationships/image" Target="../media/image116.png"/><Relationship Id="rId73" Type="http://schemas.openxmlformats.org/officeDocument/2006/relationships/image" Target="../media/image120.png"/><Relationship Id="rId78" Type="http://schemas.openxmlformats.org/officeDocument/2006/relationships/customXml" Target="../ink/ink89.xml"/><Relationship Id="rId81" Type="http://schemas.openxmlformats.org/officeDocument/2006/relationships/image" Target="../media/image124.png"/><Relationship Id="rId86" Type="http://schemas.openxmlformats.org/officeDocument/2006/relationships/customXml" Target="../ink/ink93.xml"/><Relationship Id="rId94" Type="http://schemas.openxmlformats.org/officeDocument/2006/relationships/customXml" Target="../ink/ink97.xml"/><Relationship Id="rId99" Type="http://schemas.openxmlformats.org/officeDocument/2006/relationships/image" Target="../media/image133.png"/><Relationship Id="rId101" Type="http://schemas.openxmlformats.org/officeDocument/2006/relationships/image" Target="../media/image134.png"/><Relationship Id="rId122" Type="http://schemas.openxmlformats.org/officeDocument/2006/relationships/customXml" Target="../ink/ink111.xml"/><Relationship Id="rId130" Type="http://schemas.openxmlformats.org/officeDocument/2006/relationships/customXml" Target="../ink/ink115.xml"/><Relationship Id="rId135" Type="http://schemas.openxmlformats.org/officeDocument/2006/relationships/image" Target="../media/image151.png"/><Relationship Id="rId143" Type="http://schemas.openxmlformats.org/officeDocument/2006/relationships/image" Target="../media/image155.png"/><Relationship Id="rId148" Type="http://schemas.openxmlformats.org/officeDocument/2006/relationships/customXml" Target="../ink/ink124.xml"/><Relationship Id="rId151" Type="http://schemas.openxmlformats.org/officeDocument/2006/relationships/image" Target="../media/image175.png"/><Relationship Id="rId156" Type="http://schemas.openxmlformats.org/officeDocument/2006/relationships/customXml" Target="../ink/ink128.xml"/><Relationship Id="rId164" Type="http://schemas.openxmlformats.org/officeDocument/2006/relationships/customXml" Target="../ink/ink132.xml"/><Relationship Id="rId169" Type="http://schemas.openxmlformats.org/officeDocument/2006/relationships/image" Target="../media/image201.png"/><Relationship Id="rId177" Type="http://schemas.openxmlformats.org/officeDocument/2006/relationships/image" Target="../media/image205.png"/><Relationship Id="rId9" Type="http://schemas.openxmlformats.org/officeDocument/2006/relationships/customXml" Target="../ink/ink55.xml"/><Relationship Id="rId172" Type="http://schemas.openxmlformats.org/officeDocument/2006/relationships/customXml" Target="../ink/ink136.xml"/><Relationship Id="rId13" Type="http://schemas.openxmlformats.org/officeDocument/2006/relationships/customXml" Target="../ink/ink57.xml"/><Relationship Id="rId18" Type="http://schemas.openxmlformats.org/officeDocument/2006/relationships/image" Target="../media/image92.png"/><Relationship Id="rId39" Type="http://schemas.openxmlformats.org/officeDocument/2006/relationships/image" Target="../media/image103.png"/><Relationship Id="rId109" Type="http://schemas.openxmlformats.org/officeDocument/2006/relationships/image" Target="../media/image138.png"/><Relationship Id="rId34" Type="http://schemas.openxmlformats.org/officeDocument/2006/relationships/image" Target="../media/image100.png"/><Relationship Id="rId50" Type="http://schemas.openxmlformats.org/officeDocument/2006/relationships/customXml" Target="../ink/ink75.xml"/><Relationship Id="rId55" Type="http://schemas.openxmlformats.org/officeDocument/2006/relationships/image" Target="../media/image111.png"/><Relationship Id="rId76" Type="http://schemas.openxmlformats.org/officeDocument/2006/relationships/customXml" Target="../ink/ink88.xml"/><Relationship Id="rId97" Type="http://schemas.openxmlformats.org/officeDocument/2006/relationships/image" Target="../media/image132.png"/><Relationship Id="rId104" Type="http://schemas.openxmlformats.org/officeDocument/2006/relationships/customXml" Target="../ink/ink102.xml"/><Relationship Id="rId120" Type="http://schemas.openxmlformats.org/officeDocument/2006/relationships/customXml" Target="../ink/ink110.xml"/><Relationship Id="rId125" Type="http://schemas.openxmlformats.org/officeDocument/2006/relationships/image" Target="../media/image146.png"/><Relationship Id="rId141" Type="http://schemas.openxmlformats.org/officeDocument/2006/relationships/image" Target="../media/image154.png"/><Relationship Id="rId146" Type="http://schemas.openxmlformats.org/officeDocument/2006/relationships/customXml" Target="../ink/ink123.xml"/><Relationship Id="rId167" Type="http://schemas.openxmlformats.org/officeDocument/2006/relationships/image" Target="../media/image200.png"/><Relationship Id="rId7" Type="http://schemas.openxmlformats.org/officeDocument/2006/relationships/customXml" Target="../ink/ink54.xml"/><Relationship Id="rId71" Type="http://schemas.openxmlformats.org/officeDocument/2006/relationships/image" Target="../media/image119.png"/><Relationship Id="rId92" Type="http://schemas.openxmlformats.org/officeDocument/2006/relationships/customXml" Target="../ink/ink96.xml"/><Relationship Id="rId162" Type="http://schemas.openxmlformats.org/officeDocument/2006/relationships/customXml" Target="../ink/ink131.xml"/><Relationship Id="rId2" Type="http://schemas.openxmlformats.org/officeDocument/2006/relationships/image" Target="../media/image71.png"/><Relationship Id="rId29" Type="http://schemas.openxmlformats.org/officeDocument/2006/relationships/customXml" Target="../ink/ink65.xml"/><Relationship Id="rId24" Type="http://schemas.openxmlformats.org/officeDocument/2006/relationships/image" Target="../media/image95.png"/><Relationship Id="rId40" Type="http://schemas.openxmlformats.org/officeDocument/2006/relationships/customXml" Target="../ink/ink70.xml"/><Relationship Id="rId45" Type="http://schemas.openxmlformats.org/officeDocument/2006/relationships/image" Target="../media/image106.png"/><Relationship Id="rId66" Type="http://schemas.openxmlformats.org/officeDocument/2006/relationships/customXml" Target="../ink/ink83.xml"/><Relationship Id="rId87" Type="http://schemas.openxmlformats.org/officeDocument/2006/relationships/image" Target="../media/image127.png"/><Relationship Id="rId110" Type="http://schemas.openxmlformats.org/officeDocument/2006/relationships/customXml" Target="../ink/ink105.xml"/><Relationship Id="rId115" Type="http://schemas.openxmlformats.org/officeDocument/2006/relationships/image" Target="../media/image141.png"/><Relationship Id="rId131" Type="http://schemas.openxmlformats.org/officeDocument/2006/relationships/image" Target="../media/image149.png"/><Relationship Id="rId136" Type="http://schemas.openxmlformats.org/officeDocument/2006/relationships/customXml" Target="../ink/ink118.xml"/><Relationship Id="rId157" Type="http://schemas.openxmlformats.org/officeDocument/2006/relationships/image" Target="../media/image184.png"/><Relationship Id="rId178" Type="http://schemas.openxmlformats.org/officeDocument/2006/relationships/customXml" Target="../ink/ink139.xml"/><Relationship Id="rId61" Type="http://schemas.openxmlformats.org/officeDocument/2006/relationships/image" Target="../media/image114.png"/><Relationship Id="rId82" Type="http://schemas.openxmlformats.org/officeDocument/2006/relationships/customXml" Target="../ink/ink91.xml"/><Relationship Id="rId152" Type="http://schemas.openxmlformats.org/officeDocument/2006/relationships/customXml" Target="../ink/ink126.xml"/><Relationship Id="rId173" Type="http://schemas.openxmlformats.org/officeDocument/2006/relationships/image" Target="../media/image203.png"/><Relationship Id="rId19" Type="http://schemas.openxmlformats.org/officeDocument/2006/relationships/customXml" Target="../ink/ink60.xml"/><Relationship Id="rId14" Type="http://schemas.openxmlformats.org/officeDocument/2006/relationships/image" Target="../media/image90.png"/><Relationship Id="rId30" Type="http://schemas.openxmlformats.org/officeDocument/2006/relationships/image" Target="../media/image98.png"/><Relationship Id="rId35" Type="http://schemas.openxmlformats.org/officeDocument/2006/relationships/image" Target="../media/image72.png"/><Relationship Id="rId56" Type="http://schemas.openxmlformats.org/officeDocument/2006/relationships/customXml" Target="../ink/ink78.xml"/><Relationship Id="rId77" Type="http://schemas.openxmlformats.org/officeDocument/2006/relationships/image" Target="../media/image122.png"/><Relationship Id="rId100" Type="http://schemas.openxmlformats.org/officeDocument/2006/relationships/customXml" Target="../ink/ink100.xml"/><Relationship Id="rId105" Type="http://schemas.openxmlformats.org/officeDocument/2006/relationships/image" Target="../media/image136.png"/><Relationship Id="rId126" Type="http://schemas.openxmlformats.org/officeDocument/2006/relationships/customXml" Target="../ink/ink113.xml"/><Relationship Id="rId147" Type="http://schemas.openxmlformats.org/officeDocument/2006/relationships/image" Target="../media/image173.png"/><Relationship Id="rId168" Type="http://schemas.openxmlformats.org/officeDocument/2006/relationships/customXml" Target="../ink/ink134.xml"/><Relationship Id="rId8" Type="http://schemas.openxmlformats.org/officeDocument/2006/relationships/image" Target="../media/image87.png"/><Relationship Id="rId51" Type="http://schemas.openxmlformats.org/officeDocument/2006/relationships/image" Target="../media/image109.png"/><Relationship Id="rId72" Type="http://schemas.openxmlformats.org/officeDocument/2006/relationships/customXml" Target="../ink/ink86.xml"/><Relationship Id="rId93" Type="http://schemas.openxmlformats.org/officeDocument/2006/relationships/image" Target="../media/image130.png"/><Relationship Id="rId98" Type="http://schemas.openxmlformats.org/officeDocument/2006/relationships/customXml" Target="../ink/ink99.xml"/><Relationship Id="rId121" Type="http://schemas.openxmlformats.org/officeDocument/2006/relationships/image" Target="../media/image144.png"/><Relationship Id="rId142" Type="http://schemas.openxmlformats.org/officeDocument/2006/relationships/customXml" Target="../ink/ink121.xml"/><Relationship Id="rId163" Type="http://schemas.openxmlformats.org/officeDocument/2006/relationships/image" Target="../media/image198.png"/><Relationship Id="rId3" Type="http://schemas.openxmlformats.org/officeDocument/2006/relationships/customXml" Target="../ink/ink53.xml"/><Relationship Id="rId25" Type="http://schemas.openxmlformats.org/officeDocument/2006/relationships/customXml" Target="../ink/ink63.xml"/><Relationship Id="rId46" Type="http://schemas.openxmlformats.org/officeDocument/2006/relationships/customXml" Target="../ink/ink73.xml"/><Relationship Id="rId67" Type="http://schemas.openxmlformats.org/officeDocument/2006/relationships/image" Target="../media/image117.png"/><Relationship Id="rId116" Type="http://schemas.openxmlformats.org/officeDocument/2006/relationships/customXml" Target="../ink/ink108.xml"/><Relationship Id="rId137" Type="http://schemas.openxmlformats.org/officeDocument/2006/relationships/image" Target="../media/image152.png"/><Relationship Id="rId158" Type="http://schemas.openxmlformats.org/officeDocument/2006/relationships/customXml" Target="../ink/ink129.xml"/><Relationship Id="rId20" Type="http://schemas.openxmlformats.org/officeDocument/2006/relationships/image" Target="../media/image93.png"/><Relationship Id="rId41" Type="http://schemas.openxmlformats.org/officeDocument/2006/relationships/image" Target="../media/image104.png"/><Relationship Id="rId62" Type="http://schemas.openxmlformats.org/officeDocument/2006/relationships/customXml" Target="../ink/ink81.xml"/><Relationship Id="rId83" Type="http://schemas.openxmlformats.org/officeDocument/2006/relationships/image" Target="../media/image125.png"/><Relationship Id="rId88" Type="http://schemas.openxmlformats.org/officeDocument/2006/relationships/customXml" Target="../ink/ink94.xml"/><Relationship Id="rId111" Type="http://schemas.openxmlformats.org/officeDocument/2006/relationships/image" Target="../media/image139.png"/><Relationship Id="rId132" Type="http://schemas.openxmlformats.org/officeDocument/2006/relationships/customXml" Target="../ink/ink116.xml"/><Relationship Id="rId153" Type="http://schemas.openxmlformats.org/officeDocument/2006/relationships/image" Target="../media/image176.png"/><Relationship Id="rId174" Type="http://schemas.openxmlformats.org/officeDocument/2006/relationships/customXml" Target="../ink/ink137.xml"/><Relationship Id="rId179" Type="http://schemas.openxmlformats.org/officeDocument/2006/relationships/image" Target="../media/image206.png"/><Relationship Id="rId15" Type="http://schemas.openxmlformats.org/officeDocument/2006/relationships/customXml" Target="../ink/ink58.xml"/><Relationship Id="rId36" Type="http://schemas.openxmlformats.org/officeDocument/2006/relationships/customXml" Target="../ink/ink68.xml"/><Relationship Id="rId57" Type="http://schemas.openxmlformats.org/officeDocument/2006/relationships/image" Target="../media/image112.png"/><Relationship Id="rId106" Type="http://schemas.openxmlformats.org/officeDocument/2006/relationships/customXml" Target="../ink/ink103.xml"/><Relationship Id="rId127" Type="http://schemas.openxmlformats.org/officeDocument/2006/relationships/image" Target="../media/image147.png"/></Relationships>
</file>

<file path=ppt/slides/_rels/slide18.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en.wikipedia.org/w/index.php?title=Learning_rate&amp;action=edit&amp;redlink=1" TargetMode="External"/><Relationship Id="rId7" Type="http://schemas.openxmlformats.org/officeDocument/2006/relationships/hyperlink" Target="https://en.wikipedia.org/wiki/Data_loss" TargetMode="External"/><Relationship Id="rId2" Type="http://schemas.openxmlformats.org/officeDocument/2006/relationships/hyperlink" Target="https://en.wikipedia.org/wiki/Hyperparameter_(machine_learning)" TargetMode="External"/><Relationship Id="rId1" Type="http://schemas.openxmlformats.org/officeDocument/2006/relationships/slideLayout" Target="../slideLayouts/slideLayout2.xml"/><Relationship Id="rId6" Type="http://schemas.openxmlformats.org/officeDocument/2006/relationships/hyperlink" Target="https://en.wikipedia.org/wiki/Dimensionality_reduction" TargetMode="External"/><Relationship Id="rId5" Type="http://schemas.openxmlformats.org/officeDocument/2006/relationships/hyperlink" Target="https://en.wikipedia.org/wiki/Overfitting" TargetMode="External"/><Relationship Id="rId4" Type="http://schemas.openxmlformats.org/officeDocument/2006/relationships/hyperlink" Target="https://en.wikipedia.org/wiki/Regularization_(mathematics)"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en.wikipedia.org/wiki/L2_norm" TargetMode="External"/><Relationship Id="rId3" Type="http://schemas.openxmlformats.org/officeDocument/2006/relationships/hyperlink" Target="https://en.wikipedia.org/wiki/Dropout_(neural_networks)" TargetMode="External"/><Relationship Id="rId7" Type="http://schemas.openxmlformats.org/officeDocument/2006/relationships/hyperlink" Target="https://en.wikipedia.org/wiki/L1-norm" TargetMode="External"/><Relationship Id="rId2" Type="http://schemas.openxmlformats.org/officeDocument/2006/relationships/hyperlink" Target="https://en.wikipedia.org/wiki/Overfitting" TargetMode="External"/><Relationship Id="rId1" Type="http://schemas.openxmlformats.org/officeDocument/2006/relationships/slideLayout" Target="../slideLayouts/slideLayout2.xml"/><Relationship Id="rId6" Type="http://schemas.openxmlformats.org/officeDocument/2006/relationships/hyperlink" Target="https://en.wikipedia.org/wiki/Multinomial_distribution" TargetMode="External"/><Relationship Id="rId5" Type="http://schemas.openxmlformats.org/officeDocument/2006/relationships/hyperlink" Target="https://en.wikipedia.org/wiki/Deterministic_algorithm" TargetMode="External"/><Relationship Id="rId4" Type="http://schemas.openxmlformats.org/officeDocument/2006/relationships/hyperlink" Target="https://en.wikipedia.org/wiki/Convolutional_neural_network#cite_note-55"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6" Type="http://schemas.openxmlformats.org/officeDocument/2006/relationships/image" Target="../media/image227.png"/><Relationship Id="rId117" Type="http://schemas.openxmlformats.org/officeDocument/2006/relationships/customXml" Target="../ink/ink196.xml"/><Relationship Id="rId21" Type="http://schemas.openxmlformats.org/officeDocument/2006/relationships/customXml" Target="../ink/ink148.xml"/><Relationship Id="rId42" Type="http://schemas.openxmlformats.org/officeDocument/2006/relationships/image" Target="../media/image235.png"/><Relationship Id="rId47" Type="http://schemas.openxmlformats.org/officeDocument/2006/relationships/customXml" Target="../ink/ink161.xml"/><Relationship Id="rId63" Type="http://schemas.openxmlformats.org/officeDocument/2006/relationships/customXml" Target="../ink/ink169.xml"/><Relationship Id="rId68" Type="http://schemas.openxmlformats.org/officeDocument/2006/relationships/image" Target="../media/image248.png"/><Relationship Id="rId84" Type="http://schemas.openxmlformats.org/officeDocument/2006/relationships/image" Target="../media/image256.png"/><Relationship Id="rId89" Type="http://schemas.openxmlformats.org/officeDocument/2006/relationships/customXml" Target="../ink/ink182.xml"/><Relationship Id="rId112" Type="http://schemas.openxmlformats.org/officeDocument/2006/relationships/image" Target="../media/image270.png"/><Relationship Id="rId133" Type="http://schemas.openxmlformats.org/officeDocument/2006/relationships/customXml" Target="../ink/ink204.xml"/><Relationship Id="rId138" Type="http://schemas.openxmlformats.org/officeDocument/2006/relationships/image" Target="../media/image283.png"/><Relationship Id="rId154" Type="http://schemas.openxmlformats.org/officeDocument/2006/relationships/image" Target="../media/image291.png"/><Relationship Id="rId159" Type="http://schemas.openxmlformats.org/officeDocument/2006/relationships/customXml" Target="../ink/ink217.xml"/><Relationship Id="rId175" Type="http://schemas.openxmlformats.org/officeDocument/2006/relationships/customXml" Target="../ink/ink225.xml"/><Relationship Id="rId170" Type="http://schemas.openxmlformats.org/officeDocument/2006/relationships/image" Target="../media/image299.png"/><Relationship Id="rId191" Type="http://schemas.openxmlformats.org/officeDocument/2006/relationships/customXml" Target="../ink/ink233.xml"/><Relationship Id="rId16" Type="http://schemas.openxmlformats.org/officeDocument/2006/relationships/image" Target="../media/image222.png"/><Relationship Id="rId107" Type="http://schemas.openxmlformats.org/officeDocument/2006/relationships/customXml" Target="../ink/ink191.xml"/><Relationship Id="rId11" Type="http://schemas.openxmlformats.org/officeDocument/2006/relationships/customXml" Target="../ink/ink143.xml"/><Relationship Id="rId32" Type="http://schemas.openxmlformats.org/officeDocument/2006/relationships/image" Target="../media/image230.png"/><Relationship Id="rId37" Type="http://schemas.openxmlformats.org/officeDocument/2006/relationships/customXml" Target="../ink/ink156.xml"/><Relationship Id="rId53" Type="http://schemas.openxmlformats.org/officeDocument/2006/relationships/customXml" Target="../ink/ink164.xml"/><Relationship Id="rId58" Type="http://schemas.openxmlformats.org/officeDocument/2006/relationships/image" Target="../media/image243.png"/><Relationship Id="rId74" Type="http://schemas.openxmlformats.org/officeDocument/2006/relationships/image" Target="../media/image251.png"/><Relationship Id="rId79" Type="http://schemas.openxmlformats.org/officeDocument/2006/relationships/customXml" Target="../ink/ink177.xml"/><Relationship Id="rId102" Type="http://schemas.openxmlformats.org/officeDocument/2006/relationships/image" Target="../media/image265.png"/><Relationship Id="rId123" Type="http://schemas.openxmlformats.org/officeDocument/2006/relationships/customXml" Target="../ink/ink199.xml"/><Relationship Id="rId128" Type="http://schemas.openxmlformats.org/officeDocument/2006/relationships/image" Target="../media/image278.png"/><Relationship Id="rId144" Type="http://schemas.openxmlformats.org/officeDocument/2006/relationships/image" Target="../media/image286.png"/><Relationship Id="rId149" Type="http://schemas.openxmlformats.org/officeDocument/2006/relationships/customXml" Target="../ink/ink212.xml"/><Relationship Id="rId90" Type="http://schemas.openxmlformats.org/officeDocument/2006/relationships/image" Target="../media/image259.png"/><Relationship Id="rId95" Type="http://schemas.openxmlformats.org/officeDocument/2006/relationships/customXml" Target="../ink/ink185.xml"/><Relationship Id="rId160" Type="http://schemas.openxmlformats.org/officeDocument/2006/relationships/image" Target="../media/image294.png"/><Relationship Id="rId165" Type="http://schemas.openxmlformats.org/officeDocument/2006/relationships/customXml" Target="../ink/ink220.xml"/><Relationship Id="rId181" Type="http://schemas.openxmlformats.org/officeDocument/2006/relationships/customXml" Target="../ink/ink228.xml"/><Relationship Id="rId186" Type="http://schemas.openxmlformats.org/officeDocument/2006/relationships/image" Target="../media/image307.png"/><Relationship Id="rId22" Type="http://schemas.openxmlformats.org/officeDocument/2006/relationships/image" Target="../media/image225.png"/><Relationship Id="rId27" Type="http://schemas.openxmlformats.org/officeDocument/2006/relationships/customXml" Target="../ink/ink151.xml"/><Relationship Id="rId43" Type="http://schemas.openxmlformats.org/officeDocument/2006/relationships/customXml" Target="../ink/ink159.xml"/><Relationship Id="rId48" Type="http://schemas.openxmlformats.org/officeDocument/2006/relationships/image" Target="../media/image238.png"/><Relationship Id="rId64" Type="http://schemas.openxmlformats.org/officeDocument/2006/relationships/image" Target="../media/image246.png"/><Relationship Id="rId69" Type="http://schemas.openxmlformats.org/officeDocument/2006/relationships/customXml" Target="../ink/ink172.xml"/><Relationship Id="rId113" Type="http://schemas.openxmlformats.org/officeDocument/2006/relationships/customXml" Target="../ink/ink194.xml"/><Relationship Id="rId118" Type="http://schemas.openxmlformats.org/officeDocument/2006/relationships/image" Target="../media/image273.png"/><Relationship Id="rId134" Type="http://schemas.openxmlformats.org/officeDocument/2006/relationships/image" Target="../media/image281.png"/><Relationship Id="rId139" Type="http://schemas.openxmlformats.org/officeDocument/2006/relationships/customXml" Target="../ink/ink207.xml"/><Relationship Id="rId80" Type="http://schemas.openxmlformats.org/officeDocument/2006/relationships/image" Target="../media/image254.png"/><Relationship Id="rId85" Type="http://schemas.openxmlformats.org/officeDocument/2006/relationships/customXml" Target="../ink/ink180.xml"/><Relationship Id="rId150" Type="http://schemas.openxmlformats.org/officeDocument/2006/relationships/image" Target="../media/image289.png"/><Relationship Id="rId155" Type="http://schemas.openxmlformats.org/officeDocument/2006/relationships/customXml" Target="../ink/ink215.xml"/><Relationship Id="rId171" Type="http://schemas.openxmlformats.org/officeDocument/2006/relationships/customXml" Target="../ink/ink223.xml"/><Relationship Id="rId176" Type="http://schemas.openxmlformats.org/officeDocument/2006/relationships/image" Target="../media/image302.png"/><Relationship Id="rId192" Type="http://schemas.openxmlformats.org/officeDocument/2006/relationships/image" Target="../media/image310.png"/><Relationship Id="rId12" Type="http://schemas.openxmlformats.org/officeDocument/2006/relationships/image" Target="../media/image220.png"/><Relationship Id="rId17" Type="http://schemas.openxmlformats.org/officeDocument/2006/relationships/customXml" Target="../ink/ink146.xml"/><Relationship Id="rId33" Type="http://schemas.openxmlformats.org/officeDocument/2006/relationships/customXml" Target="../ink/ink154.xml"/><Relationship Id="rId38" Type="http://schemas.openxmlformats.org/officeDocument/2006/relationships/image" Target="../media/image233.png"/><Relationship Id="rId59" Type="http://schemas.openxmlformats.org/officeDocument/2006/relationships/customXml" Target="../ink/ink167.xml"/><Relationship Id="rId103" Type="http://schemas.openxmlformats.org/officeDocument/2006/relationships/customXml" Target="../ink/ink189.xml"/><Relationship Id="rId108" Type="http://schemas.openxmlformats.org/officeDocument/2006/relationships/image" Target="../media/image268.png"/><Relationship Id="rId124" Type="http://schemas.openxmlformats.org/officeDocument/2006/relationships/image" Target="../media/image276.png"/><Relationship Id="rId129" Type="http://schemas.openxmlformats.org/officeDocument/2006/relationships/customXml" Target="../ink/ink202.xml"/><Relationship Id="rId54" Type="http://schemas.openxmlformats.org/officeDocument/2006/relationships/image" Target="../media/image241.png"/><Relationship Id="rId70" Type="http://schemas.openxmlformats.org/officeDocument/2006/relationships/image" Target="../media/image249.png"/><Relationship Id="rId75" Type="http://schemas.openxmlformats.org/officeDocument/2006/relationships/customXml" Target="../ink/ink175.xml"/><Relationship Id="rId91" Type="http://schemas.openxmlformats.org/officeDocument/2006/relationships/customXml" Target="../ink/ink183.xml"/><Relationship Id="rId96" Type="http://schemas.openxmlformats.org/officeDocument/2006/relationships/image" Target="../media/image262.png"/><Relationship Id="rId140" Type="http://schemas.openxmlformats.org/officeDocument/2006/relationships/image" Target="../media/image284.png"/><Relationship Id="rId145" Type="http://schemas.openxmlformats.org/officeDocument/2006/relationships/customXml" Target="../ink/ink210.xml"/><Relationship Id="rId161" Type="http://schemas.openxmlformats.org/officeDocument/2006/relationships/customXml" Target="../ink/ink218.xml"/><Relationship Id="rId166" Type="http://schemas.openxmlformats.org/officeDocument/2006/relationships/image" Target="../media/image297.png"/><Relationship Id="rId182" Type="http://schemas.openxmlformats.org/officeDocument/2006/relationships/image" Target="../media/image305.png"/><Relationship Id="rId187" Type="http://schemas.openxmlformats.org/officeDocument/2006/relationships/customXml" Target="../ink/ink231.xml"/><Relationship Id="rId1" Type="http://schemas.openxmlformats.org/officeDocument/2006/relationships/slideLayout" Target="../slideLayouts/slideLayout7.xml"/><Relationship Id="rId6" Type="http://schemas.openxmlformats.org/officeDocument/2006/relationships/image" Target="../media/image217.png"/><Relationship Id="rId23" Type="http://schemas.openxmlformats.org/officeDocument/2006/relationships/customXml" Target="../ink/ink149.xml"/><Relationship Id="rId28" Type="http://schemas.openxmlformats.org/officeDocument/2006/relationships/image" Target="../media/image228.png"/><Relationship Id="rId49" Type="http://schemas.openxmlformats.org/officeDocument/2006/relationships/customXml" Target="../ink/ink162.xml"/><Relationship Id="rId114" Type="http://schemas.openxmlformats.org/officeDocument/2006/relationships/image" Target="../media/image271.png"/><Relationship Id="rId119" Type="http://schemas.openxmlformats.org/officeDocument/2006/relationships/customXml" Target="../ink/ink197.xml"/><Relationship Id="rId44" Type="http://schemas.openxmlformats.org/officeDocument/2006/relationships/image" Target="../media/image236.png"/><Relationship Id="rId60" Type="http://schemas.openxmlformats.org/officeDocument/2006/relationships/image" Target="../media/image244.png"/><Relationship Id="rId65" Type="http://schemas.openxmlformats.org/officeDocument/2006/relationships/customXml" Target="../ink/ink170.xml"/><Relationship Id="rId81" Type="http://schemas.openxmlformats.org/officeDocument/2006/relationships/customXml" Target="../ink/ink178.xml"/><Relationship Id="rId86" Type="http://schemas.openxmlformats.org/officeDocument/2006/relationships/image" Target="../media/image257.png"/><Relationship Id="rId130" Type="http://schemas.openxmlformats.org/officeDocument/2006/relationships/image" Target="../media/image279.png"/><Relationship Id="rId135" Type="http://schemas.openxmlformats.org/officeDocument/2006/relationships/customXml" Target="../ink/ink205.xml"/><Relationship Id="rId151" Type="http://schemas.openxmlformats.org/officeDocument/2006/relationships/customXml" Target="../ink/ink213.xml"/><Relationship Id="rId156" Type="http://schemas.openxmlformats.org/officeDocument/2006/relationships/image" Target="../media/image292.png"/><Relationship Id="rId177" Type="http://schemas.openxmlformats.org/officeDocument/2006/relationships/customXml" Target="../ink/ink226.xml"/><Relationship Id="rId172" Type="http://schemas.openxmlformats.org/officeDocument/2006/relationships/image" Target="../media/image300.png"/><Relationship Id="rId193" Type="http://schemas.openxmlformats.org/officeDocument/2006/relationships/customXml" Target="../ink/ink234.xml"/><Relationship Id="rId13" Type="http://schemas.openxmlformats.org/officeDocument/2006/relationships/customXml" Target="../ink/ink144.xml"/><Relationship Id="rId18" Type="http://schemas.openxmlformats.org/officeDocument/2006/relationships/image" Target="../media/image223.png"/><Relationship Id="rId39" Type="http://schemas.openxmlformats.org/officeDocument/2006/relationships/customXml" Target="../ink/ink157.xml"/><Relationship Id="rId109" Type="http://schemas.openxmlformats.org/officeDocument/2006/relationships/customXml" Target="../ink/ink192.xml"/><Relationship Id="rId34" Type="http://schemas.openxmlformats.org/officeDocument/2006/relationships/image" Target="../media/image231.png"/><Relationship Id="rId50" Type="http://schemas.openxmlformats.org/officeDocument/2006/relationships/image" Target="../media/image239.png"/><Relationship Id="rId55" Type="http://schemas.openxmlformats.org/officeDocument/2006/relationships/customXml" Target="../ink/ink165.xml"/><Relationship Id="rId76" Type="http://schemas.openxmlformats.org/officeDocument/2006/relationships/image" Target="../media/image252.png"/><Relationship Id="rId97" Type="http://schemas.openxmlformats.org/officeDocument/2006/relationships/customXml" Target="../ink/ink186.xml"/><Relationship Id="rId104" Type="http://schemas.openxmlformats.org/officeDocument/2006/relationships/image" Target="../media/image266.png"/><Relationship Id="rId120" Type="http://schemas.openxmlformats.org/officeDocument/2006/relationships/image" Target="../media/image274.png"/><Relationship Id="rId125" Type="http://schemas.openxmlformats.org/officeDocument/2006/relationships/customXml" Target="../ink/ink200.xml"/><Relationship Id="rId141" Type="http://schemas.openxmlformats.org/officeDocument/2006/relationships/customXml" Target="../ink/ink208.xml"/><Relationship Id="rId146" Type="http://schemas.openxmlformats.org/officeDocument/2006/relationships/image" Target="../media/image287.png"/><Relationship Id="rId167" Type="http://schemas.openxmlformats.org/officeDocument/2006/relationships/customXml" Target="../ink/ink221.xml"/><Relationship Id="rId188" Type="http://schemas.openxmlformats.org/officeDocument/2006/relationships/image" Target="../media/image308.png"/><Relationship Id="rId7" Type="http://schemas.openxmlformats.org/officeDocument/2006/relationships/customXml" Target="../ink/ink141.xml"/><Relationship Id="rId71" Type="http://schemas.openxmlformats.org/officeDocument/2006/relationships/customXml" Target="../ink/ink173.xml"/><Relationship Id="rId92" Type="http://schemas.openxmlformats.org/officeDocument/2006/relationships/image" Target="../media/image260.png"/><Relationship Id="rId162" Type="http://schemas.openxmlformats.org/officeDocument/2006/relationships/image" Target="../media/image295.png"/><Relationship Id="rId183" Type="http://schemas.openxmlformats.org/officeDocument/2006/relationships/customXml" Target="../ink/ink229.xml"/><Relationship Id="rId2" Type="http://schemas.openxmlformats.org/officeDocument/2006/relationships/image" Target="../media/image76.png"/><Relationship Id="rId29" Type="http://schemas.openxmlformats.org/officeDocument/2006/relationships/customXml" Target="../ink/ink152.xml"/><Relationship Id="rId24" Type="http://schemas.openxmlformats.org/officeDocument/2006/relationships/image" Target="../media/image226.png"/><Relationship Id="rId40" Type="http://schemas.openxmlformats.org/officeDocument/2006/relationships/image" Target="../media/image234.png"/><Relationship Id="rId45" Type="http://schemas.openxmlformats.org/officeDocument/2006/relationships/customXml" Target="../ink/ink160.xml"/><Relationship Id="rId66" Type="http://schemas.openxmlformats.org/officeDocument/2006/relationships/image" Target="../media/image247.png"/><Relationship Id="rId87" Type="http://schemas.openxmlformats.org/officeDocument/2006/relationships/customXml" Target="../ink/ink181.xml"/><Relationship Id="rId110" Type="http://schemas.openxmlformats.org/officeDocument/2006/relationships/image" Target="../media/image269.png"/><Relationship Id="rId115" Type="http://schemas.openxmlformats.org/officeDocument/2006/relationships/customXml" Target="../ink/ink195.xml"/><Relationship Id="rId131" Type="http://schemas.openxmlformats.org/officeDocument/2006/relationships/customXml" Target="../ink/ink203.xml"/><Relationship Id="rId136" Type="http://schemas.openxmlformats.org/officeDocument/2006/relationships/image" Target="../media/image282.png"/><Relationship Id="rId157" Type="http://schemas.openxmlformats.org/officeDocument/2006/relationships/customXml" Target="../ink/ink216.xml"/><Relationship Id="rId178" Type="http://schemas.openxmlformats.org/officeDocument/2006/relationships/image" Target="../media/image303.png"/><Relationship Id="rId61" Type="http://schemas.openxmlformats.org/officeDocument/2006/relationships/customXml" Target="../ink/ink168.xml"/><Relationship Id="rId82" Type="http://schemas.openxmlformats.org/officeDocument/2006/relationships/image" Target="../media/image255.png"/><Relationship Id="rId152" Type="http://schemas.openxmlformats.org/officeDocument/2006/relationships/image" Target="../media/image290.png"/><Relationship Id="rId173" Type="http://schemas.openxmlformats.org/officeDocument/2006/relationships/customXml" Target="../ink/ink224.xml"/><Relationship Id="rId194" Type="http://schemas.openxmlformats.org/officeDocument/2006/relationships/image" Target="../media/image311.png"/><Relationship Id="rId19" Type="http://schemas.openxmlformats.org/officeDocument/2006/relationships/customXml" Target="../ink/ink147.xml"/><Relationship Id="rId14" Type="http://schemas.openxmlformats.org/officeDocument/2006/relationships/image" Target="../media/image221.png"/><Relationship Id="rId30" Type="http://schemas.openxmlformats.org/officeDocument/2006/relationships/image" Target="../media/image229.png"/><Relationship Id="rId35" Type="http://schemas.openxmlformats.org/officeDocument/2006/relationships/customXml" Target="../ink/ink155.xml"/><Relationship Id="rId56" Type="http://schemas.openxmlformats.org/officeDocument/2006/relationships/image" Target="../media/image242.png"/><Relationship Id="rId77" Type="http://schemas.openxmlformats.org/officeDocument/2006/relationships/customXml" Target="../ink/ink176.xml"/><Relationship Id="rId100" Type="http://schemas.openxmlformats.org/officeDocument/2006/relationships/image" Target="../media/image264.png"/><Relationship Id="rId105" Type="http://schemas.openxmlformats.org/officeDocument/2006/relationships/customXml" Target="../ink/ink190.xml"/><Relationship Id="rId126" Type="http://schemas.openxmlformats.org/officeDocument/2006/relationships/image" Target="../media/image277.png"/><Relationship Id="rId147" Type="http://schemas.openxmlformats.org/officeDocument/2006/relationships/customXml" Target="../ink/ink211.xml"/><Relationship Id="rId168" Type="http://schemas.openxmlformats.org/officeDocument/2006/relationships/image" Target="../media/image298.png"/><Relationship Id="rId8" Type="http://schemas.openxmlformats.org/officeDocument/2006/relationships/image" Target="../media/image218.png"/><Relationship Id="rId51" Type="http://schemas.openxmlformats.org/officeDocument/2006/relationships/customXml" Target="../ink/ink163.xml"/><Relationship Id="rId72" Type="http://schemas.openxmlformats.org/officeDocument/2006/relationships/image" Target="../media/image250.png"/><Relationship Id="rId93" Type="http://schemas.openxmlformats.org/officeDocument/2006/relationships/customXml" Target="../ink/ink184.xml"/><Relationship Id="rId98" Type="http://schemas.openxmlformats.org/officeDocument/2006/relationships/image" Target="../media/image263.png"/><Relationship Id="rId121" Type="http://schemas.openxmlformats.org/officeDocument/2006/relationships/customXml" Target="../ink/ink198.xml"/><Relationship Id="rId142" Type="http://schemas.openxmlformats.org/officeDocument/2006/relationships/image" Target="../media/image285.png"/><Relationship Id="rId163" Type="http://schemas.openxmlformats.org/officeDocument/2006/relationships/customXml" Target="../ink/ink219.xml"/><Relationship Id="rId184" Type="http://schemas.openxmlformats.org/officeDocument/2006/relationships/image" Target="../media/image306.png"/><Relationship Id="rId189" Type="http://schemas.openxmlformats.org/officeDocument/2006/relationships/customXml" Target="../ink/ink232.xml"/><Relationship Id="rId3" Type="http://schemas.openxmlformats.org/officeDocument/2006/relationships/customXml" Target="../ink/ink140.xml"/><Relationship Id="rId25" Type="http://schemas.openxmlformats.org/officeDocument/2006/relationships/customXml" Target="../ink/ink150.xml"/><Relationship Id="rId46" Type="http://schemas.openxmlformats.org/officeDocument/2006/relationships/image" Target="../media/image237.png"/><Relationship Id="rId67" Type="http://schemas.openxmlformats.org/officeDocument/2006/relationships/customXml" Target="../ink/ink171.xml"/><Relationship Id="rId116" Type="http://schemas.openxmlformats.org/officeDocument/2006/relationships/image" Target="../media/image272.png"/><Relationship Id="rId137" Type="http://schemas.openxmlformats.org/officeDocument/2006/relationships/customXml" Target="../ink/ink206.xml"/><Relationship Id="rId158" Type="http://schemas.openxmlformats.org/officeDocument/2006/relationships/image" Target="../media/image293.png"/><Relationship Id="rId20" Type="http://schemas.openxmlformats.org/officeDocument/2006/relationships/image" Target="../media/image224.png"/><Relationship Id="rId41" Type="http://schemas.openxmlformats.org/officeDocument/2006/relationships/customXml" Target="../ink/ink158.xml"/><Relationship Id="rId62" Type="http://schemas.openxmlformats.org/officeDocument/2006/relationships/image" Target="../media/image245.png"/><Relationship Id="rId83" Type="http://schemas.openxmlformats.org/officeDocument/2006/relationships/customXml" Target="../ink/ink179.xml"/><Relationship Id="rId88" Type="http://schemas.openxmlformats.org/officeDocument/2006/relationships/image" Target="../media/image258.png"/><Relationship Id="rId111" Type="http://schemas.openxmlformats.org/officeDocument/2006/relationships/customXml" Target="../ink/ink193.xml"/><Relationship Id="rId132" Type="http://schemas.openxmlformats.org/officeDocument/2006/relationships/image" Target="../media/image280.png"/><Relationship Id="rId153" Type="http://schemas.openxmlformats.org/officeDocument/2006/relationships/customXml" Target="../ink/ink214.xml"/><Relationship Id="rId174" Type="http://schemas.openxmlformats.org/officeDocument/2006/relationships/image" Target="../media/image301.png"/><Relationship Id="rId179" Type="http://schemas.openxmlformats.org/officeDocument/2006/relationships/customXml" Target="../ink/ink227.xml"/><Relationship Id="rId190" Type="http://schemas.openxmlformats.org/officeDocument/2006/relationships/image" Target="../media/image309.png"/><Relationship Id="rId15" Type="http://schemas.openxmlformats.org/officeDocument/2006/relationships/customXml" Target="../ink/ink145.xml"/><Relationship Id="rId36" Type="http://schemas.openxmlformats.org/officeDocument/2006/relationships/image" Target="../media/image232.png"/><Relationship Id="rId57" Type="http://schemas.openxmlformats.org/officeDocument/2006/relationships/customXml" Target="../ink/ink166.xml"/><Relationship Id="rId106" Type="http://schemas.openxmlformats.org/officeDocument/2006/relationships/image" Target="../media/image267.png"/><Relationship Id="rId127" Type="http://schemas.openxmlformats.org/officeDocument/2006/relationships/customXml" Target="../ink/ink201.xml"/><Relationship Id="rId10" Type="http://schemas.openxmlformats.org/officeDocument/2006/relationships/image" Target="../media/image219.png"/><Relationship Id="rId31" Type="http://schemas.openxmlformats.org/officeDocument/2006/relationships/customXml" Target="../ink/ink153.xml"/><Relationship Id="rId52" Type="http://schemas.openxmlformats.org/officeDocument/2006/relationships/image" Target="../media/image240.png"/><Relationship Id="rId73" Type="http://schemas.openxmlformats.org/officeDocument/2006/relationships/customXml" Target="../ink/ink174.xml"/><Relationship Id="rId78" Type="http://schemas.openxmlformats.org/officeDocument/2006/relationships/image" Target="../media/image253.png"/><Relationship Id="rId94" Type="http://schemas.openxmlformats.org/officeDocument/2006/relationships/image" Target="../media/image261.png"/><Relationship Id="rId99" Type="http://schemas.openxmlformats.org/officeDocument/2006/relationships/customXml" Target="../ink/ink187.xml"/><Relationship Id="rId101" Type="http://schemas.openxmlformats.org/officeDocument/2006/relationships/customXml" Target="../ink/ink188.xml"/><Relationship Id="rId122" Type="http://schemas.openxmlformats.org/officeDocument/2006/relationships/image" Target="../media/image275.png"/><Relationship Id="rId143" Type="http://schemas.openxmlformats.org/officeDocument/2006/relationships/customXml" Target="../ink/ink209.xml"/><Relationship Id="rId148" Type="http://schemas.openxmlformats.org/officeDocument/2006/relationships/image" Target="../media/image288.png"/><Relationship Id="rId164" Type="http://schemas.openxmlformats.org/officeDocument/2006/relationships/image" Target="../media/image296.png"/><Relationship Id="rId169" Type="http://schemas.openxmlformats.org/officeDocument/2006/relationships/customXml" Target="../ink/ink222.xml"/><Relationship Id="rId185" Type="http://schemas.openxmlformats.org/officeDocument/2006/relationships/customXml" Target="../ink/ink230.xml"/><Relationship Id="rId9" Type="http://schemas.openxmlformats.org/officeDocument/2006/relationships/customXml" Target="../ink/ink142.xml"/><Relationship Id="rId180" Type="http://schemas.openxmlformats.org/officeDocument/2006/relationships/image" Target="../media/image304.png"/></Relationships>
</file>

<file path=ppt/slides/_rels/slide24.xml.rels><?xml version="1.0" encoding="UTF-8" standalone="yes"?>
<Relationships xmlns="http://schemas.openxmlformats.org/package/2006/relationships"><Relationship Id="rId117" Type="http://schemas.openxmlformats.org/officeDocument/2006/relationships/customXml" Target="../ink/ink291.xml"/><Relationship Id="rId299" Type="http://schemas.openxmlformats.org/officeDocument/2006/relationships/customXml" Target="../ink/ink382.xml"/><Relationship Id="rId21" Type="http://schemas.openxmlformats.org/officeDocument/2006/relationships/customXml" Target="../ink/ink243.xml"/><Relationship Id="rId63" Type="http://schemas.openxmlformats.org/officeDocument/2006/relationships/customXml" Target="../ink/ink264.xml"/><Relationship Id="rId159" Type="http://schemas.openxmlformats.org/officeDocument/2006/relationships/customXml" Target="../ink/ink312.xml"/><Relationship Id="rId324" Type="http://schemas.openxmlformats.org/officeDocument/2006/relationships/image" Target="../media/image473.png"/><Relationship Id="rId366" Type="http://schemas.openxmlformats.org/officeDocument/2006/relationships/image" Target="../media/image494.png"/><Relationship Id="rId170" Type="http://schemas.openxmlformats.org/officeDocument/2006/relationships/image" Target="../media/image396.png"/><Relationship Id="rId226" Type="http://schemas.openxmlformats.org/officeDocument/2006/relationships/image" Target="../media/image424.png"/><Relationship Id="rId268" Type="http://schemas.openxmlformats.org/officeDocument/2006/relationships/image" Target="../media/image445.png"/><Relationship Id="rId32" Type="http://schemas.openxmlformats.org/officeDocument/2006/relationships/image" Target="../media/image327.png"/><Relationship Id="rId74" Type="http://schemas.openxmlformats.org/officeDocument/2006/relationships/image" Target="../media/image348.png"/><Relationship Id="rId128" Type="http://schemas.openxmlformats.org/officeDocument/2006/relationships/image" Target="../media/image375.png"/><Relationship Id="rId335" Type="http://schemas.openxmlformats.org/officeDocument/2006/relationships/customXml" Target="../ink/ink400.xml"/><Relationship Id="rId377" Type="http://schemas.openxmlformats.org/officeDocument/2006/relationships/customXml" Target="../ink/ink421.xml"/><Relationship Id="rId181" Type="http://schemas.openxmlformats.org/officeDocument/2006/relationships/customXml" Target="../ink/ink323.xml"/><Relationship Id="rId237" Type="http://schemas.openxmlformats.org/officeDocument/2006/relationships/customXml" Target="../ink/ink351.xml"/><Relationship Id="rId402" Type="http://schemas.openxmlformats.org/officeDocument/2006/relationships/image" Target="../media/image512.png"/><Relationship Id="rId279" Type="http://schemas.openxmlformats.org/officeDocument/2006/relationships/customXml" Target="../ink/ink372.xml"/><Relationship Id="rId22" Type="http://schemas.openxmlformats.org/officeDocument/2006/relationships/image" Target="../media/image322.png"/><Relationship Id="rId43" Type="http://schemas.openxmlformats.org/officeDocument/2006/relationships/customXml" Target="../ink/ink254.xml"/><Relationship Id="rId64" Type="http://schemas.openxmlformats.org/officeDocument/2006/relationships/image" Target="../media/image343.png"/><Relationship Id="rId118" Type="http://schemas.openxmlformats.org/officeDocument/2006/relationships/image" Target="../media/image370.png"/><Relationship Id="rId139" Type="http://schemas.openxmlformats.org/officeDocument/2006/relationships/customXml" Target="../ink/ink302.xml"/><Relationship Id="rId290" Type="http://schemas.openxmlformats.org/officeDocument/2006/relationships/image" Target="../media/image456.png"/><Relationship Id="rId304" Type="http://schemas.openxmlformats.org/officeDocument/2006/relationships/image" Target="../media/image463.png"/><Relationship Id="rId325" Type="http://schemas.openxmlformats.org/officeDocument/2006/relationships/customXml" Target="../ink/ink395.xml"/><Relationship Id="rId346" Type="http://schemas.openxmlformats.org/officeDocument/2006/relationships/image" Target="../media/image484.png"/><Relationship Id="rId367" Type="http://schemas.openxmlformats.org/officeDocument/2006/relationships/customXml" Target="../ink/ink416.xml"/><Relationship Id="rId388" Type="http://schemas.openxmlformats.org/officeDocument/2006/relationships/image" Target="../media/image505.png"/><Relationship Id="rId85" Type="http://schemas.openxmlformats.org/officeDocument/2006/relationships/customXml" Target="../ink/ink275.xml"/><Relationship Id="rId150" Type="http://schemas.openxmlformats.org/officeDocument/2006/relationships/image" Target="../media/image386.png"/><Relationship Id="rId171" Type="http://schemas.openxmlformats.org/officeDocument/2006/relationships/customXml" Target="../ink/ink318.xml"/><Relationship Id="rId192" Type="http://schemas.openxmlformats.org/officeDocument/2006/relationships/image" Target="../media/image407.png"/><Relationship Id="rId206" Type="http://schemas.openxmlformats.org/officeDocument/2006/relationships/image" Target="../media/image414.png"/><Relationship Id="rId227" Type="http://schemas.openxmlformats.org/officeDocument/2006/relationships/customXml" Target="../ink/ink346.xml"/><Relationship Id="rId413" Type="http://schemas.openxmlformats.org/officeDocument/2006/relationships/customXml" Target="../ink/ink439.xml"/><Relationship Id="rId248" Type="http://schemas.openxmlformats.org/officeDocument/2006/relationships/image" Target="../media/image435.png"/><Relationship Id="rId269" Type="http://schemas.openxmlformats.org/officeDocument/2006/relationships/customXml" Target="../ink/ink367.xml"/><Relationship Id="rId12" Type="http://schemas.openxmlformats.org/officeDocument/2006/relationships/image" Target="../media/image317.png"/><Relationship Id="rId33" Type="http://schemas.openxmlformats.org/officeDocument/2006/relationships/customXml" Target="../ink/ink249.xml"/><Relationship Id="rId108" Type="http://schemas.openxmlformats.org/officeDocument/2006/relationships/image" Target="../media/image365.png"/><Relationship Id="rId129" Type="http://schemas.openxmlformats.org/officeDocument/2006/relationships/customXml" Target="../ink/ink297.xml"/><Relationship Id="rId280" Type="http://schemas.openxmlformats.org/officeDocument/2006/relationships/image" Target="../media/image451.png"/><Relationship Id="rId315" Type="http://schemas.openxmlformats.org/officeDocument/2006/relationships/customXml" Target="../ink/ink390.xml"/><Relationship Id="rId336" Type="http://schemas.openxmlformats.org/officeDocument/2006/relationships/image" Target="../media/image479.png"/><Relationship Id="rId357" Type="http://schemas.openxmlformats.org/officeDocument/2006/relationships/customXml" Target="../ink/ink411.xml"/><Relationship Id="rId54" Type="http://schemas.openxmlformats.org/officeDocument/2006/relationships/image" Target="../media/image338.png"/><Relationship Id="rId75" Type="http://schemas.openxmlformats.org/officeDocument/2006/relationships/customXml" Target="../ink/ink270.xml"/><Relationship Id="rId96" Type="http://schemas.openxmlformats.org/officeDocument/2006/relationships/image" Target="../media/image359.png"/><Relationship Id="rId140" Type="http://schemas.openxmlformats.org/officeDocument/2006/relationships/image" Target="../media/image381.png"/><Relationship Id="rId161" Type="http://schemas.openxmlformats.org/officeDocument/2006/relationships/customXml" Target="../ink/ink313.xml"/><Relationship Id="rId182" Type="http://schemas.openxmlformats.org/officeDocument/2006/relationships/image" Target="../media/image402.png"/><Relationship Id="rId217" Type="http://schemas.openxmlformats.org/officeDocument/2006/relationships/customXml" Target="../ink/ink341.xml"/><Relationship Id="rId378" Type="http://schemas.openxmlformats.org/officeDocument/2006/relationships/image" Target="../media/image500.png"/><Relationship Id="rId399" Type="http://schemas.openxmlformats.org/officeDocument/2006/relationships/customXml" Target="../ink/ink432.xml"/><Relationship Id="rId403" Type="http://schemas.openxmlformats.org/officeDocument/2006/relationships/customXml" Target="../ink/ink434.xml"/><Relationship Id="rId6" Type="http://schemas.openxmlformats.org/officeDocument/2006/relationships/image" Target="../media/image314.png"/><Relationship Id="rId238" Type="http://schemas.openxmlformats.org/officeDocument/2006/relationships/image" Target="../media/image430.png"/><Relationship Id="rId259" Type="http://schemas.openxmlformats.org/officeDocument/2006/relationships/customXml" Target="../ink/ink362.xml"/><Relationship Id="rId424" Type="http://schemas.openxmlformats.org/officeDocument/2006/relationships/image" Target="../media/image523.png"/><Relationship Id="rId23" Type="http://schemas.openxmlformats.org/officeDocument/2006/relationships/customXml" Target="../ink/ink244.xml"/><Relationship Id="rId119" Type="http://schemas.openxmlformats.org/officeDocument/2006/relationships/customXml" Target="../ink/ink292.xml"/><Relationship Id="rId270" Type="http://schemas.openxmlformats.org/officeDocument/2006/relationships/image" Target="../media/image446.png"/><Relationship Id="rId291" Type="http://schemas.openxmlformats.org/officeDocument/2006/relationships/customXml" Target="../ink/ink378.xml"/><Relationship Id="rId305" Type="http://schemas.openxmlformats.org/officeDocument/2006/relationships/customXml" Target="../ink/ink385.xml"/><Relationship Id="rId326" Type="http://schemas.openxmlformats.org/officeDocument/2006/relationships/image" Target="../media/image474.png"/><Relationship Id="rId347" Type="http://schemas.openxmlformats.org/officeDocument/2006/relationships/customXml" Target="../ink/ink406.xml"/><Relationship Id="rId44" Type="http://schemas.openxmlformats.org/officeDocument/2006/relationships/image" Target="../media/image333.png"/><Relationship Id="rId65" Type="http://schemas.openxmlformats.org/officeDocument/2006/relationships/customXml" Target="../ink/ink265.xml"/><Relationship Id="rId86" Type="http://schemas.openxmlformats.org/officeDocument/2006/relationships/image" Target="../media/image354.png"/><Relationship Id="rId130" Type="http://schemas.openxmlformats.org/officeDocument/2006/relationships/image" Target="../media/image376.png"/><Relationship Id="rId151" Type="http://schemas.openxmlformats.org/officeDocument/2006/relationships/customXml" Target="../ink/ink308.xml"/><Relationship Id="rId368" Type="http://schemas.openxmlformats.org/officeDocument/2006/relationships/image" Target="../media/image495.png"/><Relationship Id="rId389" Type="http://schemas.openxmlformats.org/officeDocument/2006/relationships/customXml" Target="../ink/ink427.xml"/><Relationship Id="rId172" Type="http://schemas.openxmlformats.org/officeDocument/2006/relationships/image" Target="../media/image397.png"/><Relationship Id="rId193" Type="http://schemas.openxmlformats.org/officeDocument/2006/relationships/customXml" Target="../ink/ink329.xml"/><Relationship Id="rId207" Type="http://schemas.openxmlformats.org/officeDocument/2006/relationships/customXml" Target="../ink/ink336.xml"/><Relationship Id="rId228" Type="http://schemas.openxmlformats.org/officeDocument/2006/relationships/image" Target="../media/image425.png"/><Relationship Id="rId249" Type="http://schemas.openxmlformats.org/officeDocument/2006/relationships/customXml" Target="../ink/ink357.xml"/><Relationship Id="rId414" Type="http://schemas.openxmlformats.org/officeDocument/2006/relationships/image" Target="../media/image518.png"/><Relationship Id="rId13" Type="http://schemas.openxmlformats.org/officeDocument/2006/relationships/customXml" Target="../ink/ink239.xml"/><Relationship Id="rId109" Type="http://schemas.openxmlformats.org/officeDocument/2006/relationships/customXml" Target="../ink/ink287.xml"/><Relationship Id="rId260" Type="http://schemas.openxmlformats.org/officeDocument/2006/relationships/image" Target="../media/image441.png"/><Relationship Id="rId281" Type="http://schemas.openxmlformats.org/officeDocument/2006/relationships/customXml" Target="../ink/ink373.xml"/><Relationship Id="rId316" Type="http://schemas.openxmlformats.org/officeDocument/2006/relationships/image" Target="../media/image469.png"/><Relationship Id="rId337" Type="http://schemas.openxmlformats.org/officeDocument/2006/relationships/customXml" Target="../ink/ink401.xml"/><Relationship Id="rId34" Type="http://schemas.openxmlformats.org/officeDocument/2006/relationships/image" Target="../media/image328.png"/><Relationship Id="rId55" Type="http://schemas.openxmlformats.org/officeDocument/2006/relationships/customXml" Target="../ink/ink260.xml"/><Relationship Id="rId76" Type="http://schemas.openxmlformats.org/officeDocument/2006/relationships/image" Target="../media/image349.png"/><Relationship Id="rId97" Type="http://schemas.openxmlformats.org/officeDocument/2006/relationships/customXml" Target="../ink/ink281.xml"/><Relationship Id="rId120" Type="http://schemas.openxmlformats.org/officeDocument/2006/relationships/image" Target="../media/image371.png"/><Relationship Id="rId141" Type="http://schemas.openxmlformats.org/officeDocument/2006/relationships/customXml" Target="../ink/ink303.xml"/><Relationship Id="rId358" Type="http://schemas.openxmlformats.org/officeDocument/2006/relationships/image" Target="../media/image490.png"/><Relationship Id="rId379" Type="http://schemas.openxmlformats.org/officeDocument/2006/relationships/customXml" Target="../ink/ink422.xml"/><Relationship Id="rId7" Type="http://schemas.openxmlformats.org/officeDocument/2006/relationships/customXml" Target="../ink/ink236.xml"/><Relationship Id="rId162" Type="http://schemas.openxmlformats.org/officeDocument/2006/relationships/image" Target="../media/image392.png"/><Relationship Id="rId183" Type="http://schemas.openxmlformats.org/officeDocument/2006/relationships/customXml" Target="../ink/ink324.xml"/><Relationship Id="rId218" Type="http://schemas.openxmlformats.org/officeDocument/2006/relationships/image" Target="../media/image420.png"/><Relationship Id="rId239" Type="http://schemas.openxmlformats.org/officeDocument/2006/relationships/customXml" Target="../ink/ink352.xml"/><Relationship Id="rId390" Type="http://schemas.openxmlformats.org/officeDocument/2006/relationships/image" Target="../media/image506.png"/><Relationship Id="rId404" Type="http://schemas.openxmlformats.org/officeDocument/2006/relationships/image" Target="../media/image513.png"/><Relationship Id="rId425" Type="http://schemas.openxmlformats.org/officeDocument/2006/relationships/customXml" Target="../ink/ink445.xml"/><Relationship Id="rId250" Type="http://schemas.openxmlformats.org/officeDocument/2006/relationships/image" Target="../media/image436.png"/><Relationship Id="rId271" Type="http://schemas.openxmlformats.org/officeDocument/2006/relationships/customXml" Target="../ink/ink368.xml"/><Relationship Id="rId292" Type="http://schemas.openxmlformats.org/officeDocument/2006/relationships/image" Target="../media/image457.png"/><Relationship Id="rId306" Type="http://schemas.openxmlformats.org/officeDocument/2006/relationships/image" Target="../media/image464.png"/><Relationship Id="rId24" Type="http://schemas.openxmlformats.org/officeDocument/2006/relationships/image" Target="../media/image323.png"/><Relationship Id="rId45" Type="http://schemas.openxmlformats.org/officeDocument/2006/relationships/customXml" Target="../ink/ink255.xml"/><Relationship Id="rId66" Type="http://schemas.openxmlformats.org/officeDocument/2006/relationships/image" Target="../media/image344.png"/><Relationship Id="rId87" Type="http://schemas.openxmlformats.org/officeDocument/2006/relationships/customXml" Target="../ink/ink276.xml"/><Relationship Id="rId110" Type="http://schemas.openxmlformats.org/officeDocument/2006/relationships/image" Target="../media/image366.png"/><Relationship Id="rId131" Type="http://schemas.openxmlformats.org/officeDocument/2006/relationships/customXml" Target="../ink/ink298.xml"/><Relationship Id="rId327" Type="http://schemas.openxmlformats.org/officeDocument/2006/relationships/customXml" Target="../ink/ink396.xml"/><Relationship Id="rId348" Type="http://schemas.openxmlformats.org/officeDocument/2006/relationships/image" Target="../media/image485.png"/><Relationship Id="rId369" Type="http://schemas.openxmlformats.org/officeDocument/2006/relationships/customXml" Target="../ink/ink417.xml"/><Relationship Id="rId152" Type="http://schemas.openxmlformats.org/officeDocument/2006/relationships/image" Target="../media/image387.png"/><Relationship Id="rId173" Type="http://schemas.openxmlformats.org/officeDocument/2006/relationships/customXml" Target="../ink/ink319.xml"/><Relationship Id="rId194" Type="http://schemas.openxmlformats.org/officeDocument/2006/relationships/image" Target="../media/image408.png"/><Relationship Id="rId208" Type="http://schemas.openxmlformats.org/officeDocument/2006/relationships/image" Target="../media/image415.png"/><Relationship Id="rId229" Type="http://schemas.openxmlformats.org/officeDocument/2006/relationships/customXml" Target="../ink/ink347.xml"/><Relationship Id="rId380" Type="http://schemas.openxmlformats.org/officeDocument/2006/relationships/image" Target="../media/image501.png"/><Relationship Id="rId415" Type="http://schemas.openxmlformats.org/officeDocument/2006/relationships/customXml" Target="../ink/ink440.xml"/><Relationship Id="rId240" Type="http://schemas.openxmlformats.org/officeDocument/2006/relationships/image" Target="../media/image431.png"/><Relationship Id="rId261" Type="http://schemas.openxmlformats.org/officeDocument/2006/relationships/customXml" Target="../ink/ink363.xml"/><Relationship Id="rId14" Type="http://schemas.openxmlformats.org/officeDocument/2006/relationships/image" Target="../media/image318.png"/><Relationship Id="rId35" Type="http://schemas.openxmlformats.org/officeDocument/2006/relationships/customXml" Target="../ink/ink250.xml"/><Relationship Id="rId56" Type="http://schemas.openxmlformats.org/officeDocument/2006/relationships/image" Target="../media/image339.png"/><Relationship Id="rId77" Type="http://schemas.openxmlformats.org/officeDocument/2006/relationships/customXml" Target="../ink/ink271.xml"/><Relationship Id="rId100" Type="http://schemas.openxmlformats.org/officeDocument/2006/relationships/image" Target="../media/image361.png"/><Relationship Id="rId282" Type="http://schemas.openxmlformats.org/officeDocument/2006/relationships/image" Target="../media/image452.png"/><Relationship Id="rId317" Type="http://schemas.openxmlformats.org/officeDocument/2006/relationships/customXml" Target="../ink/ink391.xml"/><Relationship Id="rId338" Type="http://schemas.openxmlformats.org/officeDocument/2006/relationships/image" Target="../media/image480.png"/><Relationship Id="rId359" Type="http://schemas.openxmlformats.org/officeDocument/2006/relationships/customXml" Target="../ink/ink412.xml"/><Relationship Id="rId8" Type="http://schemas.openxmlformats.org/officeDocument/2006/relationships/image" Target="../media/image315.png"/><Relationship Id="rId98" Type="http://schemas.openxmlformats.org/officeDocument/2006/relationships/image" Target="../media/image360.png"/><Relationship Id="rId121" Type="http://schemas.openxmlformats.org/officeDocument/2006/relationships/customXml" Target="../ink/ink293.xml"/><Relationship Id="rId142" Type="http://schemas.openxmlformats.org/officeDocument/2006/relationships/image" Target="../media/image382.png"/><Relationship Id="rId163" Type="http://schemas.openxmlformats.org/officeDocument/2006/relationships/customXml" Target="../ink/ink314.xml"/><Relationship Id="rId184" Type="http://schemas.openxmlformats.org/officeDocument/2006/relationships/image" Target="../media/image403.png"/><Relationship Id="rId219" Type="http://schemas.openxmlformats.org/officeDocument/2006/relationships/customXml" Target="../ink/ink342.xml"/><Relationship Id="rId370" Type="http://schemas.openxmlformats.org/officeDocument/2006/relationships/image" Target="../media/image496.png"/><Relationship Id="rId391" Type="http://schemas.openxmlformats.org/officeDocument/2006/relationships/customXml" Target="../ink/ink428.xml"/><Relationship Id="rId405" Type="http://schemas.openxmlformats.org/officeDocument/2006/relationships/customXml" Target="../ink/ink435.xml"/><Relationship Id="rId426" Type="http://schemas.openxmlformats.org/officeDocument/2006/relationships/image" Target="../media/image524.png"/><Relationship Id="rId230" Type="http://schemas.openxmlformats.org/officeDocument/2006/relationships/image" Target="../media/image426.png"/><Relationship Id="rId251" Type="http://schemas.openxmlformats.org/officeDocument/2006/relationships/customXml" Target="../ink/ink358.xml"/><Relationship Id="rId25" Type="http://schemas.openxmlformats.org/officeDocument/2006/relationships/customXml" Target="../ink/ink245.xml"/><Relationship Id="rId46" Type="http://schemas.openxmlformats.org/officeDocument/2006/relationships/image" Target="../media/image334.png"/><Relationship Id="rId67" Type="http://schemas.openxmlformats.org/officeDocument/2006/relationships/customXml" Target="../ink/ink266.xml"/><Relationship Id="rId272" Type="http://schemas.openxmlformats.org/officeDocument/2006/relationships/image" Target="../media/image447.png"/><Relationship Id="rId293" Type="http://schemas.openxmlformats.org/officeDocument/2006/relationships/customXml" Target="../ink/ink379.xml"/><Relationship Id="rId307" Type="http://schemas.openxmlformats.org/officeDocument/2006/relationships/customXml" Target="../ink/ink386.xml"/><Relationship Id="rId328" Type="http://schemas.openxmlformats.org/officeDocument/2006/relationships/image" Target="../media/image475.png"/><Relationship Id="rId349" Type="http://schemas.openxmlformats.org/officeDocument/2006/relationships/customXml" Target="../ink/ink407.xml"/><Relationship Id="rId88" Type="http://schemas.openxmlformats.org/officeDocument/2006/relationships/image" Target="../media/image355.png"/><Relationship Id="rId111" Type="http://schemas.openxmlformats.org/officeDocument/2006/relationships/customXml" Target="../ink/ink288.xml"/><Relationship Id="rId132" Type="http://schemas.openxmlformats.org/officeDocument/2006/relationships/image" Target="../media/image377.png"/><Relationship Id="rId153" Type="http://schemas.openxmlformats.org/officeDocument/2006/relationships/customXml" Target="../ink/ink309.xml"/><Relationship Id="rId174" Type="http://schemas.openxmlformats.org/officeDocument/2006/relationships/image" Target="../media/image398.png"/><Relationship Id="rId195" Type="http://schemas.openxmlformats.org/officeDocument/2006/relationships/customXml" Target="../ink/ink330.xml"/><Relationship Id="rId209" Type="http://schemas.openxmlformats.org/officeDocument/2006/relationships/customXml" Target="../ink/ink337.xml"/><Relationship Id="rId360" Type="http://schemas.openxmlformats.org/officeDocument/2006/relationships/image" Target="../media/image491.png"/><Relationship Id="rId381" Type="http://schemas.openxmlformats.org/officeDocument/2006/relationships/customXml" Target="../ink/ink423.xml"/><Relationship Id="rId416" Type="http://schemas.openxmlformats.org/officeDocument/2006/relationships/image" Target="../media/image519.png"/><Relationship Id="rId220" Type="http://schemas.openxmlformats.org/officeDocument/2006/relationships/image" Target="../media/image421.png"/><Relationship Id="rId241" Type="http://schemas.openxmlformats.org/officeDocument/2006/relationships/customXml" Target="../ink/ink353.xml"/><Relationship Id="rId15" Type="http://schemas.openxmlformats.org/officeDocument/2006/relationships/customXml" Target="../ink/ink240.xml"/><Relationship Id="rId36" Type="http://schemas.openxmlformats.org/officeDocument/2006/relationships/image" Target="../media/image329.png"/><Relationship Id="rId57" Type="http://schemas.openxmlformats.org/officeDocument/2006/relationships/customXml" Target="../ink/ink261.xml"/><Relationship Id="rId262" Type="http://schemas.openxmlformats.org/officeDocument/2006/relationships/image" Target="../media/image442.png"/><Relationship Id="rId283" Type="http://schemas.openxmlformats.org/officeDocument/2006/relationships/customXml" Target="../ink/ink374.xml"/><Relationship Id="rId318" Type="http://schemas.openxmlformats.org/officeDocument/2006/relationships/image" Target="../media/image470.png"/><Relationship Id="rId339" Type="http://schemas.openxmlformats.org/officeDocument/2006/relationships/customXml" Target="../ink/ink402.xml"/><Relationship Id="rId78" Type="http://schemas.openxmlformats.org/officeDocument/2006/relationships/image" Target="../media/image350.png"/><Relationship Id="rId99" Type="http://schemas.openxmlformats.org/officeDocument/2006/relationships/customXml" Target="../ink/ink282.xml"/><Relationship Id="rId101" Type="http://schemas.openxmlformats.org/officeDocument/2006/relationships/customXml" Target="../ink/ink283.xml"/><Relationship Id="rId122" Type="http://schemas.openxmlformats.org/officeDocument/2006/relationships/image" Target="../media/image372.png"/><Relationship Id="rId143" Type="http://schemas.openxmlformats.org/officeDocument/2006/relationships/customXml" Target="../ink/ink304.xml"/><Relationship Id="rId164" Type="http://schemas.openxmlformats.org/officeDocument/2006/relationships/image" Target="../media/image393.png"/><Relationship Id="rId185" Type="http://schemas.openxmlformats.org/officeDocument/2006/relationships/customXml" Target="../ink/ink325.xml"/><Relationship Id="rId350" Type="http://schemas.openxmlformats.org/officeDocument/2006/relationships/image" Target="../media/image486.png"/><Relationship Id="rId371" Type="http://schemas.openxmlformats.org/officeDocument/2006/relationships/customXml" Target="../ink/ink418.xml"/><Relationship Id="rId406" Type="http://schemas.openxmlformats.org/officeDocument/2006/relationships/image" Target="../media/image514.png"/><Relationship Id="rId9" Type="http://schemas.openxmlformats.org/officeDocument/2006/relationships/customXml" Target="../ink/ink237.xml"/><Relationship Id="rId210" Type="http://schemas.openxmlformats.org/officeDocument/2006/relationships/image" Target="../media/image416.png"/><Relationship Id="rId392" Type="http://schemas.openxmlformats.org/officeDocument/2006/relationships/image" Target="../media/image507.png"/><Relationship Id="rId26" Type="http://schemas.openxmlformats.org/officeDocument/2006/relationships/image" Target="../media/image324.png"/><Relationship Id="rId231" Type="http://schemas.openxmlformats.org/officeDocument/2006/relationships/customXml" Target="../ink/ink348.xml"/><Relationship Id="rId252" Type="http://schemas.openxmlformats.org/officeDocument/2006/relationships/image" Target="../media/image437.png"/><Relationship Id="rId273" Type="http://schemas.openxmlformats.org/officeDocument/2006/relationships/customXml" Target="../ink/ink369.xml"/><Relationship Id="rId294" Type="http://schemas.openxmlformats.org/officeDocument/2006/relationships/image" Target="../media/image458.png"/><Relationship Id="rId308" Type="http://schemas.openxmlformats.org/officeDocument/2006/relationships/image" Target="../media/image465.png"/><Relationship Id="rId329" Type="http://schemas.openxmlformats.org/officeDocument/2006/relationships/customXml" Target="../ink/ink397.xml"/><Relationship Id="rId47" Type="http://schemas.openxmlformats.org/officeDocument/2006/relationships/customXml" Target="../ink/ink256.xml"/><Relationship Id="rId68" Type="http://schemas.openxmlformats.org/officeDocument/2006/relationships/image" Target="../media/image345.png"/><Relationship Id="rId89" Type="http://schemas.openxmlformats.org/officeDocument/2006/relationships/customXml" Target="../ink/ink277.xml"/><Relationship Id="rId112" Type="http://schemas.openxmlformats.org/officeDocument/2006/relationships/image" Target="../media/image367.png"/><Relationship Id="rId133" Type="http://schemas.openxmlformats.org/officeDocument/2006/relationships/customXml" Target="../ink/ink299.xml"/><Relationship Id="rId154" Type="http://schemas.openxmlformats.org/officeDocument/2006/relationships/image" Target="../media/image388.png"/><Relationship Id="rId175" Type="http://schemas.openxmlformats.org/officeDocument/2006/relationships/customXml" Target="../ink/ink320.xml"/><Relationship Id="rId340" Type="http://schemas.openxmlformats.org/officeDocument/2006/relationships/image" Target="../media/image481.png"/><Relationship Id="rId361" Type="http://schemas.openxmlformats.org/officeDocument/2006/relationships/customXml" Target="../ink/ink413.xml"/><Relationship Id="rId196" Type="http://schemas.openxmlformats.org/officeDocument/2006/relationships/image" Target="../media/image409.png"/><Relationship Id="rId200" Type="http://schemas.openxmlformats.org/officeDocument/2006/relationships/image" Target="../media/image411.png"/><Relationship Id="rId382" Type="http://schemas.openxmlformats.org/officeDocument/2006/relationships/image" Target="../media/image502.png"/><Relationship Id="rId417" Type="http://schemas.openxmlformats.org/officeDocument/2006/relationships/customXml" Target="../ink/ink441.xml"/><Relationship Id="rId16" Type="http://schemas.openxmlformats.org/officeDocument/2006/relationships/image" Target="../media/image319.png"/><Relationship Id="rId221" Type="http://schemas.openxmlformats.org/officeDocument/2006/relationships/customXml" Target="../ink/ink343.xml"/><Relationship Id="rId242" Type="http://schemas.openxmlformats.org/officeDocument/2006/relationships/image" Target="../media/image432.png"/><Relationship Id="rId263" Type="http://schemas.openxmlformats.org/officeDocument/2006/relationships/customXml" Target="../ink/ink364.xml"/><Relationship Id="rId284" Type="http://schemas.openxmlformats.org/officeDocument/2006/relationships/image" Target="../media/image453.png"/><Relationship Id="rId319" Type="http://schemas.openxmlformats.org/officeDocument/2006/relationships/customXml" Target="../ink/ink392.xml"/><Relationship Id="rId37" Type="http://schemas.openxmlformats.org/officeDocument/2006/relationships/customXml" Target="../ink/ink251.xml"/><Relationship Id="rId58" Type="http://schemas.openxmlformats.org/officeDocument/2006/relationships/image" Target="../media/image340.png"/><Relationship Id="rId79" Type="http://schemas.openxmlformats.org/officeDocument/2006/relationships/customXml" Target="../ink/ink272.xml"/><Relationship Id="rId102" Type="http://schemas.openxmlformats.org/officeDocument/2006/relationships/image" Target="../media/image362.png"/><Relationship Id="rId123" Type="http://schemas.openxmlformats.org/officeDocument/2006/relationships/customXml" Target="../ink/ink294.xml"/><Relationship Id="rId144" Type="http://schemas.openxmlformats.org/officeDocument/2006/relationships/image" Target="../media/image383.png"/><Relationship Id="rId330" Type="http://schemas.openxmlformats.org/officeDocument/2006/relationships/image" Target="../media/image476.png"/><Relationship Id="rId90" Type="http://schemas.openxmlformats.org/officeDocument/2006/relationships/image" Target="../media/image356.png"/><Relationship Id="rId165" Type="http://schemas.openxmlformats.org/officeDocument/2006/relationships/customXml" Target="../ink/ink315.xml"/><Relationship Id="rId186" Type="http://schemas.openxmlformats.org/officeDocument/2006/relationships/image" Target="../media/image404.png"/><Relationship Id="rId351" Type="http://schemas.openxmlformats.org/officeDocument/2006/relationships/customXml" Target="../ink/ink408.xml"/><Relationship Id="rId372" Type="http://schemas.openxmlformats.org/officeDocument/2006/relationships/image" Target="../media/image497.png"/><Relationship Id="rId393" Type="http://schemas.openxmlformats.org/officeDocument/2006/relationships/customXml" Target="../ink/ink429.xml"/><Relationship Id="rId407" Type="http://schemas.openxmlformats.org/officeDocument/2006/relationships/customXml" Target="../ink/ink436.xml"/><Relationship Id="rId211" Type="http://schemas.openxmlformats.org/officeDocument/2006/relationships/customXml" Target="../ink/ink338.xml"/><Relationship Id="rId232" Type="http://schemas.openxmlformats.org/officeDocument/2006/relationships/image" Target="../media/image427.png"/><Relationship Id="rId253" Type="http://schemas.openxmlformats.org/officeDocument/2006/relationships/customXml" Target="../ink/ink359.xml"/><Relationship Id="rId274" Type="http://schemas.openxmlformats.org/officeDocument/2006/relationships/image" Target="../media/image448.png"/><Relationship Id="rId295" Type="http://schemas.openxmlformats.org/officeDocument/2006/relationships/customXml" Target="../ink/ink380.xml"/><Relationship Id="rId309" Type="http://schemas.openxmlformats.org/officeDocument/2006/relationships/customXml" Target="../ink/ink387.xml"/><Relationship Id="rId27" Type="http://schemas.openxmlformats.org/officeDocument/2006/relationships/customXml" Target="../ink/ink246.xml"/><Relationship Id="rId48" Type="http://schemas.openxmlformats.org/officeDocument/2006/relationships/image" Target="../media/image335.png"/><Relationship Id="rId69" Type="http://schemas.openxmlformats.org/officeDocument/2006/relationships/customXml" Target="../ink/ink267.xml"/><Relationship Id="rId113" Type="http://schemas.openxmlformats.org/officeDocument/2006/relationships/customXml" Target="../ink/ink289.xml"/><Relationship Id="rId134" Type="http://schemas.openxmlformats.org/officeDocument/2006/relationships/image" Target="../media/image378.png"/><Relationship Id="rId320" Type="http://schemas.openxmlformats.org/officeDocument/2006/relationships/image" Target="../media/image471.png"/><Relationship Id="rId80" Type="http://schemas.openxmlformats.org/officeDocument/2006/relationships/image" Target="../media/image351.png"/><Relationship Id="rId155" Type="http://schemas.openxmlformats.org/officeDocument/2006/relationships/customXml" Target="../ink/ink310.xml"/><Relationship Id="rId176" Type="http://schemas.openxmlformats.org/officeDocument/2006/relationships/image" Target="../media/image399.png"/><Relationship Id="rId197" Type="http://schemas.openxmlformats.org/officeDocument/2006/relationships/customXml" Target="../ink/ink331.xml"/><Relationship Id="rId341" Type="http://schemas.openxmlformats.org/officeDocument/2006/relationships/customXml" Target="../ink/ink403.xml"/><Relationship Id="rId362" Type="http://schemas.openxmlformats.org/officeDocument/2006/relationships/image" Target="../media/image492.png"/><Relationship Id="rId383" Type="http://schemas.openxmlformats.org/officeDocument/2006/relationships/customXml" Target="../ink/ink424.xml"/><Relationship Id="rId418" Type="http://schemas.openxmlformats.org/officeDocument/2006/relationships/image" Target="../media/image520.png"/><Relationship Id="rId201" Type="http://schemas.openxmlformats.org/officeDocument/2006/relationships/customXml" Target="../ink/ink333.xml"/><Relationship Id="rId222" Type="http://schemas.openxmlformats.org/officeDocument/2006/relationships/image" Target="../media/image422.png"/><Relationship Id="rId243" Type="http://schemas.openxmlformats.org/officeDocument/2006/relationships/customXml" Target="../ink/ink354.xml"/><Relationship Id="rId264" Type="http://schemas.openxmlformats.org/officeDocument/2006/relationships/image" Target="../media/image443.png"/><Relationship Id="rId285" Type="http://schemas.openxmlformats.org/officeDocument/2006/relationships/customXml" Target="../ink/ink375.xml"/><Relationship Id="rId17" Type="http://schemas.openxmlformats.org/officeDocument/2006/relationships/customXml" Target="../ink/ink241.xml"/><Relationship Id="rId38" Type="http://schemas.openxmlformats.org/officeDocument/2006/relationships/image" Target="../media/image330.png"/><Relationship Id="rId59" Type="http://schemas.openxmlformats.org/officeDocument/2006/relationships/customXml" Target="../ink/ink262.xml"/><Relationship Id="rId103" Type="http://schemas.openxmlformats.org/officeDocument/2006/relationships/customXml" Target="../ink/ink284.xml"/><Relationship Id="rId124" Type="http://schemas.openxmlformats.org/officeDocument/2006/relationships/image" Target="../media/image373.png"/><Relationship Id="rId310" Type="http://schemas.openxmlformats.org/officeDocument/2006/relationships/image" Target="../media/image466.png"/><Relationship Id="rId70" Type="http://schemas.openxmlformats.org/officeDocument/2006/relationships/image" Target="../media/image346.png"/><Relationship Id="rId91" Type="http://schemas.openxmlformats.org/officeDocument/2006/relationships/customXml" Target="../ink/ink278.xml"/><Relationship Id="rId145" Type="http://schemas.openxmlformats.org/officeDocument/2006/relationships/customXml" Target="../ink/ink305.xml"/><Relationship Id="rId166" Type="http://schemas.openxmlformats.org/officeDocument/2006/relationships/image" Target="../media/image394.png"/><Relationship Id="rId187" Type="http://schemas.openxmlformats.org/officeDocument/2006/relationships/customXml" Target="../ink/ink326.xml"/><Relationship Id="rId331" Type="http://schemas.openxmlformats.org/officeDocument/2006/relationships/customXml" Target="../ink/ink398.xml"/><Relationship Id="rId352" Type="http://schemas.openxmlformats.org/officeDocument/2006/relationships/image" Target="../media/image487.png"/><Relationship Id="rId373" Type="http://schemas.openxmlformats.org/officeDocument/2006/relationships/customXml" Target="../ink/ink419.xml"/><Relationship Id="rId394" Type="http://schemas.openxmlformats.org/officeDocument/2006/relationships/image" Target="../media/image508.png"/><Relationship Id="rId408" Type="http://schemas.openxmlformats.org/officeDocument/2006/relationships/image" Target="../media/image515.png"/><Relationship Id="rId1" Type="http://schemas.openxmlformats.org/officeDocument/2006/relationships/slideLayout" Target="../slideLayouts/slideLayout7.xml"/><Relationship Id="rId212" Type="http://schemas.openxmlformats.org/officeDocument/2006/relationships/image" Target="../media/image417.png"/><Relationship Id="rId233" Type="http://schemas.openxmlformats.org/officeDocument/2006/relationships/customXml" Target="../ink/ink349.xml"/><Relationship Id="rId254" Type="http://schemas.openxmlformats.org/officeDocument/2006/relationships/image" Target="../media/image438.png"/><Relationship Id="rId28" Type="http://schemas.openxmlformats.org/officeDocument/2006/relationships/image" Target="../media/image325.png"/><Relationship Id="rId49" Type="http://schemas.openxmlformats.org/officeDocument/2006/relationships/customXml" Target="../ink/ink257.xml"/><Relationship Id="rId114" Type="http://schemas.openxmlformats.org/officeDocument/2006/relationships/image" Target="../media/image368.png"/><Relationship Id="rId275" Type="http://schemas.openxmlformats.org/officeDocument/2006/relationships/customXml" Target="../ink/ink370.xml"/><Relationship Id="rId296" Type="http://schemas.openxmlformats.org/officeDocument/2006/relationships/image" Target="../media/image459.png"/><Relationship Id="rId300" Type="http://schemas.openxmlformats.org/officeDocument/2006/relationships/image" Target="../media/image461.png"/><Relationship Id="rId60" Type="http://schemas.openxmlformats.org/officeDocument/2006/relationships/image" Target="../media/image341.png"/><Relationship Id="rId81" Type="http://schemas.openxmlformats.org/officeDocument/2006/relationships/customXml" Target="../ink/ink273.xml"/><Relationship Id="rId135" Type="http://schemas.openxmlformats.org/officeDocument/2006/relationships/customXml" Target="../ink/ink300.xml"/><Relationship Id="rId156" Type="http://schemas.openxmlformats.org/officeDocument/2006/relationships/image" Target="../media/image389.png"/><Relationship Id="rId177" Type="http://schemas.openxmlformats.org/officeDocument/2006/relationships/customXml" Target="../ink/ink321.xml"/><Relationship Id="rId198" Type="http://schemas.openxmlformats.org/officeDocument/2006/relationships/image" Target="../media/image410.png"/><Relationship Id="rId321" Type="http://schemas.openxmlformats.org/officeDocument/2006/relationships/customXml" Target="../ink/ink393.xml"/><Relationship Id="rId342" Type="http://schemas.openxmlformats.org/officeDocument/2006/relationships/image" Target="../media/image482.png"/><Relationship Id="rId363" Type="http://schemas.openxmlformats.org/officeDocument/2006/relationships/customXml" Target="../ink/ink414.xml"/><Relationship Id="rId384" Type="http://schemas.openxmlformats.org/officeDocument/2006/relationships/image" Target="../media/image503.png"/><Relationship Id="rId419" Type="http://schemas.openxmlformats.org/officeDocument/2006/relationships/customXml" Target="../ink/ink442.xml"/><Relationship Id="rId202" Type="http://schemas.openxmlformats.org/officeDocument/2006/relationships/image" Target="../media/image412.png"/><Relationship Id="rId223" Type="http://schemas.openxmlformats.org/officeDocument/2006/relationships/customXml" Target="../ink/ink344.xml"/><Relationship Id="rId244" Type="http://schemas.openxmlformats.org/officeDocument/2006/relationships/image" Target="../media/image433.png"/><Relationship Id="rId18" Type="http://schemas.openxmlformats.org/officeDocument/2006/relationships/image" Target="../media/image320.png"/><Relationship Id="rId39" Type="http://schemas.openxmlformats.org/officeDocument/2006/relationships/customXml" Target="../ink/ink252.xml"/><Relationship Id="rId265" Type="http://schemas.openxmlformats.org/officeDocument/2006/relationships/customXml" Target="../ink/ink365.xml"/><Relationship Id="rId286" Type="http://schemas.openxmlformats.org/officeDocument/2006/relationships/image" Target="../media/image454.png"/><Relationship Id="rId50" Type="http://schemas.openxmlformats.org/officeDocument/2006/relationships/image" Target="../media/image336.png"/><Relationship Id="rId104" Type="http://schemas.openxmlformats.org/officeDocument/2006/relationships/image" Target="../media/image363.png"/><Relationship Id="rId125" Type="http://schemas.openxmlformats.org/officeDocument/2006/relationships/customXml" Target="../ink/ink295.xml"/><Relationship Id="rId146" Type="http://schemas.openxmlformats.org/officeDocument/2006/relationships/image" Target="../media/image384.png"/><Relationship Id="rId167" Type="http://schemas.openxmlformats.org/officeDocument/2006/relationships/customXml" Target="../ink/ink316.xml"/><Relationship Id="rId188" Type="http://schemas.openxmlformats.org/officeDocument/2006/relationships/image" Target="../media/image405.png"/><Relationship Id="rId311" Type="http://schemas.openxmlformats.org/officeDocument/2006/relationships/customXml" Target="../ink/ink388.xml"/><Relationship Id="rId332" Type="http://schemas.openxmlformats.org/officeDocument/2006/relationships/image" Target="../media/image477.png"/><Relationship Id="rId353" Type="http://schemas.openxmlformats.org/officeDocument/2006/relationships/customXml" Target="../ink/ink409.xml"/><Relationship Id="rId374" Type="http://schemas.openxmlformats.org/officeDocument/2006/relationships/image" Target="../media/image498.png"/><Relationship Id="rId395" Type="http://schemas.openxmlformats.org/officeDocument/2006/relationships/customXml" Target="../ink/ink430.xml"/><Relationship Id="rId409" Type="http://schemas.openxmlformats.org/officeDocument/2006/relationships/customXml" Target="../ink/ink437.xml"/><Relationship Id="rId71" Type="http://schemas.openxmlformats.org/officeDocument/2006/relationships/customXml" Target="../ink/ink268.xml"/><Relationship Id="rId92" Type="http://schemas.openxmlformats.org/officeDocument/2006/relationships/image" Target="../media/image357.png"/><Relationship Id="rId213" Type="http://schemas.openxmlformats.org/officeDocument/2006/relationships/customXml" Target="../ink/ink339.xml"/><Relationship Id="rId234" Type="http://schemas.openxmlformats.org/officeDocument/2006/relationships/image" Target="../media/image428.png"/><Relationship Id="rId420" Type="http://schemas.openxmlformats.org/officeDocument/2006/relationships/image" Target="../media/image521.png"/><Relationship Id="rId2" Type="http://schemas.openxmlformats.org/officeDocument/2006/relationships/image" Target="../media/image77.png"/><Relationship Id="rId29" Type="http://schemas.openxmlformats.org/officeDocument/2006/relationships/customXml" Target="../ink/ink247.xml"/><Relationship Id="rId255" Type="http://schemas.openxmlformats.org/officeDocument/2006/relationships/customXml" Target="../ink/ink360.xml"/><Relationship Id="rId276" Type="http://schemas.openxmlformats.org/officeDocument/2006/relationships/image" Target="../media/image449.png"/><Relationship Id="rId297" Type="http://schemas.openxmlformats.org/officeDocument/2006/relationships/customXml" Target="../ink/ink381.xml"/><Relationship Id="rId40" Type="http://schemas.openxmlformats.org/officeDocument/2006/relationships/image" Target="../media/image331.png"/><Relationship Id="rId115" Type="http://schemas.openxmlformats.org/officeDocument/2006/relationships/customXml" Target="../ink/ink290.xml"/><Relationship Id="rId136" Type="http://schemas.openxmlformats.org/officeDocument/2006/relationships/image" Target="../media/image379.png"/><Relationship Id="rId157" Type="http://schemas.openxmlformats.org/officeDocument/2006/relationships/customXml" Target="../ink/ink311.xml"/><Relationship Id="rId178" Type="http://schemas.openxmlformats.org/officeDocument/2006/relationships/image" Target="../media/image400.png"/><Relationship Id="rId301" Type="http://schemas.openxmlformats.org/officeDocument/2006/relationships/customXml" Target="../ink/ink383.xml"/><Relationship Id="rId322" Type="http://schemas.openxmlformats.org/officeDocument/2006/relationships/image" Target="../media/image472.png"/><Relationship Id="rId343" Type="http://schemas.openxmlformats.org/officeDocument/2006/relationships/customXml" Target="../ink/ink404.xml"/><Relationship Id="rId364" Type="http://schemas.openxmlformats.org/officeDocument/2006/relationships/image" Target="../media/image493.png"/><Relationship Id="rId61" Type="http://schemas.openxmlformats.org/officeDocument/2006/relationships/customXml" Target="../ink/ink263.xml"/><Relationship Id="rId82" Type="http://schemas.openxmlformats.org/officeDocument/2006/relationships/image" Target="../media/image352.png"/><Relationship Id="rId199" Type="http://schemas.openxmlformats.org/officeDocument/2006/relationships/customXml" Target="../ink/ink332.xml"/><Relationship Id="rId203" Type="http://schemas.openxmlformats.org/officeDocument/2006/relationships/customXml" Target="../ink/ink334.xml"/><Relationship Id="rId385" Type="http://schemas.openxmlformats.org/officeDocument/2006/relationships/customXml" Target="../ink/ink425.xml"/><Relationship Id="rId19" Type="http://schemas.openxmlformats.org/officeDocument/2006/relationships/customXml" Target="../ink/ink242.xml"/><Relationship Id="rId224" Type="http://schemas.openxmlformats.org/officeDocument/2006/relationships/image" Target="../media/image423.png"/><Relationship Id="rId245" Type="http://schemas.openxmlformats.org/officeDocument/2006/relationships/customXml" Target="../ink/ink355.xml"/><Relationship Id="rId266" Type="http://schemas.openxmlformats.org/officeDocument/2006/relationships/image" Target="../media/image444.png"/><Relationship Id="rId287" Type="http://schemas.openxmlformats.org/officeDocument/2006/relationships/customXml" Target="../ink/ink376.xml"/><Relationship Id="rId410" Type="http://schemas.openxmlformats.org/officeDocument/2006/relationships/image" Target="../media/image516.png"/><Relationship Id="rId30" Type="http://schemas.openxmlformats.org/officeDocument/2006/relationships/image" Target="../media/image326.png"/><Relationship Id="rId105" Type="http://schemas.openxmlformats.org/officeDocument/2006/relationships/customXml" Target="../ink/ink285.xml"/><Relationship Id="rId126" Type="http://schemas.openxmlformats.org/officeDocument/2006/relationships/image" Target="../media/image374.png"/><Relationship Id="rId147" Type="http://schemas.openxmlformats.org/officeDocument/2006/relationships/customXml" Target="../ink/ink306.xml"/><Relationship Id="rId168" Type="http://schemas.openxmlformats.org/officeDocument/2006/relationships/image" Target="../media/image395.png"/><Relationship Id="rId312" Type="http://schemas.openxmlformats.org/officeDocument/2006/relationships/image" Target="../media/image467.png"/><Relationship Id="rId333" Type="http://schemas.openxmlformats.org/officeDocument/2006/relationships/customXml" Target="../ink/ink399.xml"/><Relationship Id="rId354" Type="http://schemas.openxmlformats.org/officeDocument/2006/relationships/image" Target="../media/image488.png"/><Relationship Id="rId51" Type="http://schemas.openxmlformats.org/officeDocument/2006/relationships/customXml" Target="../ink/ink258.xml"/><Relationship Id="rId72" Type="http://schemas.openxmlformats.org/officeDocument/2006/relationships/image" Target="../media/image347.png"/><Relationship Id="rId93" Type="http://schemas.openxmlformats.org/officeDocument/2006/relationships/customXml" Target="../ink/ink279.xml"/><Relationship Id="rId189" Type="http://schemas.openxmlformats.org/officeDocument/2006/relationships/customXml" Target="../ink/ink327.xml"/><Relationship Id="rId375" Type="http://schemas.openxmlformats.org/officeDocument/2006/relationships/customXml" Target="../ink/ink420.xml"/><Relationship Id="rId396" Type="http://schemas.openxmlformats.org/officeDocument/2006/relationships/image" Target="../media/image509.png"/><Relationship Id="rId3" Type="http://schemas.openxmlformats.org/officeDocument/2006/relationships/customXml" Target="../ink/ink235.xml"/><Relationship Id="rId214" Type="http://schemas.openxmlformats.org/officeDocument/2006/relationships/image" Target="../media/image418.png"/><Relationship Id="rId235" Type="http://schemas.openxmlformats.org/officeDocument/2006/relationships/customXml" Target="../ink/ink350.xml"/><Relationship Id="rId256" Type="http://schemas.openxmlformats.org/officeDocument/2006/relationships/image" Target="../media/image439.png"/><Relationship Id="rId277" Type="http://schemas.openxmlformats.org/officeDocument/2006/relationships/customXml" Target="../ink/ink371.xml"/><Relationship Id="rId298" Type="http://schemas.openxmlformats.org/officeDocument/2006/relationships/image" Target="../media/image460.png"/><Relationship Id="rId400" Type="http://schemas.openxmlformats.org/officeDocument/2006/relationships/image" Target="../media/image511.png"/><Relationship Id="rId421" Type="http://schemas.openxmlformats.org/officeDocument/2006/relationships/customXml" Target="../ink/ink443.xml"/><Relationship Id="rId116" Type="http://schemas.openxmlformats.org/officeDocument/2006/relationships/image" Target="../media/image369.png"/><Relationship Id="rId137" Type="http://schemas.openxmlformats.org/officeDocument/2006/relationships/customXml" Target="../ink/ink301.xml"/><Relationship Id="rId158" Type="http://schemas.openxmlformats.org/officeDocument/2006/relationships/image" Target="../media/image390.png"/><Relationship Id="rId302" Type="http://schemas.openxmlformats.org/officeDocument/2006/relationships/image" Target="../media/image462.png"/><Relationship Id="rId323" Type="http://schemas.openxmlformats.org/officeDocument/2006/relationships/customXml" Target="../ink/ink394.xml"/><Relationship Id="rId344" Type="http://schemas.openxmlformats.org/officeDocument/2006/relationships/image" Target="../media/image483.png"/><Relationship Id="rId20" Type="http://schemas.openxmlformats.org/officeDocument/2006/relationships/image" Target="../media/image321.png"/><Relationship Id="rId41" Type="http://schemas.openxmlformats.org/officeDocument/2006/relationships/customXml" Target="../ink/ink253.xml"/><Relationship Id="rId62" Type="http://schemas.openxmlformats.org/officeDocument/2006/relationships/image" Target="../media/image342.png"/><Relationship Id="rId83" Type="http://schemas.openxmlformats.org/officeDocument/2006/relationships/customXml" Target="../ink/ink274.xml"/><Relationship Id="rId179" Type="http://schemas.openxmlformats.org/officeDocument/2006/relationships/customXml" Target="../ink/ink322.xml"/><Relationship Id="rId365" Type="http://schemas.openxmlformats.org/officeDocument/2006/relationships/customXml" Target="../ink/ink415.xml"/><Relationship Id="rId386" Type="http://schemas.openxmlformats.org/officeDocument/2006/relationships/image" Target="../media/image504.png"/><Relationship Id="rId190" Type="http://schemas.openxmlformats.org/officeDocument/2006/relationships/image" Target="../media/image406.png"/><Relationship Id="rId204" Type="http://schemas.openxmlformats.org/officeDocument/2006/relationships/image" Target="../media/image413.png"/><Relationship Id="rId225" Type="http://schemas.openxmlformats.org/officeDocument/2006/relationships/customXml" Target="../ink/ink345.xml"/><Relationship Id="rId246" Type="http://schemas.openxmlformats.org/officeDocument/2006/relationships/image" Target="../media/image434.png"/><Relationship Id="rId267" Type="http://schemas.openxmlformats.org/officeDocument/2006/relationships/customXml" Target="../ink/ink366.xml"/><Relationship Id="rId288" Type="http://schemas.openxmlformats.org/officeDocument/2006/relationships/image" Target="../media/image455.png"/><Relationship Id="rId411" Type="http://schemas.openxmlformats.org/officeDocument/2006/relationships/customXml" Target="../ink/ink438.xml"/><Relationship Id="rId106" Type="http://schemas.openxmlformats.org/officeDocument/2006/relationships/image" Target="../media/image364.png"/><Relationship Id="rId127" Type="http://schemas.openxmlformats.org/officeDocument/2006/relationships/customXml" Target="../ink/ink296.xml"/><Relationship Id="rId313" Type="http://schemas.openxmlformats.org/officeDocument/2006/relationships/customXml" Target="../ink/ink389.xml"/><Relationship Id="rId10" Type="http://schemas.openxmlformats.org/officeDocument/2006/relationships/image" Target="../media/image316.png"/><Relationship Id="rId31" Type="http://schemas.openxmlformats.org/officeDocument/2006/relationships/customXml" Target="../ink/ink248.xml"/><Relationship Id="rId52" Type="http://schemas.openxmlformats.org/officeDocument/2006/relationships/image" Target="../media/image337.png"/><Relationship Id="rId73" Type="http://schemas.openxmlformats.org/officeDocument/2006/relationships/customXml" Target="../ink/ink269.xml"/><Relationship Id="rId94" Type="http://schemas.openxmlformats.org/officeDocument/2006/relationships/image" Target="../media/image358.png"/><Relationship Id="rId148" Type="http://schemas.openxmlformats.org/officeDocument/2006/relationships/image" Target="../media/image385.png"/><Relationship Id="rId169" Type="http://schemas.openxmlformats.org/officeDocument/2006/relationships/customXml" Target="../ink/ink317.xml"/><Relationship Id="rId334" Type="http://schemas.openxmlformats.org/officeDocument/2006/relationships/image" Target="../media/image478.png"/><Relationship Id="rId355" Type="http://schemas.openxmlformats.org/officeDocument/2006/relationships/customXml" Target="../ink/ink410.xml"/><Relationship Id="rId376" Type="http://schemas.openxmlformats.org/officeDocument/2006/relationships/image" Target="../media/image499.png"/><Relationship Id="rId397" Type="http://schemas.openxmlformats.org/officeDocument/2006/relationships/customXml" Target="../ink/ink431.xml"/><Relationship Id="rId180" Type="http://schemas.openxmlformats.org/officeDocument/2006/relationships/image" Target="../media/image401.png"/><Relationship Id="rId215" Type="http://schemas.openxmlformats.org/officeDocument/2006/relationships/customXml" Target="../ink/ink340.xml"/><Relationship Id="rId236" Type="http://schemas.openxmlformats.org/officeDocument/2006/relationships/image" Target="../media/image429.png"/><Relationship Id="rId257" Type="http://schemas.openxmlformats.org/officeDocument/2006/relationships/customXml" Target="../ink/ink361.xml"/><Relationship Id="rId278" Type="http://schemas.openxmlformats.org/officeDocument/2006/relationships/image" Target="../media/image450.png"/><Relationship Id="rId401" Type="http://schemas.openxmlformats.org/officeDocument/2006/relationships/customXml" Target="../ink/ink433.xml"/><Relationship Id="rId422" Type="http://schemas.openxmlformats.org/officeDocument/2006/relationships/image" Target="../media/image522.png"/><Relationship Id="rId303" Type="http://schemas.openxmlformats.org/officeDocument/2006/relationships/customXml" Target="../ink/ink384.xml"/><Relationship Id="rId42" Type="http://schemas.openxmlformats.org/officeDocument/2006/relationships/image" Target="../media/image332.png"/><Relationship Id="rId84" Type="http://schemas.openxmlformats.org/officeDocument/2006/relationships/image" Target="../media/image353.png"/><Relationship Id="rId138" Type="http://schemas.openxmlformats.org/officeDocument/2006/relationships/image" Target="../media/image380.png"/><Relationship Id="rId345" Type="http://schemas.openxmlformats.org/officeDocument/2006/relationships/customXml" Target="../ink/ink405.xml"/><Relationship Id="rId387" Type="http://schemas.openxmlformats.org/officeDocument/2006/relationships/customXml" Target="../ink/ink426.xml"/><Relationship Id="rId191" Type="http://schemas.openxmlformats.org/officeDocument/2006/relationships/customXml" Target="../ink/ink328.xml"/><Relationship Id="rId205" Type="http://schemas.openxmlformats.org/officeDocument/2006/relationships/customXml" Target="../ink/ink335.xml"/><Relationship Id="rId247" Type="http://schemas.openxmlformats.org/officeDocument/2006/relationships/customXml" Target="../ink/ink356.xml"/><Relationship Id="rId412" Type="http://schemas.openxmlformats.org/officeDocument/2006/relationships/image" Target="../media/image517.png"/><Relationship Id="rId107" Type="http://schemas.openxmlformats.org/officeDocument/2006/relationships/customXml" Target="../ink/ink286.xml"/><Relationship Id="rId289" Type="http://schemas.openxmlformats.org/officeDocument/2006/relationships/customXml" Target="../ink/ink377.xml"/><Relationship Id="rId11" Type="http://schemas.openxmlformats.org/officeDocument/2006/relationships/customXml" Target="../ink/ink238.xml"/><Relationship Id="rId53" Type="http://schemas.openxmlformats.org/officeDocument/2006/relationships/customXml" Target="../ink/ink259.xml"/><Relationship Id="rId149" Type="http://schemas.openxmlformats.org/officeDocument/2006/relationships/customXml" Target="../ink/ink307.xml"/><Relationship Id="rId314" Type="http://schemas.openxmlformats.org/officeDocument/2006/relationships/image" Target="../media/image468.png"/><Relationship Id="rId356" Type="http://schemas.openxmlformats.org/officeDocument/2006/relationships/image" Target="../media/image489.png"/><Relationship Id="rId398" Type="http://schemas.openxmlformats.org/officeDocument/2006/relationships/image" Target="../media/image510.png"/><Relationship Id="rId95" Type="http://schemas.openxmlformats.org/officeDocument/2006/relationships/customXml" Target="../ink/ink280.xml"/><Relationship Id="rId160" Type="http://schemas.openxmlformats.org/officeDocument/2006/relationships/image" Target="../media/image391.png"/><Relationship Id="rId216" Type="http://schemas.openxmlformats.org/officeDocument/2006/relationships/image" Target="../media/image419.png"/><Relationship Id="rId423" Type="http://schemas.openxmlformats.org/officeDocument/2006/relationships/customXml" Target="../ink/ink444.xml"/><Relationship Id="rId258" Type="http://schemas.openxmlformats.org/officeDocument/2006/relationships/image" Target="../media/image440.png"/></Relationships>
</file>

<file path=ppt/slides/_rels/slide25.xml.rels><?xml version="1.0" encoding="UTF-8" standalone="yes"?>
<Relationships xmlns="http://schemas.openxmlformats.org/package/2006/relationships"><Relationship Id="rId8" Type="http://schemas.openxmlformats.org/officeDocument/2006/relationships/image" Target="../media/image528.png"/><Relationship Id="rId13" Type="http://schemas.openxmlformats.org/officeDocument/2006/relationships/customXml" Target="../ink/ink450.xml"/><Relationship Id="rId18" Type="http://schemas.openxmlformats.org/officeDocument/2006/relationships/image" Target="../media/image533.png"/><Relationship Id="rId26" Type="http://schemas.openxmlformats.org/officeDocument/2006/relationships/image" Target="../media/image81.png"/><Relationship Id="rId3" Type="http://schemas.openxmlformats.org/officeDocument/2006/relationships/customXml" Target="../ink/ink446.xml"/><Relationship Id="rId21" Type="http://schemas.openxmlformats.org/officeDocument/2006/relationships/customXml" Target="../ink/ink454.xml"/><Relationship Id="rId7" Type="http://schemas.openxmlformats.org/officeDocument/2006/relationships/customXml" Target="../ink/ink447.xml"/><Relationship Id="rId12" Type="http://schemas.openxmlformats.org/officeDocument/2006/relationships/image" Target="../media/image530.png"/><Relationship Id="rId17" Type="http://schemas.openxmlformats.org/officeDocument/2006/relationships/customXml" Target="../ink/ink452.xml"/><Relationship Id="rId25" Type="http://schemas.openxmlformats.org/officeDocument/2006/relationships/customXml" Target="../ink/ink456.xml"/><Relationship Id="rId2" Type="http://schemas.openxmlformats.org/officeDocument/2006/relationships/image" Target="../media/image78.png"/><Relationship Id="rId16" Type="http://schemas.openxmlformats.org/officeDocument/2006/relationships/image" Target="../media/image532.png"/><Relationship Id="rId20" Type="http://schemas.openxmlformats.org/officeDocument/2006/relationships/image" Target="../media/image534.png"/><Relationship Id="rId29" Type="http://schemas.openxmlformats.org/officeDocument/2006/relationships/customXml" Target="../ink/ink458.xml"/><Relationship Id="rId1" Type="http://schemas.openxmlformats.org/officeDocument/2006/relationships/slideLayout" Target="../slideLayouts/slideLayout7.xml"/><Relationship Id="rId6" Type="http://schemas.openxmlformats.org/officeDocument/2006/relationships/image" Target="../media/image527.png"/><Relationship Id="rId11" Type="http://schemas.openxmlformats.org/officeDocument/2006/relationships/customXml" Target="../ink/ink449.xml"/><Relationship Id="rId24" Type="http://schemas.openxmlformats.org/officeDocument/2006/relationships/image" Target="../media/image80.png"/><Relationship Id="rId15" Type="http://schemas.openxmlformats.org/officeDocument/2006/relationships/customXml" Target="../ink/ink451.xml"/><Relationship Id="rId23" Type="http://schemas.openxmlformats.org/officeDocument/2006/relationships/customXml" Target="../ink/ink455.xml"/><Relationship Id="rId28" Type="http://schemas.openxmlformats.org/officeDocument/2006/relationships/image" Target="../media/image82.png"/><Relationship Id="rId10" Type="http://schemas.openxmlformats.org/officeDocument/2006/relationships/image" Target="../media/image529.png"/><Relationship Id="rId19" Type="http://schemas.openxmlformats.org/officeDocument/2006/relationships/customXml" Target="../ink/ink453.xml"/><Relationship Id="rId9" Type="http://schemas.openxmlformats.org/officeDocument/2006/relationships/customXml" Target="../ink/ink448.xml"/><Relationship Id="rId14" Type="http://schemas.openxmlformats.org/officeDocument/2006/relationships/image" Target="../media/image531.png"/><Relationship Id="rId22" Type="http://schemas.openxmlformats.org/officeDocument/2006/relationships/image" Target="../media/image79.png"/><Relationship Id="rId27" Type="http://schemas.openxmlformats.org/officeDocument/2006/relationships/customXml" Target="../ink/ink457.xml"/><Relationship Id="rId30" Type="http://schemas.openxmlformats.org/officeDocument/2006/relationships/image" Target="../media/image83.png"/></Relationships>
</file>

<file path=ppt/slides/_rels/slide26.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Visual_field" TargetMode="External"/><Relationship Id="rId2" Type="http://schemas.openxmlformats.org/officeDocument/2006/relationships/hyperlink" Target="https://en.wikipedia.org/wiki/Cortex_(anatomy)" TargetMode="External"/><Relationship Id="rId1" Type="http://schemas.openxmlformats.org/officeDocument/2006/relationships/slideLayout" Target="../slideLayouts/slideLayout2.xml"/><Relationship Id="rId4" Type="http://schemas.openxmlformats.org/officeDocument/2006/relationships/hyperlink" Target="https://en.wikipedia.org/wiki/Receptive_field"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20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2800.png"/><Relationship Id="rId7" Type="http://schemas.openxmlformats.org/officeDocument/2006/relationships/image" Target="../media/image2700.png"/><Relationship Id="rId2" Type="http://schemas.openxmlformats.org/officeDocument/2006/relationships/image" Target="../media/image211.png"/><Relationship Id="rId1" Type="http://schemas.openxmlformats.org/officeDocument/2006/relationships/slideLayout" Target="../slideLayouts/slideLayout2.xml"/><Relationship Id="rId6" Type="http://schemas.openxmlformats.org/officeDocument/2006/relationships/image" Target="../media/image2600.png"/><Relationship Id="rId11" Type="http://schemas.openxmlformats.org/officeDocument/2006/relationships/image" Target="../media/image3110.png"/><Relationship Id="rId5" Type="http://schemas.openxmlformats.org/officeDocument/2006/relationships/image" Target="../media/image2500.png"/><Relationship Id="rId10" Type="http://schemas.openxmlformats.org/officeDocument/2006/relationships/image" Target="../media/image3000.png"/><Relationship Id="rId9" Type="http://schemas.openxmlformats.org/officeDocument/2006/relationships/image" Target="../media/image2900.png"/></Relationships>
</file>

<file path=ppt/slides/_rels/slide35.xml.rels><?xml version="1.0" encoding="UTF-8" standalone="yes"?>
<Relationships xmlns="http://schemas.openxmlformats.org/package/2006/relationships"><Relationship Id="rId8" Type="http://schemas.openxmlformats.org/officeDocument/2006/relationships/image" Target="../media/image3510.png"/><Relationship Id="rId13" Type="http://schemas.openxmlformats.org/officeDocument/2006/relationships/image" Target="../media/image4010.png"/><Relationship Id="rId7" Type="http://schemas.openxmlformats.org/officeDocument/2006/relationships/image" Target="../media/image3410.png"/><Relationship Id="rId12" Type="http://schemas.openxmlformats.org/officeDocument/2006/relationships/image" Target="../media/image3910.png"/><Relationship Id="rId1" Type="http://schemas.openxmlformats.org/officeDocument/2006/relationships/slideLayout" Target="../slideLayouts/slideLayout2.xml"/><Relationship Id="rId6" Type="http://schemas.openxmlformats.org/officeDocument/2006/relationships/image" Target="../media/image3310.png"/><Relationship Id="rId11" Type="http://schemas.openxmlformats.org/officeDocument/2006/relationships/image" Target="../media/image3810.png"/><Relationship Id="rId5" Type="http://schemas.openxmlformats.org/officeDocument/2006/relationships/image" Target="../media/image3210.png"/><Relationship Id="rId10" Type="http://schemas.openxmlformats.org/officeDocument/2006/relationships/image" Target="../media/image212.png"/><Relationship Id="rId4" Type="http://schemas.openxmlformats.org/officeDocument/2006/relationships/image" Target="../media/image3100.png"/><Relationship Id="rId9" Type="http://schemas.openxmlformats.org/officeDocument/2006/relationships/image" Target="../media/image3610.png"/></Relationships>
</file>

<file path=ppt/slides/_rels/slide36.xml.rels><?xml version="1.0" encoding="UTF-8" standalone="yes"?>
<Relationships xmlns="http://schemas.openxmlformats.org/package/2006/relationships"><Relationship Id="rId2" Type="http://schemas.openxmlformats.org/officeDocument/2006/relationships/image" Target="../media/image2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5.png"/><Relationship Id="rId2" Type="http://schemas.openxmlformats.org/officeDocument/2006/relationships/image" Target="../media/image2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n.wikipedia.org/wiki/Cortex_(anatomy)"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57.png"/><Relationship Id="rId13" Type="http://schemas.openxmlformats.org/officeDocument/2006/relationships/image" Target="../media/image162.png"/><Relationship Id="rId3" Type="http://schemas.openxmlformats.org/officeDocument/2006/relationships/image" Target="../media/image5.png"/><Relationship Id="rId7" Type="http://schemas.openxmlformats.org/officeDocument/2006/relationships/image" Target="../media/image1561.png"/><Relationship Id="rId12" Type="http://schemas.openxmlformats.org/officeDocument/2006/relationships/image" Target="../media/image161.png"/><Relationship Id="rId17" Type="http://schemas.openxmlformats.org/officeDocument/2006/relationships/image" Target="../media/image166.png"/><Relationship Id="rId2" Type="http://schemas.openxmlformats.org/officeDocument/2006/relationships/image" Target="../media/image4.png"/><Relationship Id="rId16" Type="http://schemas.openxmlformats.org/officeDocument/2006/relationships/image" Target="../media/image165.png"/><Relationship Id="rId1" Type="http://schemas.openxmlformats.org/officeDocument/2006/relationships/slideLayout" Target="../slideLayouts/slideLayout2.xml"/><Relationship Id="rId6" Type="http://schemas.openxmlformats.org/officeDocument/2006/relationships/image" Target="../media/image1551.png"/><Relationship Id="rId11" Type="http://schemas.openxmlformats.org/officeDocument/2006/relationships/image" Target="../media/image160.png"/><Relationship Id="rId15" Type="http://schemas.openxmlformats.org/officeDocument/2006/relationships/image" Target="../media/image164.png"/><Relationship Id="rId10" Type="http://schemas.openxmlformats.org/officeDocument/2006/relationships/image" Target="../media/image159.png"/><Relationship Id="rId9" Type="http://schemas.openxmlformats.org/officeDocument/2006/relationships/image" Target="../media/image158.png"/><Relationship Id="rId14" Type="http://schemas.openxmlformats.org/officeDocument/2006/relationships/image" Target="../media/image163.png"/></Relationships>
</file>

<file path=ppt/slides/_rels/slide8.xml.rels><?xml version="1.0" encoding="UTF-8" standalone="yes"?>
<Relationships xmlns="http://schemas.openxmlformats.org/package/2006/relationships"><Relationship Id="rId8" Type="http://schemas.openxmlformats.org/officeDocument/2006/relationships/image" Target="../media/image171.png"/><Relationship Id="rId7" Type="http://schemas.openxmlformats.org/officeDocument/2006/relationships/image" Target="../media/image170.png"/><Relationship Id="rId1" Type="http://schemas.openxmlformats.org/officeDocument/2006/relationships/slideLayout" Target="../slideLayouts/slideLayout2.xml"/><Relationship Id="rId6" Type="http://schemas.openxmlformats.org/officeDocument/2006/relationships/image" Target="../media/image169.png"/><Relationship Id="rId5" Type="http://schemas.openxmlformats.org/officeDocument/2006/relationships/image" Target="../media/image168.png"/><Relationship Id="rId10" Type="http://schemas.openxmlformats.org/officeDocument/2006/relationships/image" Target="../media/image6.png"/><Relationship Id="rId4" Type="http://schemas.openxmlformats.org/officeDocument/2006/relationships/image" Target="../media/image167.png"/><Relationship Id="rId9" Type="http://schemas.openxmlformats.org/officeDocument/2006/relationships/image" Target="../media/image172.png"/></Relationships>
</file>

<file path=ppt/slides/_rels/slide9.xml.rels><?xml version="1.0" encoding="UTF-8" standalone="yes"?>
<Relationships xmlns="http://schemas.openxmlformats.org/package/2006/relationships"><Relationship Id="rId26" Type="http://schemas.openxmlformats.org/officeDocument/2006/relationships/customXml" Target="../ink/ink7.xml"/><Relationship Id="rId117" Type="http://schemas.openxmlformats.org/officeDocument/2006/relationships/image" Target="../media/image70.png"/><Relationship Id="rId21" Type="http://schemas.openxmlformats.org/officeDocument/2006/relationships/image" Target="../media/image22.png"/><Relationship Id="rId42" Type="http://schemas.openxmlformats.org/officeDocument/2006/relationships/customXml" Target="../ink/ink15.xml"/><Relationship Id="rId47" Type="http://schemas.openxmlformats.org/officeDocument/2006/relationships/image" Target="../media/image35.png"/><Relationship Id="rId63" Type="http://schemas.openxmlformats.org/officeDocument/2006/relationships/image" Target="../media/image43.png"/><Relationship Id="rId68" Type="http://schemas.openxmlformats.org/officeDocument/2006/relationships/customXml" Target="../ink/ink28.xml"/><Relationship Id="rId84" Type="http://schemas.openxmlformats.org/officeDocument/2006/relationships/customXml" Target="../ink/ink36.xml"/><Relationship Id="rId89" Type="http://schemas.openxmlformats.org/officeDocument/2006/relationships/image" Target="../media/image56.png"/><Relationship Id="rId112" Type="http://schemas.openxmlformats.org/officeDocument/2006/relationships/customXml" Target="../ink/ink50.xml"/><Relationship Id="rId16" Type="http://schemas.openxmlformats.org/officeDocument/2006/relationships/customXml" Target="../ink/ink2.xml"/><Relationship Id="rId107" Type="http://schemas.openxmlformats.org/officeDocument/2006/relationships/image" Target="../media/image65.png"/><Relationship Id="rId11" Type="http://schemas.openxmlformats.org/officeDocument/2006/relationships/image" Target="../media/image9.png"/><Relationship Id="rId24" Type="http://schemas.openxmlformats.org/officeDocument/2006/relationships/customXml" Target="../ink/ink6.xml"/><Relationship Id="rId32" Type="http://schemas.openxmlformats.org/officeDocument/2006/relationships/customXml" Target="../ink/ink10.xml"/><Relationship Id="rId37" Type="http://schemas.openxmlformats.org/officeDocument/2006/relationships/image" Target="../media/image30.png"/><Relationship Id="rId40" Type="http://schemas.openxmlformats.org/officeDocument/2006/relationships/customXml" Target="../ink/ink14.xml"/><Relationship Id="rId45" Type="http://schemas.openxmlformats.org/officeDocument/2006/relationships/image" Target="../media/image34.png"/><Relationship Id="rId53" Type="http://schemas.openxmlformats.org/officeDocument/2006/relationships/image" Target="../media/image38.png"/><Relationship Id="rId58" Type="http://schemas.openxmlformats.org/officeDocument/2006/relationships/customXml" Target="../ink/ink23.xml"/><Relationship Id="rId66" Type="http://schemas.openxmlformats.org/officeDocument/2006/relationships/customXml" Target="../ink/ink27.xml"/><Relationship Id="rId74" Type="http://schemas.openxmlformats.org/officeDocument/2006/relationships/customXml" Target="../ink/ink31.xml"/><Relationship Id="rId79" Type="http://schemas.openxmlformats.org/officeDocument/2006/relationships/image" Target="../media/image51.png"/><Relationship Id="rId87" Type="http://schemas.openxmlformats.org/officeDocument/2006/relationships/image" Target="../media/image55.png"/><Relationship Id="rId102" Type="http://schemas.openxmlformats.org/officeDocument/2006/relationships/customXml" Target="../ink/ink45.xml"/><Relationship Id="rId110" Type="http://schemas.openxmlformats.org/officeDocument/2006/relationships/customXml" Target="../ink/ink49.xml"/><Relationship Id="rId115" Type="http://schemas.openxmlformats.org/officeDocument/2006/relationships/image" Target="../media/image69.png"/><Relationship Id="rId5" Type="http://schemas.openxmlformats.org/officeDocument/2006/relationships/image" Target="../media/image1681.png"/><Relationship Id="rId61" Type="http://schemas.openxmlformats.org/officeDocument/2006/relationships/image" Target="../media/image42.png"/><Relationship Id="rId82" Type="http://schemas.openxmlformats.org/officeDocument/2006/relationships/customXml" Target="../ink/ink35.xml"/><Relationship Id="rId90" Type="http://schemas.openxmlformats.org/officeDocument/2006/relationships/customXml" Target="../ink/ink39.xml"/><Relationship Id="rId95" Type="http://schemas.openxmlformats.org/officeDocument/2006/relationships/image" Target="../media/image59.png"/><Relationship Id="rId19" Type="http://schemas.openxmlformats.org/officeDocument/2006/relationships/image" Target="../media/image21.png"/><Relationship Id="rId14" Type="http://schemas.openxmlformats.org/officeDocument/2006/relationships/customXml" Target="../ink/ink1.xml"/><Relationship Id="rId22" Type="http://schemas.openxmlformats.org/officeDocument/2006/relationships/customXml" Target="../ink/ink5.xml"/><Relationship Id="rId27" Type="http://schemas.openxmlformats.org/officeDocument/2006/relationships/image" Target="../media/image25.png"/><Relationship Id="rId30" Type="http://schemas.openxmlformats.org/officeDocument/2006/relationships/customXml" Target="../ink/ink9.xml"/><Relationship Id="rId35" Type="http://schemas.openxmlformats.org/officeDocument/2006/relationships/image" Target="../media/image29.png"/><Relationship Id="rId43" Type="http://schemas.openxmlformats.org/officeDocument/2006/relationships/image" Target="../media/image33.png"/><Relationship Id="rId48" Type="http://schemas.openxmlformats.org/officeDocument/2006/relationships/customXml" Target="../ink/ink18.xml"/><Relationship Id="rId56" Type="http://schemas.openxmlformats.org/officeDocument/2006/relationships/customXml" Target="../ink/ink22.xml"/><Relationship Id="rId64" Type="http://schemas.openxmlformats.org/officeDocument/2006/relationships/customXml" Target="../ink/ink26.xml"/><Relationship Id="rId69" Type="http://schemas.openxmlformats.org/officeDocument/2006/relationships/image" Target="../media/image46.png"/><Relationship Id="rId77" Type="http://schemas.openxmlformats.org/officeDocument/2006/relationships/image" Target="../media/image50.png"/><Relationship Id="rId100" Type="http://schemas.openxmlformats.org/officeDocument/2006/relationships/customXml" Target="../ink/ink44.xml"/><Relationship Id="rId105" Type="http://schemas.openxmlformats.org/officeDocument/2006/relationships/image" Target="../media/image64.png"/><Relationship Id="rId113" Type="http://schemas.openxmlformats.org/officeDocument/2006/relationships/image" Target="../media/image68.png"/><Relationship Id="rId8" Type="http://schemas.openxmlformats.org/officeDocument/2006/relationships/image" Target="../media/image1711.png"/><Relationship Id="rId51" Type="http://schemas.openxmlformats.org/officeDocument/2006/relationships/image" Target="../media/image37.png"/><Relationship Id="rId72" Type="http://schemas.openxmlformats.org/officeDocument/2006/relationships/customXml" Target="../ink/ink30.xml"/><Relationship Id="rId80" Type="http://schemas.openxmlformats.org/officeDocument/2006/relationships/customXml" Target="../ink/ink34.xml"/><Relationship Id="rId85" Type="http://schemas.openxmlformats.org/officeDocument/2006/relationships/image" Target="../media/image54.png"/><Relationship Id="rId93" Type="http://schemas.openxmlformats.org/officeDocument/2006/relationships/image" Target="../media/image58.png"/><Relationship Id="rId98" Type="http://schemas.openxmlformats.org/officeDocument/2006/relationships/customXml" Target="../ink/ink43.xml"/><Relationship Id="rId12" Type="http://schemas.openxmlformats.org/officeDocument/2006/relationships/image" Target="../media/image10.png"/><Relationship Id="rId17" Type="http://schemas.openxmlformats.org/officeDocument/2006/relationships/image" Target="../media/image20.png"/><Relationship Id="rId25" Type="http://schemas.openxmlformats.org/officeDocument/2006/relationships/image" Target="../media/image24.png"/><Relationship Id="rId33" Type="http://schemas.openxmlformats.org/officeDocument/2006/relationships/image" Target="../media/image28.png"/><Relationship Id="rId38" Type="http://schemas.openxmlformats.org/officeDocument/2006/relationships/customXml" Target="../ink/ink13.xml"/><Relationship Id="rId46" Type="http://schemas.openxmlformats.org/officeDocument/2006/relationships/customXml" Target="../ink/ink17.xml"/><Relationship Id="rId59" Type="http://schemas.openxmlformats.org/officeDocument/2006/relationships/image" Target="../media/image41.png"/><Relationship Id="rId67" Type="http://schemas.openxmlformats.org/officeDocument/2006/relationships/image" Target="../media/image45.png"/><Relationship Id="rId103" Type="http://schemas.openxmlformats.org/officeDocument/2006/relationships/image" Target="../media/image63.png"/><Relationship Id="rId108" Type="http://schemas.openxmlformats.org/officeDocument/2006/relationships/customXml" Target="../ink/ink48.xml"/><Relationship Id="rId116" Type="http://schemas.openxmlformats.org/officeDocument/2006/relationships/customXml" Target="../ink/ink52.xml"/><Relationship Id="rId20" Type="http://schemas.openxmlformats.org/officeDocument/2006/relationships/customXml" Target="../ink/ink4.xml"/><Relationship Id="rId41" Type="http://schemas.openxmlformats.org/officeDocument/2006/relationships/image" Target="../media/image32.png"/><Relationship Id="rId54" Type="http://schemas.openxmlformats.org/officeDocument/2006/relationships/customXml" Target="../ink/ink21.xml"/><Relationship Id="rId62" Type="http://schemas.openxmlformats.org/officeDocument/2006/relationships/customXml" Target="../ink/ink25.xml"/><Relationship Id="rId70" Type="http://schemas.openxmlformats.org/officeDocument/2006/relationships/customXml" Target="../ink/ink29.xml"/><Relationship Id="rId75" Type="http://schemas.openxmlformats.org/officeDocument/2006/relationships/image" Target="../media/image49.png"/><Relationship Id="rId83" Type="http://schemas.openxmlformats.org/officeDocument/2006/relationships/image" Target="../media/image53.png"/><Relationship Id="rId88" Type="http://schemas.openxmlformats.org/officeDocument/2006/relationships/customXml" Target="../ink/ink38.xml"/><Relationship Id="rId91" Type="http://schemas.openxmlformats.org/officeDocument/2006/relationships/image" Target="../media/image57.png"/><Relationship Id="rId96" Type="http://schemas.openxmlformats.org/officeDocument/2006/relationships/customXml" Target="../ink/ink42.xml"/><Relationship Id="rId111"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1691.png"/><Relationship Id="rId15" Type="http://schemas.openxmlformats.org/officeDocument/2006/relationships/image" Target="../media/image19.png"/><Relationship Id="rId23" Type="http://schemas.openxmlformats.org/officeDocument/2006/relationships/image" Target="../media/image23.png"/><Relationship Id="rId28" Type="http://schemas.openxmlformats.org/officeDocument/2006/relationships/customXml" Target="../ink/ink8.xml"/><Relationship Id="rId36" Type="http://schemas.openxmlformats.org/officeDocument/2006/relationships/customXml" Target="../ink/ink12.xml"/><Relationship Id="rId49" Type="http://schemas.openxmlformats.org/officeDocument/2006/relationships/image" Target="../media/image36.png"/><Relationship Id="rId57" Type="http://schemas.openxmlformats.org/officeDocument/2006/relationships/image" Target="../media/image40.png"/><Relationship Id="rId106" Type="http://schemas.openxmlformats.org/officeDocument/2006/relationships/customXml" Target="../ink/ink47.xml"/><Relationship Id="rId114" Type="http://schemas.openxmlformats.org/officeDocument/2006/relationships/customXml" Target="../ink/ink51.xml"/><Relationship Id="rId10" Type="http://schemas.openxmlformats.org/officeDocument/2006/relationships/image" Target="../media/image8.png"/><Relationship Id="rId31" Type="http://schemas.openxmlformats.org/officeDocument/2006/relationships/image" Target="../media/image27.png"/><Relationship Id="rId44" Type="http://schemas.openxmlformats.org/officeDocument/2006/relationships/customXml" Target="../ink/ink16.xml"/><Relationship Id="rId52" Type="http://schemas.openxmlformats.org/officeDocument/2006/relationships/customXml" Target="../ink/ink20.xml"/><Relationship Id="rId60" Type="http://schemas.openxmlformats.org/officeDocument/2006/relationships/customXml" Target="../ink/ink24.xml"/><Relationship Id="rId65" Type="http://schemas.openxmlformats.org/officeDocument/2006/relationships/image" Target="../media/image44.png"/><Relationship Id="rId73" Type="http://schemas.openxmlformats.org/officeDocument/2006/relationships/image" Target="../media/image48.png"/><Relationship Id="rId78" Type="http://schemas.openxmlformats.org/officeDocument/2006/relationships/customXml" Target="../ink/ink33.xml"/><Relationship Id="rId81" Type="http://schemas.openxmlformats.org/officeDocument/2006/relationships/image" Target="../media/image52.png"/><Relationship Id="rId86" Type="http://schemas.openxmlformats.org/officeDocument/2006/relationships/customXml" Target="../ink/ink37.xml"/><Relationship Id="rId94" Type="http://schemas.openxmlformats.org/officeDocument/2006/relationships/customXml" Target="../ink/ink41.xml"/><Relationship Id="rId99" Type="http://schemas.openxmlformats.org/officeDocument/2006/relationships/image" Target="../media/image61.png"/><Relationship Id="rId101" Type="http://schemas.openxmlformats.org/officeDocument/2006/relationships/image" Target="../media/image62.png"/><Relationship Id="rId4" Type="http://schemas.openxmlformats.org/officeDocument/2006/relationships/image" Target="../media/image1671.png"/><Relationship Id="rId9" Type="http://schemas.openxmlformats.org/officeDocument/2006/relationships/image" Target="../media/image7.png"/><Relationship Id="rId13" Type="http://schemas.openxmlformats.org/officeDocument/2006/relationships/image" Target="../media/image5.png"/><Relationship Id="rId18" Type="http://schemas.openxmlformats.org/officeDocument/2006/relationships/customXml" Target="../ink/ink3.xml"/><Relationship Id="rId39" Type="http://schemas.openxmlformats.org/officeDocument/2006/relationships/image" Target="../media/image31.png"/><Relationship Id="rId109" Type="http://schemas.openxmlformats.org/officeDocument/2006/relationships/image" Target="../media/image66.png"/><Relationship Id="rId34" Type="http://schemas.openxmlformats.org/officeDocument/2006/relationships/customXml" Target="../ink/ink11.xml"/><Relationship Id="rId50" Type="http://schemas.openxmlformats.org/officeDocument/2006/relationships/customXml" Target="../ink/ink19.xml"/><Relationship Id="rId55" Type="http://schemas.openxmlformats.org/officeDocument/2006/relationships/image" Target="../media/image39.png"/><Relationship Id="rId76" Type="http://schemas.openxmlformats.org/officeDocument/2006/relationships/customXml" Target="../ink/ink32.xml"/><Relationship Id="rId97" Type="http://schemas.openxmlformats.org/officeDocument/2006/relationships/image" Target="../media/image60.png"/><Relationship Id="rId104" Type="http://schemas.openxmlformats.org/officeDocument/2006/relationships/customXml" Target="../ink/ink46.xml"/><Relationship Id="rId7" Type="http://schemas.openxmlformats.org/officeDocument/2006/relationships/image" Target="../media/image1701.png"/><Relationship Id="rId71" Type="http://schemas.openxmlformats.org/officeDocument/2006/relationships/image" Target="../media/image47.png"/><Relationship Id="rId92" Type="http://schemas.openxmlformats.org/officeDocument/2006/relationships/customXml" Target="../ink/ink40.xml"/><Relationship Id="rId2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712694" y="2595282"/>
            <a:ext cx="10385612" cy="847445"/>
          </a:xfrm>
        </p:spPr>
        <p:txBody>
          <a:bodyPr>
            <a:normAutofit fontScale="90000"/>
          </a:bodyPr>
          <a:lstStyle/>
          <a:p>
            <a:r>
              <a:rPr lang="en-US" altLang="ko-KR" dirty="0">
                <a:latin typeface="Times New Roman" panose="02020603050405020304" pitchFamily="18" charset="0"/>
                <a:cs typeface="Times New Roman" panose="02020603050405020304" pitchFamily="18" charset="0"/>
              </a:rPr>
              <a:t>Machine Learning</a:t>
            </a:r>
            <a:endParaRPr lang="ko-KR" altLang="en-US" dirty="0">
              <a:latin typeface="Times New Roman" panose="02020603050405020304" pitchFamily="18" charset="0"/>
              <a:cs typeface="Times New Roman" panose="02020603050405020304" pitchFamily="18" charset="0"/>
            </a:endParaRPr>
          </a:p>
        </p:txBody>
      </p:sp>
      <p:sp>
        <p:nvSpPr>
          <p:cNvPr id="5" name="부제목 4">
            <a:extLst>
              <a:ext uri="{FF2B5EF4-FFF2-40B4-BE49-F238E27FC236}">
                <a16:creationId xmlns:a16="http://schemas.microsoft.com/office/drawing/2014/main" id="{BF146A2D-2C62-414E-96BE-A3CED829651F}"/>
              </a:ext>
            </a:extLst>
          </p:cNvPr>
          <p:cNvSpPr>
            <a:spLocks noGrp="1"/>
          </p:cNvSpPr>
          <p:nvPr>
            <p:ph type="subTitle" idx="1"/>
          </p:nvPr>
        </p:nvSpPr>
        <p:spPr/>
        <p:txBody>
          <a:bodyPr/>
          <a:lstStyle/>
          <a:p>
            <a:endParaRPr lang="ko-KR" altLang="en-US"/>
          </a:p>
        </p:txBody>
      </p:sp>
    </p:spTree>
    <p:extLst>
      <p:ext uri="{BB962C8B-B14F-4D97-AF65-F5344CB8AC3E}">
        <p14:creationId xmlns:p14="http://schemas.microsoft.com/office/powerpoint/2010/main" val="1299959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슬라이드 번호 개체 틀 3">
            <a:extLst>
              <a:ext uri="{FF2B5EF4-FFF2-40B4-BE49-F238E27FC236}">
                <a16:creationId xmlns:a16="http://schemas.microsoft.com/office/drawing/2014/main" id="{33CAE90C-C53E-464A-91D2-50370481B793}"/>
              </a:ext>
            </a:extLst>
          </p:cNvPr>
          <p:cNvSpPr>
            <a:spLocks noGrp="1"/>
          </p:cNvSpPr>
          <p:nvPr>
            <p:ph type="sldNum" sz="quarter" idx="12"/>
          </p:nvPr>
        </p:nvSpPr>
        <p:spPr>
          <a:noFill/>
        </p:spPr>
        <p:txBody>
          <a:bodyPr/>
          <a:lstStyle>
            <a:lvl1pPr latinLnBrk="1">
              <a:lnSpc>
                <a:spcPct val="150000"/>
              </a:lnSpc>
              <a:spcBef>
                <a:spcPct val="20000"/>
              </a:spcBef>
              <a:buClr>
                <a:srgbClr val="0000FF"/>
              </a:buClr>
              <a:buChar char="•"/>
              <a:defRPr kumimoji="1" sz="2000">
                <a:solidFill>
                  <a:schemeClr val="tx1"/>
                </a:solidFill>
                <a:latin typeface="Times New Roman" panose="02020603050405020304" pitchFamily="18" charset="0"/>
                <a:ea typeface="굴림" panose="020B0600000101010101" pitchFamily="50" charset="-127"/>
              </a:defRPr>
            </a:lvl1pPr>
            <a:lvl2pPr marL="742950" indent="-285750" latinLnBrk="1">
              <a:lnSpc>
                <a:spcPct val="150000"/>
              </a:lnSpc>
              <a:spcBef>
                <a:spcPct val="20000"/>
              </a:spcBef>
              <a:buClr>
                <a:schemeClr val="tx1"/>
              </a:buClr>
              <a:buChar char="-"/>
              <a:defRPr kumimoji="1">
                <a:solidFill>
                  <a:schemeClr val="tx1"/>
                </a:solidFill>
                <a:latin typeface="Times New Roman" panose="02020603050405020304" pitchFamily="18" charset="0"/>
                <a:ea typeface="굴림" panose="020B0600000101010101" pitchFamily="50" charset="-127"/>
              </a:defRPr>
            </a:lvl2pPr>
            <a:lvl3pPr marL="1143000" indent="-228600" latinLnBrk="1">
              <a:spcBef>
                <a:spcPct val="20000"/>
              </a:spcBef>
              <a:buClr>
                <a:schemeClr val="accent2"/>
              </a:buClr>
              <a:buFont typeface="Monotype Sorts" pitchFamily="2" charset="2"/>
              <a:buChar char="x"/>
              <a:defRPr kumimoji="1" sz="2400">
                <a:solidFill>
                  <a:schemeClr val="tx1"/>
                </a:solidFill>
                <a:latin typeface="Times New Roman" panose="02020603050405020304" pitchFamily="18" charset="0"/>
                <a:ea typeface="굴림" panose="020B0600000101010101" pitchFamily="50" charset="-127"/>
              </a:defRPr>
            </a:lvl3pPr>
            <a:lvl4pPr marL="1600200" indent="-228600" latinLnBrk="1">
              <a:spcBef>
                <a:spcPct val="20000"/>
              </a:spcBef>
              <a:buClr>
                <a:schemeClr val="accent2"/>
              </a:buClr>
              <a:buChar char="•"/>
              <a:defRPr kumimoji="1" sz="2000">
                <a:solidFill>
                  <a:schemeClr val="tx1"/>
                </a:solidFill>
                <a:latin typeface="Times New Roman" panose="02020603050405020304" pitchFamily="18" charset="0"/>
                <a:ea typeface="굴림" panose="020B0600000101010101" pitchFamily="50" charset="-127"/>
              </a:defRPr>
            </a:lvl4pPr>
            <a:lvl5pPr marL="2057400" indent="-228600" latinLnBrk="1">
              <a:spcBef>
                <a:spcPct val="20000"/>
              </a:spcBef>
              <a:buClr>
                <a:schemeClr val="accent2"/>
              </a:buClr>
              <a:buChar char="–"/>
              <a:defRPr kumimoji="1" sz="2000">
                <a:solidFill>
                  <a:schemeClr val="tx1"/>
                </a:solidFill>
                <a:latin typeface="Times New Roman" panose="02020603050405020304" pitchFamily="18" charset="0"/>
                <a:ea typeface="굴림" panose="020B0600000101010101" pitchFamily="50" charset="-127"/>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ea typeface="굴림" panose="020B0600000101010101" pitchFamily="50" charset="-127"/>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ea typeface="굴림" panose="020B0600000101010101" pitchFamily="50" charset="-127"/>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ea typeface="굴림" panose="020B0600000101010101" pitchFamily="50" charset="-127"/>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ea typeface="굴림" panose="020B0600000101010101" pitchFamily="50" charset="-127"/>
              </a:defRPr>
            </a:lvl9pPr>
          </a:lstStyle>
          <a:p>
            <a:pPr>
              <a:lnSpc>
                <a:spcPct val="100000"/>
              </a:lnSpc>
              <a:spcBef>
                <a:spcPct val="50000"/>
              </a:spcBef>
              <a:buClrTx/>
              <a:buFontTx/>
              <a:buNone/>
            </a:pPr>
            <a:fld id="{9FE09361-A941-4F97-9D26-42A668E4E0CE}" type="slidenum">
              <a:rPr lang="en-US" altLang="ko-KR" sz="1400">
                <a:solidFill>
                  <a:schemeClr val="bg2"/>
                </a:solidFill>
              </a:rPr>
              <a:pPr>
                <a:lnSpc>
                  <a:spcPct val="100000"/>
                </a:lnSpc>
                <a:spcBef>
                  <a:spcPct val="50000"/>
                </a:spcBef>
                <a:buClrTx/>
                <a:buFontTx/>
                <a:buNone/>
              </a:pPr>
              <a:t>10</a:t>
            </a:fld>
            <a:endParaRPr lang="en-US" altLang="ko-KR" sz="1400">
              <a:solidFill>
                <a:schemeClr val="bg2"/>
              </a:solidFill>
            </a:endParaRPr>
          </a:p>
        </p:txBody>
      </p:sp>
      <p:sp>
        <p:nvSpPr>
          <p:cNvPr id="114690" name="Text Box 2">
            <a:extLst>
              <a:ext uri="{FF2B5EF4-FFF2-40B4-BE49-F238E27FC236}">
                <a16:creationId xmlns:a16="http://schemas.microsoft.com/office/drawing/2014/main" id="{76610511-280C-461D-BE81-EBA2D63B48E2}"/>
              </a:ext>
            </a:extLst>
          </p:cNvPr>
          <p:cNvSpPr txBox="1">
            <a:spLocks noChangeArrowheads="1"/>
          </p:cNvSpPr>
          <p:nvPr/>
        </p:nvSpPr>
        <p:spPr bwMode="auto">
          <a:xfrm>
            <a:off x="3552825" y="457201"/>
            <a:ext cx="5105400" cy="531813"/>
          </a:xfrm>
          <a:prstGeom prst="rect">
            <a:avLst/>
          </a:prstGeom>
          <a:gradFill rotWithShape="0">
            <a:gsLst>
              <a:gs pos="0">
                <a:schemeClr val="bg1"/>
              </a:gs>
              <a:gs pos="100000">
                <a:schemeClr val="bg1">
                  <a:gamma/>
                  <a:tint val="43922"/>
                  <a:invGamma/>
                </a:schemeClr>
              </a:gs>
            </a:gsLst>
            <a:lin ang="0" scaled="1"/>
          </a:gradFill>
          <a:ln w="12700">
            <a:solidFill>
              <a:schemeClr val="tx1"/>
            </a:solidFill>
            <a:miter lim="800000"/>
            <a:headEnd type="none" w="sm" len="sm"/>
            <a:tailEnd type="none" w="sm" len="sm"/>
          </a:ln>
          <a:effectLst>
            <a:outerShdw dist="107763" dir="2700000" algn="ctr" rotWithShape="0">
              <a:schemeClr val="bg2"/>
            </a:outerShdw>
          </a:effectLst>
        </p:spPr>
        <p:txBody>
          <a:bodyPr>
            <a:spAutoFit/>
          </a:bodyPr>
          <a:lstStyle/>
          <a:p>
            <a:pPr algn="ctr" eaLnBrk="1" latinLnBrk="1" hangingPunct="1">
              <a:spcBef>
                <a:spcPct val="50000"/>
              </a:spcBef>
              <a:defRPr/>
            </a:pPr>
            <a:r>
              <a:rPr lang="ko-KR" altLang="en-US" sz="2800" dirty="0">
                <a:solidFill>
                  <a:srgbClr val="990000"/>
                </a:solidFill>
              </a:rPr>
              <a:t>예제 </a:t>
            </a:r>
            <a:endParaRPr lang="en-US" altLang="ko-KR" sz="2800" dirty="0">
              <a:solidFill>
                <a:srgbClr val="990000"/>
              </a:solidFill>
            </a:endParaRPr>
          </a:p>
        </p:txBody>
      </p:sp>
      <p:sp>
        <p:nvSpPr>
          <p:cNvPr id="16388" name="Rectangle 3">
            <a:extLst>
              <a:ext uri="{FF2B5EF4-FFF2-40B4-BE49-F238E27FC236}">
                <a16:creationId xmlns:a16="http://schemas.microsoft.com/office/drawing/2014/main" id="{D820F236-2CC0-44BB-A3B3-82A92413CC3C}"/>
              </a:ext>
            </a:extLst>
          </p:cNvPr>
          <p:cNvSpPr>
            <a:spLocks noChangeArrowheads="1"/>
          </p:cNvSpPr>
          <p:nvPr/>
        </p:nvSpPr>
        <p:spPr bwMode="auto">
          <a:xfrm>
            <a:off x="2112963" y="1371600"/>
            <a:ext cx="7239000"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latinLnBrk="1">
              <a:lnSpc>
                <a:spcPct val="150000"/>
              </a:lnSpc>
              <a:spcBef>
                <a:spcPct val="20000"/>
              </a:spcBef>
              <a:buClr>
                <a:srgbClr val="0000FF"/>
              </a:buClr>
              <a:buChar char="•"/>
              <a:defRPr kumimoji="1" sz="2000">
                <a:solidFill>
                  <a:schemeClr val="tx1"/>
                </a:solidFill>
                <a:latin typeface="Times New Roman" panose="02020603050405020304" pitchFamily="18" charset="0"/>
                <a:ea typeface="굴림" panose="020B0600000101010101" pitchFamily="50" charset="-127"/>
              </a:defRPr>
            </a:lvl1pPr>
            <a:lvl2pPr marL="742950" indent="-285750" latinLnBrk="1">
              <a:lnSpc>
                <a:spcPct val="150000"/>
              </a:lnSpc>
              <a:spcBef>
                <a:spcPct val="20000"/>
              </a:spcBef>
              <a:buClr>
                <a:schemeClr val="tx1"/>
              </a:buClr>
              <a:buChar char="-"/>
              <a:defRPr kumimoji="1">
                <a:solidFill>
                  <a:schemeClr val="tx1"/>
                </a:solidFill>
                <a:latin typeface="Times New Roman" panose="02020603050405020304" pitchFamily="18" charset="0"/>
                <a:ea typeface="굴림" panose="020B0600000101010101" pitchFamily="50" charset="-127"/>
              </a:defRPr>
            </a:lvl2pPr>
            <a:lvl3pPr marL="1143000" indent="-228600" latinLnBrk="1">
              <a:spcBef>
                <a:spcPct val="20000"/>
              </a:spcBef>
              <a:buClr>
                <a:schemeClr val="accent2"/>
              </a:buClr>
              <a:buFont typeface="Monotype Sorts" pitchFamily="2" charset="2"/>
              <a:buChar char="x"/>
              <a:defRPr kumimoji="1" sz="2400">
                <a:solidFill>
                  <a:schemeClr val="tx1"/>
                </a:solidFill>
                <a:latin typeface="Times New Roman" panose="02020603050405020304" pitchFamily="18" charset="0"/>
                <a:ea typeface="굴림" panose="020B0600000101010101" pitchFamily="50" charset="-127"/>
              </a:defRPr>
            </a:lvl3pPr>
            <a:lvl4pPr marL="1600200" indent="-228600" latinLnBrk="1">
              <a:spcBef>
                <a:spcPct val="20000"/>
              </a:spcBef>
              <a:buClr>
                <a:schemeClr val="accent2"/>
              </a:buClr>
              <a:buChar char="•"/>
              <a:defRPr kumimoji="1" sz="2000">
                <a:solidFill>
                  <a:schemeClr val="tx1"/>
                </a:solidFill>
                <a:latin typeface="Times New Roman" panose="02020603050405020304" pitchFamily="18" charset="0"/>
                <a:ea typeface="굴림" panose="020B0600000101010101" pitchFamily="50" charset="-127"/>
              </a:defRPr>
            </a:lvl4pPr>
            <a:lvl5pPr marL="2057400" indent="-228600" latinLnBrk="1">
              <a:spcBef>
                <a:spcPct val="20000"/>
              </a:spcBef>
              <a:buClr>
                <a:schemeClr val="accent2"/>
              </a:buClr>
              <a:buChar char="–"/>
              <a:defRPr kumimoji="1" sz="2000">
                <a:solidFill>
                  <a:schemeClr val="tx1"/>
                </a:solidFill>
                <a:latin typeface="Times New Roman" panose="02020603050405020304" pitchFamily="18" charset="0"/>
                <a:ea typeface="굴림" panose="020B0600000101010101" pitchFamily="50" charset="-127"/>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ea typeface="굴림" panose="020B0600000101010101" pitchFamily="50" charset="-127"/>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ea typeface="굴림" panose="020B0600000101010101" pitchFamily="50" charset="-127"/>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ea typeface="굴림" panose="020B0600000101010101" pitchFamily="50" charset="-127"/>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ea typeface="굴림" panose="020B0600000101010101" pitchFamily="50" charset="-127"/>
              </a:defRPr>
            </a:lvl9pPr>
          </a:lstStyle>
          <a:p>
            <a:pPr eaLnBrk="1" hangingPunct="1"/>
            <a:endParaRPr lang="en-US" altLang="ko-KR"/>
          </a:p>
          <a:p>
            <a:pPr eaLnBrk="1" hangingPunct="1"/>
            <a:endParaRPr lang="en-US" altLang="ko-KR"/>
          </a:p>
          <a:p>
            <a:pPr eaLnBrk="1" hangingPunct="1"/>
            <a:endParaRPr lang="en-US" altLang="ko-KR"/>
          </a:p>
          <a:p>
            <a:pPr eaLnBrk="1" hangingPunct="1"/>
            <a:endParaRPr lang="en-US" altLang="ko-KR"/>
          </a:p>
          <a:p>
            <a:pPr eaLnBrk="1" hangingPunct="1"/>
            <a:endParaRPr lang="en-US" altLang="ko-KR"/>
          </a:p>
        </p:txBody>
      </p:sp>
      <p:grpSp>
        <p:nvGrpSpPr>
          <p:cNvPr id="16389" name="Group 24">
            <a:extLst>
              <a:ext uri="{FF2B5EF4-FFF2-40B4-BE49-F238E27FC236}">
                <a16:creationId xmlns:a16="http://schemas.microsoft.com/office/drawing/2014/main" id="{B0721658-39B5-4213-8BD2-793A47F98FA0}"/>
              </a:ext>
            </a:extLst>
          </p:cNvPr>
          <p:cNvGrpSpPr>
            <a:grpSpLocks/>
          </p:cNvGrpSpPr>
          <p:nvPr/>
        </p:nvGrpSpPr>
        <p:grpSpPr bwMode="auto">
          <a:xfrm>
            <a:off x="3532187" y="1214437"/>
            <a:ext cx="5126038" cy="1798638"/>
            <a:chOff x="2369" y="2046"/>
            <a:chExt cx="3229" cy="1133"/>
          </a:xfrm>
        </p:grpSpPr>
        <p:sp>
          <p:nvSpPr>
            <p:cNvPr id="16392" name="Text Box 22">
              <a:extLst>
                <a:ext uri="{FF2B5EF4-FFF2-40B4-BE49-F238E27FC236}">
                  <a16:creationId xmlns:a16="http://schemas.microsoft.com/office/drawing/2014/main" id="{61927E5F-6B69-474B-B387-D65AD5DDD460}"/>
                </a:ext>
              </a:extLst>
            </p:cNvPr>
            <p:cNvSpPr txBox="1">
              <a:spLocks noChangeArrowheads="1"/>
            </p:cNvSpPr>
            <p:nvPr/>
          </p:nvSpPr>
          <p:spPr bwMode="auto">
            <a:xfrm>
              <a:off x="2369" y="2046"/>
              <a:ext cx="3229" cy="66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lnSpc>
                  <a:spcPct val="150000"/>
                </a:lnSpc>
                <a:spcBef>
                  <a:spcPct val="20000"/>
                </a:spcBef>
                <a:buClr>
                  <a:srgbClr val="0000FF"/>
                </a:buClr>
                <a:buChar char="•"/>
                <a:defRPr kumimoji="1" sz="2000">
                  <a:solidFill>
                    <a:schemeClr val="tx1"/>
                  </a:solidFill>
                  <a:latin typeface="Times New Roman" panose="02020603050405020304" pitchFamily="18" charset="0"/>
                  <a:ea typeface="굴림" panose="020B0600000101010101" pitchFamily="50" charset="-127"/>
                </a:defRPr>
              </a:lvl1pPr>
              <a:lvl2pPr marL="742950" indent="-285750" latinLnBrk="1">
                <a:lnSpc>
                  <a:spcPct val="150000"/>
                </a:lnSpc>
                <a:spcBef>
                  <a:spcPct val="20000"/>
                </a:spcBef>
                <a:buClr>
                  <a:schemeClr val="tx1"/>
                </a:buClr>
                <a:buChar char="-"/>
                <a:defRPr kumimoji="1">
                  <a:solidFill>
                    <a:schemeClr val="tx1"/>
                  </a:solidFill>
                  <a:latin typeface="Times New Roman" panose="02020603050405020304" pitchFamily="18" charset="0"/>
                  <a:ea typeface="굴림" panose="020B0600000101010101" pitchFamily="50" charset="-127"/>
                </a:defRPr>
              </a:lvl2pPr>
              <a:lvl3pPr marL="1143000" indent="-228600" latinLnBrk="1">
                <a:spcBef>
                  <a:spcPct val="20000"/>
                </a:spcBef>
                <a:buClr>
                  <a:schemeClr val="accent2"/>
                </a:buClr>
                <a:buFont typeface="Monotype Sorts" pitchFamily="2" charset="2"/>
                <a:buChar char="x"/>
                <a:defRPr kumimoji="1" sz="2400">
                  <a:solidFill>
                    <a:schemeClr val="tx1"/>
                  </a:solidFill>
                  <a:latin typeface="Times New Roman" panose="02020603050405020304" pitchFamily="18" charset="0"/>
                  <a:ea typeface="굴림" panose="020B0600000101010101" pitchFamily="50" charset="-127"/>
                </a:defRPr>
              </a:lvl3pPr>
              <a:lvl4pPr marL="1600200" indent="-228600" latinLnBrk="1">
                <a:spcBef>
                  <a:spcPct val="20000"/>
                </a:spcBef>
                <a:buClr>
                  <a:schemeClr val="accent2"/>
                </a:buClr>
                <a:buChar char="•"/>
                <a:defRPr kumimoji="1" sz="2000">
                  <a:solidFill>
                    <a:schemeClr val="tx1"/>
                  </a:solidFill>
                  <a:latin typeface="Times New Roman" panose="02020603050405020304" pitchFamily="18" charset="0"/>
                  <a:ea typeface="굴림" panose="020B0600000101010101" pitchFamily="50" charset="-127"/>
                </a:defRPr>
              </a:lvl4pPr>
              <a:lvl5pPr marL="2057400" indent="-228600" latinLnBrk="1">
                <a:spcBef>
                  <a:spcPct val="20000"/>
                </a:spcBef>
                <a:buClr>
                  <a:schemeClr val="accent2"/>
                </a:buClr>
                <a:buChar char="–"/>
                <a:defRPr kumimoji="1" sz="2000">
                  <a:solidFill>
                    <a:schemeClr val="tx1"/>
                  </a:solidFill>
                  <a:latin typeface="Times New Roman" panose="02020603050405020304" pitchFamily="18" charset="0"/>
                  <a:ea typeface="굴림" panose="020B0600000101010101" pitchFamily="50" charset="-127"/>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ea typeface="굴림" panose="020B0600000101010101" pitchFamily="50" charset="-127"/>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ea typeface="굴림" panose="020B0600000101010101" pitchFamily="50" charset="-127"/>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ea typeface="굴림" panose="020B0600000101010101" pitchFamily="50" charset="-127"/>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ea typeface="굴림" panose="020B0600000101010101" pitchFamily="50" charset="-127"/>
                </a:defRPr>
              </a:lvl9pPr>
            </a:lstStyle>
            <a:p>
              <a:pPr eaLnBrk="1" hangingPunct="1">
                <a:lnSpc>
                  <a:spcPct val="100000"/>
                </a:lnSpc>
                <a:spcBef>
                  <a:spcPct val="50000"/>
                </a:spcBef>
                <a:buClrTx/>
                <a:buFontTx/>
                <a:buNone/>
              </a:pPr>
              <a:r>
                <a:rPr lang="en-US" altLang="ko-KR" dirty="0"/>
                <a:t> The input signal is the sample sequence:</a:t>
              </a:r>
            </a:p>
            <a:p>
              <a:pPr eaLnBrk="1" hangingPunct="1">
                <a:lnSpc>
                  <a:spcPct val="50000"/>
                </a:lnSpc>
                <a:spcBef>
                  <a:spcPct val="50000"/>
                </a:spcBef>
                <a:buClrTx/>
                <a:buFontTx/>
                <a:buNone/>
              </a:pPr>
              <a:r>
                <a:rPr lang="en-US" altLang="ko-KR" dirty="0"/>
                <a:t>      …0, 0, 1, 1, 1, 1, 1, 1, 0, 0…</a:t>
              </a:r>
            </a:p>
            <a:p>
              <a:pPr eaLnBrk="1" hangingPunct="1">
                <a:lnSpc>
                  <a:spcPct val="60000"/>
                </a:lnSpc>
                <a:spcBef>
                  <a:spcPct val="50000"/>
                </a:spcBef>
                <a:buClrTx/>
                <a:buFontTx/>
                <a:buNone/>
              </a:pPr>
              <a:r>
                <a:rPr lang="en-US" altLang="ko-KR" dirty="0"/>
                <a:t>      and the impulse response is given by :</a:t>
              </a:r>
            </a:p>
          </p:txBody>
        </p:sp>
        <p:graphicFrame>
          <p:nvGraphicFramePr>
            <p:cNvPr id="16393" name="Object 23">
              <a:extLst>
                <a:ext uri="{FF2B5EF4-FFF2-40B4-BE49-F238E27FC236}">
                  <a16:creationId xmlns:a16="http://schemas.microsoft.com/office/drawing/2014/main" id="{2F21B188-9C24-4E61-BE09-73891820543D}"/>
                </a:ext>
              </a:extLst>
            </p:cNvPr>
            <p:cNvGraphicFramePr>
              <a:graphicFrameLocks noChangeAspect="1"/>
            </p:cNvGraphicFramePr>
            <p:nvPr>
              <p:extLst>
                <p:ext uri="{D42A27DB-BD31-4B8C-83A1-F6EECF244321}">
                  <p14:modId xmlns:p14="http://schemas.microsoft.com/office/powerpoint/2010/main" val="2827518523"/>
                </p:ext>
              </p:extLst>
            </p:nvPr>
          </p:nvGraphicFramePr>
          <p:xfrm>
            <a:off x="2511" y="2761"/>
            <a:ext cx="1559" cy="418"/>
          </p:xfrm>
          <a:graphic>
            <a:graphicData uri="http://schemas.openxmlformats.org/presentationml/2006/ole">
              <mc:AlternateContent xmlns:mc="http://schemas.openxmlformats.org/markup-compatibility/2006">
                <mc:Choice xmlns:v="urn:schemas-microsoft-com:vml" Requires="v">
                  <p:oleObj name="수식" r:id="rId2" imgW="1585102" imgH="419116" progId="Equation.3">
                    <p:embed/>
                  </p:oleObj>
                </mc:Choice>
                <mc:Fallback>
                  <p:oleObj name="수식" r:id="rId2" imgW="1585102" imgH="419116" progId="Equation.3">
                    <p:embed/>
                    <p:pic>
                      <p:nvPicPr>
                        <p:cNvPr id="16393" name="Object 23">
                          <a:extLst>
                            <a:ext uri="{FF2B5EF4-FFF2-40B4-BE49-F238E27FC236}">
                              <a16:creationId xmlns:a16="http://schemas.microsoft.com/office/drawing/2014/main" id="{2F21B188-9C24-4E61-BE09-7389182054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1" y="2761"/>
                          <a:ext cx="1559" cy="4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3200" b="1" dirty="0"/>
              <a:t>9.3. Convolutional Neural Network(CNN)</a:t>
            </a:r>
            <a:endParaRPr lang="ko-KR" altLang="en-US" sz="3200"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838199" y="984346"/>
            <a:ext cx="11255478" cy="5568854"/>
          </a:xfrm>
        </p:spPr>
        <p:txBody>
          <a:bodyPr>
            <a:normAutofit/>
          </a:bodyPr>
          <a:lstStyle/>
          <a:p>
            <a:r>
              <a:rPr lang="en-US" altLang="ko-KR" dirty="0"/>
              <a:t>CNN </a:t>
            </a:r>
          </a:p>
          <a:p>
            <a:pPr lvl="1"/>
            <a:r>
              <a:rPr lang="en-US" altLang="ko-KR" dirty="0"/>
              <a:t>consists of Convolution layer, Pooling Layer, and Fully-Connected Layer </a:t>
            </a:r>
          </a:p>
          <a:p>
            <a:pPr marL="457200" lvl="1" indent="0">
              <a:buNone/>
            </a:pPr>
            <a:endParaRPr lang="en-US" altLang="ko-KR" dirty="0"/>
          </a:p>
          <a:p>
            <a:r>
              <a:rPr lang="en-US" altLang="ko-KR" dirty="0"/>
              <a:t>Convolution Layer</a:t>
            </a:r>
          </a:p>
          <a:p>
            <a:pPr lvl="1"/>
            <a:r>
              <a:rPr lang="en-US" altLang="ko-KR" dirty="0"/>
              <a:t>1-D convolution</a:t>
            </a:r>
          </a:p>
          <a:p>
            <a:pPr lvl="1"/>
            <a:endParaRPr lang="en-US" altLang="ko-KR" dirty="0"/>
          </a:p>
          <a:p>
            <a:pPr lvl="1"/>
            <a:endParaRPr lang="en-US" altLang="ko-KR" dirty="0"/>
          </a:p>
          <a:p>
            <a:pPr lvl="1"/>
            <a:endParaRPr lang="en-US" altLang="ko-KR" dirty="0"/>
          </a:p>
          <a:p>
            <a:pPr lvl="1"/>
            <a:r>
              <a:rPr lang="en-US" altLang="ko-KR" i="1" dirty="0"/>
              <a:t>H</a:t>
            </a:r>
            <a:r>
              <a:rPr lang="en-US" altLang="ko-KR" dirty="0"/>
              <a:t> convolution nodes : depth </a:t>
            </a:r>
            <a:r>
              <a:rPr lang="en-US" altLang="ko-KR" i="1" dirty="0"/>
              <a:t>H</a:t>
            </a:r>
          </a:p>
          <a:p>
            <a:pPr lvl="1"/>
            <a:endParaRPr lang="en-US" altLang="ko-KR" dirty="0"/>
          </a:p>
          <a:p>
            <a:pPr lvl="1"/>
            <a:r>
              <a:rPr lang="en-US" altLang="ko-KR" dirty="0"/>
              <a:t>Feature Map (2-D)</a:t>
            </a:r>
          </a:p>
          <a:p>
            <a:pPr lvl="2"/>
            <a:r>
              <a:rPr lang="en-US" altLang="ko-KR" i="1" dirty="0"/>
              <a:t>H</a:t>
            </a:r>
            <a:r>
              <a:rPr lang="en-US" altLang="ko-KR" dirty="0"/>
              <a:t> vectors</a:t>
            </a:r>
          </a:p>
          <a:p>
            <a:pPr lvl="2"/>
            <a:r>
              <a:rPr lang="en-US" altLang="ko-KR" i="1" dirty="0"/>
              <a:t>I</a:t>
            </a:r>
            <a:r>
              <a:rPr lang="en-US" altLang="ko-KR" dirty="0"/>
              <a:t> elements</a:t>
            </a:r>
          </a:p>
          <a:p>
            <a:endParaRPr lang="en-US" altLang="ko-KR" dirty="0"/>
          </a:p>
        </p:txBody>
      </p:sp>
      <p:grpSp>
        <p:nvGrpSpPr>
          <p:cNvPr id="10" name="그룹 9">
            <a:extLst>
              <a:ext uri="{FF2B5EF4-FFF2-40B4-BE49-F238E27FC236}">
                <a16:creationId xmlns:a16="http://schemas.microsoft.com/office/drawing/2014/main" id="{3B2A636A-99A7-433F-AE37-5442E9EC0C89}"/>
              </a:ext>
            </a:extLst>
          </p:cNvPr>
          <p:cNvGrpSpPr/>
          <p:nvPr/>
        </p:nvGrpSpPr>
        <p:grpSpPr>
          <a:xfrm>
            <a:off x="5968177" y="2357535"/>
            <a:ext cx="5385623" cy="3798606"/>
            <a:chOff x="6314505" y="814762"/>
            <a:chExt cx="5385623" cy="3798606"/>
          </a:xfrm>
        </p:grpSpPr>
        <p:sp>
          <p:nvSpPr>
            <p:cNvPr id="11" name="타원 10">
              <a:extLst>
                <a:ext uri="{FF2B5EF4-FFF2-40B4-BE49-F238E27FC236}">
                  <a16:creationId xmlns:a16="http://schemas.microsoft.com/office/drawing/2014/main" id="{2E7A6172-9F3D-4B36-860C-24BD30C67524}"/>
                </a:ext>
              </a:extLst>
            </p:cNvPr>
            <p:cNvSpPr/>
            <p:nvPr/>
          </p:nvSpPr>
          <p:spPr>
            <a:xfrm>
              <a:off x="6314505" y="3885569"/>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타원 11">
              <a:extLst>
                <a:ext uri="{FF2B5EF4-FFF2-40B4-BE49-F238E27FC236}">
                  <a16:creationId xmlns:a16="http://schemas.microsoft.com/office/drawing/2014/main" id="{E1F3DEDB-F758-4B81-83C1-7AC0DC32CAEB}"/>
                </a:ext>
              </a:extLst>
            </p:cNvPr>
            <p:cNvSpPr/>
            <p:nvPr/>
          </p:nvSpPr>
          <p:spPr>
            <a:xfrm>
              <a:off x="6935700" y="3885569"/>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타원 12">
              <a:extLst>
                <a:ext uri="{FF2B5EF4-FFF2-40B4-BE49-F238E27FC236}">
                  <a16:creationId xmlns:a16="http://schemas.microsoft.com/office/drawing/2014/main" id="{7350F494-431E-4962-B4A2-ECABA083BB8D}"/>
                </a:ext>
              </a:extLst>
            </p:cNvPr>
            <p:cNvSpPr/>
            <p:nvPr/>
          </p:nvSpPr>
          <p:spPr>
            <a:xfrm>
              <a:off x="11209529" y="3892076"/>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타원 13">
              <a:extLst>
                <a:ext uri="{FF2B5EF4-FFF2-40B4-BE49-F238E27FC236}">
                  <a16:creationId xmlns:a16="http://schemas.microsoft.com/office/drawing/2014/main" id="{E4502E63-F9E9-4D85-84B4-E5B7E48353F5}"/>
                </a:ext>
              </a:extLst>
            </p:cNvPr>
            <p:cNvSpPr/>
            <p:nvPr/>
          </p:nvSpPr>
          <p:spPr>
            <a:xfrm>
              <a:off x="7556895" y="3885569"/>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5" name="직선 연결선 14">
              <a:extLst>
                <a:ext uri="{FF2B5EF4-FFF2-40B4-BE49-F238E27FC236}">
                  <a16:creationId xmlns:a16="http://schemas.microsoft.com/office/drawing/2014/main" id="{673B122F-18F0-4743-8D3C-A0509F2F75FC}"/>
                </a:ext>
              </a:extLst>
            </p:cNvPr>
            <p:cNvCxnSpPr>
              <a:cxnSpLocks/>
            </p:cNvCxnSpPr>
            <p:nvPr/>
          </p:nvCxnSpPr>
          <p:spPr>
            <a:xfrm>
              <a:off x="9335846" y="4029727"/>
              <a:ext cx="731016" cy="0"/>
            </a:xfrm>
            <a:prstGeom prst="line">
              <a:avLst/>
            </a:prstGeom>
            <a:ln>
              <a:prstDash val="sysDot"/>
            </a:ln>
          </p:spPr>
          <p:style>
            <a:lnRef idx="3">
              <a:schemeClr val="dk1"/>
            </a:lnRef>
            <a:fillRef idx="0">
              <a:schemeClr val="dk1"/>
            </a:fillRef>
            <a:effectRef idx="2">
              <a:schemeClr val="dk1"/>
            </a:effectRef>
            <a:fontRef idx="minor">
              <a:schemeClr val="tx1"/>
            </a:fontRef>
          </p:style>
        </p:cxnSp>
        <p:cxnSp>
          <p:nvCxnSpPr>
            <p:cNvPr id="16" name="직선 화살표 연결선 15">
              <a:extLst>
                <a:ext uri="{FF2B5EF4-FFF2-40B4-BE49-F238E27FC236}">
                  <a16:creationId xmlns:a16="http://schemas.microsoft.com/office/drawing/2014/main" id="{8D133D16-C817-4F0D-A571-84106EAA3B81}"/>
                </a:ext>
              </a:extLst>
            </p:cNvPr>
            <p:cNvCxnSpPr>
              <a:cxnSpLocks/>
              <a:stCxn id="12" idx="0"/>
              <a:endCxn id="23" idx="4"/>
            </p:cNvCxnSpPr>
            <p:nvPr/>
          </p:nvCxnSpPr>
          <p:spPr>
            <a:xfrm flipV="1">
              <a:off x="7099696" y="1535880"/>
              <a:ext cx="389349" cy="2349689"/>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직선 화살표 연결선 16">
              <a:extLst>
                <a:ext uri="{FF2B5EF4-FFF2-40B4-BE49-F238E27FC236}">
                  <a16:creationId xmlns:a16="http://schemas.microsoft.com/office/drawing/2014/main" id="{BEB65143-D75C-4836-AE10-525FA03B8E22}"/>
                </a:ext>
              </a:extLst>
            </p:cNvPr>
            <p:cNvCxnSpPr>
              <a:cxnSpLocks/>
              <a:stCxn id="14" idx="0"/>
              <a:endCxn id="24" idx="4"/>
            </p:cNvCxnSpPr>
            <p:nvPr/>
          </p:nvCxnSpPr>
          <p:spPr>
            <a:xfrm flipV="1">
              <a:off x="7720891" y="1542498"/>
              <a:ext cx="942693" cy="2343071"/>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직선 화살표 연결선 17">
              <a:extLst>
                <a:ext uri="{FF2B5EF4-FFF2-40B4-BE49-F238E27FC236}">
                  <a16:creationId xmlns:a16="http://schemas.microsoft.com/office/drawing/2014/main" id="{D88B7828-9C77-4D2D-94DF-4110121C69CF}"/>
                </a:ext>
              </a:extLst>
            </p:cNvPr>
            <p:cNvCxnSpPr>
              <a:stCxn id="14" idx="0"/>
              <a:endCxn id="23" idx="4"/>
            </p:cNvCxnSpPr>
            <p:nvPr/>
          </p:nvCxnSpPr>
          <p:spPr>
            <a:xfrm flipH="1" flipV="1">
              <a:off x="7489045" y="1535880"/>
              <a:ext cx="231846" cy="234968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1D746441-4591-430F-8071-878B7CB8C28E}"/>
                    </a:ext>
                  </a:extLst>
                </p:cNvPr>
                <p:cNvSpPr txBox="1"/>
                <p:nvPr/>
              </p:nvSpPr>
              <p:spPr>
                <a:xfrm>
                  <a:off x="6326022" y="4336369"/>
                  <a:ext cx="30495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𝑥</m:t>
                            </m:r>
                          </m:e>
                          <m:sub>
                            <m:r>
                              <a:rPr lang="en-US" altLang="ko-KR" b="0" i="1" smtClean="0">
                                <a:latin typeface="Cambria Math" panose="02040503050406030204" pitchFamily="18" charset="0"/>
                              </a:rPr>
                              <m:t>1</m:t>
                            </m:r>
                          </m:sub>
                        </m:sSub>
                      </m:oMath>
                    </m:oMathPara>
                  </a14:m>
                  <a:endParaRPr lang="ko-KR" altLang="en-US" dirty="0"/>
                </a:p>
              </p:txBody>
            </p:sp>
          </mc:Choice>
          <mc:Fallback xmlns="">
            <p:sp>
              <p:nvSpPr>
                <p:cNvPr id="84" name="TextBox 83">
                  <a:extLst>
                    <a:ext uri="{FF2B5EF4-FFF2-40B4-BE49-F238E27FC236}">
                      <a16:creationId xmlns:a16="http://schemas.microsoft.com/office/drawing/2014/main" id="{2D5D78A1-53C3-451B-9DA9-C9AD751D86A7}"/>
                    </a:ext>
                  </a:extLst>
                </p:cNvPr>
                <p:cNvSpPr txBox="1">
                  <a:spLocks noRot="1" noChangeAspect="1" noMove="1" noResize="1" noEditPoints="1" noAdjustHandles="1" noChangeArrowheads="1" noChangeShapeType="1" noTextEdit="1"/>
                </p:cNvSpPr>
                <p:nvPr/>
              </p:nvSpPr>
              <p:spPr>
                <a:xfrm>
                  <a:off x="6326022" y="4336369"/>
                  <a:ext cx="304955" cy="276999"/>
                </a:xfrm>
                <a:prstGeom prst="rect">
                  <a:avLst/>
                </a:prstGeom>
                <a:blipFill>
                  <a:blip r:embed="rId14"/>
                  <a:stretch>
                    <a:fillRect l="-6000" r="-2000" b="-19565"/>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89608F90-C825-433A-8284-5C3B89C70639}"/>
                    </a:ext>
                  </a:extLst>
                </p:cNvPr>
                <p:cNvSpPr txBox="1"/>
                <p:nvPr/>
              </p:nvSpPr>
              <p:spPr>
                <a:xfrm>
                  <a:off x="7012404" y="4318365"/>
                  <a:ext cx="31027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𝑥</m:t>
                            </m:r>
                          </m:e>
                          <m:sub>
                            <m:r>
                              <a:rPr lang="en-US" altLang="ko-KR" b="0" i="1" smtClean="0">
                                <a:latin typeface="Cambria Math" panose="02040503050406030204" pitchFamily="18" charset="0"/>
                              </a:rPr>
                              <m:t>2</m:t>
                            </m:r>
                          </m:sub>
                        </m:sSub>
                      </m:oMath>
                    </m:oMathPara>
                  </a14:m>
                  <a:endParaRPr lang="ko-KR" altLang="en-US" dirty="0"/>
                </a:p>
              </p:txBody>
            </p:sp>
          </mc:Choice>
          <mc:Fallback xmlns="">
            <p:sp>
              <p:nvSpPr>
                <p:cNvPr id="85" name="TextBox 84">
                  <a:extLst>
                    <a:ext uri="{FF2B5EF4-FFF2-40B4-BE49-F238E27FC236}">
                      <a16:creationId xmlns:a16="http://schemas.microsoft.com/office/drawing/2014/main" id="{A3CBF07D-69F9-46E2-9DE5-3512299B7BE6}"/>
                    </a:ext>
                  </a:extLst>
                </p:cNvPr>
                <p:cNvSpPr txBox="1">
                  <a:spLocks noRot="1" noChangeAspect="1" noMove="1" noResize="1" noEditPoints="1" noAdjustHandles="1" noChangeArrowheads="1" noChangeShapeType="1" noTextEdit="1"/>
                </p:cNvSpPr>
                <p:nvPr/>
              </p:nvSpPr>
              <p:spPr>
                <a:xfrm>
                  <a:off x="7012404" y="4318365"/>
                  <a:ext cx="310278" cy="276999"/>
                </a:xfrm>
                <a:prstGeom prst="rect">
                  <a:avLst/>
                </a:prstGeom>
                <a:blipFill>
                  <a:blip r:embed="rId15"/>
                  <a:stretch>
                    <a:fillRect l="-5882" r="-3922" b="-19565"/>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EE94A5B7-E55B-47A1-B443-9D4CD48F7153}"/>
                    </a:ext>
                  </a:extLst>
                </p:cNvPr>
                <p:cNvSpPr txBox="1"/>
                <p:nvPr/>
              </p:nvSpPr>
              <p:spPr>
                <a:xfrm>
                  <a:off x="11374911" y="4328066"/>
                  <a:ext cx="32521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𝑥</m:t>
                            </m:r>
                          </m:e>
                          <m:sub>
                            <m:r>
                              <a:rPr lang="en-US" altLang="ko-KR" b="0" i="1" smtClean="0">
                                <a:latin typeface="Cambria Math" panose="02040503050406030204" pitchFamily="18" charset="0"/>
                              </a:rPr>
                              <m:t>𝑑</m:t>
                            </m:r>
                          </m:sub>
                        </m:sSub>
                      </m:oMath>
                    </m:oMathPara>
                  </a14:m>
                  <a:endParaRPr lang="ko-KR" altLang="en-US" dirty="0"/>
                </a:p>
              </p:txBody>
            </p:sp>
          </mc:Choice>
          <mc:Fallback xmlns="">
            <p:sp>
              <p:nvSpPr>
                <p:cNvPr id="86" name="TextBox 85">
                  <a:extLst>
                    <a:ext uri="{FF2B5EF4-FFF2-40B4-BE49-F238E27FC236}">
                      <a16:creationId xmlns:a16="http://schemas.microsoft.com/office/drawing/2014/main" id="{24BB1217-5B6A-49E2-A88E-AE7FF47CD57E}"/>
                    </a:ext>
                  </a:extLst>
                </p:cNvPr>
                <p:cNvSpPr txBox="1">
                  <a:spLocks noRot="1" noChangeAspect="1" noMove="1" noResize="1" noEditPoints="1" noAdjustHandles="1" noChangeArrowheads="1" noChangeShapeType="1" noTextEdit="1"/>
                </p:cNvSpPr>
                <p:nvPr/>
              </p:nvSpPr>
              <p:spPr>
                <a:xfrm>
                  <a:off x="11374911" y="4328066"/>
                  <a:ext cx="325217" cy="276999"/>
                </a:xfrm>
                <a:prstGeom prst="rect">
                  <a:avLst/>
                </a:prstGeom>
                <a:blipFill>
                  <a:blip r:embed="rId16"/>
                  <a:stretch>
                    <a:fillRect l="-5660" r="-3774" b="-22222"/>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54A5FE71-A816-4633-9340-D1979FB95D79}"/>
                    </a:ext>
                  </a:extLst>
                </p:cNvPr>
                <p:cNvSpPr txBox="1"/>
                <p:nvPr/>
              </p:nvSpPr>
              <p:spPr>
                <a:xfrm>
                  <a:off x="6956201" y="1753163"/>
                  <a:ext cx="338169" cy="3032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1" i="1" smtClean="0">
                                <a:latin typeface="Cambria Math" panose="02040503050406030204" pitchFamily="18" charset="0"/>
                              </a:rPr>
                              <m:t>𝒘</m:t>
                            </m:r>
                          </m:e>
                          <m:sub>
                            <m:r>
                              <a:rPr lang="en-US" altLang="ko-KR" b="1" i="1" smtClean="0">
                                <a:latin typeface="Cambria Math" panose="02040503050406030204" pitchFamily="18" charset="0"/>
                              </a:rPr>
                              <m:t>𝒋</m:t>
                            </m:r>
                          </m:sub>
                        </m:sSub>
                      </m:oMath>
                    </m:oMathPara>
                  </a14:m>
                  <a:endParaRPr lang="ko-KR" altLang="en-US" dirty="0"/>
                </a:p>
              </p:txBody>
            </p:sp>
          </mc:Choice>
          <mc:Fallback xmlns="">
            <p:sp>
              <p:nvSpPr>
                <p:cNvPr id="88" name="TextBox 87">
                  <a:extLst>
                    <a:ext uri="{FF2B5EF4-FFF2-40B4-BE49-F238E27FC236}">
                      <a16:creationId xmlns:a16="http://schemas.microsoft.com/office/drawing/2014/main" id="{6F8FD1D1-2B3E-46F8-8930-4CC93B9B5D2B}"/>
                    </a:ext>
                  </a:extLst>
                </p:cNvPr>
                <p:cNvSpPr txBox="1">
                  <a:spLocks noRot="1" noChangeAspect="1" noMove="1" noResize="1" noEditPoints="1" noAdjustHandles="1" noChangeArrowheads="1" noChangeShapeType="1" noTextEdit="1"/>
                </p:cNvSpPr>
                <p:nvPr/>
              </p:nvSpPr>
              <p:spPr>
                <a:xfrm>
                  <a:off x="6956201" y="1753163"/>
                  <a:ext cx="338169" cy="303288"/>
                </a:xfrm>
                <a:prstGeom prst="rect">
                  <a:avLst/>
                </a:prstGeom>
                <a:blipFill>
                  <a:blip r:embed="rId17"/>
                  <a:stretch>
                    <a:fillRect l="-5357" r="-8929" b="-28571"/>
                  </a:stretch>
                </a:blipFill>
              </p:spPr>
              <p:txBody>
                <a:bodyPr/>
                <a:lstStyle/>
                <a:p>
                  <a:r>
                    <a:rPr lang="ko-KR" altLang="en-US">
                      <a:noFill/>
                    </a:rPr>
                    <a:t> </a:t>
                  </a:r>
                </a:p>
              </p:txBody>
            </p:sp>
          </mc:Fallback>
        </mc:AlternateContent>
        <p:sp>
          <p:nvSpPr>
            <p:cNvPr id="23" name="타원 22">
              <a:extLst>
                <a:ext uri="{FF2B5EF4-FFF2-40B4-BE49-F238E27FC236}">
                  <a16:creationId xmlns:a16="http://schemas.microsoft.com/office/drawing/2014/main" id="{539E7720-E90A-421D-B6F8-8F5E68B5A35E}"/>
                </a:ext>
              </a:extLst>
            </p:cNvPr>
            <p:cNvSpPr/>
            <p:nvPr/>
          </p:nvSpPr>
          <p:spPr>
            <a:xfrm>
              <a:off x="7325049" y="1207889"/>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타원 23">
              <a:extLst>
                <a:ext uri="{FF2B5EF4-FFF2-40B4-BE49-F238E27FC236}">
                  <a16:creationId xmlns:a16="http://schemas.microsoft.com/office/drawing/2014/main" id="{EE5BDE22-1AA7-4037-8795-335709C35CFD}"/>
                </a:ext>
              </a:extLst>
            </p:cNvPr>
            <p:cNvSpPr/>
            <p:nvPr/>
          </p:nvSpPr>
          <p:spPr>
            <a:xfrm>
              <a:off x="8499588" y="1214507"/>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타원 24">
              <a:extLst>
                <a:ext uri="{FF2B5EF4-FFF2-40B4-BE49-F238E27FC236}">
                  <a16:creationId xmlns:a16="http://schemas.microsoft.com/office/drawing/2014/main" id="{A3A4B199-32A4-45FF-84F1-977B2093EC03}"/>
                </a:ext>
              </a:extLst>
            </p:cNvPr>
            <p:cNvSpPr/>
            <p:nvPr/>
          </p:nvSpPr>
          <p:spPr>
            <a:xfrm>
              <a:off x="7936591" y="1214507"/>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타원 25">
              <a:extLst>
                <a:ext uri="{FF2B5EF4-FFF2-40B4-BE49-F238E27FC236}">
                  <a16:creationId xmlns:a16="http://schemas.microsoft.com/office/drawing/2014/main" id="{A57F0BAC-CBBB-4F01-B057-3D6C50724296}"/>
                </a:ext>
              </a:extLst>
            </p:cNvPr>
            <p:cNvSpPr/>
            <p:nvPr/>
          </p:nvSpPr>
          <p:spPr>
            <a:xfrm>
              <a:off x="9725576" y="1209537"/>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27" name="직선 연결선 26">
              <a:extLst>
                <a:ext uri="{FF2B5EF4-FFF2-40B4-BE49-F238E27FC236}">
                  <a16:creationId xmlns:a16="http://schemas.microsoft.com/office/drawing/2014/main" id="{C970BB6E-73B7-4728-ABA5-11103A1C89FD}"/>
                </a:ext>
              </a:extLst>
            </p:cNvPr>
            <p:cNvCxnSpPr/>
            <p:nvPr/>
          </p:nvCxnSpPr>
          <p:spPr>
            <a:xfrm>
              <a:off x="8964267" y="1364471"/>
              <a:ext cx="641527" cy="9061"/>
            </a:xfrm>
            <a:prstGeom prst="line">
              <a:avLst/>
            </a:prstGeom>
            <a:ln>
              <a:prstDash val="sysDot"/>
            </a:ln>
          </p:spPr>
          <p:style>
            <a:lnRef idx="3">
              <a:schemeClr val="dk1"/>
            </a:lnRef>
            <a:fillRef idx="0">
              <a:schemeClr val="dk1"/>
            </a:fillRef>
            <a:effectRef idx="2">
              <a:schemeClr val="dk1"/>
            </a:effectRef>
            <a:fontRef idx="minor">
              <a:schemeClr val="tx1"/>
            </a:fontRef>
          </p:style>
        </p:cxnSp>
        <p:cxnSp>
          <p:nvCxnSpPr>
            <p:cNvPr id="28" name="직선 화살표 연결선 27">
              <a:extLst>
                <a:ext uri="{FF2B5EF4-FFF2-40B4-BE49-F238E27FC236}">
                  <a16:creationId xmlns:a16="http://schemas.microsoft.com/office/drawing/2014/main" id="{DADDF135-442F-472E-806D-1F166DD61AD3}"/>
                </a:ext>
              </a:extLst>
            </p:cNvPr>
            <p:cNvCxnSpPr>
              <a:cxnSpLocks/>
              <a:stCxn id="40" idx="0"/>
              <a:endCxn id="25" idx="4"/>
            </p:cNvCxnSpPr>
            <p:nvPr/>
          </p:nvCxnSpPr>
          <p:spPr>
            <a:xfrm flipH="1" flipV="1">
              <a:off x="8100587" y="1542498"/>
              <a:ext cx="224145" cy="232323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직선 화살표 연결선 28">
              <a:extLst>
                <a:ext uri="{FF2B5EF4-FFF2-40B4-BE49-F238E27FC236}">
                  <a16:creationId xmlns:a16="http://schemas.microsoft.com/office/drawing/2014/main" id="{FD4DB517-BD4C-446E-8B44-4FD9E4C551FA}"/>
                </a:ext>
              </a:extLst>
            </p:cNvPr>
            <p:cNvCxnSpPr>
              <a:cxnSpLocks/>
              <a:stCxn id="14" idx="0"/>
              <a:endCxn id="25" idx="4"/>
            </p:cNvCxnSpPr>
            <p:nvPr/>
          </p:nvCxnSpPr>
          <p:spPr>
            <a:xfrm flipV="1">
              <a:off x="7720891" y="1542498"/>
              <a:ext cx="379696" cy="2343071"/>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직선 화살표 연결선 29">
              <a:extLst>
                <a:ext uri="{FF2B5EF4-FFF2-40B4-BE49-F238E27FC236}">
                  <a16:creationId xmlns:a16="http://schemas.microsoft.com/office/drawing/2014/main" id="{752939AC-7183-4C18-B107-77D238FF72E0}"/>
                </a:ext>
              </a:extLst>
            </p:cNvPr>
            <p:cNvCxnSpPr>
              <a:cxnSpLocks/>
              <a:stCxn id="41" idx="0"/>
              <a:endCxn id="26" idx="4"/>
            </p:cNvCxnSpPr>
            <p:nvPr/>
          </p:nvCxnSpPr>
          <p:spPr>
            <a:xfrm flipH="1" flipV="1">
              <a:off x="9889572" y="1537528"/>
              <a:ext cx="470313" cy="2354548"/>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직선 화살표 연결선 30">
              <a:extLst>
                <a:ext uri="{FF2B5EF4-FFF2-40B4-BE49-F238E27FC236}">
                  <a16:creationId xmlns:a16="http://schemas.microsoft.com/office/drawing/2014/main" id="{50046FBD-D035-4E07-A72C-79B727DD07A8}"/>
                </a:ext>
              </a:extLst>
            </p:cNvPr>
            <p:cNvCxnSpPr>
              <a:cxnSpLocks/>
              <a:stCxn id="11" idx="0"/>
              <a:endCxn id="23" idx="4"/>
            </p:cNvCxnSpPr>
            <p:nvPr/>
          </p:nvCxnSpPr>
          <p:spPr>
            <a:xfrm flipV="1">
              <a:off x="6478501" y="1535880"/>
              <a:ext cx="1010544" cy="2349689"/>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직선 화살표 연결선 31">
              <a:extLst>
                <a:ext uri="{FF2B5EF4-FFF2-40B4-BE49-F238E27FC236}">
                  <a16:creationId xmlns:a16="http://schemas.microsoft.com/office/drawing/2014/main" id="{2F6A6663-DB4F-4494-90ED-9EBC9A0B7C44}"/>
                </a:ext>
              </a:extLst>
            </p:cNvPr>
            <p:cNvCxnSpPr>
              <a:cxnSpLocks/>
              <a:stCxn id="38" idx="0"/>
              <a:endCxn id="24" idx="4"/>
            </p:cNvCxnSpPr>
            <p:nvPr/>
          </p:nvCxnSpPr>
          <p:spPr>
            <a:xfrm flipH="1" flipV="1">
              <a:off x="8663584" y="1542498"/>
              <a:ext cx="317130" cy="232323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직선 화살표 연결선 32">
              <a:extLst>
                <a:ext uri="{FF2B5EF4-FFF2-40B4-BE49-F238E27FC236}">
                  <a16:creationId xmlns:a16="http://schemas.microsoft.com/office/drawing/2014/main" id="{3BA21C25-C35F-4CCC-AB18-62455DD33853}"/>
                </a:ext>
              </a:extLst>
            </p:cNvPr>
            <p:cNvCxnSpPr>
              <a:cxnSpLocks/>
              <a:stCxn id="39" idx="0"/>
              <a:endCxn id="26" idx="4"/>
            </p:cNvCxnSpPr>
            <p:nvPr/>
          </p:nvCxnSpPr>
          <p:spPr>
            <a:xfrm flipH="1" flipV="1">
              <a:off x="9889572" y="1537528"/>
              <a:ext cx="977133" cy="2354548"/>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직선 화살표 연결선 33">
              <a:extLst>
                <a:ext uri="{FF2B5EF4-FFF2-40B4-BE49-F238E27FC236}">
                  <a16:creationId xmlns:a16="http://schemas.microsoft.com/office/drawing/2014/main" id="{B0CBCD37-978D-4FC7-A1D1-36232164DC4A}"/>
                </a:ext>
              </a:extLst>
            </p:cNvPr>
            <p:cNvCxnSpPr>
              <a:cxnSpLocks/>
              <a:stCxn id="40" idx="0"/>
              <a:endCxn id="24" idx="4"/>
            </p:cNvCxnSpPr>
            <p:nvPr/>
          </p:nvCxnSpPr>
          <p:spPr>
            <a:xfrm flipV="1">
              <a:off x="8324732" y="1542498"/>
              <a:ext cx="338852" cy="2323235"/>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직선 화살표 연결선 34">
              <a:extLst>
                <a:ext uri="{FF2B5EF4-FFF2-40B4-BE49-F238E27FC236}">
                  <a16:creationId xmlns:a16="http://schemas.microsoft.com/office/drawing/2014/main" id="{6C160367-FDE0-44A2-8C31-B3E4FA97BBB0}"/>
                </a:ext>
              </a:extLst>
            </p:cNvPr>
            <p:cNvCxnSpPr>
              <a:cxnSpLocks/>
              <a:stCxn id="13" idx="0"/>
              <a:endCxn id="26" idx="4"/>
            </p:cNvCxnSpPr>
            <p:nvPr/>
          </p:nvCxnSpPr>
          <p:spPr>
            <a:xfrm flipH="1" flipV="1">
              <a:off x="9889572" y="1537528"/>
              <a:ext cx="1483953" cy="235454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직선 화살표 연결선 35">
              <a:extLst>
                <a:ext uri="{FF2B5EF4-FFF2-40B4-BE49-F238E27FC236}">
                  <a16:creationId xmlns:a16="http://schemas.microsoft.com/office/drawing/2014/main" id="{3340ED28-7502-4455-845F-312328855FAE}"/>
                </a:ext>
              </a:extLst>
            </p:cNvPr>
            <p:cNvCxnSpPr>
              <a:cxnSpLocks/>
              <a:stCxn id="12" idx="0"/>
              <a:endCxn id="25" idx="4"/>
            </p:cNvCxnSpPr>
            <p:nvPr/>
          </p:nvCxnSpPr>
          <p:spPr>
            <a:xfrm flipV="1">
              <a:off x="7099696" y="1542498"/>
              <a:ext cx="1000891" cy="2343071"/>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722FFFA2-FCC5-4672-86F4-E18A0837A4B5}"/>
                    </a:ext>
                  </a:extLst>
                </p:cNvPr>
                <p:cNvSpPr txBox="1"/>
                <p:nvPr/>
              </p:nvSpPr>
              <p:spPr>
                <a:xfrm>
                  <a:off x="7087108" y="826085"/>
                  <a:ext cx="603947" cy="299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h</m:t>
                            </m:r>
                          </m:e>
                          <m:sub>
                            <m:r>
                              <a:rPr lang="en-US" altLang="ko-KR" b="0" i="1" smtClean="0">
                                <a:latin typeface="Cambria Math" panose="02040503050406030204" pitchFamily="18" charset="0"/>
                              </a:rPr>
                              <m:t>𝑗</m:t>
                            </m:r>
                          </m:sub>
                        </m:sSub>
                        <m:r>
                          <a:rPr lang="en-US" altLang="ko-KR" b="0" i="1" smtClean="0">
                            <a:latin typeface="Cambria Math" panose="02040503050406030204" pitchFamily="18" charset="0"/>
                          </a:rPr>
                          <m:t>(1)</m:t>
                        </m:r>
                      </m:oMath>
                    </m:oMathPara>
                  </a14:m>
                  <a:endParaRPr lang="ko-KR" altLang="en-US" dirty="0"/>
                </a:p>
              </p:txBody>
            </p:sp>
          </mc:Choice>
          <mc:Fallback xmlns="">
            <p:sp>
              <p:nvSpPr>
                <p:cNvPr id="112" name="TextBox 111">
                  <a:extLst>
                    <a:ext uri="{FF2B5EF4-FFF2-40B4-BE49-F238E27FC236}">
                      <a16:creationId xmlns:a16="http://schemas.microsoft.com/office/drawing/2014/main" id="{62EF5CCA-3C18-4113-8CE8-931D9A891F22}"/>
                    </a:ext>
                  </a:extLst>
                </p:cNvPr>
                <p:cNvSpPr txBox="1">
                  <a:spLocks noRot="1" noChangeAspect="1" noMove="1" noResize="1" noEditPoints="1" noAdjustHandles="1" noChangeArrowheads="1" noChangeShapeType="1" noTextEdit="1"/>
                </p:cNvSpPr>
                <p:nvPr/>
              </p:nvSpPr>
              <p:spPr>
                <a:xfrm>
                  <a:off x="7087108" y="826085"/>
                  <a:ext cx="603947" cy="299313"/>
                </a:xfrm>
                <a:prstGeom prst="rect">
                  <a:avLst/>
                </a:prstGeom>
                <a:blipFill>
                  <a:blip r:embed="rId18"/>
                  <a:stretch>
                    <a:fillRect l="-7071" t="-2041" r="-12121" b="-26531"/>
                  </a:stretch>
                </a:blipFill>
              </p:spPr>
              <p:txBody>
                <a:bodyPr/>
                <a:lstStyle/>
                <a:p>
                  <a:r>
                    <a:rPr lang="ko-KR" altLang="en-US">
                      <a:noFill/>
                    </a:rPr>
                    <a:t> </a:t>
                  </a:r>
                </a:p>
              </p:txBody>
            </p:sp>
          </mc:Fallback>
        </mc:AlternateContent>
        <p:sp>
          <p:nvSpPr>
            <p:cNvPr id="38" name="타원 37">
              <a:extLst>
                <a:ext uri="{FF2B5EF4-FFF2-40B4-BE49-F238E27FC236}">
                  <a16:creationId xmlns:a16="http://schemas.microsoft.com/office/drawing/2014/main" id="{9B456DC1-7939-43AC-AB87-D2606F01E51C}"/>
                </a:ext>
              </a:extLst>
            </p:cNvPr>
            <p:cNvSpPr/>
            <p:nvPr/>
          </p:nvSpPr>
          <p:spPr>
            <a:xfrm>
              <a:off x="8816718" y="3865732"/>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9" name="타원 38">
              <a:extLst>
                <a:ext uri="{FF2B5EF4-FFF2-40B4-BE49-F238E27FC236}">
                  <a16:creationId xmlns:a16="http://schemas.microsoft.com/office/drawing/2014/main" id="{090534BD-6196-4962-9873-6A0E044A41E5}"/>
                </a:ext>
              </a:extLst>
            </p:cNvPr>
            <p:cNvSpPr/>
            <p:nvPr/>
          </p:nvSpPr>
          <p:spPr>
            <a:xfrm>
              <a:off x="10702709" y="3892076"/>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0" name="타원 39">
              <a:extLst>
                <a:ext uri="{FF2B5EF4-FFF2-40B4-BE49-F238E27FC236}">
                  <a16:creationId xmlns:a16="http://schemas.microsoft.com/office/drawing/2014/main" id="{15BAFBF6-609A-4907-AD63-9B1F8784CEEA}"/>
                </a:ext>
              </a:extLst>
            </p:cNvPr>
            <p:cNvSpPr/>
            <p:nvPr/>
          </p:nvSpPr>
          <p:spPr>
            <a:xfrm>
              <a:off x="8160736" y="3865733"/>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1" name="타원 40">
              <a:extLst>
                <a:ext uri="{FF2B5EF4-FFF2-40B4-BE49-F238E27FC236}">
                  <a16:creationId xmlns:a16="http://schemas.microsoft.com/office/drawing/2014/main" id="{FBE0BB6F-2A5B-4378-B5F0-BF8BBA7318DE}"/>
                </a:ext>
              </a:extLst>
            </p:cNvPr>
            <p:cNvSpPr/>
            <p:nvPr/>
          </p:nvSpPr>
          <p:spPr>
            <a:xfrm>
              <a:off x="10195889" y="3892076"/>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E5C1B63A-BFB3-4778-A9B2-727AA55DFA64}"/>
                    </a:ext>
                  </a:extLst>
                </p:cNvPr>
                <p:cNvSpPr txBox="1"/>
                <p:nvPr/>
              </p:nvSpPr>
              <p:spPr>
                <a:xfrm>
                  <a:off x="7797971" y="826084"/>
                  <a:ext cx="603947" cy="299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h</m:t>
                            </m:r>
                          </m:e>
                          <m:sub>
                            <m:r>
                              <a:rPr lang="en-US" altLang="ko-KR" b="0" i="1" smtClean="0">
                                <a:latin typeface="Cambria Math" panose="02040503050406030204" pitchFamily="18" charset="0"/>
                              </a:rPr>
                              <m:t>𝑗</m:t>
                            </m:r>
                          </m:sub>
                        </m:sSub>
                        <m:r>
                          <a:rPr lang="en-US" altLang="ko-KR" b="0" i="1" smtClean="0">
                            <a:latin typeface="Cambria Math" panose="02040503050406030204" pitchFamily="18" charset="0"/>
                          </a:rPr>
                          <m:t>(2)</m:t>
                        </m:r>
                      </m:oMath>
                    </m:oMathPara>
                  </a14:m>
                  <a:endParaRPr lang="ko-KR" altLang="en-US" dirty="0"/>
                </a:p>
              </p:txBody>
            </p:sp>
          </mc:Choice>
          <mc:Fallback xmlns="">
            <p:sp>
              <p:nvSpPr>
                <p:cNvPr id="120" name="TextBox 119">
                  <a:extLst>
                    <a:ext uri="{FF2B5EF4-FFF2-40B4-BE49-F238E27FC236}">
                      <a16:creationId xmlns:a16="http://schemas.microsoft.com/office/drawing/2014/main" id="{576A9481-F28F-4252-BEA7-5D1BFD3C2958}"/>
                    </a:ext>
                  </a:extLst>
                </p:cNvPr>
                <p:cNvSpPr txBox="1">
                  <a:spLocks noRot="1" noChangeAspect="1" noMove="1" noResize="1" noEditPoints="1" noAdjustHandles="1" noChangeArrowheads="1" noChangeShapeType="1" noTextEdit="1"/>
                </p:cNvSpPr>
                <p:nvPr/>
              </p:nvSpPr>
              <p:spPr>
                <a:xfrm>
                  <a:off x="7797971" y="826084"/>
                  <a:ext cx="603947" cy="299313"/>
                </a:xfrm>
                <a:prstGeom prst="rect">
                  <a:avLst/>
                </a:prstGeom>
                <a:blipFill>
                  <a:blip r:embed="rId19"/>
                  <a:stretch>
                    <a:fillRect l="-7071" t="-2041" r="-12121" b="-26531"/>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2D16B276-A61C-496F-98EC-957F24F45E4A}"/>
                    </a:ext>
                  </a:extLst>
                </p:cNvPr>
                <p:cNvSpPr txBox="1"/>
                <p:nvPr/>
              </p:nvSpPr>
              <p:spPr>
                <a:xfrm>
                  <a:off x="8432194" y="821656"/>
                  <a:ext cx="603947" cy="299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h</m:t>
                            </m:r>
                          </m:e>
                          <m:sub>
                            <m:r>
                              <a:rPr lang="en-US" altLang="ko-KR" b="0" i="1" smtClean="0">
                                <a:latin typeface="Cambria Math" panose="02040503050406030204" pitchFamily="18" charset="0"/>
                              </a:rPr>
                              <m:t>𝑗</m:t>
                            </m:r>
                          </m:sub>
                        </m:sSub>
                        <m:r>
                          <a:rPr lang="en-US" altLang="ko-KR" b="0" i="1" smtClean="0">
                            <a:latin typeface="Cambria Math" panose="02040503050406030204" pitchFamily="18" charset="0"/>
                          </a:rPr>
                          <m:t>(3)</m:t>
                        </m:r>
                      </m:oMath>
                    </m:oMathPara>
                  </a14:m>
                  <a:endParaRPr lang="ko-KR" altLang="en-US" dirty="0"/>
                </a:p>
              </p:txBody>
            </p:sp>
          </mc:Choice>
          <mc:Fallback xmlns="">
            <p:sp>
              <p:nvSpPr>
                <p:cNvPr id="121" name="TextBox 120">
                  <a:extLst>
                    <a:ext uri="{FF2B5EF4-FFF2-40B4-BE49-F238E27FC236}">
                      <a16:creationId xmlns:a16="http://schemas.microsoft.com/office/drawing/2014/main" id="{9120BB16-603D-4C1B-95BC-4C052CB7D0E1}"/>
                    </a:ext>
                  </a:extLst>
                </p:cNvPr>
                <p:cNvSpPr txBox="1">
                  <a:spLocks noRot="1" noChangeAspect="1" noMove="1" noResize="1" noEditPoints="1" noAdjustHandles="1" noChangeArrowheads="1" noChangeShapeType="1" noTextEdit="1"/>
                </p:cNvSpPr>
                <p:nvPr/>
              </p:nvSpPr>
              <p:spPr>
                <a:xfrm>
                  <a:off x="8432194" y="821656"/>
                  <a:ext cx="603947" cy="299313"/>
                </a:xfrm>
                <a:prstGeom prst="rect">
                  <a:avLst/>
                </a:prstGeom>
                <a:blipFill>
                  <a:blip r:embed="rId20"/>
                  <a:stretch>
                    <a:fillRect l="-7071" r="-12121" b="-26531"/>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58B4FFBB-7300-4196-A661-868A992E46D6}"/>
                    </a:ext>
                  </a:extLst>
                </p:cNvPr>
                <p:cNvSpPr txBox="1"/>
                <p:nvPr/>
              </p:nvSpPr>
              <p:spPr>
                <a:xfrm>
                  <a:off x="9777280" y="814762"/>
                  <a:ext cx="571182" cy="299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h</m:t>
                            </m:r>
                          </m:e>
                          <m:sub>
                            <m:r>
                              <a:rPr lang="en-US" altLang="ko-KR" b="0" i="1" smtClean="0">
                                <a:latin typeface="Cambria Math" panose="02040503050406030204" pitchFamily="18" charset="0"/>
                              </a:rPr>
                              <m:t>𝑗</m:t>
                            </m:r>
                          </m:sub>
                        </m:sSub>
                        <m:r>
                          <a:rPr lang="en-US" altLang="ko-KR" b="0" i="1" smtClean="0">
                            <a:latin typeface="Cambria Math" panose="02040503050406030204" pitchFamily="18" charset="0"/>
                          </a:rPr>
                          <m:t>(</m:t>
                        </m:r>
                        <m:r>
                          <a:rPr lang="en-US" altLang="ko-KR" b="0" i="1" smtClean="0">
                            <a:latin typeface="Cambria Math" panose="02040503050406030204" pitchFamily="18" charset="0"/>
                          </a:rPr>
                          <m:t>𝐼</m:t>
                        </m:r>
                        <m:r>
                          <a:rPr lang="en-US" altLang="ko-KR" b="0" i="1" smtClean="0">
                            <a:latin typeface="Cambria Math" panose="02040503050406030204" pitchFamily="18" charset="0"/>
                          </a:rPr>
                          <m:t>)</m:t>
                        </m:r>
                      </m:oMath>
                    </m:oMathPara>
                  </a14:m>
                  <a:endParaRPr lang="ko-KR" altLang="en-US" dirty="0"/>
                </a:p>
              </p:txBody>
            </p:sp>
          </mc:Choice>
          <mc:Fallback xmlns="">
            <p:sp>
              <p:nvSpPr>
                <p:cNvPr id="122" name="TextBox 121">
                  <a:extLst>
                    <a:ext uri="{FF2B5EF4-FFF2-40B4-BE49-F238E27FC236}">
                      <a16:creationId xmlns:a16="http://schemas.microsoft.com/office/drawing/2014/main" id="{F2022641-7258-4BB4-A349-2B27F3F6C704}"/>
                    </a:ext>
                  </a:extLst>
                </p:cNvPr>
                <p:cNvSpPr txBox="1">
                  <a:spLocks noRot="1" noChangeAspect="1" noMove="1" noResize="1" noEditPoints="1" noAdjustHandles="1" noChangeArrowheads="1" noChangeShapeType="1" noTextEdit="1"/>
                </p:cNvSpPr>
                <p:nvPr/>
              </p:nvSpPr>
              <p:spPr>
                <a:xfrm>
                  <a:off x="9777280" y="814762"/>
                  <a:ext cx="571182" cy="299313"/>
                </a:xfrm>
                <a:prstGeom prst="rect">
                  <a:avLst/>
                </a:prstGeom>
                <a:blipFill>
                  <a:blip r:embed="rId21"/>
                  <a:stretch>
                    <a:fillRect l="-7447" t="-2041" r="-11702" b="-26531"/>
                  </a:stretch>
                </a:blipFill>
              </p:spPr>
              <p:txBody>
                <a:bodyPr/>
                <a:lstStyle/>
                <a:p>
                  <a:r>
                    <a:rPr lang="ko-KR" altLang="en-US">
                      <a:noFill/>
                    </a:rPr>
                    <a:t> </a:t>
                  </a:r>
                </a:p>
              </p:txBody>
            </p:sp>
          </mc:Fallback>
        </mc:AlternateContent>
      </p:grpSp>
      <p:pic>
        <p:nvPicPr>
          <p:cNvPr id="3" name="그림 2">
            <a:extLst>
              <a:ext uri="{FF2B5EF4-FFF2-40B4-BE49-F238E27FC236}">
                <a16:creationId xmlns:a16="http://schemas.microsoft.com/office/drawing/2014/main" id="{09BA1829-BF22-4ADA-BE17-E25E3C1A77F0}"/>
              </a:ext>
            </a:extLst>
          </p:cNvPr>
          <p:cNvPicPr>
            <a:picLocks noChangeAspect="1"/>
          </p:cNvPicPr>
          <p:nvPr/>
        </p:nvPicPr>
        <p:blipFill>
          <a:blip r:embed="rId22"/>
          <a:stretch>
            <a:fillRect/>
          </a:stretch>
        </p:blipFill>
        <p:spPr>
          <a:xfrm>
            <a:off x="1271618" y="3295936"/>
            <a:ext cx="4543425" cy="847725"/>
          </a:xfrm>
          <a:prstGeom prst="rect">
            <a:avLst/>
          </a:prstGeom>
        </p:spPr>
      </p:pic>
    </p:spTree>
    <p:extLst>
      <p:ext uri="{BB962C8B-B14F-4D97-AF65-F5344CB8AC3E}">
        <p14:creationId xmlns:p14="http://schemas.microsoft.com/office/powerpoint/2010/main" val="2750963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656910" y="275210"/>
            <a:ext cx="11255478" cy="5568854"/>
          </a:xfrm>
        </p:spPr>
        <p:txBody>
          <a:bodyPr>
            <a:normAutofit fontScale="92500" lnSpcReduction="10000"/>
          </a:bodyPr>
          <a:lstStyle/>
          <a:p>
            <a:pPr marL="457200" lvl="1" indent="0">
              <a:buNone/>
            </a:pPr>
            <a:endParaRPr lang="en-US" altLang="ko-KR" dirty="0"/>
          </a:p>
          <a:p>
            <a:r>
              <a:rPr lang="en-US" altLang="ko-KR" dirty="0"/>
              <a:t>Convolution Layer</a:t>
            </a:r>
          </a:p>
          <a:p>
            <a:pPr lvl="1"/>
            <a:r>
              <a:rPr lang="en-US" altLang="ko-KR" dirty="0"/>
              <a:t>2-D convolution</a:t>
            </a:r>
          </a:p>
          <a:p>
            <a:pPr lvl="1"/>
            <a:endParaRPr lang="en-US" altLang="ko-KR" dirty="0"/>
          </a:p>
          <a:p>
            <a:pPr lvl="1"/>
            <a:endParaRPr lang="en-US" altLang="ko-KR" dirty="0"/>
          </a:p>
          <a:p>
            <a:pPr lvl="1"/>
            <a:endParaRPr lang="en-US" altLang="ko-KR" dirty="0"/>
          </a:p>
          <a:p>
            <a:pPr marL="457200" lvl="1" indent="0">
              <a:buNone/>
            </a:pPr>
            <a:endParaRPr lang="en-US" altLang="ko-KR" dirty="0"/>
          </a:p>
          <a:p>
            <a:pPr lvl="1"/>
            <a:r>
              <a:rPr lang="en-US" altLang="ko-KR" dirty="0"/>
              <a:t>Feature Map (3-D)</a:t>
            </a:r>
          </a:p>
          <a:p>
            <a:pPr lvl="1"/>
            <a:endParaRPr lang="en-US" altLang="ko-KR" dirty="0"/>
          </a:p>
          <a:p>
            <a:pPr lvl="1"/>
            <a:r>
              <a:rPr lang="en-US" altLang="ko-KR" dirty="0"/>
              <a:t>Padding</a:t>
            </a:r>
          </a:p>
          <a:p>
            <a:pPr lvl="1"/>
            <a:endParaRPr lang="en-US" altLang="ko-KR" dirty="0"/>
          </a:p>
          <a:p>
            <a:pPr lvl="1"/>
            <a:r>
              <a:rPr lang="en-US" altLang="ko-KR" dirty="0"/>
              <a:t>Stride</a:t>
            </a:r>
          </a:p>
          <a:p>
            <a:pPr lvl="1"/>
            <a:endParaRPr lang="en-US" altLang="ko-KR" dirty="0"/>
          </a:p>
          <a:p>
            <a:pPr lvl="1"/>
            <a:r>
              <a:rPr lang="en-US" altLang="ko-KR" dirty="0"/>
              <a:t>Local Connectivity (receptive field of neuron)</a:t>
            </a:r>
          </a:p>
          <a:p>
            <a:pPr lvl="1"/>
            <a:endParaRPr lang="en-US" altLang="ko-KR" dirty="0"/>
          </a:p>
          <a:p>
            <a:pPr lvl="1"/>
            <a:r>
              <a:rPr lang="en-US" altLang="ko-KR" dirty="0"/>
              <a:t>Parameter Sharing (filter or kernel)</a:t>
            </a:r>
          </a:p>
          <a:p>
            <a:pPr lvl="1"/>
            <a:endParaRPr lang="en-US" altLang="ko-KR" dirty="0"/>
          </a:p>
          <a:p>
            <a:pPr lvl="1"/>
            <a:endParaRPr lang="en-US" altLang="ko-KR" dirty="0"/>
          </a:p>
          <a:p>
            <a:pPr lvl="1"/>
            <a:endParaRPr lang="en-US" altLang="ko-KR" dirty="0"/>
          </a:p>
          <a:p>
            <a:endParaRPr lang="en-US" altLang="ko-KR" dirty="0"/>
          </a:p>
        </p:txBody>
      </p:sp>
      <p:grpSp>
        <p:nvGrpSpPr>
          <p:cNvPr id="45" name="그룹 44">
            <a:extLst>
              <a:ext uri="{FF2B5EF4-FFF2-40B4-BE49-F238E27FC236}">
                <a16:creationId xmlns:a16="http://schemas.microsoft.com/office/drawing/2014/main" id="{B5CED8AD-77CB-4AF7-80A7-4A96B1DFE20C}"/>
              </a:ext>
            </a:extLst>
          </p:cNvPr>
          <p:cNvGrpSpPr/>
          <p:nvPr/>
        </p:nvGrpSpPr>
        <p:grpSpPr>
          <a:xfrm>
            <a:off x="8663377" y="1176425"/>
            <a:ext cx="2556769" cy="4958180"/>
            <a:chOff x="2858610" y="652507"/>
            <a:chExt cx="2556769" cy="4958180"/>
          </a:xfrm>
        </p:grpSpPr>
        <p:sp>
          <p:nvSpPr>
            <p:cNvPr id="46" name="직사각형 45">
              <a:extLst>
                <a:ext uri="{FF2B5EF4-FFF2-40B4-BE49-F238E27FC236}">
                  <a16:creationId xmlns:a16="http://schemas.microsoft.com/office/drawing/2014/main" id="{5BA0FBF7-B693-466D-8247-9664D1010E83}"/>
                </a:ext>
              </a:extLst>
            </p:cNvPr>
            <p:cNvSpPr/>
            <p:nvPr/>
          </p:nvSpPr>
          <p:spPr>
            <a:xfrm>
              <a:off x="2858610" y="3542190"/>
              <a:ext cx="2556769" cy="2068497"/>
            </a:xfrm>
            <a:prstGeom prst="rect">
              <a:avLst/>
            </a:prstGeom>
            <a:solidFill>
              <a:srgbClr val="99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 name="직사각형 46">
              <a:extLst>
                <a:ext uri="{FF2B5EF4-FFF2-40B4-BE49-F238E27FC236}">
                  <a16:creationId xmlns:a16="http://schemas.microsoft.com/office/drawing/2014/main" id="{96C9CF67-B023-4883-B977-4554A8D2C3BF}"/>
                </a:ext>
              </a:extLst>
            </p:cNvPr>
            <p:cNvSpPr/>
            <p:nvPr/>
          </p:nvSpPr>
          <p:spPr>
            <a:xfrm>
              <a:off x="3786326" y="2166151"/>
              <a:ext cx="701336" cy="62143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8" name="직사각형 47">
              <a:extLst>
                <a:ext uri="{FF2B5EF4-FFF2-40B4-BE49-F238E27FC236}">
                  <a16:creationId xmlns:a16="http://schemas.microsoft.com/office/drawing/2014/main" id="{3991D86E-328B-4E63-AA22-E4334AF47341}"/>
                </a:ext>
              </a:extLst>
            </p:cNvPr>
            <p:cNvSpPr/>
            <p:nvPr/>
          </p:nvSpPr>
          <p:spPr>
            <a:xfrm>
              <a:off x="2858610" y="3542190"/>
              <a:ext cx="701336" cy="621437"/>
            </a:xfrm>
            <a:prstGeom prst="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9" name="직사각형 48">
              <a:extLst>
                <a:ext uri="{FF2B5EF4-FFF2-40B4-BE49-F238E27FC236}">
                  <a16:creationId xmlns:a16="http://schemas.microsoft.com/office/drawing/2014/main" id="{4A35B4A2-5FF3-4E34-8BB0-994B716D858D}"/>
                </a:ext>
              </a:extLst>
            </p:cNvPr>
            <p:cNvSpPr/>
            <p:nvPr/>
          </p:nvSpPr>
          <p:spPr>
            <a:xfrm>
              <a:off x="4714043" y="4989250"/>
              <a:ext cx="701336" cy="621437"/>
            </a:xfrm>
            <a:prstGeom prst="rect">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0" name="직사각형 49">
              <a:extLst>
                <a:ext uri="{FF2B5EF4-FFF2-40B4-BE49-F238E27FC236}">
                  <a16:creationId xmlns:a16="http://schemas.microsoft.com/office/drawing/2014/main" id="{CEDADFA4-042F-4263-9BCF-1027CC7C8B00}"/>
                </a:ext>
              </a:extLst>
            </p:cNvPr>
            <p:cNvSpPr/>
            <p:nvPr/>
          </p:nvSpPr>
          <p:spPr>
            <a:xfrm>
              <a:off x="3080552" y="3542189"/>
              <a:ext cx="701336" cy="62143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51" name="직선 연결선 50">
              <a:extLst>
                <a:ext uri="{FF2B5EF4-FFF2-40B4-BE49-F238E27FC236}">
                  <a16:creationId xmlns:a16="http://schemas.microsoft.com/office/drawing/2014/main" id="{C80B4F9D-9FFD-413A-A1E1-F3DEFB6A5EEE}"/>
                </a:ext>
              </a:extLst>
            </p:cNvPr>
            <p:cNvCxnSpPr/>
            <p:nvPr/>
          </p:nvCxnSpPr>
          <p:spPr>
            <a:xfrm flipH="1">
              <a:off x="2858610" y="2166151"/>
              <a:ext cx="923278" cy="1376038"/>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2" name="직선 연결선 51">
              <a:extLst>
                <a:ext uri="{FF2B5EF4-FFF2-40B4-BE49-F238E27FC236}">
                  <a16:creationId xmlns:a16="http://schemas.microsoft.com/office/drawing/2014/main" id="{EE2797D4-1B4A-4DFC-9C22-2C20BE2E7EF5}"/>
                </a:ext>
              </a:extLst>
            </p:cNvPr>
            <p:cNvCxnSpPr>
              <a:cxnSpLocks/>
            </p:cNvCxnSpPr>
            <p:nvPr/>
          </p:nvCxnSpPr>
          <p:spPr>
            <a:xfrm flipH="1">
              <a:off x="3559946" y="2787588"/>
              <a:ext cx="927716" cy="1376038"/>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3" name="직선 연결선 52">
              <a:extLst>
                <a:ext uri="{FF2B5EF4-FFF2-40B4-BE49-F238E27FC236}">
                  <a16:creationId xmlns:a16="http://schemas.microsoft.com/office/drawing/2014/main" id="{71057197-751F-4950-AC1F-615BB9583CBA}"/>
                </a:ext>
              </a:extLst>
            </p:cNvPr>
            <p:cNvCxnSpPr/>
            <p:nvPr/>
          </p:nvCxnSpPr>
          <p:spPr>
            <a:xfrm flipH="1">
              <a:off x="3080552" y="2166151"/>
              <a:ext cx="701336" cy="137603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직선 연결선 53">
              <a:extLst>
                <a:ext uri="{FF2B5EF4-FFF2-40B4-BE49-F238E27FC236}">
                  <a16:creationId xmlns:a16="http://schemas.microsoft.com/office/drawing/2014/main" id="{1DB6D69E-6C5D-4D42-88BE-4BDDF6DB1CBA}"/>
                </a:ext>
              </a:extLst>
            </p:cNvPr>
            <p:cNvCxnSpPr/>
            <p:nvPr/>
          </p:nvCxnSpPr>
          <p:spPr>
            <a:xfrm flipH="1">
              <a:off x="3781888" y="2787588"/>
              <a:ext cx="701336" cy="137603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직선 연결선 54">
              <a:extLst>
                <a:ext uri="{FF2B5EF4-FFF2-40B4-BE49-F238E27FC236}">
                  <a16:creationId xmlns:a16="http://schemas.microsoft.com/office/drawing/2014/main" id="{71C731F6-3567-445F-A992-959440B7CE0B}"/>
                </a:ext>
              </a:extLst>
            </p:cNvPr>
            <p:cNvCxnSpPr/>
            <p:nvPr/>
          </p:nvCxnSpPr>
          <p:spPr>
            <a:xfrm>
              <a:off x="3781888" y="2166151"/>
              <a:ext cx="932155" cy="2823099"/>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6" name="직선 연결선 55">
              <a:extLst>
                <a:ext uri="{FF2B5EF4-FFF2-40B4-BE49-F238E27FC236}">
                  <a16:creationId xmlns:a16="http://schemas.microsoft.com/office/drawing/2014/main" id="{0F8B282A-BDEE-4C0C-9D54-59ED0BD33E92}"/>
                </a:ext>
              </a:extLst>
            </p:cNvPr>
            <p:cNvCxnSpPr/>
            <p:nvPr/>
          </p:nvCxnSpPr>
          <p:spPr>
            <a:xfrm>
              <a:off x="4483224" y="2787588"/>
              <a:ext cx="929936" cy="2823099"/>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
          <p:nvSpPr>
            <p:cNvPr id="57" name="직사각형 56">
              <a:extLst>
                <a:ext uri="{FF2B5EF4-FFF2-40B4-BE49-F238E27FC236}">
                  <a16:creationId xmlns:a16="http://schemas.microsoft.com/office/drawing/2014/main" id="{E35F971D-A8CA-41F2-8744-6FDC8AD9EAFA}"/>
                </a:ext>
              </a:extLst>
            </p:cNvPr>
            <p:cNvSpPr/>
            <p:nvPr/>
          </p:nvSpPr>
          <p:spPr>
            <a:xfrm>
              <a:off x="3626529" y="652508"/>
              <a:ext cx="159798" cy="1420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8" name="직사각형 57">
              <a:extLst>
                <a:ext uri="{FF2B5EF4-FFF2-40B4-BE49-F238E27FC236}">
                  <a16:creationId xmlns:a16="http://schemas.microsoft.com/office/drawing/2014/main" id="{4E5EBE32-D1C7-40F4-87EE-54B718B8FF89}"/>
                </a:ext>
              </a:extLst>
            </p:cNvPr>
            <p:cNvSpPr/>
            <p:nvPr/>
          </p:nvSpPr>
          <p:spPr>
            <a:xfrm>
              <a:off x="3786327" y="652507"/>
              <a:ext cx="159798" cy="14204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9" name="직사각형 58">
              <a:extLst>
                <a:ext uri="{FF2B5EF4-FFF2-40B4-BE49-F238E27FC236}">
                  <a16:creationId xmlns:a16="http://schemas.microsoft.com/office/drawing/2014/main" id="{044D7132-D402-4B84-892E-C753CF6B1E80}"/>
                </a:ext>
              </a:extLst>
            </p:cNvPr>
            <p:cNvSpPr/>
            <p:nvPr/>
          </p:nvSpPr>
          <p:spPr>
            <a:xfrm>
              <a:off x="4323426" y="1402671"/>
              <a:ext cx="159798" cy="14204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0" name="직사각형 59">
              <a:extLst>
                <a:ext uri="{FF2B5EF4-FFF2-40B4-BE49-F238E27FC236}">
                  <a16:creationId xmlns:a16="http://schemas.microsoft.com/office/drawing/2014/main" id="{A8702DC8-8FDF-4C33-9A76-99547012F5BD}"/>
                </a:ext>
              </a:extLst>
            </p:cNvPr>
            <p:cNvSpPr/>
            <p:nvPr/>
          </p:nvSpPr>
          <p:spPr>
            <a:xfrm>
              <a:off x="3946125" y="652507"/>
              <a:ext cx="159798" cy="1420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1" name="직사각형 60">
              <a:extLst>
                <a:ext uri="{FF2B5EF4-FFF2-40B4-BE49-F238E27FC236}">
                  <a16:creationId xmlns:a16="http://schemas.microsoft.com/office/drawing/2014/main" id="{E3438EA7-D369-4B5F-AA94-A63537D75E9D}"/>
                </a:ext>
              </a:extLst>
            </p:cNvPr>
            <p:cNvSpPr/>
            <p:nvPr/>
          </p:nvSpPr>
          <p:spPr>
            <a:xfrm>
              <a:off x="4320486" y="1252248"/>
              <a:ext cx="159798" cy="1420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2" name="직사각형 61">
              <a:extLst>
                <a:ext uri="{FF2B5EF4-FFF2-40B4-BE49-F238E27FC236}">
                  <a16:creationId xmlns:a16="http://schemas.microsoft.com/office/drawing/2014/main" id="{E826FB55-5A50-4CBD-A191-3289319F76D4}"/>
                </a:ext>
              </a:extLst>
            </p:cNvPr>
            <p:cNvSpPr/>
            <p:nvPr/>
          </p:nvSpPr>
          <p:spPr>
            <a:xfrm>
              <a:off x="4159744" y="1394291"/>
              <a:ext cx="159798" cy="1420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3" name="직사각형 62">
              <a:extLst>
                <a:ext uri="{FF2B5EF4-FFF2-40B4-BE49-F238E27FC236}">
                  <a16:creationId xmlns:a16="http://schemas.microsoft.com/office/drawing/2014/main" id="{E6871E08-D7CB-4014-9574-3F59A2CB3477}"/>
                </a:ext>
              </a:extLst>
            </p:cNvPr>
            <p:cNvSpPr/>
            <p:nvPr/>
          </p:nvSpPr>
          <p:spPr>
            <a:xfrm>
              <a:off x="3626529" y="790110"/>
              <a:ext cx="159798" cy="1420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64" name="직선 화살표 연결선 63">
              <a:extLst>
                <a:ext uri="{FF2B5EF4-FFF2-40B4-BE49-F238E27FC236}">
                  <a16:creationId xmlns:a16="http://schemas.microsoft.com/office/drawing/2014/main" id="{7F08FA3D-B5BA-4868-B769-2815409B24E2}"/>
                </a:ext>
              </a:extLst>
            </p:cNvPr>
            <p:cNvCxnSpPr>
              <a:cxnSpLocks/>
              <a:endCxn id="57" idx="2"/>
            </p:cNvCxnSpPr>
            <p:nvPr/>
          </p:nvCxnSpPr>
          <p:spPr>
            <a:xfrm flipV="1">
              <a:off x="2975870" y="794551"/>
              <a:ext cx="730558" cy="2915574"/>
            </a:xfrm>
            <a:prstGeom prst="straightConnector1">
              <a:avLst/>
            </a:prstGeom>
            <a:ln w="12700">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5" name="직선 화살표 연결선 64">
              <a:extLst>
                <a:ext uri="{FF2B5EF4-FFF2-40B4-BE49-F238E27FC236}">
                  <a16:creationId xmlns:a16="http://schemas.microsoft.com/office/drawing/2014/main" id="{6397EDD6-B3C6-4EE7-BF18-B9A2FB49A942}"/>
                </a:ext>
              </a:extLst>
            </p:cNvPr>
            <p:cNvCxnSpPr>
              <a:cxnSpLocks/>
              <a:endCxn id="58" idx="2"/>
            </p:cNvCxnSpPr>
            <p:nvPr/>
          </p:nvCxnSpPr>
          <p:spPr>
            <a:xfrm flipV="1">
              <a:off x="3269388" y="794550"/>
              <a:ext cx="596838" cy="2915575"/>
            </a:xfrm>
            <a:prstGeom prst="straightConnector1">
              <a:avLst/>
            </a:prstGeom>
            <a:ln w="127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6" name="직선 화살표 연결선 65">
              <a:extLst>
                <a:ext uri="{FF2B5EF4-FFF2-40B4-BE49-F238E27FC236}">
                  <a16:creationId xmlns:a16="http://schemas.microsoft.com/office/drawing/2014/main" id="{69751582-1688-43B3-B718-E0DE41B84332}"/>
                </a:ext>
              </a:extLst>
            </p:cNvPr>
            <p:cNvCxnSpPr>
              <a:cxnSpLocks/>
            </p:cNvCxnSpPr>
            <p:nvPr/>
          </p:nvCxnSpPr>
          <p:spPr>
            <a:xfrm flipH="1" flipV="1">
              <a:off x="4403325" y="1624614"/>
              <a:ext cx="727968" cy="3595456"/>
            </a:xfrm>
            <a:prstGeom prst="straightConnector1">
              <a:avLst/>
            </a:prstGeom>
            <a:ln w="12700">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6EF74928-77C9-4942-AF38-5FC0C1618EBF}"/>
                    </a:ext>
                  </a:extLst>
                </p:cNvPr>
                <p:cNvSpPr txBox="1"/>
                <p:nvPr/>
              </p:nvSpPr>
              <p:spPr>
                <a:xfrm>
                  <a:off x="3990125" y="4508064"/>
                  <a:ext cx="21217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𝑥</m:t>
                        </m:r>
                      </m:oMath>
                    </m:oMathPara>
                  </a14:m>
                  <a:endParaRPr lang="ko-KR" altLang="en-US" dirty="0"/>
                </a:p>
              </p:txBody>
            </p:sp>
          </mc:Choice>
          <mc:Fallback xmlns="">
            <p:sp>
              <p:nvSpPr>
                <p:cNvPr id="61" name="TextBox 60">
                  <a:extLst>
                    <a:ext uri="{FF2B5EF4-FFF2-40B4-BE49-F238E27FC236}">
                      <a16:creationId xmlns:a16="http://schemas.microsoft.com/office/drawing/2014/main" id="{98021CD8-B350-44DD-9ECD-C42C8541AB2C}"/>
                    </a:ext>
                  </a:extLst>
                </p:cNvPr>
                <p:cNvSpPr txBox="1">
                  <a:spLocks noRot="1" noChangeAspect="1" noMove="1" noResize="1" noEditPoints="1" noAdjustHandles="1" noChangeArrowheads="1" noChangeShapeType="1" noTextEdit="1"/>
                </p:cNvSpPr>
                <p:nvPr/>
              </p:nvSpPr>
              <p:spPr>
                <a:xfrm>
                  <a:off x="3990125" y="4508064"/>
                  <a:ext cx="212173" cy="276999"/>
                </a:xfrm>
                <a:prstGeom prst="rect">
                  <a:avLst/>
                </a:prstGeom>
                <a:blipFill>
                  <a:blip r:embed="rId4"/>
                  <a:stretch>
                    <a:fillRect l="-8824" r="-8824" b="-4444"/>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11D02358-9347-440C-9B1E-D644D1BDE808}"/>
                    </a:ext>
                  </a:extLst>
                </p:cNvPr>
                <p:cNvSpPr txBox="1"/>
                <p:nvPr/>
              </p:nvSpPr>
              <p:spPr>
                <a:xfrm>
                  <a:off x="3745470" y="2307546"/>
                  <a:ext cx="778611" cy="299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𝑤</m:t>
                            </m:r>
                          </m:e>
                          <m:sub>
                            <m:r>
                              <a:rPr lang="en-US" altLang="ko-KR" b="0" i="1" smtClean="0">
                                <a:latin typeface="Cambria Math" panose="02040503050406030204" pitchFamily="18" charset="0"/>
                              </a:rPr>
                              <m:t>𝑗</m:t>
                            </m:r>
                          </m:sub>
                        </m:sSub>
                        <m:r>
                          <a:rPr lang="en-US" altLang="ko-KR" b="0" i="1" smtClean="0">
                            <a:latin typeface="Cambria Math" panose="02040503050406030204" pitchFamily="18" charset="0"/>
                          </a:rPr>
                          <m:t>[</m:t>
                        </m:r>
                        <m:r>
                          <a:rPr lang="en-US" altLang="ko-KR" b="0" i="1" smtClean="0">
                            <a:latin typeface="Cambria Math" panose="02040503050406030204" pitchFamily="18" charset="0"/>
                          </a:rPr>
                          <m:t>𝑖</m:t>
                        </m:r>
                        <m:r>
                          <a:rPr lang="en-US" altLang="ko-KR" b="0" i="1" smtClean="0">
                            <a:latin typeface="Cambria Math" panose="02040503050406030204" pitchFamily="18" charset="0"/>
                          </a:rPr>
                          <m:t>,</m:t>
                        </m:r>
                        <m:r>
                          <a:rPr lang="en-US" altLang="ko-KR" b="0" i="1" smtClean="0">
                            <a:latin typeface="Cambria Math" panose="02040503050406030204" pitchFamily="18" charset="0"/>
                          </a:rPr>
                          <m:t>𝑘</m:t>
                        </m:r>
                        <m:r>
                          <a:rPr lang="en-US" altLang="ko-KR" b="0" i="1" smtClean="0">
                            <a:latin typeface="Cambria Math" panose="02040503050406030204" pitchFamily="18" charset="0"/>
                          </a:rPr>
                          <m:t>]</m:t>
                        </m:r>
                      </m:oMath>
                    </m:oMathPara>
                  </a14:m>
                  <a:endParaRPr lang="ko-KR" altLang="en-US" dirty="0"/>
                </a:p>
              </p:txBody>
            </p:sp>
          </mc:Choice>
          <mc:Fallback xmlns="">
            <p:sp>
              <p:nvSpPr>
                <p:cNvPr id="123" name="TextBox 122">
                  <a:extLst>
                    <a:ext uri="{FF2B5EF4-FFF2-40B4-BE49-F238E27FC236}">
                      <a16:creationId xmlns:a16="http://schemas.microsoft.com/office/drawing/2014/main" id="{B6678418-9FEA-4704-9CDB-8A2A835D6EBC}"/>
                    </a:ext>
                  </a:extLst>
                </p:cNvPr>
                <p:cNvSpPr txBox="1">
                  <a:spLocks noRot="1" noChangeAspect="1" noMove="1" noResize="1" noEditPoints="1" noAdjustHandles="1" noChangeArrowheads="1" noChangeShapeType="1" noTextEdit="1"/>
                </p:cNvSpPr>
                <p:nvPr/>
              </p:nvSpPr>
              <p:spPr>
                <a:xfrm>
                  <a:off x="3745470" y="2307546"/>
                  <a:ext cx="778611" cy="299313"/>
                </a:xfrm>
                <a:prstGeom prst="rect">
                  <a:avLst/>
                </a:prstGeom>
                <a:blipFill>
                  <a:blip r:embed="rId5"/>
                  <a:stretch>
                    <a:fillRect l="-2344" t="-2041" r="-8594" b="-28571"/>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575A9493-5A03-4677-81D0-E442FD743DD6}"/>
                    </a:ext>
                  </a:extLst>
                </p:cNvPr>
                <p:cNvSpPr txBox="1"/>
                <p:nvPr/>
              </p:nvSpPr>
              <p:spPr>
                <a:xfrm>
                  <a:off x="3964249" y="958139"/>
                  <a:ext cx="283347" cy="299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h</m:t>
                            </m:r>
                          </m:e>
                          <m:sub>
                            <m:r>
                              <a:rPr lang="en-US" altLang="ko-KR" b="0" i="1" smtClean="0">
                                <a:latin typeface="Cambria Math" panose="02040503050406030204" pitchFamily="18" charset="0"/>
                              </a:rPr>
                              <m:t>𝑗</m:t>
                            </m:r>
                          </m:sub>
                        </m:sSub>
                      </m:oMath>
                    </m:oMathPara>
                  </a14:m>
                  <a:endParaRPr lang="ko-KR" altLang="en-US" dirty="0"/>
                </a:p>
              </p:txBody>
            </p:sp>
          </mc:Choice>
          <mc:Fallback xmlns="">
            <p:sp>
              <p:nvSpPr>
                <p:cNvPr id="124" name="TextBox 123">
                  <a:extLst>
                    <a:ext uri="{FF2B5EF4-FFF2-40B4-BE49-F238E27FC236}">
                      <a16:creationId xmlns:a16="http://schemas.microsoft.com/office/drawing/2014/main" id="{9DC78B5D-9CF9-48C9-BD7E-75AB3689C394}"/>
                    </a:ext>
                  </a:extLst>
                </p:cNvPr>
                <p:cNvSpPr txBox="1">
                  <a:spLocks noRot="1" noChangeAspect="1" noMove="1" noResize="1" noEditPoints="1" noAdjustHandles="1" noChangeArrowheads="1" noChangeShapeType="1" noTextEdit="1"/>
                </p:cNvSpPr>
                <p:nvPr/>
              </p:nvSpPr>
              <p:spPr>
                <a:xfrm>
                  <a:off x="3964249" y="958139"/>
                  <a:ext cx="283347" cy="299313"/>
                </a:xfrm>
                <a:prstGeom prst="rect">
                  <a:avLst/>
                </a:prstGeom>
                <a:blipFill>
                  <a:blip r:embed="rId6"/>
                  <a:stretch>
                    <a:fillRect l="-14894" r="-8511" b="-26531"/>
                  </a:stretch>
                </a:blipFill>
              </p:spPr>
              <p:txBody>
                <a:bodyPr/>
                <a:lstStyle/>
                <a:p>
                  <a:r>
                    <a:rPr lang="ko-KR" altLang="en-US">
                      <a:noFill/>
                    </a:rPr>
                    <a:t> </a:t>
                  </a:r>
                </a:p>
              </p:txBody>
            </p:sp>
          </mc:Fallback>
        </mc:AlternateContent>
        <p:sp>
          <p:nvSpPr>
            <p:cNvPr id="70" name="직사각형 69">
              <a:extLst>
                <a:ext uri="{FF2B5EF4-FFF2-40B4-BE49-F238E27FC236}">
                  <a16:creationId xmlns:a16="http://schemas.microsoft.com/office/drawing/2014/main" id="{1E0A3CD9-669A-4FCE-A5B6-D3E01AE383F0}"/>
                </a:ext>
              </a:extLst>
            </p:cNvPr>
            <p:cNvSpPr/>
            <p:nvPr/>
          </p:nvSpPr>
          <p:spPr>
            <a:xfrm>
              <a:off x="3626529" y="652507"/>
              <a:ext cx="856695" cy="89220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71" name="그림 70">
            <a:extLst>
              <a:ext uri="{FF2B5EF4-FFF2-40B4-BE49-F238E27FC236}">
                <a16:creationId xmlns:a16="http://schemas.microsoft.com/office/drawing/2014/main" id="{00F4C6E6-F7E0-4AB6-AE63-C9570EA2FAB2}"/>
              </a:ext>
            </a:extLst>
          </p:cNvPr>
          <p:cNvPicPr>
            <a:picLocks noChangeAspect="1"/>
          </p:cNvPicPr>
          <p:nvPr/>
        </p:nvPicPr>
        <p:blipFill>
          <a:blip r:embed="rId7"/>
          <a:stretch>
            <a:fillRect/>
          </a:stretch>
        </p:blipFill>
        <p:spPr>
          <a:xfrm>
            <a:off x="1255940" y="1534890"/>
            <a:ext cx="6791325" cy="895350"/>
          </a:xfrm>
          <a:prstGeom prst="rect">
            <a:avLst/>
          </a:prstGeom>
        </p:spPr>
      </p:pic>
    </p:spTree>
    <p:extLst>
      <p:ext uri="{BB962C8B-B14F-4D97-AF65-F5344CB8AC3E}">
        <p14:creationId xmlns:p14="http://schemas.microsoft.com/office/powerpoint/2010/main" val="3627527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656910" y="275210"/>
            <a:ext cx="11255478" cy="5568854"/>
          </a:xfrm>
        </p:spPr>
        <p:txBody>
          <a:bodyPr>
            <a:normAutofit/>
          </a:bodyPr>
          <a:lstStyle/>
          <a:p>
            <a:pPr marL="457200" lvl="1" indent="0">
              <a:buNone/>
            </a:pPr>
            <a:endParaRPr lang="en-US" altLang="ko-KR" dirty="0"/>
          </a:p>
          <a:p>
            <a:r>
              <a:rPr lang="en-US" altLang="ko-KR" dirty="0"/>
              <a:t>Pooling Layer</a:t>
            </a:r>
          </a:p>
          <a:p>
            <a:pPr lvl="1"/>
            <a:r>
              <a:rPr lang="en-US" altLang="ko-KR" dirty="0"/>
              <a:t>A form of nonlinear down sampling</a:t>
            </a:r>
          </a:p>
          <a:p>
            <a:pPr lvl="2" algn="just"/>
            <a:r>
              <a:rPr lang="en-US" altLang="ko-KR" dirty="0"/>
              <a:t>The exact location of a feature is less important than its rough location relative to other features. The pooling layer serves to progressively reduce the spatial size of the representation, to reduce the number of parameters, and amount of computation in the network, and hence to also control </a:t>
            </a:r>
            <a:r>
              <a:rPr lang="en-US" altLang="ko-KR" dirty="0">
                <a:hlinkClick r:id="rId2" tooltip="Overfitting"/>
              </a:rPr>
              <a:t>overfitting</a:t>
            </a:r>
            <a:r>
              <a:rPr lang="en-US" altLang="ko-KR" dirty="0"/>
              <a:t>. It is common to periodically insert a pooling layer between successive convolutional layers in a CNN architecture. The pooling operation provides another form of translation invariance.</a:t>
            </a:r>
          </a:p>
          <a:p>
            <a:pPr lvl="1"/>
            <a:r>
              <a:rPr lang="en-US" altLang="ko-KR" dirty="0"/>
              <a:t>Max pooling is the most common</a:t>
            </a:r>
          </a:p>
          <a:p>
            <a:pPr lvl="2"/>
            <a:r>
              <a:rPr lang="en-US" altLang="ko-KR" dirty="0"/>
              <a:t>It </a:t>
            </a:r>
            <a:r>
              <a:rPr lang="en-US" altLang="ko-KR" dirty="0">
                <a:hlinkClick r:id="rId3" tooltip="Partition of a set"/>
              </a:rPr>
              <a:t>partitions</a:t>
            </a:r>
            <a:r>
              <a:rPr lang="en-US" altLang="ko-KR" dirty="0"/>
              <a:t> the input image into a set of non-overlapping rectangles and, for each such sub-region, outputs the maximum. </a:t>
            </a:r>
          </a:p>
          <a:p>
            <a:pPr lvl="1"/>
            <a:r>
              <a:rPr lang="en-US" altLang="ko-KR" dirty="0"/>
              <a:t>Average Pooling, L2-norm Pooling</a:t>
            </a:r>
          </a:p>
          <a:p>
            <a:pPr lvl="1"/>
            <a:endParaRPr lang="en-US" altLang="ko-KR" dirty="0"/>
          </a:p>
          <a:p>
            <a:pPr lvl="1"/>
            <a:endParaRPr lang="en-US" altLang="ko-KR" dirty="0"/>
          </a:p>
          <a:p>
            <a:pPr lvl="1"/>
            <a:endParaRPr lang="en-US" altLang="ko-KR" dirty="0"/>
          </a:p>
          <a:p>
            <a:pPr lvl="1"/>
            <a:endParaRPr lang="en-US" altLang="ko-KR" dirty="0"/>
          </a:p>
          <a:p>
            <a:pPr marL="457200" lvl="1" indent="0">
              <a:buNone/>
            </a:pPr>
            <a:endParaRPr lang="en-US" altLang="ko-KR" dirty="0"/>
          </a:p>
          <a:p>
            <a:pPr lvl="1"/>
            <a:endParaRPr lang="en-US" altLang="ko-KR" dirty="0"/>
          </a:p>
          <a:p>
            <a:endParaRPr lang="en-US" altLang="ko-KR" dirty="0"/>
          </a:p>
        </p:txBody>
      </p:sp>
    </p:spTree>
    <p:extLst>
      <p:ext uri="{BB962C8B-B14F-4D97-AF65-F5344CB8AC3E}">
        <p14:creationId xmlns:p14="http://schemas.microsoft.com/office/powerpoint/2010/main" val="3674361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656910" y="275210"/>
            <a:ext cx="11255478" cy="5568854"/>
          </a:xfrm>
        </p:spPr>
        <p:txBody>
          <a:bodyPr>
            <a:normAutofit/>
          </a:bodyPr>
          <a:lstStyle/>
          <a:p>
            <a:pPr marL="457200" lvl="1" indent="0">
              <a:buNone/>
            </a:pPr>
            <a:endParaRPr lang="en-US" altLang="ko-KR" dirty="0"/>
          </a:p>
          <a:p>
            <a:r>
              <a:rPr lang="en-US" altLang="ko-KR" dirty="0"/>
              <a:t>Pooling Layer</a:t>
            </a:r>
          </a:p>
          <a:p>
            <a:pPr lvl="1"/>
            <a:endParaRPr lang="en-US" altLang="ko-KR" dirty="0"/>
          </a:p>
          <a:p>
            <a:pPr lvl="1"/>
            <a:endParaRPr lang="en-US" altLang="ko-KR" dirty="0"/>
          </a:p>
          <a:p>
            <a:pPr lvl="1"/>
            <a:endParaRPr lang="en-US" altLang="ko-KR" dirty="0"/>
          </a:p>
          <a:p>
            <a:pPr lvl="1"/>
            <a:endParaRPr lang="en-US" altLang="ko-KR" dirty="0"/>
          </a:p>
          <a:p>
            <a:pPr marL="457200" lvl="1" indent="0">
              <a:buNone/>
            </a:pPr>
            <a:endParaRPr lang="en-US" altLang="ko-KR" dirty="0"/>
          </a:p>
          <a:p>
            <a:pPr lvl="1"/>
            <a:endParaRPr lang="en-US" altLang="ko-KR" dirty="0"/>
          </a:p>
          <a:p>
            <a:endParaRPr lang="en-US" altLang="ko-KR" dirty="0"/>
          </a:p>
        </p:txBody>
      </p:sp>
      <p:grpSp>
        <p:nvGrpSpPr>
          <p:cNvPr id="6" name="그룹 5">
            <a:extLst>
              <a:ext uri="{FF2B5EF4-FFF2-40B4-BE49-F238E27FC236}">
                <a16:creationId xmlns:a16="http://schemas.microsoft.com/office/drawing/2014/main" id="{5C246AE3-E3E7-4AC1-8F1B-BFD6C006A297}"/>
              </a:ext>
            </a:extLst>
          </p:cNvPr>
          <p:cNvGrpSpPr/>
          <p:nvPr/>
        </p:nvGrpSpPr>
        <p:grpSpPr>
          <a:xfrm>
            <a:off x="730556" y="2006350"/>
            <a:ext cx="5517844" cy="2106574"/>
            <a:chOff x="3337078" y="2067887"/>
            <a:chExt cx="5517844" cy="2106574"/>
          </a:xfrm>
        </p:grpSpPr>
        <p:sp>
          <p:nvSpPr>
            <p:cNvPr id="10" name="타원 9">
              <a:extLst>
                <a:ext uri="{FF2B5EF4-FFF2-40B4-BE49-F238E27FC236}">
                  <a16:creationId xmlns:a16="http://schemas.microsoft.com/office/drawing/2014/main" id="{902EE2E3-76B4-4CB8-BD59-CC1BBF604917}"/>
                </a:ext>
              </a:extLst>
            </p:cNvPr>
            <p:cNvSpPr/>
            <p:nvPr/>
          </p:nvSpPr>
          <p:spPr>
            <a:xfrm>
              <a:off x="3575019" y="3833064"/>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타원 10">
              <a:extLst>
                <a:ext uri="{FF2B5EF4-FFF2-40B4-BE49-F238E27FC236}">
                  <a16:creationId xmlns:a16="http://schemas.microsoft.com/office/drawing/2014/main" id="{64065F34-C83D-4A28-BBE4-5401F71E4AB3}"/>
                </a:ext>
              </a:extLst>
            </p:cNvPr>
            <p:cNvSpPr/>
            <p:nvPr/>
          </p:nvSpPr>
          <p:spPr>
            <a:xfrm>
              <a:off x="4749558" y="3839682"/>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타원 11">
              <a:extLst>
                <a:ext uri="{FF2B5EF4-FFF2-40B4-BE49-F238E27FC236}">
                  <a16:creationId xmlns:a16="http://schemas.microsoft.com/office/drawing/2014/main" id="{BC71169C-141E-4F40-8657-0030E7E96E66}"/>
                </a:ext>
              </a:extLst>
            </p:cNvPr>
            <p:cNvSpPr/>
            <p:nvPr/>
          </p:nvSpPr>
          <p:spPr>
            <a:xfrm>
              <a:off x="4186561" y="3839682"/>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타원 12">
              <a:extLst>
                <a:ext uri="{FF2B5EF4-FFF2-40B4-BE49-F238E27FC236}">
                  <a16:creationId xmlns:a16="http://schemas.microsoft.com/office/drawing/2014/main" id="{26899CAD-3CBF-4590-AAEE-1A5F4C26B3FE}"/>
                </a:ext>
              </a:extLst>
            </p:cNvPr>
            <p:cNvSpPr/>
            <p:nvPr/>
          </p:nvSpPr>
          <p:spPr>
            <a:xfrm>
              <a:off x="8283740" y="3846470"/>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4" name="직선 연결선 13">
              <a:extLst>
                <a:ext uri="{FF2B5EF4-FFF2-40B4-BE49-F238E27FC236}">
                  <a16:creationId xmlns:a16="http://schemas.microsoft.com/office/drawing/2014/main" id="{863178DE-EF09-4990-8C1F-24601F965CF8}"/>
                </a:ext>
              </a:extLst>
            </p:cNvPr>
            <p:cNvCxnSpPr>
              <a:cxnSpLocks/>
            </p:cNvCxnSpPr>
            <p:nvPr/>
          </p:nvCxnSpPr>
          <p:spPr>
            <a:xfrm>
              <a:off x="7315130" y="4021450"/>
              <a:ext cx="804284" cy="0"/>
            </a:xfrm>
            <a:prstGeom prst="line">
              <a:avLst/>
            </a:prstGeom>
            <a:ln>
              <a:prstDash val="sysDot"/>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809AE41-6712-4C0F-8FFC-A530AEF005CD}"/>
                    </a:ext>
                  </a:extLst>
                </p:cNvPr>
                <p:cNvSpPr txBox="1"/>
                <p:nvPr/>
              </p:nvSpPr>
              <p:spPr>
                <a:xfrm>
                  <a:off x="3337078" y="3451260"/>
                  <a:ext cx="603947" cy="299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h</m:t>
                            </m:r>
                          </m:e>
                          <m:sub>
                            <m:r>
                              <a:rPr lang="en-US" altLang="ko-KR" b="0" i="1" smtClean="0">
                                <a:latin typeface="Cambria Math" panose="02040503050406030204" pitchFamily="18" charset="0"/>
                              </a:rPr>
                              <m:t>𝑗</m:t>
                            </m:r>
                          </m:sub>
                        </m:sSub>
                        <m:r>
                          <a:rPr lang="en-US" altLang="ko-KR" b="0" i="1" smtClean="0">
                            <a:latin typeface="Cambria Math" panose="02040503050406030204" pitchFamily="18" charset="0"/>
                          </a:rPr>
                          <m:t>(1)</m:t>
                        </m:r>
                      </m:oMath>
                    </m:oMathPara>
                  </a14:m>
                  <a:endParaRPr lang="ko-KR" altLang="en-US" dirty="0"/>
                </a:p>
              </p:txBody>
            </p:sp>
          </mc:Choice>
          <mc:Fallback xmlns="">
            <p:sp>
              <p:nvSpPr>
                <p:cNvPr id="112" name="TextBox 111">
                  <a:extLst>
                    <a:ext uri="{FF2B5EF4-FFF2-40B4-BE49-F238E27FC236}">
                      <a16:creationId xmlns:a16="http://schemas.microsoft.com/office/drawing/2014/main" id="{62EF5CCA-3C18-4113-8CE8-931D9A891F22}"/>
                    </a:ext>
                  </a:extLst>
                </p:cNvPr>
                <p:cNvSpPr txBox="1">
                  <a:spLocks noRot="1" noChangeAspect="1" noMove="1" noResize="1" noEditPoints="1" noAdjustHandles="1" noChangeArrowheads="1" noChangeShapeType="1" noTextEdit="1"/>
                </p:cNvSpPr>
                <p:nvPr/>
              </p:nvSpPr>
              <p:spPr>
                <a:xfrm>
                  <a:off x="3337078" y="3451260"/>
                  <a:ext cx="603947" cy="299313"/>
                </a:xfrm>
                <a:prstGeom prst="rect">
                  <a:avLst/>
                </a:prstGeom>
                <a:blipFill>
                  <a:blip r:embed="rId4"/>
                  <a:stretch>
                    <a:fillRect l="-7071" r="-12121" b="-26531"/>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9BAA786-1ED5-4875-A1A0-D2F311910A83}"/>
                    </a:ext>
                  </a:extLst>
                </p:cNvPr>
                <p:cNvSpPr txBox="1"/>
                <p:nvPr/>
              </p:nvSpPr>
              <p:spPr>
                <a:xfrm>
                  <a:off x="4047941" y="3451259"/>
                  <a:ext cx="603947" cy="299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h</m:t>
                            </m:r>
                          </m:e>
                          <m:sub>
                            <m:r>
                              <a:rPr lang="en-US" altLang="ko-KR" b="0" i="1" smtClean="0">
                                <a:latin typeface="Cambria Math" panose="02040503050406030204" pitchFamily="18" charset="0"/>
                              </a:rPr>
                              <m:t>𝑗</m:t>
                            </m:r>
                          </m:sub>
                        </m:sSub>
                        <m:r>
                          <a:rPr lang="en-US" altLang="ko-KR" b="0" i="1" smtClean="0">
                            <a:latin typeface="Cambria Math" panose="02040503050406030204" pitchFamily="18" charset="0"/>
                          </a:rPr>
                          <m:t>(2)</m:t>
                        </m:r>
                      </m:oMath>
                    </m:oMathPara>
                  </a14:m>
                  <a:endParaRPr lang="ko-KR" altLang="en-US" dirty="0"/>
                </a:p>
              </p:txBody>
            </p:sp>
          </mc:Choice>
          <mc:Fallback xmlns="">
            <p:sp>
              <p:nvSpPr>
                <p:cNvPr id="120" name="TextBox 119">
                  <a:extLst>
                    <a:ext uri="{FF2B5EF4-FFF2-40B4-BE49-F238E27FC236}">
                      <a16:creationId xmlns:a16="http://schemas.microsoft.com/office/drawing/2014/main" id="{576A9481-F28F-4252-BEA7-5D1BFD3C2958}"/>
                    </a:ext>
                  </a:extLst>
                </p:cNvPr>
                <p:cNvSpPr txBox="1">
                  <a:spLocks noRot="1" noChangeAspect="1" noMove="1" noResize="1" noEditPoints="1" noAdjustHandles="1" noChangeArrowheads="1" noChangeShapeType="1" noTextEdit="1"/>
                </p:cNvSpPr>
                <p:nvPr/>
              </p:nvSpPr>
              <p:spPr>
                <a:xfrm>
                  <a:off x="4047941" y="3451259"/>
                  <a:ext cx="603947" cy="299313"/>
                </a:xfrm>
                <a:prstGeom prst="rect">
                  <a:avLst/>
                </a:prstGeom>
                <a:blipFill>
                  <a:blip r:embed="rId5"/>
                  <a:stretch>
                    <a:fillRect l="-7071" r="-12121" b="-26531"/>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EA2D8C60-4920-49F6-AA26-081E5CF36764}"/>
                    </a:ext>
                  </a:extLst>
                </p:cNvPr>
                <p:cNvSpPr txBox="1"/>
                <p:nvPr/>
              </p:nvSpPr>
              <p:spPr>
                <a:xfrm>
                  <a:off x="4682164" y="3446831"/>
                  <a:ext cx="603947" cy="299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h</m:t>
                            </m:r>
                          </m:e>
                          <m:sub>
                            <m:r>
                              <a:rPr lang="en-US" altLang="ko-KR" b="0" i="1" smtClean="0">
                                <a:latin typeface="Cambria Math" panose="02040503050406030204" pitchFamily="18" charset="0"/>
                              </a:rPr>
                              <m:t>𝑗</m:t>
                            </m:r>
                          </m:sub>
                        </m:sSub>
                        <m:r>
                          <a:rPr lang="en-US" altLang="ko-KR" b="0" i="1" smtClean="0">
                            <a:latin typeface="Cambria Math" panose="02040503050406030204" pitchFamily="18" charset="0"/>
                          </a:rPr>
                          <m:t>(3)</m:t>
                        </m:r>
                      </m:oMath>
                    </m:oMathPara>
                  </a14:m>
                  <a:endParaRPr lang="ko-KR" altLang="en-US" dirty="0"/>
                </a:p>
              </p:txBody>
            </p:sp>
          </mc:Choice>
          <mc:Fallback xmlns="">
            <p:sp>
              <p:nvSpPr>
                <p:cNvPr id="121" name="TextBox 120">
                  <a:extLst>
                    <a:ext uri="{FF2B5EF4-FFF2-40B4-BE49-F238E27FC236}">
                      <a16:creationId xmlns:a16="http://schemas.microsoft.com/office/drawing/2014/main" id="{9120BB16-603D-4C1B-95BC-4C052CB7D0E1}"/>
                    </a:ext>
                  </a:extLst>
                </p:cNvPr>
                <p:cNvSpPr txBox="1">
                  <a:spLocks noRot="1" noChangeAspect="1" noMove="1" noResize="1" noEditPoints="1" noAdjustHandles="1" noChangeArrowheads="1" noChangeShapeType="1" noTextEdit="1"/>
                </p:cNvSpPr>
                <p:nvPr/>
              </p:nvSpPr>
              <p:spPr>
                <a:xfrm>
                  <a:off x="4682164" y="3446831"/>
                  <a:ext cx="603947" cy="299313"/>
                </a:xfrm>
                <a:prstGeom prst="rect">
                  <a:avLst/>
                </a:prstGeom>
                <a:blipFill>
                  <a:blip r:embed="rId6"/>
                  <a:stretch>
                    <a:fillRect l="-7071" r="-12121" b="-24000"/>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4314A4A4-38D9-4CF6-85E2-C6D2B206ABBD}"/>
                    </a:ext>
                  </a:extLst>
                </p:cNvPr>
                <p:cNvSpPr txBox="1"/>
                <p:nvPr/>
              </p:nvSpPr>
              <p:spPr>
                <a:xfrm>
                  <a:off x="8283740" y="3368916"/>
                  <a:ext cx="571182" cy="299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h</m:t>
                            </m:r>
                          </m:e>
                          <m:sub>
                            <m:r>
                              <a:rPr lang="en-US" altLang="ko-KR" b="0" i="1" smtClean="0">
                                <a:latin typeface="Cambria Math" panose="02040503050406030204" pitchFamily="18" charset="0"/>
                              </a:rPr>
                              <m:t>𝑗</m:t>
                            </m:r>
                          </m:sub>
                        </m:sSub>
                        <m:r>
                          <a:rPr lang="en-US" altLang="ko-KR" b="0" i="1" smtClean="0">
                            <a:latin typeface="Cambria Math" panose="02040503050406030204" pitchFamily="18" charset="0"/>
                          </a:rPr>
                          <m:t>(</m:t>
                        </m:r>
                        <m:r>
                          <a:rPr lang="en-US" altLang="ko-KR" b="0" i="1" smtClean="0">
                            <a:latin typeface="Cambria Math" panose="02040503050406030204" pitchFamily="18" charset="0"/>
                          </a:rPr>
                          <m:t>𝐼</m:t>
                        </m:r>
                        <m:r>
                          <a:rPr lang="en-US" altLang="ko-KR" b="0" i="1" smtClean="0">
                            <a:latin typeface="Cambria Math" panose="02040503050406030204" pitchFamily="18" charset="0"/>
                          </a:rPr>
                          <m:t>)</m:t>
                        </m:r>
                      </m:oMath>
                    </m:oMathPara>
                  </a14:m>
                  <a:endParaRPr lang="ko-KR" altLang="en-US" dirty="0"/>
                </a:p>
              </p:txBody>
            </p:sp>
          </mc:Choice>
          <mc:Fallback xmlns="">
            <p:sp>
              <p:nvSpPr>
                <p:cNvPr id="122" name="TextBox 121">
                  <a:extLst>
                    <a:ext uri="{FF2B5EF4-FFF2-40B4-BE49-F238E27FC236}">
                      <a16:creationId xmlns:a16="http://schemas.microsoft.com/office/drawing/2014/main" id="{F2022641-7258-4BB4-A349-2B27F3F6C704}"/>
                    </a:ext>
                  </a:extLst>
                </p:cNvPr>
                <p:cNvSpPr txBox="1">
                  <a:spLocks noRot="1" noChangeAspect="1" noMove="1" noResize="1" noEditPoints="1" noAdjustHandles="1" noChangeArrowheads="1" noChangeShapeType="1" noTextEdit="1"/>
                </p:cNvSpPr>
                <p:nvPr/>
              </p:nvSpPr>
              <p:spPr>
                <a:xfrm>
                  <a:off x="8283740" y="3368916"/>
                  <a:ext cx="571182" cy="299313"/>
                </a:xfrm>
                <a:prstGeom prst="rect">
                  <a:avLst/>
                </a:prstGeom>
                <a:blipFill>
                  <a:blip r:embed="rId7"/>
                  <a:stretch>
                    <a:fillRect l="-7447" t="-2041" r="-11702" b="-26531"/>
                  </a:stretch>
                </a:blipFill>
              </p:spPr>
              <p:txBody>
                <a:bodyPr/>
                <a:lstStyle/>
                <a:p>
                  <a:r>
                    <a:rPr lang="ko-KR" altLang="en-US">
                      <a:noFill/>
                    </a:rPr>
                    <a:t> </a:t>
                  </a:r>
                </a:p>
              </p:txBody>
            </p:sp>
          </mc:Fallback>
        </mc:AlternateContent>
        <p:sp>
          <p:nvSpPr>
            <p:cNvPr id="19" name="타원 18">
              <a:extLst>
                <a:ext uri="{FF2B5EF4-FFF2-40B4-BE49-F238E27FC236}">
                  <a16:creationId xmlns:a16="http://schemas.microsoft.com/office/drawing/2014/main" id="{F0862078-2584-49A6-8BFC-E80B6031AF86}"/>
                </a:ext>
              </a:extLst>
            </p:cNvPr>
            <p:cNvSpPr/>
            <p:nvPr/>
          </p:nvSpPr>
          <p:spPr>
            <a:xfrm>
              <a:off x="5506641" y="3826446"/>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타원 19">
              <a:extLst>
                <a:ext uri="{FF2B5EF4-FFF2-40B4-BE49-F238E27FC236}">
                  <a16:creationId xmlns:a16="http://schemas.microsoft.com/office/drawing/2014/main" id="{6A8D32D3-86B7-4A9F-A15B-FF88DFD66C43}"/>
                </a:ext>
              </a:extLst>
            </p:cNvPr>
            <p:cNvSpPr/>
            <p:nvPr/>
          </p:nvSpPr>
          <p:spPr>
            <a:xfrm>
              <a:off x="6681180" y="3833064"/>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타원 20">
              <a:extLst>
                <a:ext uri="{FF2B5EF4-FFF2-40B4-BE49-F238E27FC236}">
                  <a16:creationId xmlns:a16="http://schemas.microsoft.com/office/drawing/2014/main" id="{31E475F8-BAAB-4BCD-A0C4-1D712A99EB61}"/>
                </a:ext>
              </a:extLst>
            </p:cNvPr>
            <p:cNvSpPr/>
            <p:nvPr/>
          </p:nvSpPr>
          <p:spPr>
            <a:xfrm>
              <a:off x="6118183" y="3833064"/>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B2D4C60A-E807-4083-8337-E5433F53E6D3}"/>
                    </a:ext>
                  </a:extLst>
                </p:cNvPr>
                <p:cNvSpPr txBox="1"/>
                <p:nvPr/>
              </p:nvSpPr>
              <p:spPr>
                <a:xfrm>
                  <a:off x="5268700" y="3444642"/>
                  <a:ext cx="603948" cy="299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h</m:t>
                            </m:r>
                          </m:e>
                          <m:sub>
                            <m:r>
                              <a:rPr lang="en-US" altLang="ko-KR" b="0" i="1" smtClean="0">
                                <a:latin typeface="Cambria Math" panose="02040503050406030204" pitchFamily="18" charset="0"/>
                              </a:rPr>
                              <m:t>𝑗</m:t>
                            </m:r>
                          </m:sub>
                        </m:sSub>
                        <m:r>
                          <a:rPr lang="en-US" altLang="ko-KR" b="0" i="1" smtClean="0">
                            <a:latin typeface="Cambria Math" panose="02040503050406030204" pitchFamily="18" charset="0"/>
                          </a:rPr>
                          <m:t>(4)</m:t>
                        </m:r>
                      </m:oMath>
                    </m:oMathPara>
                  </a14:m>
                  <a:endParaRPr lang="ko-KR" altLang="en-US" dirty="0"/>
                </a:p>
              </p:txBody>
            </p:sp>
          </mc:Choice>
          <mc:Fallback xmlns="">
            <p:sp>
              <p:nvSpPr>
                <p:cNvPr id="123" name="TextBox 122">
                  <a:extLst>
                    <a:ext uri="{FF2B5EF4-FFF2-40B4-BE49-F238E27FC236}">
                      <a16:creationId xmlns:a16="http://schemas.microsoft.com/office/drawing/2014/main" id="{B9F14773-256D-406C-857C-10EF919EA75B}"/>
                    </a:ext>
                  </a:extLst>
                </p:cNvPr>
                <p:cNvSpPr txBox="1">
                  <a:spLocks noRot="1" noChangeAspect="1" noMove="1" noResize="1" noEditPoints="1" noAdjustHandles="1" noChangeArrowheads="1" noChangeShapeType="1" noTextEdit="1"/>
                </p:cNvSpPr>
                <p:nvPr/>
              </p:nvSpPr>
              <p:spPr>
                <a:xfrm>
                  <a:off x="5268700" y="3444642"/>
                  <a:ext cx="603948" cy="299313"/>
                </a:xfrm>
                <a:prstGeom prst="rect">
                  <a:avLst/>
                </a:prstGeom>
                <a:blipFill>
                  <a:blip r:embed="rId8"/>
                  <a:stretch>
                    <a:fillRect l="-7071" r="-12121" b="-26531"/>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5A6A85E9-3DA7-44F5-BC52-1CE3472B5576}"/>
                    </a:ext>
                  </a:extLst>
                </p:cNvPr>
                <p:cNvSpPr txBox="1"/>
                <p:nvPr/>
              </p:nvSpPr>
              <p:spPr>
                <a:xfrm>
                  <a:off x="5979563" y="3444641"/>
                  <a:ext cx="603948" cy="299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h</m:t>
                            </m:r>
                          </m:e>
                          <m:sub>
                            <m:r>
                              <a:rPr lang="en-US" altLang="ko-KR" b="0" i="1" smtClean="0">
                                <a:latin typeface="Cambria Math" panose="02040503050406030204" pitchFamily="18" charset="0"/>
                              </a:rPr>
                              <m:t>𝑗</m:t>
                            </m:r>
                          </m:sub>
                        </m:sSub>
                        <m:r>
                          <a:rPr lang="en-US" altLang="ko-KR" b="0" i="1" smtClean="0">
                            <a:latin typeface="Cambria Math" panose="02040503050406030204" pitchFamily="18" charset="0"/>
                          </a:rPr>
                          <m:t>(5)</m:t>
                        </m:r>
                      </m:oMath>
                    </m:oMathPara>
                  </a14:m>
                  <a:endParaRPr lang="ko-KR" altLang="en-US" dirty="0"/>
                </a:p>
              </p:txBody>
            </p:sp>
          </mc:Choice>
          <mc:Fallback xmlns="">
            <p:sp>
              <p:nvSpPr>
                <p:cNvPr id="124" name="TextBox 123">
                  <a:extLst>
                    <a:ext uri="{FF2B5EF4-FFF2-40B4-BE49-F238E27FC236}">
                      <a16:creationId xmlns:a16="http://schemas.microsoft.com/office/drawing/2014/main" id="{B32385DC-A571-4014-AEF2-F6FAF0189477}"/>
                    </a:ext>
                  </a:extLst>
                </p:cNvPr>
                <p:cNvSpPr txBox="1">
                  <a:spLocks noRot="1" noChangeAspect="1" noMove="1" noResize="1" noEditPoints="1" noAdjustHandles="1" noChangeArrowheads="1" noChangeShapeType="1" noTextEdit="1"/>
                </p:cNvSpPr>
                <p:nvPr/>
              </p:nvSpPr>
              <p:spPr>
                <a:xfrm>
                  <a:off x="5979563" y="3444641"/>
                  <a:ext cx="603948" cy="299313"/>
                </a:xfrm>
                <a:prstGeom prst="rect">
                  <a:avLst/>
                </a:prstGeom>
                <a:blipFill>
                  <a:blip r:embed="rId9"/>
                  <a:stretch>
                    <a:fillRect l="-7071" r="-12121" b="-26531"/>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8F52BF6D-AD49-4A4A-954F-1CD9E729B8F0}"/>
                    </a:ext>
                  </a:extLst>
                </p:cNvPr>
                <p:cNvSpPr txBox="1"/>
                <p:nvPr/>
              </p:nvSpPr>
              <p:spPr>
                <a:xfrm>
                  <a:off x="6613786" y="3440213"/>
                  <a:ext cx="603948" cy="299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h</m:t>
                            </m:r>
                          </m:e>
                          <m:sub>
                            <m:r>
                              <a:rPr lang="en-US" altLang="ko-KR" b="0" i="1" smtClean="0">
                                <a:latin typeface="Cambria Math" panose="02040503050406030204" pitchFamily="18" charset="0"/>
                              </a:rPr>
                              <m:t>𝑗</m:t>
                            </m:r>
                          </m:sub>
                        </m:sSub>
                        <m:r>
                          <a:rPr lang="en-US" altLang="ko-KR" b="0" i="1" smtClean="0">
                            <a:latin typeface="Cambria Math" panose="02040503050406030204" pitchFamily="18" charset="0"/>
                          </a:rPr>
                          <m:t>(6)</m:t>
                        </m:r>
                      </m:oMath>
                    </m:oMathPara>
                  </a14:m>
                  <a:endParaRPr lang="ko-KR" altLang="en-US" dirty="0"/>
                </a:p>
              </p:txBody>
            </p:sp>
          </mc:Choice>
          <mc:Fallback xmlns="">
            <p:sp>
              <p:nvSpPr>
                <p:cNvPr id="125" name="TextBox 124">
                  <a:extLst>
                    <a:ext uri="{FF2B5EF4-FFF2-40B4-BE49-F238E27FC236}">
                      <a16:creationId xmlns:a16="http://schemas.microsoft.com/office/drawing/2014/main" id="{9A8F9D41-857B-4A55-BF66-7091DF019B4B}"/>
                    </a:ext>
                  </a:extLst>
                </p:cNvPr>
                <p:cNvSpPr txBox="1">
                  <a:spLocks noRot="1" noChangeAspect="1" noMove="1" noResize="1" noEditPoints="1" noAdjustHandles="1" noChangeArrowheads="1" noChangeShapeType="1" noTextEdit="1"/>
                </p:cNvSpPr>
                <p:nvPr/>
              </p:nvSpPr>
              <p:spPr>
                <a:xfrm>
                  <a:off x="6613786" y="3440213"/>
                  <a:ext cx="603948" cy="299313"/>
                </a:xfrm>
                <a:prstGeom prst="rect">
                  <a:avLst/>
                </a:prstGeom>
                <a:blipFill>
                  <a:blip r:embed="rId10"/>
                  <a:stretch>
                    <a:fillRect l="-7071" r="-12121" b="-26531"/>
                  </a:stretch>
                </a:blipFill>
              </p:spPr>
              <p:txBody>
                <a:bodyPr/>
                <a:lstStyle/>
                <a:p>
                  <a:r>
                    <a:rPr lang="ko-KR" altLang="en-US">
                      <a:noFill/>
                    </a:rPr>
                    <a:t> </a:t>
                  </a:r>
                </a:p>
              </p:txBody>
            </p:sp>
          </mc:Fallback>
        </mc:AlternateContent>
        <p:sp>
          <p:nvSpPr>
            <p:cNvPr id="25" name="타원 24">
              <a:extLst>
                <a:ext uri="{FF2B5EF4-FFF2-40B4-BE49-F238E27FC236}">
                  <a16:creationId xmlns:a16="http://schemas.microsoft.com/office/drawing/2014/main" id="{C7172AC3-5551-46C1-8456-B73C907E38D1}"/>
                </a:ext>
              </a:extLst>
            </p:cNvPr>
            <p:cNvSpPr/>
            <p:nvPr/>
          </p:nvSpPr>
          <p:spPr>
            <a:xfrm>
              <a:off x="5124210" y="2067887"/>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타원 25">
              <a:extLst>
                <a:ext uri="{FF2B5EF4-FFF2-40B4-BE49-F238E27FC236}">
                  <a16:creationId xmlns:a16="http://schemas.microsoft.com/office/drawing/2014/main" id="{FC7E0A6B-6142-4843-A547-1F5AD75D4429}"/>
                </a:ext>
              </a:extLst>
            </p:cNvPr>
            <p:cNvSpPr/>
            <p:nvPr/>
          </p:nvSpPr>
          <p:spPr>
            <a:xfrm>
              <a:off x="7553276" y="2074505"/>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 name="타원 26">
              <a:extLst>
                <a:ext uri="{FF2B5EF4-FFF2-40B4-BE49-F238E27FC236}">
                  <a16:creationId xmlns:a16="http://schemas.microsoft.com/office/drawing/2014/main" id="{B55FD6DD-B111-455F-A6D6-8C3978DBF412}"/>
                </a:ext>
              </a:extLst>
            </p:cNvPr>
            <p:cNvSpPr/>
            <p:nvPr/>
          </p:nvSpPr>
          <p:spPr>
            <a:xfrm>
              <a:off x="5735752" y="2074505"/>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28" name="직선 연결선 27">
              <a:extLst>
                <a:ext uri="{FF2B5EF4-FFF2-40B4-BE49-F238E27FC236}">
                  <a16:creationId xmlns:a16="http://schemas.microsoft.com/office/drawing/2014/main" id="{DE493AA2-1A9F-439E-969B-77743A2D384F}"/>
                </a:ext>
              </a:extLst>
            </p:cNvPr>
            <p:cNvCxnSpPr>
              <a:cxnSpLocks/>
              <a:stCxn id="15" idx="0"/>
              <a:endCxn id="25" idx="4"/>
            </p:cNvCxnSpPr>
            <p:nvPr/>
          </p:nvCxnSpPr>
          <p:spPr>
            <a:xfrm flipV="1">
              <a:off x="3639052" y="2395878"/>
              <a:ext cx="1649154" cy="1055382"/>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직선 연결선 28">
              <a:extLst>
                <a:ext uri="{FF2B5EF4-FFF2-40B4-BE49-F238E27FC236}">
                  <a16:creationId xmlns:a16="http://schemas.microsoft.com/office/drawing/2014/main" id="{A10C9062-0198-48D6-A9A4-134242C575F7}"/>
                </a:ext>
              </a:extLst>
            </p:cNvPr>
            <p:cNvCxnSpPr>
              <a:stCxn id="17" idx="0"/>
              <a:endCxn id="25" idx="4"/>
            </p:cNvCxnSpPr>
            <p:nvPr/>
          </p:nvCxnSpPr>
          <p:spPr>
            <a:xfrm flipV="1">
              <a:off x="4984138" y="2395878"/>
              <a:ext cx="304068" cy="1050953"/>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직선 연결선 29">
              <a:extLst>
                <a:ext uri="{FF2B5EF4-FFF2-40B4-BE49-F238E27FC236}">
                  <a16:creationId xmlns:a16="http://schemas.microsoft.com/office/drawing/2014/main" id="{328AC949-A68E-4A7F-AE64-27C95D695C90}"/>
                </a:ext>
              </a:extLst>
            </p:cNvPr>
            <p:cNvCxnSpPr>
              <a:stCxn id="22" idx="0"/>
              <a:endCxn id="27" idx="4"/>
            </p:cNvCxnSpPr>
            <p:nvPr/>
          </p:nvCxnSpPr>
          <p:spPr>
            <a:xfrm flipV="1">
              <a:off x="5570674" y="2402496"/>
              <a:ext cx="329074" cy="1042146"/>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직선 연결선 30">
              <a:extLst>
                <a:ext uri="{FF2B5EF4-FFF2-40B4-BE49-F238E27FC236}">
                  <a16:creationId xmlns:a16="http://schemas.microsoft.com/office/drawing/2014/main" id="{13D57799-AB5A-41CB-AEA9-8B41A1A7179B}"/>
                </a:ext>
              </a:extLst>
            </p:cNvPr>
            <p:cNvCxnSpPr>
              <a:stCxn id="24" idx="0"/>
              <a:endCxn id="27" idx="4"/>
            </p:cNvCxnSpPr>
            <p:nvPr/>
          </p:nvCxnSpPr>
          <p:spPr>
            <a:xfrm flipH="1" flipV="1">
              <a:off x="5899748" y="2402496"/>
              <a:ext cx="1016012" cy="1037717"/>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직선 연결선 31">
              <a:extLst>
                <a:ext uri="{FF2B5EF4-FFF2-40B4-BE49-F238E27FC236}">
                  <a16:creationId xmlns:a16="http://schemas.microsoft.com/office/drawing/2014/main" id="{8596A155-6938-473C-B981-4B584A276ECB}"/>
                </a:ext>
              </a:extLst>
            </p:cNvPr>
            <p:cNvCxnSpPr>
              <a:cxnSpLocks/>
            </p:cNvCxnSpPr>
            <p:nvPr/>
          </p:nvCxnSpPr>
          <p:spPr>
            <a:xfrm>
              <a:off x="6443033" y="2257600"/>
              <a:ext cx="804284" cy="0"/>
            </a:xfrm>
            <a:prstGeom prst="line">
              <a:avLst/>
            </a:prstGeom>
            <a:ln>
              <a:prstDash val="sysDot"/>
            </a:ln>
          </p:spPr>
          <p:style>
            <a:lnRef idx="3">
              <a:schemeClr val="dk1"/>
            </a:lnRef>
            <a:fillRef idx="0">
              <a:schemeClr val="dk1"/>
            </a:fillRef>
            <a:effectRef idx="2">
              <a:schemeClr val="dk1"/>
            </a:effectRef>
            <a:fontRef idx="minor">
              <a:schemeClr val="tx1"/>
            </a:fontRef>
          </p:style>
        </p:cxnSp>
        <p:cxnSp>
          <p:nvCxnSpPr>
            <p:cNvPr id="33" name="직선 연결선 32">
              <a:extLst>
                <a:ext uri="{FF2B5EF4-FFF2-40B4-BE49-F238E27FC236}">
                  <a16:creationId xmlns:a16="http://schemas.microsoft.com/office/drawing/2014/main" id="{9DF51BAC-6445-4441-9ADF-ED9E32F753B7}"/>
                </a:ext>
              </a:extLst>
            </p:cNvPr>
            <p:cNvCxnSpPr>
              <a:stCxn id="18" idx="0"/>
              <a:endCxn id="26" idx="4"/>
            </p:cNvCxnSpPr>
            <p:nvPr/>
          </p:nvCxnSpPr>
          <p:spPr>
            <a:xfrm flipH="1" flipV="1">
              <a:off x="7717272" y="2402496"/>
              <a:ext cx="852059" cy="96642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직선 연결선 33">
              <a:extLst>
                <a:ext uri="{FF2B5EF4-FFF2-40B4-BE49-F238E27FC236}">
                  <a16:creationId xmlns:a16="http://schemas.microsoft.com/office/drawing/2014/main" id="{8EFC1647-E0C7-429E-A1F9-6D9B77C02BF4}"/>
                </a:ext>
              </a:extLst>
            </p:cNvPr>
            <p:cNvCxnSpPr>
              <a:endCxn id="26" idx="4"/>
            </p:cNvCxnSpPr>
            <p:nvPr/>
          </p:nvCxnSpPr>
          <p:spPr>
            <a:xfrm flipV="1">
              <a:off x="7717271" y="2402496"/>
              <a:ext cx="1" cy="1044335"/>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AE5085AD-8112-492F-82BF-EA5599505230}"/>
                </a:ext>
              </a:extLst>
            </p:cNvPr>
            <p:cNvSpPr txBox="1"/>
            <p:nvPr/>
          </p:nvSpPr>
          <p:spPr>
            <a:xfrm>
              <a:off x="3941025" y="2695951"/>
              <a:ext cx="996205" cy="369332"/>
            </a:xfrm>
            <a:prstGeom prst="rect">
              <a:avLst/>
            </a:prstGeom>
            <a:noFill/>
          </p:spPr>
          <p:txBody>
            <a:bodyPr wrap="square" rtlCol="0">
              <a:spAutoFit/>
            </a:bodyPr>
            <a:lstStyle/>
            <a:p>
              <a:r>
                <a:rPr lang="en-US" altLang="ko-KR" dirty="0"/>
                <a:t>Pooling</a:t>
              </a:r>
              <a:endParaRPr lang="ko-KR" altLang="en-US" dirty="0"/>
            </a:p>
          </p:txBody>
        </p:sp>
        <p:sp>
          <p:nvSpPr>
            <p:cNvPr id="36" name="TextBox 35">
              <a:extLst>
                <a:ext uri="{FF2B5EF4-FFF2-40B4-BE49-F238E27FC236}">
                  <a16:creationId xmlns:a16="http://schemas.microsoft.com/office/drawing/2014/main" id="{BAC32C77-B030-41ED-9BFC-B0803EAAFE54}"/>
                </a:ext>
              </a:extLst>
            </p:cNvPr>
            <p:cNvSpPr txBox="1"/>
            <p:nvPr/>
          </p:nvSpPr>
          <p:spPr>
            <a:xfrm>
              <a:off x="5591614" y="2688860"/>
              <a:ext cx="996205" cy="369332"/>
            </a:xfrm>
            <a:prstGeom prst="rect">
              <a:avLst/>
            </a:prstGeom>
            <a:noFill/>
          </p:spPr>
          <p:txBody>
            <a:bodyPr wrap="square" rtlCol="0">
              <a:spAutoFit/>
            </a:bodyPr>
            <a:lstStyle/>
            <a:p>
              <a:r>
                <a:rPr lang="en-US" altLang="ko-KR" dirty="0"/>
                <a:t>Pooling</a:t>
              </a:r>
              <a:endParaRPr lang="ko-KR" altLang="en-US" dirty="0"/>
            </a:p>
          </p:txBody>
        </p:sp>
        <p:sp>
          <p:nvSpPr>
            <p:cNvPr id="37" name="TextBox 36">
              <a:extLst>
                <a:ext uri="{FF2B5EF4-FFF2-40B4-BE49-F238E27FC236}">
                  <a16:creationId xmlns:a16="http://schemas.microsoft.com/office/drawing/2014/main" id="{C3EC909A-E959-4AB0-A0CB-E337A1B41F56}"/>
                </a:ext>
              </a:extLst>
            </p:cNvPr>
            <p:cNvSpPr txBox="1"/>
            <p:nvPr/>
          </p:nvSpPr>
          <p:spPr>
            <a:xfrm>
              <a:off x="7573126" y="2657975"/>
              <a:ext cx="996205" cy="369332"/>
            </a:xfrm>
            <a:prstGeom prst="rect">
              <a:avLst/>
            </a:prstGeom>
            <a:noFill/>
          </p:spPr>
          <p:txBody>
            <a:bodyPr wrap="square" rtlCol="0">
              <a:spAutoFit/>
            </a:bodyPr>
            <a:lstStyle/>
            <a:p>
              <a:r>
                <a:rPr lang="en-US" altLang="ko-KR" dirty="0"/>
                <a:t>Pooling</a:t>
              </a:r>
              <a:endParaRPr lang="ko-KR" altLang="en-US" dirty="0"/>
            </a:p>
          </p:txBody>
        </p:sp>
      </p:grpSp>
      <p:grpSp>
        <p:nvGrpSpPr>
          <p:cNvPr id="38" name="그룹 37">
            <a:extLst>
              <a:ext uri="{FF2B5EF4-FFF2-40B4-BE49-F238E27FC236}">
                <a16:creationId xmlns:a16="http://schemas.microsoft.com/office/drawing/2014/main" id="{BE3548F4-FC1D-49EA-B34A-1C75321A0618}"/>
              </a:ext>
            </a:extLst>
          </p:cNvPr>
          <p:cNvGrpSpPr/>
          <p:nvPr/>
        </p:nvGrpSpPr>
        <p:grpSpPr>
          <a:xfrm>
            <a:off x="7237378" y="844709"/>
            <a:ext cx="3521376" cy="4757100"/>
            <a:chOff x="4184869" y="1874519"/>
            <a:chExt cx="3521376" cy="4757100"/>
          </a:xfrm>
        </p:grpSpPr>
        <p:sp>
          <p:nvSpPr>
            <p:cNvPr id="39" name="직사각형 38">
              <a:extLst>
                <a:ext uri="{FF2B5EF4-FFF2-40B4-BE49-F238E27FC236}">
                  <a16:creationId xmlns:a16="http://schemas.microsoft.com/office/drawing/2014/main" id="{17A34605-9B0F-4D6B-A2B3-557B6DFB903A}"/>
                </a:ext>
              </a:extLst>
            </p:cNvPr>
            <p:cNvSpPr/>
            <p:nvPr/>
          </p:nvSpPr>
          <p:spPr>
            <a:xfrm>
              <a:off x="4682972" y="4336741"/>
              <a:ext cx="159798" cy="1420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0" name="직사각형 39">
              <a:extLst>
                <a:ext uri="{FF2B5EF4-FFF2-40B4-BE49-F238E27FC236}">
                  <a16:creationId xmlns:a16="http://schemas.microsoft.com/office/drawing/2014/main" id="{3BA43E51-4B5D-44DD-86F4-1A606DBD0E87}"/>
                </a:ext>
              </a:extLst>
            </p:cNvPr>
            <p:cNvSpPr/>
            <p:nvPr/>
          </p:nvSpPr>
          <p:spPr>
            <a:xfrm>
              <a:off x="4842770" y="4336740"/>
              <a:ext cx="159798" cy="14204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1" name="직사각형 40">
              <a:extLst>
                <a:ext uri="{FF2B5EF4-FFF2-40B4-BE49-F238E27FC236}">
                  <a16:creationId xmlns:a16="http://schemas.microsoft.com/office/drawing/2014/main" id="{A1FA0FA6-DC5A-4E5A-AD29-869D027404AC}"/>
                </a:ext>
              </a:extLst>
            </p:cNvPr>
            <p:cNvSpPr/>
            <p:nvPr/>
          </p:nvSpPr>
          <p:spPr>
            <a:xfrm>
              <a:off x="5002568" y="4336740"/>
              <a:ext cx="159798" cy="1420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2" name="직사각형 41">
              <a:extLst>
                <a:ext uri="{FF2B5EF4-FFF2-40B4-BE49-F238E27FC236}">
                  <a16:creationId xmlns:a16="http://schemas.microsoft.com/office/drawing/2014/main" id="{D476382D-FC39-4B38-BD14-74DA11EEAF07}"/>
                </a:ext>
              </a:extLst>
            </p:cNvPr>
            <p:cNvSpPr/>
            <p:nvPr/>
          </p:nvSpPr>
          <p:spPr>
            <a:xfrm>
              <a:off x="7189434" y="6488024"/>
              <a:ext cx="159798" cy="13472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3" name="직사각형 42">
              <a:extLst>
                <a:ext uri="{FF2B5EF4-FFF2-40B4-BE49-F238E27FC236}">
                  <a16:creationId xmlns:a16="http://schemas.microsoft.com/office/drawing/2014/main" id="{C7FF8A50-FF80-4E07-8C55-C6786234B7E2}"/>
                </a:ext>
              </a:extLst>
            </p:cNvPr>
            <p:cNvSpPr/>
            <p:nvPr/>
          </p:nvSpPr>
          <p:spPr>
            <a:xfrm>
              <a:off x="7189434" y="6338657"/>
              <a:ext cx="159798" cy="1493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4" name="직사각형 43">
              <a:extLst>
                <a:ext uri="{FF2B5EF4-FFF2-40B4-BE49-F238E27FC236}">
                  <a16:creationId xmlns:a16="http://schemas.microsoft.com/office/drawing/2014/main" id="{FAEFB644-4CF8-479D-ACC3-25F09DCDCABC}"/>
                </a:ext>
              </a:extLst>
            </p:cNvPr>
            <p:cNvSpPr/>
            <p:nvPr/>
          </p:nvSpPr>
          <p:spPr>
            <a:xfrm>
              <a:off x="7029636" y="6486842"/>
              <a:ext cx="159798" cy="1420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5" name="직사각형 44">
              <a:extLst>
                <a:ext uri="{FF2B5EF4-FFF2-40B4-BE49-F238E27FC236}">
                  <a16:creationId xmlns:a16="http://schemas.microsoft.com/office/drawing/2014/main" id="{C40177E5-47A5-4EE9-BC70-749A1C756F51}"/>
                </a:ext>
              </a:extLst>
            </p:cNvPr>
            <p:cNvSpPr/>
            <p:nvPr/>
          </p:nvSpPr>
          <p:spPr>
            <a:xfrm>
              <a:off x="4682972" y="4474343"/>
              <a:ext cx="159798" cy="1420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0C06AEC9-4838-46E0-841F-FF87C94504F7}"/>
                    </a:ext>
                  </a:extLst>
                </p:cNvPr>
                <p:cNvSpPr txBox="1"/>
                <p:nvPr/>
              </p:nvSpPr>
              <p:spPr>
                <a:xfrm>
                  <a:off x="5825601" y="5484179"/>
                  <a:ext cx="283347" cy="299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h</m:t>
                            </m:r>
                          </m:e>
                          <m:sub>
                            <m:r>
                              <a:rPr lang="en-US" altLang="ko-KR" b="0" i="1" smtClean="0">
                                <a:latin typeface="Cambria Math" panose="02040503050406030204" pitchFamily="18" charset="0"/>
                              </a:rPr>
                              <m:t>𝑗</m:t>
                            </m:r>
                          </m:sub>
                        </m:sSub>
                      </m:oMath>
                    </m:oMathPara>
                  </a14:m>
                  <a:endParaRPr lang="ko-KR" altLang="en-US" dirty="0"/>
                </a:p>
              </p:txBody>
            </p:sp>
          </mc:Choice>
          <mc:Fallback xmlns="">
            <p:sp>
              <p:nvSpPr>
                <p:cNvPr id="124" name="TextBox 123">
                  <a:extLst>
                    <a:ext uri="{FF2B5EF4-FFF2-40B4-BE49-F238E27FC236}">
                      <a16:creationId xmlns:a16="http://schemas.microsoft.com/office/drawing/2014/main" id="{9DC78B5D-9CF9-48C9-BD7E-75AB3689C394}"/>
                    </a:ext>
                  </a:extLst>
                </p:cNvPr>
                <p:cNvSpPr txBox="1">
                  <a:spLocks noRot="1" noChangeAspect="1" noMove="1" noResize="1" noEditPoints="1" noAdjustHandles="1" noChangeArrowheads="1" noChangeShapeType="1" noTextEdit="1"/>
                </p:cNvSpPr>
                <p:nvPr/>
              </p:nvSpPr>
              <p:spPr>
                <a:xfrm>
                  <a:off x="5825601" y="5484179"/>
                  <a:ext cx="283347" cy="299313"/>
                </a:xfrm>
                <a:prstGeom prst="rect">
                  <a:avLst/>
                </a:prstGeom>
                <a:blipFill>
                  <a:blip r:embed="rId11"/>
                  <a:stretch>
                    <a:fillRect l="-15217" r="-10870" b="-26531"/>
                  </a:stretch>
                </a:blipFill>
              </p:spPr>
              <p:txBody>
                <a:bodyPr/>
                <a:lstStyle/>
                <a:p>
                  <a:r>
                    <a:rPr lang="ko-KR" altLang="en-US">
                      <a:noFill/>
                    </a:rPr>
                    <a:t> </a:t>
                  </a:r>
                </a:p>
              </p:txBody>
            </p:sp>
          </mc:Fallback>
        </mc:AlternateContent>
        <p:sp>
          <p:nvSpPr>
            <p:cNvPr id="47" name="직사각형 46">
              <a:extLst>
                <a:ext uri="{FF2B5EF4-FFF2-40B4-BE49-F238E27FC236}">
                  <a16:creationId xmlns:a16="http://schemas.microsoft.com/office/drawing/2014/main" id="{BC07DA93-3682-4F67-921C-3E590CDD580E}"/>
                </a:ext>
              </a:extLst>
            </p:cNvPr>
            <p:cNvSpPr/>
            <p:nvPr/>
          </p:nvSpPr>
          <p:spPr>
            <a:xfrm>
              <a:off x="4842770" y="4475745"/>
              <a:ext cx="159798" cy="1420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8" name="직사각형 47">
              <a:extLst>
                <a:ext uri="{FF2B5EF4-FFF2-40B4-BE49-F238E27FC236}">
                  <a16:creationId xmlns:a16="http://schemas.microsoft.com/office/drawing/2014/main" id="{78FCC32B-E3BB-4581-B784-B3BD243C2F9F}"/>
                </a:ext>
              </a:extLst>
            </p:cNvPr>
            <p:cNvSpPr/>
            <p:nvPr/>
          </p:nvSpPr>
          <p:spPr>
            <a:xfrm>
              <a:off x="5162366" y="4336739"/>
              <a:ext cx="159798" cy="1420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9" name="직사각형 48">
              <a:extLst>
                <a:ext uri="{FF2B5EF4-FFF2-40B4-BE49-F238E27FC236}">
                  <a16:creationId xmlns:a16="http://schemas.microsoft.com/office/drawing/2014/main" id="{159E4F94-2B1E-4972-93EE-E46ED7FA59F7}"/>
                </a:ext>
              </a:extLst>
            </p:cNvPr>
            <p:cNvSpPr/>
            <p:nvPr/>
          </p:nvSpPr>
          <p:spPr>
            <a:xfrm>
              <a:off x="7029636" y="6337474"/>
              <a:ext cx="159798" cy="1493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0" name="직사각형 49">
              <a:extLst>
                <a:ext uri="{FF2B5EF4-FFF2-40B4-BE49-F238E27FC236}">
                  <a16:creationId xmlns:a16="http://schemas.microsoft.com/office/drawing/2014/main" id="{DAB3D632-6B14-483A-962D-F89EECE0AB00}"/>
                </a:ext>
              </a:extLst>
            </p:cNvPr>
            <p:cNvSpPr/>
            <p:nvPr/>
          </p:nvSpPr>
          <p:spPr>
            <a:xfrm>
              <a:off x="5002568" y="4474342"/>
              <a:ext cx="159798" cy="1420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1" name="직사각형 50">
              <a:extLst>
                <a:ext uri="{FF2B5EF4-FFF2-40B4-BE49-F238E27FC236}">
                  <a16:creationId xmlns:a16="http://schemas.microsoft.com/office/drawing/2014/main" id="{5AE1DB99-D16D-4BBE-946C-B7570F7C173D}"/>
                </a:ext>
              </a:extLst>
            </p:cNvPr>
            <p:cNvSpPr/>
            <p:nvPr/>
          </p:nvSpPr>
          <p:spPr>
            <a:xfrm>
              <a:off x="5162366" y="4474341"/>
              <a:ext cx="159798" cy="1420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2" name="직사각형 51">
              <a:extLst>
                <a:ext uri="{FF2B5EF4-FFF2-40B4-BE49-F238E27FC236}">
                  <a16:creationId xmlns:a16="http://schemas.microsoft.com/office/drawing/2014/main" id="{B220313F-A10C-470C-857E-E6BB89B7ED33}"/>
                </a:ext>
              </a:extLst>
            </p:cNvPr>
            <p:cNvSpPr/>
            <p:nvPr/>
          </p:nvSpPr>
          <p:spPr>
            <a:xfrm>
              <a:off x="4682972" y="4336739"/>
              <a:ext cx="319596" cy="27964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3" name="직사각형 52">
              <a:extLst>
                <a:ext uri="{FF2B5EF4-FFF2-40B4-BE49-F238E27FC236}">
                  <a16:creationId xmlns:a16="http://schemas.microsoft.com/office/drawing/2014/main" id="{A59F47D5-E79D-4D03-9D08-E3C3D4FBFBAC}"/>
                </a:ext>
              </a:extLst>
            </p:cNvPr>
            <p:cNvSpPr/>
            <p:nvPr/>
          </p:nvSpPr>
          <p:spPr>
            <a:xfrm>
              <a:off x="5002568" y="4336739"/>
              <a:ext cx="319596" cy="279645"/>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4" name="직사각형 53">
              <a:extLst>
                <a:ext uri="{FF2B5EF4-FFF2-40B4-BE49-F238E27FC236}">
                  <a16:creationId xmlns:a16="http://schemas.microsoft.com/office/drawing/2014/main" id="{8DCF3262-BBB7-4A94-9CB9-5F44F6912AD8}"/>
                </a:ext>
              </a:extLst>
            </p:cNvPr>
            <p:cNvSpPr/>
            <p:nvPr/>
          </p:nvSpPr>
          <p:spPr>
            <a:xfrm>
              <a:off x="5162366" y="1874520"/>
              <a:ext cx="1802314" cy="13487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5" name="직사각형 54">
              <a:extLst>
                <a:ext uri="{FF2B5EF4-FFF2-40B4-BE49-F238E27FC236}">
                  <a16:creationId xmlns:a16="http://schemas.microsoft.com/office/drawing/2014/main" id="{5303526E-2A85-436B-BB05-BD2CA4ADC461}"/>
                </a:ext>
              </a:extLst>
            </p:cNvPr>
            <p:cNvSpPr/>
            <p:nvPr/>
          </p:nvSpPr>
          <p:spPr>
            <a:xfrm>
              <a:off x="5162366" y="1874520"/>
              <a:ext cx="159798" cy="14478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56" name="직선 연결선 55">
              <a:extLst>
                <a:ext uri="{FF2B5EF4-FFF2-40B4-BE49-F238E27FC236}">
                  <a16:creationId xmlns:a16="http://schemas.microsoft.com/office/drawing/2014/main" id="{7144FDBF-7C26-4630-AB7E-5908E152016B}"/>
                </a:ext>
              </a:extLst>
            </p:cNvPr>
            <p:cNvCxnSpPr>
              <a:endCxn id="55" idx="1"/>
            </p:cNvCxnSpPr>
            <p:nvPr/>
          </p:nvCxnSpPr>
          <p:spPr>
            <a:xfrm flipV="1">
              <a:off x="4682972" y="1946910"/>
              <a:ext cx="479394" cy="2389829"/>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직선 연결선 56">
              <a:extLst>
                <a:ext uri="{FF2B5EF4-FFF2-40B4-BE49-F238E27FC236}">
                  <a16:creationId xmlns:a16="http://schemas.microsoft.com/office/drawing/2014/main" id="{4A801067-4DF8-47A9-84C3-B40FE925371A}"/>
                </a:ext>
              </a:extLst>
            </p:cNvPr>
            <p:cNvCxnSpPr>
              <a:endCxn id="55" idx="3"/>
            </p:cNvCxnSpPr>
            <p:nvPr/>
          </p:nvCxnSpPr>
          <p:spPr>
            <a:xfrm flipV="1">
              <a:off x="5002568" y="1946910"/>
              <a:ext cx="319596" cy="2669474"/>
            </a:xfrm>
            <a:prstGeom prst="line">
              <a:avLst/>
            </a:prstGeom>
          </p:spPr>
          <p:style>
            <a:lnRef idx="1">
              <a:schemeClr val="accent1"/>
            </a:lnRef>
            <a:fillRef idx="0">
              <a:schemeClr val="accent1"/>
            </a:fillRef>
            <a:effectRef idx="0">
              <a:schemeClr val="accent1"/>
            </a:effectRef>
            <a:fontRef idx="minor">
              <a:schemeClr val="tx1"/>
            </a:fontRef>
          </p:style>
        </p:cxnSp>
        <p:sp>
          <p:nvSpPr>
            <p:cNvPr id="58" name="직사각형 57">
              <a:extLst>
                <a:ext uri="{FF2B5EF4-FFF2-40B4-BE49-F238E27FC236}">
                  <a16:creationId xmlns:a16="http://schemas.microsoft.com/office/drawing/2014/main" id="{151B8CF1-2A3C-4105-8191-363D0D9C7F21}"/>
                </a:ext>
              </a:extLst>
            </p:cNvPr>
            <p:cNvSpPr/>
            <p:nvPr/>
          </p:nvSpPr>
          <p:spPr>
            <a:xfrm>
              <a:off x="5322164" y="1874519"/>
              <a:ext cx="159798" cy="14478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59" name="직선 연결선 58">
              <a:extLst>
                <a:ext uri="{FF2B5EF4-FFF2-40B4-BE49-F238E27FC236}">
                  <a16:creationId xmlns:a16="http://schemas.microsoft.com/office/drawing/2014/main" id="{58960A88-1AA3-4C7D-8D9A-08623A8150BD}"/>
                </a:ext>
              </a:extLst>
            </p:cNvPr>
            <p:cNvCxnSpPr>
              <a:endCxn id="58" idx="3"/>
            </p:cNvCxnSpPr>
            <p:nvPr/>
          </p:nvCxnSpPr>
          <p:spPr>
            <a:xfrm flipV="1">
              <a:off x="5322164" y="1946909"/>
              <a:ext cx="159798" cy="2669475"/>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60" name="직사각형 59">
              <a:extLst>
                <a:ext uri="{FF2B5EF4-FFF2-40B4-BE49-F238E27FC236}">
                  <a16:creationId xmlns:a16="http://schemas.microsoft.com/office/drawing/2014/main" id="{D6749ADA-28DC-4373-A891-A258C35EB7C1}"/>
                </a:ext>
              </a:extLst>
            </p:cNvPr>
            <p:cNvSpPr/>
            <p:nvPr/>
          </p:nvSpPr>
          <p:spPr>
            <a:xfrm>
              <a:off x="6816090" y="3086100"/>
              <a:ext cx="148590" cy="13716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61" name="직선 연결선 60">
              <a:extLst>
                <a:ext uri="{FF2B5EF4-FFF2-40B4-BE49-F238E27FC236}">
                  <a16:creationId xmlns:a16="http://schemas.microsoft.com/office/drawing/2014/main" id="{CD257EDF-9621-4F71-95FC-12E7FB7A5A5E}"/>
                </a:ext>
              </a:extLst>
            </p:cNvPr>
            <p:cNvCxnSpPr>
              <a:cxnSpLocks/>
              <a:stCxn id="49" idx="1"/>
              <a:endCxn id="60" idx="1"/>
            </p:cNvCxnSpPr>
            <p:nvPr/>
          </p:nvCxnSpPr>
          <p:spPr>
            <a:xfrm flipH="1" flipV="1">
              <a:off x="6816090" y="3154680"/>
              <a:ext cx="213546" cy="325747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2" name="직선 연결선 61">
              <a:extLst>
                <a:ext uri="{FF2B5EF4-FFF2-40B4-BE49-F238E27FC236}">
                  <a16:creationId xmlns:a16="http://schemas.microsoft.com/office/drawing/2014/main" id="{21C7CA74-CA56-49A9-AB62-C00E1FC4883A}"/>
                </a:ext>
              </a:extLst>
            </p:cNvPr>
            <p:cNvCxnSpPr>
              <a:endCxn id="60" idx="3"/>
            </p:cNvCxnSpPr>
            <p:nvPr/>
          </p:nvCxnSpPr>
          <p:spPr>
            <a:xfrm flipH="1" flipV="1">
              <a:off x="6964680" y="3154680"/>
              <a:ext cx="384552" cy="3476939"/>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970279BE-3ED6-410E-9629-6D2E8CCB8186}"/>
                </a:ext>
              </a:extLst>
            </p:cNvPr>
            <p:cNvSpPr txBox="1"/>
            <p:nvPr/>
          </p:nvSpPr>
          <p:spPr>
            <a:xfrm>
              <a:off x="6710040" y="3779080"/>
              <a:ext cx="996205" cy="369332"/>
            </a:xfrm>
            <a:prstGeom prst="rect">
              <a:avLst/>
            </a:prstGeom>
            <a:noFill/>
          </p:spPr>
          <p:txBody>
            <a:bodyPr wrap="square" rtlCol="0">
              <a:spAutoFit/>
            </a:bodyPr>
            <a:lstStyle/>
            <a:p>
              <a:r>
                <a:rPr lang="en-US" altLang="ko-KR" dirty="0">
                  <a:solidFill>
                    <a:srgbClr val="00B050"/>
                  </a:solidFill>
                </a:rPr>
                <a:t>Pooling</a:t>
              </a:r>
              <a:endParaRPr lang="ko-KR" altLang="en-US" dirty="0">
                <a:solidFill>
                  <a:srgbClr val="00B050"/>
                </a:solidFill>
              </a:endParaRPr>
            </a:p>
          </p:txBody>
        </p:sp>
        <p:sp>
          <p:nvSpPr>
            <p:cNvPr id="64" name="TextBox 63">
              <a:extLst>
                <a:ext uri="{FF2B5EF4-FFF2-40B4-BE49-F238E27FC236}">
                  <a16:creationId xmlns:a16="http://schemas.microsoft.com/office/drawing/2014/main" id="{AB35024F-EDDF-4F3E-8116-144A721605D3}"/>
                </a:ext>
              </a:extLst>
            </p:cNvPr>
            <p:cNvSpPr txBox="1"/>
            <p:nvPr/>
          </p:nvSpPr>
          <p:spPr>
            <a:xfrm>
              <a:off x="4184869" y="3316504"/>
              <a:ext cx="996205" cy="369332"/>
            </a:xfrm>
            <a:prstGeom prst="rect">
              <a:avLst/>
            </a:prstGeom>
            <a:noFill/>
          </p:spPr>
          <p:txBody>
            <a:bodyPr wrap="square" rtlCol="0">
              <a:spAutoFit/>
            </a:bodyPr>
            <a:lstStyle/>
            <a:p>
              <a:r>
                <a:rPr lang="en-US" altLang="ko-KR" dirty="0">
                  <a:solidFill>
                    <a:srgbClr val="00B0F0"/>
                  </a:solidFill>
                </a:rPr>
                <a:t>Pooling</a:t>
              </a:r>
              <a:endParaRPr lang="ko-KR" altLang="en-US" dirty="0">
                <a:solidFill>
                  <a:srgbClr val="00B0F0"/>
                </a:solidFill>
              </a:endParaRPr>
            </a:p>
          </p:txBody>
        </p:sp>
        <p:sp>
          <p:nvSpPr>
            <p:cNvPr id="65" name="TextBox 64">
              <a:extLst>
                <a:ext uri="{FF2B5EF4-FFF2-40B4-BE49-F238E27FC236}">
                  <a16:creationId xmlns:a16="http://schemas.microsoft.com/office/drawing/2014/main" id="{8301FE2B-E7B0-4CA7-BBFD-688BD7FC37EF}"/>
                </a:ext>
              </a:extLst>
            </p:cNvPr>
            <p:cNvSpPr txBox="1"/>
            <p:nvPr/>
          </p:nvSpPr>
          <p:spPr>
            <a:xfrm>
              <a:off x="5099795" y="3454105"/>
              <a:ext cx="996205" cy="369332"/>
            </a:xfrm>
            <a:prstGeom prst="rect">
              <a:avLst/>
            </a:prstGeom>
            <a:noFill/>
          </p:spPr>
          <p:txBody>
            <a:bodyPr wrap="square" rtlCol="0">
              <a:spAutoFit/>
            </a:bodyPr>
            <a:lstStyle/>
            <a:p>
              <a:r>
                <a:rPr lang="en-US" altLang="ko-KR" dirty="0">
                  <a:solidFill>
                    <a:schemeClr val="accent2">
                      <a:lumMod val="75000"/>
                    </a:schemeClr>
                  </a:solidFill>
                </a:rPr>
                <a:t>Pooling</a:t>
              </a:r>
              <a:endParaRPr lang="ko-KR" altLang="en-US" dirty="0">
                <a:solidFill>
                  <a:schemeClr val="accent2">
                    <a:lumMod val="75000"/>
                  </a:schemeClr>
                </a:solidFill>
              </a:endParaRPr>
            </a:p>
          </p:txBody>
        </p:sp>
        <p:sp>
          <p:nvSpPr>
            <p:cNvPr id="66" name="직사각형 65">
              <a:extLst>
                <a:ext uri="{FF2B5EF4-FFF2-40B4-BE49-F238E27FC236}">
                  <a16:creationId xmlns:a16="http://schemas.microsoft.com/office/drawing/2014/main" id="{E5C98D1D-DE63-453E-B085-A9F78063C8E9}"/>
                </a:ext>
              </a:extLst>
            </p:cNvPr>
            <p:cNvSpPr/>
            <p:nvPr/>
          </p:nvSpPr>
          <p:spPr>
            <a:xfrm>
              <a:off x="4682972" y="4336740"/>
              <a:ext cx="2666260" cy="229487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Tree>
    <p:extLst>
      <p:ext uri="{BB962C8B-B14F-4D97-AF65-F5344CB8AC3E}">
        <p14:creationId xmlns:p14="http://schemas.microsoft.com/office/powerpoint/2010/main" val="3483606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656910" y="275210"/>
            <a:ext cx="11255478" cy="5568854"/>
          </a:xfrm>
        </p:spPr>
        <p:txBody>
          <a:bodyPr>
            <a:normAutofit/>
          </a:bodyPr>
          <a:lstStyle/>
          <a:p>
            <a:pPr marL="457200" lvl="1" indent="0">
              <a:buNone/>
            </a:pPr>
            <a:endParaRPr lang="en-US" altLang="ko-KR" dirty="0"/>
          </a:p>
          <a:p>
            <a:r>
              <a:rPr lang="en-US" altLang="ko-KR" dirty="0" err="1"/>
              <a:t>ReLU</a:t>
            </a:r>
            <a:r>
              <a:rPr lang="en-US" altLang="ko-KR" dirty="0"/>
              <a:t> Layer</a:t>
            </a:r>
          </a:p>
          <a:p>
            <a:pPr lvl="1"/>
            <a:r>
              <a:rPr lang="en-US" altLang="ko-KR" dirty="0" err="1"/>
              <a:t>ReLU</a:t>
            </a:r>
            <a:r>
              <a:rPr lang="en-US" altLang="ko-KR" dirty="0"/>
              <a:t>(Rectified Linear Unit) for feature maps (before pooling)</a:t>
            </a:r>
          </a:p>
          <a:p>
            <a:pPr lvl="1"/>
            <a:endParaRPr lang="en-US" altLang="ko-KR" dirty="0"/>
          </a:p>
          <a:p>
            <a:pPr marL="457200" lvl="1" indent="0">
              <a:buNone/>
            </a:pPr>
            <a:endParaRPr lang="en-US" altLang="ko-KR" dirty="0"/>
          </a:p>
          <a:p>
            <a:pPr lvl="1"/>
            <a:r>
              <a:rPr lang="en-US" altLang="ko-KR" dirty="0"/>
              <a:t>Other functions are also used to increase nonlinearity</a:t>
            </a:r>
          </a:p>
          <a:p>
            <a:pPr lvl="1"/>
            <a:endParaRPr lang="en-US" altLang="ko-KR" dirty="0"/>
          </a:p>
          <a:p>
            <a:pPr marL="457200" lvl="1" indent="0">
              <a:buNone/>
            </a:pPr>
            <a:endParaRPr lang="en-US" altLang="ko-KR" dirty="0"/>
          </a:p>
          <a:p>
            <a:pPr lvl="1"/>
            <a:endParaRPr lang="en-US" altLang="ko-KR" dirty="0"/>
          </a:p>
          <a:p>
            <a:endParaRPr lang="en-US" altLang="ko-KR" dirty="0"/>
          </a:p>
        </p:txBody>
      </p:sp>
      <p:pic>
        <p:nvPicPr>
          <p:cNvPr id="13" name="그림 12">
            <a:extLst>
              <a:ext uri="{FF2B5EF4-FFF2-40B4-BE49-F238E27FC236}">
                <a16:creationId xmlns:a16="http://schemas.microsoft.com/office/drawing/2014/main" id="{EEAD3E20-3FA0-4772-8211-BDDBA8EB0244}"/>
              </a:ext>
            </a:extLst>
          </p:cNvPr>
          <p:cNvPicPr>
            <a:picLocks noChangeAspect="1"/>
          </p:cNvPicPr>
          <p:nvPr/>
        </p:nvPicPr>
        <p:blipFill>
          <a:blip r:embed="rId2"/>
          <a:stretch>
            <a:fillRect/>
          </a:stretch>
        </p:blipFill>
        <p:spPr>
          <a:xfrm>
            <a:off x="4593131" y="1633781"/>
            <a:ext cx="2143125" cy="504825"/>
          </a:xfrm>
          <a:prstGeom prst="rect">
            <a:avLst/>
          </a:prstGeom>
        </p:spPr>
      </p:pic>
      <p:pic>
        <p:nvPicPr>
          <p:cNvPr id="14" name="그림 13">
            <a:extLst>
              <a:ext uri="{FF2B5EF4-FFF2-40B4-BE49-F238E27FC236}">
                <a16:creationId xmlns:a16="http://schemas.microsoft.com/office/drawing/2014/main" id="{873BF7D9-B72D-4772-B630-A66AC8B8823F}"/>
              </a:ext>
            </a:extLst>
          </p:cNvPr>
          <p:cNvPicPr>
            <a:picLocks noChangeAspect="1"/>
          </p:cNvPicPr>
          <p:nvPr/>
        </p:nvPicPr>
        <p:blipFill>
          <a:blip r:embed="rId3"/>
          <a:stretch>
            <a:fillRect/>
          </a:stretch>
        </p:blipFill>
        <p:spPr>
          <a:xfrm>
            <a:off x="4688564" y="2758403"/>
            <a:ext cx="1819275" cy="457200"/>
          </a:xfrm>
          <a:prstGeom prst="rect">
            <a:avLst/>
          </a:prstGeom>
        </p:spPr>
      </p:pic>
      <p:pic>
        <p:nvPicPr>
          <p:cNvPr id="15" name="그림 14">
            <a:extLst>
              <a:ext uri="{FF2B5EF4-FFF2-40B4-BE49-F238E27FC236}">
                <a16:creationId xmlns:a16="http://schemas.microsoft.com/office/drawing/2014/main" id="{8C9F8D41-FCA1-4A21-B228-D65ED3C1CAF4}"/>
              </a:ext>
            </a:extLst>
          </p:cNvPr>
          <p:cNvPicPr>
            <a:picLocks noChangeAspect="1"/>
          </p:cNvPicPr>
          <p:nvPr/>
        </p:nvPicPr>
        <p:blipFill>
          <a:blip r:embed="rId4"/>
          <a:stretch>
            <a:fillRect/>
          </a:stretch>
        </p:blipFill>
        <p:spPr>
          <a:xfrm>
            <a:off x="4536165" y="3286326"/>
            <a:ext cx="2124075" cy="428625"/>
          </a:xfrm>
          <a:prstGeom prst="rect">
            <a:avLst/>
          </a:prstGeom>
        </p:spPr>
      </p:pic>
      <p:grpSp>
        <p:nvGrpSpPr>
          <p:cNvPr id="16" name="그룹 15">
            <a:extLst>
              <a:ext uri="{FF2B5EF4-FFF2-40B4-BE49-F238E27FC236}">
                <a16:creationId xmlns:a16="http://schemas.microsoft.com/office/drawing/2014/main" id="{2CEF6357-E530-47EC-A22D-178D498883E7}"/>
              </a:ext>
            </a:extLst>
          </p:cNvPr>
          <p:cNvGrpSpPr/>
          <p:nvPr/>
        </p:nvGrpSpPr>
        <p:grpSpPr>
          <a:xfrm>
            <a:off x="2110666" y="3754191"/>
            <a:ext cx="7158361" cy="2893674"/>
            <a:chOff x="122068" y="1837011"/>
            <a:chExt cx="7158361" cy="2893674"/>
          </a:xfrm>
        </p:grpSpPr>
        <p:sp>
          <p:nvSpPr>
            <p:cNvPr id="17" name="직사각형 16">
              <a:extLst>
                <a:ext uri="{FF2B5EF4-FFF2-40B4-BE49-F238E27FC236}">
                  <a16:creationId xmlns:a16="http://schemas.microsoft.com/office/drawing/2014/main" id="{6C8F8EEA-5682-4167-9F24-762F1FB7C569}"/>
                </a:ext>
              </a:extLst>
            </p:cNvPr>
            <p:cNvSpPr/>
            <p:nvPr/>
          </p:nvSpPr>
          <p:spPr>
            <a:xfrm>
              <a:off x="122068" y="2383466"/>
              <a:ext cx="763479" cy="223051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직사각형 17">
              <a:extLst>
                <a:ext uri="{FF2B5EF4-FFF2-40B4-BE49-F238E27FC236}">
                  <a16:creationId xmlns:a16="http://schemas.microsoft.com/office/drawing/2014/main" id="{DE7A7D21-36F6-4039-A1E8-E0F75413EB06}"/>
                </a:ext>
              </a:extLst>
            </p:cNvPr>
            <p:cNvSpPr/>
            <p:nvPr/>
          </p:nvSpPr>
          <p:spPr>
            <a:xfrm>
              <a:off x="1578746" y="2413798"/>
              <a:ext cx="288524" cy="1341639"/>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직사각형 18">
              <a:extLst>
                <a:ext uri="{FF2B5EF4-FFF2-40B4-BE49-F238E27FC236}">
                  <a16:creationId xmlns:a16="http://schemas.microsoft.com/office/drawing/2014/main" id="{8A32E554-4984-4A7D-BDA2-B43C22B46F71}"/>
                </a:ext>
              </a:extLst>
            </p:cNvPr>
            <p:cNvSpPr/>
            <p:nvPr/>
          </p:nvSpPr>
          <p:spPr>
            <a:xfrm>
              <a:off x="2002654" y="2758180"/>
              <a:ext cx="288524" cy="1341639"/>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직사각형 19">
              <a:extLst>
                <a:ext uri="{FF2B5EF4-FFF2-40B4-BE49-F238E27FC236}">
                  <a16:creationId xmlns:a16="http://schemas.microsoft.com/office/drawing/2014/main" id="{6AC68434-AC38-4EE2-89D9-536F44A7086B}"/>
                </a:ext>
              </a:extLst>
            </p:cNvPr>
            <p:cNvSpPr/>
            <p:nvPr/>
          </p:nvSpPr>
          <p:spPr>
            <a:xfrm>
              <a:off x="2732102" y="3365188"/>
              <a:ext cx="288524" cy="1341639"/>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21" name="직선 연결선 20">
              <a:extLst>
                <a:ext uri="{FF2B5EF4-FFF2-40B4-BE49-F238E27FC236}">
                  <a16:creationId xmlns:a16="http://schemas.microsoft.com/office/drawing/2014/main" id="{AFD9121B-A2A8-4922-9BEA-3AF80C8B9874}"/>
                </a:ext>
              </a:extLst>
            </p:cNvPr>
            <p:cNvCxnSpPr/>
            <p:nvPr/>
          </p:nvCxnSpPr>
          <p:spPr>
            <a:xfrm>
              <a:off x="2396971" y="3542190"/>
              <a:ext cx="221942" cy="493817"/>
            </a:xfrm>
            <a:prstGeom prst="line">
              <a:avLst/>
            </a:prstGeom>
            <a:ln w="1905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22" name="직사각형 21">
              <a:extLst>
                <a:ext uri="{FF2B5EF4-FFF2-40B4-BE49-F238E27FC236}">
                  <a16:creationId xmlns:a16="http://schemas.microsoft.com/office/drawing/2014/main" id="{985D0934-9A47-4B1F-AA21-7E4FDFE3A8A6}"/>
                </a:ext>
              </a:extLst>
            </p:cNvPr>
            <p:cNvSpPr/>
            <p:nvPr/>
          </p:nvSpPr>
          <p:spPr>
            <a:xfrm>
              <a:off x="3761914" y="2437656"/>
              <a:ext cx="288524" cy="1341639"/>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직사각형 22">
              <a:extLst>
                <a:ext uri="{FF2B5EF4-FFF2-40B4-BE49-F238E27FC236}">
                  <a16:creationId xmlns:a16="http://schemas.microsoft.com/office/drawing/2014/main" id="{C2C44F83-A714-4C2D-96C2-9F5A481A32C5}"/>
                </a:ext>
              </a:extLst>
            </p:cNvPr>
            <p:cNvSpPr/>
            <p:nvPr/>
          </p:nvSpPr>
          <p:spPr>
            <a:xfrm>
              <a:off x="4185822" y="2782038"/>
              <a:ext cx="288524" cy="1341639"/>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직사각형 23">
              <a:extLst>
                <a:ext uri="{FF2B5EF4-FFF2-40B4-BE49-F238E27FC236}">
                  <a16:creationId xmlns:a16="http://schemas.microsoft.com/office/drawing/2014/main" id="{CD396135-6BCC-4537-9105-4960BB14F29B}"/>
                </a:ext>
              </a:extLst>
            </p:cNvPr>
            <p:cNvSpPr/>
            <p:nvPr/>
          </p:nvSpPr>
          <p:spPr>
            <a:xfrm>
              <a:off x="4915270" y="3389046"/>
              <a:ext cx="288524" cy="1341639"/>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25" name="직선 연결선 24">
              <a:extLst>
                <a:ext uri="{FF2B5EF4-FFF2-40B4-BE49-F238E27FC236}">
                  <a16:creationId xmlns:a16="http://schemas.microsoft.com/office/drawing/2014/main" id="{53ECEDC7-190A-467F-80A8-AE82886FF6E1}"/>
                </a:ext>
              </a:extLst>
            </p:cNvPr>
            <p:cNvCxnSpPr/>
            <p:nvPr/>
          </p:nvCxnSpPr>
          <p:spPr>
            <a:xfrm>
              <a:off x="4580139" y="3566048"/>
              <a:ext cx="221942" cy="493817"/>
            </a:xfrm>
            <a:prstGeom prst="line">
              <a:avLst/>
            </a:prstGeom>
            <a:ln w="1905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6" name="직사각형 25">
              <a:extLst>
                <a:ext uri="{FF2B5EF4-FFF2-40B4-BE49-F238E27FC236}">
                  <a16:creationId xmlns:a16="http://schemas.microsoft.com/office/drawing/2014/main" id="{CECAF503-8BE4-4068-A74F-79A66BA298E1}"/>
                </a:ext>
              </a:extLst>
            </p:cNvPr>
            <p:cNvSpPr/>
            <p:nvPr/>
          </p:nvSpPr>
          <p:spPr>
            <a:xfrm>
              <a:off x="5807476" y="2702689"/>
              <a:ext cx="288524" cy="811572"/>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27" name="직선 연결선 26">
              <a:extLst>
                <a:ext uri="{FF2B5EF4-FFF2-40B4-BE49-F238E27FC236}">
                  <a16:creationId xmlns:a16="http://schemas.microsoft.com/office/drawing/2014/main" id="{D2556134-2D5D-4478-A222-90D46E1C59AC}"/>
                </a:ext>
              </a:extLst>
            </p:cNvPr>
            <p:cNvCxnSpPr/>
            <p:nvPr/>
          </p:nvCxnSpPr>
          <p:spPr>
            <a:xfrm>
              <a:off x="6625701" y="3601558"/>
              <a:ext cx="221942" cy="493817"/>
            </a:xfrm>
            <a:prstGeom prst="line">
              <a:avLst/>
            </a:prstGeom>
            <a:ln w="1905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8" name="직사각형 27">
              <a:extLst>
                <a:ext uri="{FF2B5EF4-FFF2-40B4-BE49-F238E27FC236}">
                  <a16:creationId xmlns:a16="http://schemas.microsoft.com/office/drawing/2014/main" id="{71D262BA-A24A-45E3-B3CA-DCBE4E543166}"/>
                </a:ext>
              </a:extLst>
            </p:cNvPr>
            <p:cNvSpPr/>
            <p:nvPr/>
          </p:nvSpPr>
          <p:spPr>
            <a:xfrm>
              <a:off x="6223247" y="2943865"/>
              <a:ext cx="288524" cy="811572"/>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9" name="직사각형 28">
              <a:extLst>
                <a:ext uri="{FF2B5EF4-FFF2-40B4-BE49-F238E27FC236}">
                  <a16:creationId xmlns:a16="http://schemas.microsoft.com/office/drawing/2014/main" id="{7F6FF1D5-F35E-4608-8CD9-F9024E00074B}"/>
                </a:ext>
              </a:extLst>
            </p:cNvPr>
            <p:cNvSpPr/>
            <p:nvPr/>
          </p:nvSpPr>
          <p:spPr>
            <a:xfrm>
              <a:off x="6991905" y="3666661"/>
              <a:ext cx="288524" cy="811572"/>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 name="화살표: 오른쪽 29">
              <a:extLst>
                <a:ext uri="{FF2B5EF4-FFF2-40B4-BE49-F238E27FC236}">
                  <a16:creationId xmlns:a16="http://schemas.microsoft.com/office/drawing/2014/main" id="{9F2FC256-3BD6-498D-AB13-02E3075533E0}"/>
                </a:ext>
              </a:extLst>
            </p:cNvPr>
            <p:cNvSpPr/>
            <p:nvPr/>
          </p:nvSpPr>
          <p:spPr>
            <a:xfrm>
              <a:off x="1021672" y="3340218"/>
              <a:ext cx="468298" cy="317010"/>
            </a:xfrm>
            <a:prstGeom prst="rightArrow">
              <a:avLst/>
            </a:prstGeom>
            <a:no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TextBox 30">
              <a:extLst>
                <a:ext uri="{FF2B5EF4-FFF2-40B4-BE49-F238E27FC236}">
                  <a16:creationId xmlns:a16="http://schemas.microsoft.com/office/drawing/2014/main" id="{F28CB09C-05C5-481B-B594-1F4CA82BE82B}"/>
                </a:ext>
              </a:extLst>
            </p:cNvPr>
            <p:cNvSpPr txBox="1"/>
            <p:nvPr/>
          </p:nvSpPr>
          <p:spPr>
            <a:xfrm>
              <a:off x="280384" y="2884910"/>
              <a:ext cx="461665" cy="1135893"/>
            </a:xfrm>
            <a:prstGeom prst="rect">
              <a:avLst/>
            </a:prstGeom>
            <a:noFill/>
          </p:spPr>
          <p:txBody>
            <a:bodyPr vert="eaVert" wrap="square" rtlCol="0">
              <a:spAutoFit/>
            </a:bodyPr>
            <a:lstStyle/>
            <a:p>
              <a:pPr algn="ctr"/>
              <a:r>
                <a:rPr lang="en-US" altLang="ko-KR" dirty="0"/>
                <a:t>INPUT</a:t>
              </a:r>
              <a:endParaRPr lang="ko-KR" altLang="en-US" dirty="0"/>
            </a:p>
          </p:txBody>
        </p:sp>
        <p:sp>
          <p:nvSpPr>
            <p:cNvPr id="32" name="TextBox 31">
              <a:extLst>
                <a:ext uri="{FF2B5EF4-FFF2-40B4-BE49-F238E27FC236}">
                  <a16:creationId xmlns:a16="http://schemas.microsoft.com/office/drawing/2014/main" id="{146D9D36-803C-4A9D-A444-85D99DC70A35}"/>
                </a:ext>
              </a:extLst>
            </p:cNvPr>
            <p:cNvSpPr txBox="1"/>
            <p:nvPr/>
          </p:nvSpPr>
          <p:spPr>
            <a:xfrm>
              <a:off x="1045333" y="1837011"/>
              <a:ext cx="461665" cy="1615845"/>
            </a:xfrm>
            <a:prstGeom prst="rect">
              <a:avLst/>
            </a:prstGeom>
            <a:noFill/>
          </p:spPr>
          <p:txBody>
            <a:bodyPr vert="eaVert" wrap="square" rtlCol="0">
              <a:spAutoFit/>
            </a:bodyPr>
            <a:lstStyle/>
            <a:p>
              <a:pPr algn="ctr"/>
              <a:r>
                <a:rPr lang="en-US" altLang="ko-KR" dirty="0"/>
                <a:t>Convolution</a:t>
              </a:r>
              <a:endParaRPr lang="ko-KR" altLang="en-US" dirty="0"/>
            </a:p>
          </p:txBody>
        </p:sp>
        <p:sp>
          <p:nvSpPr>
            <p:cNvPr id="33" name="화살표: 오른쪽 32">
              <a:extLst>
                <a:ext uri="{FF2B5EF4-FFF2-40B4-BE49-F238E27FC236}">
                  <a16:creationId xmlns:a16="http://schemas.microsoft.com/office/drawing/2014/main" id="{3C066D7C-6C6F-487B-8E6D-4A1B50FF5CB3}"/>
                </a:ext>
              </a:extLst>
            </p:cNvPr>
            <p:cNvSpPr/>
            <p:nvPr/>
          </p:nvSpPr>
          <p:spPr>
            <a:xfrm>
              <a:off x="5282213" y="3375911"/>
              <a:ext cx="468298" cy="317010"/>
            </a:xfrm>
            <a:prstGeom prst="rightArrow">
              <a:avLst/>
            </a:prstGeom>
            <a:no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4" name="화살표: 오른쪽 33">
              <a:extLst>
                <a:ext uri="{FF2B5EF4-FFF2-40B4-BE49-F238E27FC236}">
                  <a16:creationId xmlns:a16="http://schemas.microsoft.com/office/drawing/2014/main" id="{D3E4AEA1-A08A-4E31-BBA6-63E3EE069305}"/>
                </a:ext>
              </a:extLst>
            </p:cNvPr>
            <p:cNvSpPr/>
            <p:nvPr/>
          </p:nvSpPr>
          <p:spPr>
            <a:xfrm>
              <a:off x="3207798" y="3340218"/>
              <a:ext cx="468298" cy="317010"/>
            </a:xfrm>
            <a:prstGeom prst="rightArrow">
              <a:avLst/>
            </a:prstGeom>
            <a:no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5" name="TextBox 34">
              <a:extLst>
                <a:ext uri="{FF2B5EF4-FFF2-40B4-BE49-F238E27FC236}">
                  <a16:creationId xmlns:a16="http://schemas.microsoft.com/office/drawing/2014/main" id="{F8BB8597-72ED-4976-BA31-9BB5B504F6EE}"/>
                </a:ext>
              </a:extLst>
            </p:cNvPr>
            <p:cNvSpPr txBox="1"/>
            <p:nvPr/>
          </p:nvSpPr>
          <p:spPr>
            <a:xfrm>
              <a:off x="3072615" y="1849766"/>
              <a:ext cx="738664" cy="1615845"/>
            </a:xfrm>
            <a:prstGeom prst="rect">
              <a:avLst/>
            </a:prstGeom>
            <a:noFill/>
          </p:spPr>
          <p:txBody>
            <a:bodyPr vert="eaVert" wrap="square" rtlCol="0">
              <a:spAutoFit/>
            </a:bodyPr>
            <a:lstStyle/>
            <a:p>
              <a:pPr algn="ctr"/>
              <a:r>
                <a:rPr lang="en-US" altLang="ko-KR" dirty="0"/>
                <a:t>Activation Function</a:t>
              </a:r>
              <a:endParaRPr lang="ko-KR" altLang="en-US" dirty="0"/>
            </a:p>
          </p:txBody>
        </p:sp>
        <p:sp>
          <p:nvSpPr>
            <p:cNvPr id="36" name="TextBox 35">
              <a:extLst>
                <a:ext uri="{FF2B5EF4-FFF2-40B4-BE49-F238E27FC236}">
                  <a16:creationId xmlns:a16="http://schemas.microsoft.com/office/drawing/2014/main" id="{859711DD-A605-4086-81D4-A92AC18EE436}"/>
                </a:ext>
              </a:extLst>
            </p:cNvPr>
            <p:cNvSpPr txBox="1"/>
            <p:nvPr/>
          </p:nvSpPr>
          <p:spPr>
            <a:xfrm>
              <a:off x="5316983" y="2135942"/>
              <a:ext cx="461665" cy="1615845"/>
            </a:xfrm>
            <a:prstGeom prst="rect">
              <a:avLst/>
            </a:prstGeom>
            <a:noFill/>
          </p:spPr>
          <p:txBody>
            <a:bodyPr vert="eaVert" wrap="square" rtlCol="0">
              <a:spAutoFit/>
            </a:bodyPr>
            <a:lstStyle/>
            <a:p>
              <a:pPr algn="ctr"/>
              <a:r>
                <a:rPr lang="en-US" altLang="ko-KR" dirty="0"/>
                <a:t>Pooling</a:t>
              </a:r>
              <a:endParaRPr lang="ko-KR" altLang="en-US" dirty="0"/>
            </a:p>
          </p:txBody>
        </p:sp>
      </p:grpSp>
    </p:spTree>
    <p:extLst>
      <p:ext uri="{BB962C8B-B14F-4D97-AF65-F5344CB8AC3E}">
        <p14:creationId xmlns:p14="http://schemas.microsoft.com/office/powerpoint/2010/main" val="1944280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656910" y="275210"/>
            <a:ext cx="11255478" cy="5568854"/>
          </a:xfrm>
        </p:spPr>
        <p:txBody>
          <a:bodyPr>
            <a:normAutofit/>
          </a:bodyPr>
          <a:lstStyle/>
          <a:p>
            <a:pPr marL="457200" lvl="1" indent="0">
              <a:buNone/>
            </a:pPr>
            <a:endParaRPr lang="en-US" altLang="ko-KR" dirty="0"/>
          </a:p>
          <a:p>
            <a:r>
              <a:rPr lang="en-US" altLang="ko-KR" dirty="0"/>
              <a:t>Fully Connected Layer</a:t>
            </a:r>
          </a:p>
          <a:p>
            <a:pPr lvl="1" algn="just"/>
            <a:r>
              <a:rPr lang="en-US" altLang="ko-KR" dirty="0"/>
              <a:t>After several convolutional and max pooling layers, the high-level reasoning in the neural network is done via fully connected layers. Neurons in a fully connected layer have connections to all activations in the previous layer, as seen in regular (non-convolutional) </a:t>
            </a:r>
            <a:r>
              <a:rPr lang="en-US" altLang="ko-KR" dirty="0">
                <a:hlinkClick r:id="rId2" tooltip="Artificial neural network"/>
              </a:rPr>
              <a:t>artificial neural networks</a:t>
            </a:r>
            <a:r>
              <a:rPr lang="en-US" altLang="ko-KR" dirty="0"/>
              <a:t>.</a:t>
            </a:r>
          </a:p>
          <a:p>
            <a:pPr lvl="1" algn="just"/>
            <a:endParaRPr lang="en-US" altLang="ko-KR" dirty="0"/>
          </a:p>
          <a:p>
            <a:pPr lvl="1"/>
            <a:r>
              <a:rPr lang="en-US" altLang="ko-KR" dirty="0"/>
              <a:t>SoftMax Output Node</a:t>
            </a:r>
          </a:p>
          <a:p>
            <a:pPr lvl="1"/>
            <a:endParaRPr lang="en-US" altLang="ko-KR" dirty="0"/>
          </a:p>
          <a:p>
            <a:pPr lvl="1"/>
            <a:endParaRPr lang="en-US" altLang="ko-KR" dirty="0"/>
          </a:p>
          <a:p>
            <a:pPr lvl="1"/>
            <a:r>
              <a:rPr lang="en-US" altLang="ko-KR" dirty="0"/>
              <a:t>CE(Cross-Entropy) Loss Function</a:t>
            </a:r>
          </a:p>
          <a:p>
            <a:pPr marL="457200" lvl="1" indent="0">
              <a:buNone/>
            </a:pPr>
            <a:endParaRPr lang="en-US" altLang="ko-KR" dirty="0"/>
          </a:p>
          <a:p>
            <a:pPr lvl="1"/>
            <a:endParaRPr lang="en-US" altLang="ko-KR" dirty="0"/>
          </a:p>
          <a:p>
            <a:endParaRPr lang="en-US" altLang="ko-KR" dirty="0"/>
          </a:p>
        </p:txBody>
      </p:sp>
      <p:pic>
        <p:nvPicPr>
          <p:cNvPr id="2" name="그림 1">
            <a:extLst>
              <a:ext uri="{FF2B5EF4-FFF2-40B4-BE49-F238E27FC236}">
                <a16:creationId xmlns:a16="http://schemas.microsoft.com/office/drawing/2014/main" id="{563B4729-925D-43A4-9F13-DDE1B3436BD8}"/>
              </a:ext>
            </a:extLst>
          </p:cNvPr>
          <p:cNvPicPr>
            <a:picLocks noChangeAspect="1"/>
          </p:cNvPicPr>
          <p:nvPr/>
        </p:nvPicPr>
        <p:blipFill>
          <a:blip r:embed="rId3"/>
          <a:stretch>
            <a:fillRect/>
          </a:stretch>
        </p:blipFill>
        <p:spPr>
          <a:xfrm>
            <a:off x="4967287" y="3059637"/>
            <a:ext cx="1724025" cy="1171575"/>
          </a:xfrm>
          <a:prstGeom prst="rect">
            <a:avLst/>
          </a:prstGeom>
        </p:spPr>
      </p:pic>
      <p:pic>
        <p:nvPicPr>
          <p:cNvPr id="3" name="그림 2">
            <a:extLst>
              <a:ext uri="{FF2B5EF4-FFF2-40B4-BE49-F238E27FC236}">
                <a16:creationId xmlns:a16="http://schemas.microsoft.com/office/drawing/2014/main" id="{C6843188-369F-46A2-8259-E7A1B799F1DB}"/>
              </a:ext>
            </a:extLst>
          </p:cNvPr>
          <p:cNvPicPr>
            <a:picLocks noChangeAspect="1"/>
          </p:cNvPicPr>
          <p:nvPr/>
        </p:nvPicPr>
        <p:blipFill>
          <a:blip r:embed="rId4"/>
          <a:stretch>
            <a:fillRect/>
          </a:stretch>
        </p:blipFill>
        <p:spPr>
          <a:xfrm>
            <a:off x="4719637" y="5019675"/>
            <a:ext cx="2486025" cy="609600"/>
          </a:xfrm>
          <a:prstGeom prst="rect">
            <a:avLst/>
          </a:prstGeom>
        </p:spPr>
      </p:pic>
    </p:spTree>
    <p:extLst>
      <p:ext uri="{BB962C8B-B14F-4D97-AF65-F5344CB8AC3E}">
        <p14:creationId xmlns:p14="http://schemas.microsoft.com/office/powerpoint/2010/main" val="2042932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79212D31-54D5-4F18-A823-2B52E916C766}"/>
              </a:ext>
            </a:extLst>
          </p:cNvPr>
          <p:cNvPicPr>
            <a:picLocks noChangeAspect="1"/>
          </p:cNvPicPr>
          <p:nvPr/>
        </p:nvPicPr>
        <p:blipFill>
          <a:blip r:embed="rId2"/>
          <a:stretch>
            <a:fillRect/>
          </a:stretch>
        </p:blipFill>
        <p:spPr>
          <a:xfrm>
            <a:off x="1108416" y="311133"/>
            <a:ext cx="9975168" cy="6235733"/>
          </a:xfrm>
          <a:prstGeom prst="rect">
            <a:avLst/>
          </a:prstGeom>
        </p:spPr>
      </p:pic>
      <p:grpSp>
        <p:nvGrpSpPr>
          <p:cNvPr id="70" name="그룹 69">
            <a:extLst>
              <a:ext uri="{FF2B5EF4-FFF2-40B4-BE49-F238E27FC236}">
                <a16:creationId xmlns:a16="http://schemas.microsoft.com/office/drawing/2014/main" id="{B3826CAB-D0FC-4D13-AFAD-F57056691DE4}"/>
              </a:ext>
            </a:extLst>
          </p:cNvPr>
          <p:cNvGrpSpPr/>
          <p:nvPr/>
        </p:nvGrpSpPr>
        <p:grpSpPr>
          <a:xfrm>
            <a:off x="7137751" y="3069673"/>
            <a:ext cx="1065240" cy="1288440"/>
            <a:chOff x="7137751" y="3069673"/>
            <a:chExt cx="1065240" cy="1288440"/>
          </a:xfrm>
        </p:grpSpPr>
        <mc:AlternateContent xmlns:mc="http://schemas.openxmlformats.org/markup-compatibility/2006" xmlns:p14="http://schemas.microsoft.com/office/powerpoint/2010/main">
          <mc:Choice Requires="p14">
            <p:contentPart p14:bwMode="auto" r:id="rId3">
              <p14:nvContentPartPr>
                <p14:cNvPr id="55" name="잉크 54">
                  <a:extLst>
                    <a:ext uri="{FF2B5EF4-FFF2-40B4-BE49-F238E27FC236}">
                      <a16:creationId xmlns:a16="http://schemas.microsoft.com/office/drawing/2014/main" id="{68FAE98A-1D49-4330-A21F-59264CB13231}"/>
                    </a:ext>
                  </a:extLst>
                </p14:cNvPr>
                <p14:cNvContentPartPr/>
                <p14:nvPr/>
              </p14:nvContentPartPr>
              <p14:xfrm>
                <a:off x="7460311" y="4042033"/>
                <a:ext cx="121680" cy="316080"/>
              </p14:xfrm>
            </p:contentPart>
          </mc:Choice>
          <mc:Fallback xmlns="">
            <p:pic>
              <p:nvPicPr>
                <p:cNvPr id="55" name="잉크 54">
                  <a:extLst>
                    <a:ext uri="{FF2B5EF4-FFF2-40B4-BE49-F238E27FC236}">
                      <a16:creationId xmlns:a16="http://schemas.microsoft.com/office/drawing/2014/main" id="{68FAE98A-1D49-4330-A21F-59264CB13231}"/>
                    </a:ext>
                  </a:extLst>
                </p:cNvPr>
                <p:cNvPicPr/>
                <p:nvPr/>
              </p:nvPicPr>
              <p:blipFill>
                <a:blip r:embed="rId6"/>
                <a:stretch>
                  <a:fillRect/>
                </a:stretch>
              </p:blipFill>
              <p:spPr>
                <a:xfrm>
                  <a:off x="7455991" y="4037713"/>
                  <a:ext cx="130320" cy="324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6" name="잉크 55">
                  <a:extLst>
                    <a:ext uri="{FF2B5EF4-FFF2-40B4-BE49-F238E27FC236}">
                      <a16:creationId xmlns:a16="http://schemas.microsoft.com/office/drawing/2014/main" id="{C061643F-40C3-4E9E-9346-6BBB62BAAD32}"/>
                    </a:ext>
                  </a:extLst>
                </p14:cNvPr>
                <p14:cNvContentPartPr/>
                <p14:nvPr/>
              </p14:nvContentPartPr>
              <p14:xfrm>
                <a:off x="7591351" y="4027993"/>
                <a:ext cx="124200" cy="122040"/>
              </p14:xfrm>
            </p:contentPart>
          </mc:Choice>
          <mc:Fallback xmlns="">
            <p:pic>
              <p:nvPicPr>
                <p:cNvPr id="56" name="잉크 55">
                  <a:extLst>
                    <a:ext uri="{FF2B5EF4-FFF2-40B4-BE49-F238E27FC236}">
                      <a16:creationId xmlns:a16="http://schemas.microsoft.com/office/drawing/2014/main" id="{C061643F-40C3-4E9E-9346-6BBB62BAAD32}"/>
                    </a:ext>
                  </a:extLst>
                </p:cNvPr>
                <p:cNvPicPr/>
                <p:nvPr/>
              </p:nvPicPr>
              <p:blipFill>
                <a:blip r:embed="rId8"/>
                <a:stretch>
                  <a:fillRect/>
                </a:stretch>
              </p:blipFill>
              <p:spPr>
                <a:xfrm>
                  <a:off x="7587031" y="4023673"/>
                  <a:ext cx="13284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8" name="잉크 57">
                  <a:extLst>
                    <a:ext uri="{FF2B5EF4-FFF2-40B4-BE49-F238E27FC236}">
                      <a16:creationId xmlns:a16="http://schemas.microsoft.com/office/drawing/2014/main" id="{BC390F8C-D035-400A-85EB-8BB79A03968E}"/>
                    </a:ext>
                  </a:extLst>
                </p14:cNvPr>
                <p14:cNvContentPartPr/>
                <p14:nvPr/>
              </p14:nvContentPartPr>
              <p14:xfrm>
                <a:off x="7212271" y="3285313"/>
                <a:ext cx="144360" cy="142200"/>
              </p14:xfrm>
            </p:contentPart>
          </mc:Choice>
          <mc:Fallback xmlns="">
            <p:pic>
              <p:nvPicPr>
                <p:cNvPr id="58" name="잉크 57">
                  <a:extLst>
                    <a:ext uri="{FF2B5EF4-FFF2-40B4-BE49-F238E27FC236}">
                      <a16:creationId xmlns:a16="http://schemas.microsoft.com/office/drawing/2014/main" id="{BC390F8C-D035-400A-85EB-8BB79A03968E}"/>
                    </a:ext>
                  </a:extLst>
                </p:cNvPr>
                <p:cNvPicPr/>
                <p:nvPr/>
              </p:nvPicPr>
              <p:blipFill>
                <a:blip r:embed="rId10"/>
                <a:stretch>
                  <a:fillRect/>
                </a:stretch>
              </p:blipFill>
              <p:spPr>
                <a:xfrm>
                  <a:off x="7207951" y="3280993"/>
                  <a:ext cx="15300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9" name="잉크 58">
                  <a:extLst>
                    <a:ext uri="{FF2B5EF4-FFF2-40B4-BE49-F238E27FC236}">
                      <a16:creationId xmlns:a16="http://schemas.microsoft.com/office/drawing/2014/main" id="{EBBFAAD9-593A-46A9-803D-D8682EF226C3}"/>
                    </a:ext>
                  </a:extLst>
                </p14:cNvPr>
                <p14:cNvContentPartPr/>
                <p14:nvPr/>
              </p14:nvContentPartPr>
              <p14:xfrm>
                <a:off x="7475791" y="3243193"/>
                <a:ext cx="37440" cy="205560"/>
              </p14:xfrm>
            </p:contentPart>
          </mc:Choice>
          <mc:Fallback xmlns="">
            <p:pic>
              <p:nvPicPr>
                <p:cNvPr id="59" name="잉크 58">
                  <a:extLst>
                    <a:ext uri="{FF2B5EF4-FFF2-40B4-BE49-F238E27FC236}">
                      <a16:creationId xmlns:a16="http://schemas.microsoft.com/office/drawing/2014/main" id="{EBBFAAD9-593A-46A9-803D-D8682EF226C3}"/>
                    </a:ext>
                  </a:extLst>
                </p:cNvPr>
                <p:cNvPicPr/>
                <p:nvPr/>
              </p:nvPicPr>
              <p:blipFill>
                <a:blip r:embed="rId12"/>
                <a:stretch>
                  <a:fillRect/>
                </a:stretch>
              </p:blipFill>
              <p:spPr>
                <a:xfrm>
                  <a:off x="7471471" y="3238873"/>
                  <a:ext cx="4608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0" name="잉크 59">
                  <a:extLst>
                    <a:ext uri="{FF2B5EF4-FFF2-40B4-BE49-F238E27FC236}">
                      <a16:creationId xmlns:a16="http://schemas.microsoft.com/office/drawing/2014/main" id="{C9CC4E7C-3478-4A7E-8AF4-BF5C1A05A0ED}"/>
                    </a:ext>
                  </a:extLst>
                </p14:cNvPr>
                <p14:cNvContentPartPr/>
                <p14:nvPr/>
              </p14:nvContentPartPr>
              <p14:xfrm>
                <a:off x="7608631" y="3206473"/>
                <a:ext cx="147600" cy="179640"/>
              </p14:xfrm>
            </p:contentPart>
          </mc:Choice>
          <mc:Fallback xmlns="">
            <p:pic>
              <p:nvPicPr>
                <p:cNvPr id="60" name="잉크 59">
                  <a:extLst>
                    <a:ext uri="{FF2B5EF4-FFF2-40B4-BE49-F238E27FC236}">
                      <a16:creationId xmlns:a16="http://schemas.microsoft.com/office/drawing/2014/main" id="{C9CC4E7C-3478-4A7E-8AF4-BF5C1A05A0ED}"/>
                    </a:ext>
                  </a:extLst>
                </p:cNvPr>
                <p:cNvPicPr/>
                <p:nvPr/>
              </p:nvPicPr>
              <p:blipFill>
                <a:blip r:embed="rId14"/>
                <a:stretch>
                  <a:fillRect/>
                </a:stretch>
              </p:blipFill>
              <p:spPr>
                <a:xfrm>
                  <a:off x="7604311" y="3202153"/>
                  <a:ext cx="15624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61" name="잉크 60">
                  <a:extLst>
                    <a:ext uri="{FF2B5EF4-FFF2-40B4-BE49-F238E27FC236}">
                      <a16:creationId xmlns:a16="http://schemas.microsoft.com/office/drawing/2014/main" id="{692A7E4E-CE13-4016-8700-216150B7DB22}"/>
                    </a:ext>
                  </a:extLst>
                </p14:cNvPr>
                <p14:cNvContentPartPr/>
                <p14:nvPr/>
              </p14:nvContentPartPr>
              <p14:xfrm>
                <a:off x="7291831" y="3592393"/>
                <a:ext cx="140400" cy="141120"/>
              </p14:xfrm>
            </p:contentPart>
          </mc:Choice>
          <mc:Fallback xmlns="">
            <p:pic>
              <p:nvPicPr>
                <p:cNvPr id="61" name="잉크 60">
                  <a:extLst>
                    <a:ext uri="{FF2B5EF4-FFF2-40B4-BE49-F238E27FC236}">
                      <a16:creationId xmlns:a16="http://schemas.microsoft.com/office/drawing/2014/main" id="{692A7E4E-CE13-4016-8700-216150B7DB22}"/>
                    </a:ext>
                  </a:extLst>
                </p:cNvPr>
                <p:cNvPicPr/>
                <p:nvPr/>
              </p:nvPicPr>
              <p:blipFill>
                <a:blip r:embed="rId16"/>
                <a:stretch>
                  <a:fillRect/>
                </a:stretch>
              </p:blipFill>
              <p:spPr>
                <a:xfrm>
                  <a:off x="7287511" y="3588073"/>
                  <a:ext cx="1490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62" name="잉크 61">
                  <a:extLst>
                    <a:ext uri="{FF2B5EF4-FFF2-40B4-BE49-F238E27FC236}">
                      <a16:creationId xmlns:a16="http://schemas.microsoft.com/office/drawing/2014/main" id="{C30E012A-1DA2-48D5-9DA7-4A5FDF6C9F52}"/>
                    </a:ext>
                  </a:extLst>
                </p14:cNvPr>
                <p14:cNvContentPartPr/>
                <p14:nvPr/>
              </p14:nvContentPartPr>
              <p14:xfrm>
                <a:off x="7494151" y="3550633"/>
                <a:ext cx="78120" cy="146520"/>
              </p14:xfrm>
            </p:contentPart>
          </mc:Choice>
          <mc:Fallback xmlns="">
            <p:pic>
              <p:nvPicPr>
                <p:cNvPr id="62" name="잉크 61">
                  <a:extLst>
                    <a:ext uri="{FF2B5EF4-FFF2-40B4-BE49-F238E27FC236}">
                      <a16:creationId xmlns:a16="http://schemas.microsoft.com/office/drawing/2014/main" id="{C30E012A-1DA2-48D5-9DA7-4A5FDF6C9F52}"/>
                    </a:ext>
                  </a:extLst>
                </p:cNvPr>
                <p:cNvPicPr/>
                <p:nvPr/>
              </p:nvPicPr>
              <p:blipFill>
                <a:blip r:embed="rId18"/>
                <a:stretch>
                  <a:fillRect/>
                </a:stretch>
              </p:blipFill>
              <p:spPr>
                <a:xfrm>
                  <a:off x="7489831" y="3546313"/>
                  <a:ext cx="867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3" name="잉크 62">
                  <a:extLst>
                    <a:ext uri="{FF2B5EF4-FFF2-40B4-BE49-F238E27FC236}">
                      <a16:creationId xmlns:a16="http://schemas.microsoft.com/office/drawing/2014/main" id="{AA37FF1C-485D-4E15-9DD2-95748B47AFAA}"/>
                    </a:ext>
                  </a:extLst>
                </p14:cNvPr>
                <p14:cNvContentPartPr/>
                <p14:nvPr/>
              </p14:nvContentPartPr>
              <p14:xfrm>
                <a:off x="7688551" y="3549193"/>
                <a:ext cx="118080" cy="115920"/>
              </p14:xfrm>
            </p:contentPart>
          </mc:Choice>
          <mc:Fallback xmlns="">
            <p:pic>
              <p:nvPicPr>
                <p:cNvPr id="63" name="잉크 62">
                  <a:extLst>
                    <a:ext uri="{FF2B5EF4-FFF2-40B4-BE49-F238E27FC236}">
                      <a16:creationId xmlns:a16="http://schemas.microsoft.com/office/drawing/2014/main" id="{AA37FF1C-485D-4E15-9DD2-95748B47AFAA}"/>
                    </a:ext>
                  </a:extLst>
                </p:cNvPr>
                <p:cNvPicPr/>
                <p:nvPr/>
              </p:nvPicPr>
              <p:blipFill>
                <a:blip r:embed="rId20"/>
                <a:stretch>
                  <a:fillRect/>
                </a:stretch>
              </p:blipFill>
              <p:spPr>
                <a:xfrm>
                  <a:off x="7684231" y="3544873"/>
                  <a:ext cx="1267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4" name="잉크 63">
                  <a:extLst>
                    <a:ext uri="{FF2B5EF4-FFF2-40B4-BE49-F238E27FC236}">
                      <a16:creationId xmlns:a16="http://schemas.microsoft.com/office/drawing/2014/main" id="{6CA36B16-60BE-4542-AE7C-7D72C259F3D6}"/>
                    </a:ext>
                  </a:extLst>
                </p14:cNvPr>
                <p14:cNvContentPartPr/>
                <p14:nvPr/>
              </p14:nvContentPartPr>
              <p14:xfrm>
                <a:off x="7365631" y="3840073"/>
                <a:ext cx="100080" cy="140760"/>
              </p14:xfrm>
            </p:contentPart>
          </mc:Choice>
          <mc:Fallback xmlns="">
            <p:pic>
              <p:nvPicPr>
                <p:cNvPr id="64" name="잉크 63">
                  <a:extLst>
                    <a:ext uri="{FF2B5EF4-FFF2-40B4-BE49-F238E27FC236}">
                      <a16:creationId xmlns:a16="http://schemas.microsoft.com/office/drawing/2014/main" id="{6CA36B16-60BE-4542-AE7C-7D72C259F3D6}"/>
                    </a:ext>
                  </a:extLst>
                </p:cNvPr>
                <p:cNvPicPr/>
                <p:nvPr/>
              </p:nvPicPr>
              <p:blipFill>
                <a:blip r:embed="rId22"/>
                <a:stretch>
                  <a:fillRect/>
                </a:stretch>
              </p:blipFill>
              <p:spPr>
                <a:xfrm>
                  <a:off x="7361311" y="3835753"/>
                  <a:ext cx="10872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5" name="잉크 64">
                  <a:extLst>
                    <a:ext uri="{FF2B5EF4-FFF2-40B4-BE49-F238E27FC236}">
                      <a16:creationId xmlns:a16="http://schemas.microsoft.com/office/drawing/2014/main" id="{34BBB3DD-1EF1-4970-B59E-AF5324FB92DC}"/>
                    </a:ext>
                  </a:extLst>
                </p14:cNvPr>
                <p14:cNvContentPartPr/>
                <p14:nvPr/>
              </p14:nvContentPartPr>
              <p14:xfrm>
                <a:off x="7548151" y="3801913"/>
                <a:ext cx="86760" cy="147600"/>
              </p14:xfrm>
            </p:contentPart>
          </mc:Choice>
          <mc:Fallback xmlns="">
            <p:pic>
              <p:nvPicPr>
                <p:cNvPr id="65" name="잉크 64">
                  <a:extLst>
                    <a:ext uri="{FF2B5EF4-FFF2-40B4-BE49-F238E27FC236}">
                      <a16:creationId xmlns:a16="http://schemas.microsoft.com/office/drawing/2014/main" id="{34BBB3DD-1EF1-4970-B59E-AF5324FB92DC}"/>
                    </a:ext>
                  </a:extLst>
                </p:cNvPr>
                <p:cNvPicPr/>
                <p:nvPr/>
              </p:nvPicPr>
              <p:blipFill>
                <a:blip r:embed="rId24"/>
                <a:stretch>
                  <a:fillRect/>
                </a:stretch>
              </p:blipFill>
              <p:spPr>
                <a:xfrm>
                  <a:off x="7543831" y="3797593"/>
                  <a:ext cx="954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66" name="잉크 65">
                  <a:extLst>
                    <a:ext uri="{FF2B5EF4-FFF2-40B4-BE49-F238E27FC236}">
                      <a16:creationId xmlns:a16="http://schemas.microsoft.com/office/drawing/2014/main" id="{4D3A8B92-3426-4721-9B17-BF4AB17CD230}"/>
                    </a:ext>
                  </a:extLst>
                </p14:cNvPr>
                <p14:cNvContentPartPr/>
                <p14:nvPr/>
              </p14:nvContentPartPr>
              <p14:xfrm>
                <a:off x="7763791" y="3679513"/>
                <a:ext cx="154080" cy="232920"/>
              </p14:xfrm>
            </p:contentPart>
          </mc:Choice>
          <mc:Fallback xmlns="">
            <p:pic>
              <p:nvPicPr>
                <p:cNvPr id="66" name="잉크 65">
                  <a:extLst>
                    <a:ext uri="{FF2B5EF4-FFF2-40B4-BE49-F238E27FC236}">
                      <a16:creationId xmlns:a16="http://schemas.microsoft.com/office/drawing/2014/main" id="{4D3A8B92-3426-4721-9B17-BF4AB17CD230}"/>
                    </a:ext>
                  </a:extLst>
                </p:cNvPr>
                <p:cNvPicPr/>
                <p:nvPr/>
              </p:nvPicPr>
              <p:blipFill>
                <a:blip r:embed="rId26"/>
                <a:stretch>
                  <a:fillRect/>
                </a:stretch>
              </p:blipFill>
              <p:spPr>
                <a:xfrm>
                  <a:off x="7759471" y="3675193"/>
                  <a:ext cx="16272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67" name="잉크 66">
                  <a:extLst>
                    <a:ext uri="{FF2B5EF4-FFF2-40B4-BE49-F238E27FC236}">
                      <a16:creationId xmlns:a16="http://schemas.microsoft.com/office/drawing/2014/main" id="{87ED4BCF-4BAF-47BE-B90A-513FD952473D}"/>
                    </a:ext>
                  </a:extLst>
                </p14:cNvPr>
                <p14:cNvContentPartPr/>
                <p14:nvPr/>
              </p14:nvContentPartPr>
              <p14:xfrm>
                <a:off x="7137751" y="3185233"/>
                <a:ext cx="86400" cy="965880"/>
              </p14:xfrm>
            </p:contentPart>
          </mc:Choice>
          <mc:Fallback xmlns="">
            <p:pic>
              <p:nvPicPr>
                <p:cNvPr id="67" name="잉크 66">
                  <a:extLst>
                    <a:ext uri="{FF2B5EF4-FFF2-40B4-BE49-F238E27FC236}">
                      <a16:creationId xmlns:a16="http://schemas.microsoft.com/office/drawing/2014/main" id="{87ED4BCF-4BAF-47BE-B90A-513FD952473D}"/>
                    </a:ext>
                  </a:extLst>
                </p:cNvPr>
                <p:cNvPicPr/>
                <p:nvPr/>
              </p:nvPicPr>
              <p:blipFill>
                <a:blip r:embed="rId28"/>
                <a:stretch>
                  <a:fillRect/>
                </a:stretch>
              </p:blipFill>
              <p:spPr>
                <a:xfrm>
                  <a:off x="7133431" y="3180913"/>
                  <a:ext cx="95040" cy="9745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68" name="잉크 67">
                  <a:extLst>
                    <a:ext uri="{FF2B5EF4-FFF2-40B4-BE49-F238E27FC236}">
                      <a16:creationId xmlns:a16="http://schemas.microsoft.com/office/drawing/2014/main" id="{A912DC71-0E34-4C67-BA04-7BC39752C978}"/>
                    </a:ext>
                  </a:extLst>
                </p14:cNvPr>
                <p14:cNvContentPartPr/>
                <p14:nvPr/>
              </p14:nvContentPartPr>
              <p14:xfrm>
                <a:off x="7205431" y="3069673"/>
                <a:ext cx="997560" cy="961560"/>
              </p14:xfrm>
            </p:contentPart>
          </mc:Choice>
          <mc:Fallback xmlns="">
            <p:pic>
              <p:nvPicPr>
                <p:cNvPr id="68" name="잉크 67">
                  <a:extLst>
                    <a:ext uri="{FF2B5EF4-FFF2-40B4-BE49-F238E27FC236}">
                      <a16:creationId xmlns:a16="http://schemas.microsoft.com/office/drawing/2014/main" id="{A912DC71-0E34-4C67-BA04-7BC39752C978}"/>
                    </a:ext>
                  </a:extLst>
                </p:cNvPr>
                <p:cNvPicPr/>
                <p:nvPr/>
              </p:nvPicPr>
              <p:blipFill>
                <a:blip r:embed="rId30"/>
                <a:stretch>
                  <a:fillRect/>
                </a:stretch>
              </p:blipFill>
              <p:spPr>
                <a:xfrm>
                  <a:off x="7201111" y="3065353"/>
                  <a:ext cx="1006200" cy="9702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69" name="잉크 68">
                  <a:extLst>
                    <a:ext uri="{FF2B5EF4-FFF2-40B4-BE49-F238E27FC236}">
                      <a16:creationId xmlns:a16="http://schemas.microsoft.com/office/drawing/2014/main" id="{ABEF1D3C-90A1-4338-ADD1-55D39F84C0C6}"/>
                    </a:ext>
                  </a:extLst>
                </p14:cNvPr>
                <p14:cNvContentPartPr/>
                <p14:nvPr/>
              </p14:nvContentPartPr>
              <p14:xfrm>
                <a:off x="7293631" y="3937273"/>
                <a:ext cx="897120" cy="129960"/>
              </p14:xfrm>
            </p:contentPart>
          </mc:Choice>
          <mc:Fallback xmlns="">
            <p:pic>
              <p:nvPicPr>
                <p:cNvPr id="69" name="잉크 68">
                  <a:extLst>
                    <a:ext uri="{FF2B5EF4-FFF2-40B4-BE49-F238E27FC236}">
                      <a16:creationId xmlns:a16="http://schemas.microsoft.com/office/drawing/2014/main" id="{ABEF1D3C-90A1-4338-ADD1-55D39F84C0C6}"/>
                    </a:ext>
                  </a:extLst>
                </p:cNvPr>
                <p:cNvPicPr/>
                <p:nvPr/>
              </p:nvPicPr>
              <p:blipFill>
                <a:blip r:embed="rId32"/>
                <a:stretch>
                  <a:fillRect/>
                </a:stretch>
              </p:blipFill>
              <p:spPr>
                <a:xfrm>
                  <a:off x="7289311" y="3932953"/>
                  <a:ext cx="905760" cy="138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
            <p14:nvContentPartPr>
              <p14:cNvPr id="71" name="잉크 70">
                <a:extLst>
                  <a:ext uri="{FF2B5EF4-FFF2-40B4-BE49-F238E27FC236}">
                    <a16:creationId xmlns:a16="http://schemas.microsoft.com/office/drawing/2014/main" id="{7A46061F-68A5-417B-8EF8-2A787AF8AFDD}"/>
                  </a:ext>
                </a:extLst>
              </p14:cNvPr>
              <p14:cNvContentPartPr/>
              <p14:nvPr/>
            </p14:nvContentPartPr>
            <p14:xfrm>
              <a:off x="1128991" y="3047353"/>
              <a:ext cx="45360" cy="1005480"/>
            </p14:xfrm>
          </p:contentPart>
        </mc:Choice>
        <mc:Fallback xmlns="">
          <p:pic>
            <p:nvPicPr>
              <p:cNvPr id="71" name="잉크 70">
                <a:extLst>
                  <a:ext uri="{FF2B5EF4-FFF2-40B4-BE49-F238E27FC236}">
                    <a16:creationId xmlns:a16="http://schemas.microsoft.com/office/drawing/2014/main" id="{7A46061F-68A5-417B-8EF8-2A787AF8AFDD}"/>
                  </a:ext>
                </a:extLst>
              </p:cNvPr>
              <p:cNvPicPr/>
              <p:nvPr/>
            </p:nvPicPr>
            <p:blipFill>
              <a:blip r:embed="rId34"/>
              <a:stretch>
                <a:fillRect/>
              </a:stretch>
            </p:blipFill>
            <p:spPr>
              <a:xfrm>
                <a:off x="1124671" y="3043033"/>
                <a:ext cx="54000" cy="1014120"/>
              </a:xfrm>
              <a:prstGeom prst="rect">
                <a:avLst/>
              </a:prstGeom>
            </p:spPr>
          </p:pic>
        </mc:Fallback>
      </mc:AlternateContent>
      <p:pic>
        <p:nvPicPr>
          <p:cNvPr id="73" name="그림 72">
            <a:extLst>
              <a:ext uri="{FF2B5EF4-FFF2-40B4-BE49-F238E27FC236}">
                <a16:creationId xmlns:a16="http://schemas.microsoft.com/office/drawing/2014/main" id="{C04F8F89-7A9A-4D3A-9CC8-894ECC014B21}"/>
              </a:ext>
            </a:extLst>
          </p:cNvPr>
          <p:cNvPicPr>
            <a:picLocks noChangeAspect="1"/>
          </p:cNvPicPr>
          <p:nvPr/>
        </p:nvPicPr>
        <p:blipFill>
          <a:blip r:embed="rId35"/>
          <a:stretch>
            <a:fillRect/>
          </a:stretch>
        </p:blipFill>
        <p:spPr>
          <a:xfrm>
            <a:off x="9895375" y="4992433"/>
            <a:ext cx="1481194" cy="1371982"/>
          </a:xfrm>
          <a:prstGeom prst="rect">
            <a:avLst/>
          </a:prstGeom>
        </p:spPr>
      </p:pic>
      <p:grpSp>
        <p:nvGrpSpPr>
          <p:cNvPr id="85" name="그룹 84">
            <a:extLst>
              <a:ext uri="{FF2B5EF4-FFF2-40B4-BE49-F238E27FC236}">
                <a16:creationId xmlns:a16="http://schemas.microsoft.com/office/drawing/2014/main" id="{ECD9ED7E-F934-4A19-8D92-0804930771DB}"/>
              </a:ext>
            </a:extLst>
          </p:cNvPr>
          <p:cNvGrpSpPr/>
          <p:nvPr/>
        </p:nvGrpSpPr>
        <p:grpSpPr>
          <a:xfrm>
            <a:off x="205591" y="3038713"/>
            <a:ext cx="1489320" cy="1164600"/>
            <a:chOff x="205591" y="3038713"/>
            <a:chExt cx="1489320" cy="1164600"/>
          </a:xfrm>
        </p:grpSpPr>
        <mc:AlternateContent xmlns:mc="http://schemas.openxmlformats.org/markup-compatibility/2006" xmlns:p14="http://schemas.microsoft.com/office/powerpoint/2010/main">
          <mc:Choice Requires="p14">
            <p:contentPart p14:bwMode="auto" r:id="rId36">
              <p14:nvContentPartPr>
                <p14:cNvPr id="45" name="잉크 44">
                  <a:extLst>
                    <a:ext uri="{FF2B5EF4-FFF2-40B4-BE49-F238E27FC236}">
                      <a16:creationId xmlns:a16="http://schemas.microsoft.com/office/drawing/2014/main" id="{4F60F10E-2F6E-464A-8CED-0D4AC41FD681}"/>
                    </a:ext>
                  </a:extLst>
                </p14:cNvPr>
                <p14:cNvContentPartPr/>
                <p14:nvPr/>
              </p14:nvContentPartPr>
              <p14:xfrm>
                <a:off x="408271" y="4043113"/>
                <a:ext cx="785880" cy="72000"/>
              </p14:xfrm>
            </p:contentPart>
          </mc:Choice>
          <mc:Fallback xmlns="">
            <p:pic>
              <p:nvPicPr>
                <p:cNvPr id="45" name="잉크 44">
                  <a:extLst>
                    <a:ext uri="{FF2B5EF4-FFF2-40B4-BE49-F238E27FC236}">
                      <a16:creationId xmlns:a16="http://schemas.microsoft.com/office/drawing/2014/main" id="{4F60F10E-2F6E-464A-8CED-0D4AC41FD681}"/>
                    </a:ext>
                  </a:extLst>
                </p:cNvPr>
                <p:cNvPicPr/>
                <p:nvPr/>
              </p:nvPicPr>
              <p:blipFill>
                <a:blip r:embed="rId37"/>
                <a:stretch>
                  <a:fillRect/>
                </a:stretch>
              </p:blipFill>
              <p:spPr>
                <a:xfrm>
                  <a:off x="403951" y="4038793"/>
                  <a:ext cx="7945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6" name="잉크 45">
                  <a:extLst>
                    <a:ext uri="{FF2B5EF4-FFF2-40B4-BE49-F238E27FC236}">
                      <a16:creationId xmlns:a16="http://schemas.microsoft.com/office/drawing/2014/main" id="{63C0F1CD-5506-4F32-8541-4D2524FF0FFD}"/>
                    </a:ext>
                  </a:extLst>
                </p14:cNvPr>
                <p14:cNvContentPartPr/>
                <p14:nvPr/>
              </p14:nvContentPartPr>
              <p14:xfrm>
                <a:off x="1116751" y="3091993"/>
                <a:ext cx="122760" cy="995760"/>
              </p14:xfrm>
            </p:contentPart>
          </mc:Choice>
          <mc:Fallback xmlns="">
            <p:pic>
              <p:nvPicPr>
                <p:cNvPr id="46" name="잉크 45">
                  <a:extLst>
                    <a:ext uri="{FF2B5EF4-FFF2-40B4-BE49-F238E27FC236}">
                      <a16:creationId xmlns:a16="http://schemas.microsoft.com/office/drawing/2014/main" id="{63C0F1CD-5506-4F32-8541-4D2524FF0FFD}"/>
                    </a:ext>
                  </a:extLst>
                </p:cNvPr>
                <p:cNvPicPr/>
                <p:nvPr/>
              </p:nvPicPr>
              <p:blipFill>
                <a:blip r:embed="rId39"/>
                <a:stretch>
                  <a:fillRect/>
                </a:stretch>
              </p:blipFill>
              <p:spPr>
                <a:xfrm>
                  <a:off x="1112431" y="3087673"/>
                  <a:ext cx="131400" cy="10044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7" name="잉크 46">
                  <a:extLst>
                    <a:ext uri="{FF2B5EF4-FFF2-40B4-BE49-F238E27FC236}">
                      <a16:creationId xmlns:a16="http://schemas.microsoft.com/office/drawing/2014/main" id="{8BAFE92E-3295-4DB7-8CD0-FEDFEA625374}"/>
                    </a:ext>
                  </a:extLst>
                </p14:cNvPr>
                <p14:cNvContentPartPr/>
                <p14:nvPr/>
              </p14:nvContentPartPr>
              <p14:xfrm>
                <a:off x="205591" y="3038713"/>
                <a:ext cx="992520" cy="178560"/>
              </p14:xfrm>
            </p:contentPart>
          </mc:Choice>
          <mc:Fallback xmlns="">
            <p:pic>
              <p:nvPicPr>
                <p:cNvPr id="47" name="잉크 46">
                  <a:extLst>
                    <a:ext uri="{FF2B5EF4-FFF2-40B4-BE49-F238E27FC236}">
                      <a16:creationId xmlns:a16="http://schemas.microsoft.com/office/drawing/2014/main" id="{8BAFE92E-3295-4DB7-8CD0-FEDFEA625374}"/>
                    </a:ext>
                  </a:extLst>
                </p:cNvPr>
                <p:cNvPicPr/>
                <p:nvPr/>
              </p:nvPicPr>
              <p:blipFill>
                <a:blip r:embed="rId41"/>
                <a:stretch>
                  <a:fillRect/>
                </a:stretch>
              </p:blipFill>
              <p:spPr>
                <a:xfrm>
                  <a:off x="201271" y="3034393"/>
                  <a:ext cx="100116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8" name="잉크 47">
                  <a:extLst>
                    <a:ext uri="{FF2B5EF4-FFF2-40B4-BE49-F238E27FC236}">
                      <a16:creationId xmlns:a16="http://schemas.microsoft.com/office/drawing/2014/main" id="{F9407566-D47C-4E41-B91B-A058ABA316B6}"/>
                    </a:ext>
                  </a:extLst>
                </p14:cNvPr>
                <p14:cNvContentPartPr/>
                <p14:nvPr/>
              </p14:nvContentPartPr>
              <p14:xfrm>
                <a:off x="309991" y="3178753"/>
                <a:ext cx="216000" cy="1024560"/>
              </p14:xfrm>
            </p:contentPart>
          </mc:Choice>
          <mc:Fallback xmlns="">
            <p:pic>
              <p:nvPicPr>
                <p:cNvPr id="48" name="잉크 47">
                  <a:extLst>
                    <a:ext uri="{FF2B5EF4-FFF2-40B4-BE49-F238E27FC236}">
                      <a16:creationId xmlns:a16="http://schemas.microsoft.com/office/drawing/2014/main" id="{F9407566-D47C-4E41-B91B-A058ABA316B6}"/>
                    </a:ext>
                  </a:extLst>
                </p:cNvPr>
                <p:cNvPicPr/>
                <p:nvPr/>
              </p:nvPicPr>
              <p:blipFill>
                <a:blip r:embed="rId43"/>
                <a:stretch>
                  <a:fillRect/>
                </a:stretch>
              </p:blipFill>
              <p:spPr>
                <a:xfrm>
                  <a:off x="305671" y="3174433"/>
                  <a:ext cx="224640" cy="10332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9" name="잉크 48">
                  <a:extLst>
                    <a:ext uri="{FF2B5EF4-FFF2-40B4-BE49-F238E27FC236}">
                      <a16:creationId xmlns:a16="http://schemas.microsoft.com/office/drawing/2014/main" id="{FF6623BF-DC90-46E8-9E06-F1859C579EDB}"/>
                    </a:ext>
                  </a:extLst>
                </p14:cNvPr>
                <p14:cNvContentPartPr/>
                <p14:nvPr/>
              </p14:nvContentPartPr>
              <p14:xfrm>
                <a:off x="496471" y="3284233"/>
                <a:ext cx="117000" cy="163080"/>
              </p14:xfrm>
            </p:contentPart>
          </mc:Choice>
          <mc:Fallback xmlns="">
            <p:pic>
              <p:nvPicPr>
                <p:cNvPr id="49" name="잉크 48">
                  <a:extLst>
                    <a:ext uri="{FF2B5EF4-FFF2-40B4-BE49-F238E27FC236}">
                      <a16:creationId xmlns:a16="http://schemas.microsoft.com/office/drawing/2014/main" id="{FF6623BF-DC90-46E8-9E06-F1859C579EDB}"/>
                    </a:ext>
                  </a:extLst>
                </p:cNvPr>
                <p:cNvPicPr/>
                <p:nvPr/>
              </p:nvPicPr>
              <p:blipFill>
                <a:blip r:embed="rId45"/>
                <a:stretch>
                  <a:fillRect/>
                </a:stretch>
              </p:blipFill>
              <p:spPr>
                <a:xfrm>
                  <a:off x="492151" y="3279913"/>
                  <a:ext cx="12564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0" name="잉크 49">
                  <a:extLst>
                    <a:ext uri="{FF2B5EF4-FFF2-40B4-BE49-F238E27FC236}">
                      <a16:creationId xmlns:a16="http://schemas.microsoft.com/office/drawing/2014/main" id="{80017DDB-02E4-492E-B512-544A2CE2384B}"/>
                    </a:ext>
                  </a:extLst>
                </p14:cNvPr>
                <p14:cNvContentPartPr/>
                <p14:nvPr/>
              </p14:nvContentPartPr>
              <p14:xfrm>
                <a:off x="712831" y="3230233"/>
                <a:ext cx="102600" cy="166320"/>
              </p14:xfrm>
            </p:contentPart>
          </mc:Choice>
          <mc:Fallback xmlns="">
            <p:pic>
              <p:nvPicPr>
                <p:cNvPr id="50" name="잉크 49">
                  <a:extLst>
                    <a:ext uri="{FF2B5EF4-FFF2-40B4-BE49-F238E27FC236}">
                      <a16:creationId xmlns:a16="http://schemas.microsoft.com/office/drawing/2014/main" id="{80017DDB-02E4-492E-B512-544A2CE2384B}"/>
                    </a:ext>
                  </a:extLst>
                </p:cNvPr>
                <p:cNvPicPr/>
                <p:nvPr/>
              </p:nvPicPr>
              <p:blipFill>
                <a:blip r:embed="rId47"/>
                <a:stretch>
                  <a:fillRect/>
                </a:stretch>
              </p:blipFill>
              <p:spPr>
                <a:xfrm>
                  <a:off x="708511" y="3225913"/>
                  <a:ext cx="11124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1" name="잉크 50">
                  <a:extLst>
                    <a:ext uri="{FF2B5EF4-FFF2-40B4-BE49-F238E27FC236}">
                      <a16:creationId xmlns:a16="http://schemas.microsoft.com/office/drawing/2014/main" id="{4DF15574-00A8-4348-A504-A2165ECB0E99}"/>
                    </a:ext>
                  </a:extLst>
                </p14:cNvPr>
                <p14:cNvContentPartPr/>
                <p14:nvPr/>
              </p14:nvContentPartPr>
              <p14:xfrm>
                <a:off x="972031" y="3160033"/>
                <a:ext cx="118080" cy="156240"/>
              </p14:xfrm>
            </p:contentPart>
          </mc:Choice>
          <mc:Fallback xmlns="">
            <p:pic>
              <p:nvPicPr>
                <p:cNvPr id="51" name="잉크 50">
                  <a:extLst>
                    <a:ext uri="{FF2B5EF4-FFF2-40B4-BE49-F238E27FC236}">
                      <a16:creationId xmlns:a16="http://schemas.microsoft.com/office/drawing/2014/main" id="{4DF15574-00A8-4348-A504-A2165ECB0E99}"/>
                    </a:ext>
                  </a:extLst>
                </p:cNvPr>
                <p:cNvPicPr/>
                <p:nvPr/>
              </p:nvPicPr>
              <p:blipFill>
                <a:blip r:embed="rId49"/>
                <a:stretch>
                  <a:fillRect/>
                </a:stretch>
              </p:blipFill>
              <p:spPr>
                <a:xfrm>
                  <a:off x="967711" y="3155713"/>
                  <a:ext cx="1267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2" name="잉크 51">
                  <a:extLst>
                    <a:ext uri="{FF2B5EF4-FFF2-40B4-BE49-F238E27FC236}">
                      <a16:creationId xmlns:a16="http://schemas.microsoft.com/office/drawing/2014/main" id="{9289D8FE-6B8D-4D7C-981F-07125D73DE40}"/>
                    </a:ext>
                  </a:extLst>
                </p14:cNvPr>
                <p14:cNvContentPartPr/>
                <p14:nvPr/>
              </p14:nvContentPartPr>
              <p14:xfrm>
                <a:off x="537871" y="3561433"/>
                <a:ext cx="105840" cy="133920"/>
              </p14:xfrm>
            </p:contentPart>
          </mc:Choice>
          <mc:Fallback xmlns="">
            <p:pic>
              <p:nvPicPr>
                <p:cNvPr id="52" name="잉크 51">
                  <a:extLst>
                    <a:ext uri="{FF2B5EF4-FFF2-40B4-BE49-F238E27FC236}">
                      <a16:creationId xmlns:a16="http://schemas.microsoft.com/office/drawing/2014/main" id="{9289D8FE-6B8D-4D7C-981F-07125D73DE40}"/>
                    </a:ext>
                  </a:extLst>
                </p:cNvPr>
                <p:cNvPicPr/>
                <p:nvPr/>
              </p:nvPicPr>
              <p:blipFill>
                <a:blip r:embed="rId51"/>
                <a:stretch>
                  <a:fillRect/>
                </a:stretch>
              </p:blipFill>
              <p:spPr>
                <a:xfrm>
                  <a:off x="533551" y="3557113"/>
                  <a:ext cx="1144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53" name="잉크 52">
                  <a:extLst>
                    <a:ext uri="{FF2B5EF4-FFF2-40B4-BE49-F238E27FC236}">
                      <a16:creationId xmlns:a16="http://schemas.microsoft.com/office/drawing/2014/main" id="{BBC2888C-6823-45C9-967A-3A07034696B2}"/>
                    </a:ext>
                  </a:extLst>
                </p14:cNvPr>
                <p14:cNvContentPartPr/>
                <p14:nvPr/>
              </p14:nvContentPartPr>
              <p14:xfrm>
                <a:off x="560551" y="3831073"/>
                <a:ext cx="97920" cy="146520"/>
              </p14:xfrm>
            </p:contentPart>
          </mc:Choice>
          <mc:Fallback xmlns="">
            <p:pic>
              <p:nvPicPr>
                <p:cNvPr id="53" name="잉크 52">
                  <a:extLst>
                    <a:ext uri="{FF2B5EF4-FFF2-40B4-BE49-F238E27FC236}">
                      <a16:creationId xmlns:a16="http://schemas.microsoft.com/office/drawing/2014/main" id="{BBC2888C-6823-45C9-967A-3A07034696B2}"/>
                    </a:ext>
                  </a:extLst>
                </p:cNvPr>
                <p:cNvPicPr/>
                <p:nvPr/>
              </p:nvPicPr>
              <p:blipFill>
                <a:blip r:embed="rId53"/>
                <a:stretch>
                  <a:fillRect/>
                </a:stretch>
              </p:blipFill>
              <p:spPr>
                <a:xfrm>
                  <a:off x="556231" y="3826753"/>
                  <a:ext cx="1065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74" name="잉크 73">
                  <a:extLst>
                    <a:ext uri="{FF2B5EF4-FFF2-40B4-BE49-F238E27FC236}">
                      <a16:creationId xmlns:a16="http://schemas.microsoft.com/office/drawing/2014/main" id="{F97B526D-1802-4D06-8F18-FF7B1E383E82}"/>
                    </a:ext>
                  </a:extLst>
                </p14:cNvPr>
                <p14:cNvContentPartPr/>
                <p14:nvPr/>
              </p14:nvContentPartPr>
              <p14:xfrm>
                <a:off x="1180111" y="3124033"/>
                <a:ext cx="74880" cy="120960"/>
              </p14:xfrm>
            </p:contentPart>
          </mc:Choice>
          <mc:Fallback xmlns="">
            <p:pic>
              <p:nvPicPr>
                <p:cNvPr id="74" name="잉크 73">
                  <a:extLst>
                    <a:ext uri="{FF2B5EF4-FFF2-40B4-BE49-F238E27FC236}">
                      <a16:creationId xmlns:a16="http://schemas.microsoft.com/office/drawing/2014/main" id="{F97B526D-1802-4D06-8F18-FF7B1E383E82}"/>
                    </a:ext>
                  </a:extLst>
                </p:cNvPr>
                <p:cNvPicPr/>
                <p:nvPr/>
              </p:nvPicPr>
              <p:blipFill>
                <a:blip r:embed="rId55"/>
                <a:stretch>
                  <a:fillRect/>
                </a:stretch>
              </p:blipFill>
              <p:spPr>
                <a:xfrm>
                  <a:off x="1175791" y="3119713"/>
                  <a:ext cx="835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75" name="잉크 74">
                  <a:extLst>
                    <a:ext uri="{FF2B5EF4-FFF2-40B4-BE49-F238E27FC236}">
                      <a16:creationId xmlns:a16="http://schemas.microsoft.com/office/drawing/2014/main" id="{7641B9CA-D776-4C82-B46E-0348316BA44B}"/>
                    </a:ext>
                  </a:extLst>
                </p14:cNvPr>
                <p14:cNvContentPartPr/>
                <p14:nvPr/>
              </p14:nvContentPartPr>
              <p14:xfrm>
                <a:off x="1350031" y="3091273"/>
                <a:ext cx="104400" cy="162000"/>
              </p14:xfrm>
            </p:contentPart>
          </mc:Choice>
          <mc:Fallback xmlns="">
            <p:pic>
              <p:nvPicPr>
                <p:cNvPr id="75" name="잉크 74">
                  <a:extLst>
                    <a:ext uri="{FF2B5EF4-FFF2-40B4-BE49-F238E27FC236}">
                      <a16:creationId xmlns:a16="http://schemas.microsoft.com/office/drawing/2014/main" id="{7641B9CA-D776-4C82-B46E-0348316BA44B}"/>
                    </a:ext>
                  </a:extLst>
                </p:cNvPr>
                <p:cNvPicPr/>
                <p:nvPr/>
              </p:nvPicPr>
              <p:blipFill>
                <a:blip r:embed="rId57"/>
                <a:stretch>
                  <a:fillRect/>
                </a:stretch>
              </p:blipFill>
              <p:spPr>
                <a:xfrm>
                  <a:off x="1345711" y="3086953"/>
                  <a:ext cx="1130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76" name="잉크 75">
                  <a:extLst>
                    <a:ext uri="{FF2B5EF4-FFF2-40B4-BE49-F238E27FC236}">
                      <a16:creationId xmlns:a16="http://schemas.microsoft.com/office/drawing/2014/main" id="{03D86751-91ED-4338-B568-9A63C6A52261}"/>
                    </a:ext>
                  </a:extLst>
                </p14:cNvPr>
                <p14:cNvContentPartPr/>
                <p14:nvPr/>
              </p14:nvContentPartPr>
              <p14:xfrm>
                <a:off x="1584751" y="3076153"/>
                <a:ext cx="110160" cy="129600"/>
              </p14:xfrm>
            </p:contentPart>
          </mc:Choice>
          <mc:Fallback xmlns="">
            <p:pic>
              <p:nvPicPr>
                <p:cNvPr id="76" name="잉크 75">
                  <a:extLst>
                    <a:ext uri="{FF2B5EF4-FFF2-40B4-BE49-F238E27FC236}">
                      <a16:creationId xmlns:a16="http://schemas.microsoft.com/office/drawing/2014/main" id="{03D86751-91ED-4338-B568-9A63C6A52261}"/>
                    </a:ext>
                  </a:extLst>
                </p:cNvPr>
                <p:cNvPicPr/>
                <p:nvPr/>
              </p:nvPicPr>
              <p:blipFill>
                <a:blip r:embed="rId59"/>
                <a:stretch>
                  <a:fillRect/>
                </a:stretch>
              </p:blipFill>
              <p:spPr>
                <a:xfrm>
                  <a:off x="1580431" y="3071833"/>
                  <a:ext cx="118800" cy="138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0">
            <p14:nvContentPartPr>
              <p14:cNvPr id="77" name="잉크 76">
                <a:extLst>
                  <a:ext uri="{FF2B5EF4-FFF2-40B4-BE49-F238E27FC236}">
                    <a16:creationId xmlns:a16="http://schemas.microsoft.com/office/drawing/2014/main" id="{D4644C36-732F-481E-960E-061B58897DA3}"/>
                  </a:ext>
                </a:extLst>
              </p14:cNvPr>
              <p14:cNvContentPartPr/>
              <p14:nvPr/>
            </p14:nvContentPartPr>
            <p14:xfrm>
              <a:off x="1889311" y="2974273"/>
              <a:ext cx="137520" cy="200520"/>
            </p14:xfrm>
          </p:contentPart>
        </mc:Choice>
        <mc:Fallback xmlns="">
          <p:pic>
            <p:nvPicPr>
              <p:cNvPr id="77" name="잉크 76">
                <a:extLst>
                  <a:ext uri="{FF2B5EF4-FFF2-40B4-BE49-F238E27FC236}">
                    <a16:creationId xmlns:a16="http://schemas.microsoft.com/office/drawing/2014/main" id="{D4644C36-732F-481E-960E-061B58897DA3}"/>
                  </a:ext>
                </a:extLst>
              </p:cNvPr>
              <p:cNvPicPr/>
              <p:nvPr/>
            </p:nvPicPr>
            <p:blipFill>
              <a:blip r:embed="rId61"/>
              <a:stretch>
                <a:fillRect/>
              </a:stretch>
            </p:blipFill>
            <p:spPr>
              <a:xfrm>
                <a:off x="1884991" y="2969953"/>
                <a:ext cx="14616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78" name="잉크 77">
                <a:extLst>
                  <a:ext uri="{FF2B5EF4-FFF2-40B4-BE49-F238E27FC236}">
                    <a16:creationId xmlns:a16="http://schemas.microsoft.com/office/drawing/2014/main" id="{5F05F5BE-DBAA-4F89-A665-4EF47614140F}"/>
                  </a:ext>
                </a:extLst>
              </p14:cNvPr>
              <p14:cNvContentPartPr/>
              <p14:nvPr/>
            </p14:nvContentPartPr>
            <p14:xfrm>
              <a:off x="2255071" y="2950513"/>
              <a:ext cx="181800" cy="176400"/>
            </p14:xfrm>
          </p:contentPart>
        </mc:Choice>
        <mc:Fallback xmlns="">
          <p:pic>
            <p:nvPicPr>
              <p:cNvPr id="78" name="잉크 77">
                <a:extLst>
                  <a:ext uri="{FF2B5EF4-FFF2-40B4-BE49-F238E27FC236}">
                    <a16:creationId xmlns:a16="http://schemas.microsoft.com/office/drawing/2014/main" id="{5F05F5BE-DBAA-4F89-A665-4EF47614140F}"/>
                  </a:ext>
                </a:extLst>
              </p:cNvPr>
              <p:cNvPicPr/>
              <p:nvPr/>
            </p:nvPicPr>
            <p:blipFill>
              <a:blip r:embed="rId63"/>
              <a:stretch>
                <a:fillRect/>
              </a:stretch>
            </p:blipFill>
            <p:spPr>
              <a:xfrm>
                <a:off x="2250751" y="2946193"/>
                <a:ext cx="19044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79" name="잉크 78">
                <a:extLst>
                  <a:ext uri="{FF2B5EF4-FFF2-40B4-BE49-F238E27FC236}">
                    <a16:creationId xmlns:a16="http://schemas.microsoft.com/office/drawing/2014/main" id="{8E7F65B4-E5FD-4D0C-B466-092D2A513547}"/>
                  </a:ext>
                </a:extLst>
              </p14:cNvPr>
              <p14:cNvContentPartPr/>
              <p14:nvPr/>
            </p14:nvContentPartPr>
            <p14:xfrm>
              <a:off x="2296831" y="3351553"/>
              <a:ext cx="175320" cy="200880"/>
            </p14:xfrm>
          </p:contentPart>
        </mc:Choice>
        <mc:Fallback xmlns="">
          <p:pic>
            <p:nvPicPr>
              <p:cNvPr id="79" name="잉크 78">
                <a:extLst>
                  <a:ext uri="{FF2B5EF4-FFF2-40B4-BE49-F238E27FC236}">
                    <a16:creationId xmlns:a16="http://schemas.microsoft.com/office/drawing/2014/main" id="{8E7F65B4-E5FD-4D0C-B466-092D2A513547}"/>
                  </a:ext>
                </a:extLst>
              </p:cNvPr>
              <p:cNvPicPr/>
              <p:nvPr/>
            </p:nvPicPr>
            <p:blipFill>
              <a:blip r:embed="rId65"/>
              <a:stretch>
                <a:fillRect/>
              </a:stretch>
            </p:blipFill>
            <p:spPr>
              <a:xfrm>
                <a:off x="2292511" y="3347233"/>
                <a:ext cx="18396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80" name="잉크 79">
                <a:extLst>
                  <a:ext uri="{FF2B5EF4-FFF2-40B4-BE49-F238E27FC236}">
                    <a16:creationId xmlns:a16="http://schemas.microsoft.com/office/drawing/2014/main" id="{9D563159-CA1A-4F08-B943-9608901B44CE}"/>
                  </a:ext>
                </a:extLst>
              </p14:cNvPr>
              <p14:cNvContentPartPr/>
              <p14:nvPr/>
            </p14:nvContentPartPr>
            <p14:xfrm>
              <a:off x="2421391" y="3783553"/>
              <a:ext cx="143640" cy="196560"/>
            </p14:xfrm>
          </p:contentPart>
        </mc:Choice>
        <mc:Fallback xmlns="">
          <p:pic>
            <p:nvPicPr>
              <p:cNvPr id="80" name="잉크 79">
                <a:extLst>
                  <a:ext uri="{FF2B5EF4-FFF2-40B4-BE49-F238E27FC236}">
                    <a16:creationId xmlns:a16="http://schemas.microsoft.com/office/drawing/2014/main" id="{9D563159-CA1A-4F08-B943-9608901B44CE}"/>
                  </a:ext>
                </a:extLst>
              </p:cNvPr>
              <p:cNvPicPr/>
              <p:nvPr/>
            </p:nvPicPr>
            <p:blipFill>
              <a:blip r:embed="rId67"/>
              <a:stretch>
                <a:fillRect/>
              </a:stretch>
            </p:blipFill>
            <p:spPr>
              <a:xfrm>
                <a:off x="2417071" y="3779233"/>
                <a:ext cx="15228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81" name="잉크 80">
                <a:extLst>
                  <a:ext uri="{FF2B5EF4-FFF2-40B4-BE49-F238E27FC236}">
                    <a16:creationId xmlns:a16="http://schemas.microsoft.com/office/drawing/2014/main" id="{009F5CF2-F2D6-4577-9EF2-01410FF51C08}"/>
                  </a:ext>
                </a:extLst>
              </p14:cNvPr>
              <p14:cNvContentPartPr/>
              <p14:nvPr/>
            </p14:nvContentPartPr>
            <p14:xfrm>
              <a:off x="2460631" y="4175233"/>
              <a:ext cx="203760" cy="225000"/>
            </p14:xfrm>
          </p:contentPart>
        </mc:Choice>
        <mc:Fallback xmlns="">
          <p:pic>
            <p:nvPicPr>
              <p:cNvPr id="81" name="잉크 80">
                <a:extLst>
                  <a:ext uri="{FF2B5EF4-FFF2-40B4-BE49-F238E27FC236}">
                    <a16:creationId xmlns:a16="http://schemas.microsoft.com/office/drawing/2014/main" id="{009F5CF2-F2D6-4577-9EF2-01410FF51C08}"/>
                  </a:ext>
                </a:extLst>
              </p:cNvPr>
              <p:cNvPicPr/>
              <p:nvPr/>
            </p:nvPicPr>
            <p:blipFill>
              <a:blip r:embed="rId69"/>
              <a:stretch>
                <a:fillRect/>
              </a:stretch>
            </p:blipFill>
            <p:spPr>
              <a:xfrm>
                <a:off x="2456311" y="4170913"/>
                <a:ext cx="21240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82" name="잉크 81">
                <a:extLst>
                  <a:ext uri="{FF2B5EF4-FFF2-40B4-BE49-F238E27FC236}">
                    <a16:creationId xmlns:a16="http://schemas.microsoft.com/office/drawing/2014/main" id="{AFDA45B6-A5CD-4DC3-BEC2-8F31FC0733B6}"/>
                  </a:ext>
                </a:extLst>
              </p14:cNvPr>
              <p14:cNvContentPartPr/>
              <p14:nvPr/>
            </p14:nvContentPartPr>
            <p14:xfrm>
              <a:off x="2583031" y="4527673"/>
              <a:ext cx="164520" cy="241200"/>
            </p14:xfrm>
          </p:contentPart>
        </mc:Choice>
        <mc:Fallback xmlns="">
          <p:pic>
            <p:nvPicPr>
              <p:cNvPr id="82" name="잉크 81">
                <a:extLst>
                  <a:ext uri="{FF2B5EF4-FFF2-40B4-BE49-F238E27FC236}">
                    <a16:creationId xmlns:a16="http://schemas.microsoft.com/office/drawing/2014/main" id="{AFDA45B6-A5CD-4DC3-BEC2-8F31FC0733B6}"/>
                  </a:ext>
                </a:extLst>
              </p:cNvPr>
              <p:cNvPicPr/>
              <p:nvPr/>
            </p:nvPicPr>
            <p:blipFill>
              <a:blip r:embed="rId71"/>
              <a:stretch>
                <a:fillRect/>
              </a:stretch>
            </p:blipFill>
            <p:spPr>
              <a:xfrm>
                <a:off x="2578711" y="4523353"/>
                <a:ext cx="17316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83" name="잉크 82">
                <a:extLst>
                  <a:ext uri="{FF2B5EF4-FFF2-40B4-BE49-F238E27FC236}">
                    <a16:creationId xmlns:a16="http://schemas.microsoft.com/office/drawing/2014/main" id="{CDD3E590-9711-4C41-934E-BCF9FB2EA400}"/>
                  </a:ext>
                </a:extLst>
              </p14:cNvPr>
              <p14:cNvContentPartPr/>
              <p14:nvPr/>
            </p14:nvContentPartPr>
            <p14:xfrm>
              <a:off x="2672311" y="4902073"/>
              <a:ext cx="152640" cy="214200"/>
            </p14:xfrm>
          </p:contentPart>
        </mc:Choice>
        <mc:Fallback xmlns="">
          <p:pic>
            <p:nvPicPr>
              <p:cNvPr id="83" name="잉크 82">
                <a:extLst>
                  <a:ext uri="{FF2B5EF4-FFF2-40B4-BE49-F238E27FC236}">
                    <a16:creationId xmlns:a16="http://schemas.microsoft.com/office/drawing/2014/main" id="{CDD3E590-9711-4C41-934E-BCF9FB2EA400}"/>
                  </a:ext>
                </a:extLst>
              </p:cNvPr>
              <p:cNvPicPr/>
              <p:nvPr/>
            </p:nvPicPr>
            <p:blipFill>
              <a:blip r:embed="rId73"/>
              <a:stretch>
                <a:fillRect/>
              </a:stretch>
            </p:blipFill>
            <p:spPr>
              <a:xfrm>
                <a:off x="2667991" y="4897753"/>
                <a:ext cx="16128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84" name="잉크 83">
                <a:extLst>
                  <a:ext uri="{FF2B5EF4-FFF2-40B4-BE49-F238E27FC236}">
                    <a16:creationId xmlns:a16="http://schemas.microsoft.com/office/drawing/2014/main" id="{BE1FB478-6302-41E6-9753-3271ACB3F343}"/>
                  </a:ext>
                </a:extLst>
              </p14:cNvPr>
              <p14:cNvContentPartPr/>
              <p14:nvPr/>
            </p14:nvContentPartPr>
            <p14:xfrm>
              <a:off x="2760871" y="5344513"/>
              <a:ext cx="111600" cy="165240"/>
            </p14:xfrm>
          </p:contentPart>
        </mc:Choice>
        <mc:Fallback xmlns="">
          <p:pic>
            <p:nvPicPr>
              <p:cNvPr id="84" name="잉크 83">
                <a:extLst>
                  <a:ext uri="{FF2B5EF4-FFF2-40B4-BE49-F238E27FC236}">
                    <a16:creationId xmlns:a16="http://schemas.microsoft.com/office/drawing/2014/main" id="{BE1FB478-6302-41E6-9753-3271ACB3F343}"/>
                  </a:ext>
                </a:extLst>
              </p:cNvPr>
              <p:cNvPicPr/>
              <p:nvPr/>
            </p:nvPicPr>
            <p:blipFill>
              <a:blip r:embed="rId75"/>
              <a:stretch>
                <a:fillRect/>
              </a:stretch>
            </p:blipFill>
            <p:spPr>
              <a:xfrm>
                <a:off x="2756551" y="5340193"/>
                <a:ext cx="12024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86" name="잉크 85">
                <a:extLst>
                  <a:ext uri="{FF2B5EF4-FFF2-40B4-BE49-F238E27FC236}">
                    <a16:creationId xmlns:a16="http://schemas.microsoft.com/office/drawing/2014/main" id="{8248D89E-8706-4D2C-9EF1-9FB1DAF3C8D1}"/>
                  </a:ext>
                </a:extLst>
              </p14:cNvPr>
              <p14:cNvContentPartPr/>
              <p14:nvPr/>
            </p14:nvContentPartPr>
            <p14:xfrm>
              <a:off x="2864191" y="5681473"/>
              <a:ext cx="186480" cy="282960"/>
            </p14:xfrm>
          </p:contentPart>
        </mc:Choice>
        <mc:Fallback xmlns="">
          <p:pic>
            <p:nvPicPr>
              <p:cNvPr id="86" name="잉크 85">
                <a:extLst>
                  <a:ext uri="{FF2B5EF4-FFF2-40B4-BE49-F238E27FC236}">
                    <a16:creationId xmlns:a16="http://schemas.microsoft.com/office/drawing/2014/main" id="{8248D89E-8706-4D2C-9EF1-9FB1DAF3C8D1}"/>
                  </a:ext>
                </a:extLst>
              </p:cNvPr>
              <p:cNvPicPr/>
              <p:nvPr/>
            </p:nvPicPr>
            <p:blipFill>
              <a:blip r:embed="rId77"/>
              <a:stretch>
                <a:fillRect/>
              </a:stretch>
            </p:blipFill>
            <p:spPr>
              <a:xfrm>
                <a:off x="2859871" y="5677153"/>
                <a:ext cx="19512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87" name="잉크 86">
                <a:extLst>
                  <a:ext uri="{FF2B5EF4-FFF2-40B4-BE49-F238E27FC236}">
                    <a16:creationId xmlns:a16="http://schemas.microsoft.com/office/drawing/2014/main" id="{8FD58601-BD16-42A5-AD0D-14B9675719A3}"/>
                  </a:ext>
                </a:extLst>
              </p14:cNvPr>
              <p14:cNvContentPartPr/>
              <p14:nvPr/>
            </p14:nvContentPartPr>
            <p14:xfrm>
              <a:off x="2506351" y="5794513"/>
              <a:ext cx="150840" cy="221040"/>
            </p14:xfrm>
          </p:contentPart>
        </mc:Choice>
        <mc:Fallback xmlns="">
          <p:pic>
            <p:nvPicPr>
              <p:cNvPr id="87" name="잉크 86">
                <a:extLst>
                  <a:ext uri="{FF2B5EF4-FFF2-40B4-BE49-F238E27FC236}">
                    <a16:creationId xmlns:a16="http://schemas.microsoft.com/office/drawing/2014/main" id="{8FD58601-BD16-42A5-AD0D-14B9675719A3}"/>
                  </a:ext>
                </a:extLst>
              </p:cNvPr>
              <p:cNvPicPr/>
              <p:nvPr/>
            </p:nvPicPr>
            <p:blipFill>
              <a:blip r:embed="rId79"/>
              <a:stretch>
                <a:fillRect/>
              </a:stretch>
            </p:blipFill>
            <p:spPr>
              <a:xfrm>
                <a:off x="2502031" y="5790193"/>
                <a:ext cx="159480" cy="229680"/>
              </a:xfrm>
              <a:prstGeom prst="rect">
                <a:avLst/>
              </a:prstGeom>
            </p:spPr>
          </p:pic>
        </mc:Fallback>
      </mc:AlternateContent>
      <p:grpSp>
        <p:nvGrpSpPr>
          <p:cNvPr id="99" name="그룹 98">
            <a:extLst>
              <a:ext uri="{FF2B5EF4-FFF2-40B4-BE49-F238E27FC236}">
                <a16:creationId xmlns:a16="http://schemas.microsoft.com/office/drawing/2014/main" id="{B01419BC-F52C-478A-9A91-C64C4378AC09}"/>
              </a:ext>
            </a:extLst>
          </p:cNvPr>
          <p:cNvGrpSpPr/>
          <p:nvPr/>
        </p:nvGrpSpPr>
        <p:grpSpPr>
          <a:xfrm>
            <a:off x="1882471" y="5775433"/>
            <a:ext cx="399960" cy="234000"/>
            <a:chOff x="1882471" y="5775433"/>
            <a:chExt cx="399960" cy="234000"/>
          </a:xfrm>
        </p:grpSpPr>
        <mc:AlternateContent xmlns:mc="http://schemas.openxmlformats.org/markup-compatibility/2006" xmlns:p14="http://schemas.microsoft.com/office/powerpoint/2010/main">
          <mc:Choice Requires="p14">
            <p:contentPart p14:bwMode="auto" r:id="rId80">
              <p14:nvContentPartPr>
                <p14:cNvPr id="88" name="잉크 87">
                  <a:extLst>
                    <a:ext uri="{FF2B5EF4-FFF2-40B4-BE49-F238E27FC236}">
                      <a16:creationId xmlns:a16="http://schemas.microsoft.com/office/drawing/2014/main" id="{F4ABB28D-B6E8-48B1-BAA3-881B198A6380}"/>
                    </a:ext>
                  </a:extLst>
                </p14:cNvPr>
                <p14:cNvContentPartPr/>
                <p14:nvPr/>
              </p14:nvContentPartPr>
              <p14:xfrm>
                <a:off x="2154631" y="5790553"/>
                <a:ext cx="127800" cy="206640"/>
              </p14:xfrm>
            </p:contentPart>
          </mc:Choice>
          <mc:Fallback xmlns="">
            <p:pic>
              <p:nvPicPr>
                <p:cNvPr id="88" name="잉크 87">
                  <a:extLst>
                    <a:ext uri="{FF2B5EF4-FFF2-40B4-BE49-F238E27FC236}">
                      <a16:creationId xmlns:a16="http://schemas.microsoft.com/office/drawing/2014/main" id="{F4ABB28D-B6E8-48B1-BAA3-881B198A6380}"/>
                    </a:ext>
                  </a:extLst>
                </p:cNvPr>
                <p:cNvPicPr/>
                <p:nvPr/>
              </p:nvPicPr>
              <p:blipFill>
                <a:blip r:embed="rId81"/>
                <a:stretch>
                  <a:fillRect/>
                </a:stretch>
              </p:blipFill>
              <p:spPr>
                <a:xfrm>
                  <a:off x="2150311" y="5786233"/>
                  <a:ext cx="13644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89" name="잉크 88">
                  <a:extLst>
                    <a:ext uri="{FF2B5EF4-FFF2-40B4-BE49-F238E27FC236}">
                      <a16:creationId xmlns:a16="http://schemas.microsoft.com/office/drawing/2014/main" id="{CA958788-3F6D-483D-B99B-9B44E9F45684}"/>
                    </a:ext>
                  </a:extLst>
                </p14:cNvPr>
                <p14:cNvContentPartPr/>
                <p14:nvPr/>
              </p14:nvContentPartPr>
              <p14:xfrm>
                <a:off x="1882471" y="5775433"/>
                <a:ext cx="141120" cy="234000"/>
              </p14:xfrm>
            </p:contentPart>
          </mc:Choice>
          <mc:Fallback xmlns="">
            <p:pic>
              <p:nvPicPr>
                <p:cNvPr id="89" name="잉크 88">
                  <a:extLst>
                    <a:ext uri="{FF2B5EF4-FFF2-40B4-BE49-F238E27FC236}">
                      <a16:creationId xmlns:a16="http://schemas.microsoft.com/office/drawing/2014/main" id="{CA958788-3F6D-483D-B99B-9B44E9F45684}"/>
                    </a:ext>
                  </a:extLst>
                </p:cNvPr>
                <p:cNvPicPr/>
                <p:nvPr/>
              </p:nvPicPr>
              <p:blipFill>
                <a:blip r:embed="rId83"/>
                <a:stretch>
                  <a:fillRect/>
                </a:stretch>
              </p:blipFill>
              <p:spPr>
                <a:xfrm>
                  <a:off x="1878151" y="5771113"/>
                  <a:ext cx="149760" cy="242640"/>
                </a:xfrm>
                <a:prstGeom prst="rect">
                  <a:avLst/>
                </a:prstGeom>
              </p:spPr>
            </p:pic>
          </mc:Fallback>
        </mc:AlternateContent>
      </p:grpSp>
      <p:grpSp>
        <p:nvGrpSpPr>
          <p:cNvPr id="98" name="그룹 97">
            <a:extLst>
              <a:ext uri="{FF2B5EF4-FFF2-40B4-BE49-F238E27FC236}">
                <a16:creationId xmlns:a16="http://schemas.microsoft.com/office/drawing/2014/main" id="{3C5314CF-6E5D-414F-9AAD-FD8B6AF6B5FC}"/>
              </a:ext>
            </a:extLst>
          </p:cNvPr>
          <p:cNvGrpSpPr/>
          <p:nvPr/>
        </p:nvGrpSpPr>
        <p:grpSpPr>
          <a:xfrm>
            <a:off x="956911" y="5789113"/>
            <a:ext cx="750240" cy="345960"/>
            <a:chOff x="956911" y="5789113"/>
            <a:chExt cx="750240" cy="345960"/>
          </a:xfrm>
        </p:grpSpPr>
        <mc:AlternateContent xmlns:mc="http://schemas.openxmlformats.org/markup-compatibility/2006" xmlns:p14="http://schemas.microsoft.com/office/powerpoint/2010/main">
          <mc:Choice Requires="p14">
            <p:contentPart p14:bwMode="auto" r:id="rId84">
              <p14:nvContentPartPr>
                <p14:cNvPr id="90" name="잉크 89">
                  <a:extLst>
                    <a:ext uri="{FF2B5EF4-FFF2-40B4-BE49-F238E27FC236}">
                      <a16:creationId xmlns:a16="http://schemas.microsoft.com/office/drawing/2014/main" id="{0D6C0340-00C4-48EE-A38B-7E681781FDEE}"/>
                    </a:ext>
                  </a:extLst>
                </p14:cNvPr>
                <p14:cNvContentPartPr/>
                <p14:nvPr/>
              </p14:nvContentPartPr>
              <p14:xfrm>
                <a:off x="1533631" y="5789113"/>
                <a:ext cx="173520" cy="251640"/>
              </p14:xfrm>
            </p:contentPart>
          </mc:Choice>
          <mc:Fallback xmlns="">
            <p:pic>
              <p:nvPicPr>
                <p:cNvPr id="90" name="잉크 89">
                  <a:extLst>
                    <a:ext uri="{FF2B5EF4-FFF2-40B4-BE49-F238E27FC236}">
                      <a16:creationId xmlns:a16="http://schemas.microsoft.com/office/drawing/2014/main" id="{0D6C0340-00C4-48EE-A38B-7E681781FDEE}"/>
                    </a:ext>
                  </a:extLst>
                </p:cNvPr>
                <p:cNvPicPr/>
                <p:nvPr/>
              </p:nvPicPr>
              <p:blipFill>
                <a:blip r:embed="rId85"/>
                <a:stretch>
                  <a:fillRect/>
                </a:stretch>
              </p:blipFill>
              <p:spPr>
                <a:xfrm>
                  <a:off x="1529311" y="5784793"/>
                  <a:ext cx="18216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91" name="잉크 90">
                  <a:extLst>
                    <a:ext uri="{FF2B5EF4-FFF2-40B4-BE49-F238E27FC236}">
                      <a16:creationId xmlns:a16="http://schemas.microsoft.com/office/drawing/2014/main" id="{67FB13C9-9318-49C3-9140-401885AA999F}"/>
                    </a:ext>
                  </a:extLst>
                </p14:cNvPr>
                <p14:cNvContentPartPr/>
                <p14:nvPr/>
              </p14:nvContentPartPr>
              <p14:xfrm>
                <a:off x="1269391" y="5893873"/>
                <a:ext cx="155520" cy="212040"/>
              </p14:xfrm>
            </p:contentPart>
          </mc:Choice>
          <mc:Fallback xmlns="">
            <p:pic>
              <p:nvPicPr>
                <p:cNvPr id="91" name="잉크 90">
                  <a:extLst>
                    <a:ext uri="{FF2B5EF4-FFF2-40B4-BE49-F238E27FC236}">
                      <a16:creationId xmlns:a16="http://schemas.microsoft.com/office/drawing/2014/main" id="{67FB13C9-9318-49C3-9140-401885AA999F}"/>
                    </a:ext>
                  </a:extLst>
                </p:cNvPr>
                <p:cNvPicPr/>
                <p:nvPr/>
              </p:nvPicPr>
              <p:blipFill>
                <a:blip r:embed="rId87"/>
                <a:stretch>
                  <a:fillRect/>
                </a:stretch>
              </p:blipFill>
              <p:spPr>
                <a:xfrm>
                  <a:off x="1265071" y="5889553"/>
                  <a:ext cx="16416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92" name="잉크 91">
                  <a:extLst>
                    <a:ext uri="{FF2B5EF4-FFF2-40B4-BE49-F238E27FC236}">
                      <a16:creationId xmlns:a16="http://schemas.microsoft.com/office/drawing/2014/main" id="{8E6D43D3-B0B1-4165-858C-7FE6AAFB74FA}"/>
                    </a:ext>
                  </a:extLst>
                </p14:cNvPr>
                <p14:cNvContentPartPr/>
                <p14:nvPr/>
              </p14:nvContentPartPr>
              <p14:xfrm>
                <a:off x="956911" y="5906113"/>
                <a:ext cx="166320" cy="228960"/>
              </p14:xfrm>
            </p:contentPart>
          </mc:Choice>
          <mc:Fallback xmlns="">
            <p:pic>
              <p:nvPicPr>
                <p:cNvPr id="92" name="잉크 91">
                  <a:extLst>
                    <a:ext uri="{FF2B5EF4-FFF2-40B4-BE49-F238E27FC236}">
                      <a16:creationId xmlns:a16="http://schemas.microsoft.com/office/drawing/2014/main" id="{8E6D43D3-B0B1-4165-858C-7FE6AAFB74FA}"/>
                    </a:ext>
                  </a:extLst>
                </p:cNvPr>
                <p:cNvPicPr/>
                <p:nvPr/>
              </p:nvPicPr>
              <p:blipFill>
                <a:blip r:embed="rId89"/>
                <a:stretch>
                  <a:fillRect/>
                </a:stretch>
              </p:blipFill>
              <p:spPr>
                <a:xfrm>
                  <a:off x="952591" y="5901793"/>
                  <a:ext cx="174960" cy="237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0">
            <p14:nvContentPartPr>
              <p14:cNvPr id="93" name="잉크 92">
                <a:extLst>
                  <a:ext uri="{FF2B5EF4-FFF2-40B4-BE49-F238E27FC236}">
                    <a16:creationId xmlns:a16="http://schemas.microsoft.com/office/drawing/2014/main" id="{4CBD7D55-D153-407F-9108-D50FC515E418}"/>
                  </a:ext>
                </a:extLst>
              </p14:cNvPr>
              <p14:cNvContentPartPr/>
              <p14:nvPr/>
            </p14:nvContentPartPr>
            <p14:xfrm>
              <a:off x="612031" y="6040393"/>
              <a:ext cx="172080" cy="177840"/>
            </p14:xfrm>
          </p:contentPart>
        </mc:Choice>
        <mc:Fallback xmlns="">
          <p:pic>
            <p:nvPicPr>
              <p:cNvPr id="93" name="잉크 92">
                <a:extLst>
                  <a:ext uri="{FF2B5EF4-FFF2-40B4-BE49-F238E27FC236}">
                    <a16:creationId xmlns:a16="http://schemas.microsoft.com/office/drawing/2014/main" id="{4CBD7D55-D153-407F-9108-D50FC515E418}"/>
                  </a:ext>
                </a:extLst>
              </p:cNvPr>
              <p:cNvPicPr/>
              <p:nvPr/>
            </p:nvPicPr>
            <p:blipFill>
              <a:blip r:embed="rId91"/>
              <a:stretch>
                <a:fillRect/>
              </a:stretch>
            </p:blipFill>
            <p:spPr>
              <a:xfrm>
                <a:off x="607711" y="6036073"/>
                <a:ext cx="18072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94" name="잉크 93">
                <a:extLst>
                  <a:ext uri="{FF2B5EF4-FFF2-40B4-BE49-F238E27FC236}">
                    <a16:creationId xmlns:a16="http://schemas.microsoft.com/office/drawing/2014/main" id="{0861D065-D236-4132-A5D4-B07425C67537}"/>
                  </a:ext>
                </a:extLst>
              </p14:cNvPr>
              <p14:cNvContentPartPr/>
              <p14:nvPr/>
            </p14:nvContentPartPr>
            <p14:xfrm>
              <a:off x="522031" y="5587153"/>
              <a:ext cx="174240" cy="206280"/>
            </p14:xfrm>
          </p:contentPart>
        </mc:Choice>
        <mc:Fallback xmlns="">
          <p:pic>
            <p:nvPicPr>
              <p:cNvPr id="94" name="잉크 93">
                <a:extLst>
                  <a:ext uri="{FF2B5EF4-FFF2-40B4-BE49-F238E27FC236}">
                    <a16:creationId xmlns:a16="http://schemas.microsoft.com/office/drawing/2014/main" id="{0861D065-D236-4132-A5D4-B07425C67537}"/>
                  </a:ext>
                </a:extLst>
              </p:cNvPr>
              <p:cNvPicPr/>
              <p:nvPr/>
            </p:nvPicPr>
            <p:blipFill>
              <a:blip r:embed="rId93"/>
              <a:stretch>
                <a:fillRect/>
              </a:stretch>
            </p:blipFill>
            <p:spPr>
              <a:xfrm>
                <a:off x="517711" y="5582833"/>
                <a:ext cx="18288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95" name="잉크 94">
                <a:extLst>
                  <a:ext uri="{FF2B5EF4-FFF2-40B4-BE49-F238E27FC236}">
                    <a16:creationId xmlns:a16="http://schemas.microsoft.com/office/drawing/2014/main" id="{F76D3E16-17C7-4043-AE78-80C5F6D2BE98}"/>
                  </a:ext>
                </a:extLst>
              </p14:cNvPr>
              <p14:cNvContentPartPr/>
              <p14:nvPr/>
            </p14:nvContentPartPr>
            <p14:xfrm>
              <a:off x="458311" y="5169553"/>
              <a:ext cx="233280" cy="231120"/>
            </p14:xfrm>
          </p:contentPart>
        </mc:Choice>
        <mc:Fallback xmlns="">
          <p:pic>
            <p:nvPicPr>
              <p:cNvPr id="95" name="잉크 94">
                <a:extLst>
                  <a:ext uri="{FF2B5EF4-FFF2-40B4-BE49-F238E27FC236}">
                    <a16:creationId xmlns:a16="http://schemas.microsoft.com/office/drawing/2014/main" id="{F76D3E16-17C7-4043-AE78-80C5F6D2BE98}"/>
                  </a:ext>
                </a:extLst>
              </p:cNvPr>
              <p:cNvPicPr/>
              <p:nvPr/>
            </p:nvPicPr>
            <p:blipFill>
              <a:blip r:embed="rId95"/>
              <a:stretch>
                <a:fillRect/>
              </a:stretch>
            </p:blipFill>
            <p:spPr>
              <a:xfrm>
                <a:off x="453991" y="5165233"/>
                <a:ext cx="24192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96" name="잉크 95">
                <a:extLst>
                  <a:ext uri="{FF2B5EF4-FFF2-40B4-BE49-F238E27FC236}">
                    <a16:creationId xmlns:a16="http://schemas.microsoft.com/office/drawing/2014/main" id="{59ADC219-275E-487C-9B6D-AF3382DE739E}"/>
                  </a:ext>
                </a:extLst>
              </p14:cNvPr>
              <p14:cNvContentPartPr/>
              <p14:nvPr/>
            </p14:nvContentPartPr>
            <p14:xfrm>
              <a:off x="378031" y="4806313"/>
              <a:ext cx="224280" cy="192600"/>
            </p14:xfrm>
          </p:contentPart>
        </mc:Choice>
        <mc:Fallback xmlns="">
          <p:pic>
            <p:nvPicPr>
              <p:cNvPr id="96" name="잉크 95">
                <a:extLst>
                  <a:ext uri="{FF2B5EF4-FFF2-40B4-BE49-F238E27FC236}">
                    <a16:creationId xmlns:a16="http://schemas.microsoft.com/office/drawing/2014/main" id="{59ADC219-275E-487C-9B6D-AF3382DE739E}"/>
                  </a:ext>
                </a:extLst>
              </p:cNvPr>
              <p:cNvPicPr/>
              <p:nvPr/>
            </p:nvPicPr>
            <p:blipFill>
              <a:blip r:embed="rId97"/>
              <a:stretch>
                <a:fillRect/>
              </a:stretch>
            </p:blipFill>
            <p:spPr>
              <a:xfrm>
                <a:off x="373711" y="4801993"/>
                <a:ext cx="23292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97" name="잉크 96">
                <a:extLst>
                  <a:ext uri="{FF2B5EF4-FFF2-40B4-BE49-F238E27FC236}">
                    <a16:creationId xmlns:a16="http://schemas.microsoft.com/office/drawing/2014/main" id="{3646B464-6896-4EA7-930E-12A05AAD8074}"/>
                  </a:ext>
                </a:extLst>
              </p14:cNvPr>
              <p14:cNvContentPartPr/>
              <p14:nvPr/>
            </p14:nvContentPartPr>
            <p14:xfrm>
              <a:off x="396031" y="4365673"/>
              <a:ext cx="232200" cy="228600"/>
            </p14:xfrm>
          </p:contentPart>
        </mc:Choice>
        <mc:Fallback xmlns="">
          <p:pic>
            <p:nvPicPr>
              <p:cNvPr id="97" name="잉크 96">
                <a:extLst>
                  <a:ext uri="{FF2B5EF4-FFF2-40B4-BE49-F238E27FC236}">
                    <a16:creationId xmlns:a16="http://schemas.microsoft.com/office/drawing/2014/main" id="{3646B464-6896-4EA7-930E-12A05AAD8074}"/>
                  </a:ext>
                </a:extLst>
              </p:cNvPr>
              <p:cNvPicPr/>
              <p:nvPr/>
            </p:nvPicPr>
            <p:blipFill>
              <a:blip r:embed="rId99"/>
              <a:stretch>
                <a:fillRect/>
              </a:stretch>
            </p:blipFill>
            <p:spPr>
              <a:xfrm>
                <a:off x="391711" y="4361353"/>
                <a:ext cx="24084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00" name="잉크 99">
                <a:extLst>
                  <a:ext uri="{FF2B5EF4-FFF2-40B4-BE49-F238E27FC236}">
                    <a16:creationId xmlns:a16="http://schemas.microsoft.com/office/drawing/2014/main" id="{C3B72C28-351D-45A4-A159-7BEB94C403F7}"/>
                  </a:ext>
                </a:extLst>
              </p14:cNvPr>
              <p14:cNvContentPartPr/>
              <p14:nvPr/>
            </p14:nvContentPartPr>
            <p14:xfrm>
              <a:off x="480271" y="3860233"/>
              <a:ext cx="178920" cy="271080"/>
            </p14:xfrm>
          </p:contentPart>
        </mc:Choice>
        <mc:Fallback xmlns="">
          <p:pic>
            <p:nvPicPr>
              <p:cNvPr id="100" name="잉크 99">
                <a:extLst>
                  <a:ext uri="{FF2B5EF4-FFF2-40B4-BE49-F238E27FC236}">
                    <a16:creationId xmlns:a16="http://schemas.microsoft.com/office/drawing/2014/main" id="{C3B72C28-351D-45A4-A159-7BEB94C403F7}"/>
                  </a:ext>
                </a:extLst>
              </p:cNvPr>
              <p:cNvPicPr/>
              <p:nvPr/>
            </p:nvPicPr>
            <p:blipFill>
              <a:blip r:embed="rId101"/>
              <a:stretch>
                <a:fillRect/>
              </a:stretch>
            </p:blipFill>
            <p:spPr>
              <a:xfrm>
                <a:off x="475951" y="3855913"/>
                <a:ext cx="187560" cy="279720"/>
              </a:xfrm>
              <a:prstGeom prst="rect">
                <a:avLst/>
              </a:prstGeom>
            </p:spPr>
          </p:pic>
        </mc:Fallback>
      </mc:AlternateContent>
      <p:grpSp>
        <p:nvGrpSpPr>
          <p:cNvPr id="104" name="그룹 103">
            <a:extLst>
              <a:ext uri="{FF2B5EF4-FFF2-40B4-BE49-F238E27FC236}">
                <a16:creationId xmlns:a16="http://schemas.microsoft.com/office/drawing/2014/main" id="{D8D5CBEF-1D40-4101-AE45-7204B3B1871F}"/>
              </a:ext>
            </a:extLst>
          </p:cNvPr>
          <p:cNvGrpSpPr/>
          <p:nvPr/>
        </p:nvGrpSpPr>
        <p:grpSpPr>
          <a:xfrm>
            <a:off x="699511" y="3225553"/>
            <a:ext cx="2028600" cy="2675880"/>
            <a:chOff x="699511" y="3225553"/>
            <a:chExt cx="2028600" cy="2675880"/>
          </a:xfrm>
        </p:grpSpPr>
        <mc:AlternateContent xmlns:mc="http://schemas.openxmlformats.org/markup-compatibility/2006" xmlns:p14="http://schemas.microsoft.com/office/powerpoint/2010/main">
          <mc:Choice Requires="p14">
            <p:contentPart p14:bwMode="auto" r:id="rId102">
              <p14:nvContentPartPr>
                <p14:cNvPr id="2" name="잉크 1">
                  <a:extLst>
                    <a:ext uri="{FF2B5EF4-FFF2-40B4-BE49-F238E27FC236}">
                      <a16:creationId xmlns:a16="http://schemas.microsoft.com/office/drawing/2014/main" id="{34202340-4B18-4F12-BC38-340EBFFF6A8A}"/>
                    </a:ext>
                  </a:extLst>
                </p14:cNvPr>
                <p14:cNvContentPartPr/>
                <p14:nvPr/>
              </p14:nvContentPartPr>
              <p14:xfrm>
                <a:off x="755671" y="3483673"/>
                <a:ext cx="121680" cy="138240"/>
              </p14:xfrm>
            </p:contentPart>
          </mc:Choice>
          <mc:Fallback xmlns="">
            <p:pic>
              <p:nvPicPr>
                <p:cNvPr id="2" name="잉크 1">
                  <a:extLst>
                    <a:ext uri="{FF2B5EF4-FFF2-40B4-BE49-F238E27FC236}">
                      <a16:creationId xmlns:a16="http://schemas.microsoft.com/office/drawing/2014/main" id="{34202340-4B18-4F12-BC38-340EBFFF6A8A}"/>
                    </a:ext>
                  </a:extLst>
                </p:cNvPr>
                <p:cNvPicPr/>
                <p:nvPr/>
              </p:nvPicPr>
              <p:blipFill>
                <a:blip r:embed="rId103"/>
                <a:stretch>
                  <a:fillRect/>
                </a:stretch>
              </p:blipFill>
              <p:spPr>
                <a:xfrm>
                  <a:off x="751351" y="3479353"/>
                  <a:ext cx="1303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4" name="잉크 3">
                  <a:extLst>
                    <a:ext uri="{FF2B5EF4-FFF2-40B4-BE49-F238E27FC236}">
                      <a16:creationId xmlns:a16="http://schemas.microsoft.com/office/drawing/2014/main" id="{D8025A8D-2466-4BFB-B6DC-2268F15CFFFD}"/>
                    </a:ext>
                  </a:extLst>
                </p14:cNvPr>
                <p14:cNvContentPartPr/>
                <p14:nvPr/>
              </p14:nvContentPartPr>
              <p14:xfrm>
                <a:off x="986431" y="3411673"/>
                <a:ext cx="31680" cy="231840"/>
              </p14:xfrm>
            </p:contentPart>
          </mc:Choice>
          <mc:Fallback xmlns="">
            <p:pic>
              <p:nvPicPr>
                <p:cNvPr id="4" name="잉크 3">
                  <a:extLst>
                    <a:ext uri="{FF2B5EF4-FFF2-40B4-BE49-F238E27FC236}">
                      <a16:creationId xmlns:a16="http://schemas.microsoft.com/office/drawing/2014/main" id="{D8025A8D-2466-4BFB-B6DC-2268F15CFFFD}"/>
                    </a:ext>
                  </a:extLst>
                </p:cNvPr>
                <p:cNvPicPr/>
                <p:nvPr/>
              </p:nvPicPr>
              <p:blipFill>
                <a:blip r:embed="rId105"/>
                <a:stretch>
                  <a:fillRect/>
                </a:stretch>
              </p:blipFill>
              <p:spPr>
                <a:xfrm>
                  <a:off x="982111" y="3407353"/>
                  <a:ext cx="4032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 name="잉크 4">
                  <a:extLst>
                    <a:ext uri="{FF2B5EF4-FFF2-40B4-BE49-F238E27FC236}">
                      <a16:creationId xmlns:a16="http://schemas.microsoft.com/office/drawing/2014/main" id="{075BAB83-8578-437F-9CD9-47D094478348}"/>
                    </a:ext>
                  </a:extLst>
                </p14:cNvPr>
                <p14:cNvContentPartPr/>
                <p14:nvPr/>
              </p14:nvContentPartPr>
              <p14:xfrm>
                <a:off x="1137631" y="3502393"/>
                <a:ext cx="108360" cy="138960"/>
              </p14:xfrm>
            </p:contentPart>
          </mc:Choice>
          <mc:Fallback xmlns="">
            <p:pic>
              <p:nvPicPr>
                <p:cNvPr id="5" name="잉크 4">
                  <a:extLst>
                    <a:ext uri="{FF2B5EF4-FFF2-40B4-BE49-F238E27FC236}">
                      <a16:creationId xmlns:a16="http://schemas.microsoft.com/office/drawing/2014/main" id="{075BAB83-8578-437F-9CD9-47D094478348}"/>
                    </a:ext>
                  </a:extLst>
                </p:cNvPr>
                <p:cNvPicPr/>
                <p:nvPr/>
              </p:nvPicPr>
              <p:blipFill>
                <a:blip r:embed="rId107"/>
                <a:stretch>
                  <a:fillRect/>
                </a:stretch>
              </p:blipFill>
              <p:spPr>
                <a:xfrm>
                  <a:off x="1133311" y="3498073"/>
                  <a:ext cx="11700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 name="잉크 6">
                  <a:extLst>
                    <a:ext uri="{FF2B5EF4-FFF2-40B4-BE49-F238E27FC236}">
                      <a16:creationId xmlns:a16="http://schemas.microsoft.com/office/drawing/2014/main" id="{1626C11B-E68E-4C10-9A6E-D6A26566D28E}"/>
                    </a:ext>
                  </a:extLst>
                </p14:cNvPr>
                <p14:cNvContentPartPr/>
                <p14:nvPr/>
              </p14:nvContentPartPr>
              <p14:xfrm>
                <a:off x="1391431" y="3473593"/>
                <a:ext cx="110880" cy="135720"/>
              </p14:xfrm>
            </p:contentPart>
          </mc:Choice>
          <mc:Fallback xmlns="">
            <p:pic>
              <p:nvPicPr>
                <p:cNvPr id="7" name="잉크 6">
                  <a:extLst>
                    <a:ext uri="{FF2B5EF4-FFF2-40B4-BE49-F238E27FC236}">
                      <a16:creationId xmlns:a16="http://schemas.microsoft.com/office/drawing/2014/main" id="{1626C11B-E68E-4C10-9A6E-D6A26566D28E}"/>
                    </a:ext>
                  </a:extLst>
                </p:cNvPr>
                <p:cNvPicPr/>
                <p:nvPr/>
              </p:nvPicPr>
              <p:blipFill>
                <a:blip r:embed="rId109"/>
                <a:stretch>
                  <a:fillRect/>
                </a:stretch>
              </p:blipFill>
              <p:spPr>
                <a:xfrm>
                  <a:off x="1387111" y="3469273"/>
                  <a:ext cx="1195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 name="잉크 7">
                  <a:extLst>
                    <a:ext uri="{FF2B5EF4-FFF2-40B4-BE49-F238E27FC236}">
                      <a16:creationId xmlns:a16="http://schemas.microsoft.com/office/drawing/2014/main" id="{52DB4378-6F07-4DBE-B8FF-B65AF244696F}"/>
                    </a:ext>
                  </a:extLst>
                </p14:cNvPr>
                <p14:cNvContentPartPr/>
                <p14:nvPr/>
              </p14:nvContentPartPr>
              <p14:xfrm>
                <a:off x="1610311" y="3430033"/>
                <a:ext cx="142920" cy="165960"/>
              </p14:xfrm>
            </p:contentPart>
          </mc:Choice>
          <mc:Fallback xmlns="">
            <p:pic>
              <p:nvPicPr>
                <p:cNvPr id="8" name="잉크 7">
                  <a:extLst>
                    <a:ext uri="{FF2B5EF4-FFF2-40B4-BE49-F238E27FC236}">
                      <a16:creationId xmlns:a16="http://schemas.microsoft.com/office/drawing/2014/main" id="{52DB4378-6F07-4DBE-B8FF-B65AF244696F}"/>
                    </a:ext>
                  </a:extLst>
                </p:cNvPr>
                <p:cNvPicPr/>
                <p:nvPr/>
              </p:nvPicPr>
              <p:blipFill>
                <a:blip r:embed="rId111"/>
                <a:stretch>
                  <a:fillRect/>
                </a:stretch>
              </p:blipFill>
              <p:spPr>
                <a:xfrm>
                  <a:off x="1605991" y="3425713"/>
                  <a:ext cx="15156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9" name="잉크 8">
                  <a:extLst>
                    <a:ext uri="{FF2B5EF4-FFF2-40B4-BE49-F238E27FC236}">
                      <a16:creationId xmlns:a16="http://schemas.microsoft.com/office/drawing/2014/main" id="{F4FFB1EA-C0A6-4E65-9EA8-6E33CBA76689}"/>
                    </a:ext>
                  </a:extLst>
                </p14:cNvPr>
                <p14:cNvContentPartPr/>
                <p14:nvPr/>
              </p14:nvContentPartPr>
              <p14:xfrm>
                <a:off x="1917391" y="3395113"/>
                <a:ext cx="185760" cy="215280"/>
              </p14:xfrm>
            </p:contentPart>
          </mc:Choice>
          <mc:Fallback xmlns="">
            <p:pic>
              <p:nvPicPr>
                <p:cNvPr id="9" name="잉크 8">
                  <a:extLst>
                    <a:ext uri="{FF2B5EF4-FFF2-40B4-BE49-F238E27FC236}">
                      <a16:creationId xmlns:a16="http://schemas.microsoft.com/office/drawing/2014/main" id="{F4FFB1EA-C0A6-4E65-9EA8-6E33CBA76689}"/>
                    </a:ext>
                  </a:extLst>
                </p:cNvPr>
                <p:cNvPicPr/>
                <p:nvPr/>
              </p:nvPicPr>
              <p:blipFill>
                <a:blip r:embed="rId113"/>
                <a:stretch>
                  <a:fillRect/>
                </a:stretch>
              </p:blipFill>
              <p:spPr>
                <a:xfrm>
                  <a:off x="1913071" y="3390793"/>
                  <a:ext cx="19440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0" name="잉크 9">
                  <a:extLst>
                    <a:ext uri="{FF2B5EF4-FFF2-40B4-BE49-F238E27FC236}">
                      <a16:creationId xmlns:a16="http://schemas.microsoft.com/office/drawing/2014/main" id="{4C1AA5C1-B87D-4329-8058-AA3383A70C52}"/>
                    </a:ext>
                  </a:extLst>
                </p14:cNvPr>
                <p14:cNvContentPartPr/>
                <p14:nvPr/>
              </p14:nvContentPartPr>
              <p14:xfrm>
                <a:off x="739831" y="3884353"/>
                <a:ext cx="106200" cy="164880"/>
              </p14:xfrm>
            </p:contentPart>
          </mc:Choice>
          <mc:Fallback xmlns="">
            <p:pic>
              <p:nvPicPr>
                <p:cNvPr id="10" name="잉크 9">
                  <a:extLst>
                    <a:ext uri="{FF2B5EF4-FFF2-40B4-BE49-F238E27FC236}">
                      <a16:creationId xmlns:a16="http://schemas.microsoft.com/office/drawing/2014/main" id="{4C1AA5C1-B87D-4329-8058-AA3383A70C52}"/>
                    </a:ext>
                  </a:extLst>
                </p:cNvPr>
                <p:cNvPicPr/>
                <p:nvPr/>
              </p:nvPicPr>
              <p:blipFill>
                <a:blip r:embed="rId115"/>
                <a:stretch>
                  <a:fillRect/>
                </a:stretch>
              </p:blipFill>
              <p:spPr>
                <a:xfrm>
                  <a:off x="735511" y="3880033"/>
                  <a:ext cx="11484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1" name="잉크 10">
                  <a:extLst>
                    <a:ext uri="{FF2B5EF4-FFF2-40B4-BE49-F238E27FC236}">
                      <a16:creationId xmlns:a16="http://schemas.microsoft.com/office/drawing/2014/main" id="{A50B1DCF-4807-4900-9ED5-C4200BE707EF}"/>
                    </a:ext>
                  </a:extLst>
                </p14:cNvPr>
                <p14:cNvContentPartPr/>
                <p14:nvPr/>
              </p14:nvContentPartPr>
              <p14:xfrm>
                <a:off x="1012351" y="3858793"/>
                <a:ext cx="36720" cy="210600"/>
              </p14:xfrm>
            </p:contentPart>
          </mc:Choice>
          <mc:Fallback xmlns="">
            <p:pic>
              <p:nvPicPr>
                <p:cNvPr id="11" name="잉크 10">
                  <a:extLst>
                    <a:ext uri="{FF2B5EF4-FFF2-40B4-BE49-F238E27FC236}">
                      <a16:creationId xmlns:a16="http://schemas.microsoft.com/office/drawing/2014/main" id="{A50B1DCF-4807-4900-9ED5-C4200BE707EF}"/>
                    </a:ext>
                  </a:extLst>
                </p:cNvPr>
                <p:cNvPicPr/>
                <p:nvPr/>
              </p:nvPicPr>
              <p:blipFill>
                <a:blip r:embed="rId117"/>
                <a:stretch>
                  <a:fillRect/>
                </a:stretch>
              </p:blipFill>
              <p:spPr>
                <a:xfrm>
                  <a:off x="1008031" y="3854473"/>
                  <a:ext cx="4536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2" name="잉크 11">
                  <a:extLst>
                    <a:ext uri="{FF2B5EF4-FFF2-40B4-BE49-F238E27FC236}">
                      <a16:creationId xmlns:a16="http://schemas.microsoft.com/office/drawing/2014/main" id="{763C1B02-EB0B-4AAD-82D5-BF85BB0DE30F}"/>
                    </a:ext>
                  </a:extLst>
                </p14:cNvPr>
                <p14:cNvContentPartPr/>
                <p14:nvPr/>
              </p14:nvContentPartPr>
              <p14:xfrm>
                <a:off x="1234831" y="3844033"/>
                <a:ext cx="113040" cy="187560"/>
              </p14:xfrm>
            </p:contentPart>
          </mc:Choice>
          <mc:Fallback xmlns="">
            <p:pic>
              <p:nvPicPr>
                <p:cNvPr id="12" name="잉크 11">
                  <a:extLst>
                    <a:ext uri="{FF2B5EF4-FFF2-40B4-BE49-F238E27FC236}">
                      <a16:creationId xmlns:a16="http://schemas.microsoft.com/office/drawing/2014/main" id="{763C1B02-EB0B-4AAD-82D5-BF85BB0DE30F}"/>
                    </a:ext>
                  </a:extLst>
                </p:cNvPr>
                <p:cNvPicPr/>
                <p:nvPr/>
              </p:nvPicPr>
              <p:blipFill>
                <a:blip r:embed="rId119"/>
                <a:stretch>
                  <a:fillRect/>
                </a:stretch>
              </p:blipFill>
              <p:spPr>
                <a:xfrm>
                  <a:off x="1230511" y="3839713"/>
                  <a:ext cx="12168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3" name="잉크 12">
                  <a:extLst>
                    <a:ext uri="{FF2B5EF4-FFF2-40B4-BE49-F238E27FC236}">
                      <a16:creationId xmlns:a16="http://schemas.microsoft.com/office/drawing/2014/main" id="{6A1518B9-AC20-4298-85CC-2142BF278659}"/>
                    </a:ext>
                  </a:extLst>
                </p14:cNvPr>
                <p14:cNvContentPartPr/>
                <p14:nvPr/>
              </p14:nvContentPartPr>
              <p14:xfrm>
                <a:off x="1452991" y="3834673"/>
                <a:ext cx="131040" cy="174960"/>
              </p14:xfrm>
            </p:contentPart>
          </mc:Choice>
          <mc:Fallback xmlns="">
            <p:pic>
              <p:nvPicPr>
                <p:cNvPr id="13" name="잉크 12">
                  <a:extLst>
                    <a:ext uri="{FF2B5EF4-FFF2-40B4-BE49-F238E27FC236}">
                      <a16:creationId xmlns:a16="http://schemas.microsoft.com/office/drawing/2014/main" id="{6A1518B9-AC20-4298-85CC-2142BF278659}"/>
                    </a:ext>
                  </a:extLst>
                </p:cNvPr>
                <p:cNvPicPr/>
                <p:nvPr/>
              </p:nvPicPr>
              <p:blipFill>
                <a:blip r:embed="rId121"/>
                <a:stretch>
                  <a:fillRect/>
                </a:stretch>
              </p:blipFill>
              <p:spPr>
                <a:xfrm>
                  <a:off x="1448671" y="3830353"/>
                  <a:ext cx="13968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4" name="잉크 13">
                  <a:extLst>
                    <a:ext uri="{FF2B5EF4-FFF2-40B4-BE49-F238E27FC236}">
                      <a16:creationId xmlns:a16="http://schemas.microsoft.com/office/drawing/2014/main" id="{8D7ABEAC-FAD9-4F7C-8AB9-50FC5EE5C797}"/>
                    </a:ext>
                  </a:extLst>
                </p14:cNvPr>
                <p14:cNvContentPartPr/>
                <p14:nvPr/>
              </p14:nvContentPartPr>
              <p14:xfrm>
                <a:off x="1749991" y="3853033"/>
                <a:ext cx="137520" cy="173160"/>
              </p14:xfrm>
            </p:contentPart>
          </mc:Choice>
          <mc:Fallback xmlns="">
            <p:pic>
              <p:nvPicPr>
                <p:cNvPr id="14" name="잉크 13">
                  <a:extLst>
                    <a:ext uri="{FF2B5EF4-FFF2-40B4-BE49-F238E27FC236}">
                      <a16:creationId xmlns:a16="http://schemas.microsoft.com/office/drawing/2014/main" id="{8D7ABEAC-FAD9-4F7C-8AB9-50FC5EE5C797}"/>
                    </a:ext>
                  </a:extLst>
                </p:cNvPr>
                <p:cNvPicPr/>
                <p:nvPr/>
              </p:nvPicPr>
              <p:blipFill>
                <a:blip r:embed="rId123"/>
                <a:stretch>
                  <a:fillRect/>
                </a:stretch>
              </p:blipFill>
              <p:spPr>
                <a:xfrm>
                  <a:off x="1745671" y="3848713"/>
                  <a:ext cx="14616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5" name="잉크 14">
                  <a:extLst>
                    <a:ext uri="{FF2B5EF4-FFF2-40B4-BE49-F238E27FC236}">
                      <a16:creationId xmlns:a16="http://schemas.microsoft.com/office/drawing/2014/main" id="{3FA0721B-5150-4B52-90B4-08EED6C0CC58}"/>
                    </a:ext>
                  </a:extLst>
                </p14:cNvPr>
                <p14:cNvContentPartPr/>
                <p14:nvPr/>
              </p14:nvContentPartPr>
              <p14:xfrm>
                <a:off x="2044111" y="3781753"/>
                <a:ext cx="190440" cy="233280"/>
              </p14:xfrm>
            </p:contentPart>
          </mc:Choice>
          <mc:Fallback xmlns="">
            <p:pic>
              <p:nvPicPr>
                <p:cNvPr id="15" name="잉크 14">
                  <a:extLst>
                    <a:ext uri="{FF2B5EF4-FFF2-40B4-BE49-F238E27FC236}">
                      <a16:creationId xmlns:a16="http://schemas.microsoft.com/office/drawing/2014/main" id="{3FA0721B-5150-4B52-90B4-08EED6C0CC58}"/>
                    </a:ext>
                  </a:extLst>
                </p:cNvPr>
                <p:cNvPicPr/>
                <p:nvPr/>
              </p:nvPicPr>
              <p:blipFill>
                <a:blip r:embed="rId125"/>
                <a:stretch>
                  <a:fillRect/>
                </a:stretch>
              </p:blipFill>
              <p:spPr>
                <a:xfrm>
                  <a:off x="2039791" y="3777433"/>
                  <a:ext cx="19908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8" name="잉크 17">
                  <a:extLst>
                    <a:ext uri="{FF2B5EF4-FFF2-40B4-BE49-F238E27FC236}">
                      <a16:creationId xmlns:a16="http://schemas.microsoft.com/office/drawing/2014/main" id="{50149CA7-D62E-44DE-A8EF-930F3FB079CD}"/>
                    </a:ext>
                  </a:extLst>
                </p14:cNvPr>
                <p14:cNvContentPartPr/>
                <p14:nvPr/>
              </p14:nvContentPartPr>
              <p14:xfrm>
                <a:off x="707431" y="4350913"/>
                <a:ext cx="159480" cy="183960"/>
              </p14:xfrm>
            </p:contentPart>
          </mc:Choice>
          <mc:Fallback xmlns="">
            <p:pic>
              <p:nvPicPr>
                <p:cNvPr id="18" name="잉크 17">
                  <a:extLst>
                    <a:ext uri="{FF2B5EF4-FFF2-40B4-BE49-F238E27FC236}">
                      <a16:creationId xmlns:a16="http://schemas.microsoft.com/office/drawing/2014/main" id="{50149CA7-D62E-44DE-A8EF-930F3FB079CD}"/>
                    </a:ext>
                  </a:extLst>
                </p:cNvPr>
                <p:cNvPicPr/>
                <p:nvPr/>
              </p:nvPicPr>
              <p:blipFill>
                <a:blip r:embed="rId127"/>
                <a:stretch>
                  <a:fillRect/>
                </a:stretch>
              </p:blipFill>
              <p:spPr>
                <a:xfrm>
                  <a:off x="703111" y="4346593"/>
                  <a:ext cx="1681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9" name="잉크 18">
                  <a:extLst>
                    <a:ext uri="{FF2B5EF4-FFF2-40B4-BE49-F238E27FC236}">
                      <a16:creationId xmlns:a16="http://schemas.microsoft.com/office/drawing/2014/main" id="{7AC24AD6-94A0-47C3-878B-9B779B711912}"/>
                    </a:ext>
                  </a:extLst>
                </p14:cNvPr>
                <p14:cNvContentPartPr/>
                <p14:nvPr/>
              </p14:nvContentPartPr>
              <p14:xfrm>
                <a:off x="1085791" y="4272073"/>
                <a:ext cx="29520" cy="189360"/>
              </p14:xfrm>
            </p:contentPart>
          </mc:Choice>
          <mc:Fallback xmlns="">
            <p:pic>
              <p:nvPicPr>
                <p:cNvPr id="19" name="잉크 18">
                  <a:extLst>
                    <a:ext uri="{FF2B5EF4-FFF2-40B4-BE49-F238E27FC236}">
                      <a16:creationId xmlns:a16="http://schemas.microsoft.com/office/drawing/2014/main" id="{7AC24AD6-94A0-47C3-878B-9B779B711912}"/>
                    </a:ext>
                  </a:extLst>
                </p:cNvPr>
                <p:cNvPicPr/>
                <p:nvPr/>
              </p:nvPicPr>
              <p:blipFill>
                <a:blip r:embed="rId129"/>
                <a:stretch>
                  <a:fillRect/>
                </a:stretch>
              </p:blipFill>
              <p:spPr>
                <a:xfrm>
                  <a:off x="1081471" y="4267753"/>
                  <a:ext cx="3816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20" name="잉크 19">
                  <a:extLst>
                    <a:ext uri="{FF2B5EF4-FFF2-40B4-BE49-F238E27FC236}">
                      <a16:creationId xmlns:a16="http://schemas.microsoft.com/office/drawing/2014/main" id="{B0C10EE2-5C29-48A0-B479-B4115798FB65}"/>
                    </a:ext>
                  </a:extLst>
                </p14:cNvPr>
                <p14:cNvContentPartPr/>
                <p14:nvPr/>
              </p14:nvContentPartPr>
              <p14:xfrm>
                <a:off x="1370191" y="4263433"/>
                <a:ext cx="1080" cy="198720"/>
              </p14:xfrm>
            </p:contentPart>
          </mc:Choice>
          <mc:Fallback xmlns="">
            <p:pic>
              <p:nvPicPr>
                <p:cNvPr id="20" name="잉크 19">
                  <a:extLst>
                    <a:ext uri="{FF2B5EF4-FFF2-40B4-BE49-F238E27FC236}">
                      <a16:creationId xmlns:a16="http://schemas.microsoft.com/office/drawing/2014/main" id="{B0C10EE2-5C29-48A0-B479-B4115798FB65}"/>
                    </a:ext>
                  </a:extLst>
                </p:cNvPr>
                <p:cNvPicPr/>
                <p:nvPr/>
              </p:nvPicPr>
              <p:blipFill>
                <a:blip r:embed="rId131"/>
                <a:stretch>
                  <a:fillRect/>
                </a:stretch>
              </p:blipFill>
              <p:spPr>
                <a:xfrm>
                  <a:off x="1365871" y="4259113"/>
                  <a:ext cx="972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21" name="잉크 20">
                  <a:extLst>
                    <a:ext uri="{FF2B5EF4-FFF2-40B4-BE49-F238E27FC236}">
                      <a16:creationId xmlns:a16="http://schemas.microsoft.com/office/drawing/2014/main" id="{A41FAABF-45AB-452F-9BB7-436D656DF350}"/>
                    </a:ext>
                  </a:extLst>
                </p14:cNvPr>
                <p14:cNvContentPartPr/>
                <p14:nvPr/>
              </p14:nvContentPartPr>
              <p14:xfrm>
                <a:off x="1625431" y="4237873"/>
                <a:ext cx="8280" cy="216720"/>
              </p14:xfrm>
            </p:contentPart>
          </mc:Choice>
          <mc:Fallback xmlns="">
            <p:pic>
              <p:nvPicPr>
                <p:cNvPr id="21" name="잉크 20">
                  <a:extLst>
                    <a:ext uri="{FF2B5EF4-FFF2-40B4-BE49-F238E27FC236}">
                      <a16:creationId xmlns:a16="http://schemas.microsoft.com/office/drawing/2014/main" id="{A41FAABF-45AB-452F-9BB7-436D656DF350}"/>
                    </a:ext>
                  </a:extLst>
                </p:cNvPr>
                <p:cNvPicPr/>
                <p:nvPr/>
              </p:nvPicPr>
              <p:blipFill>
                <a:blip r:embed="rId133"/>
                <a:stretch>
                  <a:fillRect/>
                </a:stretch>
              </p:blipFill>
              <p:spPr>
                <a:xfrm>
                  <a:off x="1621111" y="4233553"/>
                  <a:ext cx="1692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22" name="잉크 21">
                  <a:extLst>
                    <a:ext uri="{FF2B5EF4-FFF2-40B4-BE49-F238E27FC236}">
                      <a16:creationId xmlns:a16="http://schemas.microsoft.com/office/drawing/2014/main" id="{EE9A207D-8714-4282-B169-70E2C549CB39}"/>
                    </a:ext>
                  </a:extLst>
                </p14:cNvPr>
                <p14:cNvContentPartPr/>
                <p14:nvPr/>
              </p14:nvContentPartPr>
              <p14:xfrm>
                <a:off x="1941871" y="4226713"/>
                <a:ext cx="4680" cy="187920"/>
              </p14:xfrm>
            </p:contentPart>
          </mc:Choice>
          <mc:Fallback xmlns="">
            <p:pic>
              <p:nvPicPr>
                <p:cNvPr id="22" name="잉크 21">
                  <a:extLst>
                    <a:ext uri="{FF2B5EF4-FFF2-40B4-BE49-F238E27FC236}">
                      <a16:creationId xmlns:a16="http://schemas.microsoft.com/office/drawing/2014/main" id="{EE9A207D-8714-4282-B169-70E2C549CB39}"/>
                    </a:ext>
                  </a:extLst>
                </p:cNvPr>
                <p:cNvPicPr/>
                <p:nvPr/>
              </p:nvPicPr>
              <p:blipFill>
                <a:blip r:embed="rId135"/>
                <a:stretch>
                  <a:fillRect/>
                </a:stretch>
              </p:blipFill>
              <p:spPr>
                <a:xfrm>
                  <a:off x="1937551" y="4222393"/>
                  <a:ext cx="1332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23" name="잉크 22">
                  <a:extLst>
                    <a:ext uri="{FF2B5EF4-FFF2-40B4-BE49-F238E27FC236}">
                      <a16:creationId xmlns:a16="http://schemas.microsoft.com/office/drawing/2014/main" id="{6400E2E8-96C5-4D33-97B4-C7C38AD3A003}"/>
                    </a:ext>
                  </a:extLst>
                </p14:cNvPr>
                <p14:cNvContentPartPr/>
                <p14:nvPr/>
              </p14:nvContentPartPr>
              <p14:xfrm>
                <a:off x="2245711" y="4171633"/>
                <a:ext cx="9360" cy="289080"/>
              </p14:xfrm>
            </p:contentPart>
          </mc:Choice>
          <mc:Fallback xmlns="">
            <p:pic>
              <p:nvPicPr>
                <p:cNvPr id="23" name="잉크 22">
                  <a:extLst>
                    <a:ext uri="{FF2B5EF4-FFF2-40B4-BE49-F238E27FC236}">
                      <a16:creationId xmlns:a16="http://schemas.microsoft.com/office/drawing/2014/main" id="{6400E2E8-96C5-4D33-97B4-C7C38AD3A003}"/>
                    </a:ext>
                  </a:extLst>
                </p:cNvPr>
                <p:cNvPicPr/>
                <p:nvPr/>
              </p:nvPicPr>
              <p:blipFill>
                <a:blip r:embed="rId137"/>
                <a:stretch>
                  <a:fillRect/>
                </a:stretch>
              </p:blipFill>
              <p:spPr>
                <a:xfrm>
                  <a:off x="2241391" y="4167313"/>
                  <a:ext cx="1800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24" name="잉크 23">
                  <a:extLst>
                    <a:ext uri="{FF2B5EF4-FFF2-40B4-BE49-F238E27FC236}">
                      <a16:creationId xmlns:a16="http://schemas.microsoft.com/office/drawing/2014/main" id="{643BA38E-EA1D-4C50-B2C6-3EEDF959914A}"/>
                    </a:ext>
                  </a:extLst>
                </p14:cNvPr>
                <p14:cNvContentPartPr/>
                <p14:nvPr/>
              </p14:nvContentPartPr>
              <p14:xfrm>
                <a:off x="735511" y="4736113"/>
                <a:ext cx="159840" cy="178920"/>
              </p14:xfrm>
            </p:contentPart>
          </mc:Choice>
          <mc:Fallback xmlns="">
            <p:pic>
              <p:nvPicPr>
                <p:cNvPr id="24" name="잉크 23">
                  <a:extLst>
                    <a:ext uri="{FF2B5EF4-FFF2-40B4-BE49-F238E27FC236}">
                      <a16:creationId xmlns:a16="http://schemas.microsoft.com/office/drawing/2014/main" id="{643BA38E-EA1D-4C50-B2C6-3EEDF959914A}"/>
                    </a:ext>
                  </a:extLst>
                </p:cNvPr>
                <p:cNvPicPr/>
                <p:nvPr/>
              </p:nvPicPr>
              <p:blipFill>
                <a:blip r:embed="rId139"/>
                <a:stretch>
                  <a:fillRect/>
                </a:stretch>
              </p:blipFill>
              <p:spPr>
                <a:xfrm>
                  <a:off x="731191" y="4731793"/>
                  <a:ext cx="16848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25" name="잉크 24">
                  <a:extLst>
                    <a:ext uri="{FF2B5EF4-FFF2-40B4-BE49-F238E27FC236}">
                      <a16:creationId xmlns:a16="http://schemas.microsoft.com/office/drawing/2014/main" id="{462B98A6-9B43-4F54-B2FE-F17D91B6F1F4}"/>
                    </a:ext>
                  </a:extLst>
                </p14:cNvPr>
                <p14:cNvContentPartPr/>
                <p14:nvPr/>
              </p14:nvContentPartPr>
              <p14:xfrm>
                <a:off x="1158151" y="4664833"/>
                <a:ext cx="54360" cy="238320"/>
              </p14:xfrm>
            </p:contentPart>
          </mc:Choice>
          <mc:Fallback xmlns="">
            <p:pic>
              <p:nvPicPr>
                <p:cNvPr id="25" name="잉크 24">
                  <a:extLst>
                    <a:ext uri="{FF2B5EF4-FFF2-40B4-BE49-F238E27FC236}">
                      <a16:creationId xmlns:a16="http://schemas.microsoft.com/office/drawing/2014/main" id="{462B98A6-9B43-4F54-B2FE-F17D91B6F1F4}"/>
                    </a:ext>
                  </a:extLst>
                </p:cNvPr>
                <p:cNvPicPr/>
                <p:nvPr/>
              </p:nvPicPr>
              <p:blipFill>
                <a:blip r:embed="rId141"/>
                <a:stretch>
                  <a:fillRect/>
                </a:stretch>
              </p:blipFill>
              <p:spPr>
                <a:xfrm>
                  <a:off x="1153831" y="4660513"/>
                  <a:ext cx="6300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26" name="잉크 25">
                  <a:extLst>
                    <a:ext uri="{FF2B5EF4-FFF2-40B4-BE49-F238E27FC236}">
                      <a16:creationId xmlns:a16="http://schemas.microsoft.com/office/drawing/2014/main" id="{CF1E2AB9-6487-4F9D-B4C8-3BB4805A1783}"/>
                    </a:ext>
                  </a:extLst>
                </p14:cNvPr>
                <p14:cNvContentPartPr/>
                <p14:nvPr/>
              </p14:nvContentPartPr>
              <p14:xfrm>
                <a:off x="1452991" y="4653313"/>
                <a:ext cx="121680" cy="169920"/>
              </p14:xfrm>
            </p:contentPart>
          </mc:Choice>
          <mc:Fallback xmlns="">
            <p:pic>
              <p:nvPicPr>
                <p:cNvPr id="26" name="잉크 25">
                  <a:extLst>
                    <a:ext uri="{FF2B5EF4-FFF2-40B4-BE49-F238E27FC236}">
                      <a16:creationId xmlns:a16="http://schemas.microsoft.com/office/drawing/2014/main" id="{CF1E2AB9-6487-4F9D-B4C8-3BB4805A1783}"/>
                    </a:ext>
                  </a:extLst>
                </p:cNvPr>
                <p:cNvPicPr/>
                <p:nvPr/>
              </p:nvPicPr>
              <p:blipFill>
                <a:blip r:embed="rId143"/>
                <a:stretch>
                  <a:fillRect/>
                </a:stretch>
              </p:blipFill>
              <p:spPr>
                <a:xfrm>
                  <a:off x="1448671" y="4648993"/>
                  <a:ext cx="13032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27" name="잉크 26">
                  <a:extLst>
                    <a:ext uri="{FF2B5EF4-FFF2-40B4-BE49-F238E27FC236}">
                      <a16:creationId xmlns:a16="http://schemas.microsoft.com/office/drawing/2014/main" id="{2D60F2A4-6B7C-4B1A-997C-24B5780D755C}"/>
                    </a:ext>
                  </a:extLst>
                </p14:cNvPr>
                <p14:cNvContentPartPr/>
                <p14:nvPr/>
              </p14:nvContentPartPr>
              <p14:xfrm>
                <a:off x="1716151" y="4681393"/>
                <a:ext cx="160920" cy="187200"/>
              </p14:xfrm>
            </p:contentPart>
          </mc:Choice>
          <mc:Fallback xmlns="">
            <p:pic>
              <p:nvPicPr>
                <p:cNvPr id="27" name="잉크 26">
                  <a:extLst>
                    <a:ext uri="{FF2B5EF4-FFF2-40B4-BE49-F238E27FC236}">
                      <a16:creationId xmlns:a16="http://schemas.microsoft.com/office/drawing/2014/main" id="{2D60F2A4-6B7C-4B1A-997C-24B5780D755C}"/>
                    </a:ext>
                  </a:extLst>
                </p:cNvPr>
                <p:cNvPicPr/>
                <p:nvPr/>
              </p:nvPicPr>
              <p:blipFill>
                <a:blip r:embed="rId145"/>
                <a:stretch>
                  <a:fillRect/>
                </a:stretch>
              </p:blipFill>
              <p:spPr>
                <a:xfrm>
                  <a:off x="1711831" y="4677073"/>
                  <a:ext cx="16956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28" name="잉크 27">
                  <a:extLst>
                    <a:ext uri="{FF2B5EF4-FFF2-40B4-BE49-F238E27FC236}">
                      <a16:creationId xmlns:a16="http://schemas.microsoft.com/office/drawing/2014/main" id="{4A9064A5-215D-49DD-8EBA-B13555A629EA}"/>
                    </a:ext>
                  </a:extLst>
                </p14:cNvPr>
                <p14:cNvContentPartPr/>
                <p14:nvPr/>
              </p14:nvContentPartPr>
              <p14:xfrm>
                <a:off x="1999831" y="4657273"/>
                <a:ext cx="145800" cy="187920"/>
              </p14:xfrm>
            </p:contentPart>
          </mc:Choice>
          <mc:Fallback xmlns="">
            <p:pic>
              <p:nvPicPr>
                <p:cNvPr id="28" name="잉크 27">
                  <a:extLst>
                    <a:ext uri="{FF2B5EF4-FFF2-40B4-BE49-F238E27FC236}">
                      <a16:creationId xmlns:a16="http://schemas.microsoft.com/office/drawing/2014/main" id="{4A9064A5-215D-49DD-8EBA-B13555A629EA}"/>
                    </a:ext>
                  </a:extLst>
                </p:cNvPr>
                <p:cNvPicPr/>
                <p:nvPr/>
              </p:nvPicPr>
              <p:blipFill>
                <a:blip r:embed="rId147"/>
                <a:stretch>
                  <a:fillRect/>
                </a:stretch>
              </p:blipFill>
              <p:spPr>
                <a:xfrm>
                  <a:off x="1995511" y="4652953"/>
                  <a:ext cx="15444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29" name="잉크 28">
                  <a:extLst>
                    <a:ext uri="{FF2B5EF4-FFF2-40B4-BE49-F238E27FC236}">
                      <a16:creationId xmlns:a16="http://schemas.microsoft.com/office/drawing/2014/main" id="{DF07AF55-C802-4A63-AFEE-1CC7D4F4B6A0}"/>
                    </a:ext>
                  </a:extLst>
                </p14:cNvPr>
                <p14:cNvContentPartPr/>
                <p14:nvPr/>
              </p14:nvContentPartPr>
              <p14:xfrm>
                <a:off x="2261551" y="4621993"/>
                <a:ext cx="172440" cy="221400"/>
              </p14:xfrm>
            </p:contentPart>
          </mc:Choice>
          <mc:Fallback xmlns="">
            <p:pic>
              <p:nvPicPr>
                <p:cNvPr id="29" name="잉크 28">
                  <a:extLst>
                    <a:ext uri="{FF2B5EF4-FFF2-40B4-BE49-F238E27FC236}">
                      <a16:creationId xmlns:a16="http://schemas.microsoft.com/office/drawing/2014/main" id="{DF07AF55-C802-4A63-AFEE-1CC7D4F4B6A0}"/>
                    </a:ext>
                  </a:extLst>
                </p:cNvPr>
                <p:cNvPicPr/>
                <p:nvPr/>
              </p:nvPicPr>
              <p:blipFill>
                <a:blip r:embed="rId149"/>
                <a:stretch>
                  <a:fillRect/>
                </a:stretch>
              </p:blipFill>
              <p:spPr>
                <a:xfrm>
                  <a:off x="2257231" y="4617673"/>
                  <a:ext cx="18108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30" name="잉크 29">
                  <a:extLst>
                    <a:ext uri="{FF2B5EF4-FFF2-40B4-BE49-F238E27FC236}">
                      <a16:creationId xmlns:a16="http://schemas.microsoft.com/office/drawing/2014/main" id="{531DF66B-544B-4EDA-869A-B55C42D3552B}"/>
                    </a:ext>
                  </a:extLst>
                </p14:cNvPr>
                <p14:cNvContentPartPr/>
                <p14:nvPr/>
              </p14:nvContentPartPr>
              <p14:xfrm>
                <a:off x="776191" y="5134993"/>
                <a:ext cx="180720" cy="219600"/>
              </p14:xfrm>
            </p:contentPart>
          </mc:Choice>
          <mc:Fallback xmlns="">
            <p:pic>
              <p:nvPicPr>
                <p:cNvPr id="30" name="잉크 29">
                  <a:extLst>
                    <a:ext uri="{FF2B5EF4-FFF2-40B4-BE49-F238E27FC236}">
                      <a16:creationId xmlns:a16="http://schemas.microsoft.com/office/drawing/2014/main" id="{531DF66B-544B-4EDA-869A-B55C42D3552B}"/>
                    </a:ext>
                  </a:extLst>
                </p:cNvPr>
                <p:cNvPicPr/>
                <p:nvPr/>
              </p:nvPicPr>
              <p:blipFill>
                <a:blip r:embed="rId151"/>
                <a:stretch>
                  <a:fillRect/>
                </a:stretch>
              </p:blipFill>
              <p:spPr>
                <a:xfrm>
                  <a:off x="771871" y="5130673"/>
                  <a:ext cx="18936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31" name="잉크 30">
                  <a:extLst>
                    <a:ext uri="{FF2B5EF4-FFF2-40B4-BE49-F238E27FC236}">
                      <a16:creationId xmlns:a16="http://schemas.microsoft.com/office/drawing/2014/main" id="{EE678930-45DD-402B-B487-BE2938771AA6}"/>
                    </a:ext>
                  </a:extLst>
                </p14:cNvPr>
                <p14:cNvContentPartPr/>
                <p14:nvPr/>
              </p14:nvContentPartPr>
              <p14:xfrm>
                <a:off x="1167151" y="5098993"/>
                <a:ext cx="31320" cy="268200"/>
              </p14:xfrm>
            </p:contentPart>
          </mc:Choice>
          <mc:Fallback xmlns="">
            <p:pic>
              <p:nvPicPr>
                <p:cNvPr id="31" name="잉크 30">
                  <a:extLst>
                    <a:ext uri="{FF2B5EF4-FFF2-40B4-BE49-F238E27FC236}">
                      <a16:creationId xmlns:a16="http://schemas.microsoft.com/office/drawing/2014/main" id="{EE678930-45DD-402B-B487-BE2938771AA6}"/>
                    </a:ext>
                  </a:extLst>
                </p:cNvPr>
                <p:cNvPicPr/>
                <p:nvPr/>
              </p:nvPicPr>
              <p:blipFill>
                <a:blip r:embed="rId153"/>
                <a:stretch>
                  <a:fillRect/>
                </a:stretch>
              </p:blipFill>
              <p:spPr>
                <a:xfrm>
                  <a:off x="1162831" y="5094673"/>
                  <a:ext cx="3996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36" name="잉크 35">
                  <a:extLst>
                    <a:ext uri="{FF2B5EF4-FFF2-40B4-BE49-F238E27FC236}">
                      <a16:creationId xmlns:a16="http://schemas.microsoft.com/office/drawing/2014/main" id="{EE1A4DBA-34E9-4010-9575-2AB4EB36B298}"/>
                    </a:ext>
                  </a:extLst>
                </p14:cNvPr>
                <p14:cNvContentPartPr/>
                <p14:nvPr/>
              </p14:nvContentPartPr>
              <p14:xfrm>
                <a:off x="844591" y="5543593"/>
                <a:ext cx="127440" cy="212040"/>
              </p14:xfrm>
            </p:contentPart>
          </mc:Choice>
          <mc:Fallback xmlns="">
            <p:pic>
              <p:nvPicPr>
                <p:cNvPr id="36" name="잉크 35">
                  <a:extLst>
                    <a:ext uri="{FF2B5EF4-FFF2-40B4-BE49-F238E27FC236}">
                      <a16:creationId xmlns:a16="http://schemas.microsoft.com/office/drawing/2014/main" id="{EE1A4DBA-34E9-4010-9575-2AB4EB36B298}"/>
                    </a:ext>
                  </a:extLst>
                </p:cNvPr>
                <p:cNvPicPr/>
                <p:nvPr/>
              </p:nvPicPr>
              <p:blipFill>
                <a:blip r:embed="rId155"/>
                <a:stretch>
                  <a:fillRect/>
                </a:stretch>
              </p:blipFill>
              <p:spPr>
                <a:xfrm>
                  <a:off x="840271" y="5539273"/>
                  <a:ext cx="13608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37" name="잉크 36">
                  <a:extLst>
                    <a:ext uri="{FF2B5EF4-FFF2-40B4-BE49-F238E27FC236}">
                      <a16:creationId xmlns:a16="http://schemas.microsoft.com/office/drawing/2014/main" id="{46D3C12C-51DB-4065-B8E3-734FA73C392C}"/>
                    </a:ext>
                  </a:extLst>
                </p14:cNvPr>
                <p14:cNvContentPartPr/>
                <p14:nvPr/>
              </p14:nvContentPartPr>
              <p14:xfrm>
                <a:off x="1192711" y="5510833"/>
                <a:ext cx="42840" cy="232560"/>
              </p14:xfrm>
            </p:contentPart>
          </mc:Choice>
          <mc:Fallback xmlns="">
            <p:pic>
              <p:nvPicPr>
                <p:cNvPr id="37" name="잉크 36">
                  <a:extLst>
                    <a:ext uri="{FF2B5EF4-FFF2-40B4-BE49-F238E27FC236}">
                      <a16:creationId xmlns:a16="http://schemas.microsoft.com/office/drawing/2014/main" id="{46D3C12C-51DB-4065-B8E3-734FA73C392C}"/>
                    </a:ext>
                  </a:extLst>
                </p:cNvPr>
                <p:cNvPicPr/>
                <p:nvPr/>
              </p:nvPicPr>
              <p:blipFill>
                <a:blip r:embed="rId157"/>
                <a:stretch>
                  <a:fillRect/>
                </a:stretch>
              </p:blipFill>
              <p:spPr>
                <a:xfrm>
                  <a:off x="1188391" y="5506513"/>
                  <a:ext cx="5148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32" name="잉크 31">
                  <a:extLst>
                    <a:ext uri="{FF2B5EF4-FFF2-40B4-BE49-F238E27FC236}">
                      <a16:creationId xmlns:a16="http://schemas.microsoft.com/office/drawing/2014/main" id="{ACD9E897-08FD-4B04-B430-58684FE8947F}"/>
                    </a:ext>
                  </a:extLst>
                </p14:cNvPr>
                <p14:cNvContentPartPr/>
                <p14:nvPr/>
              </p14:nvContentPartPr>
              <p14:xfrm>
                <a:off x="1451551" y="5058313"/>
                <a:ext cx="159480" cy="223920"/>
              </p14:xfrm>
            </p:contentPart>
          </mc:Choice>
          <mc:Fallback xmlns="">
            <p:pic>
              <p:nvPicPr>
                <p:cNvPr id="32" name="잉크 31">
                  <a:extLst>
                    <a:ext uri="{FF2B5EF4-FFF2-40B4-BE49-F238E27FC236}">
                      <a16:creationId xmlns:a16="http://schemas.microsoft.com/office/drawing/2014/main" id="{ACD9E897-08FD-4B04-B430-58684FE8947F}"/>
                    </a:ext>
                  </a:extLst>
                </p:cNvPr>
                <p:cNvPicPr/>
                <p:nvPr/>
              </p:nvPicPr>
              <p:blipFill>
                <a:blip r:embed="rId159"/>
                <a:stretch>
                  <a:fillRect/>
                </a:stretch>
              </p:blipFill>
              <p:spPr>
                <a:xfrm>
                  <a:off x="1447231" y="5053993"/>
                  <a:ext cx="16812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33" name="잉크 32">
                  <a:extLst>
                    <a:ext uri="{FF2B5EF4-FFF2-40B4-BE49-F238E27FC236}">
                      <a16:creationId xmlns:a16="http://schemas.microsoft.com/office/drawing/2014/main" id="{2AD3B7D9-C62F-43B4-8E7B-85E6C7A66CE7}"/>
                    </a:ext>
                  </a:extLst>
                </p14:cNvPr>
                <p14:cNvContentPartPr/>
                <p14:nvPr/>
              </p14:nvContentPartPr>
              <p14:xfrm>
                <a:off x="1762951" y="5031313"/>
                <a:ext cx="233280" cy="250200"/>
              </p14:xfrm>
            </p:contentPart>
          </mc:Choice>
          <mc:Fallback xmlns="">
            <p:pic>
              <p:nvPicPr>
                <p:cNvPr id="33" name="잉크 32">
                  <a:extLst>
                    <a:ext uri="{FF2B5EF4-FFF2-40B4-BE49-F238E27FC236}">
                      <a16:creationId xmlns:a16="http://schemas.microsoft.com/office/drawing/2014/main" id="{2AD3B7D9-C62F-43B4-8E7B-85E6C7A66CE7}"/>
                    </a:ext>
                  </a:extLst>
                </p:cNvPr>
                <p:cNvPicPr/>
                <p:nvPr/>
              </p:nvPicPr>
              <p:blipFill>
                <a:blip r:embed="rId161"/>
                <a:stretch>
                  <a:fillRect/>
                </a:stretch>
              </p:blipFill>
              <p:spPr>
                <a:xfrm>
                  <a:off x="1758631" y="5026993"/>
                  <a:ext cx="24192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34" name="잉크 33">
                  <a:extLst>
                    <a:ext uri="{FF2B5EF4-FFF2-40B4-BE49-F238E27FC236}">
                      <a16:creationId xmlns:a16="http://schemas.microsoft.com/office/drawing/2014/main" id="{EE0E3CC7-8814-4747-AC60-460AD0B0C139}"/>
                    </a:ext>
                  </a:extLst>
                </p14:cNvPr>
                <p14:cNvContentPartPr/>
                <p14:nvPr/>
              </p14:nvContentPartPr>
              <p14:xfrm>
                <a:off x="2046271" y="5024833"/>
                <a:ext cx="161280" cy="223200"/>
              </p14:xfrm>
            </p:contentPart>
          </mc:Choice>
          <mc:Fallback xmlns="">
            <p:pic>
              <p:nvPicPr>
                <p:cNvPr id="34" name="잉크 33">
                  <a:extLst>
                    <a:ext uri="{FF2B5EF4-FFF2-40B4-BE49-F238E27FC236}">
                      <a16:creationId xmlns:a16="http://schemas.microsoft.com/office/drawing/2014/main" id="{EE0E3CC7-8814-4747-AC60-460AD0B0C139}"/>
                    </a:ext>
                  </a:extLst>
                </p:cNvPr>
                <p:cNvPicPr/>
                <p:nvPr/>
              </p:nvPicPr>
              <p:blipFill>
                <a:blip r:embed="rId163"/>
                <a:stretch>
                  <a:fillRect/>
                </a:stretch>
              </p:blipFill>
              <p:spPr>
                <a:xfrm>
                  <a:off x="2041951" y="5020513"/>
                  <a:ext cx="16992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35" name="잉크 34">
                  <a:extLst>
                    <a:ext uri="{FF2B5EF4-FFF2-40B4-BE49-F238E27FC236}">
                      <a16:creationId xmlns:a16="http://schemas.microsoft.com/office/drawing/2014/main" id="{1786CBA8-9E6D-4DA2-8C82-53B54B04DFE3}"/>
                    </a:ext>
                  </a:extLst>
                </p14:cNvPr>
                <p14:cNvContentPartPr/>
                <p14:nvPr/>
              </p14:nvContentPartPr>
              <p14:xfrm>
                <a:off x="2320951" y="4992433"/>
                <a:ext cx="176040" cy="189720"/>
              </p14:xfrm>
            </p:contentPart>
          </mc:Choice>
          <mc:Fallback xmlns="">
            <p:pic>
              <p:nvPicPr>
                <p:cNvPr id="35" name="잉크 34">
                  <a:extLst>
                    <a:ext uri="{FF2B5EF4-FFF2-40B4-BE49-F238E27FC236}">
                      <a16:creationId xmlns:a16="http://schemas.microsoft.com/office/drawing/2014/main" id="{1786CBA8-9E6D-4DA2-8C82-53B54B04DFE3}"/>
                    </a:ext>
                  </a:extLst>
                </p:cNvPr>
                <p:cNvPicPr/>
                <p:nvPr/>
              </p:nvPicPr>
              <p:blipFill>
                <a:blip r:embed="rId165"/>
                <a:stretch>
                  <a:fillRect/>
                </a:stretch>
              </p:blipFill>
              <p:spPr>
                <a:xfrm>
                  <a:off x="2316631" y="4988113"/>
                  <a:ext cx="18468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38" name="잉크 37">
                  <a:extLst>
                    <a:ext uri="{FF2B5EF4-FFF2-40B4-BE49-F238E27FC236}">
                      <a16:creationId xmlns:a16="http://schemas.microsoft.com/office/drawing/2014/main" id="{E9801F5F-5D61-4F52-8214-3D055F0DBFB4}"/>
                    </a:ext>
                  </a:extLst>
                </p14:cNvPr>
                <p14:cNvContentPartPr/>
                <p14:nvPr/>
              </p14:nvContentPartPr>
              <p14:xfrm>
                <a:off x="1469551" y="5440633"/>
                <a:ext cx="154440" cy="223920"/>
              </p14:xfrm>
            </p:contentPart>
          </mc:Choice>
          <mc:Fallback xmlns="">
            <p:pic>
              <p:nvPicPr>
                <p:cNvPr id="38" name="잉크 37">
                  <a:extLst>
                    <a:ext uri="{FF2B5EF4-FFF2-40B4-BE49-F238E27FC236}">
                      <a16:creationId xmlns:a16="http://schemas.microsoft.com/office/drawing/2014/main" id="{E9801F5F-5D61-4F52-8214-3D055F0DBFB4}"/>
                    </a:ext>
                  </a:extLst>
                </p:cNvPr>
                <p:cNvPicPr/>
                <p:nvPr/>
              </p:nvPicPr>
              <p:blipFill>
                <a:blip r:embed="rId167"/>
                <a:stretch>
                  <a:fillRect/>
                </a:stretch>
              </p:blipFill>
              <p:spPr>
                <a:xfrm>
                  <a:off x="1465231" y="5436313"/>
                  <a:ext cx="16308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39" name="잉크 38">
                  <a:extLst>
                    <a:ext uri="{FF2B5EF4-FFF2-40B4-BE49-F238E27FC236}">
                      <a16:creationId xmlns:a16="http://schemas.microsoft.com/office/drawing/2014/main" id="{3C556E0D-46DF-437A-AF88-5EA883E36EBD}"/>
                    </a:ext>
                  </a:extLst>
                </p14:cNvPr>
                <p14:cNvContentPartPr/>
                <p14:nvPr/>
              </p14:nvContentPartPr>
              <p14:xfrm>
                <a:off x="1816591" y="5399953"/>
                <a:ext cx="144360" cy="191880"/>
              </p14:xfrm>
            </p:contentPart>
          </mc:Choice>
          <mc:Fallback xmlns="">
            <p:pic>
              <p:nvPicPr>
                <p:cNvPr id="39" name="잉크 38">
                  <a:extLst>
                    <a:ext uri="{FF2B5EF4-FFF2-40B4-BE49-F238E27FC236}">
                      <a16:creationId xmlns:a16="http://schemas.microsoft.com/office/drawing/2014/main" id="{3C556E0D-46DF-437A-AF88-5EA883E36EBD}"/>
                    </a:ext>
                  </a:extLst>
                </p:cNvPr>
                <p:cNvPicPr/>
                <p:nvPr/>
              </p:nvPicPr>
              <p:blipFill>
                <a:blip r:embed="rId169"/>
                <a:stretch>
                  <a:fillRect/>
                </a:stretch>
              </p:blipFill>
              <p:spPr>
                <a:xfrm>
                  <a:off x="1812271" y="5395633"/>
                  <a:ext cx="15300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40" name="잉크 39">
                  <a:extLst>
                    <a:ext uri="{FF2B5EF4-FFF2-40B4-BE49-F238E27FC236}">
                      <a16:creationId xmlns:a16="http://schemas.microsoft.com/office/drawing/2014/main" id="{7434165C-8539-4543-BE8F-C5ACE66C1C50}"/>
                    </a:ext>
                  </a:extLst>
                </p14:cNvPr>
                <p14:cNvContentPartPr/>
                <p14:nvPr/>
              </p14:nvContentPartPr>
              <p14:xfrm>
                <a:off x="2097751" y="5375473"/>
                <a:ext cx="143280" cy="203400"/>
              </p14:xfrm>
            </p:contentPart>
          </mc:Choice>
          <mc:Fallback xmlns="">
            <p:pic>
              <p:nvPicPr>
                <p:cNvPr id="40" name="잉크 39">
                  <a:extLst>
                    <a:ext uri="{FF2B5EF4-FFF2-40B4-BE49-F238E27FC236}">
                      <a16:creationId xmlns:a16="http://schemas.microsoft.com/office/drawing/2014/main" id="{7434165C-8539-4543-BE8F-C5ACE66C1C50}"/>
                    </a:ext>
                  </a:extLst>
                </p:cNvPr>
                <p:cNvPicPr/>
                <p:nvPr/>
              </p:nvPicPr>
              <p:blipFill>
                <a:blip r:embed="rId171"/>
                <a:stretch>
                  <a:fillRect/>
                </a:stretch>
              </p:blipFill>
              <p:spPr>
                <a:xfrm>
                  <a:off x="2093431" y="5371153"/>
                  <a:ext cx="15192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41" name="잉크 40">
                  <a:extLst>
                    <a:ext uri="{FF2B5EF4-FFF2-40B4-BE49-F238E27FC236}">
                      <a16:creationId xmlns:a16="http://schemas.microsoft.com/office/drawing/2014/main" id="{3C0FEE91-A12E-402C-B8A0-17987CC9E70F}"/>
                    </a:ext>
                  </a:extLst>
                </p14:cNvPr>
                <p14:cNvContentPartPr/>
                <p14:nvPr/>
              </p14:nvContentPartPr>
              <p14:xfrm>
                <a:off x="2325271" y="5407153"/>
                <a:ext cx="219600" cy="190440"/>
              </p14:xfrm>
            </p:contentPart>
          </mc:Choice>
          <mc:Fallback xmlns="">
            <p:pic>
              <p:nvPicPr>
                <p:cNvPr id="41" name="잉크 40">
                  <a:extLst>
                    <a:ext uri="{FF2B5EF4-FFF2-40B4-BE49-F238E27FC236}">
                      <a16:creationId xmlns:a16="http://schemas.microsoft.com/office/drawing/2014/main" id="{3C0FEE91-A12E-402C-B8A0-17987CC9E70F}"/>
                    </a:ext>
                  </a:extLst>
                </p:cNvPr>
                <p:cNvPicPr/>
                <p:nvPr/>
              </p:nvPicPr>
              <p:blipFill>
                <a:blip r:embed="rId173"/>
                <a:stretch>
                  <a:fillRect/>
                </a:stretch>
              </p:blipFill>
              <p:spPr>
                <a:xfrm>
                  <a:off x="2320951" y="5402833"/>
                  <a:ext cx="22824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1" name="잉크 100">
                  <a:extLst>
                    <a:ext uri="{FF2B5EF4-FFF2-40B4-BE49-F238E27FC236}">
                      <a16:creationId xmlns:a16="http://schemas.microsoft.com/office/drawing/2014/main" id="{A3442121-436F-46A6-9FF6-BC64C59EF894}"/>
                    </a:ext>
                  </a:extLst>
                </p14:cNvPr>
                <p14:cNvContentPartPr/>
                <p14:nvPr/>
              </p14:nvContentPartPr>
              <p14:xfrm>
                <a:off x="699511" y="3225553"/>
                <a:ext cx="1987200" cy="2368080"/>
              </p14:xfrm>
            </p:contentPart>
          </mc:Choice>
          <mc:Fallback xmlns="">
            <p:pic>
              <p:nvPicPr>
                <p:cNvPr id="101" name="잉크 100">
                  <a:extLst>
                    <a:ext uri="{FF2B5EF4-FFF2-40B4-BE49-F238E27FC236}">
                      <a16:creationId xmlns:a16="http://schemas.microsoft.com/office/drawing/2014/main" id="{A3442121-436F-46A6-9FF6-BC64C59EF894}"/>
                    </a:ext>
                  </a:extLst>
                </p:cNvPr>
                <p:cNvPicPr/>
                <p:nvPr/>
              </p:nvPicPr>
              <p:blipFill>
                <a:blip r:embed="rId175"/>
                <a:stretch>
                  <a:fillRect/>
                </a:stretch>
              </p:blipFill>
              <p:spPr>
                <a:xfrm>
                  <a:off x="695191" y="3221233"/>
                  <a:ext cx="1995840" cy="23767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2" name="잉크 101">
                  <a:extLst>
                    <a:ext uri="{FF2B5EF4-FFF2-40B4-BE49-F238E27FC236}">
                      <a16:creationId xmlns:a16="http://schemas.microsoft.com/office/drawing/2014/main" id="{BA7598E4-44ED-4CB6-A642-D98E132CB9EF}"/>
                    </a:ext>
                  </a:extLst>
                </p14:cNvPr>
                <p14:cNvContentPartPr/>
                <p14:nvPr/>
              </p14:nvContentPartPr>
              <p14:xfrm>
                <a:off x="711031" y="3481513"/>
                <a:ext cx="180720" cy="2395080"/>
              </p14:xfrm>
            </p:contentPart>
          </mc:Choice>
          <mc:Fallback xmlns="">
            <p:pic>
              <p:nvPicPr>
                <p:cNvPr id="102" name="잉크 101">
                  <a:extLst>
                    <a:ext uri="{FF2B5EF4-FFF2-40B4-BE49-F238E27FC236}">
                      <a16:creationId xmlns:a16="http://schemas.microsoft.com/office/drawing/2014/main" id="{BA7598E4-44ED-4CB6-A642-D98E132CB9EF}"/>
                    </a:ext>
                  </a:extLst>
                </p:cNvPr>
                <p:cNvPicPr/>
                <p:nvPr/>
              </p:nvPicPr>
              <p:blipFill>
                <a:blip r:embed="rId177"/>
                <a:stretch>
                  <a:fillRect/>
                </a:stretch>
              </p:blipFill>
              <p:spPr>
                <a:xfrm>
                  <a:off x="706711" y="3477193"/>
                  <a:ext cx="189360" cy="240372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3" name="잉크 102">
                  <a:extLst>
                    <a:ext uri="{FF2B5EF4-FFF2-40B4-BE49-F238E27FC236}">
                      <a16:creationId xmlns:a16="http://schemas.microsoft.com/office/drawing/2014/main" id="{B9A11B1B-66BD-4CA4-AD73-56D6847FA639}"/>
                    </a:ext>
                  </a:extLst>
                </p14:cNvPr>
                <p14:cNvContentPartPr/>
                <p14:nvPr/>
              </p14:nvContentPartPr>
              <p14:xfrm>
                <a:off x="921271" y="5577433"/>
                <a:ext cx="1806840" cy="324000"/>
              </p14:xfrm>
            </p:contentPart>
          </mc:Choice>
          <mc:Fallback xmlns="">
            <p:pic>
              <p:nvPicPr>
                <p:cNvPr id="103" name="잉크 102">
                  <a:extLst>
                    <a:ext uri="{FF2B5EF4-FFF2-40B4-BE49-F238E27FC236}">
                      <a16:creationId xmlns:a16="http://schemas.microsoft.com/office/drawing/2014/main" id="{B9A11B1B-66BD-4CA4-AD73-56D6847FA639}"/>
                    </a:ext>
                  </a:extLst>
                </p:cNvPr>
                <p:cNvPicPr/>
                <p:nvPr/>
              </p:nvPicPr>
              <p:blipFill>
                <a:blip r:embed="rId179"/>
                <a:stretch>
                  <a:fillRect/>
                </a:stretch>
              </p:blipFill>
              <p:spPr>
                <a:xfrm>
                  <a:off x="916951" y="5573113"/>
                  <a:ext cx="1815480" cy="332640"/>
                </a:xfrm>
                <a:prstGeom prst="rect">
                  <a:avLst/>
                </a:prstGeom>
              </p:spPr>
            </p:pic>
          </mc:Fallback>
        </mc:AlternateContent>
      </p:grpSp>
    </p:spTree>
    <p:extLst>
      <p:ext uri="{BB962C8B-B14F-4D97-AF65-F5344CB8AC3E}">
        <p14:creationId xmlns:p14="http://schemas.microsoft.com/office/powerpoint/2010/main" val="1991874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69137471-069A-446F-855A-33AA24754466}"/>
              </a:ext>
            </a:extLst>
          </p:cNvPr>
          <p:cNvPicPr>
            <a:picLocks noChangeAspect="1"/>
          </p:cNvPicPr>
          <p:nvPr/>
        </p:nvPicPr>
        <p:blipFill>
          <a:blip r:embed="rId2"/>
          <a:stretch>
            <a:fillRect/>
          </a:stretch>
        </p:blipFill>
        <p:spPr>
          <a:xfrm>
            <a:off x="1400756" y="141402"/>
            <a:ext cx="8937625" cy="6716598"/>
          </a:xfrm>
          <a:prstGeom prst="rect">
            <a:avLst/>
          </a:prstGeom>
        </p:spPr>
      </p:pic>
    </p:spTree>
    <p:extLst>
      <p:ext uri="{BB962C8B-B14F-4D97-AF65-F5344CB8AC3E}">
        <p14:creationId xmlns:p14="http://schemas.microsoft.com/office/powerpoint/2010/main" val="278794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2BF44A1C-ACD5-4324-95D0-271585D3A86F}"/>
              </a:ext>
            </a:extLst>
          </p:cNvPr>
          <p:cNvPicPr>
            <a:picLocks noChangeAspect="1"/>
          </p:cNvPicPr>
          <p:nvPr/>
        </p:nvPicPr>
        <p:blipFill>
          <a:blip r:embed="rId2"/>
          <a:stretch>
            <a:fillRect/>
          </a:stretch>
        </p:blipFill>
        <p:spPr>
          <a:xfrm>
            <a:off x="1812060" y="0"/>
            <a:ext cx="8567879" cy="6858000"/>
          </a:xfrm>
          <a:prstGeom prst="rect">
            <a:avLst/>
          </a:prstGeom>
        </p:spPr>
      </p:pic>
    </p:spTree>
    <p:extLst>
      <p:ext uri="{BB962C8B-B14F-4D97-AF65-F5344CB8AC3E}">
        <p14:creationId xmlns:p14="http://schemas.microsoft.com/office/powerpoint/2010/main" val="4044525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Contents</a:t>
            </a:r>
            <a:endParaRPr lang="ko-KR" altLang="en-US" dirty="0"/>
          </a:p>
        </p:txBody>
      </p:sp>
      <p:sp>
        <p:nvSpPr>
          <p:cNvPr id="3" name="내용 개체 틀 2"/>
          <p:cNvSpPr>
            <a:spLocks noGrp="1"/>
          </p:cNvSpPr>
          <p:nvPr>
            <p:ph idx="1"/>
          </p:nvPr>
        </p:nvSpPr>
        <p:spPr/>
        <p:txBody>
          <a:bodyPr>
            <a:normAutofit fontScale="62500" lnSpcReduction="20000"/>
          </a:bodyPr>
          <a:lstStyle/>
          <a:p>
            <a:pPr marL="514350" indent="-514350">
              <a:buFont typeface="+mj-lt"/>
              <a:buAutoNum type="arabicPeriod"/>
            </a:pPr>
            <a:r>
              <a:rPr lang="en-US" altLang="ko-KR" dirty="0"/>
              <a:t>Introduction</a:t>
            </a:r>
          </a:p>
          <a:p>
            <a:pPr marL="514350" indent="-514350">
              <a:buFont typeface="+mj-lt"/>
              <a:buAutoNum type="arabicPeriod"/>
            </a:pPr>
            <a:r>
              <a:rPr lang="en-US" altLang="ko-KR" dirty="0"/>
              <a:t>K-Nearest Neighbor Algorithm</a:t>
            </a:r>
          </a:p>
          <a:p>
            <a:pPr marL="514350" indent="-514350">
              <a:buFont typeface="+mj-lt"/>
              <a:buAutoNum type="arabicPeriod"/>
            </a:pPr>
            <a:r>
              <a:rPr lang="en-US" altLang="ko-KR" dirty="0"/>
              <a:t>LDA(Linear Discriminant Analysis)</a:t>
            </a:r>
          </a:p>
          <a:p>
            <a:pPr marL="514350" indent="-514350">
              <a:buFont typeface="+mj-lt"/>
              <a:buAutoNum type="arabicPeriod"/>
            </a:pPr>
            <a:r>
              <a:rPr lang="en-US" altLang="ko-KR" dirty="0"/>
              <a:t>Perceptron</a:t>
            </a:r>
          </a:p>
          <a:p>
            <a:pPr marL="514350" indent="-514350">
              <a:buFont typeface="+mj-lt"/>
              <a:buAutoNum type="arabicPeriod"/>
            </a:pPr>
            <a:r>
              <a:rPr lang="en-US" altLang="ko-KR" dirty="0"/>
              <a:t>Feed-Forward Neural Networks</a:t>
            </a:r>
          </a:p>
          <a:p>
            <a:pPr marL="514350" indent="-514350">
              <a:buFont typeface="+mj-lt"/>
              <a:buAutoNum type="arabicPeriod"/>
            </a:pPr>
            <a:r>
              <a:rPr lang="en-US" altLang="ko-KR" dirty="0"/>
              <a:t>RNN(Recurrent Neural Networks)</a:t>
            </a:r>
          </a:p>
          <a:p>
            <a:pPr marL="514350" indent="-514350">
              <a:buFont typeface="+mj-lt"/>
              <a:buAutoNum type="arabicPeriod"/>
            </a:pPr>
            <a:r>
              <a:rPr lang="en-US" altLang="ko-KR" dirty="0"/>
              <a:t>SVM(Support Vector Machine)</a:t>
            </a:r>
          </a:p>
          <a:p>
            <a:pPr marL="514350" indent="-514350">
              <a:buFont typeface="+mj-lt"/>
              <a:buAutoNum type="arabicPeriod"/>
            </a:pPr>
            <a:r>
              <a:rPr lang="en-US" altLang="ko-KR" dirty="0"/>
              <a:t>Ensemble Learning</a:t>
            </a:r>
          </a:p>
          <a:p>
            <a:pPr marL="514350" indent="-514350">
              <a:buFont typeface="+mj-lt"/>
              <a:buAutoNum type="arabicPeriod"/>
            </a:pPr>
            <a:r>
              <a:rPr lang="en-US" altLang="ko-KR" b="1" dirty="0"/>
              <a:t>CNN(Convolutional Neural Network)</a:t>
            </a:r>
          </a:p>
          <a:p>
            <a:pPr marL="514350" indent="-514350">
              <a:buFont typeface="+mj-lt"/>
              <a:buAutoNum type="arabicPeriod"/>
            </a:pPr>
            <a:r>
              <a:rPr lang="en-US" altLang="ko-KR" dirty="0"/>
              <a:t>PCA(Principal Component Analysis)</a:t>
            </a:r>
          </a:p>
          <a:p>
            <a:pPr marL="514350" indent="-514350">
              <a:buFont typeface="+mj-lt"/>
              <a:buAutoNum type="arabicPeriod"/>
            </a:pPr>
            <a:r>
              <a:rPr lang="en-US" altLang="ko-KR" dirty="0"/>
              <a:t>ICA(Independent Component Analysis)</a:t>
            </a:r>
          </a:p>
          <a:p>
            <a:pPr marL="514350" indent="-514350">
              <a:buFont typeface="+mj-lt"/>
              <a:buAutoNum type="arabicPeriod"/>
            </a:pPr>
            <a:r>
              <a:rPr lang="en-US" altLang="ko-KR" dirty="0"/>
              <a:t>Clustering</a:t>
            </a:r>
          </a:p>
          <a:p>
            <a:pPr marL="514350" indent="-514350">
              <a:buFont typeface="+mj-lt"/>
              <a:buAutoNum type="arabicPeriod"/>
            </a:pPr>
            <a:r>
              <a:rPr lang="en-US" altLang="ko-KR" dirty="0"/>
              <a:t>GAN(Generative Adversarial Network) </a:t>
            </a:r>
          </a:p>
        </p:txBody>
      </p:sp>
    </p:spTree>
    <p:extLst>
      <p:ext uri="{BB962C8B-B14F-4D97-AF65-F5344CB8AC3E}">
        <p14:creationId xmlns:p14="http://schemas.microsoft.com/office/powerpoint/2010/main" val="1574034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20661" y="304800"/>
            <a:ext cx="10515600" cy="535828"/>
          </a:xfrm>
        </p:spPr>
        <p:txBody>
          <a:bodyPr>
            <a:normAutofit/>
          </a:bodyPr>
          <a:lstStyle/>
          <a:p>
            <a:r>
              <a:rPr lang="en-US" altLang="ko-KR" sz="3200" b="1" dirty="0"/>
              <a:t>9.4. Hyperparameters and Regularization</a:t>
            </a:r>
            <a:endParaRPr lang="ko-KR" altLang="en-US" sz="3200"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468261" y="981595"/>
            <a:ext cx="11255478" cy="5568854"/>
          </a:xfrm>
        </p:spPr>
        <p:txBody>
          <a:bodyPr>
            <a:normAutofit fontScale="85000" lnSpcReduction="20000"/>
          </a:bodyPr>
          <a:lstStyle/>
          <a:p>
            <a:r>
              <a:rPr lang="en-US" altLang="ko-KR" b="1" dirty="0"/>
              <a:t>Choosing Hyperparameters</a:t>
            </a:r>
          </a:p>
          <a:p>
            <a:pPr marL="457200" lvl="1" indent="0">
              <a:buNone/>
            </a:pPr>
            <a:r>
              <a:rPr lang="en-US" altLang="ko-KR" sz="2100" dirty="0"/>
              <a:t>CNNs use more </a:t>
            </a:r>
            <a:r>
              <a:rPr lang="en-US" altLang="ko-KR" sz="2100" dirty="0">
                <a:hlinkClick r:id="rId2" tooltip="Hyperparameter (machine learning)"/>
              </a:rPr>
              <a:t>hyperparameters</a:t>
            </a:r>
            <a:r>
              <a:rPr lang="en-US" altLang="ko-KR" sz="2100" dirty="0"/>
              <a:t> than a standard multilayer perceptron (MLP). While the usual rules for </a:t>
            </a:r>
            <a:r>
              <a:rPr lang="en-US" altLang="ko-KR" sz="2100" dirty="0">
                <a:hlinkClick r:id="rId3" tooltip="Learning rate (page does not exist)"/>
              </a:rPr>
              <a:t>learning rates</a:t>
            </a:r>
            <a:r>
              <a:rPr lang="en-US" altLang="ko-KR" sz="2100" dirty="0"/>
              <a:t> and </a:t>
            </a:r>
            <a:r>
              <a:rPr lang="en-US" altLang="ko-KR" sz="2100" dirty="0">
                <a:hlinkClick r:id="rId4" tooltip="Regularization (mathematics)"/>
              </a:rPr>
              <a:t>regularization</a:t>
            </a:r>
            <a:r>
              <a:rPr lang="en-US" altLang="ko-KR" sz="2100" dirty="0"/>
              <a:t> constants still apply, the following should be kept in mind when optimizing.</a:t>
            </a:r>
          </a:p>
          <a:p>
            <a:pPr lvl="1"/>
            <a:endParaRPr lang="en-US" altLang="ko-KR" b="1" dirty="0"/>
          </a:p>
          <a:p>
            <a:pPr lvl="1"/>
            <a:r>
              <a:rPr lang="en-US" altLang="ko-KR" b="1" dirty="0"/>
              <a:t>Number of filters</a:t>
            </a:r>
          </a:p>
          <a:p>
            <a:pPr lvl="1" algn="just">
              <a:buFont typeface="Wingdings" panose="05000000000000000000" pitchFamily="2" charset="2"/>
              <a:buChar char="ü"/>
            </a:pPr>
            <a:r>
              <a:rPr lang="en-US" altLang="ko-KR" dirty="0"/>
              <a:t>Since feature map size decreases with depth, layers near the input layer will tend to have fewer filters while higher layers can have more. To equalize computation at each layer, the product of feature values </a:t>
            </a:r>
            <a:r>
              <a:rPr lang="en-US" altLang="ko-KR" i="1" dirty="0" err="1"/>
              <a:t>v</a:t>
            </a:r>
            <a:r>
              <a:rPr lang="en-US" altLang="ko-KR" i="1" baseline="-25000" dirty="0" err="1"/>
              <a:t>a</a:t>
            </a:r>
            <a:r>
              <a:rPr lang="en-US" altLang="ko-KR" dirty="0"/>
              <a:t> with pixel position is kept roughly constant across layers. Preserving more information about the input would require keeping the total number of activations (number of feature maps times number of pixel positions) non-decreasing from one layer to the next. </a:t>
            </a:r>
          </a:p>
          <a:p>
            <a:pPr lvl="1" algn="just"/>
            <a:endParaRPr lang="en-US" altLang="ko-KR" sz="1300" b="1" dirty="0"/>
          </a:p>
          <a:p>
            <a:pPr lvl="1"/>
            <a:r>
              <a:rPr lang="en-US" altLang="ko-KR" b="1" dirty="0"/>
              <a:t>Filter shape</a:t>
            </a:r>
          </a:p>
          <a:p>
            <a:pPr lvl="1" algn="just">
              <a:buFont typeface="Wingdings" panose="05000000000000000000" pitchFamily="2" charset="2"/>
              <a:buChar char="ü"/>
            </a:pPr>
            <a:r>
              <a:rPr lang="en-US" altLang="ko-KR" dirty="0"/>
              <a:t>Common filter shapes found in the literature vary greatly, and are usually chosen based on the dataset. The challenge is, thus, to find the right level of granularity so as to create abstractions at the proper scale, given a particular dataset, and without </a:t>
            </a:r>
            <a:r>
              <a:rPr lang="en-US" altLang="ko-KR" dirty="0">
                <a:hlinkClick r:id="rId5" tooltip="Overfitting"/>
              </a:rPr>
              <a:t>overfitting</a:t>
            </a:r>
            <a:r>
              <a:rPr lang="en-US" altLang="ko-KR" dirty="0"/>
              <a:t>. </a:t>
            </a:r>
          </a:p>
          <a:p>
            <a:pPr lvl="1"/>
            <a:endParaRPr lang="en-US" altLang="ko-KR" sz="1200" b="1" dirty="0"/>
          </a:p>
          <a:p>
            <a:pPr lvl="1"/>
            <a:r>
              <a:rPr lang="en-US" altLang="ko-KR" b="1" dirty="0"/>
              <a:t>Max pooling shape</a:t>
            </a:r>
          </a:p>
          <a:p>
            <a:pPr lvl="1" algn="just">
              <a:buFont typeface="Wingdings" panose="05000000000000000000" pitchFamily="2" charset="2"/>
              <a:buChar char="ü"/>
            </a:pPr>
            <a:r>
              <a:rPr lang="en-US" altLang="ko-KR" dirty="0"/>
              <a:t>Typical values are 2×2. Very large input volumes may warrant 4×4 pooling in the lower layers. However, choosing larger shapes will dramatically </a:t>
            </a:r>
            <a:r>
              <a:rPr lang="en-US" altLang="ko-KR" dirty="0">
                <a:hlinkClick r:id="rId6" tooltip="Dimensionality reduction"/>
              </a:rPr>
              <a:t>reduce the dimension</a:t>
            </a:r>
            <a:r>
              <a:rPr lang="en-US" altLang="ko-KR" dirty="0"/>
              <a:t> of the signal, and may result in excess </a:t>
            </a:r>
            <a:r>
              <a:rPr lang="en-US" altLang="ko-KR" dirty="0">
                <a:hlinkClick r:id="rId7" tooltip="Data loss"/>
              </a:rPr>
              <a:t>information loss</a:t>
            </a:r>
            <a:r>
              <a:rPr lang="en-US" altLang="ko-KR" dirty="0"/>
              <a:t>. Often, non-overlapping pooling windows perform best.</a:t>
            </a:r>
          </a:p>
        </p:txBody>
      </p:sp>
    </p:spTree>
    <p:extLst>
      <p:ext uri="{BB962C8B-B14F-4D97-AF65-F5344CB8AC3E}">
        <p14:creationId xmlns:p14="http://schemas.microsoft.com/office/powerpoint/2010/main" val="4010763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152400" y="152400"/>
            <a:ext cx="11418939" cy="6553200"/>
          </a:xfrm>
        </p:spPr>
        <p:txBody>
          <a:bodyPr>
            <a:normAutofit fontScale="55000" lnSpcReduction="20000"/>
          </a:bodyPr>
          <a:lstStyle/>
          <a:p>
            <a:r>
              <a:rPr lang="en-US" altLang="ko-KR" sz="4400" b="1" dirty="0"/>
              <a:t>Regularization Methods</a:t>
            </a:r>
          </a:p>
          <a:p>
            <a:pPr marL="457200" lvl="1" indent="0">
              <a:buNone/>
            </a:pPr>
            <a:endParaRPr lang="en-US" altLang="ko-KR" b="1" dirty="0"/>
          </a:p>
          <a:p>
            <a:pPr lvl="1"/>
            <a:r>
              <a:rPr lang="en-US" altLang="ko-KR" sz="3200" b="1" dirty="0"/>
              <a:t>Dropout</a:t>
            </a:r>
          </a:p>
          <a:p>
            <a:pPr lvl="1" algn="just">
              <a:buFont typeface="Wingdings" panose="05000000000000000000" pitchFamily="2" charset="2"/>
              <a:buChar char="ü"/>
            </a:pPr>
            <a:r>
              <a:rPr lang="en-US" altLang="ko-KR" sz="3200" dirty="0"/>
              <a:t>Because a fully connected layer occupies most of the parameters, it is prone to </a:t>
            </a:r>
            <a:r>
              <a:rPr lang="en-US" altLang="ko-KR" sz="3200" dirty="0">
                <a:hlinkClick r:id="rId2" tooltip="Overfitting"/>
              </a:rPr>
              <a:t>overfitting</a:t>
            </a:r>
            <a:r>
              <a:rPr lang="en-US" altLang="ko-KR" sz="3200" dirty="0"/>
              <a:t>. </a:t>
            </a:r>
          </a:p>
          <a:p>
            <a:pPr lvl="1" algn="just">
              <a:buFont typeface="Wingdings" panose="05000000000000000000" pitchFamily="2" charset="2"/>
              <a:buChar char="ü"/>
            </a:pPr>
            <a:r>
              <a:rPr lang="en-US" altLang="ko-KR" sz="3200" dirty="0"/>
              <a:t>One method to reduce overfitting is </a:t>
            </a:r>
            <a:r>
              <a:rPr lang="en-US" altLang="ko-KR" sz="3200" dirty="0">
                <a:hlinkClick r:id="rId3" tooltip="Dropout (neural networks)"/>
              </a:rPr>
              <a:t>dropout</a:t>
            </a:r>
            <a:r>
              <a:rPr lang="en-US" altLang="ko-KR" sz="3200" dirty="0"/>
              <a:t>. At each training stage, individual nodes are either "dropped out" of the net with probability </a:t>
            </a:r>
            <a:r>
              <a:rPr lang="en-US" altLang="ko-KR" sz="3200" i="1" dirty="0"/>
              <a:t>1-p</a:t>
            </a:r>
            <a:r>
              <a:rPr lang="en-US" altLang="ko-KR" sz="3200" dirty="0"/>
              <a:t> so that a reduced network is left; incoming and outgoing edges to a dropped-out node are also removed. Only the reduced network is trained on the data in that stage. The removed nodes are then reinserted into the network with their original weights. </a:t>
            </a:r>
          </a:p>
          <a:p>
            <a:pPr lvl="1" algn="just">
              <a:buFont typeface="Wingdings" panose="05000000000000000000" pitchFamily="2" charset="2"/>
              <a:buChar char="ü"/>
            </a:pPr>
            <a:endParaRPr lang="en-US" altLang="ko-KR" sz="3200" b="1" dirty="0"/>
          </a:p>
          <a:p>
            <a:pPr lvl="1"/>
            <a:r>
              <a:rPr lang="en-US" altLang="ko-KR" sz="3200" b="1" dirty="0"/>
              <a:t>Stochastic pooling</a:t>
            </a:r>
          </a:p>
          <a:p>
            <a:pPr lvl="1" algn="just">
              <a:buFont typeface="Wingdings" panose="05000000000000000000" pitchFamily="2" charset="2"/>
              <a:buChar char="ü"/>
            </a:pPr>
            <a:r>
              <a:rPr lang="en-US" altLang="ko-KR" sz="3200" dirty="0"/>
              <a:t>In stochastic pooling,</a:t>
            </a:r>
            <a:r>
              <a:rPr lang="en-US" altLang="ko-KR" sz="3200" baseline="30000" dirty="0">
                <a:hlinkClick r:id="rId4"/>
              </a:rPr>
              <a:t>[52]</a:t>
            </a:r>
            <a:r>
              <a:rPr lang="en-US" altLang="ko-KR" sz="3200" dirty="0"/>
              <a:t> the conventional </a:t>
            </a:r>
            <a:r>
              <a:rPr lang="en-US" altLang="ko-KR" sz="3200" dirty="0">
                <a:hlinkClick r:id="rId5" tooltip="Deterministic algorithm"/>
              </a:rPr>
              <a:t>deterministic</a:t>
            </a:r>
            <a:r>
              <a:rPr lang="en-US" altLang="ko-KR" sz="3200" dirty="0"/>
              <a:t> pooling operations are replaced with a stochastic procedure, where the activation within each pooling region is picked randomly according to a </a:t>
            </a:r>
            <a:r>
              <a:rPr lang="en-US" altLang="ko-KR" sz="3200" dirty="0">
                <a:hlinkClick r:id="rId6" tooltip="Multinomial distribution"/>
              </a:rPr>
              <a:t>multinomial distribution</a:t>
            </a:r>
            <a:r>
              <a:rPr lang="en-US" altLang="ko-KR" sz="3200" dirty="0"/>
              <a:t>, given by the activities within the pooling region. This approach is free of hyperparameters and can be combined with other regularization approaches, such as dropout and data augmentation.</a:t>
            </a:r>
          </a:p>
          <a:p>
            <a:pPr lvl="1" algn="just">
              <a:buFont typeface="Wingdings" panose="05000000000000000000" pitchFamily="2" charset="2"/>
              <a:buChar char="ü"/>
            </a:pPr>
            <a:endParaRPr lang="en-US" altLang="ko-KR" sz="3200" dirty="0"/>
          </a:p>
          <a:p>
            <a:pPr lvl="1"/>
            <a:r>
              <a:rPr lang="en-US" altLang="ko-KR" sz="3200" b="1" dirty="0"/>
              <a:t>Number of parameters</a:t>
            </a:r>
          </a:p>
          <a:p>
            <a:pPr lvl="1" algn="just">
              <a:buFont typeface="Wingdings" panose="05000000000000000000" pitchFamily="2" charset="2"/>
              <a:buChar char="ü"/>
            </a:pPr>
            <a:r>
              <a:rPr lang="en-US" altLang="ko-KR" sz="3200" dirty="0"/>
              <a:t>Another simple way to prevent overfitting is to limit the number of parameters, typically by limiting the number of hidden units in each layer or limiting network depth. For convolutional networks, the filter size also affects the number of parameters. Limiting the number of parameters restricts the predictive power of the network directly, reducing the complexity of the function that it can perform on the data, and thus limits the amount of overfitting.</a:t>
            </a:r>
          </a:p>
          <a:p>
            <a:pPr lvl="1" algn="just">
              <a:buFont typeface="Wingdings" panose="05000000000000000000" pitchFamily="2" charset="2"/>
              <a:buChar char="ü"/>
            </a:pPr>
            <a:endParaRPr lang="en-US" altLang="ko-KR" sz="3200" dirty="0"/>
          </a:p>
          <a:p>
            <a:pPr lvl="1" algn="just"/>
            <a:r>
              <a:rPr lang="en-US" altLang="ko-KR" sz="3200" b="1" dirty="0"/>
              <a:t>Weight decay</a:t>
            </a:r>
          </a:p>
          <a:p>
            <a:pPr lvl="1" algn="just">
              <a:buFont typeface="Wingdings" panose="05000000000000000000" pitchFamily="2" charset="2"/>
              <a:buChar char="ü"/>
            </a:pPr>
            <a:r>
              <a:rPr lang="en-US" altLang="ko-KR" sz="3200" dirty="0"/>
              <a:t>A simple form of added </a:t>
            </a:r>
            <a:r>
              <a:rPr lang="en-US" altLang="ko-KR" sz="3200" dirty="0" err="1"/>
              <a:t>regularizer</a:t>
            </a:r>
            <a:r>
              <a:rPr lang="en-US" altLang="ko-KR" sz="3200" dirty="0"/>
              <a:t> is weight decay, which simply adds an additional error, proportional to the sum of weights (</a:t>
            </a:r>
            <a:r>
              <a:rPr lang="en-US" altLang="ko-KR" sz="3200" dirty="0">
                <a:hlinkClick r:id="rId7" tooltip="L1-norm"/>
              </a:rPr>
              <a:t>L1 norm</a:t>
            </a:r>
            <a:r>
              <a:rPr lang="en-US" altLang="ko-KR" sz="3200" dirty="0"/>
              <a:t>) or squared magnitude (</a:t>
            </a:r>
            <a:r>
              <a:rPr lang="en-US" altLang="ko-KR" sz="3200" dirty="0">
                <a:hlinkClick r:id="rId8" tooltip="L2 norm"/>
              </a:rPr>
              <a:t>L2 norm</a:t>
            </a:r>
            <a:r>
              <a:rPr lang="en-US" altLang="ko-KR" sz="3200" dirty="0"/>
              <a:t>) of the weight vector, to the error at each node. The level of acceptable model complexity can be reduced by increasing the proportionality constant, thus increasing the penalty for large weight vectors. </a:t>
            </a:r>
          </a:p>
        </p:txBody>
      </p:sp>
    </p:spTree>
    <p:extLst>
      <p:ext uri="{BB962C8B-B14F-4D97-AF65-F5344CB8AC3E}">
        <p14:creationId xmlns:p14="http://schemas.microsoft.com/office/powerpoint/2010/main" val="212465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E081AD6D-0691-41CE-86D0-F54BC9A3DFEB}"/>
              </a:ext>
            </a:extLst>
          </p:cNvPr>
          <p:cNvPicPr>
            <a:picLocks noChangeAspect="1"/>
          </p:cNvPicPr>
          <p:nvPr/>
        </p:nvPicPr>
        <p:blipFill>
          <a:blip r:embed="rId2"/>
          <a:stretch>
            <a:fillRect/>
          </a:stretch>
        </p:blipFill>
        <p:spPr>
          <a:xfrm>
            <a:off x="1119187" y="290512"/>
            <a:ext cx="9953625" cy="6276975"/>
          </a:xfrm>
          <a:prstGeom prst="rect">
            <a:avLst/>
          </a:prstGeom>
        </p:spPr>
      </p:pic>
    </p:spTree>
    <p:extLst>
      <p:ext uri="{BB962C8B-B14F-4D97-AF65-F5344CB8AC3E}">
        <p14:creationId xmlns:p14="http://schemas.microsoft.com/office/powerpoint/2010/main" val="18216473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9BF7DA5B-E792-4F6C-B0B5-3556227B8EBF}"/>
              </a:ext>
            </a:extLst>
          </p:cNvPr>
          <p:cNvPicPr>
            <a:picLocks noChangeAspect="1"/>
          </p:cNvPicPr>
          <p:nvPr/>
        </p:nvPicPr>
        <p:blipFill>
          <a:blip r:embed="rId2"/>
          <a:stretch>
            <a:fillRect/>
          </a:stretch>
        </p:blipFill>
        <p:spPr>
          <a:xfrm>
            <a:off x="1162050" y="523875"/>
            <a:ext cx="9867900" cy="5810250"/>
          </a:xfrm>
          <a:prstGeom prst="rect">
            <a:avLst/>
          </a:prstGeom>
        </p:spPr>
      </p:pic>
      <p:grpSp>
        <p:nvGrpSpPr>
          <p:cNvPr id="26" name="그룹 25">
            <a:extLst>
              <a:ext uri="{FF2B5EF4-FFF2-40B4-BE49-F238E27FC236}">
                <a16:creationId xmlns:a16="http://schemas.microsoft.com/office/drawing/2014/main" id="{B25FB7A4-6A4F-4B13-866D-773EB773A917}"/>
              </a:ext>
            </a:extLst>
          </p:cNvPr>
          <p:cNvGrpSpPr/>
          <p:nvPr/>
        </p:nvGrpSpPr>
        <p:grpSpPr>
          <a:xfrm>
            <a:off x="4753111" y="6010873"/>
            <a:ext cx="1374840" cy="372240"/>
            <a:chOff x="4753111" y="6010873"/>
            <a:chExt cx="1374840" cy="372240"/>
          </a:xfrm>
        </p:grpSpPr>
        <mc:AlternateContent xmlns:mc="http://schemas.openxmlformats.org/markup-compatibility/2006" xmlns:p14="http://schemas.microsoft.com/office/powerpoint/2010/main">
          <mc:Choice Requires="p14">
            <p:contentPart p14:bwMode="auto" r:id="rId3">
              <p14:nvContentPartPr>
                <p14:cNvPr id="3" name="잉크 2">
                  <a:extLst>
                    <a:ext uri="{FF2B5EF4-FFF2-40B4-BE49-F238E27FC236}">
                      <a16:creationId xmlns:a16="http://schemas.microsoft.com/office/drawing/2014/main" id="{CFF15FCA-D041-460A-962A-3A4E89A91808}"/>
                    </a:ext>
                  </a:extLst>
                </p14:cNvPr>
                <p14:cNvContentPartPr/>
                <p14:nvPr/>
              </p14:nvContentPartPr>
              <p14:xfrm>
                <a:off x="5375911" y="6059833"/>
                <a:ext cx="284760" cy="29160"/>
              </p14:xfrm>
            </p:contentPart>
          </mc:Choice>
          <mc:Fallback xmlns="">
            <p:pic>
              <p:nvPicPr>
                <p:cNvPr id="3" name="잉크 2">
                  <a:extLst>
                    <a:ext uri="{FF2B5EF4-FFF2-40B4-BE49-F238E27FC236}">
                      <a16:creationId xmlns:a16="http://schemas.microsoft.com/office/drawing/2014/main" id="{CFF15FCA-D041-460A-962A-3A4E89A91808}"/>
                    </a:ext>
                  </a:extLst>
                </p:cNvPr>
                <p:cNvPicPr/>
                <p:nvPr/>
              </p:nvPicPr>
              <p:blipFill>
                <a:blip r:embed="rId6"/>
                <a:stretch>
                  <a:fillRect/>
                </a:stretch>
              </p:blipFill>
              <p:spPr>
                <a:xfrm>
                  <a:off x="5371591" y="6055513"/>
                  <a:ext cx="2934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잉크 3">
                  <a:extLst>
                    <a:ext uri="{FF2B5EF4-FFF2-40B4-BE49-F238E27FC236}">
                      <a16:creationId xmlns:a16="http://schemas.microsoft.com/office/drawing/2014/main" id="{CA30F53E-8B50-48D1-BDF0-7DCB1F46D0D6}"/>
                    </a:ext>
                  </a:extLst>
                </p14:cNvPr>
                <p14:cNvContentPartPr/>
                <p14:nvPr/>
              </p14:nvContentPartPr>
              <p14:xfrm>
                <a:off x="5357191" y="6135793"/>
                <a:ext cx="84240" cy="247320"/>
              </p14:xfrm>
            </p:contentPart>
          </mc:Choice>
          <mc:Fallback xmlns="">
            <p:pic>
              <p:nvPicPr>
                <p:cNvPr id="4" name="잉크 3">
                  <a:extLst>
                    <a:ext uri="{FF2B5EF4-FFF2-40B4-BE49-F238E27FC236}">
                      <a16:creationId xmlns:a16="http://schemas.microsoft.com/office/drawing/2014/main" id="{CA30F53E-8B50-48D1-BDF0-7DCB1F46D0D6}"/>
                    </a:ext>
                  </a:extLst>
                </p:cNvPr>
                <p:cNvPicPr/>
                <p:nvPr/>
              </p:nvPicPr>
              <p:blipFill>
                <a:blip r:embed="rId8"/>
                <a:stretch>
                  <a:fillRect/>
                </a:stretch>
              </p:blipFill>
              <p:spPr>
                <a:xfrm>
                  <a:off x="5352871" y="6131473"/>
                  <a:ext cx="9288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잉크 4">
                  <a:extLst>
                    <a:ext uri="{FF2B5EF4-FFF2-40B4-BE49-F238E27FC236}">
                      <a16:creationId xmlns:a16="http://schemas.microsoft.com/office/drawing/2014/main" id="{5D33FE69-607F-4E5E-A9D0-11DEE7A5FFD5}"/>
                    </a:ext>
                  </a:extLst>
                </p14:cNvPr>
                <p14:cNvContentPartPr/>
                <p14:nvPr/>
              </p14:nvContentPartPr>
              <p14:xfrm>
                <a:off x="5415511" y="6123553"/>
                <a:ext cx="114840" cy="39960"/>
              </p14:xfrm>
            </p:contentPart>
          </mc:Choice>
          <mc:Fallback xmlns="">
            <p:pic>
              <p:nvPicPr>
                <p:cNvPr id="5" name="잉크 4">
                  <a:extLst>
                    <a:ext uri="{FF2B5EF4-FFF2-40B4-BE49-F238E27FC236}">
                      <a16:creationId xmlns:a16="http://schemas.microsoft.com/office/drawing/2014/main" id="{5D33FE69-607F-4E5E-A9D0-11DEE7A5FFD5}"/>
                    </a:ext>
                  </a:extLst>
                </p:cNvPr>
                <p:cNvPicPr/>
                <p:nvPr/>
              </p:nvPicPr>
              <p:blipFill>
                <a:blip r:embed="rId10"/>
                <a:stretch>
                  <a:fillRect/>
                </a:stretch>
              </p:blipFill>
              <p:spPr>
                <a:xfrm>
                  <a:off x="5411191" y="6119233"/>
                  <a:ext cx="12348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5" name="잉크 24">
                  <a:extLst>
                    <a:ext uri="{FF2B5EF4-FFF2-40B4-BE49-F238E27FC236}">
                      <a16:creationId xmlns:a16="http://schemas.microsoft.com/office/drawing/2014/main" id="{C8BE3177-6006-4EF3-AB7D-C1018BD0B2C5}"/>
                    </a:ext>
                  </a:extLst>
                </p14:cNvPr>
                <p14:cNvContentPartPr/>
                <p14:nvPr/>
              </p14:nvContentPartPr>
              <p14:xfrm>
                <a:off x="4753111" y="6010873"/>
                <a:ext cx="1374840" cy="84600"/>
              </p14:xfrm>
            </p:contentPart>
          </mc:Choice>
          <mc:Fallback xmlns="">
            <p:pic>
              <p:nvPicPr>
                <p:cNvPr id="25" name="잉크 24">
                  <a:extLst>
                    <a:ext uri="{FF2B5EF4-FFF2-40B4-BE49-F238E27FC236}">
                      <a16:creationId xmlns:a16="http://schemas.microsoft.com/office/drawing/2014/main" id="{C8BE3177-6006-4EF3-AB7D-C1018BD0B2C5}"/>
                    </a:ext>
                  </a:extLst>
                </p:cNvPr>
                <p:cNvPicPr/>
                <p:nvPr/>
              </p:nvPicPr>
              <p:blipFill>
                <a:blip r:embed="rId12"/>
                <a:stretch>
                  <a:fillRect/>
                </a:stretch>
              </p:blipFill>
              <p:spPr>
                <a:xfrm>
                  <a:off x="4748791" y="6006553"/>
                  <a:ext cx="1383480" cy="93240"/>
                </a:xfrm>
                <a:prstGeom prst="rect">
                  <a:avLst/>
                </a:prstGeom>
              </p:spPr>
            </p:pic>
          </mc:Fallback>
        </mc:AlternateContent>
      </p:grpSp>
      <p:grpSp>
        <p:nvGrpSpPr>
          <p:cNvPr id="39" name="그룹 38">
            <a:extLst>
              <a:ext uri="{FF2B5EF4-FFF2-40B4-BE49-F238E27FC236}">
                <a16:creationId xmlns:a16="http://schemas.microsoft.com/office/drawing/2014/main" id="{0B84AB0A-6926-44CA-B7BC-B9CB21413FE1}"/>
              </a:ext>
            </a:extLst>
          </p:cNvPr>
          <p:cNvGrpSpPr/>
          <p:nvPr/>
        </p:nvGrpSpPr>
        <p:grpSpPr>
          <a:xfrm>
            <a:off x="4327231" y="6373393"/>
            <a:ext cx="989640" cy="307080"/>
            <a:chOff x="4327231" y="6373393"/>
            <a:chExt cx="989640" cy="307080"/>
          </a:xfrm>
        </p:grpSpPr>
        <mc:AlternateContent xmlns:mc="http://schemas.openxmlformats.org/markup-compatibility/2006" xmlns:p14="http://schemas.microsoft.com/office/powerpoint/2010/main">
          <mc:Choice Requires="p14">
            <p:contentPart p14:bwMode="auto" r:id="rId13">
              <p14:nvContentPartPr>
                <p14:cNvPr id="27" name="잉크 26">
                  <a:extLst>
                    <a:ext uri="{FF2B5EF4-FFF2-40B4-BE49-F238E27FC236}">
                      <a16:creationId xmlns:a16="http://schemas.microsoft.com/office/drawing/2014/main" id="{DA0FDA0C-CFC9-462F-97E5-FD6DEF01AB3C}"/>
                    </a:ext>
                  </a:extLst>
                </p14:cNvPr>
                <p14:cNvContentPartPr/>
                <p14:nvPr/>
              </p14:nvContentPartPr>
              <p14:xfrm>
                <a:off x="4327231" y="6545833"/>
                <a:ext cx="145080" cy="53640"/>
              </p14:xfrm>
            </p:contentPart>
          </mc:Choice>
          <mc:Fallback xmlns="">
            <p:pic>
              <p:nvPicPr>
                <p:cNvPr id="27" name="잉크 26">
                  <a:extLst>
                    <a:ext uri="{FF2B5EF4-FFF2-40B4-BE49-F238E27FC236}">
                      <a16:creationId xmlns:a16="http://schemas.microsoft.com/office/drawing/2014/main" id="{DA0FDA0C-CFC9-462F-97E5-FD6DEF01AB3C}"/>
                    </a:ext>
                  </a:extLst>
                </p:cNvPr>
                <p:cNvPicPr/>
                <p:nvPr/>
              </p:nvPicPr>
              <p:blipFill>
                <a:blip r:embed="rId14"/>
                <a:stretch>
                  <a:fillRect/>
                </a:stretch>
              </p:blipFill>
              <p:spPr>
                <a:xfrm>
                  <a:off x="4322911" y="6541513"/>
                  <a:ext cx="15372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8" name="잉크 27">
                  <a:extLst>
                    <a:ext uri="{FF2B5EF4-FFF2-40B4-BE49-F238E27FC236}">
                      <a16:creationId xmlns:a16="http://schemas.microsoft.com/office/drawing/2014/main" id="{AE5E2063-22A2-4972-8FE0-B3D3892B7E28}"/>
                    </a:ext>
                  </a:extLst>
                </p14:cNvPr>
                <p14:cNvContentPartPr/>
                <p14:nvPr/>
              </p14:nvContentPartPr>
              <p14:xfrm>
                <a:off x="4560151" y="6432793"/>
                <a:ext cx="107280" cy="37080"/>
              </p14:xfrm>
            </p:contentPart>
          </mc:Choice>
          <mc:Fallback xmlns="">
            <p:pic>
              <p:nvPicPr>
                <p:cNvPr id="28" name="잉크 27">
                  <a:extLst>
                    <a:ext uri="{FF2B5EF4-FFF2-40B4-BE49-F238E27FC236}">
                      <a16:creationId xmlns:a16="http://schemas.microsoft.com/office/drawing/2014/main" id="{AE5E2063-22A2-4972-8FE0-B3D3892B7E28}"/>
                    </a:ext>
                  </a:extLst>
                </p:cNvPr>
                <p:cNvPicPr/>
                <p:nvPr/>
              </p:nvPicPr>
              <p:blipFill>
                <a:blip r:embed="rId16"/>
                <a:stretch>
                  <a:fillRect/>
                </a:stretch>
              </p:blipFill>
              <p:spPr>
                <a:xfrm>
                  <a:off x="4555831" y="6428473"/>
                  <a:ext cx="11592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9" name="잉크 28">
                  <a:extLst>
                    <a:ext uri="{FF2B5EF4-FFF2-40B4-BE49-F238E27FC236}">
                      <a16:creationId xmlns:a16="http://schemas.microsoft.com/office/drawing/2014/main" id="{DB16F0D3-7020-4FB2-B87B-0866C6F4E254}"/>
                    </a:ext>
                  </a:extLst>
                </p14:cNvPr>
                <p14:cNvContentPartPr/>
                <p14:nvPr/>
              </p14:nvContentPartPr>
              <p14:xfrm>
                <a:off x="4603711" y="6373393"/>
                <a:ext cx="136440" cy="231840"/>
              </p14:xfrm>
            </p:contentPart>
          </mc:Choice>
          <mc:Fallback xmlns="">
            <p:pic>
              <p:nvPicPr>
                <p:cNvPr id="29" name="잉크 28">
                  <a:extLst>
                    <a:ext uri="{FF2B5EF4-FFF2-40B4-BE49-F238E27FC236}">
                      <a16:creationId xmlns:a16="http://schemas.microsoft.com/office/drawing/2014/main" id="{DB16F0D3-7020-4FB2-B87B-0866C6F4E254}"/>
                    </a:ext>
                  </a:extLst>
                </p:cNvPr>
                <p:cNvPicPr/>
                <p:nvPr/>
              </p:nvPicPr>
              <p:blipFill>
                <a:blip r:embed="rId18"/>
                <a:stretch>
                  <a:fillRect/>
                </a:stretch>
              </p:blipFill>
              <p:spPr>
                <a:xfrm>
                  <a:off x="4599391" y="6369073"/>
                  <a:ext cx="14508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0" name="잉크 29">
                  <a:extLst>
                    <a:ext uri="{FF2B5EF4-FFF2-40B4-BE49-F238E27FC236}">
                      <a16:creationId xmlns:a16="http://schemas.microsoft.com/office/drawing/2014/main" id="{2D009586-8B56-44D3-B60E-88D596A4C8EA}"/>
                    </a:ext>
                  </a:extLst>
                </p14:cNvPr>
                <p14:cNvContentPartPr/>
                <p14:nvPr/>
              </p14:nvContentPartPr>
              <p14:xfrm>
                <a:off x="4754551" y="6385633"/>
                <a:ext cx="101160" cy="222840"/>
              </p14:xfrm>
            </p:contentPart>
          </mc:Choice>
          <mc:Fallback xmlns="">
            <p:pic>
              <p:nvPicPr>
                <p:cNvPr id="30" name="잉크 29">
                  <a:extLst>
                    <a:ext uri="{FF2B5EF4-FFF2-40B4-BE49-F238E27FC236}">
                      <a16:creationId xmlns:a16="http://schemas.microsoft.com/office/drawing/2014/main" id="{2D009586-8B56-44D3-B60E-88D596A4C8EA}"/>
                    </a:ext>
                  </a:extLst>
                </p:cNvPr>
                <p:cNvPicPr/>
                <p:nvPr/>
              </p:nvPicPr>
              <p:blipFill>
                <a:blip r:embed="rId20"/>
                <a:stretch>
                  <a:fillRect/>
                </a:stretch>
              </p:blipFill>
              <p:spPr>
                <a:xfrm>
                  <a:off x="4750231" y="6381313"/>
                  <a:ext cx="10980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1" name="잉크 30">
                  <a:extLst>
                    <a:ext uri="{FF2B5EF4-FFF2-40B4-BE49-F238E27FC236}">
                      <a16:creationId xmlns:a16="http://schemas.microsoft.com/office/drawing/2014/main" id="{2CC3286E-DEA2-43CA-BAC4-08FDD0302792}"/>
                    </a:ext>
                  </a:extLst>
                </p14:cNvPr>
                <p14:cNvContentPartPr/>
                <p14:nvPr/>
              </p14:nvContentPartPr>
              <p14:xfrm>
                <a:off x="4834111" y="6622153"/>
                <a:ext cx="64800" cy="35640"/>
              </p14:xfrm>
            </p:contentPart>
          </mc:Choice>
          <mc:Fallback xmlns="">
            <p:pic>
              <p:nvPicPr>
                <p:cNvPr id="31" name="잉크 30">
                  <a:extLst>
                    <a:ext uri="{FF2B5EF4-FFF2-40B4-BE49-F238E27FC236}">
                      <a16:creationId xmlns:a16="http://schemas.microsoft.com/office/drawing/2014/main" id="{2CC3286E-DEA2-43CA-BAC4-08FDD0302792}"/>
                    </a:ext>
                  </a:extLst>
                </p:cNvPr>
                <p:cNvPicPr/>
                <p:nvPr/>
              </p:nvPicPr>
              <p:blipFill>
                <a:blip r:embed="rId22"/>
                <a:stretch>
                  <a:fillRect/>
                </a:stretch>
              </p:blipFill>
              <p:spPr>
                <a:xfrm>
                  <a:off x="4829791" y="6617833"/>
                  <a:ext cx="734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2" name="잉크 31">
                  <a:extLst>
                    <a:ext uri="{FF2B5EF4-FFF2-40B4-BE49-F238E27FC236}">
                      <a16:creationId xmlns:a16="http://schemas.microsoft.com/office/drawing/2014/main" id="{1449849B-93F9-47B0-840E-63A9C6ADD2EC}"/>
                    </a:ext>
                  </a:extLst>
                </p14:cNvPr>
                <p14:cNvContentPartPr/>
                <p14:nvPr/>
              </p14:nvContentPartPr>
              <p14:xfrm>
                <a:off x="4860751" y="6526033"/>
                <a:ext cx="22320" cy="360"/>
              </p14:xfrm>
            </p:contentPart>
          </mc:Choice>
          <mc:Fallback xmlns="">
            <p:pic>
              <p:nvPicPr>
                <p:cNvPr id="32" name="잉크 31">
                  <a:extLst>
                    <a:ext uri="{FF2B5EF4-FFF2-40B4-BE49-F238E27FC236}">
                      <a16:creationId xmlns:a16="http://schemas.microsoft.com/office/drawing/2014/main" id="{1449849B-93F9-47B0-840E-63A9C6ADD2EC}"/>
                    </a:ext>
                  </a:extLst>
                </p:cNvPr>
                <p:cNvPicPr/>
                <p:nvPr/>
              </p:nvPicPr>
              <p:blipFill>
                <a:blip r:embed="rId24"/>
                <a:stretch>
                  <a:fillRect/>
                </a:stretch>
              </p:blipFill>
              <p:spPr>
                <a:xfrm>
                  <a:off x="4856431" y="6521713"/>
                  <a:ext cx="3096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3" name="잉크 32">
                  <a:extLst>
                    <a:ext uri="{FF2B5EF4-FFF2-40B4-BE49-F238E27FC236}">
                      <a16:creationId xmlns:a16="http://schemas.microsoft.com/office/drawing/2014/main" id="{F0B3A673-1EC0-47FC-82AD-6EA651048984}"/>
                    </a:ext>
                  </a:extLst>
                </p14:cNvPr>
                <p14:cNvContentPartPr/>
                <p14:nvPr/>
              </p14:nvContentPartPr>
              <p14:xfrm>
                <a:off x="4909351" y="6401833"/>
                <a:ext cx="112680" cy="196560"/>
              </p14:xfrm>
            </p:contentPart>
          </mc:Choice>
          <mc:Fallback xmlns="">
            <p:pic>
              <p:nvPicPr>
                <p:cNvPr id="33" name="잉크 32">
                  <a:extLst>
                    <a:ext uri="{FF2B5EF4-FFF2-40B4-BE49-F238E27FC236}">
                      <a16:creationId xmlns:a16="http://schemas.microsoft.com/office/drawing/2014/main" id="{F0B3A673-1EC0-47FC-82AD-6EA651048984}"/>
                    </a:ext>
                  </a:extLst>
                </p:cNvPr>
                <p:cNvPicPr/>
                <p:nvPr/>
              </p:nvPicPr>
              <p:blipFill>
                <a:blip r:embed="rId26"/>
                <a:stretch>
                  <a:fillRect/>
                </a:stretch>
              </p:blipFill>
              <p:spPr>
                <a:xfrm>
                  <a:off x="4905031" y="6397513"/>
                  <a:ext cx="12132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4" name="잉크 33">
                  <a:extLst>
                    <a:ext uri="{FF2B5EF4-FFF2-40B4-BE49-F238E27FC236}">
                      <a16:creationId xmlns:a16="http://schemas.microsoft.com/office/drawing/2014/main" id="{022CE404-479C-4C89-AD6C-161D742EAEF4}"/>
                    </a:ext>
                  </a:extLst>
                </p14:cNvPr>
                <p14:cNvContentPartPr/>
                <p14:nvPr/>
              </p14:nvContentPartPr>
              <p14:xfrm>
                <a:off x="5032831" y="6613513"/>
                <a:ext cx="59760" cy="66960"/>
              </p14:xfrm>
            </p:contentPart>
          </mc:Choice>
          <mc:Fallback xmlns="">
            <p:pic>
              <p:nvPicPr>
                <p:cNvPr id="34" name="잉크 33">
                  <a:extLst>
                    <a:ext uri="{FF2B5EF4-FFF2-40B4-BE49-F238E27FC236}">
                      <a16:creationId xmlns:a16="http://schemas.microsoft.com/office/drawing/2014/main" id="{022CE404-479C-4C89-AD6C-161D742EAEF4}"/>
                    </a:ext>
                  </a:extLst>
                </p:cNvPr>
                <p:cNvPicPr/>
                <p:nvPr/>
              </p:nvPicPr>
              <p:blipFill>
                <a:blip r:embed="rId28"/>
                <a:stretch>
                  <a:fillRect/>
                </a:stretch>
              </p:blipFill>
              <p:spPr>
                <a:xfrm>
                  <a:off x="5028511" y="6609193"/>
                  <a:ext cx="6840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5" name="잉크 34">
                  <a:extLst>
                    <a:ext uri="{FF2B5EF4-FFF2-40B4-BE49-F238E27FC236}">
                      <a16:creationId xmlns:a16="http://schemas.microsoft.com/office/drawing/2014/main" id="{34AA3E81-88A0-41DD-9E8A-E5296695643D}"/>
                    </a:ext>
                  </a:extLst>
                </p14:cNvPr>
                <p14:cNvContentPartPr/>
                <p14:nvPr/>
              </p14:nvContentPartPr>
              <p14:xfrm>
                <a:off x="5044351" y="6517393"/>
                <a:ext cx="21600" cy="11520"/>
              </p14:xfrm>
            </p:contentPart>
          </mc:Choice>
          <mc:Fallback xmlns="">
            <p:pic>
              <p:nvPicPr>
                <p:cNvPr id="35" name="잉크 34">
                  <a:extLst>
                    <a:ext uri="{FF2B5EF4-FFF2-40B4-BE49-F238E27FC236}">
                      <a16:creationId xmlns:a16="http://schemas.microsoft.com/office/drawing/2014/main" id="{34AA3E81-88A0-41DD-9E8A-E5296695643D}"/>
                    </a:ext>
                  </a:extLst>
                </p:cNvPr>
                <p:cNvPicPr/>
                <p:nvPr/>
              </p:nvPicPr>
              <p:blipFill>
                <a:blip r:embed="rId30"/>
                <a:stretch>
                  <a:fillRect/>
                </a:stretch>
              </p:blipFill>
              <p:spPr>
                <a:xfrm>
                  <a:off x="5040031" y="6513073"/>
                  <a:ext cx="302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7" name="잉크 36">
                  <a:extLst>
                    <a:ext uri="{FF2B5EF4-FFF2-40B4-BE49-F238E27FC236}">
                      <a16:creationId xmlns:a16="http://schemas.microsoft.com/office/drawing/2014/main" id="{848D9D5C-48DE-48E4-8D82-35EA487CBEE0}"/>
                    </a:ext>
                  </a:extLst>
                </p14:cNvPr>
                <p14:cNvContentPartPr/>
                <p14:nvPr/>
              </p14:nvContentPartPr>
              <p14:xfrm>
                <a:off x="5195191" y="6487153"/>
                <a:ext cx="121680" cy="37800"/>
              </p14:xfrm>
            </p:contentPart>
          </mc:Choice>
          <mc:Fallback xmlns="">
            <p:pic>
              <p:nvPicPr>
                <p:cNvPr id="37" name="잉크 36">
                  <a:extLst>
                    <a:ext uri="{FF2B5EF4-FFF2-40B4-BE49-F238E27FC236}">
                      <a16:creationId xmlns:a16="http://schemas.microsoft.com/office/drawing/2014/main" id="{848D9D5C-48DE-48E4-8D82-35EA487CBEE0}"/>
                    </a:ext>
                  </a:extLst>
                </p:cNvPr>
                <p:cNvPicPr/>
                <p:nvPr/>
              </p:nvPicPr>
              <p:blipFill>
                <a:blip r:embed="rId32"/>
                <a:stretch>
                  <a:fillRect/>
                </a:stretch>
              </p:blipFill>
              <p:spPr>
                <a:xfrm>
                  <a:off x="5190871" y="6482833"/>
                  <a:ext cx="13032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8" name="잉크 37">
                  <a:extLst>
                    <a:ext uri="{FF2B5EF4-FFF2-40B4-BE49-F238E27FC236}">
                      <a16:creationId xmlns:a16="http://schemas.microsoft.com/office/drawing/2014/main" id="{35AC33AB-4701-4BB2-B6A7-699BCEB24371}"/>
                    </a:ext>
                  </a:extLst>
                </p14:cNvPr>
                <p14:cNvContentPartPr/>
                <p14:nvPr/>
              </p14:nvContentPartPr>
              <p14:xfrm>
                <a:off x="5248471" y="6405073"/>
                <a:ext cx="3960" cy="248400"/>
              </p14:xfrm>
            </p:contentPart>
          </mc:Choice>
          <mc:Fallback xmlns="">
            <p:pic>
              <p:nvPicPr>
                <p:cNvPr id="38" name="잉크 37">
                  <a:extLst>
                    <a:ext uri="{FF2B5EF4-FFF2-40B4-BE49-F238E27FC236}">
                      <a16:creationId xmlns:a16="http://schemas.microsoft.com/office/drawing/2014/main" id="{35AC33AB-4701-4BB2-B6A7-699BCEB24371}"/>
                    </a:ext>
                  </a:extLst>
                </p:cNvPr>
                <p:cNvPicPr/>
                <p:nvPr/>
              </p:nvPicPr>
              <p:blipFill>
                <a:blip r:embed="rId34"/>
                <a:stretch>
                  <a:fillRect/>
                </a:stretch>
              </p:blipFill>
              <p:spPr>
                <a:xfrm>
                  <a:off x="5244151" y="6400753"/>
                  <a:ext cx="12600" cy="257040"/>
                </a:xfrm>
                <a:prstGeom prst="rect">
                  <a:avLst/>
                </a:prstGeom>
              </p:spPr>
            </p:pic>
          </mc:Fallback>
        </mc:AlternateContent>
      </p:grpSp>
      <p:grpSp>
        <p:nvGrpSpPr>
          <p:cNvPr id="49" name="그룹 48">
            <a:extLst>
              <a:ext uri="{FF2B5EF4-FFF2-40B4-BE49-F238E27FC236}">
                <a16:creationId xmlns:a16="http://schemas.microsoft.com/office/drawing/2014/main" id="{FA748D67-756D-4DB9-9699-E8895BDB3D0D}"/>
              </a:ext>
            </a:extLst>
          </p:cNvPr>
          <p:cNvGrpSpPr/>
          <p:nvPr/>
        </p:nvGrpSpPr>
        <p:grpSpPr>
          <a:xfrm>
            <a:off x="5442871" y="5322193"/>
            <a:ext cx="1120680" cy="443160"/>
            <a:chOff x="5442871" y="5322193"/>
            <a:chExt cx="1120680" cy="443160"/>
          </a:xfrm>
        </p:grpSpPr>
        <mc:AlternateContent xmlns:mc="http://schemas.openxmlformats.org/markup-compatibility/2006" xmlns:p14="http://schemas.microsoft.com/office/powerpoint/2010/main">
          <mc:Choice Requires="p14">
            <p:contentPart p14:bwMode="auto" r:id="rId35">
              <p14:nvContentPartPr>
                <p14:cNvPr id="7" name="잉크 6">
                  <a:extLst>
                    <a:ext uri="{FF2B5EF4-FFF2-40B4-BE49-F238E27FC236}">
                      <a16:creationId xmlns:a16="http://schemas.microsoft.com/office/drawing/2014/main" id="{424C2443-DE89-4626-90AA-4B6594F877CA}"/>
                    </a:ext>
                  </a:extLst>
                </p14:cNvPr>
                <p14:cNvContentPartPr/>
                <p14:nvPr/>
              </p14:nvContentPartPr>
              <p14:xfrm>
                <a:off x="5493991" y="5572753"/>
                <a:ext cx="129240" cy="128520"/>
              </p14:xfrm>
            </p:contentPart>
          </mc:Choice>
          <mc:Fallback xmlns="">
            <p:pic>
              <p:nvPicPr>
                <p:cNvPr id="7" name="잉크 6">
                  <a:extLst>
                    <a:ext uri="{FF2B5EF4-FFF2-40B4-BE49-F238E27FC236}">
                      <a16:creationId xmlns:a16="http://schemas.microsoft.com/office/drawing/2014/main" id="{424C2443-DE89-4626-90AA-4B6594F877CA}"/>
                    </a:ext>
                  </a:extLst>
                </p:cNvPr>
                <p:cNvPicPr/>
                <p:nvPr/>
              </p:nvPicPr>
              <p:blipFill>
                <a:blip r:embed="rId36"/>
                <a:stretch>
                  <a:fillRect/>
                </a:stretch>
              </p:blipFill>
              <p:spPr>
                <a:xfrm>
                  <a:off x="5489671" y="5568433"/>
                  <a:ext cx="13788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8" name="잉크 7">
                  <a:extLst>
                    <a:ext uri="{FF2B5EF4-FFF2-40B4-BE49-F238E27FC236}">
                      <a16:creationId xmlns:a16="http://schemas.microsoft.com/office/drawing/2014/main" id="{71311736-F825-4D50-B298-3FD1D34F2B59}"/>
                    </a:ext>
                  </a:extLst>
                </p14:cNvPr>
                <p14:cNvContentPartPr/>
                <p14:nvPr/>
              </p14:nvContentPartPr>
              <p14:xfrm>
                <a:off x="5442871" y="5646193"/>
                <a:ext cx="148680" cy="119160"/>
              </p14:xfrm>
            </p:contentPart>
          </mc:Choice>
          <mc:Fallback xmlns="">
            <p:pic>
              <p:nvPicPr>
                <p:cNvPr id="8" name="잉크 7">
                  <a:extLst>
                    <a:ext uri="{FF2B5EF4-FFF2-40B4-BE49-F238E27FC236}">
                      <a16:creationId xmlns:a16="http://schemas.microsoft.com/office/drawing/2014/main" id="{71311736-F825-4D50-B298-3FD1D34F2B59}"/>
                    </a:ext>
                  </a:extLst>
                </p:cNvPr>
                <p:cNvPicPr/>
                <p:nvPr/>
              </p:nvPicPr>
              <p:blipFill>
                <a:blip r:embed="rId38"/>
                <a:stretch>
                  <a:fillRect/>
                </a:stretch>
              </p:blipFill>
              <p:spPr>
                <a:xfrm>
                  <a:off x="5438551" y="5641873"/>
                  <a:ext cx="1573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9" name="잉크 8">
                  <a:extLst>
                    <a:ext uri="{FF2B5EF4-FFF2-40B4-BE49-F238E27FC236}">
                      <a16:creationId xmlns:a16="http://schemas.microsoft.com/office/drawing/2014/main" id="{CC6F8515-9D34-4211-ADDB-EBF78772B28E}"/>
                    </a:ext>
                  </a:extLst>
                </p14:cNvPr>
                <p14:cNvContentPartPr/>
                <p14:nvPr/>
              </p14:nvContentPartPr>
              <p14:xfrm>
                <a:off x="5742031" y="5422633"/>
                <a:ext cx="153720" cy="43920"/>
              </p14:xfrm>
            </p:contentPart>
          </mc:Choice>
          <mc:Fallback xmlns="">
            <p:pic>
              <p:nvPicPr>
                <p:cNvPr id="9" name="잉크 8">
                  <a:extLst>
                    <a:ext uri="{FF2B5EF4-FFF2-40B4-BE49-F238E27FC236}">
                      <a16:creationId xmlns:a16="http://schemas.microsoft.com/office/drawing/2014/main" id="{CC6F8515-9D34-4211-ADDB-EBF78772B28E}"/>
                    </a:ext>
                  </a:extLst>
                </p:cNvPr>
                <p:cNvPicPr/>
                <p:nvPr/>
              </p:nvPicPr>
              <p:blipFill>
                <a:blip r:embed="rId40"/>
                <a:stretch>
                  <a:fillRect/>
                </a:stretch>
              </p:blipFill>
              <p:spPr>
                <a:xfrm>
                  <a:off x="5737711" y="5418313"/>
                  <a:ext cx="16236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0" name="잉크 9">
                  <a:extLst>
                    <a:ext uri="{FF2B5EF4-FFF2-40B4-BE49-F238E27FC236}">
                      <a16:creationId xmlns:a16="http://schemas.microsoft.com/office/drawing/2014/main" id="{9F14E8AC-A394-48DA-9F56-7F8DA33E8748}"/>
                    </a:ext>
                  </a:extLst>
                </p14:cNvPr>
                <p14:cNvContentPartPr/>
                <p14:nvPr/>
              </p14:nvContentPartPr>
              <p14:xfrm>
                <a:off x="5716831" y="5453233"/>
                <a:ext cx="234360" cy="122760"/>
              </p14:xfrm>
            </p:contentPart>
          </mc:Choice>
          <mc:Fallback xmlns="">
            <p:pic>
              <p:nvPicPr>
                <p:cNvPr id="10" name="잉크 9">
                  <a:extLst>
                    <a:ext uri="{FF2B5EF4-FFF2-40B4-BE49-F238E27FC236}">
                      <a16:creationId xmlns:a16="http://schemas.microsoft.com/office/drawing/2014/main" id="{9F14E8AC-A394-48DA-9F56-7F8DA33E8748}"/>
                    </a:ext>
                  </a:extLst>
                </p:cNvPr>
                <p:cNvPicPr/>
                <p:nvPr/>
              </p:nvPicPr>
              <p:blipFill>
                <a:blip r:embed="rId42"/>
                <a:stretch>
                  <a:fillRect/>
                </a:stretch>
              </p:blipFill>
              <p:spPr>
                <a:xfrm>
                  <a:off x="5712511" y="5448913"/>
                  <a:ext cx="2430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2" name="잉크 11">
                  <a:extLst>
                    <a:ext uri="{FF2B5EF4-FFF2-40B4-BE49-F238E27FC236}">
                      <a16:creationId xmlns:a16="http://schemas.microsoft.com/office/drawing/2014/main" id="{D3DA2904-E5CE-4334-889B-8DB49F2690BB}"/>
                    </a:ext>
                  </a:extLst>
                </p14:cNvPr>
                <p14:cNvContentPartPr/>
                <p14:nvPr/>
              </p14:nvContentPartPr>
              <p14:xfrm>
                <a:off x="5792071" y="5613073"/>
                <a:ext cx="131760" cy="67320"/>
              </p14:xfrm>
            </p:contentPart>
          </mc:Choice>
          <mc:Fallback xmlns="">
            <p:pic>
              <p:nvPicPr>
                <p:cNvPr id="12" name="잉크 11">
                  <a:extLst>
                    <a:ext uri="{FF2B5EF4-FFF2-40B4-BE49-F238E27FC236}">
                      <a16:creationId xmlns:a16="http://schemas.microsoft.com/office/drawing/2014/main" id="{D3DA2904-E5CE-4334-889B-8DB49F2690BB}"/>
                    </a:ext>
                  </a:extLst>
                </p:cNvPr>
                <p:cNvPicPr/>
                <p:nvPr/>
              </p:nvPicPr>
              <p:blipFill>
                <a:blip r:embed="rId44"/>
                <a:stretch>
                  <a:fillRect/>
                </a:stretch>
              </p:blipFill>
              <p:spPr>
                <a:xfrm>
                  <a:off x="5787751" y="5608753"/>
                  <a:ext cx="1404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3" name="잉크 12">
                  <a:extLst>
                    <a:ext uri="{FF2B5EF4-FFF2-40B4-BE49-F238E27FC236}">
                      <a16:creationId xmlns:a16="http://schemas.microsoft.com/office/drawing/2014/main" id="{5AD72196-5A0D-4121-B19C-295ECCA5F8FD}"/>
                    </a:ext>
                  </a:extLst>
                </p14:cNvPr>
                <p14:cNvContentPartPr/>
                <p14:nvPr/>
              </p14:nvContentPartPr>
              <p14:xfrm>
                <a:off x="5817271" y="5583193"/>
                <a:ext cx="129240" cy="123480"/>
              </p14:xfrm>
            </p:contentPart>
          </mc:Choice>
          <mc:Fallback xmlns="">
            <p:pic>
              <p:nvPicPr>
                <p:cNvPr id="13" name="잉크 12">
                  <a:extLst>
                    <a:ext uri="{FF2B5EF4-FFF2-40B4-BE49-F238E27FC236}">
                      <a16:creationId xmlns:a16="http://schemas.microsoft.com/office/drawing/2014/main" id="{5AD72196-5A0D-4121-B19C-295ECCA5F8FD}"/>
                    </a:ext>
                  </a:extLst>
                </p:cNvPr>
                <p:cNvPicPr/>
                <p:nvPr/>
              </p:nvPicPr>
              <p:blipFill>
                <a:blip r:embed="rId46"/>
                <a:stretch>
                  <a:fillRect/>
                </a:stretch>
              </p:blipFill>
              <p:spPr>
                <a:xfrm>
                  <a:off x="5812951" y="5578873"/>
                  <a:ext cx="1378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5" name="잉크 14">
                  <a:extLst>
                    <a:ext uri="{FF2B5EF4-FFF2-40B4-BE49-F238E27FC236}">
                      <a16:creationId xmlns:a16="http://schemas.microsoft.com/office/drawing/2014/main" id="{DE71A7C0-447E-4976-9250-4E1EFAEE5D00}"/>
                    </a:ext>
                  </a:extLst>
                </p14:cNvPr>
                <p14:cNvContentPartPr/>
                <p14:nvPr/>
              </p14:nvContentPartPr>
              <p14:xfrm>
                <a:off x="5958751" y="5375113"/>
                <a:ext cx="143640" cy="222120"/>
              </p14:xfrm>
            </p:contentPart>
          </mc:Choice>
          <mc:Fallback xmlns="">
            <p:pic>
              <p:nvPicPr>
                <p:cNvPr id="15" name="잉크 14">
                  <a:extLst>
                    <a:ext uri="{FF2B5EF4-FFF2-40B4-BE49-F238E27FC236}">
                      <a16:creationId xmlns:a16="http://schemas.microsoft.com/office/drawing/2014/main" id="{DE71A7C0-447E-4976-9250-4E1EFAEE5D00}"/>
                    </a:ext>
                  </a:extLst>
                </p:cNvPr>
                <p:cNvPicPr/>
                <p:nvPr/>
              </p:nvPicPr>
              <p:blipFill>
                <a:blip r:embed="rId48"/>
                <a:stretch>
                  <a:fillRect/>
                </a:stretch>
              </p:blipFill>
              <p:spPr>
                <a:xfrm>
                  <a:off x="5954431" y="5370793"/>
                  <a:ext cx="15228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6" name="잉크 15">
                  <a:extLst>
                    <a:ext uri="{FF2B5EF4-FFF2-40B4-BE49-F238E27FC236}">
                      <a16:creationId xmlns:a16="http://schemas.microsoft.com/office/drawing/2014/main" id="{1279A571-6AB4-4C26-B4FF-8825D4AC8925}"/>
                    </a:ext>
                  </a:extLst>
                </p14:cNvPr>
                <p14:cNvContentPartPr/>
                <p14:nvPr/>
              </p14:nvContentPartPr>
              <p14:xfrm>
                <a:off x="6078991" y="5577073"/>
                <a:ext cx="63000" cy="34200"/>
              </p14:xfrm>
            </p:contentPart>
          </mc:Choice>
          <mc:Fallback xmlns="">
            <p:pic>
              <p:nvPicPr>
                <p:cNvPr id="16" name="잉크 15">
                  <a:extLst>
                    <a:ext uri="{FF2B5EF4-FFF2-40B4-BE49-F238E27FC236}">
                      <a16:creationId xmlns:a16="http://schemas.microsoft.com/office/drawing/2014/main" id="{1279A571-6AB4-4C26-B4FF-8825D4AC8925}"/>
                    </a:ext>
                  </a:extLst>
                </p:cNvPr>
                <p:cNvPicPr/>
                <p:nvPr/>
              </p:nvPicPr>
              <p:blipFill>
                <a:blip r:embed="rId50"/>
                <a:stretch>
                  <a:fillRect/>
                </a:stretch>
              </p:blipFill>
              <p:spPr>
                <a:xfrm>
                  <a:off x="6074671" y="5572753"/>
                  <a:ext cx="7164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7" name="잉크 16">
                  <a:extLst>
                    <a:ext uri="{FF2B5EF4-FFF2-40B4-BE49-F238E27FC236}">
                      <a16:creationId xmlns:a16="http://schemas.microsoft.com/office/drawing/2014/main" id="{D3B56ECA-5BE2-44D0-B1D8-87F3C5432650}"/>
                    </a:ext>
                  </a:extLst>
                </p14:cNvPr>
                <p14:cNvContentPartPr/>
                <p14:nvPr/>
              </p14:nvContentPartPr>
              <p14:xfrm>
                <a:off x="6078991" y="5492473"/>
                <a:ext cx="43560" cy="12960"/>
              </p14:xfrm>
            </p:contentPart>
          </mc:Choice>
          <mc:Fallback xmlns="">
            <p:pic>
              <p:nvPicPr>
                <p:cNvPr id="17" name="잉크 16">
                  <a:extLst>
                    <a:ext uri="{FF2B5EF4-FFF2-40B4-BE49-F238E27FC236}">
                      <a16:creationId xmlns:a16="http://schemas.microsoft.com/office/drawing/2014/main" id="{D3B56ECA-5BE2-44D0-B1D8-87F3C5432650}"/>
                    </a:ext>
                  </a:extLst>
                </p:cNvPr>
                <p:cNvPicPr/>
                <p:nvPr/>
              </p:nvPicPr>
              <p:blipFill>
                <a:blip r:embed="rId52"/>
                <a:stretch>
                  <a:fillRect/>
                </a:stretch>
              </p:blipFill>
              <p:spPr>
                <a:xfrm>
                  <a:off x="6074671" y="5488153"/>
                  <a:ext cx="522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8" name="잉크 17">
                  <a:extLst>
                    <a:ext uri="{FF2B5EF4-FFF2-40B4-BE49-F238E27FC236}">
                      <a16:creationId xmlns:a16="http://schemas.microsoft.com/office/drawing/2014/main" id="{A1A99939-D491-4D9A-9472-3FAF8A8B6EA9}"/>
                    </a:ext>
                  </a:extLst>
                </p14:cNvPr>
                <p14:cNvContentPartPr/>
                <p14:nvPr/>
              </p14:nvContentPartPr>
              <p14:xfrm>
                <a:off x="6153871" y="5396713"/>
                <a:ext cx="108000" cy="145440"/>
              </p14:xfrm>
            </p:contentPart>
          </mc:Choice>
          <mc:Fallback xmlns="">
            <p:pic>
              <p:nvPicPr>
                <p:cNvPr id="18" name="잉크 17">
                  <a:extLst>
                    <a:ext uri="{FF2B5EF4-FFF2-40B4-BE49-F238E27FC236}">
                      <a16:creationId xmlns:a16="http://schemas.microsoft.com/office/drawing/2014/main" id="{A1A99939-D491-4D9A-9472-3FAF8A8B6EA9}"/>
                    </a:ext>
                  </a:extLst>
                </p:cNvPr>
                <p:cNvPicPr/>
                <p:nvPr/>
              </p:nvPicPr>
              <p:blipFill>
                <a:blip r:embed="rId54"/>
                <a:stretch>
                  <a:fillRect/>
                </a:stretch>
              </p:blipFill>
              <p:spPr>
                <a:xfrm>
                  <a:off x="6149551" y="5392393"/>
                  <a:ext cx="1166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9" name="잉크 18">
                  <a:extLst>
                    <a:ext uri="{FF2B5EF4-FFF2-40B4-BE49-F238E27FC236}">
                      <a16:creationId xmlns:a16="http://schemas.microsoft.com/office/drawing/2014/main" id="{34E42F19-3E30-4D59-9B13-59FE259E0B7B}"/>
                    </a:ext>
                  </a:extLst>
                </p14:cNvPr>
                <p14:cNvContentPartPr/>
                <p14:nvPr/>
              </p14:nvContentPartPr>
              <p14:xfrm>
                <a:off x="6291751" y="5559793"/>
                <a:ext cx="50760" cy="37080"/>
              </p14:xfrm>
            </p:contentPart>
          </mc:Choice>
          <mc:Fallback xmlns="">
            <p:pic>
              <p:nvPicPr>
                <p:cNvPr id="19" name="잉크 18">
                  <a:extLst>
                    <a:ext uri="{FF2B5EF4-FFF2-40B4-BE49-F238E27FC236}">
                      <a16:creationId xmlns:a16="http://schemas.microsoft.com/office/drawing/2014/main" id="{34E42F19-3E30-4D59-9B13-59FE259E0B7B}"/>
                    </a:ext>
                  </a:extLst>
                </p:cNvPr>
                <p:cNvPicPr/>
                <p:nvPr/>
              </p:nvPicPr>
              <p:blipFill>
                <a:blip r:embed="rId56"/>
                <a:stretch>
                  <a:fillRect/>
                </a:stretch>
              </p:blipFill>
              <p:spPr>
                <a:xfrm>
                  <a:off x="6287431" y="5555473"/>
                  <a:ext cx="5940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0" name="잉크 19">
                  <a:extLst>
                    <a:ext uri="{FF2B5EF4-FFF2-40B4-BE49-F238E27FC236}">
                      <a16:creationId xmlns:a16="http://schemas.microsoft.com/office/drawing/2014/main" id="{DDA67756-0EA6-4110-8E95-141508914418}"/>
                    </a:ext>
                  </a:extLst>
                </p14:cNvPr>
                <p14:cNvContentPartPr/>
                <p14:nvPr/>
              </p14:nvContentPartPr>
              <p14:xfrm>
                <a:off x="6299671" y="5466193"/>
                <a:ext cx="39240" cy="11520"/>
              </p14:xfrm>
            </p:contentPart>
          </mc:Choice>
          <mc:Fallback xmlns="">
            <p:pic>
              <p:nvPicPr>
                <p:cNvPr id="20" name="잉크 19">
                  <a:extLst>
                    <a:ext uri="{FF2B5EF4-FFF2-40B4-BE49-F238E27FC236}">
                      <a16:creationId xmlns:a16="http://schemas.microsoft.com/office/drawing/2014/main" id="{DDA67756-0EA6-4110-8E95-141508914418}"/>
                    </a:ext>
                  </a:extLst>
                </p:cNvPr>
                <p:cNvPicPr/>
                <p:nvPr/>
              </p:nvPicPr>
              <p:blipFill>
                <a:blip r:embed="rId58"/>
                <a:stretch>
                  <a:fillRect/>
                </a:stretch>
              </p:blipFill>
              <p:spPr>
                <a:xfrm>
                  <a:off x="6295351" y="5461873"/>
                  <a:ext cx="478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1" name="잉크 20">
                  <a:extLst>
                    <a:ext uri="{FF2B5EF4-FFF2-40B4-BE49-F238E27FC236}">
                      <a16:creationId xmlns:a16="http://schemas.microsoft.com/office/drawing/2014/main" id="{FA556973-B6B4-437C-A5AB-BB38AD9CF69D}"/>
                    </a:ext>
                  </a:extLst>
                </p14:cNvPr>
                <p14:cNvContentPartPr/>
                <p14:nvPr/>
              </p14:nvContentPartPr>
              <p14:xfrm>
                <a:off x="6360871" y="5322193"/>
                <a:ext cx="113400" cy="189720"/>
              </p14:xfrm>
            </p:contentPart>
          </mc:Choice>
          <mc:Fallback xmlns="">
            <p:pic>
              <p:nvPicPr>
                <p:cNvPr id="21" name="잉크 20">
                  <a:extLst>
                    <a:ext uri="{FF2B5EF4-FFF2-40B4-BE49-F238E27FC236}">
                      <a16:creationId xmlns:a16="http://schemas.microsoft.com/office/drawing/2014/main" id="{FA556973-B6B4-437C-A5AB-BB38AD9CF69D}"/>
                    </a:ext>
                  </a:extLst>
                </p:cNvPr>
                <p:cNvPicPr/>
                <p:nvPr/>
              </p:nvPicPr>
              <p:blipFill>
                <a:blip r:embed="rId60"/>
                <a:stretch>
                  <a:fillRect/>
                </a:stretch>
              </p:blipFill>
              <p:spPr>
                <a:xfrm>
                  <a:off x="6356551" y="5317873"/>
                  <a:ext cx="12204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2" name="잉크 21">
                  <a:extLst>
                    <a:ext uri="{FF2B5EF4-FFF2-40B4-BE49-F238E27FC236}">
                      <a16:creationId xmlns:a16="http://schemas.microsoft.com/office/drawing/2014/main" id="{10A1FF90-0C26-47A1-947A-7EFCA1D92C80}"/>
                    </a:ext>
                  </a:extLst>
                </p14:cNvPr>
                <p14:cNvContentPartPr/>
                <p14:nvPr/>
              </p14:nvContentPartPr>
              <p14:xfrm>
                <a:off x="6489751" y="5520193"/>
                <a:ext cx="73800" cy="57600"/>
              </p14:xfrm>
            </p:contentPart>
          </mc:Choice>
          <mc:Fallback xmlns="">
            <p:pic>
              <p:nvPicPr>
                <p:cNvPr id="22" name="잉크 21">
                  <a:extLst>
                    <a:ext uri="{FF2B5EF4-FFF2-40B4-BE49-F238E27FC236}">
                      <a16:creationId xmlns:a16="http://schemas.microsoft.com/office/drawing/2014/main" id="{10A1FF90-0C26-47A1-947A-7EFCA1D92C80}"/>
                    </a:ext>
                  </a:extLst>
                </p:cNvPr>
                <p:cNvPicPr/>
                <p:nvPr/>
              </p:nvPicPr>
              <p:blipFill>
                <a:blip r:embed="rId62"/>
                <a:stretch>
                  <a:fillRect/>
                </a:stretch>
              </p:blipFill>
              <p:spPr>
                <a:xfrm>
                  <a:off x="6485431" y="5515873"/>
                  <a:ext cx="8244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23" name="잉크 22">
                  <a:extLst>
                    <a:ext uri="{FF2B5EF4-FFF2-40B4-BE49-F238E27FC236}">
                      <a16:creationId xmlns:a16="http://schemas.microsoft.com/office/drawing/2014/main" id="{0AB3885F-CA6F-4C6B-A93B-B4473C8951BD}"/>
                    </a:ext>
                  </a:extLst>
                </p14:cNvPr>
                <p14:cNvContentPartPr/>
                <p14:nvPr/>
              </p14:nvContentPartPr>
              <p14:xfrm>
                <a:off x="6499471" y="5385193"/>
                <a:ext cx="7560" cy="14040"/>
              </p14:xfrm>
            </p:contentPart>
          </mc:Choice>
          <mc:Fallback xmlns="">
            <p:pic>
              <p:nvPicPr>
                <p:cNvPr id="23" name="잉크 22">
                  <a:extLst>
                    <a:ext uri="{FF2B5EF4-FFF2-40B4-BE49-F238E27FC236}">
                      <a16:creationId xmlns:a16="http://schemas.microsoft.com/office/drawing/2014/main" id="{0AB3885F-CA6F-4C6B-A93B-B4473C8951BD}"/>
                    </a:ext>
                  </a:extLst>
                </p:cNvPr>
                <p:cNvPicPr/>
                <p:nvPr/>
              </p:nvPicPr>
              <p:blipFill>
                <a:blip r:embed="rId64"/>
                <a:stretch>
                  <a:fillRect/>
                </a:stretch>
              </p:blipFill>
              <p:spPr>
                <a:xfrm>
                  <a:off x="6495151" y="5380873"/>
                  <a:ext cx="162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7" name="잉크 46">
                  <a:extLst>
                    <a:ext uri="{FF2B5EF4-FFF2-40B4-BE49-F238E27FC236}">
                      <a16:creationId xmlns:a16="http://schemas.microsoft.com/office/drawing/2014/main" id="{8705AC90-BBD1-4B40-B5F7-A6D4CE711C89}"/>
                    </a:ext>
                  </a:extLst>
                </p14:cNvPr>
                <p14:cNvContentPartPr/>
                <p14:nvPr/>
              </p14:nvContentPartPr>
              <p14:xfrm>
                <a:off x="5797471" y="5621353"/>
                <a:ext cx="95400" cy="102960"/>
              </p14:xfrm>
            </p:contentPart>
          </mc:Choice>
          <mc:Fallback xmlns="">
            <p:pic>
              <p:nvPicPr>
                <p:cNvPr id="47" name="잉크 46">
                  <a:extLst>
                    <a:ext uri="{FF2B5EF4-FFF2-40B4-BE49-F238E27FC236}">
                      <a16:creationId xmlns:a16="http://schemas.microsoft.com/office/drawing/2014/main" id="{8705AC90-BBD1-4B40-B5F7-A6D4CE711C89}"/>
                    </a:ext>
                  </a:extLst>
                </p:cNvPr>
                <p:cNvPicPr/>
                <p:nvPr/>
              </p:nvPicPr>
              <p:blipFill>
                <a:blip r:embed="rId66"/>
                <a:stretch>
                  <a:fillRect/>
                </a:stretch>
              </p:blipFill>
              <p:spPr>
                <a:xfrm>
                  <a:off x="5793151" y="5617033"/>
                  <a:ext cx="1040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8" name="잉크 47">
                  <a:extLst>
                    <a:ext uri="{FF2B5EF4-FFF2-40B4-BE49-F238E27FC236}">
                      <a16:creationId xmlns:a16="http://schemas.microsoft.com/office/drawing/2014/main" id="{453EFF15-CE49-49EB-8A5F-A79503F6CDBC}"/>
                    </a:ext>
                  </a:extLst>
                </p14:cNvPr>
                <p14:cNvContentPartPr/>
                <p14:nvPr/>
              </p14:nvContentPartPr>
              <p14:xfrm>
                <a:off x="5851111" y="5576713"/>
                <a:ext cx="28800" cy="31320"/>
              </p14:xfrm>
            </p:contentPart>
          </mc:Choice>
          <mc:Fallback xmlns="">
            <p:pic>
              <p:nvPicPr>
                <p:cNvPr id="48" name="잉크 47">
                  <a:extLst>
                    <a:ext uri="{FF2B5EF4-FFF2-40B4-BE49-F238E27FC236}">
                      <a16:creationId xmlns:a16="http://schemas.microsoft.com/office/drawing/2014/main" id="{453EFF15-CE49-49EB-8A5F-A79503F6CDBC}"/>
                    </a:ext>
                  </a:extLst>
                </p:cNvPr>
                <p:cNvPicPr/>
                <p:nvPr/>
              </p:nvPicPr>
              <p:blipFill>
                <a:blip r:embed="rId68"/>
                <a:stretch>
                  <a:fillRect/>
                </a:stretch>
              </p:blipFill>
              <p:spPr>
                <a:xfrm>
                  <a:off x="5846791" y="5572393"/>
                  <a:ext cx="37440" cy="39960"/>
                </a:xfrm>
                <a:prstGeom prst="rect">
                  <a:avLst/>
                </a:prstGeom>
              </p:spPr>
            </p:pic>
          </mc:Fallback>
        </mc:AlternateContent>
      </p:grpSp>
      <p:grpSp>
        <p:nvGrpSpPr>
          <p:cNvPr id="75" name="그룹 74">
            <a:extLst>
              <a:ext uri="{FF2B5EF4-FFF2-40B4-BE49-F238E27FC236}">
                <a16:creationId xmlns:a16="http://schemas.microsoft.com/office/drawing/2014/main" id="{3F8AD88E-2A10-4234-AC5F-EA04E48BBE22}"/>
              </a:ext>
            </a:extLst>
          </p:cNvPr>
          <p:cNvGrpSpPr/>
          <p:nvPr/>
        </p:nvGrpSpPr>
        <p:grpSpPr>
          <a:xfrm>
            <a:off x="5505151" y="6327673"/>
            <a:ext cx="2489400" cy="474840"/>
            <a:chOff x="5505151" y="6327673"/>
            <a:chExt cx="2489400" cy="474840"/>
          </a:xfrm>
        </p:grpSpPr>
        <mc:AlternateContent xmlns:mc="http://schemas.openxmlformats.org/markup-compatibility/2006" xmlns:p14="http://schemas.microsoft.com/office/powerpoint/2010/main">
          <mc:Choice Requires="p14">
            <p:contentPart p14:bwMode="auto" r:id="rId69">
              <p14:nvContentPartPr>
                <p14:cNvPr id="52" name="잉크 51">
                  <a:extLst>
                    <a:ext uri="{FF2B5EF4-FFF2-40B4-BE49-F238E27FC236}">
                      <a16:creationId xmlns:a16="http://schemas.microsoft.com/office/drawing/2014/main" id="{71DFDC2B-871D-4988-87C0-D28AEBD221C1}"/>
                    </a:ext>
                  </a:extLst>
                </p14:cNvPr>
                <p14:cNvContentPartPr/>
                <p14:nvPr/>
              </p14:nvContentPartPr>
              <p14:xfrm>
                <a:off x="6172591" y="6676873"/>
                <a:ext cx="53280" cy="125640"/>
              </p14:xfrm>
            </p:contentPart>
          </mc:Choice>
          <mc:Fallback xmlns="">
            <p:pic>
              <p:nvPicPr>
                <p:cNvPr id="52" name="잉크 51">
                  <a:extLst>
                    <a:ext uri="{FF2B5EF4-FFF2-40B4-BE49-F238E27FC236}">
                      <a16:creationId xmlns:a16="http://schemas.microsoft.com/office/drawing/2014/main" id="{71DFDC2B-871D-4988-87C0-D28AEBD221C1}"/>
                    </a:ext>
                  </a:extLst>
                </p:cNvPr>
                <p:cNvPicPr/>
                <p:nvPr/>
              </p:nvPicPr>
              <p:blipFill>
                <a:blip r:embed="rId70"/>
                <a:stretch>
                  <a:fillRect/>
                </a:stretch>
              </p:blipFill>
              <p:spPr>
                <a:xfrm>
                  <a:off x="6168271" y="6672553"/>
                  <a:ext cx="619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0" name="잉크 39">
                  <a:extLst>
                    <a:ext uri="{FF2B5EF4-FFF2-40B4-BE49-F238E27FC236}">
                      <a16:creationId xmlns:a16="http://schemas.microsoft.com/office/drawing/2014/main" id="{7CAB30B1-082F-4FBD-85A0-AEEEBF98B9FE}"/>
                    </a:ext>
                  </a:extLst>
                </p14:cNvPr>
                <p14:cNvContentPartPr/>
                <p14:nvPr/>
              </p14:nvContentPartPr>
              <p14:xfrm>
                <a:off x="5505151" y="6338113"/>
                <a:ext cx="152640" cy="228240"/>
              </p14:xfrm>
            </p:contentPart>
          </mc:Choice>
          <mc:Fallback xmlns="">
            <p:pic>
              <p:nvPicPr>
                <p:cNvPr id="40" name="잉크 39">
                  <a:extLst>
                    <a:ext uri="{FF2B5EF4-FFF2-40B4-BE49-F238E27FC236}">
                      <a16:creationId xmlns:a16="http://schemas.microsoft.com/office/drawing/2014/main" id="{7CAB30B1-082F-4FBD-85A0-AEEEBF98B9FE}"/>
                    </a:ext>
                  </a:extLst>
                </p:cNvPr>
                <p:cNvPicPr/>
                <p:nvPr/>
              </p:nvPicPr>
              <p:blipFill>
                <a:blip r:embed="rId72"/>
                <a:stretch>
                  <a:fillRect/>
                </a:stretch>
              </p:blipFill>
              <p:spPr>
                <a:xfrm>
                  <a:off x="5500831" y="6333793"/>
                  <a:ext cx="16128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1" name="잉크 40">
                  <a:extLst>
                    <a:ext uri="{FF2B5EF4-FFF2-40B4-BE49-F238E27FC236}">
                      <a16:creationId xmlns:a16="http://schemas.microsoft.com/office/drawing/2014/main" id="{F9BC4F71-E5F5-4B97-B7FD-0154A4EA5BE3}"/>
                    </a:ext>
                  </a:extLst>
                </p14:cNvPr>
                <p14:cNvContentPartPr/>
                <p14:nvPr/>
              </p14:nvContentPartPr>
              <p14:xfrm>
                <a:off x="5650591" y="6542593"/>
                <a:ext cx="71640" cy="60480"/>
              </p14:xfrm>
            </p:contentPart>
          </mc:Choice>
          <mc:Fallback xmlns="">
            <p:pic>
              <p:nvPicPr>
                <p:cNvPr id="41" name="잉크 40">
                  <a:extLst>
                    <a:ext uri="{FF2B5EF4-FFF2-40B4-BE49-F238E27FC236}">
                      <a16:creationId xmlns:a16="http://schemas.microsoft.com/office/drawing/2014/main" id="{F9BC4F71-E5F5-4B97-B7FD-0154A4EA5BE3}"/>
                    </a:ext>
                  </a:extLst>
                </p:cNvPr>
                <p:cNvPicPr/>
                <p:nvPr/>
              </p:nvPicPr>
              <p:blipFill>
                <a:blip r:embed="rId74"/>
                <a:stretch>
                  <a:fillRect/>
                </a:stretch>
              </p:blipFill>
              <p:spPr>
                <a:xfrm>
                  <a:off x="5646271" y="6538273"/>
                  <a:ext cx="8028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2" name="잉크 41">
                  <a:extLst>
                    <a:ext uri="{FF2B5EF4-FFF2-40B4-BE49-F238E27FC236}">
                      <a16:creationId xmlns:a16="http://schemas.microsoft.com/office/drawing/2014/main" id="{D3F15C5D-7570-4051-85C0-123A8C9C5D32}"/>
                    </a:ext>
                  </a:extLst>
                </p14:cNvPr>
                <p14:cNvContentPartPr/>
                <p14:nvPr/>
              </p14:nvContentPartPr>
              <p14:xfrm>
                <a:off x="5675071" y="6450433"/>
                <a:ext cx="28800" cy="5760"/>
              </p14:xfrm>
            </p:contentPart>
          </mc:Choice>
          <mc:Fallback xmlns="">
            <p:pic>
              <p:nvPicPr>
                <p:cNvPr id="42" name="잉크 41">
                  <a:extLst>
                    <a:ext uri="{FF2B5EF4-FFF2-40B4-BE49-F238E27FC236}">
                      <a16:creationId xmlns:a16="http://schemas.microsoft.com/office/drawing/2014/main" id="{D3F15C5D-7570-4051-85C0-123A8C9C5D32}"/>
                    </a:ext>
                  </a:extLst>
                </p:cNvPr>
                <p:cNvPicPr/>
                <p:nvPr/>
              </p:nvPicPr>
              <p:blipFill>
                <a:blip r:embed="rId76"/>
                <a:stretch>
                  <a:fillRect/>
                </a:stretch>
              </p:blipFill>
              <p:spPr>
                <a:xfrm>
                  <a:off x="5670751" y="6446113"/>
                  <a:ext cx="3744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3" name="잉크 42">
                  <a:extLst>
                    <a:ext uri="{FF2B5EF4-FFF2-40B4-BE49-F238E27FC236}">
                      <a16:creationId xmlns:a16="http://schemas.microsoft.com/office/drawing/2014/main" id="{05AB5D70-7AA0-4556-AAA7-25739878EB69}"/>
                    </a:ext>
                  </a:extLst>
                </p14:cNvPr>
                <p14:cNvContentPartPr/>
                <p14:nvPr/>
              </p14:nvContentPartPr>
              <p14:xfrm>
                <a:off x="5752111" y="6335953"/>
                <a:ext cx="151560" cy="177840"/>
              </p14:xfrm>
            </p:contentPart>
          </mc:Choice>
          <mc:Fallback xmlns="">
            <p:pic>
              <p:nvPicPr>
                <p:cNvPr id="43" name="잉크 42">
                  <a:extLst>
                    <a:ext uri="{FF2B5EF4-FFF2-40B4-BE49-F238E27FC236}">
                      <a16:creationId xmlns:a16="http://schemas.microsoft.com/office/drawing/2014/main" id="{05AB5D70-7AA0-4556-AAA7-25739878EB69}"/>
                    </a:ext>
                  </a:extLst>
                </p:cNvPr>
                <p:cNvPicPr/>
                <p:nvPr/>
              </p:nvPicPr>
              <p:blipFill>
                <a:blip r:embed="rId78"/>
                <a:stretch>
                  <a:fillRect/>
                </a:stretch>
              </p:blipFill>
              <p:spPr>
                <a:xfrm>
                  <a:off x="5747791" y="6331633"/>
                  <a:ext cx="16020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4" name="잉크 43">
                  <a:extLst>
                    <a:ext uri="{FF2B5EF4-FFF2-40B4-BE49-F238E27FC236}">
                      <a16:creationId xmlns:a16="http://schemas.microsoft.com/office/drawing/2014/main" id="{1E90602D-DB96-42FA-B2D0-B2A80C2BD829}"/>
                    </a:ext>
                  </a:extLst>
                </p14:cNvPr>
                <p14:cNvContentPartPr/>
                <p14:nvPr/>
              </p14:nvContentPartPr>
              <p14:xfrm>
                <a:off x="5919151" y="6516673"/>
                <a:ext cx="69120" cy="72360"/>
              </p14:xfrm>
            </p:contentPart>
          </mc:Choice>
          <mc:Fallback xmlns="">
            <p:pic>
              <p:nvPicPr>
                <p:cNvPr id="44" name="잉크 43">
                  <a:extLst>
                    <a:ext uri="{FF2B5EF4-FFF2-40B4-BE49-F238E27FC236}">
                      <a16:creationId xmlns:a16="http://schemas.microsoft.com/office/drawing/2014/main" id="{1E90602D-DB96-42FA-B2D0-B2A80C2BD829}"/>
                    </a:ext>
                  </a:extLst>
                </p:cNvPr>
                <p:cNvPicPr/>
                <p:nvPr/>
              </p:nvPicPr>
              <p:blipFill>
                <a:blip r:embed="rId80"/>
                <a:stretch>
                  <a:fillRect/>
                </a:stretch>
              </p:blipFill>
              <p:spPr>
                <a:xfrm>
                  <a:off x="5914831" y="6512353"/>
                  <a:ext cx="777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5" name="잉크 44">
                  <a:extLst>
                    <a:ext uri="{FF2B5EF4-FFF2-40B4-BE49-F238E27FC236}">
                      <a16:creationId xmlns:a16="http://schemas.microsoft.com/office/drawing/2014/main" id="{1FCC0937-8A99-4EE1-B4E5-22ADAF6EE6D6}"/>
                    </a:ext>
                  </a:extLst>
                </p14:cNvPr>
                <p14:cNvContentPartPr/>
                <p14:nvPr/>
              </p14:nvContentPartPr>
              <p14:xfrm>
                <a:off x="5936791" y="6397873"/>
                <a:ext cx="28800" cy="10080"/>
              </p14:xfrm>
            </p:contentPart>
          </mc:Choice>
          <mc:Fallback xmlns="">
            <p:pic>
              <p:nvPicPr>
                <p:cNvPr id="45" name="잉크 44">
                  <a:extLst>
                    <a:ext uri="{FF2B5EF4-FFF2-40B4-BE49-F238E27FC236}">
                      <a16:creationId xmlns:a16="http://schemas.microsoft.com/office/drawing/2014/main" id="{1FCC0937-8A99-4EE1-B4E5-22ADAF6EE6D6}"/>
                    </a:ext>
                  </a:extLst>
                </p:cNvPr>
                <p:cNvPicPr/>
                <p:nvPr/>
              </p:nvPicPr>
              <p:blipFill>
                <a:blip r:embed="rId82"/>
                <a:stretch>
                  <a:fillRect/>
                </a:stretch>
              </p:blipFill>
              <p:spPr>
                <a:xfrm>
                  <a:off x="5932471" y="6393553"/>
                  <a:ext cx="374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0" name="잉크 49">
                  <a:extLst>
                    <a:ext uri="{FF2B5EF4-FFF2-40B4-BE49-F238E27FC236}">
                      <a16:creationId xmlns:a16="http://schemas.microsoft.com/office/drawing/2014/main" id="{FDC6DCC7-E1DB-49AF-B07A-AE21E6803253}"/>
                    </a:ext>
                  </a:extLst>
                </p14:cNvPr>
                <p14:cNvContentPartPr/>
                <p14:nvPr/>
              </p14:nvContentPartPr>
              <p14:xfrm>
                <a:off x="6118591" y="6349633"/>
                <a:ext cx="121320" cy="24840"/>
              </p14:xfrm>
            </p:contentPart>
          </mc:Choice>
          <mc:Fallback xmlns="">
            <p:pic>
              <p:nvPicPr>
                <p:cNvPr id="50" name="잉크 49">
                  <a:extLst>
                    <a:ext uri="{FF2B5EF4-FFF2-40B4-BE49-F238E27FC236}">
                      <a16:creationId xmlns:a16="http://schemas.microsoft.com/office/drawing/2014/main" id="{FDC6DCC7-E1DB-49AF-B07A-AE21E6803253}"/>
                    </a:ext>
                  </a:extLst>
                </p:cNvPr>
                <p:cNvPicPr/>
                <p:nvPr/>
              </p:nvPicPr>
              <p:blipFill>
                <a:blip r:embed="rId84"/>
                <a:stretch>
                  <a:fillRect/>
                </a:stretch>
              </p:blipFill>
              <p:spPr>
                <a:xfrm>
                  <a:off x="6114271" y="6345313"/>
                  <a:ext cx="12996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1" name="잉크 50">
                  <a:extLst>
                    <a:ext uri="{FF2B5EF4-FFF2-40B4-BE49-F238E27FC236}">
                      <a16:creationId xmlns:a16="http://schemas.microsoft.com/office/drawing/2014/main" id="{1CB3D18C-4472-4E04-B5BD-8DEE7F17CA4E}"/>
                    </a:ext>
                  </a:extLst>
                </p14:cNvPr>
                <p14:cNvContentPartPr/>
                <p14:nvPr/>
              </p14:nvContentPartPr>
              <p14:xfrm>
                <a:off x="6094111" y="6373393"/>
                <a:ext cx="163440" cy="140400"/>
              </p14:xfrm>
            </p:contentPart>
          </mc:Choice>
          <mc:Fallback xmlns="">
            <p:pic>
              <p:nvPicPr>
                <p:cNvPr id="51" name="잉크 50">
                  <a:extLst>
                    <a:ext uri="{FF2B5EF4-FFF2-40B4-BE49-F238E27FC236}">
                      <a16:creationId xmlns:a16="http://schemas.microsoft.com/office/drawing/2014/main" id="{1CB3D18C-4472-4E04-B5BD-8DEE7F17CA4E}"/>
                    </a:ext>
                  </a:extLst>
                </p:cNvPr>
                <p:cNvPicPr/>
                <p:nvPr/>
              </p:nvPicPr>
              <p:blipFill>
                <a:blip r:embed="rId86"/>
                <a:stretch>
                  <a:fillRect/>
                </a:stretch>
              </p:blipFill>
              <p:spPr>
                <a:xfrm>
                  <a:off x="6089791" y="6369073"/>
                  <a:ext cx="1720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3" name="잉크 52">
                  <a:extLst>
                    <a:ext uri="{FF2B5EF4-FFF2-40B4-BE49-F238E27FC236}">
                      <a16:creationId xmlns:a16="http://schemas.microsoft.com/office/drawing/2014/main" id="{CF2AF8E6-6619-40AD-9D65-B973B7736848}"/>
                    </a:ext>
                  </a:extLst>
                </p14:cNvPr>
                <p14:cNvContentPartPr/>
                <p14:nvPr/>
              </p14:nvContentPartPr>
              <p14:xfrm>
                <a:off x="6188431" y="6588673"/>
                <a:ext cx="30240" cy="2880"/>
              </p14:xfrm>
            </p:contentPart>
          </mc:Choice>
          <mc:Fallback xmlns="">
            <p:pic>
              <p:nvPicPr>
                <p:cNvPr id="53" name="잉크 52">
                  <a:extLst>
                    <a:ext uri="{FF2B5EF4-FFF2-40B4-BE49-F238E27FC236}">
                      <a16:creationId xmlns:a16="http://schemas.microsoft.com/office/drawing/2014/main" id="{CF2AF8E6-6619-40AD-9D65-B973B7736848}"/>
                    </a:ext>
                  </a:extLst>
                </p:cNvPr>
                <p:cNvPicPr/>
                <p:nvPr/>
              </p:nvPicPr>
              <p:blipFill>
                <a:blip r:embed="rId88"/>
                <a:stretch>
                  <a:fillRect/>
                </a:stretch>
              </p:blipFill>
              <p:spPr>
                <a:xfrm>
                  <a:off x="6184111" y="6584353"/>
                  <a:ext cx="3888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5" name="잉크 54">
                  <a:extLst>
                    <a:ext uri="{FF2B5EF4-FFF2-40B4-BE49-F238E27FC236}">
                      <a16:creationId xmlns:a16="http://schemas.microsoft.com/office/drawing/2014/main" id="{B354198D-F907-4ABD-9B26-D569581F889B}"/>
                    </a:ext>
                  </a:extLst>
                </p14:cNvPr>
                <p14:cNvContentPartPr/>
                <p14:nvPr/>
              </p14:nvContentPartPr>
              <p14:xfrm>
                <a:off x="6297871" y="6327673"/>
                <a:ext cx="129240" cy="230760"/>
              </p14:xfrm>
            </p:contentPart>
          </mc:Choice>
          <mc:Fallback xmlns="">
            <p:pic>
              <p:nvPicPr>
                <p:cNvPr id="55" name="잉크 54">
                  <a:extLst>
                    <a:ext uri="{FF2B5EF4-FFF2-40B4-BE49-F238E27FC236}">
                      <a16:creationId xmlns:a16="http://schemas.microsoft.com/office/drawing/2014/main" id="{B354198D-F907-4ABD-9B26-D569581F889B}"/>
                    </a:ext>
                  </a:extLst>
                </p:cNvPr>
                <p:cNvPicPr/>
                <p:nvPr/>
              </p:nvPicPr>
              <p:blipFill>
                <a:blip r:embed="rId90"/>
                <a:stretch>
                  <a:fillRect/>
                </a:stretch>
              </p:blipFill>
              <p:spPr>
                <a:xfrm>
                  <a:off x="6293551" y="6323353"/>
                  <a:ext cx="13788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6" name="잉크 55">
                  <a:extLst>
                    <a:ext uri="{FF2B5EF4-FFF2-40B4-BE49-F238E27FC236}">
                      <a16:creationId xmlns:a16="http://schemas.microsoft.com/office/drawing/2014/main" id="{4C502705-F554-4BBF-A191-E8A4C8D51A9F}"/>
                    </a:ext>
                  </a:extLst>
                </p14:cNvPr>
                <p14:cNvContentPartPr/>
                <p14:nvPr/>
              </p14:nvContentPartPr>
              <p14:xfrm>
                <a:off x="6432151" y="6572833"/>
                <a:ext cx="46800" cy="149760"/>
              </p14:xfrm>
            </p:contentPart>
          </mc:Choice>
          <mc:Fallback xmlns="">
            <p:pic>
              <p:nvPicPr>
                <p:cNvPr id="56" name="잉크 55">
                  <a:extLst>
                    <a:ext uri="{FF2B5EF4-FFF2-40B4-BE49-F238E27FC236}">
                      <a16:creationId xmlns:a16="http://schemas.microsoft.com/office/drawing/2014/main" id="{4C502705-F554-4BBF-A191-E8A4C8D51A9F}"/>
                    </a:ext>
                  </a:extLst>
                </p:cNvPr>
                <p:cNvPicPr/>
                <p:nvPr/>
              </p:nvPicPr>
              <p:blipFill>
                <a:blip r:embed="rId92"/>
                <a:stretch>
                  <a:fillRect/>
                </a:stretch>
              </p:blipFill>
              <p:spPr>
                <a:xfrm>
                  <a:off x="6427831" y="6568513"/>
                  <a:ext cx="554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7" name="잉크 56">
                  <a:extLst>
                    <a:ext uri="{FF2B5EF4-FFF2-40B4-BE49-F238E27FC236}">
                      <a16:creationId xmlns:a16="http://schemas.microsoft.com/office/drawing/2014/main" id="{B0FF53FE-1A59-43A0-91A5-041562B4ECC9}"/>
                    </a:ext>
                  </a:extLst>
                </p14:cNvPr>
                <p14:cNvContentPartPr/>
                <p14:nvPr/>
              </p14:nvContentPartPr>
              <p14:xfrm>
                <a:off x="6426031" y="6475993"/>
                <a:ext cx="57960" cy="37080"/>
              </p14:xfrm>
            </p:contentPart>
          </mc:Choice>
          <mc:Fallback xmlns="">
            <p:pic>
              <p:nvPicPr>
                <p:cNvPr id="57" name="잉크 56">
                  <a:extLst>
                    <a:ext uri="{FF2B5EF4-FFF2-40B4-BE49-F238E27FC236}">
                      <a16:creationId xmlns:a16="http://schemas.microsoft.com/office/drawing/2014/main" id="{B0FF53FE-1A59-43A0-91A5-041562B4ECC9}"/>
                    </a:ext>
                  </a:extLst>
                </p:cNvPr>
                <p:cNvPicPr/>
                <p:nvPr/>
              </p:nvPicPr>
              <p:blipFill>
                <a:blip r:embed="rId94"/>
                <a:stretch>
                  <a:fillRect/>
                </a:stretch>
              </p:blipFill>
              <p:spPr>
                <a:xfrm>
                  <a:off x="6421711" y="6471673"/>
                  <a:ext cx="6660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8" name="잉크 57">
                  <a:extLst>
                    <a:ext uri="{FF2B5EF4-FFF2-40B4-BE49-F238E27FC236}">
                      <a16:creationId xmlns:a16="http://schemas.microsoft.com/office/drawing/2014/main" id="{5175236E-7E98-4FC7-B0DE-D592B5D55E89}"/>
                    </a:ext>
                  </a:extLst>
                </p14:cNvPr>
                <p14:cNvContentPartPr/>
                <p14:nvPr/>
              </p14:nvContentPartPr>
              <p14:xfrm>
                <a:off x="6509551" y="6365473"/>
                <a:ext cx="124920" cy="160560"/>
              </p14:xfrm>
            </p:contentPart>
          </mc:Choice>
          <mc:Fallback xmlns="">
            <p:pic>
              <p:nvPicPr>
                <p:cNvPr id="58" name="잉크 57">
                  <a:extLst>
                    <a:ext uri="{FF2B5EF4-FFF2-40B4-BE49-F238E27FC236}">
                      <a16:creationId xmlns:a16="http://schemas.microsoft.com/office/drawing/2014/main" id="{5175236E-7E98-4FC7-B0DE-D592B5D55E89}"/>
                    </a:ext>
                  </a:extLst>
                </p:cNvPr>
                <p:cNvPicPr/>
                <p:nvPr/>
              </p:nvPicPr>
              <p:blipFill>
                <a:blip r:embed="rId96"/>
                <a:stretch>
                  <a:fillRect/>
                </a:stretch>
              </p:blipFill>
              <p:spPr>
                <a:xfrm>
                  <a:off x="6505231" y="6361153"/>
                  <a:ext cx="13356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9" name="잉크 58">
                  <a:extLst>
                    <a:ext uri="{FF2B5EF4-FFF2-40B4-BE49-F238E27FC236}">
                      <a16:creationId xmlns:a16="http://schemas.microsoft.com/office/drawing/2014/main" id="{8F8D5B99-018F-44C1-8F2D-8B36868F7063}"/>
                    </a:ext>
                  </a:extLst>
                </p14:cNvPr>
                <p14:cNvContentPartPr/>
                <p14:nvPr/>
              </p14:nvContentPartPr>
              <p14:xfrm>
                <a:off x="6638071" y="6601633"/>
                <a:ext cx="51480" cy="155160"/>
              </p14:xfrm>
            </p:contentPart>
          </mc:Choice>
          <mc:Fallback xmlns="">
            <p:pic>
              <p:nvPicPr>
                <p:cNvPr id="59" name="잉크 58">
                  <a:extLst>
                    <a:ext uri="{FF2B5EF4-FFF2-40B4-BE49-F238E27FC236}">
                      <a16:creationId xmlns:a16="http://schemas.microsoft.com/office/drawing/2014/main" id="{8F8D5B99-018F-44C1-8F2D-8B36868F7063}"/>
                    </a:ext>
                  </a:extLst>
                </p:cNvPr>
                <p:cNvPicPr/>
                <p:nvPr/>
              </p:nvPicPr>
              <p:blipFill>
                <a:blip r:embed="rId98"/>
                <a:stretch>
                  <a:fillRect/>
                </a:stretch>
              </p:blipFill>
              <p:spPr>
                <a:xfrm>
                  <a:off x="6633751" y="6597313"/>
                  <a:ext cx="6012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0" name="잉크 59">
                  <a:extLst>
                    <a:ext uri="{FF2B5EF4-FFF2-40B4-BE49-F238E27FC236}">
                      <a16:creationId xmlns:a16="http://schemas.microsoft.com/office/drawing/2014/main" id="{C0F83EF5-43B8-405F-9DD8-5BE59C6894AC}"/>
                    </a:ext>
                  </a:extLst>
                </p14:cNvPr>
                <p14:cNvContentPartPr/>
                <p14:nvPr/>
              </p14:nvContentPartPr>
              <p14:xfrm>
                <a:off x="6634471" y="6455833"/>
                <a:ext cx="36720" cy="11520"/>
              </p14:xfrm>
            </p:contentPart>
          </mc:Choice>
          <mc:Fallback xmlns="">
            <p:pic>
              <p:nvPicPr>
                <p:cNvPr id="60" name="잉크 59">
                  <a:extLst>
                    <a:ext uri="{FF2B5EF4-FFF2-40B4-BE49-F238E27FC236}">
                      <a16:creationId xmlns:a16="http://schemas.microsoft.com/office/drawing/2014/main" id="{C0F83EF5-43B8-405F-9DD8-5BE59C6894AC}"/>
                    </a:ext>
                  </a:extLst>
                </p:cNvPr>
                <p:cNvPicPr/>
                <p:nvPr/>
              </p:nvPicPr>
              <p:blipFill>
                <a:blip r:embed="rId100"/>
                <a:stretch>
                  <a:fillRect/>
                </a:stretch>
              </p:blipFill>
              <p:spPr>
                <a:xfrm>
                  <a:off x="6630151" y="6451513"/>
                  <a:ext cx="453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1" name="잉크 60">
                  <a:extLst>
                    <a:ext uri="{FF2B5EF4-FFF2-40B4-BE49-F238E27FC236}">
                      <a16:creationId xmlns:a16="http://schemas.microsoft.com/office/drawing/2014/main" id="{F8B44E1F-8C55-4835-87FF-D8DDE2138D8F}"/>
                    </a:ext>
                  </a:extLst>
                </p14:cNvPr>
                <p14:cNvContentPartPr/>
                <p14:nvPr/>
              </p14:nvContentPartPr>
              <p14:xfrm>
                <a:off x="6690271" y="6328033"/>
                <a:ext cx="111600" cy="203760"/>
              </p14:xfrm>
            </p:contentPart>
          </mc:Choice>
          <mc:Fallback xmlns="">
            <p:pic>
              <p:nvPicPr>
                <p:cNvPr id="61" name="잉크 60">
                  <a:extLst>
                    <a:ext uri="{FF2B5EF4-FFF2-40B4-BE49-F238E27FC236}">
                      <a16:creationId xmlns:a16="http://schemas.microsoft.com/office/drawing/2014/main" id="{F8B44E1F-8C55-4835-87FF-D8DDE2138D8F}"/>
                    </a:ext>
                  </a:extLst>
                </p:cNvPr>
                <p:cNvPicPr/>
                <p:nvPr/>
              </p:nvPicPr>
              <p:blipFill>
                <a:blip r:embed="rId102"/>
                <a:stretch>
                  <a:fillRect/>
                </a:stretch>
              </p:blipFill>
              <p:spPr>
                <a:xfrm>
                  <a:off x="6685951" y="6323713"/>
                  <a:ext cx="12024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2" name="잉크 61">
                  <a:extLst>
                    <a:ext uri="{FF2B5EF4-FFF2-40B4-BE49-F238E27FC236}">
                      <a16:creationId xmlns:a16="http://schemas.microsoft.com/office/drawing/2014/main" id="{70A92A85-4993-4ABD-8451-B1754DDF4A91}"/>
                    </a:ext>
                  </a:extLst>
                </p14:cNvPr>
                <p14:cNvContentPartPr/>
                <p14:nvPr/>
              </p14:nvContentPartPr>
              <p14:xfrm>
                <a:off x="6855511" y="6591913"/>
                <a:ext cx="54720" cy="170640"/>
              </p14:xfrm>
            </p:contentPart>
          </mc:Choice>
          <mc:Fallback xmlns="">
            <p:pic>
              <p:nvPicPr>
                <p:cNvPr id="62" name="잉크 61">
                  <a:extLst>
                    <a:ext uri="{FF2B5EF4-FFF2-40B4-BE49-F238E27FC236}">
                      <a16:creationId xmlns:a16="http://schemas.microsoft.com/office/drawing/2014/main" id="{70A92A85-4993-4ABD-8451-B1754DDF4A91}"/>
                    </a:ext>
                  </a:extLst>
                </p:cNvPr>
                <p:cNvPicPr/>
                <p:nvPr/>
              </p:nvPicPr>
              <p:blipFill>
                <a:blip r:embed="rId104"/>
                <a:stretch>
                  <a:fillRect/>
                </a:stretch>
              </p:blipFill>
              <p:spPr>
                <a:xfrm>
                  <a:off x="6851191" y="6587593"/>
                  <a:ext cx="6336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3" name="잉크 62">
                  <a:extLst>
                    <a:ext uri="{FF2B5EF4-FFF2-40B4-BE49-F238E27FC236}">
                      <a16:creationId xmlns:a16="http://schemas.microsoft.com/office/drawing/2014/main" id="{39521EAF-63A4-43C4-954C-0516478A358E}"/>
                    </a:ext>
                  </a:extLst>
                </p14:cNvPr>
                <p14:cNvContentPartPr/>
                <p14:nvPr/>
              </p14:nvContentPartPr>
              <p14:xfrm>
                <a:off x="6891871" y="6446473"/>
                <a:ext cx="25920" cy="62280"/>
              </p14:xfrm>
            </p:contentPart>
          </mc:Choice>
          <mc:Fallback xmlns="">
            <p:pic>
              <p:nvPicPr>
                <p:cNvPr id="63" name="잉크 62">
                  <a:extLst>
                    <a:ext uri="{FF2B5EF4-FFF2-40B4-BE49-F238E27FC236}">
                      <a16:creationId xmlns:a16="http://schemas.microsoft.com/office/drawing/2014/main" id="{39521EAF-63A4-43C4-954C-0516478A358E}"/>
                    </a:ext>
                  </a:extLst>
                </p:cNvPr>
                <p:cNvPicPr/>
                <p:nvPr/>
              </p:nvPicPr>
              <p:blipFill>
                <a:blip r:embed="rId106"/>
                <a:stretch>
                  <a:fillRect/>
                </a:stretch>
              </p:blipFill>
              <p:spPr>
                <a:xfrm>
                  <a:off x="6887551" y="6442153"/>
                  <a:ext cx="345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5" name="잉크 64">
                  <a:extLst>
                    <a:ext uri="{FF2B5EF4-FFF2-40B4-BE49-F238E27FC236}">
                      <a16:creationId xmlns:a16="http://schemas.microsoft.com/office/drawing/2014/main" id="{8221A008-8C84-418A-A9B9-7FD9E4F4A34F}"/>
                    </a:ext>
                  </a:extLst>
                </p14:cNvPr>
                <p14:cNvContentPartPr/>
                <p14:nvPr/>
              </p14:nvContentPartPr>
              <p14:xfrm>
                <a:off x="7031191" y="6406153"/>
                <a:ext cx="141840" cy="17640"/>
              </p14:xfrm>
            </p:contentPart>
          </mc:Choice>
          <mc:Fallback xmlns="">
            <p:pic>
              <p:nvPicPr>
                <p:cNvPr id="65" name="잉크 64">
                  <a:extLst>
                    <a:ext uri="{FF2B5EF4-FFF2-40B4-BE49-F238E27FC236}">
                      <a16:creationId xmlns:a16="http://schemas.microsoft.com/office/drawing/2014/main" id="{8221A008-8C84-418A-A9B9-7FD9E4F4A34F}"/>
                    </a:ext>
                  </a:extLst>
                </p:cNvPr>
                <p:cNvPicPr/>
                <p:nvPr/>
              </p:nvPicPr>
              <p:blipFill>
                <a:blip r:embed="rId108"/>
                <a:stretch>
                  <a:fillRect/>
                </a:stretch>
              </p:blipFill>
              <p:spPr>
                <a:xfrm>
                  <a:off x="7026871" y="6401833"/>
                  <a:ext cx="1504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6" name="잉크 65">
                  <a:extLst>
                    <a:ext uri="{FF2B5EF4-FFF2-40B4-BE49-F238E27FC236}">
                      <a16:creationId xmlns:a16="http://schemas.microsoft.com/office/drawing/2014/main" id="{C4F1566A-45B5-4A3A-B076-26FAB31486E3}"/>
                    </a:ext>
                  </a:extLst>
                </p14:cNvPr>
                <p14:cNvContentPartPr/>
                <p14:nvPr/>
              </p14:nvContentPartPr>
              <p14:xfrm>
                <a:off x="7036591" y="6508393"/>
                <a:ext cx="163080" cy="18000"/>
              </p14:xfrm>
            </p:contentPart>
          </mc:Choice>
          <mc:Fallback xmlns="">
            <p:pic>
              <p:nvPicPr>
                <p:cNvPr id="66" name="잉크 65">
                  <a:extLst>
                    <a:ext uri="{FF2B5EF4-FFF2-40B4-BE49-F238E27FC236}">
                      <a16:creationId xmlns:a16="http://schemas.microsoft.com/office/drawing/2014/main" id="{C4F1566A-45B5-4A3A-B076-26FAB31486E3}"/>
                    </a:ext>
                  </a:extLst>
                </p:cNvPr>
                <p:cNvPicPr/>
                <p:nvPr/>
              </p:nvPicPr>
              <p:blipFill>
                <a:blip r:embed="rId110"/>
                <a:stretch>
                  <a:fillRect/>
                </a:stretch>
              </p:blipFill>
              <p:spPr>
                <a:xfrm>
                  <a:off x="7032271" y="6504073"/>
                  <a:ext cx="1717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7" name="잉크 66">
                  <a:extLst>
                    <a:ext uri="{FF2B5EF4-FFF2-40B4-BE49-F238E27FC236}">
                      <a16:creationId xmlns:a16="http://schemas.microsoft.com/office/drawing/2014/main" id="{8A3880CE-E80E-4925-9C39-CED5E290BB45}"/>
                    </a:ext>
                  </a:extLst>
                </p14:cNvPr>
                <p14:cNvContentPartPr/>
                <p14:nvPr/>
              </p14:nvContentPartPr>
              <p14:xfrm>
                <a:off x="7275991" y="6484633"/>
                <a:ext cx="106200" cy="5760"/>
              </p14:xfrm>
            </p:contentPart>
          </mc:Choice>
          <mc:Fallback xmlns="">
            <p:pic>
              <p:nvPicPr>
                <p:cNvPr id="67" name="잉크 66">
                  <a:extLst>
                    <a:ext uri="{FF2B5EF4-FFF2-40B4-BE49-F238E27FC236}">
                      <a16:creationId xmlns:a16="http://schemas.microsoft.com/office/drawing/2014/main" id="{8A3880CE-E80E-4925-9C39-CED5E290BB45}"/>
                    </a:ext>
                  </a:extLst>
                </p:cNvPr>
                <p:cNvPicPr/>
                <p:nvPr/>
              </p:nvPicPr>
              <p:blipFill>
                <a:blip r:embed="rId112"/>
                <a:stretch>
                  <a:fillRect/>
                </a:stretch>
              </p:blipFill>
              <p:spPr>
                <a:xfrm>
                  <a:off x="7271671" y="6480313"/>
                  <a:ext cx="11484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8" name="잉크 67">
                  <a:extLst>
                    <a:ext uri="{FF2B5EF4-FFF2-40B4-BE49-F238E27FC236}">
                      <a16:creationId xmlns:a16="http://schemas.microsoft.com/office/drawing/2014/main" id="{DA597BBD-0E6F-4202-BB0F-FA71C4B6BB72}"/>
                    </a:ext>
                  </a:extLst>
                </p14:cNvPr>
                <p14:cNvContentPartPr/>
                <p14:nvPr/>
              </p14:nvContentPartPr>
              <p14:xfrm>
                <a:off x="7466791" y="6420193"/>
                <a:ext cx="89640" cy="27360"/>
              </p14:xfrm>
            </p:contentPart>
          </mc:Choice>
          <mc:Fallback xmlns="">
            <p:pic>
              <p:nvPicPr>
                <p:cNvPr id="68" name="잉크 67">
                  <a:extLst>
                    <a:ext uri="{FF2B5EF4-FFF2-40B4-BE49-F238E27FC236}">
                      <a16:creationId xmlns:a16="http://schemas.microsoft.com/office/drawing/2014/main" id="{DA597BBD-0E6F-4202-BB0F-FA71C4B6BB72}"/>
                    </a:ext>
                  </a:extLst>
                </p:cNvPr>
                <p:cNvPicPr/>
                <p:nvPr/>
              </p:nvPicPr>
              <p:blipFill>
                <a:blip r:embed="rId114"/>
                <a:stretch>
                  <a:fillRect/>
                </a:stretch>
              </p:blipFill>
              <p:spPr>
                <a:xfrm>
                  <a:off x="7462471" y="6415873"/>
                  <a:ext cx="982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9" name="잉크 68">
                  <a:extLst>
                    <a:ext uri="{FF2B5EF4-FFF2-40B4-BE49-F238E27FC236}">
                      <a16:creationId xmlns:a16="http://schemas.microsoft.com/office/drawing/2014/main" id="{749D4784-1632-4C05-B0E7-BDBBAA8E50D6}"/>
                    </a:ext>
                  </a:extLst>
                </p14:cNvPr>
                <p14:cNvContentPartPr/>
                <p14:nvPr/>
              </p14:nvContentPartPr>
              <p14:xfrm>
                <a:off x="7474351" y="6363673"/>
                <a:ext cx="120960" cy="227160"/>
              </p14:xfrm>
            </p:contentPart>
          </mc:Choice>
          <mc:Fallback xmlns="">
            <p:pic>
              <p:nvPicPr>
                <p:cNvPr id="69" name="잉크 68">
                  <a:extLst>
                    <a:ext uri="{FF2B5EF4-FFF2-40B4-BE49-F238E27FC236}">
                      <a16:creationId xmlns:a16="http://schemas.microsoft.com/office/drawing/2014/main" id="{749D4784-1632-4C05-B0E7-BDBBAA8E50D6}"/>
                    </a:ext>
                  </a:extLst>
                </p:cNvPr>
                <p:cNvPicPr/>
                <p:nvPr/>
              </p:nvPicPr>
              <p:blipFill>
                <a:blip r:embed="rId116"/>
                <a:stretch>
                  <a:fillRect/>
                </a:stretch>
              </p:blipFill>
              <p:spPr>
                <a:xfrm>
                  <a:off x="7470031" y="6359353"/>
                  <a:ext cx="12960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0" name="잉크 69">
                  <a:extLst>
                    <a:ext uri="{FF2B5EF4-FFF2-40B4-BE49-F238E27FC236}">
                      <a16:creationId xmlns:a16="http://schemas.microsoft.com/office/drawing/2014/main" id="{7A025D7A-4046-46C0-A654-091A8D1DF8C5}"/>
                    </a:ext>
                  </a:extLst>
                </p14:cNvPr>
                <p14:cNvContentPartPr/>
                <p14:nvPr/>
              </p14:nvContentPartPr>
              <p14:xfrm>
                <a:off x="7615831" y="6378073"/>
                <a:ext cx="139320" cy="221760"/>
              </p14:xfrm>
            </p:contentPart>
          </mc:Choice>
          <mc:Fallback xmlns="">
            <p:pic>
              <p:nvPicPr>
                <p:cNvPr id="70" name="잉크 69">
                  <a:extLst>
                    <a:ext uri="{FF2B5EF4-FFF2-40B4-BE49-F238E27FC236}">
                      <a16:creationId xmlns:a16="http://schemas.microsoft.com/office/drawing/2014/main" id="{7A025D7A-4046-46C0-A654-091A8D1DF8C5}"/>
                    </a:ext>
                  </a:extLst>
                </p:cNvPr>
                <p:cNvPicPr/>
                <p:nvPr/>
              </p:nvPicPr>
              <p:blipFill>
                <a:blip r:embed="rId118"/>
                <a:stretch>
                  <a:fillRect/>
                </a:stretch>
              </p:blipFill>
              <p:spPr>
                <a:xfrm>
                  <a:off x="7611511" y="6373753"/>
                  <a:ext cx="14796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1" name="잉크 70">
                  <a:extLst>
                    <a:ext uri="{FF2B5EF4-FFF2-40B4-BE49-F238E27FC236}">
                      <a16:creationId xmlns:a16="http://schemas.microsoft.com/office/drawing/2014/main" id="{3E1A904B-F2FC-40F0-9DCB-012274B8DD9A}"/>
                    </a:ext>
                  </a:extLst>
                </p14:cNvPr>
                <p14:cNvContentPartPr/>
                <p14:nvPr/>
              </p14:nvContentPartPr>
              <p14:xfrm>
                <a:off x="7740751" y="6581833"/>
                <a:ext cx="48240" cy="69120"/>
              </p14:xfrm>
            </p:contentPart>
          </mc:Choice>
          <mc:Fallback xmlns="">
            <p:pic>
              <p:nvPicPr>
                <p:cNvPr id="71" name="잉크 70">
                  <a:extLst>
                    <a:ext uri="{FF2B5EF4-FFF2-40B4-BE49-F238E27FC236}">
                      <a16:creationId xmlns:a16="http://schemas.microsoft.com/office/drawing/2014/main" id="{3E1A904B-F2FC-40F0-9DCB-012274B8DD9A}"/>
                    </a:ext>
                  </a:extLst>
                </p:cNvPr>
                <p:cNvPicPr/>
                <p:nvPr/>
              </p:nvPicPr>
              <p:blipFill>
                <a:blip r:embed="rId120"/>
                <a:stretch>
                  <a:fillRect/>
                </a:stretch>
              </p:blipFill>
              <p:spPr>
                <a:xfrm>
                  <a:off x="7736431" y="6577513"/>
                  <a:ext cx="5688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2" name="잉크 71">
                  <a:extLst>
                    <a:ext uri="{FF2B5EF4-FFF2-40B4-BE49-F238E27FC236}">
                      <a16:creationId xmlns:a16="http://schemas.microsoft.com/office/drawing/2014/main" id="{4615AE7B-5F08-433D-A5FB-FE8A849B00AA}"/>
                    </a:ext>
                  </a:extLst>
                </p14:cNvPr>
                <p14:cNvContentPartPr/>
                <p14:nvPr/>
              </p14:nvContentPartPr>
              <p14:xfrm>
                <a:off x="7757311" y="6490033"/>
                <a:ext cx="20520" cy="1800"/>
              </p14:xfrm>
            </p:contentPart>
          </mc:Choice>
          <mc:Fallback xmlns="">
            <p:pic>
              <p:nvPicPr>
                <p:cNvPr id="72" name="잉크 71">
                  <a:extLst>
                    <a:ext uri="{FF2B5EF4-FFF2-40B4-BE49-F238E27FC236}">
                      <a16:creationId xmlns:a16="http://schemas.microsoft.com/office/drawing/2014/main" id="{4615AE7B-5F08-433D-A5FB-FE8A849B00AA}"/>
                    </a:ext>
                  </a:extLst>
                </p:cNvPr>
                <p:cNvPicPr/>
                <p:nvPr/>
              </p:nvPicPr>
              <p:blipFill>
                <a:blip r:embed="rId122"/>
                <a:stretch>
                  <a:fillRect/>
                </a:stretch>
              </p:blipFill>
              <p:spPr>
                <a:xfrm>
                  <a:off x="7752991" y="6485713"/>
                  <a:ext cx="2916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3" name="잉크 72">
                  <a:extLst>
                    <a:ext uri="{FF2B5EF4-FFF2-40B4-BE49-F238E27FC236}">
                      <a16:creationId xmlns:a16="http://schemas.microsoft.com/office/drawing/2014/main" id="{90C5B192-6EB5-42A6-8E11-2ECB3F8448BC}"/>
                    </a:ext>
                  </a:extLst>
                </p14:cNvPr>
                <p14:cNvContentPartPr/>
                <p14:nvPr/>
              </p14:nvContentPartPr>
              <p14:xfrm>
                <a:off x="7831831" y="6401113"/>
                <a:ext cx="72720" cy="217440"/>
              </p14:xfrm>
            </p:contentPart>
          </mc:Choice>
          <mc:Fallback xmlns="">
            <p:pic>
              <p:nvPicPr>
                <p:cNvPr id="73" name="잉크 72">
                  <a:extLst>
                    <a:ext uri="{FF2B5EF4-FFF2-40B4-BE49-F238E27FC236}">
                      <a16:creationId xmlns:a16="http://schemas.microsoft.com/office/drawing/2014/main" id="{90C5B192-6EB5-42A6-8E11-2ECB3F8448BC}"/>
                    </a:ext>
                  </a:extLst>
                </p:cNvPr>
                <p:cNvPicPr/>
                <p:nvPr/>
              </p:nvPicPr>
              <p:blipFill>
                <a:blip r:embed="rId124"/>
                <a:stretch>
                  <a:fillRect/>
                </a:stretch>
              </p:blipFill>
              <p:spPr>
                <a:xfrm>
                  <a:off x="7827511" y="6396793"/>
                  <a:ext cx="8136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4" name="잉크 73">
                  <a:extLst>
                    <a:ext uri="{FF2B5EF4-FFF2-40B4-BE49-F238E27FC236}">
                      <a16:creationId xmlns:a16="http://schemas.microsoft.com/office/drawing/2014/main" id="{D6AB6E83-1550-49C9-AB48-814070B36876}"/>
                    </a:ext>
                  </a:extLst>
                </p14:cNvPr>
                <p14:cNvContentPartPr/>
                <p14:nvPr/>
              </p14:nvContentPartPr>
              <p14:xfrm>
                <a:off x="7918231" y="6493993"/>
                <a:ext cx="76320" cy="177840"/>
              </p14:xfrm>
            </p:contentPart>
          </mc:Choice>
          <mc:Fallback xmlns="">
            <p:pic>
              <p:nvPicPr>
                <p:cNvPr id="74" name="잉크 73">
                  <a:extLst>
                    <a:ext uri="{FF2B5EF4-FFF2-40B4-BE49-F238E27FC236}">
                      <a16:creationId xmlns:a16="http://schemas.microsoft.com/office/drawing/2014/main" id="{D6AB6E83-1550-49C9-AB48-814070B36876}"/>
                    </a:ext>
                  </a:extLst>
                </p:cNvPr>
                <p:cNvPicPr/>
                <p:nvPr/>
              </p:nvPicPr>
              <p:blipFill>
                <a:blip r:embed="rId126"/>
                <a:stretch>
                  <a:fillRect/>
                </a:stretch>
              </p:blipFill>
              <p:spPr>
                <a:xfrm>
                  <a:off x="7913911" y="6489673"/>
                  <a:ext cx="84960" cy="186480"/>
                </a:xfrm>
                <a:prstGeom prst="rect">
                  <a:avLst/>
                </a:prstGeom>
              </p:spPr>
            </p:pic>
          </mc:Fallback>
        </mc:AlternateContent>
      </p:grpSp>
      <p:grpSp>
        <p:nvGrpSpPr>
          <p:cNvPr id="84" name="그룹 83">
            <a:extLst>
              <a:ext uri="{FF2B5EF4-FFF2-40B4-BE49-F238E27FC236}">
                <a16:creationId xmlns:a16="http://schemas.microsoft.com/office/drawing/2014/main" id="{1654BC7D-64A6-4692-BC88-C9037AB073F4}"/>
              </a:ext>
            </a:extLst>
          </p:cNvPr>
          <p:cNvGrpSpPr/>
          <p:nvPr/>
        </p:nvGrpSpPr>
        <p:grpSpPr>
          <a:xfrm>
            <a:off x="8152231" y="6353233"/>
            <a:ext cx="654480" cy="328680"/>
            <a:chOff x="8152231" y="6353233"/>
            <a:chExt cx="654480" cy="328680"/>
          </a:xfrm>
        </p:grpSpPr>
        <mc:AlternateContent xmlns:mc="http://schemas.openxmlformats.org/markup-compatibility/2006" xmlns:p14="http://schemas.microsoft.com/office/powerpoint/2010/main">
          <mc:Choice Requires="p14">
            <p:contentPart p14:bwMode="auto" r:id="rId127">
              <p14:nvContentPartPr>
                <p14:cNvPr id="76" name="잉크 75">
                  <a:extLst>
                    <a:ext uri="{FF2B5EF4-FFF2-40B4-BE49-F238E27FC236}">
                      <a16:creationId xmlns:a16="http://schemas.microsoft.com/office/drawing/2014/main" id="{D7EDA783-45B6-414B-872C-21C5023060E8}"/>
                    </a:ext>
                  </a:extLst>
                </p14:cNvPr>
                <p14:cNvContentPartPr/>
                <p14:nvPr/>
              </p14:nvContentPartPr>
              <p14:xfrm>
                <a:off x="8152231" y="6483193"/>
                <a:ext cx="180720" cy="28800"/>
              </p14:xfrm>
            </p:contentPart>
          </mc:Choice>
          <mc:Fallback xmlns="">
            <p:pic>
              <p:nvPicPr>
                <p:cNvPr id="76" name="잉크 75">
                  <a:extLst>
                    <a:ext uri="{FF2B5EF4-FFF2-40B4-BE49-F238E27FC236}">
                      <a16:creationId xmlns:a16="http://schemas.microsoft.com/office/drawing/2014/main" id="{D7EDA783-45B6-414B-872C-21C5023060E8}"/>
                    </a:ext>
                  </a:extLst>
                </p:cNvPr>
                <p:cNvPicPr/>
                <p:nvPr/>
              </p:nvPicPr>
              <p:blipFill>
                <a:blip r:embed="rId128"/>
                <a:stretch>
                  <a:fillRect/>
                </a:stretch>
              </p:blipFill>
              <p:spPr>
                <a:xfrm>
                  <a:off x="8147911" y="6478873"/>
                  <a:ext cx="18936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7" name="잉크 76">
                  <a:extLst>
                    <a:ext uri="{FF2B5EF4-FFF2-40B4-BE49-F238E27FC236}">
                      <a16:creationId xmlns:a16="http://schemas.microsoft.com/office/drawing/2014/main" id="{CCB32C17-F615-4339-BD3D-FD2FC5CB70E7}"/>
                    </a:ext>
                  </a:extLst>
                </p14:cNvPr>
                <p14:cNvContentPartPr/>
                <p14:nvPr/>
              </p14:nvContentPartPr>
              <p14:xfrm>
                <a:off x="8257351" y="6397153"/>
                <a:ext cx="43560" cy="273960"/>
              </p14:xfrm>
            </p:contentPart>
          </mc:Choice>
          <mc:Fallback xmlns="">
            <p:pic>
              <p:nvPicPr>
                <p:cNvPr id="77" name="잉크 76">
                  <a:extLst>
                    <a:ext uri="{FF2B5EF4-FFF2-40B4-BE49-F238E27FC236}">
                      <a16:creationId xmlns:a16="http://schemas.microsoft.com/office/drawing/2014/main" id="{CCB32C17-F615-4339-BD3D-FD2FC5CB70E7}"/>
                    </a:ext>
                  </a:extLst>
                </p:cNvPr>
                <p:cNvPicPr/>
                <p:nvPr/>
              </p:nvPicPr>
              <p:blipFill>
                <a:blip r:embed="rId130"/>
                <a:stretch>
                  <a:fillRect/>
                </a:stretch>
              </p:blipFill>
              <p:spPr>
                <a:xfrm>
                  <a:off x="8253031" y="6392833"/>
                  <a:ext cx="5220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8" name="잉크 77">
                  <a:extLst>
                    <a:ext uri="{FF2B5EF4-FFF2-40B4-BE49-F238E27FC236}">
                      <a16:creationId xmlns:a16="http://schemas.microsoft.com/office/drawing/2014/main" id="{1AADAF87-0DA0-46FA-B761-EBF73966D266}"/>
                    </a:ext>
                  </a:extLst>
                </p14:cNvPr>
                <p14:cNvContentPartPr/>
                <p14:nvPr/>
              </p14:nvContentPartPr>
              <p14:xfrm>
                <a:off x="8367151" y="6353233"/>
                <a:ext cx="171000" cy="269280"/>
              </p14:xfrm>
            </p:contentPart>
          </mc:Choice>
          <mc:Fallback xmlns="">
            <p:pic>
              <p:nvPicPr>
                <p:cNvPr id="78" name="잉크 77">
                  <a:extLst>
                    <a:ext uri="{FF2B5EF4-FFF2-40B4-BE49-F238E27FC236}">
                      <a16:creationId xmlns:a16="http://schemas.microsoft.com/office/drawing/2014/main" id="{1AADAF87-0DA0-46FA-B761-EBF73966D266}"/>
                    </a:ext>
                  </a:extLst>
                </p:cNvPr>
                <p:cNvPicPr/>
                <p:nvPr/>
              </p:nvPicPr>
              <p:blipFill>
                <a:blip r:embed="rId132"/>
                <a:stretch>
                  <a:fillRect/>
                </a:stretch>
              </p:blipFill>
              <p:spPr>
                <a:xfrm>
                  <a:off x="8362831" y="6348913"/>
                  <a:ext cx="17964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9" name="잉크 78">
                  <a:extLst>
                    <a:ext uri="{FF2B5EF4-FFF2-40B4-BE49-F238E27FC236}">
                      <a16:creationId xmlns:a16="http://schemas.microsoft.com/office/drawing/2014/main" id="{3AAF70EF-6ADC-41ED-9102-B82D3C8C05E2}"/>
                    </a:ext>
                  </a:extLst>
                </p14:cNvPr>
                <p14:cNvContentPartPr/>
                <p14:nvPr/>
              </p14:nvContentPartPr>
              <p14:xfrm>
                <a:off x="8503951" y="6594433"/>
                <a:ext cx="62280" cy="74160"/>
              </p14:xfrm>
            </p:contentPart>
          </mc:Choice>
          <mc:Fallback xmlns="">
            <p:pic>
              <p:nvPicPr>
                <p:cNvPr id="79" name="잉크 78">
                  <a:extLst>
                    <a:ext uri="{FF2B5EF4-FFF2-40B4-BE49-F238E27FC236}">
                      <a16:creationId xmlns:a16="http://schemas.microsoft.com/office/drawing/2014/main" id="{3AAF70EF-6ADC-41ED-9102-B82D3C8C05E2}"/>
                    </a:ext>
                  </a:extLst>
                </p:cNvPr>
                <p:cNvPicPr/>
                <p:nvPr/>
              </p:nvPicPr>
              <p:blipFill>
                <a:blip r:embed="rId134"/>
                <a:stretch>
                  <a:fillRect/>
                </a:stretch>
              </p:blipFill>
              <p:spPr>
                <a:xfrm>
                  <a:off x="8499631" y="6590113"/>
                  <a:ext cx="7092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0" name="잉크 79">
                  <a:extLst>
                    <a:ext uri="{FF2B5EF4-FFF2-40B4-BE49-F238E27FC236}">
                      <a16:creationId xmlns:a16="http://schemas.microsoft.com/office/drawing/2014/main" id="{99E80C7E-F43C-4C0D-AA01-82B6A5D2172C}"/>
                    </a:ext>
                  </a:extLst>
                </p14:cNvPr>
                <p14:cNvContentPartPr/>
                <p14:nvPr/>
              </p14:nvContentPartPr>
              <p14:xfrm>
                <a:off x="8525911" y="6472033"/>
                <a:ext cx="31320" cy="14040"/>
              </p14:xfrm>
            </p:contentPart>
          </mc:Choice>
          <mc:Fallback xmlns="">
            <p:pic>
              <p:nvPicPr>
                <p:cNvPr id="80" name="잉크 79">
                  <a:extLst>
                    <a:ext uri="{FF2B5EF4-FFF2-40B4-BE49-F238E27FC236}">
                      <a16:creationId xmlns:a16="http://schemas.microsoft.com/office/drawing/2014/main" id="{99E80C7E-F43C-4C0D-AA01-82B6A5D2172C}"/>
                    </a:ext>
                  </a:extLst>
                </p:cNvPr>
                <p:cNvPicPr/>
                <p:nvPr/>
              </p:nvPicPr>
              <p:blipFill>
                <a:blip r:embed="rId136"/>
                <a:stretch>
                  <a:fillRect/>
                </a:stretch>
              </p:blipFill>
              <p:spPr>
                <a:xfrm>
                  <a:off x="8521591" y="6467713"/>
                  <a:ext cx="3996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1" name="잉크 80">
                  <a:extLst>
                    <a:ext uri="{FF2B5EF4-FFF2-40B4-BE49-F238E27FC236}">
                      <a16:creationId xmlns:a16="http://schemas.microsoft.com/office/drawing/2014/main" id="{1283EC72-2DAF-4E1C-AD80-D2A7AB44FC92}"/>
                    </a:ext>
                  </a:extLst>
                </p14:cNvPr>
                <p14:cNvContentPartPr/>
                <p14:nvPr/>
              </p14:nvContentPartPr>
              <p14:xfrm>
                <a:off x="8619871" y="6392473"/>
                <a:ext cx="100080" cy="234000"/>
              </p14:xfrm>
            </p:contentPart>
          </mc:Choice>
          <mc:Fallback xmlns="">
            <p:pic>
              <p:nvPicPr>
                <p:cNvPr id="81" name="잉크 80">
                  <a:extLst>
                    <a:ext uri="{FF2B5EF4-FFF2-40B4-BE49-F238E27FC236}">
                      <a16:creationId xmlns:a16="http://schemas.microsoft.com/office/drawing/2014/main" id="{1283EC72-2DAF-4E1C-AD80-D2A7AB44FC92}"/>
                    </a:ext>
                  </a:extLst>
                </p:cNvPr>
                <p:cNvPicPr/>
                <p:nvPr/>
              </p:nvPicPr>
              <p:blipFill>
                <a:blip r:embed="rId138"/>
                <a:stretch>
                  <a:fillRect/>
                </a:stretch>
              </p:blipFill>
              <p:spPr>
                <a:xfrm>
                  <a:off x="8615551" y="6388153"/>
                  <a:ext cx="10872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2" name="잉크 81">
                  <a:extLst>
                    <a:ext uri="{FF2B5EF4-FFF2-40B4-BE49-F238E27FC236}">
                      <a16:creationId xmlns:a16="http://schemas.microsoft.com/office/drawing/2014/main" id="{8266FFE8-C011-4CBB-AFB3-D3980B35CFE2}"/>
                    </a:ext>
                  </a:extLst>
                </p14:cNvPr>
                <p14:cNvContentPartPr/>
                <p14:nvPr/>
              </p14:nvContentPartPr>
              <p14:xfrm>
                <a:off x="8744431" y="6490033"/>
                <a:ext cx="62280" cy="191880"/>
              </p14:xfrm>
            </p:contentPart>
          </mc:Choice>
          <mc:Fallback xmlns="">
            <p:pic>
              <p:nvPicPr>
                <p:cNvPr id="82" name="잉크 81">
                  <a:extLst>
                    <a:ext uri="{FF2B5EF4-FFF2-40B4-BE49-F238E27FC236}">
                      <a16:creationId xmlns:a16="http://schemas.microsoft.com/office/drawing/2014/main" id="{8266FFE8-C011-4CBB-AFB3-D3980B35CFE2}"/>
                    </a:ext>
                  </a:extLst>
                </p:cNvPr>
                <p:cNvPicPr/>
                <p:nvPr/>
              </p:nvPicPr>
              <p:blipFill>
                <a:blip r:embed="rId140"/>
                <a:stretch>
                  <a:fillRect/>
                </a:stretch>
              </p:blipFill>
              <p:spPr>
                <a:xfrm>
                  <a:off x="8740111" y="6485713"/>
                  <a:ext cx="70920" cy="200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1">
            <p14:nvContentPartPr>
              <p14:cNvPr id="83" name="잉크 82">
                <a:extLst>
                  <a:ext uri="{FF2B5EF4-FFF2-40B4-BE49-F238E27FC236}">
                    <a16:creationId xmlns:a16="http://schemas.microsoft.com/office/drawing/2014/main" id="{5DCD83DA-002A-41FC-B711-290B209CF6E1}"/>
                  </a:ext>
                </a:extLst>
              </p14:cNvPr>
              <p14:cNvContentPartPr/>
              <p14:nvPr/>
            </p14:nvContentPartPr>
            <p14:xfrm>
              <a:off x="8939911" y="6284113"/>
              <a:ext cx="97920" cy="460080"/>
            </p14:xfrm>
          </p:contentPart>
        </mc:Choice>
        <mc:Fallback xmlns="">
          <p:pic>
            <p:nvPicPr>
              <p:cNvPr id="83" name="잉크 82">
                <a:extLst>
                  <a:ext uri="{FF2B5EF4-FFF2-40B4-BE49-F238E27FC236}">
                    <a16:creationId xmlns:a16="http://schemas.microsoft.com/office/drawing/2014/main" id="{5DCD83DA-002A-41FC-B711-290B209CF6E1}"/>
                  </a:ext>
                </a:extLst>
              </p:cNvPr>
              <p:cNvPicPr/>
              <p:nvPr/>
            </p:nvPicPr>
            <p:blipFill>
              <a:blip r:embed="rId142"/>
              <a:stretch>
                <a:fillRect/>
              </a:stretch>
            </p:blipFill>
            <p:spPr>
              <a:xfrm>
                <a:off x="8935591" y="6279793"/>
                <a:ext cx="106560" cy="4687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5" name="잉크 84">
                <a:extLst>
                  <a:ext uri="{FF2B5EF4-FFF2-40B4-BE49-F238E27FC236}">
                    <a16:creationId xmlns:a16="http://schemas.microsoft.com/office/drawing/2014/main" id="{2FD0A997-1EBE-4BC9-B3B3-990F0F9311C5}"/>
                  </a:ext>
                </a:extLst>
              </p14:cNvPr>
              <p14:cNvContentPartPr/>
              <p14:nvPr/>
            </p14:nvContentPartPr>
            <p14:xfrm>
              <a:off x="9078511" y="6327313"/>
              <a:ext cx="173160" cy="228240"/>
            </p14:xfrm>
          </p:contentPart>
        </mc:Choice>
        <mc:Fallback xmlns="">
          <p:pic>
            <p:nvPicPr>
              <p:cNvPr id="85" name="잉크 84">
                <a:extLst>
                  <a:ext uri="{FF2B5EF4-FFF2-40B4-BE49-F238E27FC236}">
                    <a16:creationId xmlns:a16="http://schemas.microsoft.com/office/drawing/2014/main" id="{2FD0A997-1EBE-4BC9-B3B3-990F0F9311C5}"/>
                  </a:ext>
                </a:extLst>
              </p:cNvPr>
              <p:cNvPicPr/>
              <p:nvPr/>
            </p:nvPicPr>
            <p:blipFill>
              <a:blip r:embed="rId144"/>
              <a:stretch>
                <a:fillRect/>
              </a:stretch>
            </p:blipFill>
            <p:spPr>
              <a:xfrm>
                <a:off x="9074191" y="6322993"/>
                <a:ext cx="18180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6" name="잉크 85">
                <a:extLst>
                  <a:ext uri="{FF2B5EF4-FFF2-40B4-BE49-F238E27FC236}">
                    <a16:creationId xmlns:a16="http://schemas.microsoft.com/office/drawing/2014/main" id="{607DCAA5-B602-4B15-B33C-02B8CAC39410}"/>
                  </a:ext>
                </a:extLst>
              </p14:cNvPr>
              <p14:cNvContentPartPr/>
              <p14:nvPr/>
            </p14:nvContentPartPr>
            <p14:xfrm>
              <a:off x="9209911" y="6568513"/>
              <a:ext cx="64080" cy="45000"/>
            </p14:xfrm>
          </p:contentPart>
        </mc:Choice>
        <mc:Fallback xmlns="">
          <p:pic>
            <p:nvPicPr>
              <p:cNvPr id="86" name="잉크 85">
                <a:extLst>
                  <a:ext uri="{FF2B5EF4-FFF2-40B4-BE49-F238E27FC236}">
                    <a16:creationId xmlns:a16="http://schemas.microsoft.com/office/drawing/2014/main" id="{607DCAA5-B602-4B15-B33C-02B8CAC39410}"/>
                  </a:ext>
                </a:extLst>
              </p:cNvPr>
              <p:cNvPicPr/>
              <p:nvPr/>
            </p:nvPicPr>
            <p:blipFill>
              <a:blip r:embed="rId146"/>
              <a:stretch>
                <a:fillRect/>
              </a:stretch>
            </p:blipFill>
            <p:spPr>
              <a:xfrm>
                <a:off x="9205591" y="6564193"/>
                <a:ext cx="7272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7" name="잉크 86">
                <a:extLst>
                  <a:ext uri="{FF2B5EF4-FFF2-40B4-BE49-F238E27FC236}">
                    <a16:creationId xmlns:a16="http://schemas.microsoft.com/office/drawing/2014/main" id="{7E99A301-316D-4C87-A2AE-E26489862704}"/>
                  </a:ext>
                </a:extLst>
              </p14:cNvPr>
              <p14:cNvContentPartPr/>
              <p14:nvPr/>
            </p14:nvContentPartPr>
            <p14:xfrm>
              <a:off x="9251311" y="6455113"/>
              <a:ext cx="14400" cy="2880"/>
            </p14:xfrm>
          </p:contentPart>
        </mc:Choice>
        <mc:Fallback xmlns="">
          <p:pic>
            <p:nvPicPr>
              <p:cNvPr id="87" name="잉크 86">
                <a:extLst>
                  <a:ext uri="{FF2B5EF4-FFF2-40B4-BE49-F238E27FC236}">
                    <a16:creationId xmlns:a16="http://schemas.microsoft.com/office/drawing/2014/main" id="{7E99A301-316D-4C87-A2AE-E26489862704}"/>
                  </a:ext>
                </a:extLst>
              </p:cNvPr>
              <p:cNvPicPr/>
              <p:nvPr/>
            </p:nvPicPr>
            <p:blipFill>
              <a:blip r:embed="rId148"/>
              <a:stretch>
                <a:fillRect/>
              </a:stretch>
            </p:blipFill>
            <p:spPr>
              <a:xfrm>
                <a:off x="9246991" y="6450793"/>
                <a:ext cx="2304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8" name="잉크 87">
                <a:extLst>
                  <a:ext uri="{FF2B5EF4-FFF2-40B4-BE49-F238E27FC236}">
                    <a16:creationId xmlns:a16="http://schemas.microsoft.com/office/drawing/2014/main" id="{7C0A8DA0-6FC1-4541-879C-0B3358D849DA}"/>
                  </a:ext>
                </a:extLst>
              </p14:cNvPr>
              <p14:cNvContentPartPr/>
              <p14:nvPr/>
            </p14:nvContentPartPr>
            <p14:xfrm>
              <a:off x="9370471" y="6331993"/>
              <a:ext cx="176400" cy="142200"/>
            </p14:xfrm>
          </p:contentPart>
        </mc:Choice>
        <mc:Fallback xmlns="">
          <p:pic>
            <p:nvPicPr>
              <p:cNvPr id="88" name="잉크 87">
                <a:extLst>
                  <a:ext uri="{FF2B5EF4-FFF2-40B4-BE49-F238E27FC236}">
                    <a16:creationId xmlns:a16="http://schemas.microsoft.com/office/drawing/2014/main" id="{7C0A8DA0-6FC1-4541-879C-0B3358D849DA}"/>
                  </a:ext>
                </a:extLst>
              </p:cNvPr>
              <p:cNvPicPr/>
              <p:nvPr/>
            </p:nvPicPr>
            <p:blipFill>
              <a:blip r:embed="rId150"/>
              <a:stretch>
                <a:fillRect/>
              </a:stretch>
            </p:blipFill>
            <p:spPr>
              <a:xfrm>
                <a:off x="9366151" y="6327673"/>
                <a:ext cx="18504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89" name="잉크 88">
                <a:extLst>
                  <a:ext uri="{FF2B5EF4-FFF2-40B4-BE49-F238E27FC236}">
                    <a16:creationId xmlns:a16="http://schemas.microsoft.com/office/drawing/2014/main" id="{4B275944-2560-438E-B99F-EAF27DF59CF3}"/>
                  </a:ext>
                </a:extLst>
              </p14:cNvPr>
              <p14:cNvContentPartPr/>
              <p14:nvPr/>
            </p14:nvContentPartPr>
            <p14:xfrm>
              <a:off x="9518071" y="6539353"/>
              <a:ext cx="36720" cy="57600"/>
            </p14:xfrm>
          </p:contentPart>
        </mc:Choice>
        <mc:Fallback xmlns="">
          <p:pic>
            <p:nvPicPr>
              <p:cNvPr id="89" name="잉크 88">
                <a:extLst>
                  <a:ext uri="{FF2B5EF4-FFF2-40B4-BE49-F238E27FC236}">
                    <a16:creationId xmlns:a16="http://schemas.microsoft.com/office/drawing/2014/main" id="{4B275944-2560-438E-B99F-EAF27DF59CF3}"/>
                  </a:ext>
                </a:extLst>
              </p:cNvPr>
              <p:cNvPicPr/>
              <p:nvPr/>
            </p:nvPicPr>
            <p:blipFill>
              <a:blip r:embed="rId152"/>
              <a:stretch>
                <a:fillRect/>
              </a:stretch>
            </p:blipFill>
            <p:spPr>
              <a:xfrm>
                <a:off x="9513751" y="6535033"/>
                <a:ext cx="4536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0" name="잉크 89">
                <a:extLst>
                  <a:ext uri="{FF2B5EF4-FFF2-40B4-BE49-F238E27FC236}">
                    <a16:creationId xmlns:a16="http://schemas.microsoft.com/office/drawing/2014/main" id="{0649E4DA-6A7F-42FA-9EAD-5D61521CD8E6}"/>
                  </a:ext>
                </a:extLst>
              </p14:cNvPr>
              <p14:cNvContentPartPr/>
              <p14:nvPr/>
            </p14:nvContentPartPr>
            <p14:xfrm>
              <a:off x="9539311" y="6428833"/>
              <a:ext cx="29520" cy="5040"/>
            </p14:xfrm>
          </p:contentPart>
        </mc:Choice>
        <mc:Fallback xmlns="">
          <p:pic>
            <p:nvPicPr>
              <p:cNvPr id="90" name="잉크 89">
                <a:extLst>
                  <a:ext uri="{FF2B5EF4-FFF2-40B4-BE49-F238E27FC236}">
                    <a16:creationId xmlns:a16="http://schemas.microsoft.com/office/drawing/2014/main" id="{0649E4DA-6A7F-42FA-9EAD-5D61521CD8E6}"/>
                  </a:ext>
                </a:extLst>
              </p:cNvPr>
              <p:cNvPicPr/>
              <p:nvPr/>
            </p:nvPicPr>
            <p:blipFill>
              <a:blip r:embed="rId154"/>
              <a:stretch>
                <a:fillRect/>
              </a:stretch>
            </p:blipFill>
            <p:spPr>
              <a:xfrm>
                <a:off x="9534991" y="6424513"/>
                <a:ext cx="3816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1" name="잉크 90">
                <a:extLst>
                  <a:ext uri="{FF2B5EF4-FFF2-40B4-BE49-F238E27FC236}">
                    <a16:creationId xmlns:a16="http://schemas.microsoft.com/office/drawing/2014/main" id="{46571234-FBFE-40D8-B77B-4E8216A1F7B0}"/>
                  </a:ext>
                </a:extLst>
              </p14:cNvPr>
              <p14:cNvContentPartPr/>
              <p14:nvPr/>
            </p14:nvContentPartPr>
            <p14:xfrm>
              <a:off x="9620671" y="6339553"/>
              <a:ext cx="101160" cy="242280"/>
            </p14:xfrm>
          </p:contentPart>
        </mc:Choice>
        <mc:Fallback xmlns="">
          <p:pic>
            <p:nvPicPr>
              <p:cNvPr id="91" name="잉크 90">
                <a:extLst>
                  <a:ext uri="{FF2B5EF4-FFF2-40B4-BE49-F238E27FC236}">
                    <a16:creationId xmlns:a16="http://schemas.microsoft.com/office/drawing/2014/main" id="{46571234-FBFE-40D8-B77B-4E8216A1F7B0}"/>
                  </a:ext>
                </a:extLst>
              </p:cNvPr>
              <p:cNvPicPr/>
              <p:nvPr/>
            </p:nvPicPr>
            <p:blipFill>
              <a:blip r:embed="rId156"/>
              <a:stretch>
                <a:fillRect/>
              </a:stretch>
            </p:blipFill>
            <p:spPr>
              <a:xfrm>
                <a:off x="9616351" y="6335233"/>
                <a:ext cx="10980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2" name="잉크 91">
                <a:extLst>
                  <a:ext uri="{FF2B5EF4-FFF2-40B4-BE49-F238E27FC236}">
                    <a16:creationId xmlns:a16="http://schemas.microsoft.com/office/drawing/2014/main" id="{640FF55D-3866-4F8D-9BD8-C7167213E8D3}"/>
                  </a:ext>
                </a:extLst>
              </p14:cNvPr>
              <p14:cNvContentPartPr/>
              <p14:nvPr/>
            </p14:nvContentPartPr>
            <p14:xfrm>
              <a:off x="9722191" y="6569233"/>
              <a:ext cx="69120" cy="71640"/>
            </p14:xfrm>
          </p:contentPart>
        </mc:Choice>
        <mc:Fallback xmlns="">
          <p:pic>
            <p:nvPicPr>
              <p:cNvPr id="92" name="잉크 91">
                <a:extLst>
                  <a:ext uri="{FF2B5EF4-FFF2-40B4-BE49-F238E27FC236}">
                    <a16:creationId xmlns:a16="http://schemas.microsoft.com/office/drawing/2014/main" id="{640FF55D-3866-4F8D-9BD8-C7167213E8D3}"/>
                  </a:ext>
                </a:extLst>
              </p:cNvPr>
              <p:cNvPicPr/>
              <p:nvPr/>
            </p:nvPicPr>
            <p:blipFill>
              <a:blip r:embed="rId158"/>
              <a:stretch>
                <a:fillRect/>
              </a:stretch>
            </p:blipFill>
            <p:spPr>
              <a:xfrm>
                <a:off x="9717871" y="6564913"/>
                <a:ext cx="777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3" name="잉크 92">
                <a:extLst>
                  <a:ext uri="{FF2B5EF4-FFF2-40B4-BE49-F238E27FC236}">
                    <a16:creationId xmlns:a16="http://schemas.microsoft.com/office/drawing/2014/main" id="{AC336B9D-4218-465E-9178-BFA43CA97699}"/>
                  </a:ext>
                </a:extLst>
              </p14:cNvPr>
              <p14:cNvContentPartPr/>
              <p14:nvPr/>
            </p14:nvContentPartPr>
            <p14:xfrm>
              <a:off x="9785911" y="6475993"/>
              <a:ext cx="11880" cy="5760"/>
            </p14:xfrm>
          </p:contentPart>
        </mc:Choice>
        <mc:Fallback xmlns="">
          <p:pic>
            <p:nvPicPr>
              <p:cNvPr id="93" name="잉크 92">
                <a:extLst>
                  <a:ext uri="{FF2B5EF4-FFF2-40B4-BE49-F238E27FC236}">
                    <a16:creationId xmlns:a16="http://schemas.microsoft.com/office/drawing/2014/main" id="{AC336B9D-4218-465E-9178-BFA43CA97699}"/>
                  </a:ext>
                </a:extLst>
              </p:cNvPr>
              <p:cNvPicPr/>
              <p:nvPr/>
            </p:nvPicPr>
            <p:blipFill>
              <a:blip r:embed="rId160"/>
              <a:stretch>
                <a:fillRect/>
              </a:stretch>
            </p:blipFill>
            <p:spPr>
              <a:xfrm>
                <a:off x="9781591" y="6471673"/>
                <a:ext cx="2052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4" name="잉크 93">
                <a:extLst>
                  <a:ext uri="{FF2B5EF4-FFF2-40B4-BE49-F238E27FC236}">
                    <a16:creationId xmlns:a16="http://schemas.microsoft.com/office/drawing/2014/main" id="{39FB1BAB-DD7C-4D55-B238-784A60F8C240}"/>
                  </a:ext>
                </a:extLst>
              </p14:cNvPr>
              <p14:cNvContentPartPr/>
              <p14:nvPr/>
            </p14:nvContentPartPr>
            <p14:xfrm>
              <a:off x="9924511" y="6492553"/>
              <a:ext cx="161280" cy="15480"/>
            </p14:xfrm>
          </p:contentPart>
        </mc:Choice>
        <mc:Fallback xmlns="">
          <p:pic>
            <p:nvPicPr>
              <p:cNvPr id="94" name="잉크 93">
                <a:extLst>
                  <a:ext uri="{FF2B5EF4-FFF2-40B4-BE49-F238E27FC236}">
                    <a16:creationId xmlns:a16="http://schemas.microsoft.com/office/drawing/2014/main" id="{39FB1BAB-DD7C-4D55-B238-784A60F8C240}"/>
                  </a:ext>
                </a:extLst>
              </p:cNvPr>
              <p:cNvPicPr/>
              <p:nvPr/>
            </p:nvPicPr>
            <p:blipFill>
              <a:blip r:embed="rId162"/>
              <a:stretch>
                <a:fillRect/>
              </a:stretch>
            </p:blipFill>
            <p:spPr>
              <a:xfrm>
                <a:off x="9920191" y="6488233"/>
                <a:ext cx="1699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5" name="잉크 94">
                <a:extLst>
                  <a:ext uri="{FF2B5EF4-FFF2-40B4-BE49-F238E27FC236}">
                    <a16:creationId xmlns:a16="http://schemas.microsoft.com/office/drawing/2014/main" id="{A7214B4F-C89A-4C7F-BACF-B22312B424AB}"/>
                  </a:ext>
                </a:extLst>
              </p14:cNvPr>
              <p14:cNvContentPartPr/>
              <p14:nvPr/>
            </p14:nvContentPartPr>
            <p14:xfrm>
              <a:off x="10006591" y="6380593"/>
              <a:ext cx="9360" cy="279360"/>
            </p14:xfrm>
          </p:contentPart>
        </mc:Choice>
        <mc:Fallback xmlns="">
          <p:pic>
            <p:nvPicPr>
              <p:cNvPr id="95" name="잉크 94">
                <a:extLst>
                  <a:ext uri="{FF2B5EF4-FFF2-40B4-BE49-F238E27FC236}">
                    <a16:creationId xmlns:a16="http://schemas.microsoft.com/office/drawing/2014/main" id="{A7214B4F-C89A-4C7F-BACF-B22312B424AB}"/>
                  </a:ext>
                </a:extLst>
              </p:cNvPr>
              <p:cNvPicPr/>
              <p:nvPr/>
            </p:nvPicPr>
            <p:blipFill>
              <a:blip r:embed="rId164"/>
              <a:stretch>
                <a:fillRect/>
              </a:stretch>
            </p:blipFill>
            <p:spPr>
              <a:xfrm>
                <a:off x="10002271" y="6376273"/>
                <a:ext cx="18000" cy="288000"/>
              </a:xfrm>
              <a:prstGeom prst="rect">
                <a:avLst/>
              </a:prstGeom>
            </p:spPr>
          </p:pic>
        </mc:Fallback>
      </mc:AlternateContent>
      <p:grpSp>
        <p:nvGrpSpPr>
          <p:cNvPr id="112" name="그룹 111">
            <a:extLst>
              <a:ext uri="{FF2B5EF4-FFF2-40B4-BE49-F238E27FC236}">
                <a16:creationId xmlns:a16="http://schemas.microsoft.com/office/drawing/2014/main" id="{12742455-E903-4FB0-8351-6F691817E224}"/>
              </a:ext>
            </a:extLst>
          </p:cNvPr>
          <p:cNvGrpSpPr/>
          <p:nvPr/>
        </p:nvGrpSpPr>
        <p:grpSpPr>
          <a:xfrm>
            <a:off x="10213591" y="6212833"/>
            <a:ext cx="1317600" cy="603000"/>
            <a:chOff x="10213591" y="6212833"/>
            <a:chExt cx="1317600" cy="603000"/>
          </a:xfrm>
        </p:grpSpPr>
        <mc:AlternateContent xmlns:mc="http://schemas.openxmlformats.org/markup-compatibility/2006" xmlns:p14="http://schemas.microsoft.com/office/powerpoint/2010/main">
          <mc:Choice Requires="p14">
            <p:contentPart p14:bwMode="auto" r:id="rId165">
              <p14:nvContentPartPr>
                <p14:cNvPr id="96" name="잉크 95">
                  <a:extLst>
                    <a:ext uri="{FF2B5EF4-FFF2-40B4-BE49-F238E27FC236}">
                      <a16:creationId xmlns:a16="http://schemas.microsoft.com/office/drawing/2014/main" id="{4963EE75-4F9D-4492-B197-FC3787760428}"/>
                    </a:ext>
                  </a:extLst>
                </p14:cNvPr>
                <p14:cNvContentPartPr/>
                <p14:nvPr/>
              </p14:nvContentPartPr>
              <p14:xfrm>
                <a:off x="10261831" y="6350353"/>
                <a:ext cx="180000" cy="32040"/>
              </p14:xfrm>
            </p:contentPart>
          </mc:Choice>
          <mc:Fallback xmlns="">
            <p:pic>
              <p:nvPicPr>
                <p:cNvPr id="96" name="잉크 95">
                  <a:extLst>
                    <a:ext uri="{FF2B5EF4-FFF2-40B4-BE49-F238E27FC236}">
                      <a16:creationId xmlns:a16="http://schemas.microsoft.com/office/drawing/2014/main" id="{4963EE75-4F9D-4492-B197-FC3787760428}"/>
                    </a:ext>
                  </a:extLst>
                </p:cNvPr>
                <p:cNvPicPr/>
                <p:nvPr/>
              </p:nvPicPr>
              <p:blipFill>
                <a:blip r:embed="rId166"/>
                <a:stretch>
                  <a:fillRect/>
                </a:stretch>
              </p:blipFill>
              <p:spPr>
                <a:xfrm>
                  <a:off x="10257511" y="6346033"/>
                  <a:ext cx="18864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97" name="잉크 96">
                  <a:extLst>
                    <a:ext uri="{FF2B5EF4-FFF2-40B4-BE49-F238E27FC236}">
                      <a16:creationId xmlns:a16="http://schemas.microsoft.com/office/drawing/2014/main" id="{2E89FC15-BD97-4A58-8771-8192EE78AEC1}"/>
                    </a:ext>
                  </a:extLst>
                </p14:cNvPr>
                <p14:cNvContentPartPr/>
                <p14:nvPr/>
              </p14:nvContentPartPr>
              <p14:xfrm>
                <a:off x="10294951" y="6358993"/>
                <a:ext cx="182160" cy="156240"/>
              </p14:xfrm>
            </p:contentPart>
          </mc:Choice>
          <mc:Fallback xmlns="">
            <p:pic>
              <p:nvPicPr>
                <p:cNvPr id="97" name="잉크 96">
                  <a:extLst>
                    <a:ext uri="{FF2B5EF4-FFF2-40B4-BE49-F238E27FC236}">
                      <a16:creationId xmlns:a16="http://schemas.microsoft.com/office/drawing/2014/main" id="{2E89FC15-BD97-4A58-8771-8192EE78AEC1}"/>
                    </a:ext>
                  </a:extLst>
                </p:cNvPr>
                <p:cNvPicPr/>
                <p:nvPr/>
              </p:nvPicPr>
              <p:blipFill>
                <a:blip r:embed="rId168"/>
                <a:stretch>
                  <a:fillRect/>
                </a:stretch>
              </p:blipFill>
              <p:spPr>
                <a:xfrm>
                  <a:off x="10290631" y="6354673"/>
                  <a:ext cx="19080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98" name="잉크 97">
                  <a:extLst>
                    <a:ext uri="{FF2B5EF4-FFF2-40B4-BE49-F238E27FC236}">
                      <a16:creationId xmlns:a16="http://schemas.microsoft.com/office/drawing/2014/main" id="{0090754D-A14F-4505-B75C-899051C9F657}"/>
                    </a:ext>
                  </a:extLst>
                </p14:cNvPr>
                <p14:cNvContentPartPr/>
                <p14:nvPr/>
              </p14:nvContentPartPr>
              <p14:xfrm>
                <a:off x="10213591" y="6664273"/>
                <a:ext cx="81000" cy="151560"/>
              </p14:xfrm>
            </p:contentPart>
          </mc:Choice>
          <mc:Fallback xmlns="">
            <p:pic>
              <p:nvPicPr>
                <p:cNvPr id="98" name="잉크 97">
                  <a:extLst>
                    <a:ext uri="{FF2B5EF4-FFF2-40B4-BE49-F238E27FC236}">
                      <a16:creationId xmlns:a16="http://schemas.microsoft.com/office/drawing/2014/main" id="{0090754D-A14F-4505-B75C-899051C9F657}"/>
                    </a:ext>
                  </a:extLst>
                </p:cNvPr>
                <p:cNvPicPr/>
                <p:nvPr/>
              </p:nvPicPr>
              <p:blipFill>
                <a:blip r:embed="rId170"/>
                <a:stretch>
                  <a:fillRect/>
                </a:stretch>
              </p:blipFill>
              <p:spPr>
                <a:xfrm>
                  <a:off x="10209271" y="6659953"/>
                  <a:ext cx="8964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99" name="잉크 98">
                  <a:extLst>
                    <a:ext uri="{FF2B5EF4-FFF2-40B4-BE49-F238E27FC236}">
                      <a16:creationId xmlns:a16="http://schemas.microsoft.com/office/drawing/2014/main" id="{A94E732F-8E19-44DF-9689-EB64BD05231A}"/>
                    </a:ext>
                  </a:extLst>
                </p14:cNvPr>
                <p14:cNvContentPartPr/>
                <p14:nvPr/>
              </p14:nvContentPartPr>
              <p14:xfrm>
                <a:off x="10230151" y="6565633"/>
                <a:ext cx="98280" cy="25920"/>
              </p14:xfrm>
            </p:contentPart>
          </mc:Choice>
          <mc:Fallback xmlns="">
            <p:pic>
              <p:nvPicPr>
                <p:cNvPr id="99" name="잉크 98">
                  <a:extLst>
                    <a:ext uri="{FF2B5EF4-FFF2-40B4-BE49-F238E27FC236}">
                      <a16:creationId xmlns:a16="http://schemas.microsoft.com/office/drawing/2014/main" id="{A94E732F-8E19-44DF-9689-EB64BD05231A}"/>
                    </a:ext>
                  </a:extLst>
                </p:cNvPr>
                <p:cNvPicPr/>
                <p:nvPr/>
              </p:nvPicPr>
              <p:blipFill>
                <a:blip r:embed="rId172"/>
                <a:stretch>
                  <a:fillRect/>
                </a:stretch>
              </p:blipFill>
              <p:spPr>
                <a:xfrm>
                  <a:off x="10225831" y="6561313"/>
                  <a:ext cx="10692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0" name="잉크 99">
                  <a:extLst>
                    <a:ext uri="{FF2B5EF4-FFF2-40B4-BE49-F238E27FC236}">
                      <a16:creationId xmlns:a16="http://schemas.microsoft.com/office/drawing/2014/main" id="{49B8B211-EEDC-4FD3-93DC-A7E1744C28A7}"/>
                    </a:ext>
                  </a:extLst>
                </p14:cNvPr>
                <p14:cNvContentPartPr/>
                <p14:nvPr/>
              </p14:nvContentPartPr>
              <p14:xfrm>
                <a:off x="10372351" y="6620713"/>
                <a:ext cx="118800" cy="32040"/>
              </p14:xfrm>
            </p:contentPart>
          </mc:Choice>
          <mc:Fallback xmlns="">
            <p:pic>
              <p:nvPicPr>
                <p:cNvPr id="100" name="잉크 99">
                  <a:extLst>
                    <a:ext uri="{FF2B5EF4-FFF2-40B4-BE49-F238E27FC236}">
                      <a16:creationId xmlns:a16="http://schemas.microsoft.com/office/drawing/2014/main" id="{49B8B211-EEDC-4FD3-93DC-A7E1744C28A7}"/>
                    </a:ext>
                  </a:extLst>
                </p:cNvPr>
                <p:cNvPicPr/>
                <p:nvPr/>
              </p:nvPicPr>
              <p:blipFill>
                <a:blip r:embed="rId174"/>
                <a:stretch>
                  <a:fillRect/>
                </a:stretch>
              </p:blipFill>
              <p:spPr>
                <a:xfrm>
                  <a:off x="10368031" y="6616393"/>
                  <a:ext cx="12744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1" name="잉크 100">
                  <a:extLst>
                    <a:ext uri="{FF2B5EF4-FFF2-40B4-BE49-F238E27FC236}">
                      <a16:creationId xmlns:a16="http://schemas.microsoft.com/office/drawing/2014/main" id="{36D4B5A8-AB1E-47D5-8F74-A604D2E5D386}"/>
                    </a:ext>
                  </a:extLst>
                </p14:cNvPr>
                <p14:cNvContentPartPr/>
                <p14:nvPr/>
              </p14:nvContentPartPr>
              <p14:xfrm>
                <a:off x="10393591" y="6558433"/>
                <a:ext cx="46440" cy="199800"/>
              </p14:xfrm>
            </p:contentPart>
          </mc:Choice>
          <mc:Fallback xmlns="">
            <p:pic>
              <p:nvPicPr>
                <p:cNvPr id="101" name="잉크 100">
                  <a:extLst>
                    <a:ext uri="{FF2B5EF4-FFF2-40B4-BE49-F238E27FC236}">
                      <a16:creationId xmlns:a16="http://schemas.microsoft.com/office/drawing/2014/main" id="{36D4B5A8-AB1E-47D5-8F74-A604D2E5D386}"/>
                    </a:ext>
                  </a:extLst>
                </p:cNvPr>
                <p:cNvPicPr/>
                <p:nvPr/>
              </p:nvPicPr>
              <p:blipFill>
                <a:blip r:embed="rId176"/>
                <a:stretch>
                  <a:fillRect/>
                </a:stretch>
              </p:blipFill>
              <p:spPr>
                <a:xfrm>
                  <a:off x="10389271" y="6554113"/>
                  <a:ext cx="5508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2" name="잉크 101">
                  <a:extLst>
                    <a:ext uri="{FF2B5EF4-FFF2-40B4-BE49-F238E27FC236}">
                      <a16:creationId xmlns:a16="http://schemas.microsoft.com/office/drawing/2014/main" id="{C87B920F-ABF0-4AA7-9F1E-06D11B908E58}"/>
                    </a:ext>
                  </a:extLst>
                </p14:cNvPr>
                <p14:cNvContentPartPr/>
                <p14:nvPr/>
              </p14:nvContentPartPr>
              <p14:xfrm>
                <a:off x="10493311" y="6560233"/>
                <a:ext cx="93960" cy="192960"/>
              </p14:xfrm>
            </p:contentPart>
          </mc:Choice>
          <mc:Fallback xmlns="">
            <p:pic>
              <p:nvPicPr>
                <p:cNvPr id="102" name="잉크 101">
                  <a:extLst>
                    <a:ext uri="{FF2B5EF4-FFF2-40B4-BE49-F238E27FC236}">
                      <a16:creationId xmlns:a16="http://schemas.microsoft.com/office/drawing/2014/main" id="{C87B920F-ABF0-4AA7-9F1E-06D11B908E58}"/>
                    </a:ext>
                  </a:extLst>
                </p:cNvPr>
                <p:cNvPicPr/>
                <p:nvPr/>
              </p:nvPicPr>
              <p:blipFill>
                <a:blip r:embed="rId178"/>
                <a:stretch>
                  <a:fillRect/>
                </a:stretch>
              </p:blipFill>
              <p:spPr>
                <a:xfrm>
                  <a:off x="10488991" y="6555913"/>
                  <a:ext cx="10260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4" name="잉크 103">
                  <a:extLst>
                    <a:ext uri="{FF2B5EF4-FFF2-40B4-BE49-F238E27FC236}">
                      <a16:creationId xmlns:a16="http://schemas.microsoft.com/office/drawing/2014/main" id="{4E82108A-2493-4FB9-B28B-1137EFD5885F}"/>
                    </a:ext>
                  </a:extLst>
                </p14:cNvPr>
                <p14:cNvContentPartPr/>
                <p14:nvPr/>
              </p14:nvContentPartPr>
              <p14:xfrm>
                <a:off x="10576471" y="6355393"/>
                <a:ext cx="169920" cy="149040"/>
              </p14:xfrm>
            </p:contentPart>
          </mc:Choice>
          <mc:Fallback xmlns="">
            <p:pic>
              <p:nvPicPr>
                <p:cNvPr id="104" name="잉크 103">
                  <a:extLst>
                    <a:ext uri="{FF2B5EF4-FFF2-40B4-BE49-F238E27FC236}">
                      <a16:creationId xmlns:a16="http://schemas.microsoft.com/office/drawing/2014/main" id="{4E82108A-2493-4FB9-B28B-1137EFD5885F}"/>
                    </a:ext>
                  </a:extLst>
                </p:cNvPr>
                <p:cNvPicPr/>
                <p:nvPr/>
              </p:nvPicPr>
              <p:blipFill>
                <a:blip r:embed="rId180"/>
                <a:stretch>
                  <a:fillRect/>
                </a:stretch>
              </p:blipFill>
              <p:spPr>
                <a:xfrm>
                  <a:off x="10572151" y="6351073"/>
                  <a:ext cx="17856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5" name="잉크 104">
                  <a:extLst>
                    <a:ext uri="{FF2B5EF4-FFF2-40B4-BE49-F238E27FC236}">
                      <a16:creationId xmlns:a16="http://schemas.microsoft.com/office/drawing/2014/main" id="{CA7FF451-DD6B-4A2C-8F7F-46F036BF9D9F}"/>
                    </a:ext>
                  </a:extLst>
                </p14:cNvPr>
                <p14:cNvContentPartPr/>
                <p14:nvPr/>
              </p14:nvContentPartPr>
              <p14:xfrm>
                <a:off x="10718671" y="6576073"/>
                <a:ext cx="43560" cy="91080"/>
              </p14:xfrm>
            </p:contentPart>
          </mc:Choice>
          <mc:Fallback xmlns="">
            <p:pic>
              <p:nvPicPr>
                <p:cNvPr id="105" name="잉크 104">
                  <a:extLst>
                    <a:ext uri="{FF2B5EF4-FFF2-40B4-BE49-F238E27FC236}">
                      <a16:creationId xmlns:a16="http://schemas.microsoft.com/office/drawing/2014/main" id="{CA7FF451-DD6B-4A2C-8F7F-46F036BF9D9F}"/>
                    </a:ext>
                  </a:extLst>
                </p:cNvPr>
                <p:cNvPicPr/>
                <p:nvPr/>
              </p:nvPicPr>
              <p:blipFill>
                <a:blip r:embed="rId182"/>
                <a:stretch>
                  <a:fillRect/>
                </a:stretch>
              </p:blipFill>
              <p:spPr>
                <a:xfrm>
                  <a:off x="10714351" y="6571753"/>
                  <a:ext cx="522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06" name="잉크 105">
                  <a:extLst>
                    <a:ext uri="{FF2B5EF4-FFF2-40B4-BE49-F238E27FC236}">
                      <a16:creationId xmlns:a16="http://schemas.microsoft.com/office/drawing/2014/main" id="{C02CC919-0886-43C7-AFD3-8454C1E1B48D}"/>
                    </a:ext>
                  </a:extLst>
                </p14:cNvPr>
                <p14:cNvContentPartPr/>
                <p14:nvPr/>
              </p14:nvContentPartPr>
              <p14:xfrm>
                <a:off x="10744231" y="6428833"/>
                <a:ext cx="45360" cy="24120"/>
              </p14:xfrm>
            </p:contentPart>
          </mc:Choice>
          <mc:Fallback xmlns="">
            <p:pic>
              <p:nvPicPr>
                <p:cNvPr id="106" name="잉크 105">
                  <a:extLst>
                    <a:ext uri="{FF2B5EF4-FFF2-40B4-BE49-F238E27FC236}">
                      <a16:creationId xmlns:a16="http://schemas.microsoft.com/office/drawing/2014/main" id="{C02CC919-0886-43C7-AFD3-8454C1E1B48D}"/>
                    </a:ext>
                  </a:extLst>
                </p:cNvPr>
                <p:cNvPicPr/>
                <p:nvPr/>
              </p:nvPicPr>
              <p:blipFill>
                <a:blip r:embed="rId184"/>
                <a:stretch>
                  <a:fillRect/>
                </a:stretch>
              </p:blipFill>
              <p:spPr>
                <a:xfrm>
                  <a:off x="10739911" y="6424513"/>
                  <a:ext cx="5400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07" name="잉크 106">
                  <a:extLst>
                    <a:ext uri="{FF2B5EF4-FFF2-40B4-BE49-F238E27FC236}">
                      <a16:creationId xmlns:a16="http://schemas.microsoft.com/office/drawing/2014/main" id="{6A0E8857-A214-4581-AFAF-28D838DE6E04}"/>
                    </a:ext>
                  </a:extLst>
                </p14:cNvPr>
                <p14:cNvContentPartPr/>
                <p14:nvPr/>
              </p14:nvContentPartPr>
              <p14:xfrm>
                <a:off x="10812271" y="6285193"/>
                <a:ext cx="186840" cy="239400"/>
              </p14:xfrm>
            </p:contentPart>
          </mc:Choice>
          <mc:Fallback xmlns="">
            <p:pic>
              <p:nvPicPr>
                <p:cNvPr id="107" name="잉크 106">
                  <a:extLst>
                    <a:ext uri="{FF2B5EF4-FFF2-40B4-BE49-F238E27FC236}">
                      <a16:creationId xmlns:a16="http://schemas.microsoft.com/office/drawing/2014/main" id="{6A0E8857-A214-4581-AFAF-28D838DE6E04}"/>
                    </a:ext>
                  </a:extLst>
                </p:cNvPr>
                <p:cNvPicPr/>
                <p:nvPr/>
              </p:nvPicPr>
              <p:blipFill>
                <a:blip r:embed="rId186"/>
                <a:stretch>
                  <a:fillRect/>
                </a:stretch>
              </p:blipFill>
              <p:spPr>
                <a:xfrm>
                  <a:off x="10807951" y="6280873"/>
                  <a:ext cx="19548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08" name="잉크 107">
                  <a:extLst>
                    <a:ext uri="{FF2B5EF4-FFF2-40B4-BE49-F238E27FC236}">
                      <a16:creationId xmlns:a16="http://schemas.microsoft.com/office/drawing/2014/main" id="{2679DB1A-DBCD-4199-B0EF-3D2D7DEA4C6E}"/>
                    </a:ext>
                  </a:extLst>
                </p14:cNvPr>
                <p14:cNvContentPartPr/>
                <p14:nvPr/>
              </p14:nvContentPartPr>
              <p14:xfrm>
                <a:off x="10951231" y="6404353"/>
                <a:ext cx="77040" cy="278640"/>
              </p14:xfrm>
            </p:contentPart>
          </mc:Choice>
          <mc:Fallback xmlns="">
            <p:pic>
              <p:nvPicPr>
                <p:cNvPr id="108" name="잉크 107">
                  <a:extLst>
                    <a:ext uri="{FF2B5EF4-FFF2-40B4-BE49-F238E27FC236}">
                      <a16:creationId xmlns:a16="http://schemas.microsoft.com/office/drawing/2014/main" id="{2679DB1A-DBCD-4199-B0EF-3D2D7DEA4C6E}"/>
                    </a:ext>
                  </a:extLst>
                </p:cNvPr>
                <p:cNvPicPr/>
                <p:nvPr/>
              </p:nvPicPr>
              <p:blipFill>
                <a:blip r:embed="rId188"/>
                <a:stretch>
                  <a:fillRect/>
                </a:stretch>
              </p:blipFill>
              <p:spPr>
                <a:xfrm>
                  <a:off x="10946911" y="6400033"/>
                  <a:ext cx="8568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09" name="잉크 108">
                  <a:extLst>
                    <a:ext uri="{FF2B5EF4-FFF2-40B4-BE49-F238E27FC236}">
                      <a16:creationId xmlns:a16="http://schemas.microsoft.com/office/drawing/2014/main" id="{68DF6972-4399-4D1C-9632-889CA3A00A54}"/>
                    </a:ext>
                  </a:extLst>
                </p14:cNvPr>
                <p14:cNvContentPartPr/>
                <p14:nvPr/>
              </p14:nvContentPartPr>
              <p14:xfrm>
                <a:off x="11085151" y="6301753"/>
                <a:ext cx="118080" cy="216000"/>
              </p14:xfrm>
            </p:contentPart>
          </mc:Choice>
          <mc:Fallback xmlns="">
            <p:pic>
              <p:nvPicPr>
                <p:cNvPr id="109" name="잉크 108">
                  <a:extLst>
                    <a:ext uri="{FF2B5EF4-FFF2-40B4-BE49-F238E27FC236}">
                      <a16:creationId xmlns:a16="http://schemas.microsoft.com/office/drawing/2014/main" id="{68DF6972-4399-4D1C-9632-889CA3A00A54}"/>
                    </a:ext>
                  </a:extLst>
                </p:cNvPr>
                <p:cNvPicPr/>
                <p:nvPr/>
              </p:nvPicPr>
              <p:blipFill>
                <a:blip r:embed="rId190"/>
                <a:stretch>
                  <a:fillRect/>
                </a:stretch>
              </p:blipFill>
              <p:spPr>
                <a:xfrm>
                  <a:off x="11080831" y="6297433"/>
                  <a:ext cx="12672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0" name="잉크 109">
                  <a:extLst>
                    <a:ext uri="{FF2B5EF4-FFF2-40B4-BE49-F238E27FC236}">
                      <a16:creationId xmlns:a16="http://schemas.microsoft.com/office/drawing/2014/main" id="{1060927D-308A-43C6-9A9E-BF271B6869CF}"/>
                    </a:ext>
                  </a:extLst>
                </p14:cNvPr>
                <p14:cNvContentPartPr/>
                <p14:nvPr/>
              </p14:nvContentPartPr>
              <p14:xfrm>
                <a:off x="11222311" y="6544393"/>
                <a:ext cx="33840" cy="142920"/>
              </p14:xfrm>
            </p:contentPart>
          </mc:Choice>
          <mc:Fallback xmlns="">
            <p:pic>
              <p:nvPicPr>
                <p:cNvPr id="110" name="잉크 109">
                  <a:extLst>
                    <a:ext uri="{FF2B5EF4-FFF2-40B4-BE49-F238E27FC236}">
                      <a16:creationId xmlns:a16="http://schemas.microsoft.com/office/drawing/2014/main" id="{1060927D-308A-43C6-9A9E-BF271B6869CF}"/>
                    </a:ext>
                  </a:extLst>
                </p:cNvPr>
                <p:cNvPicPr/>
                <p:nvPr/>
              </p:nvPicPr>
              <p:blipFill>
                <a:blip r:embed="rId192"/>
                <a:stretch>
                  <a:fillRect/>
                </a:stretch>
              </p:blipFill>
              <p:spPr>
                <a:xfrm>
                  <a:off x="11217991" y="6540073"/>
                  <a:ext cx="424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1" name="잉크 110">
                  <a:extLst>
                    <a:ext uri="{FF2B5EF4-FFF2-40B4-BE49-F238E27FC236}">
                      <a16:creationId xmlns:a16="http://schemas.microsoft.com/office/drawing/2014/main" id="{9699551B-E302-446D-A7CA-0BC8D66B9642}"/>
                    </a:ext>
                  </a:extLst>
                </p14:cNvPr>
                <p14:cNvContentPartPr/>
                <p14:nvPr/>
              </p14:nvContentPartPr>
              <p14:xfrm>
                <a:off x="11268391" y="6212833"/>
                <a:ext cx="262800" cy="394560"/>
              </p14:xfrm>
            </p:contentPart>
          </mc:Choice>
          <mc:Fallback xmlns="">
            <p:pic>
              <p:nvPicPr>
                <p:cNvPr id="111" name="잉크 110">
                  <a:extLst>
                    <a:ext uri="{FF2B5EF4-FFF2-40B4-BE49-F238E27FC236}">
                      <a16:creationId xmlns:a16="http://schemas.microsoft.com/office/drawing/2014/main" id="{9699551B-E302-446D-A7CA-0BC8D66B9642}"/>
                    </a:ext>
                  </a:extLst>
                </p:cNvPr>
                <p:cNvPicPr/>
                <p:nvPr/>
              </p:nvPicPr>
              <p:blipFill>
                <a:blip r:embed="rId194"/>
                <a:stretch>
                  <a:fillRect/>
                </a:stretch>
              </p:blipFill>
              <p:spPr>
                <a:xfrm>
                  <a:off x="11264071" y="6208513"/>
                  <a:ext cx="271440" cy="403200"/>
                </a:xfrm>
                <a:prstGeom prst="rect">
                  <a:avLst/>
                </a:prstGeom>
              </p:spPr>
            </p:pic>
          </mc:Fallback>
        </mc:AlternateContent>
      </p:grpSp>
    </p:spTree>
    <p:extLst>
      <p:ext uri="{BB962C8B-B14F-4D97-AF65-F5344CB8AC3E}">
        <p14:creationId xmlns:p14="http://schemas.microsoft.com/office/powerpoint/2010/main" val="19157631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692D220C-91C2-4101-A7C4-4C2F22699315}"/>
              </a:ext>
            </a:extLst>
          </p:cNvPr>
          <p:cNvPicPr>
            <a:picLocks noChangeAspect="1"/>
          </p:cNvPicPr>
          <p:nvPr/>
        </p:nvPicPr>
        <p:blipFill>
          <a:blip r:embed="rId2"/>
          <a:stretch>
            <a:fillRect/>
          </a:stretch>
        </p:blipFill>
        <p:spPr>
          <a:xfrm>
            <a:off x="1200150" y="547687"/>
            <a:ext cx="9791700" cy="5762625"/>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잉크 2">
                <a:extLst>
                  <a:ext uri="{FF2B5EF4-FFF2-40B4-BE49-F238E27FC236}">
                    <a16:creationId xmlns:a16="http://schemas.microsoft.com/office/drawing/2014/main" id="{C90E8791-BFA5-4AE2-A7F2-623128293D55}"/>
                  </a:ext>
                </a:extLst>
              </p14:cNvPr>
              <p14:cNvContentPartPr/>
              <p14:nvPr/>
            </p14:nvContentPartPr>
            <p14:xfrm>
              <a:off x="4898911" y="2521033"/>
              <a:ext cx="141480" cy="37800"/>
            </p14:xfrm>
          </p:contentPart>
        </mc:Choice>
        <mc:Fallback xmlns="">
          <p:pic>
            <p:nvPicPr>
              <p:cNvPr id="3" name="잉크 2">
                <a:extLst>
                  <a:ext uri="{FF2B5EF4-FFF2-40B4-BE49-F238E27FC236}">
                    <a16:creationId xmlns:a16="http://schemas.microsoft.com/office/drawing/2014/main" id="{C90E8791-BFA5-4AE2-A7F2-623128293D55}"/>
                  </a:ext>
                </a:extLst>
              </p:cNvPr>
              <p:cNvPicPr/>
              <p:nvPr/>
            </p:nvPicPr>
            <p:blipFill>
              <a:blip r:embed="rId6"/>
              <a:stretch>
                <a:fillRect/>
              </a:stretch>
            </p:blipFill>
            <p:spPr>
              <a:xfrm>
                <a:off x="4894591" y="2516713"/>
                <a:ext cx="15012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잉크 3">
                <a:extLst>
                  <a:ext uri="{FF2B5EF4-FFF2-40B4-BE49-F238E27FC236}">
                    <a16:creationId xmlns:a16="http://schemas.microsoft.com/office/drawing/2014/main" id="{775DA5E3-0F31-4160-B670-DFE814B4F172}"/>
                  </a:ext>
                </a:extLst>
              </p14:cNvPr>
              <p14:cNvContentPartPr/>
              <p14:nvPr/>
            </p14:nvContentPartPr>
            <p14:xfrm>
              <a:off x="4900711" y="2616433"/>
              <a:ext cx="118440" cy="5760"/>
            </p14:xfrm>
          </p:contentPart>
        </mc:Choice>
        <mc:Fallback xmlns="">
          <p:pic>
            <p:nvPicPr>
              <p:cNvPr id="4" name="잉크 3">
                <a:extLst>
                  <a:ext uri="{FF2B5EF4-FFF2-40B4-BE49-F238E27FC236}">
                    <a16:creationId xmlns:a16="http://schemas.microsoft.com/office/drawing/2014/main" id="{775DA5E3-0F31-4160-B670-DFE814B4F172}"/>
                  </a:ext>
                </a:extLst>
              </p:cNvPr>
              <p:cNvPicPr/>
              <p:nvPr/>
            </p:nvPicPr>
            <p:blipFill>
              <a:blip r:embed="rId8"/>
              <a:stretch>
                <a:fillRect/>
              </a:stretch>
            </p:blipFill>
            <p:spPr>
              <a:xfrm>
                <a:off x="4896391" y="2612113"/>
                <a:ext cx="127080" cy="14400"/>
              </a:xfrm>
              <a:prstGeom prst="rect">
                <a:avLst/>
              </a:prstGeom>
            </p:spPr>
          </p:pic>
        </mc:Fallback>
      </mc:AlternateContent>
      <p:grpSp>
        <p:nvGrpSpPr>
          <p:cNvPr id="17" name="그룹 16">
            <a:extLst>
              <a:ext uri="{FF2B5EF4-FFF2-40B4-BE49-F238E27FC236}">
                <a16:creationId xmlns:a16="http://schemas.microsoft.com/office/drawing/2014/main" id="{F1D6FA8C-10E3-4E81-AF42-716544458A07}"/>
              </a:ext>
            </a:extLst>
          </p:cNvPr>
          <p:cNvGrpSpPr/>
          <p:nvPr/>
        </p:nvGrpSpPr>
        <p:grpSpPr>
          <a:xfrm>
            <a:off x="5190151" y="2374153"/>
            <a:ext cx="1388520" cy="424080"/>
            <a:chOff x="5190151" y="2374153"/>
            <a:chExt cx="1388520" cy="424080"/>
          </a:xfrm>
        </p:grpSpPr>
        <mc:AlternateContent xmlns:mc="http://schemas.openxmlformats.org/markup-compatibility/2006" xmlns:p14="http://schemas.microsoft.com/office/powerpoint/2010/main">
          <mc:Choice Requires="p14">
            <p:contentPart p14:bwMode="auto" r:id="rId9">
              <p14:nvContentPartPr>
                <p14:cNvPr id="5" name="잉크 4">
                  <a:extLst>
                    <a:ext uri="{FF2B5EF4-FFF2-40B4-BE49-F238E27FC236}">
                      <a16:creationId xmlns:a16="http://schemas.microsoft.com/office/drawing/2014/main" id="{854F6E13-709A-423E-A3DE-6DC277E99F5C}"/>
                    </a:ext>
                  </a:extLst>
                </p14:cNvPr>
                <p14:cNvContentPartPr/>
                <p14:nvPr/>
              </p14:nvContentPartPr>
              <p14:xfrm>
                <a:off x="5190151" y="2569633"/>
                <a:ext cx="122400" cy="23400"/>
              </p14:xfrm>
            </p:contentPart>
          </mc:Choice>
          <mc:Fallback xmlns="">
            <p:pic>
              <p:nvPicPr>
                <p:cNvPr id="5" name="잉크 4">
                  <a:extLst>
                    <a:ext uri="{FF2B5EF4-FFF2-40B4-BE49-F238E27FC236}">
                      <a16:creationId xmlns:a16="http://schemas.microsoft.com/office/drawing/2014/main" id="{854F6E13-709A-423E-A3DE-6DC277E99F5C}"/>
                    </a:ext>
                  </a:extLst>
                </p:cNvPr>
                <p:cNvPicPr/>
                <p:nvPr/>
              </p:nvPicPr>
              <p:blipFill>
                <a:blip r:embed="rId10"/>
                <a:stretch>
                  <a:fillRect/>
                </a:stretch>
              </p:blipFill>
              <p:spPr>
                <a:xfrm>
                  <a:off x="5185831" y="2565313"/>
                  <a:ext cx="1310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잉크 5">
                  <a:extLst>
                    <a:ext uri="{FF2B5EF4-FFF2-40B4-BE49-F238E27FC236}">
                      <a16:creationId xmlns:a16="http://schemas.microsoft.com/office/drawing/2014/main" id="{6006666E-3BA1-43E4-BFA8-BF9F45C60A63}"/>
                    </a:ext>
                  </a:extLst>
                </p14:cNvPr>
                <p14:cNvContentPartPr/>
                <p14:nvPr/>
              </p14:nvContentPartPr>
              <p14:xfrm>
                <a:off x="5360791" y="2461633"/>
                <a:ext cx="23040" cy="316800"/>
              </p14:xfrm>
            </p:contentPart>
          </mc:Choice>
          <mc:Fallback xmlns="">
            <p:pic>
              <p:nvPicPr>
                <p:cNvPr id="6" name="잉크 5">
                  <a:extLst>
                    <a:ext uri="{FF2B5EF4-FFF2-40B4-BE49-F238E27FC236}">
                      <a16:creationId xmlns:a16="http://schemas.microsoft.com/office/drawing/2014/main" id="{6006666E-3BA1-43E4-BFA8-BF9F45C60A63}"/>
                    </a:ext>
                  </a:extLst>
                </p:cNvPr>
                <p:cNvPicPr/>
                <p:nvPr/>
              </p:nvPicPr>
              <p:blipFill>
                <a:blip r:embed="rId12"/>
                <a:stretch>
                  <a:fillRect/>
                </a:stretch>
              </p:blipFill>
              <p:spPr>
                <a:xfrm>
                  <a:off x="5356471" y="2457313"/>
                  <a:ext cx="31680" cy="3254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잉크 6">
                  <a:extLst>
                    <a:ext uri="{FF2B5EF4-FFF2-40B4-BE49-F238E27FC236}">
                      <a16:creationId xmlns:a16="http://schemas.microsoft.com/office/drawing/2014/main" id="{AD85EA58-D6E6-49CC-926B-940958E9C6B9}"/>
                    </a:ext>
                  </a:extLst>
                </p14:cNvPr>
                <p14:cNvContentPartPr/>
                <p14:nvPr/>
              </p14:nvContentPartPr>
              <p14:xfrm>
                <a:off x="5358991" y="2449393"/>
                <a:ext cx="79560" cy="167760"/>
              </p14:xfrm>
            </p:contentPart>
          </mc:Choice>
          <mc:Fallback xmlns="">
            <p:pic>
              <p:nvPicPr>
                <p:cNvPr id="7" name="잉크 6">
                  <a:extLst>
                    <a:ext uri="{FF2B5EF4-FFF2-40B4-BE49-F238E27FC236}">
                      <a16:creationId xmlns:a16="http://schemas.microsoft.com/office/drawing/2014/main" id="{AD85EA58-D6E6-49CC-926B-940958E9C6B9}"/>
                    </a:ext>
                  </a:extLst>
                </p:cNvPr>
                <p:cNvPicPr/>
                <p:nvPr/>
              </p:nvPicPr>
              <p:blipFill>
                <a:blip r:embed="rId14"/>
                <a:stretch>
                  <a:fillRect/>
                </a:stretch>
              </p:blipFill>
              <p:spPr>
                <a:xfrm>
                  <a:off x="5354671" y="2445073"/>
                  <a:ext cx="8820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 name="잉크 7">
                  <a:extLst>
                    <a:ext uri="{FF2B5EF4-FFF2-40B4-BE49-F238E27FC236}">
                      <a16:creationId xmlns:a16="http://schemas.microsoft.com/office/drawing/2014/main" id="{5C24224A-3208-4667-99F9-18F46F2229D2}"/>
                    </a:ext>
                  </a:extLst>
                </p14:cNvPr>
                <p14:cNvContentPartPr/>
                <p14:nvPr/>
              </p14:nvContentPartPr>
              <p14:xfrm>
                <a:off x="5454391" y="2625073"/>
                <a:ext cx="81720" cy="83880"/>
              </p14:xfrm>
            </p:contentPart>
          </mc:Choice>
          <mc:Fallback xmlns="">
            <p:pic>
              <p:nvPicPr>
                <p:cNvPr id="8" name="잉크 7">
                  <a:extLst>
                    <a:ext uri="{FF2B5EF4-FFF2-40B4-BE49-F238E27FC236}">
                      <a16:creationId xmlns:a16="http://schemas.microsoft.com/office/drawing/2014/main" id="{5C24224A-3208-4667-99F9-18F46F2229D2}"/>
                    </a:ext>
                  </a:extLst>
                </p:cNvPr>
                <p:cNvPicPr/>
                <p:nvPr/>
              </p:nvPicPr>
              <p:blipFill>
                <a:blip r:embed="rId16"/>
                <a:stretch>
                  <a:fillRect/>
                </a:stretch>
              </p:blipFill>
              <p:spPr>
                <a:xfrm>
                  <a:off x="5450071" y="2620753"/>
                  <a:ext cx="903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 name="잉크 8">
                  <a:extLst>
                    <a:ext uri="{FF2B5EF4-FFF2-40B4-BE49-F238E27FC236}">
                      <a16:creationId xmlns:a16="http://schemas.microsoft.com/office/drawing/2014/main" id="{8ED5997B-87D6-4CE8-9ED3-517201A75943}"/>
                    </a:ext>
                  </a:extLst>
                </p14:cNvPr>
                <p14:cNvContentPartPr/>
                <p14:nvPr/>
              </p14:nvContentPartPr>
              <p14:xfrm>
                <a:off x="5484271" y="2537953"/>
                <a:ext cx="63000" cy="18000"/>
              </p14:xfrm>
            </p:contentPart>
          </mc:Choice>
          <mc:Fallback xmlns="">
            <p:pic>
              <p:nvPicPr>
                <p:cNvPr id="9" name="잉크 8">
                  <a:extLst>
                    <a:ext uri="{FF2B5EF4-FFF2-40B4-BE49-F238E27FC236}">
                      <a16:creationId xmlns:a16="http://schemas.microsoft.com/office/drawing/2014/main" id="{8ED5997B-87D6-4CE8-9ED3-517201A75943}"/>
                    </a:ext>
                  </a:extLst>
                </p:cNvPr>
                <p:cNvPicPr/>
                <p:nvPr/>
              </p:nvPicPr>
              <p:blipFill>
                <a:blip r:embed="rId18"/>
                <a:stretch>
                  <a:fillRect/>
                </a:stretch>
              </p:blipFill>
              <p:spPr>
                <a:xfrm>
                  <a:off x="5479951" y="2533633"/>
                  <a:ext cx="716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 name="잉크 9">
                  <a:extLst>
                    <a:ext uri="{FF2B5EF4-FFF2-40B4-BE49-F238E27FC236}">
                      <a16:creationId xmlns:a16="http://schemas.microsoft.com/office/drawing/2014/main" id="{5430D394-29E1-4498-99DF-3A62D9BB4EB1}"/>
                    </a:ext>
                  </a:extLst>
                </p14:cNvPr>
                <p14:cNvContentPartPr/>
                <p14:nvPr/>
              </p14:nvContentPartPr>
              <p14:xfrm>
                <a:off x="5567431" y="2413033"/>
                <a:ext cx="167400" cy="247680"/>
              </p14:xfrm>
            </p:contentPart>
          </mc:Choice>
          <mc:Fallback xmlns="">
            <p:pic>
              <p:nvPicPr>
                <p:cNvPr id="10" name="잉크 9">
                  <a:extLst>
                    <a:ext uri="{FF2B5EF4-FFF2-40B4-BE49-F238E27FC236}">
                      <a16:creationId xmlns:a16="http://schemas.microsoft.com/office/drawing/2014/main" id="{5430D394-29E1-4498-99DF-3A62D9BB4EB1}"/>
                    </a:ext>
                  </a:extLst>
                </p:cNvPr>
                <p:cNvPicPr/>
                <p:nvPr/>
              </p:nvPicPr>
              <p:blipFill>
                <a:blip r:embed="rId20"/>
                <a:stretch>
                  <a:fillRect/>
                </a:stretch>
              </p:blipFill>
              <p:spPr>
                <a:xfrm>
                  <a:off x="5563111" y="2408713"/>
                  <a:ext cx="17604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1" name="잉크 10">
                  <a:extLst>
                    <a:ext uri="{FF2B5EF4-FFF2-40B4-BE49-F238E27FC236}">
                      <a16:creationId xmlns:a16="http://schemas.microsoft.com/office/drawing/2014/main" id="{B983DF7D-5016-4E39-9011-562ADBDCC192}"/>
                    </a:ext>
                  </a:extLst>
                </p14:cNvPr>
                <p14:cNvContentPartPr/>
                <p14:nvPr/>
              </p14:nvContentPartPr>
              <p14:xfrm>
                <a:off x="5735191" y="2638033"/>
                <a:ext cx="76320" cy="85680"/>
              </p14:xfrm>
            </p:contentPart>
          </mc:Choice>
          <mc:Fallback xmlns="">
            <p:pic>
              <p:nvPicPr>
                <p:cNvPr id="11" name="잉크 10">
                  <a:extLst>
                    <a:ext uri="{FF2B5EF4-FFF2-40B4-BE49-F238E27FC236}">
                      <a16:creationId xmlns:a16="http://schemas.microsoft.com/office/drawing/2014/main" id="{B983DF7D-5016-4E39-9011-562ADBDCC192}"/>
                    </a:ext>
                  </a:extLst>
                </p:cNvPr>
                <p:cNvPicPr/>
                <p:nvPr/>
              </p:nvPicPr>
              <p:blipFill>
                <a:blip r:embed="rId22"/>
                <a:stretch>
                  <a:fillRect/>
                </a:stretch>
              </p:blipFill>
              <p:spPr>
                <a:xfrm>
                  <a:off x="5730871" y="2633713"/>
                  <a:ext cx="849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2" name="잉크 11">
                  <a:extLst>
                    <a:ext uri="{FF2B5EF4-FFF2-40B4-BE49-F238E27FC236}">
                      <a16:creationId xmlns:a16="http://schemas.microsoft.com/office/drawing/2014/main" id="{0BC46F93-6F39-4AC1-8A59-911436FC98FE}"/>
                    </a:ext>
                  </a:extLst>
                </p14:cNvPr>
                <p14:cNvContentPartPr/>
                <p14:nvPr/>
              </p14:nvContentPartPr>
              <p14:xfrm>
                <a:off x="5749231" y="2541193"/>
                <a:ext cx="53280" cy="12960"/>
              </p14:xfrm>
            </p:contentPart>
          </mc:Choice>
          <mc:Fallback xmlns="">
            <p:pic>
              <p:nvPicPr>
                <p:cNvPr id="12" name="잉크 11">
                  <a:extLst>
                    <a:ext uri="{FF2B5EF4-FFF2-40B4-BE49-F238E27FC236}">
                      <a16:creationId xmlns:a16="http://schemas.microsoft.com/office/drawing/2014/main" id="{0BC46F93-6F39-4AC1-8A59-911436FC98FE}"/>
                    </a:ext>
                  </a:extLst>
                </p:cNvPr>
                <p:cNvPicPr/>
                <p:nvPr/>
              </p:nvPicPr>
              <p:blipFill>
                <a:blip r:embed="rId24"/>
                <a:stretch>
                  <a:fillRect/>
                </a:stretch>
              </p:blipFill>
              <p:spPr>
                <a:xfrm>
                  <a:off x="5744911" y="2536873"/>
                  <a:ext cx="6192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3" name="잉크 12">
                  <a:extLst>
                    <a:ext uri="{FF2B5EF4-FFF2-40B4-BE49-F238E27FC236}">
                      <a16:creationId xmlns:a16="http://schemas.microsoft.com/office/drawing/2014/main" id="{ED4A7EC6-FBCD-4300-ADD9-8990968F9753}"/>
                    </a:ext>
                  </a:extLst>
                </p14:cNvPr>
                <p14:cNvContentPartPr/>
                <p14:nvPr/>
              </p14:nvContentPartPr>
              <p14:xfrm>
                <a:off x="5910151" y="2377393"/>
                <a:ext cx="157680" cy="420840"/>
              </p14:xfrm>
            </p:contentPart>
          </mc:Choice>
          <mc:Fallback xmlns="">
            <p:pic>
              <p:nvPicPr>
                <p:cNvPr id="13" name="잉크 12">
                  <a:extLst>
                    <a:ext uri="{FF2B5EF4-FFF2-40B4-BE49-F238E27FC236}">
                      <a16:creationId xmlns:a16="http://schemas.microsoft.com/office/drawing/2014/main" id="{ED4A7EC6-FBCD-4300-ADD9-8990968F9753}"/>
                    </a:ext>
                  </a:extLst>
                </p:cNvPr>
                <p:cNvPicPr/>
                <p:nvPr/>
              </p:nvPicPr>
              <p:blipFill>
                <a:blip r:embed="rId26"/>
                <a:stretch>
                  <a:fillRect/>
                </a:stretch>
              </p:blipFill>
              <p:spPr>
                <a:xfrm>
                  <a:off x="5905831" y="2373073"/>
                  <a:ext cx="166320" cy="4294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4" name="잉크 13">
                  <a:extLst>
                    <a:ext uri="{FF2B5EF4-FFF2-40B4-BE49-F238E27FC236}">
                      <a16:creationId xmlns:a16="http://schemas.microsoft.com/office/drawing/2014/main" id="{9AD916AC-6A78-499A-B58E-2A2E53A39B76}"/>
                    </a:ext>
                  </a:extLst>
                </p14:cNvPr>
                <p14:cNvContentPartPr/>
                <p14:nvPr/>
              </p14:nvContentPartPr>
              <p14:xfrm>
                <a:off x="6093031" y="2412313"/>
                <a:ext cx="209880" cy="108360"/>
              </p14:xfrm>
            </p:contentPart>
          </mc:Choice>
          <mc:Fallback xmlns="">
            <p:pic>
              <p:nvPicPr>
                <p:cNvPr id="14" name="잉크 13">
                  <a:extLst>
                    <a:ext uri="{FF2B5EF4-FFF2-40B4-BE49-F238E27FC236}">
                      <a16:creationId xmlns:a16="http://schemas.microsoft.com/office/drawing/2014/main" id="{9AD916AC-6A78-499A-B58E-2A2E53A39B76}"/>
                    </a:ext>
                  </a:extLst>
                </p:cNvPr>
                <p:cNvPicPr/>
                <p:nvPr/>
              </p:nvPicPr>
              <p:blipFill>
                <a:blip r:embed="rId28"/>
                <a:stretch>
                  <a:fillRect/>
                </a:stretch>
              </p:blipFill>
              <p:spPr>
                <a:xfrm>
                  <a:off x="6088711" y="2407993"/>
                  <a:ext cx="2185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5" name="잉크 14">
                  <a:extLst>
                    <a:ext uri="{FF2B5EF4-FFF2-40B4-BE49-F238E27FC236}">
                      <a16:creationId xmlns:a16="http://schemas.microsoft.com/office/drawing/2014/main" id="{A7A2AAE9-A2B5-4527-B6A8-618E663B148D}"/>
                    </a:ext>
                  </a:extLst>
                </p14:cNvPr>
                <p14:cNvContentPartPr/>
                <p14:nvPr/>
              </p14:nvContentPartPr>
              <p14:xfrm>
                <a:off x="6179791" y="2374153"/>
                <a:ext cx="139680" cy="221760"/>
              </p14:xfrm>
            </p:contentPart>
          </mc:Choice>
          <mc:Fallback xmlns="">
            <p:pic>
              <p:nvPicPr>
                <p:cNvPr id="15" name="잉크 14">
                  <a:extLst>
                    <a:ext uri="{FF2B5EF4-FFF2-40B4-BE49-F238E27FC236}">
                      <a16:creationId xmlns:a16="http://schemas.microsoft.com/office/drawing/2014/main" id="{A7A2AAE9-A2B5-4527-B6A8-618E663B148D}"/>
                    </a:ext>
                  </a:extLst>
                </p:cNvPr>
                <p:cNvPicPr/>
                <p:nvPr/>
              </p:nvPicPr>
              <p:blipFill>
                <a:blip r:embed="rId30"/>
                <a:stretch>
                  <a:fillRect/>
                </a:stretch>
              </p:blipFill>
              <p:spPr>
                <a:xfrm>
                  <a:off x="6175471" y="2369833"/>
                  <a:ext cx="14832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6" name="잉크 15">
                  <a:extLst>
                    <a:ext uri="{FF2B5EF4-FFF2-40B4-BE49-F238E27FC236}">
                      <a16:creationId xmlns:a16="http://schemas.microsoft.com/office/drawing/2014/main" id="{82DD276B-E8B6-4F67-ABB3-143B42813D20}"/>
                    </a:ext>
                  </a:extLst>
                </p14:cNvPr>
                <p14:cNvContentPartPr/>
                <p14:nvPr/>
              </p14:nvContentPartPr>
              <p14:xfrm>
                <a:off x="6405871" y="2492593"/>
                <a:ext cx="172800" cy="3600"/>
              </p14:xfrm>
            </p:contentPart>
          </mc:Choice>
          <mc:Fallback xmlns="">
            <p:pic>
              <p:nvPicPr>
                <p:cNvPr id="16" name="잉크 15">
                  <a:extLst>
                    <a:ext uri="{FF2B5EF4-FFF2-40B4-BE49-F238E27FC236}">
                      <a16:creationId xmlns:a16="http://schemas.microsoft.com/office/drawing/2014/main" id="{82DD276B-E8B6-4F67-ABB3-143B42813D20}"/>
                    </a:ext>
                  </a:extLst>
                </p:cNvPr>
                <p:cNvPicPr/>
                <p:nvPr/>
              </p:nvPicPr>
              <p:blipFill>
                <a:blip r:embed="rId32"/>
                <a:stretch>
                  <a:fillRect/>
                </a:stretch>
              </p:blipFill>
              <p:spPr>
                <a:xfrm>
                  <a:off x="6401551" y="2488273"/>
                  <a:ext cx="181440" cy="12240"/>
                </a:xfrm>
                <a:prstGeom prst="rect">
                  <a:avLst/>
                </a:prstGeom>
              </p:spPr>
            </p:pic>
          </mc:Fallback>
        </mc:AlternateContent>
      </p:grpSp>
      <p:grpSp>
        <p:nvGrpSpPr>
          <p:cNvPr id="23" name="그룹 22">
            <a:extLst>
              <a:ext uri="{FF2B5EF4-FFF2-40B4-BE49-F238E27FC236}">
                <a16:creationId xmlns:a16="http://schemas.microsoft.com/office/drawing/2014/main" id="{FD0CA56A-D4DE-4380-A2EA-016E82A85E01}"/>
              </a:ext>
            </a:extLst>
          </p:cNvPr>
          <p:cNvGrpSpPr/>
          <p:nvPr/>
        </p:nvGrpSpPr>
        <p:grpSpPr>
          <a:xfrm>
            <a:off x="6617551" y="2388553"/>
            <a:ext cx="454680" cy="250560"/>
            <a:chOff x="6617551" y="2388553"/>
            <a:chExt cx="454680" cy="250560"/>
          </a:xfrm>
        </p:grpSpPr>
        <mc:AlternateContent xmlns:mc="http://schemas.openxmlformats.org/markup-compatibility/2006" xmlns:p14="http://schemas.microsoft.com/office/powerpoint/2010/main">
          <mc:Choice Requires="p14">
            <p:contentPart p14:bwMode="auto" r:id="rId33">
              <p14:nvContentPartPr>
                <p14:cNvPr id="18" name="잉크 17">
                  <a:extLst>
                    <a:ext uri="{FF2B5EF4-FFF2-40B4-BE49-F238E27FC236}">
                      <a16:creationId xmlns:a16="http://schemas.microsoft.com/office/drawing/2014/main" id="{EC1935E9-4B40-4301-8A54-2F1ECCA25884}"/>
                    </a:ext>
                  </a:extLst>
                </p14:cNvPr>
                <p14:cNvContentPartPr/>
                <p14:nvPr/>
              </p14:nvContentPartPr>
              <p14:xfrm>
                <a:off x="6617551" y="2388553"/>
                <a:ext cx="139320" cy="129960"/>
              </p14:xfrm>
            </p:contentPart>
          </mc:Choice>
          <mc:Fallback xmlns="">
            <p:pic>
              <p:nvPicPr>
                <p:cNvPr id="18" name="잉크 17">
                  <a:extLst>
                    <a:ext uri="{FF2B5EF4-FFF2-40B4-BE49-F238E27FC236}">
                      <a16:creationId xmlns:a16="http://schemas.microsoft.com/office/drawing/2014/main" id="{EC1935E9-4B40-4301-8A54-2F1ECCA25884}"/>
                    </a:ext>
                  </a:extLst>
                </p:cNvPr>
                <p:cNvPicPr/>
                <p:nvPr/>
              </p:nvPicPr>
              <p:blipFill>
                <a:blip r:embed="rId34"/>
                <a:stretch>
                  <a:fillRect/>
                </a:stretch>
              </p:blipFill>
              <p:spPr>
                <a:xfrm>
                  <a:off x="6613231" y="2384233"/>
                  <a:ext cx="1479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9" name="잉크 18">
                  <a:extLst>
                    <a:ext uri="{FF2B5EF4-FFF2-40B4-BE49-F238E27FC236}">
                      <a16:creationId xmlns:a16="http://schemas.microsoft.com/office/drawing/2014/main" id="{7F564FCE-3BCD-45F7-838D-4724CDE119D0}"/>
                    </a:ext>
                  </a:extLst>
                </p14:cNvPr>
                <p14:cNvContentPartPr/>
                <p14:nvPr/>
              </p14:nvContentPartPr>
              <p14:xfrm>
                <a:off x="6746791" y="2555233"/>
                <a:ext cx="78840" cy="60120"/>
              </p14:xfrm>
            </p:contentPart>
          </mc:Choice>
          <mc:Fallback xmlns="">
            <p:pic>
              <p:nvPicPr>
                <p:cNvPr id="19" name="잉크 18">
                  <a:extLst>
                    <a:ext uri="{FF2B5EF4-FFF2-40B4-BE49-F238E27FC236}">
                      <a16:creationId xmlns:a16="http://schemas.microsoft.com/office/drawing/2014/main" id="{7F564FCE-3BCD-45F7-838D-4724CDE119D0}"/>
                    </a:ext>
                  </a:extLst>
                </p:cNvPr>
                <p:cNvPicPr/>
                <p:nvPr/>
              </p:nvPicPr>
              <p:blipFill>
                <a:blip r:embed="rId36"/>
                <a:stretch>
                  <a:fillRect/>
                </a:stretch>
              </p:blipFill>
              <p:spPr>
                <a:xfrm>
                  <a:off x="6742471" y="2550913"/>
                  <a:ext cx="874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0" name="잉크 19">
                  <a:extLst>
                    <a:ext uri="{FF2B5EF4-FFF2-40B4-BE49-F238E27FC236}">
                      <a16:creationId xmlns:a16="http://schemas.microsoft.com/office/drawing/2014/main" id="{E21966A1-AAE5-48C2-9396-1EFC1BF34B35}"/>
                    </a:ext>
                  </a:extLst>
                </p14:cNvPr>
                <p14:cNvContentPartPr/>
                <p14:nvPr/>
              </p14:nvContentPartPr>
              <p14:xfrm>
                <a:off x="6773431" y="2446513"/>
                <a:ext cx="48240" cy="18000"/>
              </p14:xfrm>
            </p:contentPart>
          </mc:Choice>
          <mc:Fallback xmlns="">
            <p:pic>
              <p:nvPicPr>
                <p:cNvPr id="20" name="잉크 19">
                  <a:extLst>
                    <a:ext uri="{FF2B5EF4-FFF2-40B4-BE49-F238E27FC236}">
                      <a16:creationId xmlns:a16="http://schemas.microsoft.com/office/drawing/2014/main" id="{E21966A1-AAE5-48C2-9396-1EFC1BF34B35}"/>
                    </a:ext>
                  </a:extLst>
                </p:cNvPr>
                <p:cNvPicPr/>
                <p:nvPr/>
              </p:nvPicPr>
              <p:blipFill>
                <a:blip r:embed="rId38"/>
                <a:stretch>
                  <a:fillRect/>
                </a:stretch>
              </p:blipFill>
              <p:spPr>
                <a:xfrm>
                  <a:off x="6769111" y="2442193"/>
                  <a:ext cx="568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1" name="잉크 20">
                  <a:extLst>
                    <a:ext uri="{FF2B5EF4-FFF2-40B4-BE49-F238E27FC236}">
                      <a16:creationId xmlns:a16="http://schemas.microsoft.com/office/drawing/2014/main" id="{BA8AB2CB-B6A4-40E5-A107-49C9E5D05737}"/>
                    </a:ext>
                  </a:extLst>
                </p14:cNvPr>
                <p14:cNvContentPartPr/>
                <p14:nvPr/>
              </p14:nvContentPartPr>
              <p14:xfrm>
                <a:off x="6877471" y="2393233"/>
                <a:ext cx="95040" cy="163440"/>
              </p14:xfrm>
            </p:contentPart>
          </mc:Choice>
          <mc:Fallback xmlns="">
            <p:pic>
              <p:nvPicPr>
                <p:cNvPr id="21" name="잉크 20">
                  <a:extLst>
                    <a:ext uri="{FF2B5EF4-FFF2-40B4-BE49-F238E27FC236}">
                      <a16:creationId xmlns:a16="http://schemas.microsoft.com/office/drawing/2014/main" id="{BA8AB2CB-B6A4-40E5-A107-49C9E5D05737}"/>
                    </a:ext>
                  </a:extLst>
                </p:cNvPr>
                <p:cNvPicPr/>
                <p:nvPr/>
              </p:nvPicPr>
              <p:blipFill>
                <a:blip r:embed="rId40"/>
                <a:stretch>
                  <a:fillRect/>
                </a:stretch>
              </p:blipFill>
              <p:spPr>
                <a:xfrm>
                  <a:off x="6873151" y="2388913"/>
                  <a:ext cx="1036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2" name="잉크 21">
                  <a:extLst>
                    <a:ext uri="{FF2B5EF4-FFF2-40B4-BE49-F238E27FC236}">
                      <a16:creationId xmlns:a16="http://schemas.microsoft.com/office/drawing/2014/main" id="{3B3EEF16-DEAE-48F2-8BFC-25E3C2D6EC4D}"/>
                    </a:ext>
                  </a:extLst>
                </p14:cNvPr>
                <p14:cNvContentPartPr/>
                <p14:nvPr/>
              </p14:nvContentPartPr>
              <p14:xfrm>
                <a:off x="6994111" y="2447953"/>
                <a:ext cx="78120" cy="191160"/>
              </p14:xfrm>
            </p:contentPart>
          </mc:Choice>
          <mc:Fallback xmlns="">
            <p:pic>
              <p:nvPicPr>
                <p:cNvPr id="22" name="잉크 21">
                  <a:extLst>
                    <a:ext uri="{FF2B5EF4-FFF2-40B4-BE49-F238E27FC236}">
                      <a16:creationId xmlns:a16="http://schemas.microsoft.com/office/drawing/2014/main" id="{3B3EEF16-DEAE-48F2-8BFC-25E3C2D6EC4D}"/>
                    </a:ext>
                  </a:extLst>
                </p:cNvPr>
                <p:cNvPicPr/>
                <p:nvPr/>
              </p:nvPicPr>
              <p:blipFill>
                <a:blip r:embed="rId42"/>
                <a:stretch>
                  <a:fillRect/>
                </a:stretch>
              </p:blipFill>
              <p:spPr>
                <a:xfrm>
                  <a:off x="6989791" y="2443633"/>
                  <a:ext cx="86760" cy="199800"/>
                </a:xfrm>
                <a:prstGeom prst="rect">
                  <a:avLst/>
                </a:prstGeom>
              </p:spPr>
            </p:pic>
          </mc:Fallback>
        </mc:AlternateContent>
      </p:grpSp>
      <p:grpSp>
        <p:nvGrpSpPr>
          <p:cNvPr id="43" name="그룹 42">
            <a:extLst>
              <a:ext uri="{FF2B5EF4-FFF2-40B4-BE49-F238E27FC236}">
                <a16:creationId xmlns:a16="http://schemas.microsoft.com/office/drawing/2014/main" id="{CEA8CAF0-DEC9-4FFB-8BE9-57C79A8A4CCA}"/>
              </a:ext>
            </a:extLst>
          </p:cNvPr>
          <p:cNvGrpSpPr/>
          <p:nvPr/>
        </p:nvGrpSpPr>
        <p:grpSpPr>
          <a:xfrm>
            <a:off x="7162951" y="2350393"/>
            <a:ext cx="1543320" cy="531000"/>
            <a:chOff x="7162951" y="2350393"/>
            <a:chExt cx="1543320" cy="531000"/>
          </a:xfrm>
        </p:grpSpPr>
        <mc:AlternateContent xmlns:mc="http://schemas.openxmlformats.org/markup-compatibility/2006" xmlns:p14="http://schemas.microsoft.com/office/powerpoint/2010/main">
          <mc:Choice Requires="p14">
            <p:contentPart p14:bwMode="auto" r:id="rId43">
              <p14:nvContentPartPr>
                <p14:cNvPr id="24" name="잉크 23">
                  <a:extLst>
                    <a:ext uri="{FF2B5EF4-FFF2-40B4-BE49-F238E27FC236}">
                      <a16:creationId xmlns:a16="http://schemas.microsoft.com/office/drawing/2014/main" id="{681235CC-EF5D-4921-9D5B-3004C78F8DF7}"/>
                    </a:ext>
                  </a:extLst>
                </p14:cNvPr>
                <p14:cNvContentPartPr/>
                <p14:nvPr/>
              </p14:nvContentPartPr>
              <p14:xfrm>
                <a:off x="7162951" y="2448673"/>
                <a:ext cx="148680" cy="36000"/>
              </p14:xfrm>
            </p:contentPart>
          </mc:Choice>
          <mc:Fallback xmlns="">
            <p:pic>
              <p:nvPicPr>
                <p:cNvPr id="24" name="잉크 23">
                  <a:extLst>
                    <a:ext uri="{FF2B5EF4-FFF2-40B4-BE49-F238E27FC236}">
                      <a16:creationId xmlns:a16="http://schemas.microsoft.com/office/drawing/2014/main" id="{681235CC-EF5D-4921-9D5B-3004C78F8DF7}"/>
                    </a:ext>
                  </a:extLst>
                </p:cNvPr>
                <p:cNvPicPr/>
                <p:nvPr/>
              </p:nvPicPr>
              <p:blipFill>
                <a:blip r:embed="rId44"/>
                <a:stretch>
                  <a:fillRect/>
                </a:stretch>
              </p:blipFill>
              <p:spPr>
                <a:xfrm>
                  <a:off x="7158631" y="2444353"/>
                  <a:ext cx="15732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5" name="잉크 24">
                  <a:extLst>
                    <a:ext uri="{FF2B5EF4-FFF2-40B4-BE49-F238E27FC236}">
                      <a16:creationId xmlns:a16="http://schemas.microsoft.com/office/drawing/2014/main" id="{72F2939E-DC31-4CF7-8783-A3EB188D1B9B}"/>
                    </a:ext>
                  </a:extLst>
                </p14:cNvPr>
                <p14:cNvContentPartPr/>
                <p14:nvPr/>
              </p14:nvContentPartPr>
              <p14:xfrm>
                <a:off x="7338991" y="2352553"/>
                <a:ext cx="137880" cy="29880"/>
              </p14:xfrm>
            </p:contentPart>
          </mc:Choice>
          <mc:Fallback xmlns="">
            <p:pic>
              <p:nvPicPr>
                <p:cNvPr id="25" name="잉크 24">
                  <a:extLst>
                    <a:ext uri="{FF2B5EF4-FFF2-40B4-BE49-F238E27FC236}">
                      <a16:creationId xmlns:a16="http://schemas.microsoft.com/office/drawing/2014/main" id="{72F2939E-DC31-4CF7-8783-A3EB188D1B9B}"/>
                    </a:ext>
                  </a:extLst>
                </p:cNvPr>
                <p:cNvPicPr/>
                <p:nvPr/>
              </p:nvPicPr>
              <p:blipFill>
                <a:blip r:embed="rId46"/>
                <a:stretch>
                  <a:fillRect/>
                </a:stretch>
              </p:blipFill>
              <p:spPr>
                <a:xfrm>
                  <a:off x="7334671" y="2348233"/>
                  <a:ext cx="1465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6" name="잉크 25">
                  <a:extLst>
                    <a:ext uri="{FF2B5EF4-FFF2-40B4-BE49-F238E27FC236}">
                      <a16:creationId xmlns:a16="http://schemas.microsoft.com/office/drawing/2014/main" id="{B6A67B5D-8AE8-47F7-982C-DB8381A56D76}"/>
                    </a:ext>
                  </a:extLst>
                </p14:cNvPr>
                <p14:cNvContentPartPr/>
                <p14:nvPr/>
              </p14:nvContentPartPr>
              <p14:xfrm>
                <a:off x="7323871" y="2363713"/>
                <a:ext cx="135360" cy="135360"/>
              </p14:xfrm>
            </p:contentPart>
          </mc:Choice>
          <mc:Fallback xmlns="">
            <p:pic>
              <p:nvPicPr>
                <p:cNvPr id="26" name="잉크 25">
                  <a:extLst>
                    <a:ext uri="{FF2B5EF4-FFF2-40B4-BE49-F238E27FC236}">
                      <a16:creationId xmlns:a16="http://schemas.microsoft.com/office/drawing/2014/main" id="{B6A67B5D-8AE8-47F7-982C-DB8381A56D76}"/>
                    </a:ext>
                  </a:extLst>
                </p:cNvPr>
                <p:cNvPicPr/>
                <p:nvPr/>
              </p:nvPicPr>
              <p:blipFill>
                <a:blip r:embed="rId48"/>
                <a:stretch>
                  <a:fillRect/>
                </a:stretch>
              </p:blipFill>
              <p:spPr>
                <a:xfrm>
                  <a:off x="7319551" y="2359393"/>
                  <a:ext cx="144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7" name="잉크 26">
                  <a:extLst>
                    <a:ext uri="{FF2B5EF4-FFF2-40B4-BE49-F238E27FC236}">
                      <a16:creationId xmlns:a16="http://schemas.microsoft.com/office/drawing/2014/main" id="{4208BDD1-748F-4BCF-8C90-A7D56E114AE4}"/>
                    </a:ext>
                  </a:extLst>
                </p14:cNvPr>
                <p14:cNvContentPartPr/>
                <p14:nvPr/>
              </p14:nvContentPartPr>
              <p14:xfrm>
                <a:off x="7299751" y="2656393"/>
                <a:ext cx="118440" cy="225000"/>
              </p14:xfrm>
            </p:contentPart>
          </mc:Choice>
          <mc:Fallback xmlns="">
            <p:pic>
              <p:nvPicPr>
                <p:cNvPr id="27" name="잉크 26">
                  <a:extLst>
                    <a:ext uri="{FF2B5EF4-FFF2-40B4-BE49-F238E27FC236}">
                      <a16:creationId xmlns:a16="http://schemas.microsoft.com/office/drawing/2014/main" id="{4208BDD1-748F-4BCF-8C90-A7D56E114AE4}"/>
                    </a:ext>
                  </a:extLst>
                </p:cNvPr>
                <p:cNvPicPr/>
                <p:nvPr/>
              </p:nvPicPr>
              <p:blipFill>
                <a:blip r:embed="rId50"/>
                <a:stretch>
                  <a:fillRect/>
                </a:stretch>
              </p:blipFill>
              <p:spPr>
                <a:xfrm>
                  <a:off x="7295431" y="2652073"/>
                  <a:ext cx="12708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8" name="잉크 27">
                  <a:extLst>
                    <a:ext uri="{FF2B5EF4-FFF2-40B4-BE49-F238E27FC236}">
                      <a16:creationId xmlns:a16="http://schemas.microsoft.com/office/drawing/2014/main" id="{9764490F-7EDA-4C08-B24D-BF2135C9B659}"/>
                    </a:ext>
                  </a:extLst>
                </p14:cNvPr>
                <p14:cNvContentPartPr/>
                <p14:nvPr/>
              </p14:nvContentPartPr>
              <p14:xfrm>
                <a:off x="7297951" y="2587273"/>
                <a:ext cx="253800" cy="31320"/>
              </p14:xfrm>
            </p:contentPart>
          </mc:Choice>
          <mc:Fallback xmlns="">
            <p:pic>
              <p:nvPicPr>
                <p:cNvPr id="28" name="잉크 27">
                  <a:extLst>
                    <a:ext uri="{FF2B5EF4-FFF2-40B4-BE49-F238E27FC236}">
                      <a16:creationId xmlns:a16="http://schemas.microsoft.com/office/drawing/2014/main" id="{9764490F-7EDA-4C08-B24D-BF2135C9B659}"/>
                    </a:ext>
                  </a:extLst>
                </p:cNvPr>
                <p:cNvPicPr/>
                <p:nvPr/>
              </p:nvPicPr>
              <p:blipFill>
                <a:blip r:embed="rId52"/>
                <a:stretch>
                  <a:fillRect/>
                </a:stretch>
              </p:blipFill>
              <p:spPr>
                <a:xfrm>
                  <a:off x="7293631" y="2582953"/>
                  <a:ext cx="26244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9" name="잉크 28">
                  <a:extLst>
                    <a:ext uri="{FF2B5EF4-FFF2-40B4-BE49-F238E27FC236}">
                      <a16:creationId xmlns:a16="http://schemas.microsoft.com/office/drawing/2014/main" id="{0A716642-50FA-44B4-A4DB-D1539893520E}"/>
                    </a:ext>
                  </a:extLst>
                </p14:cNvPr>
                <p14:cNvContentPartPr/>
                <p14:nvPr/>
              </p14:nvContentPartPr>
              <p14:xfrm>
                <a:off x="7491631" y="2658913"/>
                <a:ext cx="79920" cy="10080"/>
              </p14:xfrm>
            </p:contentPart>
          </mc:Choice>
          <mc:Fallback xmlns="">
            <p:pic>
              <p:nvPicPr>
                <p:cNvPr id="29" name="잉크 28">
                  <a:extLst>
                    <a:ext uri="{FF2B5EF4-FFF2-40B4-BE49-F238E27FC236}">
                      <a16:creationId xmlns:a16="http://schemas.microsoft.com/office/drawing/2014/main" id="{0A716642-50FA-44B4-A4DB-D1539893520E}"/>
                    </a:ext>
                  </a:extLst>
                </p:cNvPr>
                <p:cNvPicPr/>
                <p:nvPr/>
              </p:nvPicPr>
              <p:blipFill>
                <a:blip r:embed="rId54"/>
                <a:stretch>
                  <a:fillRect/>
                </a:stretch>
              </p:blipFill>
              <p:spPr>
                <a:xfrm>
                  <a:off x="7487311" y="2654593"/>
                  <a:ext cx="885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0" name="잉크 29">
                  <a:extLst>
                    <a:ext uri="{FF2B5EF4-FFF2-40B4-BE49-F238E27FC236}">
                      <a16:creationId xmlns:a16="http://schemas.microsoft.com/office/drawing/2014/main" id="{451B269C-6F22-4D4B-B513-873484A11228}"/>
                    </a:ext>
                  </a:extLst>
                </p14:cNvPr>
                <p14:cNvContentPartPr/>
                <p14:nvPr/>
              </p14:nvContentPartPr>
              <p14:xfrm>
                <a:off x="7473991" y="2549113"/>
                <a:ext cx="85320" cy="192600"/>
              </p14:xfrm>
            </p:contentPart>
          </mc:Choice>
          <mc:Fallback xmlns="">
            <p:pic>
              <p:nvPicPr>
                <p:cNvPr id="30" name="잉크 29">
                  <a:extLst>
                    <a:ext uri="{FF2B5EF4-FFF2-40B4-BE49-F238E27FC236}">
                      <a16:creationId xmlns:a16="http://schemas.microsoft.com/office/drawing/2014/main" id="{451B269C-6F22-4D4B-B513-873484A11228}"/>
                    </a:ext>
                  </a:extLst>
                </p:cNvPr>
                <p:cNvPicPr/>
                <p:nvPr/>
              </p:nvPicPr>
              <p:blipFill>
                <a:blip r:embed="rId56"/>
                <a:stretch>
                  <a:fillRect/>
                </a:stretch>
              </p:blipFill>
              <p:spPr>
                <a:xfrm>
                  <a:off x="7469671" y="2544793"/>
                  <a:ext cx="9396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1" name="잉크 30">
                  <a:extLst>
                    <a:ext uri="{FF2B5EF4-FFF2-40B4-BE49-F238E27FC236}">
                      <a16:creationId xmlns:a16="http://schemas.microsoft.com/office/drawing/2014/main" id="{21577221-1A2D-48A4-8A2E-C85B1170ED68}"/>
                    </a:ext>
                  </a:extLst>
                </p14:cNvPr>
                <p14:cNvContentPartPr/>
                <p14:nvPr/>
              </p14:nvContentPartPr>
              <p14:xfrm>
                <a:off x="7577311" y="2576113"/>
                <a:ext cx="95040" cy="195840"/>
              </p14:xfrm>
            </p:contentPart>
          </mc:Choice>
          <mc:Fallback xmlns="">
            <p:pic>
              <p:nvPicPr>
                <p:cNvPr id="31" name="잉크 30">
                  <a:extLst>
                    <a:ext uri="{FF2B5EF4-FFF2-40B4-BE49-F238E27FC236}">
                      <a16:creationId xmlns:a16="http://schemas.microsoft.com/office/drawing/2014/main" id="{21577221-1A2D-48A4-8A2E-C85B1170ED68}"/>
                    </a:ext>
                  </a:extLst>
                </p:cNvPr>
                <p:cNvPicPr/>
                <p:nvPr/>
              </p:nvPicPr>
              <p:blipFill>
                <a:blip r:embed="rId58"/>
                <a:stretch>
                  <a:fillRect/>
                </a:stretch>
              </p:blipFill>
              <p:spPr>
                <a:xfrm>
                  <a:off x="7572991" y="2571793"/>
                  <a:ext cx="10368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3" name="잉크 32">
                  <a:extLst>
                    <a:ext uri="{FF2B5EF4-FFF2-40B4-BE49-F238E27FC236}">
                      <a16:creationId xmlns:a16="http://schemas.microsoft.com/office/drawing/2014/main" id="{A79B78E7-EB50-43F0-BE14-0C4C78E9915B}"/>
                    </a:ext>
                  </a:extLst>
                </p14:cNvPr>
                <p14:cNvContentPartPr/>
                <p14:nvPr/>
              </p14:nvContentPartPr>
              <p14:xfrm>
                <a:off x="7700071" y="2396113"/>
                <a:ext cx="156600" cy="153360"/>
              </p14:xfrm>
            </p:contentPart>
          </mc:Choice>
          <mc:Fallback xmlns="">
            <p:pic>
              <p:nvPicPr>
                <p:cNvPr id="33" name="잉크 32">
                  <a:extLst>
                    <a:ext uri="{FF2B5EF4-FFF2-40B4-BE49-F238E27FC236}">
                      <a16:creationId xmlns:a16="http://schemas.microsoft.com/office/drawing/2014/main" id="{A79B78E7-EB50-43F0-BE14-0C4C78E9915B}"/>
                    </a:ext>
                  </a:extLst>
                </p:cNvPr>
                <p:cNvPicPr/>
                <p:nvPr/>
              </p:nvPicPr>
              <p:blipFill>
                <a:blip r:embed="rId60"/>
                <a:stretch>
                  <a:fillRect/>
                </a:stretch>
              </p:blipFill>
              <p:spPr>
                <a:xfrm>
                  <a:off x="7695751" y="2391793"/>
                  <a:ext cx="16524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4" name="잉크 33">
                  <a:extLst>
                    <a:ext uri="{FF2B5EF4-FFF2-40B4-BE49-F238E27FC236}">
                      <a16:creationId xmlns:a16="http://schemas.microsoft.com/office/drawing/2014/main" id="{B6AB9BBC-DAA3-471F-9877-A6EDFBD72AF1}"/>
                    </a:ext>
                  </a:extLst>
                </p14:cNvPr>
                <p14:cNvContentPartPr/>
                <p14:nvPr/>
              </p14:nvContentPartPr>
              <p14:xfrm>
                <a:off x="7853791" y="2571433"/>
                <a:ext cx="68040" cy="171360"/>
              </p14:xfrm>
            </p:contentPart>
          </mc:Choice>
          <mc:Fallback xmlns="">
            <p:pic>
              <p:nvPicPr>
                <p:cNvPr id="34" name="잉크 33">
                  <a:extLst>
                    <a:ext uri="{FF2B5EF4-FFF2-40B4-BE49-F238E27FC236}">
                      <a16:creationId xmlns:a16="http://schemas.microsoft.com/office/drawing/2014/main" id="{B6AB9BBC-DAA3-471F-9877-A6EDFBD72AF1}"/>
                    </a:ext>
                  </a:extLst>
                </p:cNvPr>
                <p:cNvPicPr/>
                <p:nvPr/>
              </p:nvPicPr>
              <p:blipFill>
                <a:blip r:embed="rId62"/>
                <a:stretch>
                  <a:fillRect/>
                </a:stretch>
              </p:blipFill>
              <p:spPr>
                <a:xfrm>
                  <a:off x="7849471" y="2567113"/>
                  <a:ext cx="7668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5" name="잉크 34">
                  <a:extLst>
                    <a:ext uri="{FF2B5EF4-FFF2-40B4-BE49-F238E27FC236}">
                      <a16:creationId xmlns:a16="http://schemas.microsoft.com/office/drawing/2014/main" id="{57345A72-3392-403C-977A-148FDCA0FDEA}"/>
                    </a:ext>
                  </a:extLst>
                </p14:cNvPr>
                <p14:cNvContentPartPr/>
                <p14:nvPr/>
              </p14:nvContentPartPr>
              <p14:xfrm>
                <a:off x="7875031" y="2461633"/>
                <a:ext cx="60480" cy="25920"/>
              </p14:xfrm>
            </p:contentPart>
          </mc:Choice>
          <mc:Fallback xmlns="">
            <p:pic>
              <p:nvPicPr>
                <p:cNvPr id="35" name="잉크 34">
                  <a:extLst>
                    <a:ext uri="{FF2B5EF4-FFF2-40B4-BE49-F238E27FC236}">
                      <a16:creationId xmlns:a16="http://schemas.microsoft.com/office/drawing/2014/main" id="{57345A72-3392-403C-977A-148FDCA0FDEA}"/>
                    </a:ext>
                  </a:extLst>
                </p:cNvPr>
                <p:cNvPicPr/>
                <p:nvPr/>
              </p:nvPicPr>
              <p:blipFill>
                <a:blip r:embed="rId64"/>
                <a:stretch>
                  <a:fillRect/>
                </a:stretch>
              </p:blipFill>
              <p:spPr>
                <a:xfrm>
                  <a:off x="7870711" y="2457313"/>
                  <a:ext cx="6912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6" name="잉크 35">
                  <a:extLst>
                    <a:ext uri="{FF2B5EF4-FFF2-40B4-BE49-F238E27FC236}">
                      <a16:creationId xmlns:a16="http://schemas.microsoft.com/office/drawing/2014/main" id="{F1D7D99C-C792-43D1-9EC9-780619B68B80}"/>
                    </a:ext>
                  </a:extLst>
                </p14:cNvPr>
                <p14:cNvContentPartPr/>
                <p14:nvPr/>
              </p14:nvContentPartPr>
              <p14:xfrm>
                <a:off x="8030911" y="2395753"/>
                <a:ext cx="20880" cy="352440"/>
              </p14:xfrm>
            </p:contentPart>
          </mc:Choice>
          <mc:Fallback xmlns="">
            <p:pic>
              <p:nvPicPr>
                <p:cNvPr id="36" name="잉크 35">
                  <a:extLst>
                    <a:ext uri="{FF2B5EF4-FFF2-40B4-BE49-F238E27FC236}">
                      <a16:creationId xmlns:a16="http://schemas.microsoft.com/office/drawing/2014/main" id="{F1D7D99C-C792-43D1-9EC9-780619B68B80}"/>
                    </a:ext>
                  </a:extLst>
                </p:cNvPr>
                <p:cNvPicPr/>
                <p:nvPr/>
              </p:nvPicPr>
              <p:blipFill>
                <a:blip r:embed="rId66"/>
                <a:stretch>
                  <a:fillRect/>
                </a:stretch>
              </p:blipFill>
              <p:spPr>
                <a:xfrm>
                  <a:off x="8026591" y="2391073"/>
                  <a:ext cx="29520" cy="3610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7" name="잉크 36">
                  <a:extLst>
                    <a:ext uri="{FF2B5EF4-FFF2-40B4-BE49-F238E27FC236}">
                      <a16:creationId xmlns:a16="http://schemas.microsoft.com/office/drawing/2014/main" id="{1086461A-4F85-45B4-A4E3-53C0DDFD2473}"/>
                    </a:ext>
                  </a:extLst>
                </p14:cNvPr>
                <p14:cNvContentPartPr/>
                <p14:nvPr/>
              </p14:nvContentPartPr>
              <p14:xfrm>
                <a:off x="8047111" y="2398633"/>
                <a:ext cx="128880" cy="384840"/>
              </p14:xfrm>
            </p:contentPart>
          </mc:Choice>
          <mc:Fallback xmlns="">
            <p:pic>
              <p:nvPicPr>
                <p:cNvPr id="37" name="잉크 36">
                  <a:extLst>
                    <a:ext uri="{FF2B5EF4-FFF2-40B4-BE49-F238E27FC236}">
                      <a16:creationId xmlns:a16="http://schemas.microsoft.com/office/drawing/2014/main" id="{1086461A-4F85-45B4-A4E3-53C0DDFD2473}"/>
                    </a:ext>
                  </a:extLst>
                </p:cNvPr>
                <p:cNvPicPr/>
                <p:nvPr/>
              </p:nvPicPr>
              <p:blipFill>
                <a:blip r:embed="rId68"/>
                <a:stretch>
                  <a:fillRect/>
                </a:stretch>
              </p:blipFill>
              <p:spPr>
                <a:xfrm>
                  <a:off x="8042791" y="2394313"/>
                  <a:ext cx="137520" cy="3934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8" name="잉크 37">
                  <a:extLst>
                    <a:ext uri="{FF2B5EF4-FFF2-40B4-BE49-F238E27FC236}">
                      <a16:creationId xmlns:a16="http://schemas.microsoft.com/office/drawing/2014/main" id="{FF6247AA-D10C-45D0-AB6D-71E57F6A9A6A}"/>
                    </a:ext>
                  </a:extLst>
                </p14:cNvPr>
                <p14:cNvContentPartPr/>
                <p14:nvPr/>
              </p14:nvContentPartPr>
              <p14:xfrm>
                <a:off x="8123071" y="2529313"/>
                <a:ext cx="49680" cy="11520"/>
              </p14:xfrm>
            </p:contentPart>
          </mc:Choice>
          <mc:Fallback xmlns="">
            <p:pic>
              <p:nvPicPr>
                <p:cNvPr id="38" name="잉크 37">
                  <a:extLst>
                    <a:ext uri="{FF2B5EF4-FFF2-40B4-BE49-F238E27FC236}">
                      <a16:creationId xmlns:a16="http://schemas.microsoft.com/office/drawing/2014/main" id="{FF6247AA-D10C-45D0-AB6D-71E57F6A9A6A}"/>
                    </a:ext>
                  </a:extLst>
                </p:cNvPr>
                <p:cNvPicPr/>
                <p:nvPr/>
              </p:nvPicPr>
              <p:blipFill>
                <a:blip r:embed="rId70"/>
                <a:stretch>
                  <a:fillRect/>
                </a:stretch>
              </p:blipFill>
              <p:spPr>
                <a:xfrm>
                  <a:off x="8118751" y="2524993"/>
                  <a:ext cx="583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9" name="잉크 38">
                  <a:extLst>
                    <a:ext uri="{FF2B5EF4-FFF2-40B4-BE49-F238E27FC236}">
                      <a16:creationId xmlns:a16="http://schemas.microsoft.com/office/drawing/2014/main" id="{2BBA34BB-211B-4BD9-8B56-54D94E21109C}"/>
                    </a:ext>
                  </a:extLst>
                </p14:cNvPr>
                <p14:cNvContentPartPr/>
                <p14:nvPr/>
              </p14:nvContentPartPr>
              <p14:xfrm>
                <a:off x="8249431" y="2366233"/>
                <a:ext cx="132120" cy="200880"/>
              </p14:xfrm>
            </p:contentPart>
          </mc:Choice>
          <mc:Fallback xmlns="">
            <p:pic>
              <p:nvPicPr>
                <p:cNvPr id="39" name="잉크 38">
                  <a:extLst>
                    <a:ext uri="{FF2B5EF4-FFF2-40B4-BE49-F238E27FC236}">
                      <a16:creationId xmlns:a16="http://schemas.microsoft.com/office/drawing/2014/main" id="{2BBA34BB-211B-4BD9-8B56-54D94E21109C}"/>
                    </a:ext>
                  </a:extLst>
                </p:cNvPr>
                <p:cNvPicPr/>
                <p:nvPr/>
              </p:nvPicPr>
              <p:blipFill>
                <a:blip r:embed="rId72"/>
                <a:stretch>
                  <a:fillRect/>
                </a:stretch>
              </p:blipFill>
              <p:spPr>
                <a:xfrm>
                  <a:off x="8245111" y="2361913"/>
                  <a:ext cx="14076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0" name="잉크 39">
                  <a:extLst>
                    <a:ext uri="{FF2B5EF4-FFF2-40B4-BE49-F238E27FC236}">
                      <a16:creationId xmlns:a16="http://schemas.microsoft.com/office/drawing/2014/main" id="{43A86057-C931-4599-B283-734A261AE2DD}"/>
                    </a:ext>
                  </a:extLst>
                </p14:cNvPr>
                <p14:cNvContentPartPr/>
                <p14:nvPr/>
              </p14:nvContentPartPr>
              <p14:xfrm>
                <a:off x="8404951" y="2590513"/>
                <a:ext cx="46800" cy="153720"/>
              </p14:xfrm>
            </p:contentPart>
          </mc:Choice>
          <mc:Fallback xmlns="">
            <p:pic>
              <p:nvPicPr>
                <p:cNvPr id="40" name="잉크 39">
                  <a:extLst>
                    <a:ext uri="{FF2B5EF4-FFF2-40B4-BE49-F238E27FC236}">
                      <a16:creationId xmlns:a16="http://schemas.microsoft.com/office/drawing/2014/main" id="{43A86057-C931-4599-B283-734A261AE2DD}"/>
                    </a:ext>
                  </a:extLst>
                </p:cNvPr>
                <p:cNvPicPr/>
                <p:nvPr/>
              </p:nvPicPr>
              <p:blipFill>
                <a:blip r:embed="rId74"/>
                <a:stretch>
                  <a:fillRect/>
                </a:stretch>
              </p:blipFill>
              <p:spPr>
                <a:xfrm>
                  <a:off x="8400631" y="2586193"/>
                  <a:ext cx="5544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1" name="잉크 40">
                  <a:extLst>
                    <a:ext uri="{FF2B5EF4-FFF2-40B4-BE49-F238E27FC236}">
                      <a16:creationId xmlns:a16="http://schemas.microsoft.com/office/drawing/2014/main" id="{79CEBE28-7937-4B40-ACEC-3E563FBD2374}"/>
                    </a:ext>
                  </a:extLst>
                </p14:cNvPr>
                <p14:cNvContentPartPr/>
                <p14:nvPr/>
              </p14:nvContentPartPr>
              <p14:xfrm>
                <a:off x="8402431" y="2473513"/>
                <a:ext cx="47160" cy="14040"/>
              </p14:xfrm>
            </p:contentPart>
          </mc:Choice>
          <mc:Fallback xmlns="">
            <p:pic>
              <p:nvPicPr>
                <p:cNvPr id="41" name="잉크 40">
                  <a:extLst>
                    <a:ext uri="{FF2B5EF4-FFF2-40B4-BE49-F238E27FC236}">
                      <a16:creationId xmlns:a16="http://schemas.microsoft.com/office/drawing/2014/main" id="{79CEBE28-7937-4B40-ACEC-3E563FBD2374}"/>
                    </a:ext>
                  </a:extLst>
                </p:cNvPr>
                <p:cNvPicPr/>
                <p:nvPr/>
              </p:nvPicPr>
              <p:blipFill>
                <a:blip r:embed="rId76"/>
                <a:stretch>
                  <a:fillRect/>
                </a:stretch>
              </p:blipFill>
              <p:spPr>
                <a:xfrm>
                  <a:off x="8398111" y="2469193"/>
                  <a:ext cx="558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2" name="잉크 41">
                  <a:extLst>
                    <a:ext uri="{FF2B5EF4-FFF2-40B4-BE49-F238E27FC236}">
                      <a16:creationId xmlns:a16="http://schemas.microsoft.com/office/drawing/2014/main" id="{1FFD3DB4-2385-418E-9F27-0AC399FBA855}"/>
                    </a:ext>
                  </a:extLst>
                </p14:cNvPr>
                <p14:cNvContentPartPr/>
                <p14:nvPr/>
              </p14:nvContentPartPr>
              <p14:xfrm>
                <a:off x="8583511" y="2350393"/>
                <a:ext cx="122760" cy="409680"/>
              </p14:xfrm>
            </p:contentPart>
          </mc:Choice>
          <mc:Fallback xmlns="">
            <p:pic>
              <p:nvPicPr>
                <p:cNvPr id="42" name="잉크 41">
                  <a:extLst>
                    <a:ext uri="{FF2B5EF4-FFF2-40B4-BE49-F238E27FC236}">
                      <a16:creationId xmlns:a16="http://schemas.microsoft.com/office/drawing/2014/main" id="{1FFD3DB4-2385-418E-9F27-0AC399FBA855}"/>
                    </a:ext>
                  </a:extLst>
                </p:cNvPr>
                <p:cNvPicPr/>
                <p:nvPr/>
              </p:nvPicPr>
              <p:blipFill>
                <a:blip r:embed="rId78"/>
                <a:stretch>
                  <a:fillRect/>
                </a:stretch>
              </p:blipFill>
              <p:spPr>
                <a:xfrm>
                  <a:off x="8579191" y="2346073"/>
                  <a:ext cx="131400" cy="418320"/>
                </a:xfrm>
                <a:prstGeom prst="rect">
                  <a:avLst/>
                </a:prstGeom>
              </p:spPr>
            </p:pic>
          </mc:Fallback>
        </mc:AlternateContent>
      </p:grpSp>
      <p:grpSp>
        <p:nvGrpSpPr>
          <p:cNvPr id="64" name="그룹 63">
            <a:extLst>
              <a:ext uri="{FF2B5EF4-FFF2-40B4-BE49-F238E27FC236}">
                <a16:creationId xmlns:a16="http://schemas.microsoft.com/office/drawing/2014/main" id="{5F936797-7331-425A-91C3-4468240456AA}"/>
              </a:ext>
            </a:extLst>
          </p:cNvPr>
          <p:cNvGrpSpPr/>
          <p:nvPr/>
        </p:nvGrpSpPr>
        <p:grpSpPr>
          <a:xfrm>
            <a:off x="2681311" y="3781393"/>
            <a:ext cx="852840" cy="99360"/>
            <a:chOff x="2681311" y="3781393"/>
            <a:chExt cx="852840" cy="99360"/>
          </a:xfrm>
        </p:grpSpPr>
        <mc:AlternateContent xmlns:mc="http://schemas.openxmlformats.org/markup-compatibility/2006" xmlns:p14="http://schemas.microsoft.com/office/powerpoint/2010/main">
          <mc:Choice Requires="p14">
            <p:contentPart p14:bwMode="auto" r:id="rId79">
              <p14:nvContentPartPr>
                <p14:cNvPr id="62" name="잉크 61">
                  <a:extLst>
                    <a:ext uri="{FF2B5EF4-FFF2-40B4-BE49-F238E27FC236}">
                      <a16:creationId xmlns:a16="http://schemas.microsoft.com/office/drawing/2014/main" id="{114F3BCC-3BAF-4C27-B020-CB6D87A8E7E6}"/>
                    </a:ext>
                  </a:extLst>
                </p14:cNvPr>
                <p14:cNvContentPartPr/>
                <p14:nvPr/>
              </p14:nvContentPartPr>
              <p14:xfrm>
                <a:off x="3515071" y="3781393"/>
                <a:ext cx="360" cy="14760"/>
              </p14:xfrm>
            </p:contentPart>
          </mc:Choice>
          <mc:Fallback xmlns="">
            <p:pic>
              <p:nvPicPr>
                <p:cNvPr id="62" name="잉크 61">
                  <a:extLst>
                    <a:ext uri="{FF2B5EF4-FFF2-40B4-BE49-F238E27FC236}">
                      <a16:creationId xmlns:a16="http://schemas.microsoft.com/office/drawing/2014/main" id="{114F3BCC-3BAF-4C27-B020-CB6D87A8E7E6}"/>
                    </a:ext>
                  </a:extLst>
                </p:cNvPr>
                <p:cNvPicPr/>
                <p:nvPr/>
              </p:nvPicPr>
              <p:blipFill>
                <a:blip r:embed="rId80"/>
                <a:stretch>
                  <a:fillRect/>
                </a:stretch>
              </p:blipFill>
              <p:spPr>
                <a:xfrm>
                  <a:off x="3510751" y="3777073"/>
                  <a:ext cx="90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63" name="잉크 62">
                  <a:extLst>
                    <a:ext uri="{FF2B5EF4-FFF2-40B4-BE49-F238E27FC236}">
                      <a16:creationId xmlns:a16="http://schemas.microsoft.com/office/drawing/2014/main" id="{C9755243-BB64-4E76-A265-385655A5A886}"/>
                    </a:ext>
                  </a:extLst>
                </p14:cNvPr>
                <p14:cNvContentPartPr/>
                <p14:nvPr/>
              </p14:nvContentPartPr>
              <p14:xfrm>
                <a:off x="2681311" y="3823153"/>
                <a:ext cx="852840" cy="57600"/>
              </p14:xfrm>
            </p:contentPart>
          </mc:Choice>
          <mc:Fallback xmlns="">
            <p:pic>
              <p:nvPicPr>
                <p:cNvPr id="63" name="잉크 62">
                  <a:extLst>
                    <a:ext uri="{FF2B5EF4-FFF2-40B4-BE49-F238E27FC236}">
                      <a16:creationId xmlns:a16="http://schemas.microsoft.com/office/drawing/2014/main" id="{C9755243-BB64-4E76-A265-385655A5A886}"/>
                    </a:ext>
                  </a:extLst>
                </p:cNvPr>
                <p:cNvPicPr/>
                <p:nvPr/>
              </p:nvPicPr>
              <p:blipFill>
                <a:blip r:embed="rId82"/>
                <a:stretch>
                  <a:fillRect/>
                </a:stretch>
              </p:blipFill>
              <p:spPr>
                <a:xfrm>
                  <a:off x="2676991" y="3818833"/>
                  <a:ext cx="861480" cy="66240"/>
                </a:xfrm>
                <a:prstGeom prst="rect">
                  <a:avLst/>
                </a:prstGeom>
              </p:spPr>
            </p:pic>
          </mc:Fallback>
        </mc:AlternateContent>
      </p:grpSp>
      <p:grpSp>
        <p:nvGrpSpPr>
          <p:cNvPr id="88" name="그룹 87">
            <a:extLst>
              <a:ext uri="{FF2B5EF4-FFF2-40B4-BE49-F238E27FC236}">
                <a16:creationId xmlns:a16="http://schemas.microsoft.com/office/drawing/2014/main" id="{CA640F11-621C-4F8B-AA78-603799D2A01E}"/>
              </a:ext>
            </a:extLst>
          </p:cNvPr>
          <p:cNvGrpSpPr/>
          <p:nvPr/>
        </p:nvGrpSpPr>
        <p:grpSpPr>
          <a:xfrm>
            <a:off x="1978591" y="4012873"/>
            <a:ext cx="1482120" cy="327600"/>
            <a:chOff x="1978591" y="4012873"/>
            <a:chExt cx="1482120" cy="327600"/>
          </a:xfrm>
        </p:grpSpPr>
        <mc:AlternateContent xmlns:mc="http://schemas.openxmlformats.org/markup-compatibility/2006" xmlns:p14="http://schemas.microsoft.com/office/powerpoint/2010/main">
          <mc:Choice Requires="p14">
            <p:contentPart p14:bwMode="auto" r:id="rId83">
              <p14:nvContentPartPr>
                <p14:cNvPr id="65" name="잉크 64">
                  <a:extLst>
                    <a:ext uri="{FF2B5EF4-FFF2-40B4-BE49-F238E27FC236}">
                      <a16:creationId xmlns:a16="http://schemas.microsoft.com/office/drawing/2014/main" id="{31E208BF-585B-4AE8-97A7-32E36644E779}"/>
                    </a:ext>
                  </a:extLst>
                </p14:cNvPr>
                <p14:cNvContentPartPr/>
                <p14:nvPr/>
              </p14:nvContentPartPr>
              <p14:xfrm>
                <a:off x="1978591" y="4020433"/>
                <a:ext cx="115920" cy="181800"/>
              </p14:xfrm>
            </p:contentPart>
          </mc:Choice>
          <mc:Fallback xmlns="">
            <p:pic>
              <p:nvPicPr>
                <p:cNvPr id="65" name="잉크 64">
                  <a:extLst>
                    <a:ext uri="{FF2B5EF4-FFF2-40B4-BE49-F238E27FC236}">
                      <a16:creationId xmlns:a16="http://schemas.microsoft.com/office/drawing/2014/main" id="{31E208BF-585B-4AE8-97A7-32E36644E779}"/>
                    </a:ext>
                  </a:extLst>
                </p:cNvPr>
                <p:cNvPicPr/>
                <p:nvPr/>
              </p:nvPicPr>
              <p:blipFill>
                <a:blip r:embed="rId84"/>
                <a:stretch>
                  <a:fillRect/>
                </a:stretch>
              </p:blipFill>
              <p:spPr>
                <a:xfrm>
                  <a:off x="1974271" y="4016113"/>
                  <a:ext cx="12456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6" name="잉크 65">
                  <a:extLst>
                    <a:ext uri="{FF2B5EF4-FFF2-40B4-BE49-F238E27FC236}">
                      <a16:creationId xmlns:a16="http://schemas.microsoft.com/office/drawing/2014/main" id="{BC5AB8E8-2596-4C71-8125-8238404F63D4}"/>
                    </a:ext>
                  </a:extLst>
                </p14:cNvPr>
                <p14:cNvContentPartPr/>
                <p14:nvPr/>
              </p14:nvContentPartPr>
              <p14:xfrm>
                <a:off x="2083711" y="4128433"/>
                <a:ext cx="107280" cy="181440"/>
              </p14:xfrm>
            </p:contentPart>
          </mc:Choice>
          <mc:Fallback xmlns="">
            <p:pic>
              <p:nvPicPr>
                <p:cNvPr id="66" name="잉크 65">
                  <a:extLst>
                    <a:ext uri="{FF2B5EF4-FFF2-40B4-BE49-F238E27FC236}">
                      <a16:creationId xmlns:a16="http://schemas.microsoft.com/office/drawing/2014/main" id="{BC5AB8E8-2596-4C71-8125-8238404F63D4}"/>
                    </a:ext>
                  </a:extLst>
                </p:cNvPr>
                <p:cNvPicPr/>
                <p:nvPr/>
              </p:nvPicPr>
              <p:blipFill>
                <a:blip r:embed="rId86"/>
                <a:stretch>
                  <a:fillRect/>
                </a:stretch>
              </p:blipFill>
              <p:spPr>
                <a:xfrm>
                  <a:off x="2079391" y="4124113"/>
                  <a:ext cx="11592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7" name="잉크 66">
                  <a:extLst>
                    <a:ext uri="{FF2B5EF4-FFF2-40B4-BE49-F238E27FC236}">
                      <a16:creationId xmlns:a16="http://schemas.microsoft.com/office/drawing/2014/main" id="{A79CB065-5794-4FC9-A1C4-EA9F42E3ACD4}"/>
                    </a:ext>
                  </a:extLst>
                </p14:cNvPr>
                <p14:cNvContentPartPr/>
                <p14:nvPr/>
              </p14:nvContentPartPr>
              <p14:xfrm>
                <a:off x="2092711" y="4188553"/>
                <a:ext cx="125640" cy="21960"/>
              </p14:xfrm>
            </p:contentPart>
          </mc:Choice>
          <mc:Fallback xmlns="">
            <p:pic>
              <p:nvPicPr>
                <p:cNvPr id="67" name="잉크 66">
                  <a:extLst>
                    <a:ext uri="{FF2B5EF4-FFF2-40B4-BE49-F238E27FC236}">
                      <a16:creationId xmlns:a16="http://schemas.microsoft.com/office/drawing/2014/main" id="{A79CB065-5794-4FC9-A1C4-EA9F42E3ACD4}"/>
                    </a:ext>
                  </a:extLst>
                </p:cNvPr>
                <p:cNvPicPr/>
                <p:nvPr/>
              </p:nvPicPr>
              <p:blipFill>
                <a:blip r:embed="rId88"/>
                <a:stretch>
                  <a:fillRect/>
                </a:stretch>
              </p:blipFill>
              <p:spPr>
                <a:xfrm>
                  <a:off x="2088391" y="4184233"/>
                  <a:ext cx="1342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8" name="잉크 67">
                  <a:extLst>
                    <a:ext uri="{FF2B5EF4-FFF2-40B4-BE49-F238E27FC236}">
                      <a16:creationId xmlns:a16="http://schemas.microsoft.com/office/drawing/2014/main" id="{2FC696B5-ABBA-46DC-9B02-A4ABFE36B1D5}"/>
                    </a:ext>
                  </a:extLst>
                </p14:cNvPr>
                <p14:cNvContentPartPr/>
                <p14:nvPr/>
              </p14:nvContentPartPr>
              <p14:xfrm>
                <a:off x="2202511" y="4155793"/>
                <a:ext cx="93960" cy="136440"/>
              </p14:xfrm>
            </p:contentPart>
          </mc:Choice>
          <mc:Fallback xmlns="">
            <p:pic>
              <p:nvPicPr>
                <p:cNvPr id="68" name="잉크 67">
                  <a:extLst>
                    <a:ext uri="{FF2B5EF4-FFF2-40B4-BE49-F238E27FC236}">
                      <a16:creationId xmlns:a16="http://schemas.microsoft.com/office/drawing/2014/main" id="{2FC696B5-ABBA-46DC-9B02-A4ABFE36B1D5}"/>
                    </a:ext>
                  </a:extLst>
                </p:cNvPr>
                <p:cNvPicPr/>
                <p:nvPr/>
              </p:nvPicPr>
              <p:blipFill>
                <a:blip r:embed="rId90"/>
                <a:stretch>
                  <a:fillRect/>
                </a:stretch>
              </p:blipFill>
              <p:spPr>
                <a:xfrm>
                  <a:off x="2198191" y="4151473"/>
                  <a:ext cx="1026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9" name="잉크 68">
                  <a:extLst>
                    <a:ext uri="{FF2B5EF4-FFF2-40B4-BE49-F238E27FC236}">
                      <a16:creationId xmlns:a16="http://schemas.microsoft.com/office/drawing/2014/main" id="{DAE2CCDF-377E-4931-8706-F1D079572D33}"/>
                    </a:ext>
                  </a:extLst>
                </p14:cNvPr>
                <p14:cNvContentPartPr/>
                <p14:nvPr/>
              </p14:nvContentPartPr>
              <p14:xfrm>
                <a:off x="2317351" y="4122313"/>
                <a:ext cx="89280" cy="203400"/>
              </p14:xfrm>
            </p:contentPart>
          </mc:Choice>
          <mc:Fallback xmlns="">
            <p:pic>
              <p:nvPicPr>
                <p:cNvPr id="69" name="잉크 68">
                  <a:extLst>
                    <a:ext uri="{FF2B5EF4-FFF2-40B4-BE49-F238E27FC236}">
                      <a16:creationId xmlns:a16="http://schemas.microsoft.com/office/drawing/2014/main" id="{DAE2CCDF-377E-4931-8706-F1D079572D33}"/>
                    </a:ext>
                  </a:extLst>
                </p:cNvPr>
                <p:cNvPicPr/>
                <p:nvPr/>
              </p:nvPicPr>
              <p:blipFill>
                <a:blip r:embed="rId92"/>
                <a:stretch>
                  <a:fillRect/>
                </a:stretch>
              </p:blipFill>
              <p:spPr>
                <a:xfrm>
                  <a:off x="2313031" y="4117993"/>
                  <a:ext cx="9792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0" name="잉크 69">
                  <a:extLst>
                    <a:ext uri="{FF2B5EF4-FFF2-40B4-BE49-F238E27FC236}">
                      <a16:creationId xmlns:a16="http://schemas.microsoft.com/office/drawing/2014/main" id="{E22DC2EE-61FD-4BCE-8422-E15EBF9E967E}"/>
                    </a:ext>
                  </a:extLst>
                </p14:cNvPr>
                <p14:cNvContentPartPr/>
                <p14:nvPr/>
              </p14:nvContentPartPr>
              <p14:xfrm>
                <a:off x="2431111" y="4108273"/>
                <a:ext cx="84240" cy="1800"/>
              </p14:xfrm>
            </p:contentPart>
          </mc:Choice>
          <mc:Fallback xmlns="">
            <p:pic>
              <p:nvPicPr>
                <p:cNvPr id="70" name="잉크 69">
                  <a:extLst>
                    <a:ext uri="{FF2B5EF4-FFF2-40B4-BE49-F238E27FC236}">
                      <a16:creationId xmlns:a16="http://schemas.microsoft.com/office/drawing/2014/main" id="{E22DC2EE-61FD-4BCE-8422-E15EBF9E967E}"/>
                    </a:ext>
                  </a:extLst>
                </p:cNvPr>
                <p:cNvPicPr/>
                <p:nvPr/>
              </p:nvPicPr>
              <p:blipFill>
                <a:blip r:embed="rId94"/>
                <a:stretch>
                  <a:fillRect/>
                </a:stretch>
              </p:blipFill>
              <p:spPr>
                <a:xfrm>
                  <a:off x="2426791" y="4103953"/>
                  <a:ext cx="9288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71" name="잉크 70">
                  <a:extLst>
                    <a:ext uri="{FF2B5EF4-FFF2-40B4-BE49-F238E27FC236}">
                      <a16:creationId xmlns:a16="http://schemas.microsoft.com/office/drawing/2014/main" id="{7A7D1016-73B8-4C55-B3CF-0E1D418E47AF}"/>
                    </a:ext>
                  </a:extLst>
                </p14:cNvPr>
                <p14:cNvContentPartPr/>
                <p14:nvPr/>
              </p14:nvContentPartPr>
              <p14:xfrm>
                <a:off x="2452351" y="4163713"/>
                <a:ext cx="98280" cy="1800"/>
              </p14:xfrm>
            </p:contentPart>
          </mc:Choice>
          <mc:Fallback xmlns="">
            <p:pic>
              <p:nvPicPr>
                <p:cNvPr id="71" name="잉크 70">
                  <a:extLst>
                    <a:ext uri="{FF2B5EF4-FFF2-40B4-BE49-F238E27FC236}">
                      <a16:creationId xmlns:a16="http://schemas.microsoft.com/office/drawing/2014/main" id="{7A7D1016-73B8-4C55-B3CF-0E1D418E47AF}"/>
                    </a:ext>
                  </a:extLst>
                </p:cNvPr>
                <p:cNvPicPr/>
                <p:nvPr/>
              </p:nvPicPr>
              <p:blipFill>
                <a:blip r:embed="rId96"/>
                <a:stretch>
                  <a:fillRect/>
                </a:stretch>
              </p:blipFill>
              <p:spPr>
                <a:xfrm>
                  <a:off x="2448031" y="4159393"/>
                  <a:ext cx="10692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73" name="잉크 72">
                  <a:extLst>
                    <a:ext uri="{FF2B5EF4-FFF2-40B4-BE49-F238E27FC236}">
                      <a16:creationId xmlns:a16="http://schemas.microsoft.com/office/drawing/2014/main" id="{925AB84F-FAB5-4FCE-A68B-5EB54B366F76}"/>
                    </a:ext>
                  </a:extLst>
                </p14:cNvPr>
                <p14:cNvContentPartPr/>
                <p14:nvPr/>
              </p14:nvContentPartPr>
              <p14:xfrm>
                <a:off x="2650351" y="4012873"/>
                <a:ext cx="128520" cy="58320"/>
              </p14:xfrm>
            </p:contentPart>
          </mc:Choice>
          <mc:Fallback xmlns="">
            <p:pic>
              <p:nvPicPr>
                <p:cNvPr id="73" name="잉크 72">
                  <a:extLst>
                    <a:ext uri="{FF2B5EF4-FFF2-40B4-BE49-F238E27FC236}">
                      <a16:creationId xmlns:a16="http://schemas.microsoft.com/office/drawing/2014/main" id="{925AB84F-FAB5-4FCE-A68B-5EB54B366F76}"/>
                    </a:ext>
                  </a:extLst>
                </p:cNvPr>
                <p:cNvPicPr/>
                <p:nvPr/>
              </p:nvPicPr>
              <p:blipFill>
                <a:blip r:embed="rId98"/>
                <a:stretch>
                  <a:fillRect/>
                </a:stretch>
              </p:blipFill>
              <p:spPr>
                <a:xfrm>
                  <a:off x="2646031" y="4008553"/>
                  <a:ext cx="13716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74" name="잉크 73">
                  <a:extLst>
                    <a:ext uri="{FF2B5EF4-FFF2-40B4-BE49-F238E27FC236}">
                      <a16:creationId xmlns:a16="http://schemas.microsoft.com/office/drawing/2014/main" id="{297E3ECC-BA8B-49C8-B8F3-B6586A60FE2F}"/>
                    </a:ext>
                  </a:extLst>
                </p14:cNvPr>
                <p14:cNvContentPartPr/>
                <p14:nvPr/>
              </p14:nvContentPartPr>
              <p14:xfrm>
                <a:off x="2634511" y="4032673"/>
                <a:ext cx="117720" cy="140400"/>
              </p14:xfrm>
            </p:contentPart>
          </mc:Choice>
          <mc:Fallback xmlns="">
            <p:pic>
              <p:nvPicPr>
                <p:cNvPr id="74" name="잉크 73">
                  <a:extLst>
                    <a:ext uri="{FF2B5EF4-FFF2-40B4-BE49-F238E27FC236}">
                      <a16:creationId xmlns:a16="http://schemas.microsoft.com/office/drawing/2014/main" id="{297E3ECC-BA8B-49C8-B8F3-B6586A60FE2F}"/>
                    </a:ext>
                  </a:extLst>
                </p:cNvPr>
                <p:cNvPicPr/>
                <p:nvPr/>
              </p:nvPicPr>
              <p:blipFill>
                <a:blip r:embed="rId100"/>
                <a:stretch>
                  <a:fillRect/>
                </a:stretch>
              </p:blipFill>
              <p:spPr>
                <a:xfrm>
                  <a:off x="2630191" y="4028353"/>
                  <a:ext cx="1263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5" name="잉크 74">
                  <a:extLst>
                    <a:ext uri="{FF2B5EF4-FFF2-40B4-BE49-F238E27FC236}">
                      <a16:creationId xmlns:a16="http://schemas.microsoft.com/office/drawing/2014/main" id="{C3ED796C-A261-439A-BD85-1C95C5B6DB5B}"/>
                    </a:ext>
                  </a:extLst>
                </p14:cNvPr>
                <p14:cNvContentPartPr/>
                <p14:nvPr/>
              </p14:nvContentPartPr>
              <p14:xfrm>
                <a:off x="2674111" y="4256953"/>
                <a:ext cx="87840" cy="71640"/>
              </p14:xfrm>
            </p:contentPart>
          </mc:Choice>
          <mc:Fallback xmlns="">
            <p:pic>
              <p:nvPicPr>
                <p:cNvPr id="75" name="잉크 74">
                  <a:extLst>
                    <a:ext uri="{FF2B5EF4-FFF2-40B4-BE49-F238E27FC236}">
                      <a16:creationId xmlns:a16="http://schemas.microsoft.com/office/drawing/2014/main" id="{C3ED796C-A261-439A-BD85-1C95C5B6DB5B}"/>
                    </a:ext>
                  </a:extLst>
                </p:cNvPr>
                <p:cNvPicPr/>
                <p:nvPr/>
              </p:nvPicPr>
              <p:blipFill>
                <a:blip r:embed="rId102"/>
                <a:stretch>
                  <a:fillRect/>
                </a:stretch>
              </p:blipFill>
              <p:spPr>
                <a:xfrm>
                  <a:off x="2669791" y="4252633"/>
                  <a:ext cx="964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6" name="잉크 75">
                  <a:extLst>
                    <a:ext uri="{FF2B5EF4-FFF2-40B4-BE49-F238E27FC236}">
                      <a16:creationId xmlns:a16="http://schemas.microsoft.com/office/drawing/2014/main" id="{9A4F10EC-E589-4A6B-B5AE-D50225996129}"/>
                    </a:ext>
                  </a:extLst>
                </p14:cNvPr>
                <p14:cNvContentPartPr/>
                <p14:nvPr/>
              </p14:nvContentPartPr>
              <p14:xfrm>
                <a:off x="2699671" y="4213753"/>
                <a:ext cx="25920" cy="1080"/>
              </p14:xfrm>
            </p:contentPart>
          </mc:Choice>
          <mc:Fallback xmlns="">
            <p:pic>
              <p:nvPicPr>
                <p:cNvPr id="76" name="잉크 75">
                  <a:extLst>
                    <a:ext uri="{FF2B5EF4-FFF2-40B4-BE49-F238E27FC236}">
                      <a16:creationId xmlns:a16="http://schemas.microsoft.com/office/drawing/2014/main" id="{9A4F10EC-E589-4A6B-B5AE-D50225996129}"/>
                    </a:ext>
                  </a:extLst>
                </p:cNvPr>
                <p:cNvPicPr/>
                <p:nvPr/>
              </p:nvPicPr>
              <p:blipFill>
                <a:blip r:embed="rId104"/>
                <a:stretch>
                  <a:fillRect/>
                </a:stretch>
              </p:blipFill>
              <p:spPr>
                <a:xfrm>
                  <a:off x="2695351" y="4209433"/>
                  <a:ext cx="3456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8" name="잉크 77">
                  <a:extLst>
                    <a:ext uri="{FF2B5EF4-FFF2-40B4-BE49-F238E27FC236}">
                      <a16:creationId xmlns:a16="http://schemas.microsoft.com/office/drawing/2014/main" id="{D7D15100-B778-462A-8188-C20BF57CE584}"/>
                    </a:ext>
                  </a:extLst>
                </p14:cNvPr>
                <p14:cNvContentPartPr/>
                <p14:nvPr/>
              </p14:nvContentPartPr>
              <p14:xfrm>
                <a:off x="2861311" y="4084873"/>
                <a:ext cx="11880" cy="255600"/>
              </p14:xfrm>
            </p:contentPart>
          </mc:Choice>
          <mc:Fallback xmlns="">
            <p:pic>
              <p:nvPicPr>
                <p:cNvPr id="78" name="잉크 77">
                  <a:extLst>
                    <a:ext uri="{FF2B5EF4-FFF2-40B4-BE49-F238E27FC236}">
                      <a16:creationId xmlns:a16="http://schemas.microsoft.com/office/drawing/2014/main" id="{D7D15100-B778-462A-8188-C20BF57CE584}"/>
                    </a:ext>
                  </a:extLst>
                </p:cNvPr>
                <p:cNvPicPr/>
                <p:nvPr/>
              </p:nvPicPr>
              <p:blipFill>
                <a:blip r:embed="rId106"/>
                <a:stretch>
                  <a:fillRect/>
                </a:stretch>
              </p:blipFill>
              <p:spPr>
                <a:xfrm>
                  <a:off x="2856991" y="4080553"/>
                  <a:ext cx="2052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9" name="잉크 78">
                  <a:extLst>
                    <a:ext uri="{FF2B5EF4-FFF2-40B4-BE49-F238E27FC236}">
                      <a16:creationId xmlns:a16="http://schemas.microsoft.com/office/drawing/2014/main" id="{362BC716-98E4-4475-9364-0CC351BF5599}"/>
                    </a:ext>
                  </a:extLst>
                </p14:cNvPr>
                <p14:cNvContentPartPr/>
                <p14:nvPr/>
              </p14:nvContentPartPr>
              <p14:xfrm>
                <a:off x="2858071" y="4026913"/>
                <a:ext cx="66960" cy="141120"/>
              </p14:xfrm>
            </p:contentPart>
          </mc:Choice>
          <mc:Fallback xmlns="">
            <p:pic>
              <p:nvPicPr>
                <p:cNvPr id="79" name="잉크 78">
                  <a:extLst>
                    <a:ext uri="{FF2B5EF4-FFF2-40B4-BE49-F238E27FC236}">
                      <a16:creationId xmlns:a16="http://schemas.microsoft.com/office/drawing/2014/main" id="{362BC716-98E4-4475-9364-0CC351BF5599}"/>
                    </a:ext>
                  </a:extLst>
                </p:cNvPr>
                <p:cNvPicPr/>
                <p:nvPr/>
              </p:nvPicPr>
              <p:blipFill>
                <a:blip r:embed="rId108"/>
                <a:stretch>
                  <a:fillRect/>
                </a:stretch>
              </p:blipFill>
              <p:spPr>
                <a:xfrm>
                  <a:off x="2853751" y="4022593"/>
                  <a:ext cx="7560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80" name="잉크 79">
                  <a:extLst>
                    <a:ext uri="{FF2B5EF4-FFF2-40B4-BE49-F238E27FC236}">
                      <a16:creationId xmlns:a16="http://schemas.microsoft.com/office/drawing/2014/main" id="{525494BD-A0A8-4EA9-A23A-68AF9A14FE72}"/>
                    </a:ext>
                  </a:extLst>
                </p14:cNvPr>
                <p14:cNvContentPartPr/>
                <p14:nvPr/>
              </p14:nvContentPartPr>
              <p14:xfrm>
                <a:off x="2909191" y="4249393"/>
                <a:ext cx="53280" cy="55440"/>
              </p14:xfrm>
            </p:contentPart>
          </mc:Choice>
          <mc:Fallback xmlns="">
            <p:pic>
              <p:nvPicPr>
                <p:cNvPr id="80" name="잉크 79">
                  <a:extLst>
                    <a:ext uri="{FF2B5EF4-FFF2-40B4-BE49-F238E27FC236}">
                      <a16:creationId xmlns:a16="http://schemas.microsoft.com/office/drawing/2014/main" id="{525494BD-A0A8-4EA9-A23A-68AF9A14FE72}"/>
                    </a:ext>
                  </a:extLst>
                </p:cNvPr>
                <p:cNvPicPr/>
                <p:nvPr/>
              </p:nvPicPr>
              <p:blipFill>
                <a:blip r:embed="rId110"/>
                <a:stretch>
                  <a:fillRect/>
                </a:stretch>
              </p:blipFill>
              <p:spPr>
                <a:xfrm>
                  <a:off x="2904871" y="4245073"/>
                  <a:ext cx="6192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81" name="잉크 80">
                  <a:extLst>
                    <a:ext uri="{FF2B5EF4-FFF2-40B4-BE49-F238E27FC236}">
                      <a16:creationId xmlns:a16="http://schemas.microsoft.com/office/drawing/2014/main" id="{FED67B1E-E86A-472E-B096-7FC0A4A51A74}"/>
                    </a:ext>
                  </a:extLst>
                </p14:cNvPr>
                <p14:cNvContentPartPr/>
                <p14:nvPr/>
              </p14:nvContentPartPr>
              <p14:xfrm>
                <a:off x="2922511" y="4164433"/>
                <a:ext cx="38520" cy="5760"/>
              </p14:xfrm>
            </p:contentPart>
          </mc:Choice>
          <mc:Fallback xmlns="">
            <p:pic>
              <p:nvPicPr>
                <p:cNvPr id="81" name="잉크 80">
                  <a:extLst>
                    <a:ext uri="{FF2B5EF4-FFF2-40B4-BE49-F238E27FC236}">
                      <a16:creationId xmlns:a16="http://schemas.microsoft.com/office/drawing/2014/main" id="{FED67B1E-E86A-472E-B096-7FC0A4A51A74}"/>
                    </a:ext>
                  </a:extLst>
                </p:cNvPr>
                <p:cNvPicPr/>
                <p:nvPr/>
              </p:nvPicPr>
              <p:blipFill>
                <a:blip r:embed="rId112"/>
                <a:stretch>
                  <a:fillRect/>
                </a:stretch>
              </p:blipFill>
              <p:spPr>
                <a:xfrm>
                  <a:off x="2918191" y="4160113"/>
                  <a:ext cx="4716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82" name="잉크 81">
                  <a:extLst>
                    <a:ext uri="{FF2B5EF4-FFF2-40B4-BE49-F238E27FC236}">
                      <a16:creationId xmlns:a16="http://schemas.microsoft.com/office/drawing/2014/main" id="{E108E4F6-A4F8-486E-A7EF-EE5C1E4108B6}"/>
                    </a:ext>
                  </a:extLst>
                </p14:cNvPr>
                <p14:cNvContentPartPr/>
                <p14:nvPr/>
              </p14:nvContentPartPr>
              <p14:xfrm>
                <a:off x="2981551" y="4053913"/>
                <a:ext cx="167040" cy="151920"/>
              </p14:xfrm>
            </p:contentPart>
          </mc:Choice>
          <mc:Fallback xmlns="">
            <p:pic>
              <p:nvPicPr>
                <p:cNvPr id="82" name="잉크 81">
                  <a:extLst>
                    <a:ext uri="{FF2B5EF4-FFF2-40B4-BE49-F238E27FC236}">
                      <a16:creationId xmlns:a16="http://schemas.microsoft.com/office/drawing/2014/main" id="{E108E4F6-A4F8-486E-A7EF-EE5C1E4108B6}"/>
                    </a:ext>
                  </a:extLst>
                </p:cNvPr>
                <p:cNvPicPr/>
                <p:nvPr/>
              </p:nvPicPr>
              <p:blipFill>
                <a:blip r:embed="rId114"/>
                <a:stretch>
                  <a:fillRect/>
                </a:stretch>
              </p:blipFill>
              <p:spPr>
                <a:xfrm>
                  <a:off x="2977231" y="4049593"/>
                  <a:ext cx="1756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83" name="잉크 82">
                  <a:extLst>
                    <a:ext uri="{FF2B5EF4-FFF2-40B4-BE49-F238E27FC236}">
                      <a16:creationId xmlns:a16="http://schemas.microsoft.com/office/drawing/2014/main" id="{117596EF-734D-4BF2-B47C-CD726C28A775}"/>
                    </a:ext>
                  </a:extLst>
                </p14:cNvPr>
                <p14:cNvContentPartPr/>
                <p14:nvPr/>
              </p14:nvContentPartPr>
              <p14:xfrm>
                <a:off x="3131671" y="4234633"/>
                <a:ext cx="62280" cy="72720"/>
              </p14:xfrm>
            </p:contentPart>
          </mc:Choice>
          <mc:Fallback xmlns="">
            <p:pic>
              <p:nvPicPr>
                <p:cNvPr id="83" name="잉크 82">
                  <a:extLst>
                    <a:ext uri="{FF2B5EF4-FFF2-40B4-BE49-F238E27FC236}">
                      <a16:creationId xmlns:a16="http://schemas.microsoft.com/office/drawing/2014/main" id="{117596EF-734D-4BF2-B47C-CD726C28A775}"/>
                    </a:ext>
                  </a:extLst>
                </p:cNvPr>
                <p:cNvPicPr/>
                <p:nvPr/>
              </p:nvPicPr>
              <p:blipFill>
                <a:blip r:embed="rId116"/>
                <a:stretch>
                  <a:fillRect/>
                </a:stretch>
              </p:blipFill>
              <p:spPr>
                <a:xfrm>
                  <a:off x="3127351" y="4230313"/>
                  <a:ext cx="709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84" name="잉크 83">
                  <a:extLst>
                    <a:ext uri="{FF2B5EF4-FFF2-40B4-BE49-F238E27FC236}">
                      <a16:creationId xmlns:a16="http://schemas.microsoft.com/office/drawing/2014/main" id="{5C958FBE-E995-4746-9E73-286FDC151CF7}"/>
                    </a:ext>
                  </a:extLst>
                </p14:cNvPr>
                <p14:cNvContentPartPr/>
                <p14:nvPr/>
              </p14:nvContentPartPr>
              <p14:xfrm>
                <a:off x="3160831" y="4173433"/>
                <a:ext cx="35640" cy="10800"/>
              </p14:xfrm>
            </p:contentPart>
          </mc:Choice>
          <mc:Fallback xmlns="">
            <p:pic>
              <p:nvPicPr>
                <p:cNvPr id="84" name="잉크 83">
                  <a:extLst>
                    <a:ext uri="{FF2B5EF4-FFF2-40B4-BE49-F238E27FC236}">
                      <a16:creationId xmlns:a16="http://schemas.microsoft.com/office/drawing/2014/main" id="{5C958FBE-E995-4746-9E73-286FDC151CF7}"/>
                    </a:ext>
                  </a:extLst>
                </p:cNvPr>
                <p:cNvPicPr/>
                <p:nvPr/>
              </p:nvPicPr>
              <p:blipFill>
                <a:blip r:embed="rId118"/>
                <a:stretch>
                  <a:fillRect/>
                </a:stretch>
              </p:blipFill>
              <p:spPr>
                <a:xfrm>
                  <a:off x="3156511" y="4169113"/>
                  <a:ext cx="4428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85" name="잉크 84">
                  <a:extLst>
                    <a:ext uri="{FF2B5EF4-FFF2-40B4-BE49-F238E27FC236}">
                      <a16:creationId xmlns:a16="http://schemas.microsoft.com/office/drawing/2014/main" id="{65E4BEC7-37C1-4632-A169-276F60E5953E}"/>
                    </a:ext>
                  </a:extLst>
                </p14:cNvPr>
                <p14:cNvContentPartPr/>
                <p14:nvPr/>
              </p14:nvContentPartPr>
              <p14:xfrm>
                <a:off x="3239671" y="4013593"/>
                <a:ext cx="124200" cy="179280"/>
              </p14:xfrm>
            </p:contentPart>
          </mc:Choice>
          <mc:Fallback xmlns="">
            <p:pic>
              <p:nvPicPr>
                <p:cNvPr id="85" name="잉크 84">
                  <a:extLst>
                    <a:ext uri="{FF2B5EF4-FFF2-40B4-BE49-F238E27FC236}">
                      <a16:creationId xmlns:a16="http://schemas.microsoft.com/office/drawing/2014/main" id="{65E4BEC7-37C1-4632-A169-276F60E5953E}"/>
                    </a:ext>
                  </a:extLst>
                </p:cNvPr>
                <p:cNvPicPr/>
                <p:nvPr/>
              </p:nvPicPr>
              <p:blipFill>
                <a:blip r:embed="rId120"/>
                <a:stretch>
                  <a:fillRect/>
                </a:stretch>
              </p:blipFill>
              <p:spPr>
                <a:xfrm>
                  <a:off x="3235351" y="4009273"/>
                  <a:ext cx="1328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86" name="잉크 85">
                  <a:extLst>
                    <a:ext uri="{FF2B5EF4-FFF2-40B4-BE49-F238E27FC236}">
                      <a16:creationId xmlns:a16="http://schemas.microsoft.com/office/drawing/2014/main" id="{314101B4-4EC0-41E4-9899-C17BCA950214}"/>
                    </a:ext>
                  </a:extLst>
                </p14:cNvPr>
                <p14:cNvContentPartPr/>
                <p14:nvPr/>
              </p14:nvContentPartPr>
              <p14:xfrm>
                <a:off x="3376471" y="4207633"/>
                <a:ext cx="84240" cy="74160"/>
              </p14:xfrm>
            </p:contentPart>
          </mc:Choice>
          <mc:Fallback xmlns="">
            <p:pic>
              <p:nvPicPr>
                <p:cNvPr id="86" name="잉크 85">
                  <a:extLst>
                    <a:ext uri="{FF2B5EF4-FFF2-40B4-BE49-F238E27FC236}">
                      <a16:creationId xmlns:a16="http://schemas.microsoft.com/office/drawing/2014/main" id="{314101B4-4EC0-41E4-9899-C17BCA950214}"/>
                    </a:ext>
                  </a:extLst>
                </p:cNvPr>
                <p:cNvPicPr/>
                <p:nvPr/>
              </p:nvPicPr>
              <p:blipFill>
                <a:blip r:embed="rId122"/>
                <a:stretch>
                  <a:fillRect/>
                </a:stretch>
              </p:blipFill>
              <p:spPr>
                <a:xfrm>
                  <a:off x="3372151" y="4203313"/>
                  <a:ext cx="928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87" name="잉크 86">
                  <a:extLst>
                    <a:ext uri="{FF2B5EF4-FFF2-40B4-BE49-F238E27FC236}">
                      <a16:creationId xmlns:a16="http://schemas.microsoft.com/office/drawing/2014/main" id="{F1A813EA-F031-4C2E-A6DF-3CFEA207F42F}"/>
                    </a:ext>
                  </a:extLst>
                </p14:cNvPr>
                <p14:cNvContentPartPr/>
                <p14:nvPr/>
              </p14:nvContentPartPr>
              <p14:xfrm>
                <a:off x="3415351" y="4118353"/>
                <a:ext cx="11880" cy="3600"/>
              </p14:xfrm>
            </p:contentPart>
          </mc:Choice>
          <mc:Fallback xmlns="">
            <p:pic>
              <p:nvPicPr>
                <p:cNvPr id="87" name="잉크 86">
                  <a:extLst>
                    <a:ext uri="{FF2B5EF4-FFF2-40B4-BE49-F238E27FC236}">
                      <a16:creationId xmlns:a16="http://schemas.microsoft.com/office/drawing/2014/main" id="{F1A813EA-F031-4C2E-A6DF-3CFEA207F42F}"/>
                    </a:ext>
                  </a:extLst>
                </p:cNvPr>
                <p:cNvPicPr/>
                <p:nvPr/>
              </p:nvPicPr>
              <p:blipFill>
                <a:blip r:embed="rId124"/>
                <a:stretch>
                  <a:fillRect/>
                </a:stretch>
              </p:blipFill>
              <p:spPr>
                <a:xfrm>
                  <a:off x="3411031" y="4114033"/>
                  <a:ext cx="20520" cy="12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5">
            <p14:nvContentPartPr>
              <p14:cNvPr id="89" name="잉크 88">
                <a:extLst>
                  <a:ext uri="{FF2B5EF4-FFF2-40B4-BE49-F238E27FC236}">
                    <a16:creationId xmlns:a16="http://schemas.microsoft.com/office/drawing/2014/main" id="{3DD5069C-6183-4BE7-8065-550E9364F993}"/>
                  </a:ext>
                </a:extLst>
              </p14:cNvPr>
              <p14:cNvContentPartPr/>
              <p14:nvPr/>
            </p14:nvContentPartPr>
            <p14:xfrm>
              <a:off x="3921871" y="3771673"/>
              <a:ext cx="606240" cy="45000"/>
            </p14:xfrm>
          </p:contentPart>
        </mc:Choice>
        <mc:Fallback xmlns="">
          <p:pic>
            <p:nvPicPr>
              <p:cNvPr id="89" name="잉크 88">
                <a:extLst>
                  <a:ext uri="{FF2B5EF4-FFF2-40B4-BE49-F238E27FC236}">
                    <a16:creationId xmlns:a16="http://schemas.microsoft.com/office/drawing/2014/main" id="{3DD5069C-6183-4BE7-8065-550E9364F993}"/>
                  </a:ext>
                </a:extLst>
              </p:cNvPr>
              <p:cNvPicPr/>
              <p:nvPr/>
            </p:nvPicPr>
            <p:blipFill>
              <a:blip r:embed="rId126"/>
              <a:stretch>
                <a:fillRect/>
              </a:stretch>
            </p:blipFill>
            <p:spPr>
              <a:xfrm>
                <a:off x="3917551" y="3767353"/>
                <a:ext cx="614880" cy="53640"/>
              </a:xfrm>
              <a:prstGeom prst="rect">
                <a:avLst/>
              </a:prstGeom>
            </p:spPr>
          </p:pic>
        </mc:Fallback>
      </mc:AlternateContent>
      <p:grpSp>
        <p:nvGrpSpPr>
          <p:cNvPr id="133" name="그룹 132">
            <a:extLst>
              <a:ext uri="{FF2B5EF4-FFF2-40B4-BE49-F238E27FC236}">
                <a16:creationId xmlns:a16="http://schemas.microsoft.com/office/drawing/2014/main" id="{A75A23DC-500B-44D6-9CB0-F7403809B673}"/>
              </a:ext>
            </a:extLst>
          </p:cNvPr>
          <p:cNvGrpSpPr/>
          <p:nvPr/>
        </p:nvGrpSpPr>
        <p:grpSpPr>
          <a:xfrm>
            <a:off x="8783671" y="2317633"/>
            <a:ext cx="3210120" cy="537480"/>
            <a:chOff x="8783671" y="2317633"/>
            <a:chExt cx="3210120" cy="537480"/>
          </a:xfrm>
        </p:grpSpPr>
        <mc:AlternateContent xmlns:mc="http://schemas.openxmlformats.org/markup-compatibility/2006" xmlns:p14="http://schemas.microsoft.com/office/powerpoint/2010/main">
          <mc:Choice Requires="p14">
            <p:contentPart p14:bwMode="auto" r:id="rId127">
              <p14:nvContentPartPr>
                <p14:cNvPr id="90" name="잉크 89">
                  <a:extLst>
                    <a:ext uri="{FF2B5EF4-FFF2-40B4-BE49-F238E27FC236}">
                      <a16:creationId xmlns:a16="http://schemas.microsoft.com/office/drawing/2014/main" id="{C69299D7-BB5B-48FE-A765-C5C6A9644AD8}"/>
                    </a:ext>
                  </a:extLst>
                </p14:cNvPr>
                <p14:cNvContentPartPr/>
                <p14:nvPr/>
              </p14:nvContentPartPr>
              <p14:xfrm>
                <a:off x="8811391" y="2520313"/>
                <a:ext cx="103680" cy="14040"/>
              </p14:xfrm>
            </p:contentPart>
          </mc:Choice>
          <mc:Fallback xmlns="">
            <p:pic>
              <p:nvPicPr>
                <p:cNvPr id="90" name="잉크 89">
                  <a:extLst>
                    <a:ext uri="{FF2B5EF4-FFF2-40B4-BE49-F238E27FC236}">
                      <a16:creationId xmlns:a16="http://schemas.microsoft.com/office/drawing/2014/main" id="{C69299D7-BB5B-48FE-A765-C5C6A9644AD8}"/>
                    </a:ext>
                  </a:extLst>
                </p:cNvPr>
                <p:cNvPicPr/>
                <p:nvPr/>
              </p:nvPicPr>
              <p:blipFill>
                <a:blip r:embed="rId128"/>
                <a:stretch>
                  <a:fillRect/>
                </a:stretch>
              </p:blipFill>
              <p:spPr>
                <a:xfrm>
                  <a:off x="8807071" y="2515993"/>
                  <a:ext cx="1123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91" name="잉크 90">
                  <a:extLst>
                    <a:ext uri="{FF2B5EF4-FFF2-40B4-BE49-F238E27FC236}">
                      <a16:creationId xmlns:a16="http://schemas.microsoft.com/office/drawing/2014/main" id="{5B027DA2-8466-4765-98FE-8A24B69D48C8}"/>
                    </a:ext>
                  </a:extLst>
                </p14:cNvPr>
                <p14:cNvContentPartPr/>
                <p14:nvPr/>
              </p14:nvContentPartPr>
              <p14:xfrm>
                <a:off x="8783671" y="2600593"/>
                <a:ext cx="86400" cy="9000"/>
              </p14:xfrm>
            </p:contentPart>
          </mc:Choice>
          <mc:Fallback xmlns="">
            <p:pic>
              <p:nvPicPr>
                <p:cNvPr id="91" name="잉크 90">
                  <a:extLst>
                    <a:ext uri="{FF2B5EF4-FFF2-40B4-BE49-F238E27FC236}">
                      <a16:creationId xmlns:a16="http://schemas.microsoft.com/office/drawing/2014/main" id="{5B027DA2-8466-4765-98FE-8A24B69D48C8}"/>
                    </a:ext>
                  </a:extLst>
                </p:cNvPr>
                <p:cNvPicPr/>
                <p:nvPr/>
              </p:nvPicPr>
              <p:blipFill>
                <a:blip r:embed="rId130"/>
                <a:stretch>
                  <a:fillRect/>
                </a:stretch>
              </p:blipFill>
              <p:spPr>
                <a:xfrm>
                  <a:off x="8779351" y="2596273"/>
                  <a:ext cx="9504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92" name="잉크 91">
                  <a:extLst>
                    <a:ext uri="{FF2B5EF4-FFF2-40B4-BE49-F238E27FC236}">
                      <a16:creationId xmlns:a16="http://schemas.microsoft.com/office/drawing/2014/main" id="{F7C61804-4FC1-420E-BEAE-99A029968566}"/>
                    </a:ext>
                  </a:extLst>
                </p14:cNvPr>
                <p14:cNvContentPartPr/>
                <p14:nvPr/>
              </p14:nvContentPartPr>
              <p14:xfrm>
                <a:off x="9013351" y="2555233"/>
                <a:ext cx="118080" cy="24120"/>
              </p14:xfrm>
            </p:contentPart>
          </mc:Choice>
          <mc:Fallback xmlns="">
            <p:pic>
              <p:nvPicPr>
                <p:cNvPr id="92" name="잉크 91">
                  <a:extLst>
                    <a:ext uri="{FF2B5EF4-FFF2-40B4-BE49-F238E27FC236}">
                      <a16:creationId xmlns:a16="http://schemas.microsoft.com/office/drawing/2014/main" id="{F7C61804-4FC1-420E-BEAE-99A029968566}"/>
                    </a:ext>
                  </a:extLst>
                </p:cNvPr>
                <p:cNvPicPr/>
                <p:nvPr/>
              </p:nvPicPr>
              <p:blipFill>
                <a:blip r:embed="rId132"/>
                <a:stretch>
                  <a:fillRect/>
                </a:stretch>
              </p:blipFill>
              <p:spPr>
                <a:xfrm>
                  <a:off x="9009031" y="2550913"/>
                  <a:ext cx="12672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93" name="잉크 92">
                  <a:extLst>
                    <a:ext uri="{FF2B5EF4-FFF2-40B4-BE49-F238E27FC236}">
                      <a16:creationId xmlns:a16="http://schemas.microsoft.com/office/drawing/2014/main" id="{ACB01604-6D8F-481D-BC32-62B599798047}"/>
                    </a:ext>
                  </a:extLst>
                </p14:cNvPr>
                <p14:cNvContentPartPr/>
                <p14:nvPr/>
              </p14:nvContentPartPr>
              <p14:xfrm>
                <a:off x="9152311" y="2501233"/>
                <a:ext cx="9360" cy="276120"/>
              </p14:xfrm>
            </p:contentPart>
          </mc:Choice>
          <mc:Fallback xmlns="">
            <p:pic>
              <p:nvPicPr>
                <p:cNvPr id="93" name="잉크 92">
                  <a:extLst>
                    <a:ext uri="{FF2B5EF4-FFF2-40B4-BE49-F238E27FC236}">
                      <a16:creationId xmlns:a16="http://schemas.microsoft.com/office/drawing/2014/main" id="{ACB01604-6D8F-481D-BC32-62B599798047}"/>
                    </a:ext>
                  </a:extLst>
                </p:cNvPr>
                <p:cNvPicPr/>
                <p:nvPr/>
              </p:nvPicPr>
              <p:blipFill>
                <a:blip r:embed="rId134"/>
                <a:stretch>
                  <a:fillRect/>
                </a:stretch>
              </p:blipFill>
              <p:spPr>
                <a:xfrm>
                  <a:off x="9147991" y="2496913"/>
                  <a:ext cx="1800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94" name="잉크 93">
                  <a:extLst>
                    <a:ext uri="{FF2B5EF4-FFF2-40B4-BE49-F238E27FC236}">
                      <a16:creationId xmlns:a16="http://schemas.microsoft.com/office/drawing/2014/main" id="{B55A2B7B-D065-44C7-9D10-42555D091197}"/>
                    </a:ext>
                  </a:extLst>
                </p14:cNvPr>
                <p14:cNvContentPartPr/>
                <p14:nvPr/>
              </p14:nvContentPartPr>
              <p14:xfrm>
                <a:off x="9158431" y="2452633"/>
                <a:ext cx="74520" cy="112320"/>
              </p14:xfrm>
            </p:contentPart>
          </mc:Choice>
          <mc:Fallback xmlns="">
            <p:pic>
              <p:nvPicPr>
                <p:cNvPr id="94" name="잉크 93">
                  <a:extLst>
                    <a:ext uri="{FF2B5EF4-FFF2-40B4-BE49-F238E27FC236}">
                      <a16:creationId xmlns:a16="http://schemas.microsoft.com/office/drawing/2014/main" id="{B55A2B7B-D065-44C7-9D10-42555D091197}"/>
                    </a:ext>
                  </a:extLst>
                </p:cNvPr>
                <p:cNvPicPr/>
                <p:nvPr/>
              </p:nvPicPr>
              <p:blipFill>
                <a:blip r:embed="rId136"/>
                <a:stretch>
                  <a:fillRect/>
                </a:stretch>
              </p:blipFill>
              <p:spPr>
                <a:xfrm>
                  <a:off x="9154111" y="2448313"/>
                  <a:ext cx="831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5" name="잉크 94">
                  <a:extLst>
                    <a:ext uri="{FF2B5EF4-FFF2-40B4-BE49-F238E27FC236}">
                      <a16:creationId xmlns:a16="http://schemas.microsoft.com/office/drawing/2014/main" id="{4D5B70A0-8117-4AB5-90E2-188889E983DB}"/>
                    </a:ext>
                  </a:extLst>
                </p14:cNvPr>
                <p14:cNvContentPartPr/>
                <p14:nvPr/>
              </p14:nvContentPartPr>
              <p14:xfrm>
                <a:off x="9200911" y="2646673"/>
                <a:ext cx="64800" cy="76680"/>
              </p14:xfrm>
            </p:contentPart>
          </mc:Choice>
          <mc:Fallback xmlns="">
            <p:pic>
              <p:nvPicPr>
                <p:cNvPr id="95" name="잉크 94">
                  <a:extLst>
                    <a:ext uri="{FF2B5EF4-FFF2-40B4-BE49-F238E27FC236}">
                      <a16:creationId xmlns:a16="http://schemas.microsoft.com/office/drawing/2014/main" id="{4D5B70A0-8117-4AB5-90E2-188889E983DB}"/>
                    </a:ext>
                  </a:extLst>
                </p:cNvPr>
                <p:cNvPicPr/>
                <p:nvPr/>
              </p:nvPicPr>
              <p:blipFill>
                <a:blip r:embed="rId138"/>
                <a:stretch>
                  <a:fillRect/>
                </a:stretch>
              </p:blipFill>
              <p:spPr>
                <a:xfrm>
                  <a:off x="9196591" y="2642353"/>
                  <a:ext cx="734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6" name="잉크 95">
                  <a:extLst>
                    <a:ext uri="{FF2B5EF4-FFF2-40B4-BE49-F238E27FC236}">
                      <a16:creationId xmlns:a16="http://schemas.microsoft.com/office/drawing/2014/main" id="{73DFF889-1B19-4625-B217-1BAF27408F83}"/>
                    </a:ext>
                  </a:extLst>
                </p14:cNvPr>
                <p14:cNvContentPartPr/>
                <p14:nvPr/>
              </p14:nvContentPartPr>
              <p14:xfrm>
                <a:off x="9243391" y="2593393"/>
                <a:ext cx="41040" cy="16920"/>
              </p14:xfrm>
            </p:contentPart>
          </mc:Choice>
          <mc:Fallback xmlns="">
            <p:pic>
              <p:nvPicPr>
                <p:cNvPr id="96" name="잉크 95">
                  <a:extLst>
                    <a:ext uri="{FF2B5EF4-FFF2-40B4-BE49-F238E27FC236}">
                      <a16:creationId xmlns:a16="http://schemas.microsoft.com/office/drawing/2014/main" id="{73DFF889-1B19-4625-B217-1BAF27408F83}"/>
                    </a:ext>
                  </a:extLst>
                </p:cNvPr>
                <p:cNvPicPr/>
                <p:nvPr/>
              </p:nvPicPr>
              <p:blipFill>
                <a:blip r:embed="rId140"/>
                <a:stretch>
                  <a:fillRect/>
                </a:stretch>
              </p:blipFill>
              <p:spPr>
                <a:xfrm>
                  <a:off x="9239071" y="2589073"/>
                  <a:ext cx="496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7" name="잉크 96">
                  <a:extLst>
                    <a:ext uri="{FF2B5EF4-FFF2-40B4-BE49-F238E27FC236}">
                      <a16:creationId xmlns:a16="http://schemas.microsoft.com/office/drawing/2014/main" id="{BDE57CF5-8C1B-4AD6-AC1D-B4CB9C38A0F2}"/>
                    </a:ext>
                  </a:extLst>
                </p14:cNvPr>
                <p14:cNvContentPartPr/>
                <p14:nvPr/>
              </p14:nvContentPartPr>
              <p14:xfrm>
                <a:off x="9322951" y="2457673"/>
                <a:ext cx="98280" cy="151560"/>
              </p14:xfrm>
            </p:contentPart>
          </mc:Choice>
          <mc:Fallback xmlns="">
            <p:pic>
              <p:nvPicPr>
                <p:cNvPr id="97" name="잉크 96">
                  <a:extLst>
                    <a:ext uri="{FF2B5EF4-FFF2-40B4-BE49-F238E27FC236}">
                      <a16:creationId xmlns:a16="http://schemas.microsoft.com/office/drawing/2014/main" id="{BDE57CF5-8C1B-4AD6-AC1D-B4CB9C38A0F2}"/>
                    </a:ext>
                  </a:extLst>
                </p:cNvPr>
                <p:cNvPicPr/>
                <p:nvPr/>
              </p:nvPicPr>
              <p:blipFill>
                <a:blip r:embed="rId142"/>
                <a:stretch>
                  <a:fillRect/>
                </a:stretch>
              </p:blipFill>
              <p:spPr>
                <a:xfrm>
                  <a:off x="9318631" y="2453353"/>
                  <a:ext cx="1069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8" name="잉크 97">
                  <a:extLst>
                    <a:ext uri="{FF2B5EF4-FFF2-40B4-BE49-F238E27FC236}">
                      <a16:creationId xmlns:a16="http://schemas.microsoft.com/office/drawing/2014/main" id="{569B7697-F2F2-4350-8F3D-BA852D845D52}"/>
                    </a:ext>
                  </a:extLst>
                </p14:cNvPr>
                <p14:cNvContentPartPr/>
                <p14:nvPr/>
              </p14:nvContentPartPr>
              <p14:xfrm>
                <a:off x="9435991" y="2642713"/>
                <a:ext cx="62280" cy="48240"/>
              </p14:xfrm>
            </p:contentPart>
          </mc:Choice>
          <mc:Fallback xmlns="">
            <p:pic>
              <p:nvPicPr>
                <p:cNvPr id="98" name="잉크 97">
                  <a:extLst>
                    <a:ext uri="{FF2B5EF4-FFF2-40B4-BE49-F238E27FC236}">
                      <a16:creationId xmlns:a16="http://schemas.microsoft.com/office/drawing/2014/main" id="{569B7697-F2F2-4350-8F3D-BA852D845D52}"/>
                    </a:ext>
                  </a:extLst>
                </p:cNvPr>
                <p:cNvPicPr/>
                <p:nvPr/>
              </p:nvPicPr>
              <p:blipFill>
                <a:blip r:embed="rId144"/>
                <a:stretch>
                  <a:fillRect/>
                </a:stretch>
              </p:blipFill>
              <p:spPr>
                <a:xfrm>
                  <a:off x="9431671" y="2638393"/>
                  <a:ext cx="7092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9" name="잉크 98">
                  <a:extLst>
                    <a:ext uri="{FF2B5EF4-FFF2-40B4-BE49-F238E27FC236}">
                      <a16:creationId xmlns:a16="http://schemas.microsoft.com/office/drawing/2014/main" id="{C530B5A5-5F76-42F6-A55A-FF435AEF147A}"/>
                    </a:ext>
                  </a:extLst>
                </p14:cNvPr>
                <p14:cNvContentPartPr/>
                <p14:nvPr/>
              </p14:nvContentPartPr>
              <p14:xfrm>
                <a:off x="9465151" y="2532193"/>
                <a:ext cx="24120" cy="4320"/>
              </p14:xfrm>
            </p:contentPart>
          </mc:Choice>
          <mc:Fallback xmlns="">
            <p:pic>
              <p:nvPicPr>
                <p:cNvPr id="99" name="잉크 98">
                  <a:extLst>
                    <a:ext uri="{FF2B5EF4-FFF2-40B4-BE49-F238E27FC236}">
                      <a16:creationId xmlns:a16="http://schemas.microsoft.com/office/drawing/2014/main" id="{C530B5A5-5F76-42F6-A55A-FF435AEF147A}"/>
                    </a:ext>
                  </a:extLst>
                </p:cNvPr>
                <p:cNvPicPr/>
                <p:nvPr/>
              </p:nvPicPr>
              <p:blipFill>
                <a:blip r:embed="rId146"/>
                <a:stretch>
                  <a:fillRect/>
                </a:stretch>
              </p:blipFill>
              <p:spPr>
                <a:xfrm>
                  <a:off x="9460831" y="2527873"/>
                  <a:ext cx="3276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01" name="잉크 100">
                  <a:extLst>
                    <a:ext uri="{FF2B5EF4-FFF2-40B4-BE49-F238E27FC236}">
                      <a16:creationId xmlns:a16="http://schemas.microsoft.com/office/drawing/2014/main" id="{1CAE72FC-B9E1-4844-BFA6-B3C60205333C}"/>
                    </a:ext>
                  </a:extLst>
                </p14:cNvPr>
                <p14:cNvContentPartPr/>
                <p14:nvPr/>
              </p14:nvContentPartPr>
              <p14:xfrm>
                <a:off x="9611671" y="2391073"/>
                <a:ext cx="71280" cy="352440"/>
              </p14:xfrm>
            </p:contentPart>
          </mc:Choice>
          <mc:Fallback xmlns="">
            <p:pic>
              <p:nvPicPr>
                <p:cNvPr id="101" name="잉크 100">
                  <a:extLst>
                    <a:ext uri="{FF2B5EF4-FFF2-40B4-BE49-F238E27FC236}">
                      <a16:creationId xmlns:a16="http://schemas.microsoft.com/office/drawing/2014/main" id="{1CAE72FC-B9E1-4844-BFA6-B3C60205333C}"/>
                    </a:ext>
                  </a:extLst>
                </p:cNvPr>
                <p:cNvPicPr/>
                <p:nvPr/>
              </p:nvPicPr>
              <p:blipFill>
                <a:blip r:embed="rId148"/>
                <a:stretch>
                  <a:fillRect/>
                </a:stretch>
              </p:blipFill>
              <p:spPr>
                <a:xfrm>
                  <a:off x="9607351" y="2386753"/>
                  <a:ext cx="79920" cy="3610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02" name="잉크 101">
                  <a:extLst>
                    <a:ext uri="{FF2B5EF4-FFF2-40B4-BE49-F238E27FC236}">
                      <a16:creationId xmlns:a16="http://schemas.microsoft.com/office/drawing/2014/main" id="{8A14D383-EE79-42B5-AD50-7356C243C4A8}"/>
                    </a:ext>
                  </a:extLst>
                </p14:cNvPr>
                <p14:cNvContentPartPr/>
                <p14:nvPr/>
              </p14:nvContentPartPr>
              <p14:xfrm>
                <a:off x="9741631" y="2443993"/>
                <a:ext cx="145080" cy="50400"/>
              </p14:xfrm>
            </p:contentPart>
          </mc:Choice>
          <mc:Fallback xmlns="">
            <p:pic>
              <p:nvPicPr>
                <p:cNvPr id="102" name="잉크 101">
                  <a:extLst>
                    <a:ext uri="{FF2B5EF4-FFF2-40B4-BE49-F238E27FC236}">
                      <a16:creationId xmlns:a16="http://schemas.microsoft.com/office/drawing/2014/main" id="{8A14D383-EE79-42B5-AD50-7356C243C4A8}"/>
                    </a:ext>
                  </a:extLst>
                </p:cNvPr>
                <p:cNvPicPr/>
                <p:nvPr/>
              </p:nvPicPr>
              <p:blipFill>
                <a:blip r:embed="rId150"/>
                <a:stretch>
                  <a:fillRect/>
                </a:stretch>
              </p:blipFill>
              <p:spPr>
                <a:xfrm>
                  <a:off x="9737311" y="2439673"/>
                  <a:ext cx="15372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03" name="잉크 102">
                  <a:extLst>
                    <a:ext uri="{FF2B5EF4-FFF2-40B4-BE49-F238E27FC236}">
                      <a16:creationId xmlns:a16="http://schemas.microsoft.com/office/drawing/2014/main" id="{AE341813-A011-455F-B7BA-C77DD756559F}"/>
                    </a:ext>
                  </a:extLst>
                </p14:cNvPr>
                <p14:cNvContentPartPr/>
                <p14:nvPr/>
              </p14:nvContentPartPr>
              <p14:xfrm>
                <a:off x="9767191" y="2382073"/>
                <a:ext cx="138240" cy="209880"/>
              </p14:xfrm>
            </p:contentPart>
          </mc:Choice>
          <mc:Fallback xmlns="">
            <p:pic>
              <p:nvPicPr>
                <p:cNvPr id="103" name="잉크 102">
                  <a:extLst>
                    <a:ext uri="{FF2B5EF4-FFF2-40B4-BE49-F238E27FC236}">
                      <a16:creationId xmlns:a16="http://schemas.microsoft.com/office/drawing/2014/main" id="{AE341813-A011-455F-B7BA-C77DD756559F}"/>
                    </a:ext>
                  </a:extLst>
                </p:cNvPr>
                <p:cNvPicPr/>
                <p:nvPr/>
              </p:nvPicPr>
              <p:blipFill>
                <a:blip r:embed="rId152"/>
                <a:stretch>
                  <a:fillRect/>
                </a:stretch>
              </p:blipFill>
              <p:spPr>
                <a:xfrm>
                  <a:off x="9762871" y="2377753"/>
                  <a:ext cx="14688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05" name="잉크 104">
                  <a:extLst>
                    <a:ext uri="{FF2B5EF4-FFF2-40B4-BE49-F238E27FC236}">
                      <a16:creationId xmlns:a16="http://schemas.microsoft.com/office/drawing/2014/main" id="{2B693CFC-9B10-40ED-8E5F-DAA5FC881888}"/>
                    </a:ext>
                  </a:extLst>
                </p14:cNvPr>
                <p14:cNvContentPartPr/>
                <p14:nvPr/>
              </p14:nvContentPartPr>
              <p14:xfrm>
                <a:off x="9974551" y="2490073"/>
                <a:ext cx="133200" cy="12960"/>
              </p14:xfrm>
            </p:contentPart>
          </mc:Choice>
          <mc:Fallback xmlns="">
            <p:pic>
              <p:nvPicPr>
                <p:cNvPr id="105" name="잉크 104">
                  <a:extLst>
                    <a:ext uri="{FF2B5EF4-FFF2-40B4-BE49-F238E27FC236}">
                      <a16:creationId xmlns:a16="http://schemas.microsoft.com/office/drawing/2014/main" id="{2B693CFC-9B10-40ED-8E5F-DAA5FC881888}"/>
                    </a:ext>
                  </a:extLst>
                </p:cNvPr>
                <p:cNvPicPr/>
                <p:nvPr/>
              </p:nvPicPr>
              <p:blipFill>
                <a:blip r:embed="rId154"/>
                <a:stretch>
                  <a:fillRect/>
                </a:stretch>
              </p:blipFill>
              <p:spPr>
                <a:xfrm>
                  <a:off x="9970231" y="2485753"/>
                  <a:ext cx="1418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7" name="잉크 106">
                  <a:extLst>
                    <a:ext uri="{FF2B5EF4-FFF2-40B4-BE49-F238E27FC236}">
                      <a16:creationId xmlns:a16="http://schemas.microsoft.com/office/drawing/2014/main" id="{A8988882-3428-4CE0-82E8-E33C6EB479C4}"/>
                    </a:ext>
                  </a:extLst>
                </p14:cNvPr>
                <p14:cNvContentPartPr/>
                <p14:nvPr/>
              </p14:nvContentPartPr>
              <p14:xfrm>
                <a:off x="10177591" y="2405113"/>
                <a:ext cx="173160" cy="42480"/>
              </p14:xfrm>
            </p:contentPart>
          </mc:Choice>
          <mc:Fallback xmlns="">
            <p:pic>
              <p:nvPicPr>
                <p:cNvPr id="107" name="잉크 106">
                  <a:extLst>
                    <a:ext uri="{FF2B5EF4-FFF2-40B4-BE49-F238E27FC236}">
                      <a16:creationId xmlns:a16="http://schemas.microsoft.com/office/drawing/2014/main" id="{A8988882-3428-4CE0-82E8-E33C6EB479C4}"/>
                    </a:ext>
                  </a:extLst>
                </p:cNvPr>
                <p:cNvPicPr/>
                <p:nvPr/>
              </p:nvPicPr>
              <p:blipFill>
                <a:blip r:embed="rId156"/>
                <a:stretch>
                  <a:fillRect/>
                </a:stretch>
              </p:blipFill>
              <p:spPr>
                <a:xfrm>
                  <a:off x="10173271" y="2400793"/>
                  <a:ext cx="18180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8" name="잉크 107">
                  <a:extLst>
                    <a:ext uri="{FF2B5EF4-FFF2-40B4-BE49-F238E27FC236}">
                      <a16:creationId xmlns:a16="http://schemas.microsoft.com/office/drawing/2014/main" id="{55019DC4-09A8-4E3D-B8D4-131B611C882B}"/>
                    </a:ext>
                  </a:extLst>
                </p14:cNvPr>
                <p14:cNvContentPartPr/>
                <p14:nvPr/>
              </p14:nvContentPartPr>
              <p14:xfrm>
                <a:off x="10183351" y="2417713"/>
                <a:ext cx="154080" cy="110880"/>
              </p14:xfrm>
            </p:contentPart>
          </mc:Choice>
          <mc:Fallback xmlns="">
            <p:pic>
              <p:nvPicPr>
                <p:cNvPr id="108" name="잉크 107">
                  <a:extLst>
                    <a:ext uri="{FF2B5EF4-FFF2-40B4-BE49-F238E27FC236}">
                      <a16:creationId xmlns:a16="http://schemas.microsoft.com/office/drawing/2014/main" id="{55019DC4-09A8-4E3D-B8D4-131B611C882B}"/>
                    </a:ext>
                  </a:extLst>
                </p:cNvPr>
                <p:cNvPicPr/>
                <p:nvPr/>
              </p:nvPicPr>
              <p:blipFill>
                <a:blip r:embed="rId158"/>
                <a:stretch>
                  <a:fillRect/>
                </a:stretch>
              </p:blipFill>
              <p:spPr>
                <a:xfrm>
                  <a:off x="10179031" y="2413393"/>
                  <a:ext cx="1627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09" name="잉크 108">
                  <a:extLst>
                    <a:ext uri="{FF2B5EF4-FFF2-40B4-BE49-F238E27FC236}">
                      <a16:creationId xmlns:a16="http://schemas.microsoft.com/office/drawing/2014/main" id="{553AD3C6-F52B-4AAA-B5EC-4DAC5CDA4439}"/>
                    </a:ext>
                  </a:extLst>
                </p14:cNvPr>
                <p14:cNvContentPartPr/>
                <p14:nvPr/>
              </p14:nvContentPartPr>
              <p14:xfrm>
                <a:off x="10168231" y="2692753"/>
                <a:ext cx="93240" cy="162360"/>
              </p14:xfrm>
            </p:contentPart>
          </mc:Choice>
          <mc:Fallback xmlns="">
            <p:pic>
              <p:nvPicPr>
                <p:cNvPr id="109" name="잉크 108">
                  <a:extLst>
                    <a:ext uri="{FF2B5EF4-FFF2-40B4-BE49-F238E27FC236}">
                      <a16:creationId xmlns:a16="http://schemas.microsoft.com/office/drawing/2014/main" id="{553AD3C6-F52B-4AAA-B5EC-4DAC5CDA4439}"/>
                    </a:ext>
                  </a:extLst>
                </p:cNvPr>
                <p:cNvPicPr/>
                <p:nvPr/>
              </p:nvPicPr>
              <p:blipFill>
                <a:blip r:embed="rId160"/>
                <a:stretch>
                  <a:fillRect/>
                </a:stretch>
              </p:blipFill>
              <p:spPr>
                <a:xfrm>
                  <a:off x="10163911" y="2688433"/>
                  <a:ext cx="10188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10" name="잉크 109">
                  <a:extLst>
                    <a:ext uri="{FF2B5EF4-FFF2-40B4-BE49-F238E27FC236}">
                      <a16:creationId xmlns:a16="http://schemas.microsoft.com/office/drawing/2014/main" id="{D4E79664-206C-4E4B-8A7C-0C1AA802B143}"/>
                    </a:ext>
                  </a:extLst>
                </p14:cNvPr>
                <p14:cNvContentPartPr/>
                <p14:nvPr/>
              </p14:nvContentPartPr>
              <p14:xfrm>
                <a:off x="10206391" y="2615713"/>
                <a:ext cx="31320" cy="7560"/>
              </p14:xfrm>
            </p:contentPart>
          </mc:Choice>
          <mc:Fallback xmlns="">
            <p:pic>
              <p:nvPicPr>
                <p:cNvPr id="110" name="잉크 109">
                  <a:extLst>
                    <a:ext uri="{FF2B5EF4-FFF2-40B4-BE49-F238E27FC236}">
                      <a16:creationId xmlns:a16="http://schemas.microsoft.com/office/drawing/2014/main" id="{D4E79664-206C-4E4B-8A7C-0C1AA802B143}"/>
                    </a:ext>
                  </a:extLst>
                </p:cNvPr>
                <p:cNvPicPr/>
                <p:nvPr/>
              </p:nvPicPr>
              <p:blipFill>
                <a:blip r:embed="rId162"/>
                <a:stretch>
                  <a:fillRect/>
                </a:stretch>
              </p:blipFill>
              <p:spPr>
                <a:xfrm>
                  <a:off x="10202071" y="2611393"/>
                  <a:ext cx="3996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12" name="잉크 111">
                  <a:extLst>
                    <a:ext uri="{FF2B5EF4-FFF2-40B4-BE49-F238E27FC236}">
                      <a16:creationId xmlns:a16="http://schemas.microsoft.com/office/drawing/2014/main" id="{2EC72994-8AA6-4131-BFB2-E5504E0A96AE}"/>
                    </a:ext>
                  </a:extLst>
                </p14:cNvPr>
                <p14:cNvContentPartPr/>
                <p14:nvPr/>
              </p14:nvContentPartPr>
              <p14:xfrm>
                <a:off x="10452991" y="2414833"/>
                <a:ext cx="121320" cy="114480"/>
              </p14:xfrm>
            </p:contentPart>
          </mc:Choice>
          <mc:Fallback xmlns="">
            <p:pic>
              <p:nvPicPr>
                <p:cNvPr id="112" name="잉크 111">
                  <a:extLst>
                    <a:ext uri="{FF2B5EF4-FFF2-40B4-BE49-F238E27FC236}">
                      <a16:creationId xmlns:a16="http://schemas.microsoft.com/office/drawing/2014/main" id="{2EC72994-8AA6-4131-BFB2-E5504E0A96AE}"/>
                    </a:ext>
                  </a:extLst>
                </p:cNvPr>
                <p:cNvPicPr/>
                <p:nvPr/>
              </p:nvPicPr>
              <p:blipFill>
                <a:blip r:embed="rId164"/>
                <a:stretch>
                  <a:fillRect/>
                </a:stretch>
              </p:blipFill>
              <p:spPr>
                <a:xfrm>
                  <a:off x="10448671" y="2410513"/>
                  <a:ext cx="1299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13" name="잉크 112">
                  <a:extLst>
                    <a:ext uri="{FF2B5EF4-FFF2-40B4-BE49-F238E27FC236}">
                      <a16:creationId xmlns:a16="http://schemas.microsoft.com/office/drawing/2014/main" id="{E6128495-168E-4A8E-83C0-D6697E140BBF}"/>
                    </a:ext>
                  </a:extLst>
                </p14:cNvPr>
                <p14:cNvContentPartPr/>
                <p14:nvPr/>
              </p14:nvContentPartPr>
              <p14:xfrm>
                <a:off x="10560631" y="2587273"/>
                <a:ext cx="65880" cy="176400"/>
              </p14:xfrm>
            </p:contentPart>
          </mc:Choice>
          <mc:Fallback xmlns="">
            <p:pic>
              <p:nvPicPr>
                <p:cNvPr id="113" name="잉크 112">
                  <a:extLst>
                    <a:ext uri="{FF2B5EF4-FFF2-40B4-BE49-F238E27FC236}">
                      <a16:creationId xmlns:a16="http://schemas.microsoft.com/office/drawing/2014/main" id="{E6128495-168E-4A8E-83C0-D6697E140BBF}"/>
                    </a:ext>
                  </a:extLst>
                </p:cNvPr>
                <p:cNvPicPr/>
                <p:nvPr/>
              </p:nvPicPr>
              <p:blipFill>
                <a:blip r:embed="rId166"/>
                <a:stretch>
                  <a:fillRect/>
                </a:stretch>
              </p:blipFill>
              <p:spPr>
                <a:xfrm>
                  <a:off x="10556311" y="2582953"/>
                  <a:ext cx="7452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14" name="잉크 113">
                  <a:extLst>
                    <a:ext uri="{FF2B5EF4-FFF2-40B4-BE49-F238E27FC236}">
                      <a16:creationId xmlns:a16="http://schemas.microsoft.com/office/drawing/2014/main" id="{B2D3ED61-F829-494F-A72F-A0C4D347DB03}"/>
                    </a:ext>
                  </a:extLst>
                </p14:cNvPr>
                <p14:cNvContentPartPr/>
                <p14:nvPr/>
              </p14:nvContentPartPr>
              <p14:xfrm>
                <a:off x="10574671" y="2491873"/>
                <a:ext cx="44640" cy="12240"/>
              </p14:xfrm>
            </p:contentPart>
          </mc:Choice>
          <mc:Fallback xmlns="">
            <p:pic>
              <p:nvPicPr>
                <p:cNvPr id="114" name="잉크 113">
                  <a:extLst>
                    <a:ext uri="{FF2B5EF4-FFF2-40B4-BE49-F238E27FC236}">
                      <a16:creationId xmlns:a16="http://schemas.microsoft.com/office/drawing/2014/main" id="{B2D3ED61-F829-494F-A72F-A0C4D347DB03}"/>
                    </a:ext>
                  </a:extLst>
                </p:cNvPr>
                <p:cNvPicPr/>
                <p:nvPr/>
              </p:nvPicPr>
              <p:blipFill>
                <a:blip r:embed="rId168"/>
                <a:stretch>
                  <a:fillRect/>
                </a:stretch>
              </p:blipFill>
              <p:spPr>
                <a:xfrm>
                  <a:off x="10570351" y="2487553"/>
                  <a:ext cx="532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15" name="잉크 114">
                  <a:extLst>
                    <a:ext uri="{FF2B5EF4-FFF2-40B4-BE49-F238E27FC236}">
                      <a16:creationId xmlns:a16="http://schemas.microsoft.com/office/drawing/2014/main" id="{92265FB9-C4C1-42E6-9FAF-59E5209722E6}"/>
                    </a:ext>
                  </a:extLst>
                </p14:cNvPr>
                <p14:cNvContentPartPr/>
                <p14:nvPr/>
              </p14:nvContentPartPr>
              <p14:xfrm>
                <a:off x="10719751" y="2374873"/>
                <a:ext cx="21600" cy="311400"/>
              </p14:xfrm>
            </p:contentPart>
          </mc:Choice>
          <mc:Fallback xmlns="">
            <p:pic>
              <p:nvPicPr>
                <p:cNvPr id="115" name="잉크 114">
                  <a:extLst>
                    <a:ext uri="{FF2B5EF4-FFF2-40B4-BE49-F238E27FC236}">
                      <a16:creationId xmlns:a16="http://schemas.microsoft.com/office/drawing/2014/main" id="{92265FB9-C4C1-42E6-9FAF-59E5209722E6}"/>
                    </a:ext>
                  </a:extLst>
                </p:cNvPr>
                <p:cNvPicPr/>
                <p:nvPr/>
              </p:nvPicPr>
              <p:blipFill>
                <a:blip r:embed="rId170"/>
                <a:stretch>
                  <a:fillRect/>
                </a:stretch>
              </p:blipFill>
              <p:spPr>
                <a:xfrm>
                  <a:off x="10715431" y="2370553"/>
                  <a:ext cx="30240" cy="3200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16" name="잉크 115">
                  <a:extLst>
                    <a:ext uri="{FF2B5EF4-FFF2-40B4-BE49-F238E27FC236}">
                      <a16:creationId xmlns:a16="http://schemas.microsoft.com/office/drawing/2014/main" id="{9339F5C3-2BF0-4D25-8EE1-77B18DA468B9}"/>
                    </a:ext>
                  </a:extLst>
                </p14:cNvPr>
                <p14:cNvContentPartPr/>
                <p14:nvPr/>
              </p14:nvContentPartPr>
              <p14:xfrm>
                <a:off x="10719751" y="2384953"/>
                <a:ext cx="90000" cy="96840"/>
              </p14:xfrm>
            </p:contentPart>
          </mc:Choice>
          <mc:Fallback xmlns="">
            <p:pic>
              <p:nvPicPr>
                <p:cNvPr id="116" name="잉크 115">
                  <a:extLst>
                    <a:ext uri="{FF2B5EF4-FFF2-40B4-BE49-F238E27FC236}">
                      <a16:creationId xmlns:a16="http://schemas.microsoft.com/office/drawing/2014/main" id="{9339F5C3-2BF0-4D25-8EE1-77B18DA468B9}"/>
                    </a:ext>
                  </a:extLst>
                </p:cNvPr>
                <p:cNvPicPr/>
                <p:nvPr/>
              </p:nvPicPr>
              <p:blipFill>
                <a:blip r:embed="rId172"/>
                <a:stretch>
                  <a:fillRect/>
                </a:stretch>
              </p:blipFill>
              <p:spPr>
                <a:xfrm>
                  <a:off x="10715431" y="2380633"/>
                  <a:ext cx="986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7" name="잉크 116">
                  <a:extLst>
                    <a:ext uri="{FF2B5EF4-FFF2-40B4-BE49-F238E27FC236}">
                      <a16:creationId xmlns:a16="http://schemas.microsoft.com/office/drawing/2014/main" id="{04F92438-359D-4267-B488-EFB2356A761B}"/>
                    </a:ext>
                  </a:extLst>
                </p14:cNvPr>
                <p14:cNvContentPartPr/>
                <p14:nvPr/>
              </p14:nvContentPartPr>
              <p14:xfrm>
                <a:off x="10770151" y="2571433"/>
                <a:ext cx="78120" cy="221400"/>
              </p14:xfrm>
            </p:contentPart>
          </mc:Choice>
          <mc:Fallback xmlns="">
            <p:pic>
              <p:nvPicPr>
                <p:cNvPr id="117" name="잉크 116">
                  <a:extLst>
                    <a:ext uri="{FF2B5EF4-FFF2-40B4-BE49-F238E27FC236}">
                      <a16:creationId xmlns:a16="http://schemas.microsoft.com/office/drawing/2014/main" id="{04F92438-359D-4267-B488-EFB2356A761B}"/>
                    </a:ext>
                  </a:extLst>
                </p:cNvPr>
                <p:cNvPicPr/>
                <p:nvPr/>
              </p:nvPicPr>
              <p:blipFill>
                <a:blip r:embed="rId174"/>
                <a:stretch>
                  <a:fillRect/>
                </a:stretch>
              </p:blipFill>
              <p:spPr>
                <a:xfrm>
                  <a:off x="10765831" y="2567113"/>
                  <a:ext cx="8676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9" name="잉크 118">
                  <a:extLst>
                    <a:ext uri="{FF2B5EF4-FFF2-40B4-BE49-F238E27FC236}">
                      <a16:creationId xmlns:a16="http://schemas.microsoft.com/office/drawing/2014/main" id="{5493F8C2-18E8-4F6B-AFC4-418CDE5656EF}"/>
                    </a:ext>
                  </a:extLst>
                </p14:cNvPr>
                <p14:cNvContentPartPr/>
                <p14:nvPr/>
              </p14:nvContentPartPr>
              <p14:xfrm>
                <a:off x="10891111" y="2317633"/>
                <a:ext cx="114840" cy="168840"/>
              </p14:xfrm>
            </p:contentPart>
          </mc:Choice>
          <mc:Fallback xmlns="">
            <p:pic>
              <p:nvPicPr>
                <p:cNvPr id="119" name="잉크 118">
                  <a:extLst>
                    <a:ext uri="{FF2B5EF4-FFF2-40B4-BE49-F238E27FC236}">
                      <a16:creationId xmlns:a16="http://schemas.microsoft.com/office/drawing/2014/main" id="{5493F8C2-18E8-4F6B-AFC4-418CDE5656EF}"/>
                    </a:ext>
                  </a:extLst>
                </p:cNvPr>
                <p:cNvPicPr/>
                <p:nvPr/>
              </p:nvPicPr>
              <p:blipFill>
                <a:blip r:embed="rId176"/>
                <a:stretch>
                  <a:fillRect/>
                </a:stretch>
              </p:blipFill>
              <p:spPr>
                <a:xfrm>
                  <a:off x="10886791" y="2313313"/>
                  <a:ext cx="12348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20" name="잉크 119">
                  <a:extLst>
                    <a:ext uri="{FF2B5EF4-FFF2-40B4-BE49-F238E27FC236}">
                      <a16:creationId xmlns:a16="http://schemas.microsoft.com/office/drawing/2014/main" id="{4A5E546F-3DC0-4CAB-83BC-77C0B5C6AA8D}"/>
                    </a:ext>
                  </a:extLst>
                </p14:cNvPr>
                <p14:cNvContentPartPr/>
                <p14:nvPr/>
              </p14:nvContentPartPr>
              <p14:xfrm>
                <a:off x="11000551" y="2533273"/>
                <a:ext cx="59760" cy="181080"/>
              </p14:xfrm>
            </p:contentPart>
          </mc:Choice>
          <mc:Fallback xmlns="">
            <p:pic>
              <p:nvPicPr>
                <p:cNvPr id="120" name="잉크 119">
                  <a:extLst>
                    <a:ext uri="{FF2B5EF4-FFF2-40B4-BE49-F238E27FC236}">
                      <a16:creationId xmlns:a16="http://schemas.microsoft.com/office/drawing/2014/main" id="{4A5E546F-3DC0-4CAB-83BC-77C0B5C6AA8D}"/>
                    </a:ext>
                  </a:extLst>
                </p:cNvPr>
                <p:cNvPicPr/>
                <p:nvPr/>
              </p:nvPicPr>
              <p:blipFill>
                <a:blip r:embed="rId178"/>
                <a:stretch>
                  <a:fillRect/>
                </a:stretch>
              </p:blipFill>
              <p:spPr>
                <a:xfrm>
                  <a:off x="10996231" y="2528953"/>
                  <a:ext cx="6840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21" name="잉크 120">
                  <a:extLst>
                    <a:ext uri="{FF2B5EF4-FFF2-40B4-BE49-F238E27FC236}">
                      <a16:creationId xmlns:a16="http://schemas.microsoft.com/office/drawing/2014/main" id="{61D8687E-F699-4CF5-8A76-C76C049A2BA8}"/>
                    </a:ext>
                  </a:extLst>
                </p14:cNvPr>
                <p14:cNvContentPartPr/>
                <p14:nvPr/>
              </p14:nvContentPartPr>
              <p14:xfrm>
                <a:off x="11051671" y="2399713"/>
                <a:ext cx="33120" cy="22680"/>
              </p14:xfrm>
            </p:contentPart>
          </mc:Choice>
          <mc:Fallback xmlns="">
            <p:pic>
              <p:nvPicPr>
                <p:cNvPr id="121" name="잉크 120">
                  <a:extLst>
                    <a:ext uri="{FF2B5EF4-FFF2-40B4-BE49-F238E27FC236}">
                      <a16:creationId xmlns:a16="http://schemas.microsoft.com/office/drawing/2014/main" id="{61D8687E-F699-4CF5-8A76-C76C049A2BA8}"/>
                    </a:ext>
                  </a:extLst>
                </p:cNvPr>
                <p:cNvPicPr/>
                <p:nvPr/>
              </p:nvPicPr>
              <p:blipFill>
                <a:blip r:embed="rId180"/>
                <a:stretch>
                  <a:fillRect/>
                </a:stretch>
              </p:blipFill>
              <p:spPr>
                <a:xfrm>
                  <a:off x="11047351" y="2395393"/>
                  <a:ext cx="417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23" name="잉크 122">
                  <a:extLst>
                    <a:ext uri="{FF2B5EF4-FFF2-40B4-BE49-F238E27FC236}">
                      <a16:creationId xmlns:a16="http://schemas.microsoft.com/office/drawing/2014/main" id="{3FBAEF60-7E71-4D1B-98E3-45A0166B526C}"/>
                    </a:ext>
                  </a:extLst>
                </p14:cNvPr>
                <p14:cNvContentPartPr/>
                <p14:nvPr/>
              </p14:nvContentPartPr>
              <p14:xfrm>
                <a:off x="11154631" y="2454433"/>
                <a:ext cx="167040" cy="24120"/>
              </p14:xfrm>
            </p:contentPart>
          </mc:Choice>
          <mc:Fallback xmlns="">
            <p:pic>
              <p:nvPicPr>
                <p:cNvPr id="123" name="잉크 122">
                  <a:extLst>
                    <a:ext uri="{FF2B5EF4-FFF2-40B4-BE49-F238E27FC236}">
                      <a16:creationId xmlns:a16="http://schemas.microsoft.com/office/drawing/2014/main" id="{3FBAEF60-7E71-4D1B-98E3-45A0166B526C}"/>
                    </a:ext>
                  </a:extLst>
                </p:cNvPr>
                <p:cNvPicPr/>
                <p:nvPr/>
              </p:nvPicPr>
              <p:blipFill>
                <a:blip r:embed="rId182"/>
                <a:stretch>
                  <a:fillRect/>
                </a:stretch>
              </p:blipFill>
              <p:spPr>
                <a:xfrm>
                  <a:off x="11150311" y="2450113"/>
                  <a:ext cx="17568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24" name="잉크 123">
                  <a:extLst>
                    <a:ext uri="{FF2B5EF4-FFF2-40B4-BE49-F238E27FC236}">
                      <a16:creationId xmlns:a16="http://schemas.microsoft.com/office/drawing/2014/main" id="{9412F394-5B4C-49B2-B33E-71BB6FF63584}"/>
                    </a:ext>
                  </a:extLst>
                </p14:cNvPr>
                <p14:cNvContentPartPr/>
                <p14:nvPr/>
              </p14:nvContentPartPr>
              <p14:xfrm>
                <a:off x="11246071" y="2397193"/>
                <a:ext cx="11880" cy="192600"/>
              </p14:xfrm>
            </p:contentPart>
          </mc:Choice>
          <mc:Fallback xmlns="">
            <p:pic>
              <p:nvPicPr>
                <p:cNvPr id="124" name="잉크 123">
                  <a:extLst>
                    <a:ext uri="{FF2B5EF4-FFF2-40B4-BE49-F238E27FC236}">
                      <a16:creationId xmlns:a16="http://schemas.microsoft.com/office/drawing/2014/main" id="{9412F394-5B4C-49B2-B33E-71BB6FF63584}"/>
                    </a:ext>
                  </a:extLst>
                </p:cNvPr>
                <p:cNvPicPr/>
                <p:nvPr/>
              </p:nvPicPr>
              <p:blipFill>
                <a:blip r:embed="rId184"/>
                <a:stretch>
                  <a:fillRect/>
                </a:stretch>
              </p:blipFill>
              <p:spPr>
                <a:xfrm>
                  <a:off x="11241751" y="2392873"/>
                  <a:ext cx="2052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25" name="잉크 124">
                  <a:extLst>
                    <a:ext uri="{FF2B5EF4-FFF2-40B4-BE49-F238E27FC236}">
                      <a16:creationId xmlns:a16="http://schemas.microsoft.com/office/drawing/2014/main" id="{290A8047-9E08-4430-A8A8-331AFD1A240F}"/>
                    </a:ext>
                  </a:extLst>
                </p14:cNvPr>
                <p14:cNvContentPartPr/>
                <p14:nvPr/>
              </p14:nvContentPartPr>
              <p14:xfrm>
                <a:off x="11383231" y="2387833"/>
                <a:ext cx="125640" cy="111600"/>
              </p14:xfrm>
            </p:contentPart>
          </mc:Choice>
          <mc:Fallback xmlns="">
            <p:pic>
              <p:nvPicPr>
                <p:cNvPr id="125" name="잉크 124">
                  <a:extLst>
                    <a:ext uri="{FF2B5EF4-FFF2-40B4-BE49-F238E27FC236}">
                      <a16:creationId xmlns:a16="http://schemas.microsoft.com/office/drawing/2014/main" id="{290A8047-9E08-4430-A8A8-331AFD1A240F}"/>
                    </a:ext>
                  </a:extLst>
                </p:cNvPr>
                <p:cNvPicPr/>
                <p:nvPr/>
              </p:nvPicPr>
              <p:blipFill>
                <a:blip r:embed="rId186"/>
                <a:stretch>
                  <a:fillRect/>
                </a:stretch>
              </p:blipFill>
              <p:spPr>
                <a:xfrm>
                  <a:off x="11378911" y="2383513"/>
                  <a:ext cx="1342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26" name="잉크 125">
                  <a:extLst>
                    <a:ext uri="{FF2B5EF4-FFF2-40B4-BE49-F238E27FC236}">
                      <a16:creationId xmlns:a16="http://schemas.microsoft.com/office/drawing/2014/main" id="{11ABDE75-81F6-4338-B8E3-FBEC96B357DC}"/>
                    </a:ext>
                  </a:extLst>
                </p14:cNvPr>
                <p14:cNvContentPartPr/>
                <p14:nvPr/>
              </p14:nvContentPartPr>
              <p14:xfrm>
                <a:off x="11484751" y="2553793"/>
                <a:ext cx="87120" cy="61560"/>
              </p14:xfrm>
            </p:contentPart>
          </mc:Choice>
          <mc:Fallback xmlns="">
            <p:pic>
              <p:nvPicPr>
                <p:cNvPr id="126" name="잉크 125">
                  <a:extLst>
                    <a:ext uri="{FF2B5EF4-FFF2-40B4-BE49-F238E27FC236}">
                      <a16:creationId xmlns:a16="http://schemas.microsoft.com/office/drawing/2014/main" id="{11ABDE75-81F6-4338-B8E3-FBEC96B357DC}"/>
                    </a:ext>
                  </a:extLst>
                </p:cNvPr>
                <p:cNvPicPr/>
                <p:nvPr/>
              </p:nvPicPr>
              <p:blipFill>
                <a:blip r:embed="rId188"/>
                <a:stretch>
                  <a:fillRect/>
                </a:stretch>
              </p:blipFill>
              <p:spPr>
                <a:xfrm>
                  <a:off x="11480431" y="2549473"/>
                  <a:ext cx="9576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27" name="잉크 126">
                  <a:extLst>
                    <a:ext uri="{FF2B5EF4-FFF2-40B4-BE49-F238E27FC236}">
                      <a16:creationId xmlns:a16="http://schemas.microsoft.com/office/drawing/2014/main" id="{03F80ED4-FD0C-4C2D-9657-1D00D9B8E4D8}"/>
                    </a:ext>
                  </a:extLst>
                </p14:cNvPr>
                <p14:cNvContentPartPr/>
                <p14:nvPr/>
              </p14:nvContentPartPr>
              <p14:xfrm>
                <a:off x="11538751" y="2478193"/>
                <a:ext cx="61200" cy="5040"/>
              </p14:xfrm>
            </p:contentPart>
          </mc:Choice>
          <mc:Fallback xmlns="">
            <p:pic>
              <p:nvPicPr>
                <p:cNvPr id="127" name="잉크 126">
                  <a:extLst>
                    <a:ext uri="{FF2B5EF4-FFF2-40B4-BE49-F238E27FC236}">
                      <a16:creationId xmlns:a16="http://schemas.microsoft.com/office/drawing/2014/main" id="{03F80ED4-FD0C-4C2D-9657-1D00D9B8E4D8}"/>
                    </a:ext>
                  </a:extLst>
                </p:cNvPr>
                <p:cNvPicPr/>
                <p:nvPr/>
              </p:nvPicPr>
              <p:blipFill>
                <a:blip r:embed="rId190"/>
                <a:stretch>
                  <a:fillRect/>
                </a:stretch>
              </p:blipFill>
              <p:spPr>
                <a:xfrm>
                  <a:off x="11534431" y="2473873"/>
                  <a:ext cx="6984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28" name="잉크 127">
                  <a:extLst>
                    <a:ext uri="{FF2B5EF4-FFF2-40B4-BE49-F238E27FC236}">
                      <a16:creationId xmlns:a16="http://schemas.microsoft.com/office/drawing/2014/main" id="{B5C5BF73-D7E5-4872-ACED-828C3CC0B8EA}"/>
                    </a:ext>
                  </a:extLst>
                </p14:cNvPr>
                <p14:cNvContentPartPr/>
                <p14:nvPr/>
              </p14:nvContentPartPr>
              <p14:xfrm>
                <a:off x="11647471" y="2352193"/>
                <a:ext cx="67320" cy="282960"/>
              </p14:xfrm>
            </p:contentPart>
          </mc:Choice>
          <mc:Fallback xmlns="">
            <p:pic>
              <p:nvPicPr>
                <p:cNvPr id="128" name="잉크 127">
                  <a:extLst>
                    <a:ext uri="{FF2B5EF4-FFF2-40B4-BE49-F238E27FC236}">
                      <a16:creationId xmlns:a16="http://schemas.microsoft.com/office/drawing/2014/main" id="{B5C5BF73-D7E5-4872-ACED-828C3CC0B8EA}"/>
                    </a:ext>
                  </a:extLst>
                </p:cNvPr>
                <p:cNvPicPr/>
                <p:nvPr/>
              </p:nvPicPr>
              <p:blipFill>
                <a:blip r:embed="rId192"/>
                <a:stretch>
                  <a:fillRect/>
                </a:stretch>
              </p:blipFill>
              <p:spPr>
                <a:xfrm>
                  <a:off x="11643151" y="2347873"/>
                  <a:ext cx="7596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29" name="잉크 128">
                  <a:extLst>
                    <a:ext uri="{FF2B5EF4-FFF2-40B4-BE49-F238E27FC236}">
                      <a16:creationId xmlns:a16="http://schemas.microsoft.com/office/drawing/2014/main" id="{AB53AB9B-8B72-47DF-B23B-11AA5B423FE1}"/>
                    </a:ext>
                  </a:extLst>
                </p14:cNvPr>
                <p14:cNvContentPartPr/>
                <p14:nvPr/>
              </p14:nvContentPartPr>
              <p14:xfrm>
                <a:off x="11659711" y="2585473"/>
                <a:ext cx="92160" cy="94320"/>
              </p14:xfrm>
            </p:contentPart>
          </mc:Choice>
          <mc:Fallback xmlns="">
            <p:pic>
              <p:nvPicPr>
                <p:cNvPr id="129" name="잉크 128">
                  <a:extLst>
                    <a:ext uri="{FF2B5EF4-FFF2-40B4-BE49-F238E27FC236}">
                      <a16:creationId xmlns:a16="http://schemas.microsoft.com/office/drawing/2014/main" id="{AB53AB9B-8B72-47DF-B23B-11AA5B423FE1}"/>
                    </a:ext>
                  </a:extLst>
                </p:cNvPr>
                <p:cNvPicPr/>
                <p:nvPr/>
              </p:nvPicPr>
              <p:blipFill>
                <a:blip r:embed="rId194"/>
                <a:stretch>
                  <a:fillRect/>
                </a:stretch>
              </p:blipFill>
              <p:spPr>
                <a:xfrm>
                  <a:off x="11655391" y="2581153"/>
                  <a:ext cx="1008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30" name="잉크 129">
                  <a:extLst>
                    <a:ext uri="{FF2B5EF4-FFF2-40B4-BE49-F238E27FC236}">
                      <a16:creationId xmlns:a16="http://schemas.microsoft.com/office/drawing/2014/main" id="{BFCC6425-4903-4C0D-860A-2B4F6FCA0647}"/>
                    </a:ext>
                  </a:extLst>
                </p14:cNvPr>
                <p14:cNvContentPartPr/>
                <p14:nvPr/>
              </p14:nvContentPartPr>
              <p14:xfrm>
                <a:off x="11727751" y="2511673"/>
                <a:ext cx="35640" cy="10800"/>
              </p14:xfrm>
            </p:contentPart>
          </mc:Choice>
          <mc:Fallback xmlns="">
            <p:pic>
              <p:nvPicPr>
                <p:cNvPr id="130" name="잉크 129">
                  <a:extLst>
                    <a:ext uri="{FF2B5EF4-FFF2-40B4-BE49-F238E27FC236}">
                      <a16:creationId xmlns:a16="http://schemas.microsoft.com/office/drawing/2014/main" id="{BFCC6425-4903-4C0D-860A-2B4F6FCA0647}"/>
                    </a:ext>
                  </a:extLst>
                </p:cNvPr>
                <p:cNvPicPr/>
                <p:nvPr/>
              </p:nvPicPr>
              <p:blipFill>
                <a:blip r:embed="rId196"/>
                <a:stretch>
                  <a:fillRect/>
                </a:stretch>
              </p:blipFill>
              <p:spPr>
                <a:xfrm>
                  <a:off x="11723431" y="2507353"/>
                  <a:ext cx="4428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31" name="잉크 130">
                  <a:extLst>
                    <a:ext uri="{FF2B5EF4-FFF2-40B4-BE49-F238E27FC236}">
                      <a16:creationId xmlns:a16="http://schemas.microsoft.com/office/drawing/2014/main" id="{2ED7BB08-1822-4DB2-B3A5-FEB700F8AC1D}"/>
                    </a:ext>
                  </a:extLst>
                </p14:cNvPr>
                <p14:cNvContentPartPr/>
                <p14:nvPr/>
              </p14:nvContentPartPr>
              <p14:xfrm>
                <a:off x="11808031" y="2365873"/>
                <a:ext cx="97560" cy="197640"/>
              </p14:xfrm>
            </p:contentPart>
          </mc:Choice>
          <mc:Fallback xmlns="">
            <p:pic>
              <p:nvPicPr>
                <p:cNvPr id="131" name="잉크 130">
                  <a:extLst>
                    <a:ext uri="{FF2B5EF4-FFF2-40B4-BE49-F238E27FC236}">
                      <a16:creationId xmlns:a16="http://schemas.microsoft.com/office/drawing/2014/main" id="{2ED7BB08-1822-4DB2-B3A5-FEB700F8AC1D}"/>
                    </a:ext>
                  </a:extLst>
                </p:cNvPr>
                <p:cNvPicPr/>
                <p:nvPr/>
              </p:nvPicPr>
              <p:blipFill>
                <a:blip r:embed="rId198"/>
                <a:stretch>
                  <a:fillRect/>
                </a:stretch>
              </p:blipFill>
              <p:spPr>
                <a:xfrm>
                  <a:off x="11803711" y="2361553"/>
                  <a:ext cx="10620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32" name="잉크 131">
                  <a:extLst>
                    <a:ext uri="{FF2B5EF4-FFF2-40B4-BE49-F238E27FC236}">
                      <a16:creationId xmlns:a16="http://schemas.microsoft.com/office/drawing/2014/main" id="{5ADEF36C-11D2-40D2-B114-79E1DA79C440}"/>
                    </a:ext>
                  </a:extLst>
                </p14:cNvPr>
                <p14:cNvContentPartPr/>
                <p14:nvPr/>
              </p14:nvContentPartPr>
              <p14:xfrm>
                <a:off x="11907031" y="2461633"/>
                <a:ext cx="86760" cy="174600"/>
              </p14:xfrm>
            </p:contentPart>
          </mc:Choice>
          <mc:Fallback xmlns="">
            <p:pic>
              <p:nvPicPr>
                <p:cNvPr id="132" name="잉크 131">
                  <a:extLst>
                    <a:ext uri="{FF2B5EF4-FFF2-40B4-BE49-F238E27FC236}">
                      <a16:creationId xmlns:a16="http://schemas.microsoft.com/office/drawing/2014/main" id="{5ADEF36C-11D2-40D2-B114-79E1DA79C440}"/>
                    </a:ext>
                  </a:extLst>
                </p:cNvPr>
                <p:cNvPicPr/>
                <p:nvPr/>
              </p:nvPicPr>
              <p:blipFill>
                <a:blip r:embed="rId200"/>
                <a:stretch>
                  <a:fillRect/>
                </a:stretch>
              </p:blipFill>
              <p:spPr>
                <a:xfrm>
                  <a:off x="11902711" y="2457313"/>
                  <a:ext cx="95400" cy="183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1">
            <p14:nvContentPartPr>
              <p14:cNvPr id="134" name="잉크 133">
                <a:extLst>
                  <a:ext uri="{FF2B5EF4-FFF2-40B4-BE49-F238E27FC236}">
                    <a16:creationId xmlns:a16="http://schemas.microsoft.com/office/drawing/2014/main" id="{4F058D83-BA26-4370-8A77-312DD9BEE149}"/>
                  </a:ext>
                </a:extLst>
              </p14:cNvPr>
              <p14:cNvContentPartPr/>
              <p14:nvPr/>
            </p14:nvContentPartPr>
            <p14:xfrm>
              <a:off x="7249351" y="2797153"/>
              <a:ext cx="1352880" cy="82800"/>
            </p14:xfrm>
          </p:contentPart>
        </mc:Choice>
        <mc:Fallback xmlns="">
          <p:pic>
            <p:nvPicPr>
              <p:cNvPr id="134" name="잉크 133">
                <a:extLst>
                  <a:ext uri="{FF2B5EF4-FFF2-40B4-BE49-F238E27FC236}">
                    <a16:creationId xmlns:a16="http://schemas.microsoft.com/office/drawing/2014/main" id="{4F058D83-BA26-4370-8A77-312DD9BEE149}"/>
                  </a:ext>
                </a:extLst>
              </p:cNvPr>
              <p:cNvPicPr/>
              <p:nvPr/>
            </p:nvPicPr>
            <p:blipFill>
              <a:blip r:embed="rId202"/>
              <a:stretch>
                <a:fillRect/>
              </a:stretch>
            </p:blipFill>
            <p:spPr>
              <a:xfrm>
                <a:off x="7245031" y="2792833"/>
                <a:ext cx="1361520" cy="91440"/>
              </a:xfrm>
              <a:prstGeom prst="rect">
                <a:avLst/>
              </a:prstGeom>
            </p:spPr>
          </p:pic>
        </mc:Fallback>
      </mc:AlternateContent>
      <p:grpSp>
        <p:nvGrpSpPr>
          <p:cNvPr id="142" name="그룹 141">
            <a:extLst>
              <a:ext uri="{FF2B5EF4-FFF2-40B4-BE49-F238E27FC236}">
                <a16:creationId xmlns:a16="http://schemas.microsoft.com/office/drawing/2014/main" id="{146206C8-230D-4763-8AEF-5ED260325083}"/>
              </a:ext>
            </a:extLst>
          </p:cNvPr>
          <p:cNvGrpSpPr/>
          <p:nvPr/>
        </p:nvGrpSpPr>
        <p:grpSpPr>
          <a:xfrm>
            <a:off x="11140591" y="2912353"/>
            <a:ext cx="785160" cy="406080"/>
            <a:chOff x="11140591" y="2912353"/>
            <a:chExt cx="785160" cy="406080"/>
          </a:xfrm>
        </p:grpSpPr>
        <mc:AlternateContent xmlns:mc="http://schemas.openxmlformats.org/markup-compatibility/2006" xmlns:p14="http://schemas.microsoft.com/office/powerpoint/2010/main">
          <mc:Choice Requires="p14">
            <p:contentPart p14:bwMode="auto" r:id="rId203">
              <p14:nvContentPartPr>
                <p14:cNvPr id="135" name="잉크 134">
                  <a:extLst>
                    <a:ext uri="{FF2B5EF4-FFF2-40B4-BE49-F238E27FC236}">
                      <a16:creationId xmlns:a16="http://schemas.microsoft.com/office/drawing/2014/main" id="{2CEF7561-64FE-4983-8D81-A3EA3F4C16C8}"/>
                    </a:ext>
                  </a:extLst>
                </p14:cNvPr>
                <p14:cNvContentPartPr/>
                <p14:nvPr/>
              </p14:nvContentPartPr>
              <p14:xfrm>
                <a:off x="11140591" y="3005233"/>
                <a:ext cx="112320" cy="16200"/>
              </p14:xfrm>
            </p:contentPart>
          </mc:Choice>
          <mc:Fallback xmlns="">
            <p:pic>
              <p:nvPicPr>
                <p:cNvPr id="135" name="잉크 134">
                  <a:extLst>
                    <a:ext uri="{FF2B5EF4-FFF2-40B4-BE49-F238E27FC236}">
                      <a16:creationId xmlns:a16="http://schemas.microsoft.com/office/drawing/2014/main" id="{2CEF7561-64FE-4983-8D81-A3EA3F4C16C8}"/>
                    </a:ext>
                  </a:extLst>
                </p:cNvPr>
                <p:cNvPicPr/>
                <p:nvPr/>
              </p:nvPicPr>
              <p:blipFill>
                <a:blip r:embed="rId204"/>
                <a:stretch>
                  <a:fillRect/>
                </a:stretch>
              </p:blipFill>
              <p:spPr>
                <a:xfrm>
                  <a:off x="11136271" y="3000913"/>
                  <a:ext cx="12096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36" name="잉크 135">
                  <a:extLst>
                    <a:ext uri="{FF2B5EF4-FFF2-40B4-BE49-F238E27FC236}">
                      <a16:creationId xmlns:a16="http://schemas.microsoft.com/office/drawing/2014/main" id="{7BE1864E-2B07-40D6-92CF-F53E59FE91F0}"/>
                    </a:ext>
                  </a:extLst>
                </p14:cNvPr>
                <p14:cNvContentPartPr/>
                <p14:nvPr/>
              </p14:nvContentPartPr>
              <p14:xfrm>
                <a:off x="11323831" y="2912353"/>
                <a:ext cx="118080" cy="141840"/>
              </p14:xfrm>
            </p:contentPart>
          </mc:Choice>
          <mc:Fallback xmlns="">
            <p:pic>
              <p:nvPicPr>
                <p:cNvPr id="136" name="잉크 135">
                  <a:extLst>
                    <a:ext uri="{FF2B5EF4-FFF2-40B4-BE49-F238E27FC236}">
                      <a16:creationId xmlns:a16="http://schemas.microsoft.com/office/drawing/2014/main" id="{7BE1864E-2B07-40D6-92CF-F53E59FE91F0}"/>
                    </a:ext>
                  </a:extLst>
                </p:cNvPr>
                <p:cNvPicPr/>
                <p:nvPr/>
              </p:nvPicPr>
              <p:blipFill>
                <a:blip r:embed="rId206"/>
                <a:stretch>
                  <a:fillRect/>
                </a:stretch>
              </p:blipFill>
              <p:spPr>
                <a:xfrm>
                  <a:off x="11319511" y="2908033"/>
                  <a:ext cx="1267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37" name="잉크 136">
                  <a:extLst>
                    <a:ext uri="{FF2B5EF4-FFF2-40B4-BE49-F238E27FC236}">
                      <a16:creationId xmlns:a16="http://schemas.microsoft.com/office/drawing/2014/main" id="{4DA080FA-9447-483E-8929-27D08231A21F}"/>
                    </a:ext>
                  </a:extLst>
                </p14:cNvPr>
                <p14:cNvContentPartPr/>
                <p14:nvPr/>
              </p14:nvContentPartPr>
              <p14:xfrm>
                <a:off x="11383951" y="3119713"/>
                <a:ext cx="83520" cy="70200"/>
              </p14:xfrm>
            </p:contentPart>
          </mc:Choice>
          <mc:Fallback xmlns="">
            <p:pic>
              <p:nvPicPr>
                <p:cNvPr id="137" name="잉크 136">
                  <a:extLst>
                    <a:ext uri="{FF2B5EF4-FFF2-40B4-BE49-F238E27FC236}">
                      <a16:creationId xmlns:a16="http://schemas.microsoft.com/office/drawing/2014/main" id="{4DA080FA-9447-483E-8929-27D08231A21F}"/>
                    </a:ext>
                  </a:extLst>
                </p:cNvPr>
                <p:cNvPicPr/>
                <p:nvPr/>
              </p:nvPicPr>
              <p:blipFill>
                <a:blip r:embed="rId208"/>
                <a:stretch>
                  <a:fillRect/>
                </a:stretch>
              </p:blipFill>
              <p:spPr>
                <a:xfrm>
                  <a:off x="11379631" y="3115393"/>
                  <a:ext cx="921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38" name="잉크 137">
                  <a:extLst>
                    <a:ext uri="{FF2B5EF4-FFF2-40B4-BE49-F238E27FC236}">
                      <a16:creationId xmlns:a16="http://schemas.microsoft.com/office/drawing/2014/main" id="{D4E5422C-F74C-43F2-AB9F-5056FAF1EBE7}"/>
                    </a:ext>
                  </a:extLst>
                </p14:cNvPr>
                <p14:cNvContentPartPr/>
                <p14:nvPr/>
              </p14:nvContentPartPr>
              <p14:xfrm>
                <a:off x="11461711" y="3032593"/>
                <a:ext cx="30240" cy="1080"/>
              </p14:xfrm>
            </p:contentPart>
          </mc:Choice>
          <mc:Fallback xmlns="">
            <p:pic>
              <p:nvPicPr>
                <p:cNvPr id="138" name="잉크 137">
                  <a:extLst>
                    <a:ext uri="{FF2B5EF4-FFF2-40B4-BE49-F238E27FC236}">
                      <a16:creationId xmlns:a16="http://schemas.microsoft.com/office/drawing/2014/main" id="{D4E5422C-F74C-43F2-AB9F-5056FAF1EBE7}"/>
                    </a:ext>
                  </a:extLst>
                </p:cNvPr>
                <p:cNvPicPr/>
                <p:nvPr/>
              </p:nvPicPr>
              <p:blipFill>
                <a:blip r:embed="rId210"/>
                <a:stretch>
                  <a:fillRect/>
                </a:stretch>
              </p:blipFill>
              <p:spPr>
                <a:xfrm>
                  <a:off x="11457391" y="3028273"/>
                  <a:ext cx="3888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39" name="잉크 138">
                  <a:extLst>
                    <a:ext uri="{FF2B5EF4-FFF2-40B4-BE49-F238E27FC236}">
                      <a16:creationId xmlns:a16="http://schemas.microsoft.com/office/drawing/2014/main" id="{621DECE7-CEFA-46ED-9565-820C60C12F50}"/>
                    </a:ext>
                  </a:extLst>
                </p14:cNvPr>
                <p14:cNvContentPartPr/>
                <p14:nvPr/>
              </p14:nvContentPartPr>
              <p14:xfrm>
                <a:off x="11555671" y="2985433"/>
                <a:ext cx="139680" cy="241920"/>
              </p14:xfrm>
            </p:contentPart>
          </mc:Choice>
          <mc:Fallback xmlns="">
            <p:pic>
              <p:nvPicPr>
                <p:cNvPr id="139" name="잉크 138">
                  <a:extLst>
                    <a:ext uri="{FF2B5EF4-FFF2-40B4-BE49-F238E27FC236}">
                      <a16:creationId xmlns:a16="http://schemas.microsoft.com/office/drawing/2014/main" id="{621DECE7-CEFA-46ED-9565-820C60C12F50}"/>
                    </a:ext>
                  </a:extLst>
                </p:cNvPr>
                <p:cNvPicPr/>
                <p:nvPr/>
              </p:nvPicPr>
              <p:blipFill>
                <a:blip r:embed="rId212"/>
                <a:stretch>
                  <a:fillRect/>
                </a:stretch>
              </p:blipFill>
              <p:spPr>
                <a:xfrm>
                  <a:off x="11551351" y="2981113"/>
                  <a:ext cx="14832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40" name="잉크 139">
                  <a:extLst>
                    <a:ext uri="{FF2B5EF4-FFF2-40B4-BE49-F238E27FC236}">
                      <a16:creationId xmlns:a16="http://schemas.microsoft.com/office/drawing/2014/main" id="{6883623B-EF20-4721-B4C7-CC129D4729D6}"/>
                    </a:ext>
                  </a:extLst>
                </p14:cNvPr>
                <p14:cNvContentPartPr/>
                <p14:nvPr/>
              </p14:nvContentPartPr>
              <p14:xfrm>
                <a:off x="11684191" y="3103153"/>
                <a:ext cx="65880" cy="8280"/>
              </p14:xfrm>
            </p:contentPart>
          </mc:Choice>
          <mc:Fallback xmlns="">
            <p:pic>
              <p:nvPicPr>
                <p:cNvPr id="140" name="잉크 139">
                  <a:extLst>
                    <a:ext uri="{FF2B5EF4-FFF2-40B4-BE49-F238E27FC236}">
                      <a16:creationId xmlns:a16="http://schemas.microsoft.com/office/drawing/2014/main" id="{6883623B-EF20-4721-B4C7-CC129D4729D6}"/>
                    </a:ext>
                  </a:extLst>
                </p:cNvPr>
                <p:cNvPicPr/>
                <p:nvPr/>
              </p:nvPicPr>
              <p:blipFill>
                <a:blip r:embed="rId214"/>
                <a:stretch>
                  <a:fillRect/>
                </a:stretch>
              </p:blipFill>
              <p:spPr>
                <a:xfrm>
                  <a:off x="11679871" y="3098833"/>
                  <a:ext cx="745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41" name="잉크 140">
                  <a:extLst>
                    <a:ext uri="{FF2B5EF4-FFF2-40B4-BE49-F238E27FC236}">
                      <a16:creationId xmlns:a16="http://schemas.microsoft.com/office/drawing/2014/main" id="{3535FF72-0072-40CE-9EB1-ADDF96EE3C6F}"/>
                    </a:ext>
                  </a:extLst>
                </p14:cNvPr>
                <p14:cNvContentPartPr/>
                <p14:nvPr/>
              </p14:nvContentPartPr>
              <p14:xfrm>
                <a:off x="11807311" y="2937193"/>
                <a:ext cx="118440" cy="381240"/>
              </p14:xfrm>
            </p:contentPart>
          </mc:Choice>
          <mc:Fallback xmlns="">
            <p:pic>
              <p:nvPicPr>
                <p:cNvPr id="141" name="잉크 140">
                  <a:extLst>
                    <a:ext uri="{FF2B5EF4-FFF2-40B4-BE49-F238E27FC236}">
                      <a16:creationId xmlns:a16="http://schemas.microsoft.com/office/drawing/2014/main" id="{3535FF72-0072-40CE-9EB1-ADDF96EE3C6F}"/>
                    </a:ext>
                  </a:extLst>
                </p:cNvPr>
                <p:cNvPicPr/>
                <p:nvPr/>
              </p:nvPicPr>
              <p:blipFill>
                <a:blip r:embed="rId216"/>
                <a:stretch>
                  <a:fillRect/>
                </a:stretch>
              </p:blipFill>
              <p:spPr>
                <a:xfrm>
                  <a:off x="11802991" y="2932873"/>
                  <a:ext cx="127080" cy="389880"/>
                </a:xfrm>
                <a:prstGeom prst="rect">
                  <a:avLst/>
                </a:prstGeom>
              </p:spPr>
            </p:pic>
          </mc:Fallback>
        </mc:AlternateContent>
      </p:grpSp>
      <p:grpSp>
        <p:nvGrpSpPr>
          <p:cNvPr id="149" name="그룹 148">
            <a:extLst>
              <a:ext uri="{FF2B5EF4-FFF2-40B4-BE49-F238E27FC236}">
                <a16:creationId xmlns:a16="http://schemas.microsoft.com/office/drawing/2014/main" id="{642A3D22-30EE-4432-865F-4F1B735D1FC6}"/>
              </a:ext>
            </a:extLst>
          </p:cNvPr>
          <p:cNvGrpSpPr/>
          <p:nvPr/>
        </p:nvGrpSpPr>
        <p:grpSpPr>
          <a:xfrm>
            <a:off x="10028191" y="2235193"/>
            <a:ext cx="2032560" cy="549360"/>
            <a:chOff x="10028191" y="2235193"/>
            <a:chExt cx="2032560" cy="549360"/>
          </a:xfrm>
        </p:grpSpPr>
        <mc:AlternateContent xmlns:mc="http://schemas.openxmlformats.org/markup-compatibility/2006" xmlns:p14="http://schemas.microsoft.com/office/powerpoint/2010/main">
          <mc:Choice Requires="p14">
            <p:contentPart p14:bwMode="auto" r:id="rId217">
              <p14:nvContentPartPr>
                <p14:cNvPr id="146" name="잉크 145">
                  <a:extLst>
                    <a:ext uri="{FF2B5EF4-FFF2-40B4-BE49-F238E27FC236}">
                      <a16:creationId xmlns:a16="http://schemas.microsoft.com/office/drawing/2014/main" id="{F949A122-B4FC-4101-9591-B158BC2AD50F}"/>
                    </a:ext>
                  </a:extLst>
                </p14:cNvPr>
                <p14:cNvContentPartPr/>
                <p14:nvPr/>
              </p14:nvContentPartPr>
              <p14:xfrm>
                <a:off x="10028191" y="2294233"/>
                <a:ext cx="125640" cy="490320"/>
              </p14:xfrm>
            </p:contentPart>
          </mc:Choice>
          <mc:Fallback xmlns="">
            <p:pic>
              <p:nvPicPr>
                <p:cNvPr id="146" name="잉크 145">
                  <a:extLst>
                    <a:ext uri="{FF2B5EF4-FFF2-40B4-BE49-F238E27FC236}">
                      <a16:creationId xmlns:a16="http://schemas.microsoft.com/office/drawing/2014/main" id="{F949A122-B4FC-4101-9591-B158BC2AD50F}"/>
                    </a:ext>
                  </a:extLst>
                </p:cNvPr>
                <p:cNvPicPr/>
                <p:nvPr/>
              </p:nvPicPr>
              <p:blipFill>
                <a:blip r:embed="rId218"/>
                <a:stretch>
                  <a:fillRect/>
                </a:stretch>
              </p:blipFill>
              <p:spPr>
                <a:xfrm>
                  <a:off x="10023871" y="2289913"/>
                  <a:ext cx="134280" cy="4989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47" name="잉크 146">
                  <a:extLst>
                    <a:ext uri="{FF2B5EF4-FFF2-40B4-BE49-F238E27FC236}">
                      <a16:creationId xmlns:a16="http://schemas.microsoft.com/office/drawing/2014/main" id="{5736DBF8-5ABD-4424-936B-44001BB67DE3}"/>
                    </a:ext>
                  </a:extLst>
                </p14:cNvPr>
                <p14:cNvContentPartPr/>
                <p14:nvPr/>
              </p14:nvContentPartPr>
              <p14:xfrm>
                <a:off x="10159231" y="2235193"/>
                <a:ext cx="1901520" cy="430200"/>
              </p14:xfrm>
            </p:contentPart>
          </mc:Choice>
          <mc:Fallback xmlns="">
            <p:pic>
              <p:nvPicPr>
                <p:cNvPr id="147" name="잉크 146">
                  <a:extLst>
                    <a:ext uri="{FF2B5EF4-FFF2-40B4-BE49-F238E27FC236}">
                      <a16:creationId xmlns:a16="http://schemas.microsoft.com/office/drawing/2014/main" id="{5736DBF8-5ABD-4424-936B-44001BB67DE3}"/>
                    </a:ext>
                  </a:extLst>
                </p:cNvPr>
                <p:cNvPicPr/>
                <p:nvPr/>
              </p:nvPicPr>
              <p:blipFill>
                <a:blip r:embed="rId220"/>
                <a:stretch>
                  <a:fillRect/>
                </a:stretch>
              </p:blipFill>
              <p:spPr>
                <a:xfrm>
                  <a:off x="10154911" y="2230873"/>
                  <a:ext cx="1910160" cy="4388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48" name="잉크 147">
                  <a:extLst>
                    <a:ext uri="{FF2B5EF4-FFF2-40B4-BE49-F238E27FC236}">
                      <a16:creationId xmlns:a16="http://schemas.microsoft.com/office/drawing/2014/main" id="{015FB969-3E72-4EF6-9301-00450E74CB94}"/>
                    </a:ext>
                  </a:extLst>
                </p14:cNvPr>
                <p14:cNvContentPartPr/>
                <p14:nvPr/>
              </p14:nvContentPartPr>
              <p14:xfrm>
                <a:off x="10096951" y="2695273"/>
                <a:ext cx="1887480" cy="74160"/>
              </p14:xfrm>
            </p:contentPart>
          </mc:Choice>
          <mc:Fallback xmlns="">
            <p:pic>
              <p:nvPicPr>
                <p:cNvPr id="148" name="잉크 147">
                  <a:extLst>
                    <a:ext uri="{FF2B5EF4-FFF2-40B4-BE49-F238E27FC236}">
                      <a16:creationId xmlns:a16="http://schemas.microsoft.com/office/drawing/2014/main" id="{015FB969-3E72-4EF6-9301-00450E74CB94}"/>
                    </a:ext>
                  </a:extLst>
                </p:cNvPr>
                <p:cNvPicPr/>
                <p:nvPr/>
              </p:nvPicPr>
              <p:blipFill>
                <a:blip r:embed="rId222"/>
                <a:stretch>
                  <a:fillRect/>
                </a:stretch>
              </p:blipFill>
              <p:spPr>
                <a:xfrm>
                  <a:off x="10092631" y="2690953"/>
                  <a:ext cx="1896120" cy="82800"/>
                </a:xfrm>
                <a:prstGeom prst="rect">
                  <a:avLst/>
                </a:prstGeom>
              </p:spPr>
            </p:pic>
          </mc:Fallback>
        </mc:AlternateContent>
      </p:grpSp>
      <p:grpSp>
        <p:nvGrpSpPr>
          <p:cNvPr id="152" name="그룹 151">
            <a:extLst>
              <a:ext uri="{FF2B5EF4-FFF2-40B4-BE49-F238E27FC236}">
                <a16:creationId xmlns:a16="http://schemas.microsoft.com/office/drawing/2014/main" id="{AD8D07F5-D227-4F7E-966C-F0FBDFCF06E2}"/>
              </a:ext>
            </a:extLst>
          </p:cNvPr>
          <p:cNvGrpSpPr/>
          <p:nvPr/>
        </p:nvGrpSpPr>
        <p:grpSpPr>
          <a:xfrm>
            <a:off x="7213351" y="2267593"/>
            <a:ext cx="1401480" cy="682560"/>
            <a:chOff x="7213351" y="2267593"/>
            <a:chExt cx="1401480" cy="682560"/>
          </a:xfrm>
        </p:grpSpPr>
        <mc:AlternateContent xmlns:mc="http://schemas.openxmlformats.org/markup-compatibility/2006" xmlns:p14="http://schemas.microsoft.com/office/powerpoint/2010/main">
          <mc:Choice Requires="p14">
            <p:contentPart p14:bwMode="auto" r:id="rId223">
              <p14:nvContentPartPr>
                <p14:cNvPr id="143" name="잉크 142">
                  <a:extLst>
                    <a:ext uri="{FF2B5EF4-FFF2-40B4-BE49-F238E27FC236}">
                      <a16:creationId xmlns:a16="http://schemas.microsoft.com/office/drawing/2014/main" id="{BB47D9DF-210D-4E3F-80FB-F92CFA1C281E}"/>
                    </a:ext>
                  </a:extLst>
                </p14:cNvPr>
                <p14:cNvContentPartPr/>
                <p14:nvPr/>
              </p14:nvContentPartPr>
              <p14:xfrm>
                <a:off x="7317751" y="2831353"/>
                <a:ext cx="1297080" cy="36720"/>
              </p14:xfrm>
            </p:contentPart>
          </mc:Choice>
          <mc:Fallback xmlns="">
            <p:pic>
              <p:nvPicPr>
                <p:cNvPr id="143" name="잉크 142">
                  <a:extLst>
                    <a:ext uri="{FF2B5EF4-FFF2-40B4-BE49-F238E27FC236}">
                      <a16:creationId xmlns:a16="http://schemas.microsoft.com/office/drawing/2014/main" id="{BB47D9DF-210D-4E3F-80FB-F92CFA1C281E}"/>
                    </a:ext>
                  </a:extLst>
                </p:cNvPr>
                <p:cNvPicPr/>
                <p:nvPr/>
              </p:nvPicPr>
              <p:blipFill>
                <a:blip r:embed="rId224"/>
                <a:stretch>
                  <a:fillRect/>
                </a:stretch>
              </p:blipFill>
              <p:spPr>
                <a:xfrm>
                  <a:off x="7313431" y="2827033"/>
                  <a:ext cx="130572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44" name="잉크 143">
                  <a:extLst>
                    <a:ext uri="{FF2B5EF4-FFF2-40B4-BE49-F238E27FC236}">
                      <a16:creationId xmlns:a16="http://schemas.microsoft.com/office/drawing/2014/main" id="{9C827838-346D-4F41-BA24-1233E475175F}"/>
                    </a:ext>
                  </a:extLst>
                </p14:cNvPr>
                <p14:cNvContentPartPr/>
                <p14:nvPr/>
              </p14:nvContentPartPr>
              <p14:xfrm>
                <a:off x="7374991" y="2892553"/>
                <a:ext cx="1219680" cy="57600"/>
              </p14:xfrm>
            </p:contentPart>
          </mc:Choice>
          <mc:Fallback xmlns="">
            <p:pic>
              <p:nvPicPr>
                <p:cNvPr id="144" name="잉크 143">
                  <a:extLst>
                    <a:ext uri="{FF2B5EF4-FFF2-40B4-BE49-F238E27FC236}">
                      <a16:creationId xmlns:a16="http://schemas.microsoft.com/office/drawing/2014/main" id="{9C827838-346D-4F41-BA24-1233E475175F}"/>
                    </a:ext>
                  </a:extLst>
                </p:cNvPr>
                <p:cNvPicPr/>
                <p:nvPr/>
              </p:nvPicPr>
              <p:blipFill>
                <a:blip r:embed="rId226"/>
                <a:stretch>
                  <a:fillRect/>
                </a:stretch>
              </p:blipFill>
              <p:spPr>
                <a:xfrm>
                  <a:off x="7370671" y="2888233"/>
                  <a:ext cx="122832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50" name="잉크 149">
                  <a:extLst>
                    <a:ext uri="{FF2B5EF4-FFF2-40B4-BE49-F238E27FC236}">
                      <a16:creationId xmlns:a16="http://schemas.microsoft.com/office/drawing/2014/main" id="{FD33607F-3231-4468-A04D-A822A0D5313C}"/>
                    </a:ext>
                  </a:extLst>
                </p14:cNvPr>
                <p14:cNvContentPartPr/>
                <p14:nvPr/>
              </p14:nvContentPartPr>
              <p14:xfrm>
                <a:off x="7213351" y="2280193"/>
                <a:ext cx="112320" cy="587880"/>
              </p14:xfrm>
            </p:contentPart>
          </mc:Choice>
          <mc:Fallback xmlns="">
            <p:pic>
              <p:nvPicPr>
                <p:cNvPr id="150" name="잉크 149">
                  <a:extLst>
                    <a:ext uri="{FF2B5EF4-FFF2-40B4-BE49-F238E27FC236}">
                      <a16:creationId xmlns:a16="http://schemas.microsoft.com/office/drawing/2014/main" id="{FD33607F-3231-4468-A04D-A822A0D5313C}"/>
                    </a:ext>
                  </a:extLst>
                </p:cNvPr>
                <p:cNvPicPr/>
                <p:nvPr/>
              </p:nvPicPr>
              <p:blipFill>
                <a:blip r:embed="rId228"/>
                <a:stretch>
                  <a:fillRect/>
                </a:stretch>
              </p:blipFill>
              <p:spPr>
                <a:xfrm>
                  <a:off x="7209031" y="2275873"/>
                  <a:ext cx="120960" cy="5965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51" name="잉크 150">
                  <a:extLst>
                    <a:ext uri="{FF2B5EF4-FFF2-40B4-BE49-F238E27FC236}">
                      <a16:creationId xmlns:a16="http://schemas.microsoft.com/office/drawing/2014/main" id="{9A06403C-4E02-4941-82B6-31A6ABE0D112}"/>
                    </a:ext>
                  </a:extLst>
                </p14:cNvPr>
                <p14:cNvContentPartPr/>
                <p14:nvPr/>
              </p14:nvContentPartPr>
              <p14:xfrm>
                <a:off x="7355551" y="2267593"/>
                <a:ext cx="1210680" cy="523440"/>
              </p14:xfrm>
            </p:contentPart>
          </mc:Choice>
          <mc:Fallback xmlns="">
            <p:pic>
              <p:nvPicPr>
                <p:cNvPr id="151" name="잉크 150">
                  <a:extLst>
                    <a:ext uri="{FF2B5EF4-FFF2-40B4-BE49-F238E27FC236}">
                      <a16:creationId xmlns:a16="http://schemas.microsoft.com/office/drawing/2014/main" id="{9A06403C-4E02-4941-82B6-31A6ABE0D112}"/>
                    </a:ext>
                  </a:extLst>
                </p:cNvPr>
                <p:cNvPicPr/>
                <p:nvPr/>
              </p:nvPicPr>
              <p:blipFill>
                <a:blip r:embed="rId230"/>
                <a:stretch>
                  <a:fillRect/>
                </a:stretch>
              </p:blipFill>
              <p:spPr>
                <a:xfrm>
                  <a:off x="7351231" y="2263273"/>
                  <a:ext cx="1219320" cy="532080"/>
                </a:xfrm>
                <a:prstGeom prst="rect">
                  <a:avLst/>
                </a:prstGeom>
              </p:spPr>
            </p:pic>
          </mc:Fallback>
        </mc:AlternateContent>
      </p:grpSp>
      <p:grpSp>
        <p:nvGrpSpPr>
          <p:cNvPr id="178" name="그룹 177">
            <a:extLst>
              <a:ext uri="{FF2B5EF4-FFF2-40B4-BE49-F238E27FC236}">
                <a16:creationId xmlns:a16="http://schemas.microsoft.com/office/drawing/2014/main" id="{EC3A3543-DED1-4B2B-BE0C-BC55CE252EF9}"/>
              </a:ext>
            </a:extLst>
          </p:cNvPr>
          <p:cNvGrpSpPr/>
          <p:nvPr/>
        </p:nvGrpSpPr>
        <p:grpSpPr>
          <a:xfrm>
            <a:off x="8549671" y="3331753"/>
            <a:ext cx="2330280" cy="414000"/>
            <a:chOff x="8549671" y="3331753"/>
            <a:chExt cx="2330280" cy="414000"/>
          </a:xfrm>
        </p:grpSpPr>
        <mc:AlternateContent xmlns:mc="http://schemas.openxmlformats.org/markup-compatibility/2006" xmlns:p14="http://schemas.microsoft.com/office/powerpoint/2010/main">
          <mc:Choice Requires="p14">
            <p:contentPart p14:bwMode="auto" r:id="rId231">
              <p14:nvContentPartPr>
                <p14:cNvPr id="153" name="잉크 152">
                  <a:extLst>
                    <a:ext uri="{FF2B5EF4-FFF2-40B4-BE49-F238E27FC236}">
                      <a16:creationId xmlns:a16="http://schemas.microsoft.com/office/drawing/2014/main" id="{6B1E5D2E-63B8-4FA6-8DD3-5D166AC7AFCF}"/>
                    </a:ext>
                  </a:extLst>
                </p14:cNvPr>
                <p14:cNvContentPartPr/>
                <p14:nvPr/>
              </p14:nvContentPartPr>
              <p14:xfrm>
                <a:off x="8566951" y="3491953"/>
                <a:ext cx="106920" cy="18360"/>
              </p14:xfrm>
            </p:contentPart>
          </mc:Choice>
          <mc:Fallback xmlns="">
            <p:pic>
              <p:nvPicPr>
                <p:cNvPr id="153" name="잉크 152">
                  <a:extLst>
                    <a:ext uri="{FF2B5EF4-FFF2-40B4-BE49-F238E27FC236}">
                      <a16:creationId xmlns:a16="http://schemas.microsoft.com/office/drawing/2014/main" id="{6B1E5D2E-63B8-4FA6-8DD3-5D166AC7AFCF}"/>
                    </a:ext>
                  </a:extLst>
                </p:cNvPr>
                <p:cNvPicPr/>
                <p:nvPr/>
              </p:nvPicPr>
              <p:blipFill>
                <a:blip r:embed="rId232"/>
                <a:stretch>
                  <a:fillRect/>
                </a:stretch>
              </p:blipFill>
              <p:spPr>
                <a:xfrm>
                  <a:off x="8562631" y="3487633"/>
                  <a:ext cx="1155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54" name="잉크 153">
                  <a:extLst>
                    <a:ext uri="{FF2B5EF4-FFF2-40B4-BE49-F238E27FC236}">
                      <a16:creationId xmlns:a16="http://schemas.microsoft.com/office/drawing/2014/main" id="{4A0AA892-F8A1-4386-B270-E941290F7B28}"/>
                    </a:ext>
                  </a:extLst>
                </p14:cNvPr>
                <p14:cNvContentPartPr/>
                <p14:nvPr/>
              </p14:nvContentPartPr>
              <p14:xfrm>
                <a:off x="8549671" y="3574033"/>
                <a:ext cx="147240" cy="2880"/>
              </p14:xfrm>
            </p:contentPart>
          </mc:Choice>
          <mc:Fallback xmlns="">
            <p:pic>
              <p:nvPicPr>
                <p:cNvPr id="154" name="잉크 153">
                  <a:extLst>
                    <a:ext uri="{FF2B5EF4-FFF2-40B4-BE49-F238E27FC236}">
                      <a16:creationId xmlns:a16="http://schemas.microsoft.com/office/drawing/2014/main" id="{4A0AA892-F8A1-4386-B270-E941290F7B28}"/>
                    </a:ext>
                  </a:extLst>
                </p:cNvPr>
                <p:cNvPicPr/>
                <p:nvPr/>
              </p:nvPicPr>
              <p:blipFill>
                <a:blip r:embed="rId234"/>
                <a:stretch>
                  <a:fillRect/>
                </a:stretch>
              </p:blipFill>
              <p:spPr>
                <a:xfrm>
                  <a:off x="8545351" y="3569713"/>
                  <a:ext cx="15588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56" name="잉크 155">
                  <a:extLst>
                    <a:ext uri="{FF2B5EF4-FFF2-40B4-BE49-F238E27FC236}">
                      <a16:creationId xmlns:a16="http://schemas.microsoft.com/office/drawing/2014/main" id="{57EC155B-AFC0-4D60-9306-07DBBEB3EF08}"/>
                    </a:ext>
                  </a:extLst>
                </p14:cNvPr>
                <p14:cNvContentPartPr/>
                <p14:nvPr/>
              </p14:nvContentPartPr>
              <p14:xfrm>
                <a:off x="8829031" y="3522913"/>
                <a:ext cx="164520" cy="10080"/>
              </p14:xfrm>
            </p:contentPart>
          </mc:Choice>
          <mc:Fallback xmlns="">
            <p:pic>
              <p:nvPicPr>
                <p:cNvPr id="156" name="잉크 155">
                  <a:extLst>
                    <a:ext uri="{FF2B5EF4-FFF2-40B4-BE49-F238E27FC236}">
                      <a16:creationId xmlns:a16="http://schemas.microsoft.com/office/drawing/2014/main" id="{57EC155B-AFC0-4D60-9306-07DBBEB3EF08}"/>
                    </a:ext>
                  </a:extLst>
                </p:cNvPr>
                <p:cNvPicPr/>
                <p:nvPr/>
              </p:nvPicPr>
              <p:blipFill>
                <a:blip r:embed="rId236"/>
                <a:stretch>
                  <a:fillRect/>
                </a:stretch>
              </p:blipFill>
              <p:spPr>
                <a:xfrm>
                  <a:off x="8824711" y="3518593"/>
                  <a:ext cx="1731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57" name="잉크 156">
                  <a:extLst>
                    <a:ext uri="{FF2B5EF4-FFF2-40B4-BE49-F238E27FC236}">
                      <a16:creationId xmlns:a16="http://schemas.microsoft.com/office/drawing/2014/main" id="{4CA91EDA-5637-45B6-8DD7-A5E95EE47653}"/>
                    </a:ext>
                  </a:extLst>
                </p14:cNvPr>
                <p14:cNvContentPartPr/>
                <p14:nvPr/>
              </p14:nvContentPartPr>
              <p14:xfrm>
                <a:off x="9007591" y="3383953"/>
                <a:ext cx="2880" cy="283320"/>
              </p14:xfrm>
            </p:contentPart>
          </mc:Choice>
          <mc:Fallback xmlns="">
            <p:pic>
              <p:nvPicPr>
                <p:cNvPr id="157" name="잉크 156">
                  <a:extLst>
                    <a:ext uri="{FF2B5EF4-FFF2-40B4-BE49-F238E27FC236}">
                      <a16:creationId xmlns:a16="http://schemas.microsoft.com/office/drawing/2014/main" id="{4CA91EDA-5637-45B6-8DD7-A5E95EE47653}"/>
                    </a:ext>
                  </a:extLst>
                </p:cNvPr>
                <p:cNvPicPr/>
                <p:nvPr/>
              </p:nvPicPr>
              <p:blipFill>
                <a:blip r:embed="rId238"/>
                <a:stretch>
                  <a:fillRect/>
                </a:stretch>
              </p:blipFill>
              <p:spPr>
                <a:xfrm>
                  <a:off x="9003271" y="3379633"/>
                  <a:ext cx="1152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58" name="잉크 157">
                  <a:extLst>
                    <a:ext uri="{FF2B5EF4-FFF2-40B4-BE49-F238E27FC236}">
                      <a16:creationId xmlns:a16="http://schemas.microsoft.com/office/drawing/2014/main" id="{7B9A127D-B729-4501-A490-B5AEA0285F56}"/>
                    </a:ext>
                  </a:extLst>
                </p14:cNvPr>
                <p14:cNvContentPartPr/>
                <p14:nvPr/>
              </p14:nvContentPartPr>
              <p14:xfrm>
                <a:off x="9020911" y="3351913"/>
                <a:ext cx="70560" cy="147960"/>
              </p14:xfrm>
            </p:contentPart>
          </mc:Choice>
          <mc:Fallback xmlns="">
            <p:pic>
              <p:nvPicPr>
                <p:cNvPr id="158" name="잉크 157">
                  <a:extLst>
                    <a:ext uri="{FF2B5EF4-FFF2-40B4-BE49-F238E27FC236}">
                      <a16:creationId xmlns:a16="http://schemas.microsoft.com/office/drawing/2014/main" id="{7B9A127D-B729-4501-A490-B5AEA0285F56}"/>
                    </a:ext>
                  </a:extLst>
                </p:cNvPr>
                <p:cNvPicPr/>
                <p:nvPr/>
              </p:nvPicPr>
              <p:blipFill>
                <a:blip r:embed="rId240"/>
                <a:stretch>
                  <a:fillRect/>
                </a:stretch>
              </p:blipFill>
              <p:spPr>
                <a:xfrm>
                  <a:off x="9016591" y="3347593"/>
                  <a:ext cx="7920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59" name="잉크 158">
                  <a:extLst>
                    <a:ext uri="{FF2B5EF4-FFF2-40B4-BE49-F238E27FC236}">
                      <a16:creationId xmlns:a16="http://schemas.microsoft.com/office/drawing/2014/main" id="{85C3523E-4E44-43AD-8799-D76D7F38DFE0}"/>
                    </a:ext>
                  </a:extLst>
                </p14:cNvPr>
                <p14:cNvContentPartPr/>
                <p14:nvPr/>
              </p14:nvContentPartPr>
              <p14:xfrm>
                <a:off x="9077431" y="3580153"/>
                <a:ext cx="59400" cy="61560"/>
              </p14:xfrm>
            </p:contentPart>
          </mc:Choice>
          <mc:Fallback xmlns="">
            <p:pic>
              <p:nvPicPr>
                <p:cNvPr id="159" name="잉크 158">
                  <a:extLst>
                    <a:ext uri="{FF2B5EF4-FFF2-40B4-BE49-F238E27FC236}">
                      <a16:creationId xmlns:a16="http://schemas.microsoft.com/office/drawing/2014/main" id="{85C3523E-4E44-43AD-8799-D76D7F38DFE0}"/>
                    </a:ext>
                  </a:extLst>
                </p:cNvPr>
                <p:cNvPicPr/>
                <p:nvPr/>
              </p:nvPicPr>
              <p:blipFill>
                <a:blip r:embed="rId242"/>
                <a:stretch>
                  <a:fillRect/>
                </a:stretch>
              </p:blipFill>
              <p:spPr>
                <a:xfrm>
                  <a:off x="9073111" y="3575833"/>
                  <a:ext cx="6804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60" name="잉크 159">
                  <a:extLst>
                    <a:ext uri="{FF2B5EF4-FFF2-40B4-BE49-F238E27FC236}">
                      <a16:creationId xmlns:a16="http://schemas.microsoft.com/office/drawing/2014/main" id="{76B7F5BB-A336-4A49-BEF5-42F78BB38728}"/>
                    </a:ext>
                  </a:extLst>
                </p14:cNvPr>
                <p14:cNvContentPartPr/>
                <p14:nvPr/>
              </p14:nvContentPartPr>
              <p14:xfrm>
                <a:off x="9106591" y="3508513"/>
                <a:ext cx="61200" cy="7560"/>
              </p14:xfrm>
            </p:contentPart>
          </mc:Choice>
          <mc:Fallback xmlns="">
            <p:pic>
              <p:nvPicPr>
                <p:cNvPr id="160" name="잉크 159">
                  <a:extLst>
                    <a:ext uri="{FF2B5EF4-FFF2-40B4-BE49-F238E27FC236}">
                      <a16:creationId xmlns:a16="http://schemas.microsoft.com/office/drawing/2014/main" id="{76B7F5BB-A336-4A49-BEF5-42F78BB38728}"/>
                    </a:ext>
                  </a:extLst>
                </p:cNvPr>
                <p:cNvPicPr/>
                <p:nvPr/>
              </p:nvPicPr>
              <p:blipFill>
                <a:blip r:embed="rId244"/>
                <a:stretch>
                  <a:fillRect/>
                </a:stretch>
              </p:blipFill>
              <p:spPr>
                <a:xfrm>
                  <a:off x="9102271" y="3504193"/>
                  <a:ext cx="6984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61" name="잉크 160">
                  <a:extLst>
                    <a:ext uri="{FF2B5EF4-FFF2-40B4-BE49-F238E27FC236}">
                      <a16:creationId xmlns:a16="http://schemas.microsoft.com/office/drawing/2014/main" id="{F0C91023-7465-4828-8416-219C09A55547}"/>
                    </a:ext>
                  </a:extLst>
                </p14:cNvPr>
                <p14:cNvContentPartPr/>
                <p14:nvPr/>
              </p14:nvContentPartPr>
              <p14:xfrm>
                <a:off x="9197311" y="3352993"/>
                <a:ext cx="98280" cy="199080"/>
              </p14:xfrm>
            </p:contentPart>
          </mc:Choice>
          <mc:Fallback xmlns="">
            <p:pic>
              <p:nvPicPr>
                <p:cNvPr id="161" name="잉크 160">
                  <a:extLst>
                    <a:ext uri="{FF2B5EF4-FFF2-40B4-BE49-F238E27FC236}">
                      <a16:creationId xmlns:a16="http://schemas.microsoft.com/office/drawing/2014/main" id="{F0C91023-7465-4828-8416-219C09A55547}"/>
                    </a:ext>
                  </a:extLst>
                </p:cNvPr>
                <p:cNvPicPr/>
                <p:nvPr/>
              </p:nvPicPr>
              <p:blipFill>
                <a:blip r:embed="rId246"/>
                <a:stretch>
                  <a:fillRect/>
                </a:stretch>
              </p:blipFill>
              <p:spPr>
                <a:xfrm>
                  <a:off x="9192991" y="3348673"/>
                  <a:ext cx="10692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62" name="잉크 161">
                  <a:extLst>
                    <a:ext uri="{FF2B5EF4-FFF2-40B4-BE49-F238E27FC236}">
                      <a16:creationId xmlns:a16="http://schemas.microsoft.com/office/drawing/2014/main" id="{EFDA9DD6-B679-4D56-A072-3A350823C978}"/>
                    </a:ext>
                  </a:extLst>
                </p14:cNvPr>
                <p14:cNvContentPartPr/>
                <p14:nvPr/>
              </p14:nvContentPartPr>
              <p14:xfrm>
                <a:off x="9302431" y="3548113"/>
                <a:ext cx="87840" cy="71280"/>
              </p14:xfrm>
            </p:contentPart>
          </mc:Choice>
          <mc:Fallback xmlns="">
            <p:pic>
              <p:nvPicPr>
                <p:cNvPr id="162" name="잉크 161">
                  <a:extLst>
                    <a:ext uri="{FF2B5EF4-FFF2-40B4-BE49-F238E27FC236}">
                      <a16:creationId xmlns:a16="http://schemas.microsoft.com/office/drawing/2014/main" id="{EFDA9DD6-B679-4D56-A072-3A350823C978}"/>
                    </a:ext>
                  </a:extLst>
                </p:cNvPr>
                <p:cNvPicPr/>
                <p:nvPr/>
              </p:nvPicPr>
              <p:blipFill>
                <a:blip r:embed="rId248"/>
                <a:stretch>
                  <a:fillRect/>
                </a:stretch>
              </p:blipFill>
              <p:spPr>
                <a:xfrm>
                  <a:off x="9298111" y="3543793"/>
                  <a:ext cx="964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63" name="잉크 162">
                  <a:extLst>
                    <a:ext uri="{FF2B5EF4-FFF2-40B4-BE49-F238E27FC236}">
                      <a16:creationId xmlns:a16="http://schemas.microsoft.com/office/drawing/2014/main" id="{4DC13673-EEAE-42A6-9CC0-C6E2517EBE39}"/>
                    </a:ext>
                  </a:extLst>
                </p14:cNvPr>
                <p14:cNvContentPartPr/>
                <p14:nvPr/>
              </p14:nvContentPartPr>
              <p14:xfrm>
                <a:off x="9333391" y="3439393"/>
                <a:ext cx="10800" cy="3600"/>
              </p14:xfrm>
            </p:contentPart>
          </mc:Choice>
          <mc:Fallback xmlns="">
            <p:pic>
              <p:nvPicPr>
                <p:cNvPr id="163" name="잉크 162">
                  <a:extLst>
                    <a:ext uri="{FF2B5EF4-FFF2-40B4-BE49-F238E27FC236}">
                      <a16:creationId xmlns:a16="http://schemas.microsoft.com/office/drawing/2014/main" id="{4DC13673-EEAE-42A6-9CC0-C6E2517EBE39}"/>
                    </a:ext>
                  </a:extLst>
                </p:cNvPr>
                <p:cNvPicPr/>
                <p:nvPr/>
              </p:nvPicPr>
              <p:blipFill>
                <a:blip r:embed="rId250"/>
                <a:stretch>
                  <a:fillRect/>
                </a:stretch>
              </p:blipFill>
              <p:spPr>
                <a:xfrm>
                  <a:off x="9329071" y="3435073"/>
                  <a:ext cx="1944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64" name="잉크 163">
                  <a:extLst>
                    <a:ext uri="{FF2B5EF4-FFF2-40B4-BE49-F238E27FC236}">
                      <a16:creationId xmlns:a16="http://schemas.microsoft.com/office/drawing/2014/main" id="{46AA64C2-3412-48B2-8801-FC939233EA9B}"/>
                    </a:ext>
                  </a:extLst>
                </p14:cNvPr>
                <p14:cNvContentPartPr/>
                <p14:nvPr/>
              </p14:nvContentPartPr>
              <p14:xfrm>
                <a:off x="9514471" y="3331753"/>
                <a:ext cx="117000" cy="362520"/>
              </p14:xfrm>
            </p:contentPart>
          </mc:Choice>
          <mc:Fallback xmlns="">
            <p:pic>
              <p:nvPicPr>
                <p:cNvPr id="164" name="잉크 163">
                  <a:extLst>
                    <a:ext uri="{FF2B5EF4-FFF2-40B4-BE49-F238E27FC236}">
                      <a16:creationId xmlns:a16="http://schemas.microsoft.com/office/drawing/2014/main" id="{46AA64C2-3412-48B2-8801-FC939233EA9B}"/>
                    </a:ext>
                  </a:extLst>
                </p:cNvPr>
                <p:cNvPicPr/>
                <p:nvPr/>
              </p:nvPicPr>
              <p:blipFill>
                <a:blip r:embed="rId252"/>
                <a:stretch>
                  <a:fillRect/>
                </a:stretch>
              </p:blipFill>
              <p:spPr>
                <a:xfrm>
                  <a:off x="9510151" y="3327433"/>
                  <a:ext cx="125640" cy="37116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65" name="잉크 164">
                  <a:extLst>
                    <a:ext uri="{FF2B5EF4-FFF2-40B4-BE49-F238E27FC236}">
                      <a16:creationId xmlns:a16="http://schemas.microsoft.com/office/drawing/2014/main" id="{3B6205E8-3260-4827-9E7E-7C7675A25659}"/>
                    </a:ext>
                  </a:extLst>
                </p14:cNvPr>
                <p14:cNvContentPartPr/>
                <p14:nvPr/>
              </p14:nvContentPartPr>
              <p14:xfrm>
                <a:off x="9623191" y="3496633"/>
                <a:ext cx="118080" cy="21960"/>
              </p14:xfrm>
            </p:contentPart>
          </mc:Choice>
          <mc:Fallback xmlns="">
            <p:pic>
              <p:nvPicPr>
                <p:cNvPr id="165" name="잉크 164">
                  <a:extLst>
                    <a:ext uri="{FF2B5EF4-FFF2-40B4-BE49-F238E27FC236}">
                      <a16:creationId xmlns:a16="http://schemas.microsoft.com/office/drawing/2014/main" id="{3B6205E8-3260-4827-9E7E-7C7675A25659}"/>
                    </a:ext>
                  </a:extLst>
                </p:cNvPr>
                <p:cNvPicPr/>
                <p:nvPr/>
              </p:nvPicPr>
              <p:blipFill>
                <a:blip r:embed="rId254"/>
                <a:stretch>
                  <a:fillRect/>
                </a:stretch>
              </p:blipFill>
              <p:spPr>
                <a:xfrm>
                  <a:off x="9618871" y="3492313"/>
                  <a:ext cx="1267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66" name="잉크 165">
                  <a:extLst>
                    <a:ext uri="{FF2B5EF4-FFF2-40B4-BE49-F238E27FC236}">
                      <a16:creationId xmlns:a16="http://schemas.microsoft.com/office/drawing/2014/main" id="{9DD45693-777B-4118-AE36-C8D22BF2ED10}"/>
                    </a:ext>
                  </a:extLst>
                </p14:cNvPr>
                <p14:cNvContentPartPr/>
                <p14:nvPr/>
              </p14:nvContentPartPr>
              <p14:xfrm>
                <a:off x="9651631" y="3389353"/>
                <a:ext cx="137520" cy="226800"/>
              </p14:xfrm>
            </p:contentPart>
          </mc:Choice>
          <mc:Fallback xmlns="">
            <p:pic>
              <p:nvPicPr>
                <p:cNvPr id="166" name="잉크 165">
                  <a:extLst>
                    <a:ext uri="{FF2B5EF4-FFF2-40B4-BE49-F238E27FC236}">
                      <a16:creationId xmlns:a16="http://schemas.microsoft.com/office/drawing/2014/main" id="{9DD45693-777B-4118-AE36-C8D22BF2ED10}"/>
                    </a:ext>
                  </a:extLst>
                </p:cNvPr>
                <p:cNvPicPr/>
                <p:nvPr/>
              </p:nvPicPr>
              <p:blipFill>
                <a:blip r:embed="rId256"/>
                <a:stretch>
                  <a:fillRect/>
                </a:stretch>
              </p:blipFill>
              <p:spPr>
                <a:xfrm>
                  <a:off x="9647311" y="3385033"/>
                  <a:ext cx="14616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68" name="잉크 167">
                  <a:extLst>
                    <a:ext uri="{FF2B5EF4-FFF2-40B4-BE49-F238E27FC236}">
                      <a16:creationId xmlns:a16="http://schemas.microsoft.com/office/drawing/2014/main" id="{97A328F0-C72B-4EC3-9339-03928DD25AFF}"/>
                    </a:ext>
                  </a:extLst>
                </p14:cNvPr>
                <p14:cNvContentPartPr/>
                <p14:nvPr/>
              </p14:nvContentPartPr>
              <p14:xfrm>
                <a:off x="9846751" y="3542713"/>
                <a:ext cx="146880" cy="2880"/>
              </p14:xfrm>
            </p:contentPart>
          </mc:Choice>
          <mc:Fallback xmlns="">
            <p:pic>
              <p:nvPicPr>
                <p:cNvPr id="168" name="잉크 167">
                  <a:extLst>
                    <a:ext uri="{FF2B5EF4-FFF2-40B4-BE49-F238E27FC236}">
                      <a16:creationId xmlns:a16="http://schemas.microsoft.com/office/drawing/2014/main" id="{97A328F0-C72B-4EC3-9339-03928DD25AFF}"/>
                    </a:ext>
                  </a:extLst>
                </p:cNvPr>
                <p:cNvPicPr/>
                <p:nvPr/>
              </p:nvPicPr>
              <p:blipFill>
                <a:blip r:embed="rId258"/>
                <a:stretch>
                  <a:fillRect/>
                </a:stretch>
              </p:blipFill>
              <p:spPr>
                <a:xfrm>
                  <a:off x="9842431" y="3538393"/>
                  <a:ext cx="15552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69" name="잉크 168">
                  <a:extLst>
                    <a:ext uri="{FF2B5EF4-FFF2-40B4-BE49-F238E27FC236}">
                      <a16:creationId xmlns:a16="http://schemas.microsoft.com/office/drawing/2014/main" id="{DE67EE0A-163E-414A-BA2A-3EF8C3F50819}"/>
                    </a:ext>
                  </a:extLst>
                </p14:cNvPr>
                <p14:cNvContentPartPr/>
                <p14:nvPr/>
              </p14:nvContentPartPr>
              <p14:xfrm>
                <a:off x="9976711" y="3417073"/>
                <a:ext cx="199800" cy="234360"/>
              </p14:xfrm>
            </p:contentPart>
          </mc:Choice>
          <mc:Fallback xmlns="">
            <p:pic>
              <p:nvPicPr>
                <p:cNvPr id="169" name="잉크 168">
                  <a:extLst>
                    <a:ext uri="{FF2B5EF4-FFF2-40B4-BE49-F238E27FC236}">
                      <a16:creationId xmlns:a16="http://schemas.microsoft.com/office/drawing/2014/main" id="{DE67EE0A-163E-414A-BA2A-3EF8C3F50819}"/>
                    </a:ext>
                  </a:extLst>
                </p:cNvPr>
                <p:cNvPicPr/>
                <p:nvPr/>
              </p:nvPicPr>
              <p:blipFill>
                <a:blip r:embed="rId260"/>
                <a:stretch>
                  <a:fillRect/>
                </a:stretch>
              </p:blipFill>
              <p:spPr>
                <a:xfrm>
                  <a:off x="9972391" y="3412753"/>
                  <a:ext cx="20844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70" name="잉크 169">
                  <a:extLst>
                    <a:ext uri="{FF2B5EF4-FFF2-40B4-BE49-F238E27FC236}">
                      <a16:creationId xmlns:a16="http://schemas.microsoft.com/office/drawing/2014/main" id="{862BE62D-FB32-4119-ABC7-62BC575BEF7F}"/>
                    </a:ext>
                  </a:extLst>
                </p14:cNvPr>
                <p14:cNvContentPartPr/>
                <p14:nvPr/>
              </p14:nvContentPartPr>
              <p14:xfrm>
                <a:off x="10221511" y="3389353"/>
                <a:ext cx="31320" cy="15480"/>
              </p14:xfrm>
            </p:contentPart>
          </mc:Choice>
          <mc:Fallback xmlns="">
            <p:pic>
              <p:nvPicPr>
                <p:cNvPr id="170" name="잉크 169">
                  <a:extLst>
                    <a:ext uri="{FF2B5EF4-FFF2-40B4-BE49-F238E27FC236}">
                      <a16:creationId xmlns:a16="http://schemas.microsoft.com/office/drawing/2014/main" id="{862BE62D-FB32-4119-ABC7-62BC575BEF7F}"/>
                    </a:ext>
                  </a:extLst>
                </p:cNvPr>
                <p:cNvPicPr/>
                <p:nvPr/>
              </p:nvPicPr>
              <p:blipFill>
                <a:blip r:embed="rId262"/>
                <a:stretch>
                  <a:fillRect/>
                </a:stretch>
              </p:blipFill>
              <p:spPr>
                <a:xfrm>
                  <a:off x="10217191" y="3385033"/>
                  <a:ext cx="399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71" name="잉크 170">
                  <a:extLst>
                    <a:ext uri="{FF2B5EF4-FFF2-40B4-BE49-F238E27FC236}">
                      <a16:creationId xmlns:a16="http://schemas.microsoft.com/office/drawing/2014/main" id="{63EEE5BC-B3A2-46AB-A725-43646464746D}"/>
                    </a:ext>
                  </a:extLst>
                </p14:cNvPr>
                <p14:cNvContentPartPr/>
                <p14:nvPr/>
              </p14:nvContentPartPr>
              <p14:xfrm>
                <a:off x="10150231" y="3559273"/>
                <a:ext cx="127440" cy="186480"/>
              </p14:xfrm>
            </p:contentPart>
          </mc:Choice>
          <mc:Fallback xmlns="">
            <p:pic>
              <p:nvPicPr>
                <p:cNvPr id="171" name="잉크 170">
                  <a:extLst>
                    <a:ext uri="{FF2B5EF4-FFF2-40B4-BE49-F238E27FC236}">
                      <a16:creationId xmlns:a16="http://schemas.microsoft.com/office/drawing/2014/main" id="{63EEE5BC-B3A2-46AB-A725-43646464746D}"/>
                    </a:ext>
                  </a:extLst>
                </p:cNvPr>
                <p:cNvPicPr/>
                <p:nvPr/>
              </p:nvPicPr>
              <p:blipFill>
                <a:blip r:embed="rId264"/>
                <a:stretch>
                  <a:fillRect/>
                </a:stretch>
              </p:blipFill>
              <p:spPr>
                <a:xfrm>
                  <a:off x="10145911" y="3554953"/>
                  <a:ext cx="13608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72" name="잉크 171">
                  <a:extLst>
                    <a:ext uri="{FF2B5EF4-FFF2-40B4-BE49-F238E27FC236}">
                      <a16:creationId xmlns:a16="http://schemas.microsoft.com/office/drawing/2014/main" id="{DDBFBD31-A039-4F33-ADA6-A8576AF0107D}"/>
                    </a:ext>
                  </a:extLst>
                </p14:cNvPr>
                <p14:cNvContentPartPr/>
                <p14:nvPr/>
              </p14:nvContentPartPr>
              <p14:xfrm>
                <a:off x="10187671" y="3636673"/>
                <a:ext cx="99360" cy="18720"/>
              </p14:xfrm>
            </p:contentPart>
          </mc:Choice>
          <mc:Fallback xmlns="">
            <p:pic>
              <p:nvPicPr>
                <p:cNvPr id="172" name="잉크 171">
                  <a:extLst>
                    <a:ext uri="{FF2B5EF4-FFF2-40B4-BE49-F238E27FC236}">
                      <a16:creationId xmlns:a16="http://schemas.microsoft.com/office/drawing/2014/main" id="{DDBFBD31-A039-4F33-ADA6-A8576AF0107D}"/>
                    </a:ext>
                  </a:extLst>
                </p:cNvPr>
                <p:cNvPicPr/>
                <p:nvPr/>
              </p:nvPicPr>
              <p:blipFill>
                <a:blip r:embed="rId266"/>
                <a:stretch>
                  <a:fillRect/>
                </a:stretch>
              </p:blipFill>
              <p:spPr>
                <a:xfrm>
                  <a:off x="10183351" y="3632353"/>
                  <a:ext cx="1080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73" name="잉크 172">
                  <a:extLst>
                    <a:ext uri="{FF2B5EF4-FFF2-40B4-BE49-F238E27FC236}">
                      <a16:creationId xmlns:a16="http://schemas.microsoft.com/office/drawing/2014/main" id="{D183CBA5-59E8-420E-B402-3E909A81198B}"/>
                    </a:ext>
                  </a:extLst>
                </p14:cNvPr>
                <p14:cNvContentPartPr/>
                <p14:nvPr/>
              </p14:nvContentPartPr>
              <p14:xfrm>
                <a:off x="10273711" y="3584833"/>
                <a:ext cx="147600" cy="140400"/>
              </p14:xfrm>
            </p:contentPart>
          </mc:Choice>
          <mc:Fallback xmlns="">
            <p:pic>
              <p:nvPicPr>
                <p:cNvPr id="173" name="잉크 172">
                  <a:extLst>
                    <a:ext uri="{FF2B5EF4-FFF2-40B4-BE49-F238E27FC236}">
                      <a16:creationId xmlns:a16="http://schemas.microsoft.com/office/drawing/2014/main" id="{D183CBA5-59E8-420E-B402-3E909A81198B}"/>
                    </a:ext>
                  </a:extLst>
                </p:cNvPr>
                <p:cNvPicPr/>
                <p:nvPr/>
              </p:nvPicPr>
              <p:blipFill>
                <a:blip r:embed="rId268"/>
                <a:stretch>
                  <a:fillRect/>
                </a:stretch>
              </p:blipFill>
              <p:spPr>
                <a:xfrm>
                  <a:off x="10269391" y="3580513"/>
                  <a:ext cx="1562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74" name="잉크 173">
                  <a:extLst>
                    <a:ext uri="{FF2B5EF4-FFF2-40B4-BE49-F238E27FC236}">
                      <a16:creationId xmlns:a16="http://schemas.microsoft.com/office/drawing/2014/main" id="{A3027554-0B9A-4766-9F95-8E4042349734}"/>
                    </a:ext>
                  </a:extLst>
                </p14:cNvPr>
                <p14:cNvContentPartPr/>
                <p14:nvPr/>
              </p14:nvContentPartPr>
              <p14:xfrm>
                <a:off x="10429951" y="3561793"/>
                <a:ext cx="80280" cy="173520"/>
              </p14:xfrm>
            </p:contentPart>
          </mc:Choice>
          <mc:Fallback xmlns="">
            <p:pic>
              <p:nvPicPr>
                <p:cNvPr id="174" name="잉크 173">
                  <a:extLst>
                    <a:ext uri="{FF2B5EF4-FFF2-40B4-BE49-F238E27FC236}">
                      <a16:creationId xmlns:a16="http://schemas.microsoft.com/office/drawing/2014/main" id="{A3027554-0B9A-4766-9F95-8E4042349734}"/>
                    </a:ext>
                  </a:extLst>
                </p:cNvPr>
                <p:cNvPicPr/>
                <p:nvPr/>
              </p:nvPicPr>
              <p:blipFill>
                <a:blip r:embed="rId270"/>
                <a:stretch>
                  <a:fillRect/>
                </a:stretch>
              </p:blipFill>
              <p:spPr>
                <a:xfrm>
                  <a:off x="10425631" y="3557473"/>
                  <a:ext cx="8892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75" name="잉크 174">
                  <a:extLst>
                    <a:ext uri="{FF2B5EF4-FFF2-40B4-BE49-F238E27FC236}">
                      <a16:creationId xmlns:a16="http://schemas.microsoft.com/office/drawing/2014/main" id="{4101F3F1-4313-4578-8A24-315C4B787619}"/>
                    </a:ext>
                  </a:extLst>
                </p14:cNvPr>
                <p14:cNvContentPartPr/>
                <p14:nvPr/>
              </p14:nvContentPartPr>
              <p14:xfrm>
                <a:off x="10547311" y="3390073"/>
                <a:ext cx="120600" cy="350280"/>
              </p14:xfrm>
            </p:contentPart>
          </mc:Choice>
          <mc:Fallback xmlns="">
            <p:pic>
              <p:nvPicPr>
                <p:cNvPr id="175" name="잉크 174">
                  <a:extLst>
                    <a:ext uri="{FF2B5EF4-FFF2-40B4-BE49-F238E27FC236}">
                      <a16:creationId xmlns:a16="http://schemas.microsoft.com/office/drawing/2014/main" id="{4101F3F1-4313-4578-8A24-315C4B787619}"/>
                    </a:ext>
                  </a:extLst>
                </p:cNvPr>
                <p:cNvPicPr/>
                <p:nvPr/>
              </p:nvPicPr>
              <p:blipFill>
                <a:blip r:embed="rId272"/>
                <a:stretch>
                  <a:fillRect/>
                </a:stretch>
              </p:blipFill>
              <p:spPr>
                <a:xfrm>
                  <a:off x="10542991" y="3385753"/>
                  <a:ext cx="129240" cy="35892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77" name="잉크 176">
                  <a:extLst>
                    <a:ext uri="{FF2B5EF4-FFF2-40B4-BE49-F238E27FC236}">
                      <a16:creationId xmlns:a16="http://schemas.microsoft.com/office/drawing/2014/main" id="{8D1E54FD-1F84-4E73-BBB4-3764345F5D67}"/>
                    </a:ext>
                  </a:extLst>
                </p14:cNvPr>
                <p14:cNvContentPartPr/>
                <p14:nvPr/>
              </p14:nvContentPartPr>
              <p14:xfrm>
                <a:off x="10706071" y="3575473"/>
                <a:ext cx="173880" cy="15840"/>
              </p14:xfrm>
            </p:contentPart>
          </mc:Choice>
          <mc:Fallback xmlns="">
            <p:pic>
              <p:nvPicPr>
                <p:cNvPr id="177" name="잉크 176">
                  <a:extLst>
                    <a:ext uri="{FF2B5EF4-FFF2-40B4-BE49-F238E27FC236}">
                      <a16:creationId xmlns:a16="http://schemas.microsoft.com/office/drawing/2014/main" id="{8D1E54FD-1F84-4E73-BBB4-3764345F5D67}"/>
                    </a:ext>
                  </a:extLst>
                </p:cNvPr>
                <p:cNvPicPr/>
                <p:nvPr/>
              </p:nvPicPr>
              <p:blipFill>
                <a:blip r:embed="rId274"/>
                <a:stretch>
                  <a:fillRect/>
                </a:stretch>
              </p:blipFill>
              <p:spPr>
                <a:xfrm>
                  <a:off x="10701751" y="3571153"/>
                  <a:ext cx="182520" cy="24480"/>
                </a:xfrm>
                <a:prstGeom prst="rect">
                  <a:avLst/>
                </a:prstGeom>
              </p:spPr>
            </p:pic>
          </mc:Fallback>
        </mc:AlternateContent>
      </p:grpSp>
      <p:grpSp>
        <p:nvGrpSpPr>
          <p:cNvPr id="189" name="그룹 188">
            <a:extLst>
              <a:ext uri="{FF2B5EF4-FFF2-40B4-BE49-F238E27FC236}">
                <a16:creationId xmlns:a16="http://schemas.microsoft.com/office/drawing/2014/main" id="{DC5898CE-B390-4DD6-BADE-87F160E16434}"/>
              </a:ext>
            </a:extLst>
          </p:cNvPr>
          <p:cNvGrpSpPr/>
          <p:nvPr/>
        </p:nvGrpSpPr>
        <p:grpSpPr>
          <a:xfrm>
            <a:off x="11010271" y="3436153"/>
            <a:ext cx="854640" cy="381240"/>
            <a:chOff x="11010271" y="3436153"/>
            <a:chExt cx="854640" cy="381240"/>
          </a:xfrm>
        </p:grpSpPr>
        <mc:AlternateContent xmlns:mc="http://schemas.openxmlformats.org/markup-compatibility/2006" xmlns:p14="http://schemas.microsoft.com/office/powerpoint/2010/main">
          <mc:Choice Requires="p14">
            <p:contentPart p14:bwMode="auto" r:id="rId275">
              <p14:nvContentPartPr>
                <p14:cNvPr id="179" name="잉크 178">
                  <a:extLst>
                    <a:ext uri="{FF2B5EF4-FFF2-40B4-BE49-F238E27FC236}">
                      <a16:creationId xmlns:a16="http://schemas.microsoft.com/office/drawing/2014/main" id="{C1167022-7F9A-48EA-8B1A-1AE3EDA0FC8A}"/>
                    </a:ext>
                  </a:extLst>
                </p14:cNvPr>
                <p14:cNvContentPartPr/>
                <p14:nvPr/>
              </p14:nvContentPartPr>
              <p14:xfrm>
                <a:off x="11010271" y="3484033"/>
                <a:ext cx="131040" cy="149040"/>
              </p14:xfrm>
            </p:contentPart>
          </mc:Choice>
          <mc:Fallback xmlns="">
            <p:pic>
              <p:nvPicPr>
                <p:cNvPr id="179" name="잉크 178">
                  <a:extLst>
                    <a:ext uri="{FF2B5EF4-FFF2-40B4-BE49-F238E27FC236}">
                      <a16:creationId xmlns:a16="http://schemas.microsoft.com/office/drawing/2014/main" id="{C1167022-7F9A-48EA-8B1A-1AE3EDA0FC8A}"/>
                    </a:ext>
                  </a:extLst>
                </p:cNvPr>
                <p:cNvPicPr/>
                <p:nvPr/>
              </p:nvPicPr>
              <p:blipFill>
                <a:blip r:embed="rId276"/>
                <a:stretch>
                  <a:fillRect/>
                </a:stretch>
              </p:blipFill>
              <p:spPr>
                <a:xfrm>
                  <a:off x="11005951" y="3479713"/>
                  <a:ext cx="13968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80" name="잉크 179">
                  <a:extLst>
                    <a:ext uri="{FF2B5EF4-FFF2-40B4-BE49-F238E27FC236}">
                      <a16:creationId xmlns:a16="http://schemas.microsoft.com/office/drawing/2014/main" id="{6ADBAFBE-ACA0-4647-9B7F-F670E83BF68B}"/>
                    </a:ext>
                  </a:extLst>
                </p14:cNvPr>
                <p14:cNvContentPartPr/>
                <p14:nvPr/>
              </p14:nvContentPartPr>
              <p14:xfrm>
                <a:off x="11095951" y="3670513"/>
                <a:ext cx="88560" cy="125640"/>
              </p14:xfrm>
            </p:contentPart>
          </mc:Choice>
          <mc:Fallback xmlns="">
            <p:pic>
              <p:nvPicPr>
                <p:cNvPr id="180" name="잉크 179">
                  <a:extLst>
                    <a:ext uri="{FF2B5EF4-FFF2-40B4-BE49-F238E27FC236}">
                      <a16:creationId xmlns:a16="http://schemas.microsoft.com/office/drawing/2014/main" id="{6ADBAFBE-ACA0-4647-9B7F-F670E83BF68B}"/>
                    </a:ext>
                  </a:extLst>
                </p:cNvPr>
                <p:cNvPicPr/>
                <p:nvPr/>
              </p:nvPicPr>
              <p:blipFill>
                <a:blip r:embed="rId278"/>
                <a:stretch>
                  <a:fillRect/>
                </a:stretch>
              </p:blipFill>
              <p:spPr>
                <a:xfrm>
                  <a:off x="11091631" y="3666193"/>
                  <a:ext cx="9720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81" name="잉크 180">
                  <a:extLst>
                    <a:ext uri="{FF2B5EF4-FFF2-40B4-BE49-F238E27FC236}">
                      <a16:creationId xmlns:a16="http://schemas.microsoft.com/office/drawing/2014/main" id="{64D3DF28-223B-4759-BD46-4E444F98D605}"/>
                    </a:ext>
                  </a:extLst>
                </p14:cNvPr>
                <p14:cNvContentPartPr/>
                <p14:nvPr/>
              </p14:nvContentPartPr>
              <p14:xfrm>
                <a:off x="11143831" y="3617593"/>
                <a:ext cx="69120" cy="12960"/>
              </p14:xfrm>
            </p:contentPart>
          </mc:Choice>
          <mc:Fallback xmlns="">
            <p:pic>
              <p:nvPicPr>
                <p:cNvPr id="181" name="잉크 180">
                  <a:extLst>
                    <a:ext uri="{FF2B5EF4-FFF2-40B4-BE49-F238E27FC236}">
                      <a16:creationId xmlns:a16="http://schemas.microsoft.com/office/drawing/2014/main" id="{64D3DF28-223B-4759-BD46-4E444F98D605}"/>
                    </a:ext>
                  </a:extLst>
                </p:cNvPr>
                <p:cNvPicPr/>
                <p:nvPr/>
              </p:nvPicPr>
              <p:blipFill>
                <a:blip r:embed="rId280"/>
                <a:stretch>
                  <a:fillRect/>
                </a:stretch>
              </p:blipFill>
              <p:spPr>
                <a:xfrm>
                  <a:off x="11139511" y="3613273"/>
                  <a:ext cx="7776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82" name="잉크 181">
                  <a:extLst>
                    <a:ext uri="{FF2B5EF4-FFF2-40B4-BE49-F238E27FC236}">
                      <a16:creationId xmlns:a16="http://schemas.microsoft.com/office/drawing/2014/main" id="{37701B1C-DAC6-4FFB-93A6-6AB47C74226C}"/>
                    </a:ext>
                  </a:extLst>
                </p14:cNvPr>
                <p14:cNvContentPartPr/>
                <p14:nvPr/>
              </p14:nvContentPartPr>
              <p14:xfrm>
                <a:off x="11294671" y="3529393"/>
                <a:ext cx="10800" cy="287280"/>
              </p14:xfrm>
            </p:contentPart>
          </mc:Choice>
          <mc:Fallback xmlns="">
            <p:pic>
              <p:nvPicPr>
                <p:cNvPr id="182" name="잉크 181">
                  <a:extLst>
                    <a:ext uri="{FF2B5EF4-FFF2-40B4-BE49-F238E27FC236}">
                      <a16:creationId xmlns:a16="http://schemas.microsoft.com/office/drawing/2014/main" id="{37701B1C-DAC6-4FFB-93A6-6AB47C74226C}"/>
                    </a:ext>
                  </a:extLst>
                </p:cNvPr>
                <p:cNvPicPr/>
                <p:nvPr/>
              </p:nvPicPr>
              <p:blipFill>
                <a:blip r:embed="rId282"/>
                <a:stretch>
                  <a:fillRect/>
                </a:stretch>
              </p:blipFill>
              <p:spPr>
                <a:xfrm>
                  <a:off x="11290351" y="3525073"/>
                  <a:ext cx="1944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83" name="잉크 182">
                  <a:extLst>
                    <a:ext uri="{FF2B5EF4-FFF2-40B4-BE49-F238E27FC236}">
                      <a16:creationId xmlns:a16="http://schemas.microsoft.com/office/drawing/2014/main" id="{6FDA9452-C849-40E2-8EE3-250F7061A8B1}"/>
                    </a:ext>
                  </a:extLst>
                </p14:cNvPr>
                <p14:cNvContentPartPr/>
                <p14:nvPr/>
              </p14:nvContentPartPr>
              <p14:xfrm>
                <a:off x="11302591" y="3504193"/>
                <a:ext cx="118800" cy="284760"/>
              </p14:xfrm>
            </p:contentPart>
          </mc:Choice>
          <mc:Fallback xmlns="">
            <p:pic>
              <p:nvPicPr>
                <p:cNvPr id="183" name="잉크 182">
                  <a:extLst>
                    <a:ext uri="{FF2B5EF4-FFF2-40B4-BE49-F238E27FC236}">
                      <a16:creationId xmlns:a16="http://schemas.microsoft.com/office/drawing/2014/main" id="{6FDA9452-C849-40E2-8EE3-250F7061A8B1}"/>
                    </a:ext>
                  </a:extLst>
                </p:cNvPr>
                <p:cNvPicPr/>
                <p:nvPr/>
              </p:nvPicPr>
              <p:blipFill>
                <a:blip r:embed="rId284"/>
                <a:stretch>
                  <a:fillRect/>
                </a:stretch>
              </p:blipFill>
              <p:spPr>
                <a:xfrm>
                  <a:off x="11298271" y="3499873"/>
                  <a:ext cx="12744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84" name="잉크 183">
                  <a:extLst>
                    <a:ext uri="{FF2B5EF4-FFF2-40B4-BE49-F238E27FC236}">
                      <a16:creationId xmlns:a16="http://schemas.microsoft.com/office/drawing/2014/main" id="{72A58763-59BE-410B-9D4A-E5032EB1A458}"/>
                    </a:ext>
                  </a:extLst>
                </p14:cNvPr>
                <p14:cNvContentPartPr/>
                <p14:nvPr/>
              </p14:nvContentPartPr>
              <p14:xfrm>
                <a:off x="11415631" y="3660433"/>
                <a:ext cx="33840" cy="10800"/>
              </p14:xfrm>
            </p:contentPart>
          </mc:Choice>
          <mc:Fallback xmlns="">
            <p:pic>
              <p:nvPicPr>
                <p:cNvPr id="184" name="잉크 183">
                  <a:extLst>
                    <a:ext uri="{FF2B5EF4-FFF2-40B4-BE49-F238E27FC236}">
                      <a16:creationId xmlns:a16="http://schemas.microsoft.com/office/drawing/2014/main" id="{72A58763-59BE-410B-9D4A-E5032EB1A458}"/>
                    </a:ext>
                  </a:extLst>
                </p:cNvPr>
                <p:cNvPicPr/>
                <p:nvPr/>
              </p:nvPicPr>
              <p:blipFill>
                <a:blip r:embed="rId286"/>
                <a:stretch>
                  <a:fillRect/>
                </a:stretch>
              </p:blipFill>
              <p:spPr>
                <a:xfrm>
                  <a:off x="11411311" y="3656113"/>
                  <a:ext cx="4248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85" name="잉크 184">
                  <a:extLst>
                    <a:ext uri="{FF2B5EF4-FFF2-40B4-BE49-F238E27FC236}">
                      <a16:creationId xmlns:a16="http://schemas.microsoft.com/office/drawing/2014/main" id="{C33C2117-599D-4A0F-9CC1-97AB29B9C69F}"/>
                    </a:ext>
                  </a:extLst>
                </p14:cNvPr>
                <p14:cNvContentPartPr/>
                <p14:nvPr/>
              </p14:nvContentPartPr>
              <p14:xfrm>
                <a:off x="11435791" y="3436153"/>
                <a:ext cx="119880" cy="103680"/>
              </p14:xfrm>
            </p:contentPart>
          </mc:Choice>
          <mc:Fallback xmlns="">
            <p:pic>
              <p:nvPicPr>
                <p:cNvPr id="185" name="잉크 184">
                  <a:extLst>
                    <a:ext uri="{FF2B5EF4-FFF2-40B4-BE49-F238E27FC236}">
                      <a16:creationId xmlns:a16="http://schemas.microsoft.com/office/drawing/2014/main" id="{C33C2117-599D-4A0F-9CC1-97AB29B9C69F}"/>
                    </a:ext>
                  </a:extLst>
                </p:cNvPr>
                <p:cNvPicPr/>
                <p:nvPr/>
              </p:nvPicPr>
              <p:blipFill>
                <a:blip r:embed="rId288"/>
                <a:stretch>
                  <a:fillRect/>
                </a:stretch>
              </p:blipFill>
              <p:spPr>
                <a:xfrm>
                  <a:off x="11431471" y="3431833"/>
                  <a:ext cx="1285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86" name="잉크 185">
                  <a:extLst>
                    <a:ext uri="{FF2B5EF4-FFF2-40B4-BE49-F238E27FC236}">
                      <a16:creationId xmlns:a16="http://schemas.microsoft.com/office/drawing/2014/main" id="{4F2A9F28-D256-4FBC-9B41-9CFEF92EA927}"/>
                    </a:ext>
                  </a:extLst>
                </p14:cNvPr>
                <p14:cNvContentPartPr/>
                <p14:nvPr/>
              </p14:nvContentPartPr>
              <p14:xfrm>
                <a:off x="11552431" y="3561073"/>
                <a:ext cx="105840" cy="227880"/>
              </p14:xfrm>
            </p:contentPart>
          </mc:Choice>
          <mc:Fallback xmlns="">
            <p:pic>
              <p:nvPicPr>
                <p:cNvPr id="186" name="잉크 185">
                  <a:extLst>
                    <a:ext uri="{FF2B5EF4-FFF2-40B4-BE49-F238E27FC236}">
                      <a16:creationId xmlns:a16="http://schemas.microsoft.com/office/drawing/2014/main" id="{4F2A9F28-D256-4FBC-9B41-9CFEF92EA927}"/>
                    </a:ext>
                  </a:extLst>
                </p:cNvPr>
                <p:cNvPicPr/>
                <p:nvPr/>
              </p:nvPicPr>
              <p:blipFill>
                <a:blip r:embed="rId290"/>
                <a:stretch>
                  <a:fillRect/>
                </a:stretch>
              </p:blipFill>
              <p:spPr>
                <a:xfrm>
                  <a:off x="11548111" y="3556753"/>
                  <a:ext cx="11448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87" name="잉크 186">
                  <a:extLst>
                    <a:ext uri="{FF2B5EF4-FFF2-40B4-BE49-F238E27FC236}">
                      <a16:creationId xmlns:a16="http://schemas.microsoft.com/office/drawing/2014/main" id="{21283689-461B-4FAC-8954-FD00836B1BF2}"/>
                    </a:ext>
                  </a:extLst>
                </p14:cNvPr>
                <p14:cNvContentPartPr/>
                <p14:nvPr/>
              </p14:nvContentPartPr>
              <p14:xfrm>
                <a:off x="11666551" y="3762313"/>
                <a:ext cx="104760" cy="55080"/>
              </p14:xfrm>
            </p:contentPart>
          </mc:Choice>
          <mc:Fallback xmlns="">
            <p:pic>
              <p:nvPicPr>
                <p:cNvPr id="187" name="잉크 186">
                  <a:extLst>
                    <a:ext uri="{FF2B5EF4-FFF2-40B4-BE49-F238E27FC236}">
                      <a16:creationId xmlns:a16="http://schemas.microsoft.com/office/drawing/2014/main" id="{21283689-461B-4FAC-8954-FD00836B1BF2}"/>
                    </a:ext>
                  </a:extLst>
                </p:cNvPr>
                <p:cNvPicPr/>
                <p:nvPr/>
              </p:nvPicPr>
              <p:blipFill>
                <a:blip r:embed="rId292"/>
                <a:stretch>
                  <a:fillRect/>
                </a:stretch>
              </p:blipFill>
              <p:spPr>
                <a:xfrm>
                  <a:off x="11662231" y="3757993"/>
                  <a:ext cx="11340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88" name="잉크 187">
                  <a:extLst>
                    <a:ext uri="{FF2B5EF4-FFF2-40B4-BE49-F238E27FC236}">
                      <a16:creationId xmlns:a16="http://schemas.microsoft.com/office/drawing/2014/main" id="{A8C08C8F-2D82-41C6-B6CE-E7A1D8B96C75}"/>
                    </a:ext>
                  </a:extLst>
                </p14:cNvPr>
                <p14:cNvContentPartPr/>
                <p14:nvPr/>
              </p14:nvContentPartPr>
              <p14:xfrm>
                <a:off x="11720551" y="3445153"/>
                <a:ext cx="144360" cy="126720"/>
              </p14:xfrm>
            </p:contentPart>
          </mc:Choice>
          <mc:Fallback xmlns="">
            <p:pic>
              <p:nvPicPr>
                <p:cNvPr id="188" name="잉크 187">
                  <a:extLst>
                    <a:ext uri="{FF2B5EF4-FFF2-40B4-BE49-F238E27FC236}">
                      <a16:creationId xmlns:a16="http://schemas.microsoft.com/office/drawing/2014/main" id="{A8C08C8F-2D82-41C6-B6CE-E7A1D8B96C75}"/>
                    </a:ext>
                  </a:extLst>
                </p:cNvPr>
                <p:cNvPicPr/>
                <p:nvPr/>
              </p:nvPicPr>
              <p:blipFill>
                <a:blip r:embed="rId294"/>
                <a:stretch>
                  <a:fillRect/>
                </a:stretch>
              </p:blipFill>
              <p:spPr>
                <a:xfrm>
                  <a:off x="11716231" y="3440833"/>
                  <a:ext cx="153000" cy="135360"/>
                </a:xfrm>
                <a:prstGeom prst="rect">
                  <a:avLst/>
                </a:prstGeom>
              </p:spPr>
            </p:pic>
          </mc:Fallback>
        </mc:AlternateContent>
      </p:grpSp>
      <p:grpSp>
        <p:nvGrpSpPr>
          <p:cNvPr id="203" name="그룹 202">
            <a:extLst>
              <a:ext uri="{FF2B5EF4-FFF2-40B4-BE49-F238E27FC236}">
                <a16:creationId xmlns:a16="http://schemas.microsoft.com/office/drawing/2014/main" id="{3E96102C-912F-4BD0-83F5-08F5E4ED8FA0}"/>
              </a:ext>
            </a:extLst>
          </p:cNvPr>
          <p:cNvGrpSpPr/>
          <p:nvPr/>
        </p:nvGrpSpPr>
        <p:grpSpPr>
          <a:xfrm>
            <a:off x="11000551" y="3975433"/>
            <a:ext cx="1118160" cy="406080"/>
            <a:chOff x="11000551" y="3975433"/>
            <a:chExt cx="1118160" cy="406080"/>
          </a:xfrm>
        </p:grpSpPr>
        <mc:AlternateContent xmlns:mc="http://schemas.openxmlformats.org/markup-compatibility/2006" xmlns:p14="http://schemas.microsoft.com/office/powerpoint/2010/main">
          <mc:Choice Requires="p14">
            <p:contentPart p14:bwMode="auto" r:id="rId295">
              <p14:nvContentPartPr>
                <p14:cNvPr id="190" name="잉크 189">
                  <a:extLst>
                    <a:ext uri="{FF2B5EF4-FFF2-40B4-BE49-F238E27FC236}">
                      <a16:creationId xmlns:a16="http://schemas.microsoft.com/office/drawing/2014/main" id="{27485268-CE21-4262-9153-98400772CC90}"/>
                    </a:ext>
                  </a:extLst>
                </p14:cNvPr>
                <p14:cNvContentPartPr/>
                <p14:nvPr/>
              </p14:nvContentPartPr>
              <p14:xfrm>
                <a:off x="11000551" y="4159753"/>
                <a:ext cx="172800" cy="1800"/>
              </p14:xfrm>
            </p:contentPart>
          </mc:Choice>
          <mc:Fallback xmlns="">
            <p:pic>
              <p:nvPicPr>
                <p:cNvPr id="190" name="잉크 189">
                  <a:extLst>
                    <a:ext uri="{FF2B5EF4-FFF2-40B4-BE49-F238E27FC236}">
                      <a16:creationId xmlns:a16="http://schemas.microsoft.com/office/drawing/2014/main" id="{27485268-CE21-4262-9153-98400772CC90}"/>
                    </a:ext>
                  </a:extLst>
                </p:cNvPr>
                <p:cNvPicPr/>
                <p:nvPr/>
              </p:nvPicPr>
              <p:blipFill>
                <a:blip r:embed="rId296"/>
                <a:stretch>
                  <a:fillRect/>
                </a:stretch>
              </p:blipFill>
              <p:spPr>
                <a:xfrm>
                  <a:off x="10996231" y="4155433"/>
                  <a:ext cx="18144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91" name="잉크 190">
                  <a:extLst>
                    <a:ext uri="{FF2B5EF4-FFF2-40B4-BE49-F238E27FC236}">
                      <a16:creationId xmlns:a16="http://schemas.microsoft.com/office/drawing/2014/main" id="{7D98943F-F7D1-47ED-9C6F-DD14E7DF50C7}"/>
                    </a:ext>
                  </a:extLst>
                </p14:cNvPr>
                <p14:cNvContentPartPr/>
                <p14:nvPr/>
              </p14:nvContentPartPr>
              <p14:xfrm>
                <a:off x="11068591" y="4033753"/>
                <a:ext cx="3960" cy="262440"/>
              </p14:xfrm>
            </p:contentPart>
          </mc:Choice>
          <mc:Fallback xmlns="">
            <p:pic>
              <p:nvPicPr>
                <p:cNvPr id="191" name="잉크 190">
                  <a:extLst>
                    <a:ext uri="{FF2B5EF4-FFF2-40B4-BE49-F238E27FC236}">
                      <a16:creationId xmlns:a16="http://schemas.microsoft.com/office/drawing/2014/main" id="{7D98943F-F7D1-47ED-9C6F-DD14E7DF50C7}"/>
                    </a:ext>
                  </a:extLst>
                </p:cNvPr>
                <p:cNvPicPr/>
                <p:nvPr/>
              </p:nvPicPr>
              <p:blipFill>
                <a:blip r:embed="rId298"/>
                <a:stretch>
                  <a:fillRect/>
                </a:stretch>
              </p:blipFill>
              <p:spPr>
                <a:xfrm>
                  <a:off x="11064271" y="4029433"/>
                  <a:ext cx="1260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93" name="잉크 192">
                  <a:extLst>
                    <a:ext uri="{FF2B5EF4-FFF2-40B4-BE49-F238E27FC236}">
                      <a16:creationId xmlns:a16="http://schemas.microsoft.com/office/drawing/2014/main" id="{9AA2FC73-F631-4096-8C1E-316920A03BE8}"/>
                    </a:ext>
                  </a:extLst>
                </p14:cNvPr>
                <p14:cNvContentPartPr/>
                <p14:nvPr/>
              </p14:nvContentPartPr>
              <p14:xfrm>
                <a:off x="11225911" y="4074433"/>
                <a:ext cx="176040" cy="183240"/>
              </p14:xfrm>
            </p:contentPart>
          </mc:Choice>
          <mc:Fallback xmlns="">
            <p:pic>
              <p:nvPicPr>
                <p:cNvPr id="193" name="잉크 192">
                  <a:extLst>
                    <a:ext uri="{FF2B5EF4-FFF2-40B4-BE49-F238E27FC236}">
                      <a16:creationId xmlns:a16="http://schemas.microsoft.com/office/drawing/2014/main" id="{9AA2FC73-F631-4096-8C1E-316920A03BE8}"/>
                    </a:ext>
                  </a:extLst>
                </p:cNvPr>
                <p:cNvPicPr/>
                <p:nvPr/>
              </p:nvPicPr>
              <p:blipFill>
                <a:blip r:embed="rId300"/>
                <a:stretch>
                  <a:fillRect/>
                </a:stretch>
              </p:blipFill>
              <p:spPr>
                <a:xfrm>
                  <a:off x="11221591" y="4070113"/>
                  <a:ext cx="18468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94" name="잉크 193">
                  <a:extLst>
                    <a:ext uri="{FF2B5EF4-FFF2-40B4-BE49-F238E27FC236}">
                      <a16:creationId xmlns:a16="http://schemas.microsoft.com/office/drawing/2014/main" id="{61AF04EA-DAF1-47CD-8402-2B89224D8D40}"/>
                    </a:ext>
                  </a:extLst>
                </p14:cNvPr>
                <p14:cNvContentPartPr/>
                <p14:nvPr/>
              </p14:nvContentPartPr>
              <p14:xfrm>
                <a:off x="11354791" y="4282153"/>
                <a:ext cx="67680" cy="34560"/>
              </p14:xfrm>
            </p:contentPart>
          </mc:Choice>
          <mc:Fallback xmlns="">
            <p:pic>
              <p:nvPicPr>
                <p:cNvPr id="194" name="잉크 193">
                  <a:extLst>
                    <a:ext uri="{FF2B5EF4-FFF2-40B4-BE49-F238E27FC236}">
                      <a16:creationId xmlns:a16="http://schemas.microsoft.com/office/drawing/2014/main" id="{61AF04EA-DAF1-47CD-8402-2B89224D8D40}"/>
                    </a:ext>
                  </a:extLst>
                </p:cNvPr>
                <p:cNvPicPr/>
                <p:nvPr/>
              </p:nvPicPr>
              <p:blipFill>
                <a:blip r:embed="rId302"/>
                <a:stretch>
                  <a:fillRect/>
                </a:stretch>
              </p:blipFill>
              <p:spPr>
                <a:xfrm>
                  <a:off x="11350471" y="4277833"/>
                  <a:ext cx="763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95" name="잉크 194">
                  <a:extLst>
                    <a:ext uri="{FF2B5EF4-FFF2-40B4-BE49-F238E27FC236}">
                      <a16:creationId xmlns:a16="http://schemas.microsoft.com/office/drawing/2014/main" id="{006DF0E3-76F6-400A-A6B0-7BBC015F5D62}"/>
                    </a:ext>
                  </a:extLst>
                </p14:cNvPr>
                <p14:cNvContentPartPr/>
                <p14:nvPr/>
              </p14:nvContentPartPr>
              <p14:xfrm>
                <a:off x="11416711" y="4188553"/>
                <a:ext cx="48960" cy="3600"/>
              </p14:xfrm>
            </p:contentPart>
          </mc:Choice>
          <mc:Fallback xmlns="">
            <p:pic>
              <p:nvPicPr>
                <p:cNvPr id="195" name="잉크 194">
                  <a:extLst>
                    <a:ext uri="{FF2B5EF4-FFF2-40B4-BE49-F238E27FC236}">
                      <a16:creationId xmlns:a16="http://schemas.microsoft.com/office/drawing/2014/main" id="{006DF0E3-76F6-400A-A6B0-7BBC015F5D62}"/>
                    </a:ext>
                  </a:extLst>
                </p:cNvPr>
                <p:cNvPicPr/>
                <p:nvPr/>
              </p:nvPicPr>
              <p:blipFill>
                <a:blip r:embed="rId304"/>
                <a:stretch>
                  <a:fillRect/>
                </a:stretch>
              </p:blipFill>
              <p:spPr>
                <a:xfrm>
                  <a:off x="11412391" y="4184233"/>
                  <a:ext cx="576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96" name="잉크 195">
                  <a:extLst>
                    <a:ext uri="{FF2B5EF4-FFF2-40B4-BE49-F238E27FC236}">
                      <a16:creationId xmlns:a16="http://schemas.microsoft.com/office/drawing/2014/main" id="{F69997DE-6B23-461C-A203-153B32037FA0}"/>
                    </a:ext>
                  </a:extLst>
                </p14:cNvPr>
                <p14:cNvContentPartPr/>
                <p14:nvPr/>
              </p14:nvContentPartPr>
              <p14:xfrm>
                <a:off x="11552791" y="4099993"/>
                <a:ext cx="8280" cy="281520"/>
              </p14:xfrm>
            </p:contentPart>
          </mc:Choice>
          <mc:Fallback xmlns="">
            <p:pic>
              <p:nvPicPr>
                <p:cNvPr id="196" name="잉크 195">
                  <a:extLst>
                    <a:ext uri="{FF2B5EF4-FFF2-40B4-BE49-F238E27FC236}">
                      <a16:creationId xmlns:a16="http://schemas.microsoft.com/office/drawing/2014/main" id="{F69997DE-6B23-461C-A203-153B32037FA0}"/>
                    </a:ext>
                  </a:extLst>
                </p:cNvPr>
                <p:cNvPicPr/>
                <p:nvPr/>
              </p:nvPicPr>
              <p:blipFill>
                <a:blip r:embed="rId306"/>
                <a:stretch>
                  <a:fillRect/>
                </a:stretch>
              </p:blipFill>
              <p:spPr>
                <a:xfrm>
                  <a:off x="11548471" y="4095673"/>
                  <a:ext cx="1692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97" name="잉크 196">
                  <a:extLst>
                    <a:ext uri="{FF2B5EF4-FFF2-40B4-BE49-F238E27FC236}">
                      <a16:creationId xmlns:a16="http://schemas.microsoft.com/office/drawing/2014/main" id="{2F32CB25-4A35-4ED0-AEDA-E4A577DD9C2E}"/>
                    </a:ext>
                  </a:extLst>
                </p14:cNvPr>
                <p14:cNvContentPartPr/>
                <p14:nvPr/>
              </p14:nvContentPartPr>
              <p14:xfrm>
                <a:off x="11596711" y="4085593"/>
                <a:ext cx="57240" cy="136440"/>
              </p14:xfrm>
            </p:contentPart>
          </mc:Choice>
          <mc:Fallback xmlns="">
            <p:pic>
              <p:nvPicPr>
                <p:cNvPr id="197" name="잉크 196">
                  <a:extLst>
                    <a:ext uri="{FF2B5EF4-FFF2-40B4-BE49-F238E27FC236}">
                      <a16:creationId xmlns:a16="http://schemas.microsoft.com/office/drawing/2014/main" id="{2F32CB25-4A35-4ED0-AEDA-E4A577DD9C2E}"/>
                    </a:ext>
                  </a:extLst>
                </p:cNvPr>
                <p:cNvPicPr/>
                <p:nvPr/>
              </p:nvPicPr>
              <p:blipFill>
                <a:blip r:embed="rId308"/>
                <a:stretch>
                  <a:fillRect/>
                </a:stretch>
              </p:blipFill>
              <p:spPr>
                <a:xfrm>
                  <a:off x="11592391" y="4081273"/>
                  <a:ext cx="658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98" name="잉크 197">
                  <a:extLst>
                    <a:ext uri="{FF2B5EF4-FFF2-40B4-BE49-F238E27FC236}">
                      <a16:creationId xmlns:a16="http://schemas.microsoft.com/office/drawing/2014/main" id="{31E69837-CA79-4F35-AC95-82A6D8015E64}"/>
                    </a:ext>
                  </a:extLst>
                </p14:cNvPr>
                <p14:cNvContentPartPr/>
                <p14:nvPr/>
              </p14:nvContentPartPr>
              <p14:xfrm>
                <a:off x="11617951" y="4295113"/>
                <a:ext cx="80640" cy="62280"/>
              </p14:xfrm>
            </p:contentPart>
          </mc:Choice>
          <mc:Fallback xmlns="">
            <p:pic>
              <p:nvPicPr>
                <p:cNvPr id="198" name="잉크 197">
                  <a:extLst>
                    <a:ext uri="{FF2B5EF4-FFF2-40B4-BE49-F238E27FC236}">
                      <a16:creationId xmlns:a16="http://schemas.microsoft.com/office/drawing/2014/main" id="{31E69837-CA79-4F35-AC95-82A6D8015E64}"/>
                    </a:ext>
                  </a:extLst>
                </p:cNvPr>
                <p:cNvPicPr/>
                <p:nvPr/>
              </p:nvPicPr>
              <p:blipFill>
                <a:blip r:embed="rId310"/>
                <a:stretch>
                  <a:fillRect/>
                </a:stretch>
              </p:blipFill>
              <p:spPr>
                <a:xfrm>
                  <a:off x="11613631" y="4290793"/>
                  <a:ext cx="8928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99" name="잉크 198">
                  <a:extLst>
                    <a:ext uri="{FF2B5EF4-FFF2-40B4-BE49-F238E27FC236}">
                      <a16:creationId xmlns:a16="http://schemas.microsoft.com/office/drawing/2014/main" id="{57FA6999-6CB9-4256-B45F-D185B75D8998}"/>
                    </a:ext>
                  </a:extLst>
                </p14:cNvPr>
                <p14:cNvContentPartPr/>
                <p14:nvPr/>
              </p14:nvContentPartPr>
              <p14:xfrm>
                <a:off x="11677351" y="4219513"/>
                <a:ext cx="45360" cy="360"/>
              </p14:xfrm>
            </p:contentPart>
          </mc:Choice>
          <mc:Fallback xmlns="">
            <p:pic>
              <p:nvPicPr>
                <p:cNvPr id="199" name="잉크 198">
                  <a:extLst>
                    <a:ext uri="{FF2B5EF4-FFF2-40B4-BE49-F238E27FC236}">
                      <a16:creationId xmlns:a16="http://schemas.microsoft.com/office/drawing/2014/main" id="{57FA6999-6CB9-4256-B45F-D185B75D8998}"/>
                    </a:ext>
                  </a:extLst>
                </p:cNvPr>
                <p:cNvPicPr/>
                <p:nvPr/>
              </p:nvPicPr>
              <p:blipFill>
                <a:blip r:embed="rId312"/>
                <a:stretch>
                  <a:fillRect/>
                </a:stretch>
              </p:blipFill>
              <p:spPr>
                <a:xfrm>
                  <a:off x="11673031" y="4215193"/>
                  <a:ext cx="54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00" name="잉크 199">
                  <a:extLst>
                    <a:ext uri="{FF2B5EF4-FFF2-40B4-BE49-F238E27FC236}">
                      <a16:creationId xmlns:a16="http://schemas.microsoft.com/office/drawing/2014/main" id="{92C37915-2EE3-467D-A96E-04C2CF2C9C75}"/>
                    </a:ext>
                  </a:extLst>
                </p14:cNvPr>
                <p14:cNvContentPartPr/>
                <p14:nvPr/>
              </p14:nvContentPartPr>
              <p14:xfrm>
                <a:off x="11782471" y="4099993"/>
                <a:ext cx="105480" cy="170640"/>
              </p14:xfrm>
            </p:contentPart>
          </mc:Choice>
          <mc:Fallback xmlns="">
            <p:pic>
              <p:nvPicPr>
                <p:cNvPr id="200" name="잉크 199">
                  <a:extLst>
                    <a:ext uri="{FF2B5EF4-FFF2-40B4-BE49-F238E27FC236}">
                      <a16:creationId xmlns:a16="http://schemas.microsoft.com/office/drawing/2014/main" id="{92C37915-2EE3-467D-A96E-04C2CF2C9C75}"/>
                    </a:ext>
                  </a:extLst>
                </p:cNvPr>
                <p:cNvPicPr/>
                <p:nvPr/>
              </p:nvPicPr>
              <p:blipFill>
                <a:blip r:embed="rId314"/>
                <a:stretch>
                  <a:fillRect/>
                </a:stretch>
              </p:blipFill>
              <p:spPr>
                <a:xfrm>
                  <a:off x="11778151" y="4095673"/>
                  <a:ext cx="11412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01" name="잉크 200">
                  <a:extLst>
                    <a:ext uri="{FF2B5EF4-FFF2-40B4-BE49-F238E27FC236}">
                      <a16:creationId xmlns:a16="http://schemas.microsoft.com/office/drawing/2014/main" id="{898F6C15-EE2E-4060-A2C6-AF990EE826F5}"/>
                    </a:ext>
                  </a:extLst>
                </p14:cNvPr>
                <p14:cNvContentPartPr/>
                <p14:nvPr/>
              </p14:nvContentPartPr>
              <p14:xfrm>
                <a:off x="11889391" y="4225993"/>
                <a:ext cx="86760" cy="123480"/>
              </p14:xfrm>
            </p:contentPart>
          </mc:Choice>
          <mc:Fallback xmlns="">
            <p:pic>
              <p:nvPicPr>
                <p:cNvPr id="201" name="잉크 200">
                  <a:extLst>
                    <a:ext uri="{FF2B5EF4-FFF2-40B4-BE49-F238E27FC236}">
                      <a16:creationId xmlns:a16="http://schemas.microsoft.com/office/drawing/2014/main" id="{898F6C15-EE2E-4060-A2C6-AF990EE826F5}"/>
                    </a:ext>
                  </a:extLst>
                </p:cNvPr>
                <p:cNvPicPr/>
                <p:nvPr/>
              </p:nvPicPr>
              <p:blipFill>
                <a:blip r:embed="rId316"/>
                <a:stretch>
                  <a:fillRect/>
                </a:stretch>
              </p:blipFill>
              <p:spPr>
                <a:xfrm>
                  <a:off x="11885071" y="4221673"/>
                  <a:ext cx="954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02" name="잉크 201">
                  <a:extLst>
                    <a:ext uri="{FF2B5EF4-FFF2-40B4-BE49-F238E27FC236}">
                      <a16:creationId xmlns:a16="http://schemas.microsoft.com/office/drawing/2014/main" id="{C8E9D7A4-4AD0-4537-A0B0-8F2C66B8D22A}"/>
                    </a:ext>
                  </a:extLst>
                </p14:cNvPr>
                <p14:cNvContentPartPr/>
                <p14:nvPr/>
              </p14:nvContentPartPr>
              <p14:xfrm>
                <a:off x="11997391" y="3975433"/>
                <a:ext cx="121320" cy="104400"/>
              </p14:xfrm>
            </p:contentPart>
          </mc:Choice>
          <mc:Fallback xmlns="">
            <p:pic>
              <p:nvPicPr>
                <p:cNvPr id="202" name="잉크 201">
                  <a:extLst>
                    <a:ext uri="{FF2B5EF4-FFF2-40B4-BE49-F238E27FC236}">
                      <a16:creationId xmlns:a16="http://schemas.microsoft.com/office/drawing/2014/main" id="{C8E9D7A4-4AD0-4537-A0B0-8F2C66B8D22A}"/>
                    </a:ext>
                  </a:extLst>
                </p:cNvPr>
                <p:cNvPicPr/>
                <p:nvPr/>
              </p:nvPicPr>
              <p:blipFill>
                <a:blip r:embed="rId318"/>
                <a:stretch>
                  <a:fillRect/>
                </a:stretch>
              </p:blipFill>
              <p:spPr>
                <a:xfrm>
                  <a:off x="11993071" y="3971113"/>
                  <a:ext cx="129960" cy="113040"/>
                </a:xfrm>
                <a:prstGeom prst="rect">
                  <a:avLst/>
                </a:prstGeom>
              </p:spPr>
            </p:pic>
          </mc:Fallback>
        </mc:AlternateContent>
      </p:grpSp>
      <p:grpSp>
        <p:nvGrpSpPr>
          <p:cNvPr id="223" name="그룹 222">
            <a:extLst>
              <a:ext uri="{FF2B5EF4-FFF2-40B4-BE49-F238E27FC236}">
                <a16:creationId xmlns:a16="http://schemas.microsoft.com/office/drawing/2014/main" id="{2C331443-0279-41D8-87CD-2DF29EE9FEB9}"/>
              </a:ext>
            </a:extLst>
          </p:cNvPr>
          <p:cNvGrpSpPr/>
          <p:nvPr/>
        </p:nvGrpSpPr>
        <p:grpSpPr>
          <a:xfrm>
            <a:off x="8619871" y="4571593"/>
            <a:ext cx="2083320" cy="421200"/>
            <a:chOff x="8619871" y="4571593"/>
            <a:chExt cx="2083320" cy="421200"/>
          </a:xfrm>
        </p:grpSpPr>
        <mc:AlternateContent xmlns:mc="http://schemas.openxmlformats.org/markup-compatibility/2006" xmlns:p14="http://schemas.microsoft.com/office/powerpoint/2010/main">
          <mc:Choice Requires="p14">
            <p:contentPart p14:bwMode="auto" r:id="rId319">
              <p14:nvContentPartPr>
                <p14:cNvPr id="204" name="잉크 203">
                  <a:extLst>
                    <a:ext uri="{FF2B5EF4-FFF2-40B4-BE49-F238E27FC236}">
                      <a16:creationId xmlns:a16="http://schemas.microsoft.com/office/drawing/2014/main" id="{44ACD766-3566-4F0C-B78D-10A42121B5B1}"/>
                    </a:ext>
                  </a:extLst>
                </p14:cNvPr>
                <p14:cNvContentPartPr/>
                <p14:nvPr/>
              </p14:nvContentPartPr>
              <p14:xfrm>
                <a:off x="8655871" y="4705873"/>
                <a:ext cx="132840" cy="2520"/>
              </p14:xfrm>
            </p:contentPart>
          </mc:Choice>
          <mc:Fallback xmlns="">
            <p:pic>
              <p:nvPicPr>
                <p:cNvPr id="204" name="잉크 203">
                  <a:extLst>
                    <a:ext uri="{FF2B5EF4-FFF2-40B4-BE49-F238E27FC236}">
                      <a16:creationId xmlns:a16="http://schemas.microsoft.com/office/drawing/2014/main" id="{44ACD766-3566-4F0C-B78D-10A42121B5B1}"/>
                    </a:ext>
                  </a:extLst>
                </p:cNvPr>
                <p:cNvPicPr/>
                <p:nvPr/>
              </p:nvPicPr>
              <p:blipFill>
                <a:blip r:embed="rId320"/>
                <a:stretch>
                  <a:fillRect/>
                </a:stretch>
              </p:blipFill>
              <p:spPr>
                <a:xfrm>
                  <a:off x="8651551" y="4701553"/>
                  <a:ext cx="14148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05" name="잉크 204">
                  <a:extLst>
                    <a:ext uri="{FF2B5EF4-FFF2-40B4-BE49-F238E27FC236}">
                      <a16:creationId xmlns:a16="http://schemas.microsoft.com/office/drawing/2014/main" id="{21062B79-83AA-4554-AD09-6A28363DE035}"/>
                    </a:ext>
                  </a:extLst>
                </p14:cNvPr>
                <p14:cNvContentPartPr/>
                <p14:nvPr/>
              </p14:nvContentPartPr>
              <p14:xfrm>
                <a:off x="8619871" y="4795873"/>
                <a:ext cx="214200" cy="360"/>
              </p14:xfrm>
            </p:contentPart>
          </mc:Choice>
          <mc:Fallback xmlns="">
            <p:pic>
              <p:nvPicPr>
                <p:cNvPr id="205" name="잉크 204">
                  <a:extLst>
                    <a:ext uri="{FF2B5EF4-FFF2-40B4-BE49-F238E27FC236}">
                      <a16:creationId xmlns:a16="http://schemas.microsoft.com/office/drawing/2014/main" id="{21062B79-83AA-4554-AD09-6A28363DE035}"/>
                    </a:ext>
                  </a:extLst>
                </p:cNvPr>
                <p:cNvPicPr/>
                <p:nvPr/>
              </p:nvPicPr>
              <p:blipFill>
                <a:blip r:embed="rId322"/>
                <a:stretch>
                  <a:fillRect/>
                </a:stretch>
              </p:blipFill>
              <p:spPr>
                <a:xfrm>
                  <a:off x="8615551" y="4791553"/>
                  <a:ext cx="22284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06" name="잉크 205">
                  <a:extLst>
                    <a:ext uri="{FF2B5EF4-FFF2-40B4-BE49-F238E27FC236}">
                      <a16:creationId xmlns:a16="http://schemas.microsoft.com/office/drawing/2014/main" id="{2206CDBB-F59C-42D3-B0EE-4ADF4D94F613}"/>
                    </a:ext>
                  </a:extLst>
                </p14:cNvPr>
                <p14:cNvContentPartPr/>
                <p14:nvPr/>
              </p14:nvContentPartPr>
              <p14:xfrm>
                <a:off x="8906071" y="4729993"/>
                <a:ext cx="147960" cy="22680"/>
              </p14:xfrm>
            </p:contentPart>
          </mc:Choice>
          <mc:Fallback xmlns="">
            <p:pic>
              <p:nvPicPr>
                <p:cNvPr id="206" name="잉크 205">
                  <a:extLst>
                    <a:ext uri="{FF2B5EF4-FFF2-40B4-BE49-F238E27FC236}">
                      <a16:creationId xmlns:a16="http://schemas.microsoft.com/office/drawing/2014/main" id="{2206CDBB-F59C-42D3-B0EE-4ADF4D94F613}"/>
                    </a:ext>
                  </a:extLst>
                </p:cNvPr>
                <p:cNvPicPr/>
                <p:nvPr/>
              </p:nvPicPr>
              <p:blipFill>
                <a:blip r:embed="rId324"/>
                <a:stretch>
                  <a:fillRect/>
                </a:stretch>
              </p:blipFill>
              <p:spPr>
                <a:xfrm>
                  <a:off x="8901751" y="4725673"/>
                  <a:ext cx="15660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07" name="잉크 206">
                  <a:extLst>
                    <a:ext uri="{FF2B5EF4-FFF2-40B4-BE49-F238E27FC236}">
                      <a16:creationId xmlns:a16="http://schemas.microsoft.com/office/drawing/2014/main" id="{116C95C4-FA11-4108-A4D6-E15BE7731718}"/>
                    </a:ext>
                  </a:extLst>
                </p14:cNvPr>
                <p14:cNvContentPartPr/>
                <p14:nvPr/>
              </p14:nvContentPartPr>
              <p14:xfrm>
                <a:off x="9094711" y="4642513"/>
                <a:ext cx="10440" cy="334440"/>
              </p14:xfrm>
            </p:contentPart>
          </mc:Choice>
          <mc:Fallback xmlns="">
            <p:pic>
              <p:nvPicPr>
                <p:cNvPr id="207" name="잉크 206">
                  <a:extLst>
                    <a:ext uri="{FF2B5EF4-FFF2-40B4-BE49-F238E27FC236}">
                      <a16:creationId xmlns:a16="http://schemas.microsoft.com/office/drawing/2014/main" id="{116C95C4-FA11-4108-A4D6-E15BE7731718}"/>
                    </a:ext>
                  </a:extLst>
                </p:cNvPr>
                <p:cNvPicPr/>
                <p:nvPr/>
              </p:nvPicPr>
              <p:blipFill>
                <a:blip r:embed="rId326"/>
                <a:stretch>
                  <a:fillRect/>
                </a:stretch>
              </p:blipFill>
              <p:spPr>
                <a:xfrm>
                  <a:off x="9090391" y="4638193"/>
                  <a:ext cx="19080" cy="34308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08" name="잉크 207">
                  <a:extLst>
                    <a:ext uri="{FF2B5EF4-FFF2-40B4-BE49-F238E27FC236}">
                      <a16:creationId xmlns:a16="http://schemas.microsoft.com/office/drawing/2014/main" id="{F84C9C58-6D01-4727-81DA-B0D773C758FD}"/>
                    </a:ext>
                  </a:extLst>
                </p14:cNvPr>
                <p14:cNvContentPartPr/>
                <p14:nvPr/>
              </p14:nvContentPartPr>
              <p14:xfrm>
                <a:off x="9113431" y="4661593"/>
                <a:ext cx="68400" cy="129240"/>
              </p14:xfrm>
            </p:contentPart>
          </mc:Choice>
          <mc:Fallback xmlns="">
            <p:pic>
              <p:nvPicPr>
                <p:cNvPr id="208" name="잉크 207">
                  <a:extLst>
                    <a:ext uri="{FF2B5EF4-FFF2-40B4-BE49-F238E27FC236}">
                      <a16:creationId xmlns:a16="http://schemas.microsoft.com/office/drawing/2014/main" id="{F84C9C58-6D01-4727-81DA-B0D773C758FD}"/>
                    </a:ext>
                  </a:extLst>
                </p:cNvPr>
                <p:cNvPicPr/>
                <p:nvPr/>
              </p:nvPicPr>
              <p:blipFill>
                <a:blip r:embed="rId328"/>
                <a:stretch>
                  <a:fillRect/>
                </a:stretch>
              </p:blipFill>
              <p:spPr>
                <a:xfrm>
                  <a:off x="9109111" y="4657273"/>
                  <a:ext cx="770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09" name="잉크 208">
                  <a:extLst>
                    <a:ext uri="{FF2B5EF4-FFF2-40B4-BE49-F238E27FC236}">
                      <a16:creationId xmlns:a16="http://schemas.microsoft.com/office/drawing/2014/main" id="{4397FCE6-FD75-4909-964D-AAB210A148F9}"/>
                    </a:ext>
                  </a:extLst>
                </p14:cNvPr>
                <p14:cNvContentPartPr/>
                <p14:nvPr/>
              </p14:nvContentPartPr>
              <p14:xfrm>
                <a:off x="9140791" y="4879393"/>
                <a:ext cx="92160" cy="87120"/>
              </p14:xfrm>
            </p:contentPart>
          </mc:Choice>
          <mc:Fallback xmlns="">
            <p:pic>
              <p:nvPicPr>
                <p:cNvPr id="209" name="잉크 208">
                  <a:extLst>
                    <a:ext uri="{FF2B5EF4-FFF2-40B4-BE49-F238E27FC236}">
                      <a16:creationId xmlns:a16="http://schemas.microsoft.com/office/drawing/2014/main" id="{4397FCE6-FD75-4909-964D-AAB210A148F9}"/>
                    </a:ext>
                  </a:extLst>
                </p:cNvPr>
                <p:cNvPicPr/>
                <p:nvPr/>
              </p:nvPicPr>
              <p:blipFill>
                <a:blip r:embed="rId330"/>
                <a:stretch>
                  <a:fillRect/>
                </a:stretch>
              </p:blipFill>
              <p:spPr>
                <a:xfrm>
                  <a:off x="9136471" y="4875073"/>
                  <a:ext cx="1008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10" name="잉크 209">
                  <a:extLst>
                    <a:ext uri="{FF2B5EF4-FFF2-40B4-BE49-F238E27FC236}">
                      <a16:creationId xmlns:a16="http://schemas.microsoft.com/office/drawing/2014/main" id="{F7547205-4A4A-4159-B98E-8F76B03C791A}"/>
                    </a:ext>
                  </a:extLst>
                </p14:cNvPr>
                <p14:cNvContentPartPr/>
                <p14:nvPr/>
              </p14:nvContentPartPr>
              <p14:xfrm>
                <a:off x="9218551" y="4831513"/>
                <a:ext cx="35640" cy="5040"/>
              </p14:xfrm>
            </p:contentPart>
          </mc:Choice>
          <mc:Fallback xmlns="">
            <p:pic>
              <p:nvPicPr>
                <p:cNvPr id="210" name="잉크 209">
                  <a:extLst>
                    <a:ext uri="{FF2B5EF4-FFF2-40B4-BE49-F238E27FC236}">
                      <a16:creationId xmlns:a16="http://schemas.microsoft.com/office/drawing/2014/main" id="{F7547205-4A4A-4159-B98E-8F76B03C791A}"/>
                    </a:ext>
                  </a:extLst>
                </p:cNvPr>
                <p:cNvPicPr/>
                <p:nvPr/>
              </p:nvPicPr>
              <p:blipFill>
                <a:blip r:embed="rId332"/>
                <a:stretch>
                  <a:fillRect/>
                </a:stretch>
              </p:blipFill>
              <p:spPr>
                <a:xfrm>
                  <a:off x="9214231" y="4827193"/>
                  <a:ext cx="4428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11" name="잉크 210">
                  <a:extLst>
                    <a:ext uri="{FF2B5EF4-FFF2-40B4-BE49-F238E27FC236}">
                      <a16:creationId xmlns:a16="http://schemas.microsoft.com/office/drawing/2014/main" id="{BAA8A8A1-4BF8-47FF-B6DE-6D21A10B8789}"/>
                    </a:ext>
                  </a:extLst>
                </p14:cNvPr>
                <p14:cNvContentPartPr/>
                <p14:nvPr/>
              </p14:nvContentPartPr>
              <p14:xfrm>
                <a:off x="9289471" y="4650433"/>
                <a:ext cx="104760" cy="195840"/>
              </p14:xfrm>
            </p:contentPart>
          </mc:Choice>
          <mc:Fallback xmlns="">
            <p:pic>
              <p:nvPicPr>
                <p:cNvPr id="211" name="잉크 210">
                  <a:extLst>
                    <a:ext uri="{FF2B5EF4-FFF2-40B4-BE49-F238E27FC236}">
                      <a16:creationId xmlns:a16="http://schemas.microsoft.com/office/drawing/2014/main" id="{BAA8A8A1-4BF8-47FF-B6DE-6D21A10B8789}"/>
                    </a:ext>
                  </a:extLst>
                </p:cNvPr>
                <p:cNvPicPr/>
                <p:nvPr/>
              </p:nvPicPr>
              <p:blipFill>
                <a:blip r:embed="rId334"/>
                <a:stretch>
                  <a:fillRect/>
                </a:stretch>
              </p:blipFill>
              <p:spPr>
                <a:xfrm>
                  <a:off x="9285151" y="4646113"/>
                  <a:ext cx="11340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12" name="잉크 211">
                  <a:extLst>
                    <a:ext uri="{FF2B5EF4-FFF2-40B4-BE49-F238E27FC236}">
                      <a16:creationId xmlns:a16="http://schemas.microsoft.com/office/drawing/2014/main" id="{311B7CE2-2438-4D60-8F06-9338354450AB}"/>
                    </a:ext>
                  </a:extLst>
                </p14:cNvPr>
                <p14:cNvContentPartPr/>
                <p14:nvPr/>
              </p14:nvContentPartPr>
              <p14:xfrm>
                <a:off x="9399631" y="4879753"/>
                <a:ext cx="95040" cy="72360"/>
              </p14:xfrm>
            </p:contentPart>
          </mc:Choice>
          <mc:Fallback xmlns="">
            <p:pic>
              <p:nvPicPr>
                <p:cNvPr id="212" name="잉크 211">
                  <a:extLst>
                    <a:ext uri="{FF2B5EF4-FFF2-40B4-BE49-F238E27FC236}">
                      <a16:creationId xmlns:a16="http://schemas.microsoft.com/office/drawing/2014/main" id="{311B7CE2-2438-4D60-8F06-9338354450AB}"/>
                    </a:ext>
                  </a:extLst>
                </p:cNvPr>
                <p:cNvPicPr/>
                <p:nvPr/>
              </p:nvPicPr>
              <p:blipFill>
                <a:blip r:embed="rId336"/>
                <a:stretch>
                  <a:fillRect/>
                </a:stretch>
              </p:blipFill>
              <p:spPr>
                <a:xfrm>
                  <a:off x="9395311" y="4875433"/>
                  <a:ext cx="1036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13" name="잉크 212">
                  <a:extLst>
                    <a:ext uri="{FF2B5EF4-FFF2-40B4-BE49-F238E27FC236}">
                      <a16:creationId xmlns:a16="http://schemas.microsoft.com/office/drawing/2014/main" id="{C777A806-0E26-40C0-B8A1-6CACCB0406C8}"/>
                    </a:ext>
                  </a:extLst>
                </p14:cNvPr>
                <p14:cNvContentPartPr/>
                <p14:nvPr/>
              </p14:nvContentPartPr>
              <p14:xfrm>
                <a:off x="9459031" y="4571593"/>
                <a:ext cx="186840" cy="364680"/>
              </p14:xfrm>
            </p:contentPart>
          </mc:Choice>
          <mc:Fallback xmlns="">
            <p:pic>
              <p:nvPicPr>
                <p:cNvPr id="213" name="잉크 212">
                  <a:extLst>
                    <a:ext uri="{FF2B5EF4-FFF2-40B4-BE49-F238E27FC236}">
                      <a16:creationId xmlns:a16="http://schemas.microsoft.com/office/drawing/2014/main" id="{C777A806-0E26-40C0-B8A1-6CACCB0406C8}"/>
                    </a:ext>
                  </a:extLst>
                </p:cNvPr>
                <p:cNvPicPr/>
                <p:nvPr/>
              </p:nvPicPr>
              <p:blipFill>
                <a:blip r:embed="rId338"/>
                <a:stretch>
                  <a:fillRect/>
                </a:stretch>
              </p:blipFill>
              <p:spPr>
                <a:xfrm>
                  <a:off x="9454711" y="4567273"/>
                  <a:ext cx="195480" cy="37332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14" name="잉크 213">
                  <a:extLst>
                    <a:ext uri="{FF2B5EF4-FFF2-40B4-BE49-F238E27FC236}">
                      <a16:creationId xmlns:a16="http://schemas.microsoft.com/office/drawing/2014/main" id="{6C0C8392-B475-4B6D-8DDE-CA2FA53B8BB8}"/>
                    </a:ext>
                  </a:extLst>
                </p14:cNvPr>
                <p14:cNvContentPartPr/>
                <p14:nvPr/>
              </p14:nvContentPartPr>
              <p14:xfrm>
                <a:off x="9624271" y="4739353"/>
                <a:ext cx="205200" cy="19440"/>
              </p14:xfrm>
            </p:contentPart>
          </mc:Choice>
          <mc:Fallback xmlns="">
            <p:pic>
              <p:nvPicPr>
                <p:cNvPr id="214" name="잉크 213">
                  <a:extLst>
                    <a:ext uri="{FF2B5EF4-FFF2-40B4-BE49-F238E27FC236}">
                      <a16:creationId xmlns:a16="http://schemas.microsoft.com/office/drawing/2014/main" id="{6C0C8392-B475-4B6D-8DDE-CA2FA53B8BB8}"/>
                    </a:ext>
                  </a:extLst>
                </p:cNvPr>
                <p:cNvPicPr/>
                <p:nvPr/>
              </p:nvPicPr>
              <p:blipFill>
                <a:blip r:embed="rId340"/>
                <a:stretch>
                  <a:fillRect/>
                </a:stretch>
              </p:blipFill>
              <p:spPr>
                <a:xfrm>
                  <a:off x="9619951" y="4735033"/>
                  <a:ext cx="2138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15" name="잉크 214">
                  <a:extLst>
                    <a:ext uri="{FF2B5EF4-FFF2-40B4-BE49-F238E27FC236}">
                      <a16:creationId xmlns:a16="http://schemas.microsoft.com/office/drawing/2014/main" id="{65AF9718-92BF-452A-94C9-202EFCE776B8}"/>
                    </a:ext>
                  </a:extLst>
                </p14:cNvPr>
                <p14:cNvContentPartPr/>
                <p14:nvPr/>
              </p14:nvContentPartPr>
              <p14:xfrm>
                <a:off x="9721831" y="4648633"/>
                <a:ext cx="105120" cy="250560"/>
              </p14:xfrm>
            </p:contentPart>
          </mc:Choice>
          <mc:Fallback xmlns="">
            <p:pic>
              <p:nvPicPr>
                <p:cNvPr id="215" name="잉크 214">
                  <a:extLst>
                    <a:ext uri="{FF2B5EF4-FFF2-40B4-BE49-F238E27FC236}">
                      <a16:creationId xmlns:a16="http://schemas.microsoft.com/office/drawing/2014/main" id="{65AF9718-92BF-452A-94C9-202EFCE776B8}"/>
                    </a:ext>
                  </a:extLst>
                </p:cNvPr>
                <p:cNvPicPr/>
                <p:nvPr/>
              </p:nvPicPr>
              <p:blipFill>
                <a:blip r:embed="rId342"/>
                <a:stretch>
                  <a:fillRect/>
                </a:stretch>
              </p:blipFill>
              <p:spPr>
                <a:xfrm>
                  <a:off x="9717511" y="4644313"/>
                  <a:ext cx="11376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16" name="잉크 215">
                  <a:extLst>
                    <a:ext uri="{FF2B5EF4-FFF2-40B4-BE49-F238E27FC236}">
                      <a16:creationId xmlns:a16="http://schemas.microsoft.com/office/drawing/2014/main" id="{C6FE2DB2-49AD-43E1-867D-B0006A1E623B}"/>
                    </a:ext>
                  </a:extLst>
                </p14:cNvPr>
                <p14:cNvContentPartPr/>
                <p14:nvPr/>
              </p14:nvContentPartPr>
              <p14:xfrm>
                <a:off x="9838111" y="4813513"/>
                <a:ext cx="131040" cy="2880"/>
              </p14:xfrm>
            </p:contentPart>
          </mc:Choice>
          <mc:Fallback xmlns="">
            <p:pic>
              <p:nvPicPr>
                <p:cNvPr id="216" name="잉크 215">
                  <a:extLst>
                    <a:ext uri="{FF2B5EF4-FFF2-40B4-BE49-F238E27FC236}">
                      <a16:creationId xmlns:a16="http://schemas.microsoft.com/office/drawing/2014/main" id="{C6FE2DB2-49AD-43E1-867D-B0006A1E623B}"/>
                    </a:ext>
                  </a:extLst>
                </p:cNvPr>
                <p:cNvPicPr/>
                <p:nvPr/>
              </p:nvPicPr>
              <p:blipFill>
                <a:blip r:embed="rId344"/>
                <a:stretch>
                  <a:fillRect/>
                </a:stretch>
              </p:blipFill>
              <p:spPr>
                <a:xfrm>
                  <a:off x="9833791" y="4809193"/>
                  <a:ext cx="13968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17" name="잉크 216">
                  <a:extLst>
                    <a:ext uri="{FF2B5EF4-FFF2-40B4-BE49-F238E27FC236}">
                      <a16:creationId xmlns:a16="http://schemas.microsoft.com/office/drawing/2014/main" id="{DC0D4B43-44A0-41D9-AD97-D218A0ED0C99}"/>
                    </a:ext>
                  </a:extLst>
                </p14:cNvPr>
                <p14:cNvContentPartPr/>
                <p14:nvPr/>
              </p14:nvContentPartPr>
              <p14:xfrm>
                <a:off x="9987151" y="4635313"/>
                <a:ext cx="155520" cy="229680"/>
              </p14:xfrm>
            </p:contentPart>
          </mc:Choice>
          <mc:Fallback xmlns="">
            <p:pic>
              <p:nvPicPr>
                <p:cNvPr id="217" name="잉크 216">
                  <a:extLst>
                    <a:ext uri="{FF2B5EF4-FFF2-40B4-BE49-F238E27FC236}">
                      <a16:creationId xmlns:a16="http://schemas.microsoft.com/office/drawing/2014/main" id="{DC0D4B43-44A0-41D9-AD97-D218A0ED0C99}"/>
                    </a:ext>
                  </a:extLst>
                </p:cNvPr>
                <p:cNvPicPr/>
                <p:nvPr/>
              </p:nvPicPr>
              <p:blipFill>
                <a:blip r:embed="rId346"/>
                <a:stretch>
                  <a:fillRect/>
                </a:stretch>
              </p:blipFill>
              <p:spPr>
                <a:xfrm>
                  <a:off x="9982831" y="4630993"/>
                  <a:ext cx="16416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18" name="잉크 217">
                  <a:extLst>
                    <a:ext uri="{FF2B5EF4-FFF2-40B4-BE49-F238E27FC236}">
                      <a16:creationId xmlns:a16="http://schemas.microsoft.com/office/drawing/2014/main" id="{12D3644D-FF51-4D90-9883-BD129EC16424}"/>
                    </a:ext>
                  </a:extLst>
                </p14:cNvPr>
                <p14:cNvContentPartPr/>
                <p14:nvPr/>
              </p14:nvContentPartPr>
              <p14:xfrm>
                <a:off x="10140151" y="4803433"/>
                <a:ext cx="124920" cy="189360"/>
              </p14:xfrm>
            </p:contentPart>
          </mc:Choice>
          <mc:Fallback xmlns="">
            <p:pic>
              <p:nvPicPr>
                <p:cNvPr id="218" name="잉크 217">
                  <a:extLst>
                    <a:ext uri="{FF2B5EF4-FFF2-40B4-BE49-F238E27FC236}">
                      <a16:creationId xmlns:a16="http://schemas.microsoft.com/office/drawing/2014/main" id="{12D3644D-FF51-4D90-9883-BD129EC16424}"/>
                    </a:ext>
                  </a:extLst>
                </p:cNvPr>
                <p:cNvPicPr/>
                <p:nvPr/>
              </p:nvPicPr>
              <p:blipFill>
                <a:blip r:embed="rId348"/>
                <a:stretch>
                  <a:fillRect/>
                </a:stretch>
              </p:blipFill>
              <p:spPr>
                <a:xfrm>
                  <a:off x="10135831" y="4799113"/>
                  <a:ext cx="13356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19" name="잉크 218">
                  <a:extLst>
                    <a:ext uri="{FF2B5EF4-FFF2-40B4-BE49-F238E27FC236}">
                      <a16:creationId xmlns:a16="http://schemas.microsoft.com/office/drawing/2014/main" id="{7FEF2DF2-8A0A-4B63-9674-912E3B47CEEB}"/>
                    </a:ext>
                  </a:extLst>
                </p14:cNvPr>
                <p14:cNvContentPartPr/>
                <p14:nvPr/>
              </p14:nvContentPartPr>
              <p14:xfrm>
                <a:off x="10165711" y="4891993"/>
                <a:ext cx="115200" cy="53640"/>
              </p14:xfrm>
            </p:contentPart>
          </mc:Choice>
          <mc:Fallback xmlns="">
            <p:pic>
              <p:nvPicPr>
                <p:cNvPr id="219" name="잉크 218">
                  <a:extLst>
                    <a:ext uri="{FF2B5EF4-FFF2-40B4-BE49-F238E27FC236}">
                      <a16:creationId xmlns:a16="http://schemas.microsoft.com/office/drawing/2014/main" id="{7FEF2DF2-8A0A-4B63-9674-912E3B47CEEB}"/>
                    </a:ext>
                  </a:extLst>
                </p:cNvPr>
                <p:cNvPicPr/>
                <p:nvPr/>
              </p:nvPicPr>
              <p:blipFill>
                <a:blip r:embed="rId350"/>
                <a:stretch>
                  <a:fillRect/>
                </a:stretch>
              </p:blipFill>
              <p:spPr>
                <a:xfrm>
                  <a:off x="10161391" y="4887673"/>
                  <a:ext cx="12384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20" name="잉크 219">
                  <a:extLst>
                    <a:ext uri="{FF2B5EF4-FFF2-40B4-BE49-F238E27FC236}">
                      <a16:creationId xmlns:a16="http://schemas.microsoft.com/office/drawing/2014/main" id="{53C92F20-F6B3-45D8-A0CB-F71AD5B4FD96}"/>
                    </a:ext>
                  </a:extLst>
                </p14:cNvPr>
                <p14:cNvContentPartPr/>
                <p14:nvPr/>
              </p14:nvContentPartPr>
              <p14:xfrm>
                <a:off x="10281271" y="4859953"/>
                <a:ext cx="144360" cy="124920"/>
              </p14:xfrm>
            </p:contentPart>
          </mc:Choice>
          <mc:Fallback xmlns="">
            <p:pic>
              <p:nvPicPr>
                <p:cNvPr id="220" name="잉크 219">
                  <a:extLst>
                    <a:ext uri="{FF2B5EF4-FFF2-40B4-BE49-F238E27FC236}">
                      <a16:creationId xmlns:a16="http://schemas.microsoft.com/office/drawing/2014/main" id="{53C92F20-F6B3-45D8-A0CB-F71AD5B4FD96}"/>
                    </a:ext>
                  </a:extLst>
                </p:cNvPr>
                <p:cNvPicPr/>
                <p:nvPr/>
              </p:nvPicPr>
              <p:blipFill>
                <a:blip r:embed="rId352"/>
                <a:stretch>
                  <a:fillRect/>
                </a:stretch>
              </p:blipFill>
              <p:spPr>
                <a:xfrm>
                  <a:off x="10276951" y="4855633"/>
                  <a:ext cx="1530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21" name="잉크 220">
                  <a:extLst>
                    <a:ext uri="{FF2B5EF4-FFF2-40B4-BE49-F238E27FC236}">
                      <a16:creationId xmlns:a16="http://schemas.microsoft.com/office/drawing/2014/main" id="{0DCAF1E4-FF75-48BC-87A7-92BBF60CDA92}"/>
                    </a:ext>
                  </a:extLst>
                </p14:cNvPr>
                <p14:cNvContentPartPr/>
                <p14:nvPr/>
              </p14:nvContentPartPr>
              <p14:xfrm>
                <a:off x="10452991" y="4845913"/>
                <a:ext cx="61200" cy="110880"/>
              </p14:xfrm>
            </p:contentPart>
          </mc:Choice>
          <mc:Fallback xmlns="">
            <p:pic>
              <p:nvPicPr>
                <p:cNvPr id="221" name="잉크 220">
                  <a:extLst>
                    <a:ext uri="{FF2B5EF4-FFF2-40B4-BE49-F238E27FC236}">
                      <a16:creationId xmlns:a16="http://schemas.microsoft.com/office/drawing/2014/main" id="{0DCAF1E4-FF75-48BC-87A7-92BBF60CDA92}"/>
                    </a:ext>
                  </a:extLst>
                </p:cNvPr>
                <p:cNvPicPr/>
                <p:nvPr/>
              </p:nvPicPr>
              <p:blipFill>
                <a:blip r:embed="rId354"/>
                <a:stretch>
                  <a:fillRect/>
                </a:stretch>
              </p:blipFill>
              <p:spPr>
                <a:xfrm>
                  <a:off x="10448671" y="4841593"/>
                  <a:ext cx="698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22" name="잉크 221">
                  <a:extLst>
                    <a:ext uri="{FF2B5EF4-FFF2-40B4-BE49-F238E27FC236}">
                      <a16:creationId xmlns:a16="http://schemas.microsoft.com/office/drawing/2014/main" id="{C818F1E8-4D13-418E-81BC-CBE6F19B987E}"/>
                    </a:ext>
                  </a:extLst>
                </p14:cNvPr>
                <p14:cNvContentPartPr/>
                <p14:nvPr/>
              </p14:nvContentPartPr>
              <p14:xfrm>
                <a:off x="10578271" y="4670233"/>
                <a:ext cx="124920" cy="310320"/>
              </p14:xfrm>
            </p:contentPart>
          </mc:Choice>
          <mc:Fallback xmlns="">
            <p:pic>
              <p:nvPicPr>
                <p:cNvPr id="222" name="잉크 221">
                  <a:extLst>
                    <a:ext uri="{FF2B5EF4-FFF2-40B4-BE49-F238E27FC236}">
                      <a16:creationId xmlns:a16="http://schemas.microsoft.com/office/drawing/2014/main" id="{C818F1E8-4D13-418E-81BC-CBE6F19B987E}"/>
                    </a:ext>
                  </a:extLst>
                </p:cNvPr>
                <p:cNvPicPr/>
                <p:nvPr/>
              </p:nvPicPr>
              <p:blipFill>
                <a:blip r:embed="rId356"/>
                <a:stretch>
                  <a:fillRect/>
                </a:stretch>
              </p:blipFill>
              <p:spPr>
                <a:xfrm>
                  <a:off x="10573951" y="4665913"/>
                  <a:ext cx="133560" cy="318960"/>
                </a:xfrm>
                <a:prstGeom prst="rect">
                  <a:avLst/>
                </a:prstGeom>
              </p:spPr>
            </p:pic>
          </mc:Fallback>
        </mc:AlternateContent>
      </p:grpSp>
      <p:grpSp>
        <p:nvGrpSpPr>
          <p:cNvPr id="244" name="그룹 243">
            <a:extLst>
              <a:ext uri="{FF2B5EF4-FFF2-40B4-BE49-F238E27FC236}">
                <a16:creationId xmlns:a16="http://schemas.microsoft.com/office/drawing/2014/main" id="{517E277F-6A83-42A7-948B-95B0F8B1C0D0}"/>
              </a:ext>
            </a:extLst>
          </p:cNvPr>
          <p:cNvGrpSpPr/>
          <p:nvPr/>
        </p:nvGrpSpPr>
        <p:grpSpPr>
          <a:xfrm>
            <a:off x="10741351" y="4682113"/>
            <a:ext cx="1363680" cy="427320"/>
            <a:chOff x="10741351" y="4682113"/>
            <a:chExt cx="1363680" cy="427320"/>
          </a:xfrm>
        </p:grpSpPr>
        <mc:AlternateContent xmlns:mc="http://schemas.openxmlformats.org/markup-compatibility/2006" xmlns:p14="http://schemas.microsoft.com/office/powerpoint/2010/main">
          <mc:Choice Requires="p14">
            <p:contentPart p14:bwMode="auto" r:id="rId357">
              <p14:nvContentPartPr>
                <p14:cNvPr id="224" name="잉크 223">
                  <a:extLst>
                    <a:ext uri="{FF2B5EF4-FFF2-40B4-BE49-F238E27FC236}">
                      <a16:creationId xmlns:a16="http://schemas.microsoft.com/office/drawing/2014/main" id="{F1E13D2C-C3DB-4C8D-AB85-8B54A12D5DBB}"/>
                    </a:ext>
                  </a:extLst>
                </p14:cNvPr>
                <p14:cNvContentPartPr/>
                <p14:nvPr/>
              </p14:nvContentPartPr>
              <p14:xfrm>
                <a:off x="10741351" y="4809553"/>
                <a:ext cx="158760" cy="9000"/>
              </p14:xfrm>
            </p:contentPart>
          </mc:Choice>
          <mc:Fallback xmlns="">
            <p:pic>
              <p:nvPicPr>
                <p:cNvPr id="224" name="잉크 223">
                  <a:extLst>
                    <a:ext uri="{FF2B5EF4-FFF2-40B4-BE49-F238E27FC236}">
                      <a16:creationId xmlns:a16="http://schemas.microsoft.com/office/drawing/2014/main" id="{F1E13D2C-C3DB-4C8D-AB85-8B54A12D5DBB}"/>
                    </a:ext>
                  </a:extLst>
                </p:cNvPr>
                <p:cNvPicPr/>
                <p:nvPr/>
              </p:nvPicPr>
              <p:blipFill>
                <a:blip r:embed="rId358"/>
                <a:stretch>
                  <a:fillRect/>
                </a:stretch>
              </p:blipFill>
              <p:spPr>
                <a:xfrm>
                  <a:off x="10737031" y="4805233"/>
                  <a:ext cx="16740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25" name="잉크 224">
                  <a:extLst>
                    <a:ext uri="{FF2B5EF4-FFF2-40B4-BE49-F238E27FC236}">
                      <a16:creationId xmlns:a16="http://schemas.microsoft.com/office/drawing/2014/main" id="{75361CF7-5F28-4EE8-A604-56507A017154}"/>
                    </a:ext>
                  </a:extLst>
                </p14:cNvPr>
                <p14:cNvContentPartPr/>
                <p14:nvPr/>
              </p14:nvContentPartPr>
              <p14:xfrm>
                <a:off x="10791031" y="4712353"/>
                <a:ext cx="11880" cy="213480"/>
              </p14:xfrm>
            </p:contentPart>
          </mc:Choice>
          <mc:Fallback xmlns="">
            <p:pic>
              <p:nvPicPr>
                <p:cNvPr id="225" name="잉크 224">
                  <a:extLst>
                    <a:ext uri="{FF2B5EF4-FFF2-40B4-BE49-F238E27FC236}">
                      <a16:creationId xmlns:a16="http://schemas.microsoft.com/office/drawing/2014/main" id="{75361CF7-5F28-4EE8-A604-56507A017154}"/>
                    </a:ext>
                  </a:extLst>
                </p:cNvPr>
                <p:cNvPicPr/>
                <p:nvPr/>
              </p:nvPicPr>
              <p:blipFill>
                <a:blip r:embed="rId360"/>
                <a:stretch>
                  <a:fillRect/>
                </a:stretch>
              </p:blipFill>
              <p:spPr>
                <a:xfrm>
                  <a:off x="10786711" y="4708033"/>
                  <a:ext cx="2052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26" name="잉크 225">
                  <a:extLst>
                    <a:ext uri="{FF2B5EF4-FFF2-40B4-BE49-F238E27FC236}">
                      <a16:creationId xmlns:a16="http://schemas.microsoft.com/office/drawing/2014/main" id="{2CADD3C9-C09C-49AF-B0F9-7331F7F51AF8}"/>
                    </a:ext>
                  </a:extLst>
                </p14:cNvPr>
                <p14:cNvContentPartPr/>
                <p14:nvPr/>
              </p14:nvContentPartPr>
              <p14:xfrm>
                <a:off x="10938271" y="4746553"/>
                <a:ext cx="142200" cy="149760"/>
              </p14:xfrm>
            </p:contentPart>
          </mc:Choice>
          <mc:Fallback xmlns="">
            <p:pic>
              <p:nvPicPr>
                <p:cNvPr id="226" name="잉크 225">
                  <a:extLst>
                    <a:ext uri="{FF2B5EF4-FFF2-40B4-BE49-F238E27FC236}">
                      <a16:creationId xmlns:a16="http://schemas.microsoft.com/office/drawing/2014/main" id="{2CADD3C9-C09C-49AF-B0F9-7331F7F51AF8}"/>
                    </a:ext>
                  </a:extLst>
                </p:cNvPr>
                <p:cNvPicPr/>
                <p:nvPr/>
              </p:nvPicPr>
              <p:blipFill>
                <a:blip r:embed="rId362"/>
                <a:stretch>
                  <a:fillRect/>
                </a:stretch>
              </p:blipFill>
              <p:spPr>
                <a:xfrm>
                  <a:off x="10933951" y="4742233"/>
                  <a:ext cx="1508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27" name="잉크 226">
                  <a:extLst>
                    <a:ext uri="{FF2B5EF4-FFF2-40B4-BE49-F238E27FC236}">
                      <a16:creationId xmlns:a16="http://schemas.microsoft.com/office/drawing/2014/main" id="{867623A0-BE28-41B6-9EF0-797BB5841855}"/>
                    </a:ext>
                  </a:extLst>
                </p14:cNvPr>
                <p14:cNvContentPartPr/>
                <p14:nvPr/>
              </p14:nvContentPartPr>
              <p14:xfrm>
                <a:off x="11038711" y="4897033"/>
                <a:ext cx="70200" cy="85320"/>
              </p14:xfrm>
            </p:contentPart>
          </mc:Choice>
          <mc:Fallback xmlns="">
            <p:pic>
              <p:nvPicPr>
                <p:cNvPr id="227" name="잉크 226">
                  <a:extLst>
                    <a:ext uri="{FF2B5EF4-FFF2-40B4-BE49-F238E27FC236}">
                      <a16:creationId xmlns:a16="http://schemas.microsoft.com/office/drawing/2014/main" id="{867623A0-BE28-41B6-9EF0-797BB5841855}"/>
                    </a:ext>
                  </a:extLst>
                </p:cNvPr>
                <p:cNvPicPr/>
                <p:nvPr/>
              </p:nvPicPr>
              <p:blipFill>
                <a:blip r:embed="rId364"/>
                <a:stretch>
                  <a:fillRect/>
                </a:stretch>
              </p:blipFill>
              <p:spPr>
                <a:xfrm>
                  <a:off x="11034391" y="4892713"/>
                  <a:ext cx="788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28" name="잉크 227">
                  <a:extLst>
                    <a:ext uri="{FF2B5EF4-FFF2-40B4-BE49-F238E27FC236}">
                      <a16:creationId xmlns:a16="http://schemas.microsoft.com/office/drawing/2014/main" id="{15499D14-8043-4BAB-94E3-BB934051E386}"/>
                    </a:ext>
                  </a:extLst>
                </p14:cNvPr>
                <p14:cNvContentPartPr/>
                <p14:nvPr/>
              </p14:nvContentPartPr>
              <p14:xfrm>
                <a:off x="11092351" y="4841233"/>
                <a:ext cx="50760" cy="5040"/>
              </p14:xfrm>
            </p:contentPart>
          </mc:Choice>
          <mc:Fallback xmlns="">
            <p:pic>
              <p:nvPicPr>
                <p:cNvPr id="228" name="잉크 227">
                  <a:extLst>
                    <a:ext uri="{FF2B5EF4-FFF2-40B4-BE49-F238E27FC236}">
                      <a16:creationId xmlns:a16="http://schemas.microsoft.com/office/drawing/2014/main" id="{15499D14-8043-4BAB-94E3-BB934051E386}"/>
                    </a:ext>
                  </a:extLst>
                </p:cNvPr>
                <p:cNvPicPr/>
                <p:nvPr/>
              </p:nvPicPr>
              <p:blipFill>
                <a:blip r:embed="rId366"/>
                <a:stretch>
                  <a:fillRect/>
                </a:stretch>
              </p:blipFill>
              <p:spPr>
                <a:xfrm>
                  <a:off x="11088031" y="4836913"/>
                  <a:ext cx="5940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29" name="잉크 228">
                  <a:extLst>
                    <a:ext uri="{FF2B5EF4-FFF2-40B4-BE49-F238E27FC236}">
                      <a16:creationId xmlns:a16="http://schemas.microsoft.com/office/drawing/2014/main" id="{7C512B57-0B93-42ED-95DB-CB95B7DD8B6C}"/>
                    </a:ext>
                  </a:extLst>
                </p14:cNvPr>
                <p14:cNvContentPartPr/>
                <p14:nvPr/>
              </p14:nvContentPartPr>
              <p14:xfrm>
                <a:off x="11176231" y="4783993"/>
                <a:ext cx="112680" cy="151560"/>
              </p14:xfrm>
            </p:contentPart>
          </mc:Choice>
          <mc:Fallback xmlns="">
            <p:pic>
              <p:nvPicPr>
                <p:cNvPr id="229" name="잉크 228">
                  <a:extLst>
                    <a:ext uri="{FF2B5EF4-FFF2-40B4-BE49-F238E27FC236}">
                      <a16:creationId xmlns:a16="http://schemas.microsoft.com/office/drawing/2014/main" id="{7C512B57-0B93-42ED-95DB-CB95B7DD8B6C}"/>
                    </a:ext>
                  </a:extLst>
                </p:cNvPr>
                <p:cNvPicPr/>
                <p:nvPr/>
              </p:nvPicPr>
              <p:blipFill>
                <a:blip r:embed="rId368"/>
                <a:stretch>
                  <a:fillRect/>
                </a:stretch>
              </p:blipFill>
              <p:spPr>
                <a:xfrm>
                  <a:off x="11171911" y="4779673"/>
                  <a:ext cx="1213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30" name="잉크 229">
                  <a:extLst>
                    <a:ext uri="{FF2B5EF4-FFF2-40B4-BE49-F238E27FC236}">
                      <a16:creationId xmlns:a16="http://schemas.microsoft.com/office/drawing/2014/main" id="{15E779E1-AA2F-4DFF-9AF2-E2870A7CC149}"/>
                    </a:ext>
                  </a:extLst>
                </p14:cNvPr>
                <p14:cNvContentPartPr/>
                <p14:nvPr/>
              </p14:nvContentPartPr>
              <p14:xfrm>
                <a:off x="11286031" y="4937713"/>
                <a:ext cx="78120" cy="74160"/>
              </p14:xfrm>
            </p:contentPart>
          </mc:Choice>
          <mc:Fallback xmlns="">
            <p:pic>
              <p:nvPicPr>
                <p:cNvPr id="230" name="잉크 229">
                  <a:extLst>
                    <a:ext uri="{FF2B5EF4-FFF2-40B4-BE49-F238E27FC236}">
                      <a16:creationId xmlns:a16="http://schemas.microsoft.com/office/drawing/2014/main" id="{15E779E1-AA2F-4DFF-9AF2-E2870A7CC149}"/>
                    </a:ext>
                  </a:extLst>
                </p:cNvPr>
                <p:cNvPicPr/>
                <p:nvPr/>
              </p:nvPicPr>
              <p:blipFill>
                <a:blip r:embed="rId370"/>
                <a:stretch>
                  <a:fillRect/>
                </a:stretch>
              </p:blipFill>
              <p:spPr>
                <a:xfrm>
                  <a:off x="11281711" y="4933393"/>
                  <a:ext cx="8676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31" name="잉크 230">
                  <a:extLst>
                    <a:ext uri="{FF2B5EF4-FFF2-40B4-BE49-F238E27FC236}">
                      <a16:creationId xmlns:a16="http://schemas.microsoft.com/office/drawing/2014/main" id="{23ADFA71-56CD-4856-A813-8C086C448A39}"/>
                    </a:ext>
                  </a:extLst>
                </p14:cNvPr>
                <p14:cNvContentPartPr/>
                <p14:nvPr/>
              </p14:nvContentPartPr>
              <p14:xfrm>
                <a:off x="11360191" y="4682113"/>
                <a:ext cx="114480" cy="113760"/>
              </p14:xfrm>
            </p:contentPart>
          </mc:Choice>
          <mc:Fallback xmlns="">
            <p:pic>
              <p:nvPicPr>
                <p:cNvPr id="231" name="잉크 230">
                  <a:extLst>
                    <a:ext uri="{FF2B5EF4-FFF2-40B4-BE49-F238E27FC236}">
                      <a16:creationId xmlns:a16="http://schemas.microsoft.com/office/drawing/2014/main" id="{23ADFA71-56CD-4856-A813-8C086C448A39}"/>
                    </a:ext>
                  </a:extLst>
                </p:cNvPr>
                <p:cNvPicPr/>
                <p:nvPr/>
              </p:nvPicPr>
              <p:blipFill>
                <a:blip r:embed="rId372"/>
                <a:stretch>
                  <a:fillRect/>
                </a:stretch>
              </p:blipFill>
              <p:spPr>
                <a:xfrm>
                  <a:off x="11355871" y="4677793"/>
                  <a:ext cx="1231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32" name="잉크 231">
                  <a:extLst>
                    <a:ext uri="{FF2B5EF4-FFF2-40B4-BE49-F238E27FC236}">
                      <a16:creationId xmlns:a16="http://schemas.microsoft.com/office/drawing/2014/main" id="{4E8060CE-6C35-4BA4-99D5-9DA73BFC0DE9}"/>
                    </a:ext>
                  </a:extLst>
                </p14:cNvPr>
                <p14:cNvContentPartPr/>
                <p14:nvPr/>
              </p14:nvContentPartPr>
              <p14:xfrm>
                <a:off x="11171191" y="4769593"/>
                <a:ext cx="110880" cy="6840"/>
              </p14:xfrm>
            </p:contentPart>
          </mc:Choice>
          <mc:Fallback xmlns="">
            <p:pic>
              <p:nvPicPr>
                <p:cNvPr id="232" name="잉크 231">
                  <a:extLst>
                    <a:ext uri="{FF2B5EF4-FFF2-40B4-BE49-F238E27FC236}">
                      <a16:creationId xmlns:a16="http://schemas.microsoft.com/office/drawing/2014/main" id="{4E8060CE-6C35-4BA4-99D5-9DA73BFC0DE9}"/>
                    </a:ext>
                  </a:extLst>
                </p:cNvPr>
                <p:cNvPicPr/>
                <p:nvPr/>
              </p:nvPicPr>
              <p:blipFill>
                <a:blip r:embed="rId374"/>
                <a:stretch>
                  <a:fillRect/>
                </a:stretch>
              </p:blipFill>
              <p:spPr>
                <a:xfrm>
                  <a:off x="11166871" y="4765273"/>
                  <a:ext cx="11952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34" name="잉크 233">
                  <a:extLst>
                    <a:ext uri="{FF2B5EF4-FFF2-40B4-BE49-F238E27FC236}">
                      <a16:creationId xmlns:a16="http://schemas.microsoft.com/office/drawing/2014/main" id="{B5AD9FF6-F327-467B-B1C3-083C543D08F3}"/>
                    </a:ext>
                  </a:extLst>
                </p14:cNvPr>
                <p14:cNvContentPartPr/>
                <p14:nvPr/>
              </p14:nvContentPartPr>
              <p14:xfrm>
                <a:off x="11432551" y="4755193"/>
                <a:ext cx="115200" cy="354240"/>
              </p14:xfrm>
            </p:contentPart>
          </mc:Choice>
          <mc:Fallback xmlns="">
            <p:pic>
              <p:nvPicPr>
                <p:cNvPr id="234" name="잉크 233">
                  <a:extLst>
                    <a:ext uri="{FF2B5EF4-FFF2-40B4-BE49-F238E27FC236}">
                      <a16:creationId xmlns:a16="http://schemas.microsoft.com/office/drawing/2014/main" id="{B5AD9FF6-F327-467B-B1C3-083C543D08F3}"/>
                    </a:ext>
                  </a:extLst>
                </p:cNvPr>
                <p:cNvPicPr/>
                <p:nvPr/>
              </p:nvPicPr>
              <p:blipFill>
                <a:blip r:embed="rId376"/>
                <a:stretch>
                  <a:fillRect/>
                </a:stretch>
              </p:blipFill>
              <p:spPr>
                <a:xfrm>
                  <a:off x="11428231" y="4750873"/>
                  <a:ext cx="123840" cy="36288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35" name="잉크 234">
                  <a:extLst>
                    <a:ext uri="{FF2B5EF4-FFF2-40B4-BE49-F238E27FC236}">
                      <a16:creationId xmlns:a16="http://schemas.microsoft.com/office/drawing/2014/main" id="{531C4538-2EFB-4569-8E4D-DB5B0A65BEAF}"/>
                    </a:ext>
                  </a:extLst>
                </p14:cNvPr>
                <p14:cNvContentPartPr/>
                <p14:nvPr/>
              </p14:nvContentPartPr>
              <p14:xfrm>
                <a:off x="11467111" y="4769593"/>
                <a:ext cx="99720" cy="133560"/>
              </p14:xfrm>
            </p:contentPart>
          </mc:Choice>
          <mc:Fallback xmlns="">
            <p:pic>
              <p:nvPicPr>
                <p:cNvPr id="235" name="잉크 234">
                  <a:extLst>
                    <a:ext uri="{FF2B5EF4-FFF2-40B4-BE49-F238E27FC236}">
                      <a16:creationId xmlns:a16="http://schemas.microsoft.com/office/drawing/2014/main" id="{531C4538-2EFB-4569-8E4D-DB5B0A65BEAF}"/>
                    </a:ext>
                  </a:extLst>
                </p:cNvPr>
                <p:cNvPicPr/>
                <p:nvPr/>
              </p:nvPicPr>
              <p:blipFill>
                <a:blip r:embed="rId378"/>
                <a:stretch>
                  <a:fillRect/>
                </a:stretch>
              </p:blipFill>
              <p:spPr>
                <a:xfrm>
                  <a:off x="11462791" y="4765273"/>
                  <a:ext cx="1083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36" name="잉크 235">
                  <a:extLst>
                    <a:ext uri="{FF2B5EF4-FFF2-40B4-BE49-F238E27FC236}">
                      <a16:creationId xmlns:a16="http://schemas.microsoft.com/office/drawing/2014/main" id="{D7A0097C-A3EE-43B4-8162-812F7ECB8768}"/>
                    </a:ext>
                  </a:extLst>
                </p14:cNvPr>
                <p14:cNvContentPartPr/>
                <p14:nvPr/>
              </p14:nvContentPartPr>
              <p14:xfrm>
                <a:off x="11490871" y="4993513"/>
                <a:ext cx="57960" cy="89640"/>
              </p14:xfrm>
            </p:contentPart>
          </mc:Choice>
          <mc:Fallback xmlns="">
            <p:pic>
              <p:nvPicPr>
                <p:cNvPr id="236" name="잉크 235">
                  <a:extLst>
                    <a:ext uri="{FF2B5EF4-FFF2-40B4-BE49-F238E27FC236}">
                      <a16:creationId xmlns:a16="http://schemas.microsoft.com/office/drawing/2014/main" id="{D7A0097C-A3EE-43B4-8162-812F7ECB8768}"/>
                    </a:ext>
                  </a:extLst>
                </p:cNvPr>
                <p:cNvPicPr/>
                <p:nvPr/>
              </p:nvPicPr>
              <p:blipFill>
                <a:blip r:embed="rId380"/>
                <a:stretch>
                  <a:fillRect/>
                </a:stretch>
              </p:blipFill>
              <p:spPr>
                <a:xfrm>
                  <a:off x="11486551" y="4989193"/>
                  <a:ext cx="666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37" name="잉크 236">
                  <a:extLst>
                    <a:ext uri="{FF2B5EF4-FFF2-40B4-BE49-F238E27FC236}">
                      <a16:creationId xmlns:a16="http://schemas.microsoft.com/office/drawing/2014/main" id="{65D009D5-B6F5-422A-A938-F65EBCFC4E8D}"/>
                    </a:ext>
                  </a:extLst>
                </p14:cNvPr>
                <p14:cNvContentPartPr/>
                <p14:nvPr/>
              </p14:nvContentPartPr>
              <p14:xfrm>
                <a:off x="11535871" y="4932673"/>
                <a:ext cx="69120" cy="14040"/>
              </p14:xfrm>
            </p:contentPart>
          </mc:Choice>
          <mc:Fallback xmlns="">
            <p:pic>
              <p:nvPicPr>
                <p:cNvPr id="237" name="잉크 236">
                  <a:extLst>
                    <a:ext uri="{FF2B5EF4-FFF2-40B4-BE49-F238E27FC236}">
                      <a16:creationId xmlns:a16="http://schemas.microsoft.com/office/drawing/2014/main" id="{65D009D5-B6F5-422A-A938-F65EBCFC4E8D}"/>
                    </a:ext>
                  </a:extLst>
                </p:cNvPr>
                <p:cNvPicPr/>
                <p:nvPr/>
              </p:nvPicPr>
              <p:blipFill>
                <a:blip r:embed="rId382"/>
                <a:stretch>
                  <a:fillRect/>
                </a:stretch>
              </p:blipFill>
              <p:spPr>
                <a:xfrm>
                  <a:off x="11531551" y="4928353"/>
                  <a:ext cx="7776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38" name="잉크 237">
                  <a:extLst>
                    <a:ext uri="{FF2B5EF4-FFF2-40B4-BE49-F238E27FC236}">
                      <a16:creationId xmlns:a16="http://schemas.microsoft.com/office/drawing/2014/main" id="{387D131C-BFEE-4328-BD4C-BE3B02EDA4B8}"/>
                    </a:ext>
                  </a:extLst>
                </p14:cNvPr>
                <p14:cNvContentPartPr/>
                <p14:nvPr/>
              </p14:nvContentPartPr>
              <p14:xfrm>
                <a:off x="11631991" y="4809193"/>
                <a:ext cx="80280" cy="216000"/>
              </p14:xfrm>
            </p:contentPart>
          </mc:Choice>
          <mc:Fallback xmlns="">
            <p:pic>
              <p:nvPicPr>
                <p:cNvPr id="238" name="잉크 237">
                  <a:extLst>
                    <a:ext uri="{FF2B5EF4-FFF2-40B4-BE49-F238E27FC236}">
                      <a16:creationId xmlns:a16="http://schemas.microsoft.com/office/drawing/2014/main" id="{387D131C-BFEE-4328-BD4C-BE3B02EDA4B8}"/>
                    </a:ext>
                  </a:extLst>
                </p:cNvPr>
                <p:cNvPicPr/>
                <p:nvPr/>
              </p:nvPicPr>
              <p:blipFill>
                <a:blip r:embed="rId384"/>
                <a:stretch>
                  <a:fillRect/>
                </a:stretch>
              </p:blipFill>
              <p:spPr>
                <a:xfrm>
                  <a:off x="11627671" y="4804873"/>
                  <a:ext cx="8892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39" name="잉크 238">
                  <a:extLst>
                    <a:ext uri="{FF2B5EF4-FFF2-40B4-BE49-F238E27FC236}">
                      <a16:creationId xmlns:a16="http://schemas.microsoft.com/office/drawing/2014/main" id="{88F3DECD-7045-46B6-92F3-E93D6ECE8771}"/>
                    </a:ext>
                  </a:extLst>
                </p14:cNvPr>
                <p14:cNvContentPartPr/>
                <p14:nvPr/>
              </p14:nvContentPartPr>
              <p14:xfrm>
                <a:off x="11747911" y="4844473"/>
                <a:ext cx="119520" cy="169560"/>
              </p14:xfrm>
            </p:contentPart>
          </mc:Choice>
          <mc:Fallback xmlns="">
            <p:pic>
              <p:nvPicPr>
                <p:cNvPr id="239" name="잉크 238">
                  <a:extLst>
                    <a:ext uri="{FF2B5EF4-FFF2-40B4-BE49-F238E27FC236}">
                      <a16:creationId xmlns:a16="http://schemas.microsoft.com/office/drawing/2014/main" id="{88F3DECD-7045-46B6-92F3-E93D6ECE8771}"/>
                    </a:ext>
                  </a:extLst>
                </p:cNvPr>
                <p:cNvPicPr/>
                <p:nvPr/>
              </p:nvPicPr>
              <p:blipFill>
                <a:blip r:embed="rId386"/>
                <a:stretch>
                  <a:fillRect/>
                </a:stretch>
              </p:blipFill>
              <p:spPr>
                <a:xfrm>
                  <a:off x="11743591" y="4840153"/>
                  <a:ext cx="12816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40" name="잉크 239">
                  <a:extLst>
                    <a:ext uri="{FF2B5EF4-FFF2-40B4-BE49-F238E27FC236}">
                      <a16:creationId xmlns:a16="http://schemas.microsoft.com/office/drawing/2014/main" id="{7101BF4F-9EC1-4AA7-AA8F-38160FE0B457}"/>
                    </a:ext>
                  </a:extLst>
                </p14:cNvPr>
                <p14:cNvContentPartPr/>
                <p14:nvPr/>
              </p14:nvContentPartPr>
              <p14:xfrm>
                <a:off x="11880391" y="4837993"/>
                <a:ext cx="36720" cy="250920"/>
              </p14:xfrm>
            </p:contentPart>
          </mc:Choice>
          <mc:Fallback xmlns="">
            <p:pic>
              <p:nvPicPr>
                <p:cNvPr id="240" name="잉크 239">
                  <a:extLst>
                    <a:ext uri="{FF2B5EF4-FFF2-40B4-BE49-F238E27FC236}">
                      <a16:creationId xmlns:a16="http://schemas.microsoft.com/office/drawing/2014/main" id="{7101BF4F-9EC1-4AA7-AA8F-38160FE0B457}"/>
                    </a:ext>
                  </a:extLst>
                </p:cNvPr>
                <p:cNvPicPr/>
                <p:nvPr/>
              </p:nvPicPr>
              <p:blipFill>
                <a:blip r:embed="rId388"/>
                <a:stretch>
                  <a:fillRect/>
                </a:stretch>
              </p:blipFill>
              <p:spPr>
                <a:xfrm>
                  <a:off x="11876071" y="4833673"/>
                  <a:ext cx="4536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41" name="잉크 240">
                  <a:extLst>
                    <a:ext uri="{FF2B5EF4-FFF2-40B4-BE49-F238E27FC236}">
                      <a16:creationId xmlns:a16="http://schemas.microsoft.com/office/drawing/2014/main" id="{7D164C7F-7E66-4658-B9E0-D0EDD8CB9B51}"/>
                    </a:ext>
                  </a:extLst>
                </p14:cNvPr>
                <p14:cNvContentPartPr/>
                <p14:nvPr/>
              </p14:nvContentPartPr>
              <p14:xfrm>
                <a:off x="11883271" y="4804873"/>
                <a:ext cx="61560" cy="117000"/>
              </p14:xfrm>
            </p:contentPart>
          </mc:Choice>
          <mc:Fallback xmlns="">
            <p:pic>
              <p:nvPicPr>
                <p:cNvPr id="241" name="잉크 240">
                  <a:extLst>
                    <a:ext uri="{FF2B5EF4-FFF2-40B4-BE49-F238E27FC236}">
                      <a16:creationId xmlns:a16="http://schemas.microsoft.com/office/drawing/2014/main" id="{7D164C7F-7E66-4658-B9E0-D0EDD8CB9B51}"/>
                    </a:ext>
                  </a:extLst>
                </p:cNvPr>
                <p:cNvPicPr/>
                <p:nvPr/>
              </p:nvPicPr>
              <p:blipFill>
                <a:blip r:embed="rId390"/>
                <a:stretch>
                  <a:fillRect/>
                </a:stretch>
              </p:blipFill>
              <p:spPr>
                <a:xfrm>
                  <a:off x="11878951" y="4800553"/>
                  <a:ext cx="702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42" name="잉크 241">
                  <a:extLst>
                    <a:ext uri="{FF2B5EF4-FFF2-40B4-BE49-F238E27FC236}">
                      <a16:creationId xmlns:a16="http://schemas.microsoft.com/office/drawing/2014/main" id="{36B3F103-6CDD-4E43-AEEF-335E73D94FB4}"/>
                    </a:ext>
                  </a:extLst>
                </p14:cNvPr>
                <p14:cNvContentPartPr/>
                <p14:nvPr/>
              </p14:nvContentPartPr>
              <p14:xfrm>
                <a:off x="11866351" y="4958953"/>
                <a:ext cx="115200" cy="114840"/>
              </p14:xfrm>
            </p:contentPart>
          </mc:Choice>
          <mc:Fallback xmlns="">
            <p:pic>
              <p:nvPicPr>
                <p:cNvPr id="242" name="잉크 241">
                  <a:extLst>
                    <a:ext uri="{FF2B5EF4-FFF2-40B4-BE49-F238E27FC236}">
                      <a16:creationId xmlns:a16="http://schemas.microsoft.com/office/drawing/2014/main" id="{36B3F103-6CDD-4E43-AEEF-335E73D94FB4}"/>
                    </a:ext>
                  </a:extLst>
                </p:cNvPr>
                <p:cNvPicPr/>
                <p:nvPr/>
              </p:nvPicPr>
              <p:blipFill>
                <a:blip r:embed="rId392"/>
                <a:stretch>
                  <a:fillRect/>
                </a:stretch>
              </p:blipFill>
              <p:spPr>
                <a:xfrm>
                  <a:off x="11862031" y="4954633"/>
                  <a:ext cx="1238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43" name="잉크 242">
                  <a:extLst>
                    <a:ext uri="{FF2B5EF4-FFF2-40B4-BE49-F238E27FC236}">
                      <a16:creationId xmlns:a16="http://schemas.microsoft.com/office/drawing/2014/main" id="{4D977B24-771D-4822-ABB7-B5DC0A43187C}"/>
                    </a:ext>
                  </a:extLst>
                </p14:cNvPr>
                <p14:cNvContentPartPr/>
                <p14:nvPr/>
              </p14:nvContentPartPr>
              <p14:xfrm>
                <a:off x="12032311" y="4809553"/>
                <a:ext cx="72720" cy="297720"/>
              </p14:xfrm>
            </p:contentPart>
          </mc:Choice>
          <mc:Fallback xmlns="">
            <p:pic>
              <p:nvPicPr>
                <p:cNvPr id="243" name="잉크 242">
                  <a:extLst>
                    <a:ext uri="{FF2B5EF4-FFF2-40B4-BE49-F238E27FC236}">
                      <a16:creationId xmlns:a16="http://schemas.microsoft.com/office/drawing/2014/main" id="{4D977B24-771D-4822-ABB7-B5DC0A43187C}"/>
                    </a:ext>
                  </a:extLst>
                </p:cNvPr>
                <p:cNvPicPr/>
                <p:nvPr/>
              </p:nvPicPr>
              <p:blipFill>
                <a:blip r:embed="rId394"/>
                <a:stretch>
                  <a:fillRect/>
                </a:stretch>
              </p:blipFill>
              <p:spPr>
                <a:xfrm>
                  <a:off x="12027991" y="4805233"/>
                  <a:ext cx="81360" cy="306360"/>
                </a:xfrm>
                <a:prstGeom prst="rect">
                  <a:avLst/>
                </a:prstGeom>
              </p:spPr>
            </p:pic>
          </mc:Fallback>
        </mc:AlternateContent>
      </p:grpSp>
      <p:grpSp>
        <p:nvGrpSpPr>
          <p:cNvPr id="257" name="그룹 256">
            <a:extLst>
              <a:ext uri="{FF2B5EF4-FFF2-40B4-BE49-F238E27FC236}">
                <a16:creationId xmlns:a16="http://schemas.microsoft.com/office/drawing/2014/main" id="{6C97B19B-557F-496B-A890-EAA12EF58D7B}"/>
              </a:ext>
            </a:extLst>
          </p:cNvPr>
          <p:cNvGrpSpPr/>
          <p:nvPr/>
        </p:nvGrpSpPr>
        <p:grpSpPr>
          <a:xfrm>
            <a:off x="11275231" y="5191873"/>
            <a:ext cx="805680" cy="638280"/>
            <a:chOff x="11275231" y="5191873"/>
            <a:chExt cx="805680" cy="638280"/>
          </a:xfrm>
        </p:grpSpPr>
        <mc:AlternateContent xmlns:mc="http://schemas.openxmlformats.org/markup-compatibility/2006" xmlns:p14="http://schemas.microsoft.com/office/powerpoint/2010/main">
          <mc:Choice Requires="p14">
            <p:contentPart p14:bwMode="auto" r:id="rId395">
              <p14:nvContentPartPr>
                <p14:cNvPr id="245" name="잉크 244">
                  <a:extLst>
                    <a:ext uri="{FF2B5EF4-FFF2-40B4-BE49-F238E27FC236}">
                      <a16:creationId xmlns:a16="http://schemas.microsoft.com/office/drawing/2014/main" id="{D59718B4-DD73-47B2-9675-EC4FB5CC8900}"/>
                    </a:ext>
                  </a:extLst>
                </p14:cNvPr>
                <p14:cNvContentPartPr/>
                <p14:nvPr/>
              </p14:nvContentPartPr>
              <p14:xfrm>
                <a:off x="11412391" y="5191873"/>
                <a:ext cx="468720" cy="74160"/>
              </p14:xfrm>
            </p:contentPart>
          </mc:Choice>
          <mc:Fallback xmlns="">
            <p:pic>
              <p:nvPicPr>
                <p:cNvPr id="245" name="잉크 244">
                  <a:extLst>
                    <a:ext uri="{FF2B5EF4-FFF2-40B4-BE49-F238E27FC236}">
                      <a16:creationId xmlns:a16="http://schemas.microsoft.com/office/drawing/2014/main" id="{D59718B4-DD73-47B2-9675-EC4FB5CC8900}"/>
                    </a:ext>
                  </a:extLst>
                </p:cNvPr>
                <p:cNvPicPr/>
                <p:nvPr/>
              </p:nvPicPr>
              <p:blipFill>
                <a:blip r:embed="rId396"/>
                <a:stretch>
                  <a:fillRect/>
                </a:stretch>
              </p:blipFill>
              <p:spPr>
                <a:xfrm>
                  <a:off x="11408071" y="5187553"/>
                  <a:ext cx="47736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46" name="잉크 245">
                  <a:extLst>
                    <a:ext uri="{FF2B5EF4-FFF2-40B4-BE49-F238E27FC236}">
                      <a16:creationId xmlns:a16="http://schemas.microsoft.com/office/drawing/2014/main" id="{9EFECBDE-2E21-472E-8D24-FCA95CD9A5A1}"/>
                    </a:ext>
                  </a:extLst>
                </p14:cNvPr>
                <p14:cNvContentPartPr/>
                <p14:nvPr/>
              </p14:nvContentPartPr>
              <p14:xfrm>
                <a:off x="11638471" y="5299153"/>
                <a:ext cx="25920" cy="207720"/>
              </p14:xfrm>
            </p:contentPart>
          </mc:Choice>
          <mc:Fallback xmlns="">
            <p:pic>
              <p:nvPicPr>
                <p:cNvPr id="246" name="잉크 245">
                  <a:extLst>
                    <a:ext uri="{FF2B5EF4-FFF2-40B4-BE49-F238E27FC236}">
                      <a16:creationId xmlns:a16="http://schemas.microsoft.com/office/drawing/2014/main" id="{9EFECBDE-2E21-472E-8D24-FCA95CD9A5A1}"/>
                    </a:ext>
                  </a:extLst>
                </p:cNvPr>
                <p:cNvPicPr/>
                <p:nvPr/>
              </p:nvPicPr>
              <p:blipFill>
                <a:blip r:embed="rId398"/>
                <a:stretch>
                  <a:fillRect/>
                </a:stretch>
              </p:blipFill>
              <p:spPr>
                <a:xfrm>
                  <a:off x="11634151" y="5294833"/>
                  <a:ext cx="3456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47" name="잉크 246">
                  <a:extLst>
                    <a:ext uri="{FF2B5EF4-FFF2-40B4-BE49-F238E27FC236}">
                      <a16:creationId xmlns:a16="http://schemas.microsoft.com/office/drawing/2014/main" id="{89535E21-5584-44FE-88E7-03ACAE3D28F4}"/>
                    </a:ext>
                  </a:extLst>
                </p14:cNvPr>
                <p14:cNvContentPartPr/>
                <p14:nvPr/>
              </p14:nvContentPartPr>
              <p14:xfrm>
                <a:off x="11592751" y="5420113"/>
                <a:ext cx="155520" cy="94320"/>
              </p14:xfrm>
            </p:contentPart>
          </mc:Choice>
          <mc:Fallback xmlns="">
            <p:pic>
              <p:nvPicPr>
                <p:cNvPr id="247" name="잉크 246">
                  <a:extLst>
                    <a:ext uri="{FF2B5EF4-FFF2-40B4-BE49-F238E27FC236}">
                      <a16:creationId xmlns:a16="http://schemas.microsoft.com/office/drawing/2014/main" id="{89535E21-5584-44FE-88E7-03ACAE3D28F4}"/>
                    </a:ext>
                  </a:extLst>
                </p:cNvPr>
                <p:cNvPicPr/>
                <p:nvPr/>
              </p:nvPicPr>
              <p:blipFill>
                <a:blip r:embed="rId400"/>
                <a:stretch>
                  <a:fillRect/>
                </a:stretch>
              </p:blipFill>
              <p:spPr>
                <a:xfrm>
                  <a:off x="11588431" y="5415793"/>
                  <a:ext cx="1641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48" name="잉크 247">
                  <a:extLst>
                    <a:ext uri="{FF2B5EF4-FFF2-40B4-BE49-F238E27FC236}">
                      <a16:creationId xmlns:a16="http://schemas.microsoft.com/office/drawing/2014/main" id="{4C3C12D2-155D-4BF9-9EDA-A910C3F6DDDF}"/>
                    </a:ext>
                  </a:extLst>
                </p14:cNvPr>
                <p14:cNvContentPartPr/>
                <p14:nvPr/>
              </p14:nvContentPartPr>
              <p14:xfrm>
                <a:off x="11275231" y="5574553"/>
                <a:ext cx="136440" cy="186840"/>
              </p14:xfrm>
            </p:contentPart>
          </mc:Choice>
          <mc:Fallback xmlns="">
            <p:pic>
              <p:nvPicPr>
                <p:cNvPr id="248" name="잉크 247">
                  <a:extLst>
                    <a:ext uri="{FF2B5EF4-FFF2-40B4-BE49-F238E27FC236}">
                      <a16:creationId xmlns:a16="http://schemas.microsoft.com/office/drawing/2014/main" id="{4C3C12D2-155D-4BF9-9EDA-A910C3F6DDDF}"/>
                    </a:ext>
                  </a:extLst>
                </p:cNvPr>
                <p:cNvPicPr/>
                <p:nvPr/>
              </p:nvPicPr>
              <p:blipFill>
                <a:blip r:embed="rId402"/>
                <a:stretch>
                  <a:fillRect/>
                </a:stretch>
              </p:blipFill>
              <p:spPr>
                <a:xfrm>
                  <a:off x="11270911" y="5570233"/>
                  <a:ext cx="14508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49" name="잉크 248">
                  <a:extLst>
                    <a:ext uri="{FF2B5EF4-FFF2-40B4-BE49-F238E27FC236}">
                      <a16:creationId xmlns:a16="http://schemas.microsoft.com/office/drawing/2014/main" id="{E549E873-448F-4332-8ED6-C11D012D7F5E}"/>
                    </a:ext>
                  </a:extLst>
                </p14:cNvPr>
                <p14:cNvContentPartPr/>
                <p14:nvPr/>
              </p14:nvContentPartPr>
              <p14:xfrm>
                <a:off x="11362711" y="5709553"/>
                <a:ext cx="104760" cy="97920"/>
              </p14:xfrm>
            </p:contentPart>
          </mc:Choice>
          <mc:Fallback xmlns="">
            <p:pic>
              <p:nvPicPr>
                <p:cNvPr id="249" name="잉크 248">
                  <a:extLst>
                    <a:ext uri="{FF2B5EF4-FFF2-40B4-BE49-F238E27FC236}">
                      <a16:creationId xmlns:a16="http://schemas.microsoft.com/office/drawing/2014/main" id="{E549E873-448F-4332-8ED6-C11D012D7F5E}"/>
                    </a:ext>
                  </a:extLst>
                </p:cNvPr>
                <p:cNvPicPr/>
                <p:nvPr/>
              </p:nvPicPr>
              <p:blipFill>
                <a:blip r:embed="rId404"/>
                <a:stretch>
                  <a:fillRect/>
                </a:stretch>
              </p:blipFill>
              <p:spPr>
                <a:xfrm>
                  <a:off x="11358391" y="5705233"/>
                  <a:ext cx="1134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50" name="잉크 249">
                  <a:extLst>
                    <a:ext uri="{FF2B5EF4-FFF2-40B4-BE49-F238E27FC236}">
                      <a16:creationId xmlns:a16="http://schemas.microsoft.com/office/drawing/2014/main" id="{575F573D-78AD-4B81-8A0D-300792454A4C}"/>
                    </a:ext>
                  </a:extLst>
                </p14:cNvPr>
                <p14:cNvContentPartPr/>
                <p14:nvPr/>
              </p14:nvContentPartPr>
              <p14:xfrm>
                <a:off x="11525431" y="5701633"/>
                <a:ext cx="145080" cy="128520"/>
              </p14:xfrm>
            </p:contentPart>
          </mc:Choice>
          <mc:Fallback xmlns="">
            <p:pic>
              <p:nvPicPr>
                <p:cNvPr id="250" name="잉크 249">
                  <a:extLst>
                    <a:ext uri="{FF2B5EF4-FFF2-40B4-BE49-F238E27FC236}">
                      <a16:creationId xmlns:a16="http://schemas.microsoft.com/office/drawing/2014/main" id="{575F573D-78AD-4B81-8A0D-300792454A4C}"/>
                    </a:ext>
                  </a:extLst>
                </p:cNvPr>
                <p:cNvPicPr/>
                <p:nvPr/>
              </p:nvPicPr>
              <p:blipFill>
                <a:blip r:embed="rId406"/>
                <a:stretch>
                  <a:fillRect/>
                </a:stretch>
              </p:blipFill>
              <p:spPr>
                <a:xfrm>
                  <a:off x="11521111" y="5697313"/>
                  <a:ext cx="1537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52" name="잉크 251">
                  <a:extLst>
                    <a:ext uri="{FF2B5EF4-FFF2-40B4-BE49-F238E27FC236}">
                      <a16:creationId xmlns:a16="http://schemas.microsoft.com/office/drawing/2014/main" id="{BEFBAAEC-3DD4-4475-8EB7-F9EB4255CCEA}"/>
                    </a:ext>
                  </a:extLst>
                </p14:cNvPr>
                <p14:cNvContentPartPr/>
                <p14:nvPr/>
              </p14:nvContentPartPr>
              <p14:xfrm>
                <a:off x="11700031" y="5590393"/>
                <a:ext cx="78120" cy="159120"/>
              </p14:xfrm>
            </p:contentPart>
          </mc:Choice>
          <mc:Fallback xmlns="">
            <p:pic>
              <p:nvPicPr>
                <p:cNvPr id="252" name="잉크 251">
                  <a:extLst>
                    <a:ext uri="{FF2B5EF4-FFF2-40B4-BE49-F238E27FC236}">
                      <a16:creationId xmlns:a16="http://schemas.microsoft.com/office/drawing/2014/main" id="{BEFBAAEC-3DD4-4475-8EB7-F9EB4255CCEA}"/>
                    </a:ext>
                  </a:extLst>
                </p:cNvPr>
                <p:cNvPicPr/>
                <p:nvPr/>
              </p:nvPicPr>
              <p:blipFill>
                <a:blip r:embed="rId408"/>
                <a:stretch>
                  <a:fillRect/>
                </a:stretch>
              </p:blipFill>
              <p:spPr>
                <a:xfrm>
                  <a:off x="11695711" y="5586073"/>
                  <a:ext cx="867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53" name="잉크 252">
                  <a:extLst>
                    <a:ext uri="{FF2B5EF4-FFF2-40B4-BE49-F238E27FC236}">
                      <a16:creationId xmlns:a16="http://schemas.microsoft.com/office/drawing/2014/main" id="{F8A19CE1-FDD1-4167-8CB8-698BB9DADA87}"/>
                    </a:ext>
                  </a:extLst>
                </p14:cNvPr>
                <p14:cNvContentPartPr/>
                <p14:nvPr/>
              </p14:nvContentPartPr>
              <p14:xfrm>
                <a:off x="11808031" y="5544313"/>
                <a:ext cx="163800" cy="221400"/>
              </p14:xfrm>
            </p:contentPart>
          </mc:Choice>
          <mc:Fallback xmlns="">
            <p:pic>
              <p:nvPicPr>
                <p:cNvPr id="253" name="잉크 252">
                  <a:extLst>
                    <a:ext uri="{FF2B5EF4-FFF2-40B4-BE49-F238E27FC236}">
                      <a16:creationId xmlns:a16="http://schemas.microsoft.com/office/drawing/2014/main" id="{F8A19CE1-FDD1-4167-8CB8-698BB9DADA87}"/>
                    </a:ext>
                  </a:extLst>
                </p:cNvPr>
                <p:cNvPicPr/>
                <p:nvPr/>
              </p:nvPicPr>
              <p:blipFill>
                <a:blip r:embed="rId410"/>
                <a:stretch>
                  <a:fillRect/>
                </a:stretch>
              </p:blipFill>
              <p:spPr>
                <a:xfrm>
                  <a:off x="11803711" y="5539993"/>
                  <a:ext cx="17244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54" name="잉크 253">
                  <a:extLst>
                    <a:ext uri="{FF2B5EF4-FFF2-40B4-BE49-F238E27FC236}">
                      <a16:creationId xmlns:a16="http://schemas.microsoft.com/office/drawing/2014/main" id="{37A1D1E8-2930-4B6F-BFC1-717C49F8D5EB}"/>
                    </a:ext>
                  </a:extLst>
                </p14:cNvPr>
                <p14:cNvContentPartPr/>
                <p14:nvPr/>
              </p14:nvContentPartPr>
              <p14:xfrm>
                <a:off x="11916751" y="5743753"/>
                <a:ext cx="54360" cy="32760"/>
              </p14:xfrm>
            </p:contentPart>
          </mc:Choice>
          <mc:Fallback xmlns="">
            <p:pic>
              <p:nvPicPr>
                <p:cNvPr id="254" name="잉크 253">
                  <a:extLst>
                    <a:ext uri="{FF2B5EF4-FFF2-40B4-BE49-F238E27FC236}">
                      <a16:creationId xmlns:a16="http://schemas.microsoft.com/office/drawing/2014/main" id="{37A1D1E8-2930-4B6F-BFC1-717C49F8D5EB}"/>
                    </a:ext>
                  </a:extLst>
                </p:cNvPr>
                <p:cNvPicPr/>
                <p:nvPr/>
              </p:nvPicPr>
              <p:blipFill>
                <a:blip r:embed="rId412"/>
                <a:stretch>
                  <a:fillRect/>
                </a:stretch>
              </p:blipFill>
              <p:spPr>
                <a:xfrm>
                  <a:off x="11912431" y="5739433"/>
                  <a:ext cx="6300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55" name="잉크 254">
                  <a:extLst>
                    <a:ext uri="{FF2B5EF4-FFF2-40B4-BE49-F238E27FC236}">
                      <a16:creationId xmlns:a16="http://schemas.microsoft.com/office/drawing/2014/main" id="{3EFC416C-132A-41DF-9DB7-577EC10E6F55}"/>
                    </a:ext>
                  </a:extLst>
                </p14:cNvPr>
                <p14:cNvContentPartPr/>
                <p14:nvPr/>
              </p14:nvContentPartPr>
              <p14:xfrm>
                <a:off x="11922151" y="5657713"/>
                <a:ext cx="14400" cy="16920"/>
              </p14:xfrm>
            </p:contentPart>
          </mc:Choice>
          <mc:Fallback xmlns="">
            <p:pic>
              <p:nvPicPr>
                <p:cNvPr id="255" name="잉크 254">
                  <a:extLst>
                    <a:ext uri="{FF2B5EF4-FFF2-40B4-BE49-F238E27FC236}">
                      <a16:creationId xmlns:a16="http://schemas.microsoft.com/office/drawing/2014/main" id="{3EFC416C-132A-41DF-9DB7-577EC10E6F55}"/>
                    </a:ext>
                  </a:extLst>
                </p:cNvPr>
                <p:cNvPicPr/>
                <p:nvPr/>
              </p:nvPicPr>
              <p:blipFill>
                <a:blip r:embed="rId414"/>
                <a:stretch>
                  <a:fillRect/>
                </a:stretch>
              </p:blipFill>
              <p:spPr>
                <a:xfrm>
                  <a:off x="11917831" y="5653393"/>
                  <a:ext cx="230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56" name="잉크 255">
                  <a:extLst>
                    <a:ext uri="{FF2B5EF4-FFF2-40B4-BE49-F238E27FC236}">
                      <a16:creationId xmlns:a16="http://schemas.microsoft.com/office/drawing/2014/main" id="{05E066C4-49E2-4D13-A4D1-DA29C3373470}"/>
                    </a:ext>
                  </a:extLst>
                </p14:cNvPr>
                <p14:cNvContentPartPr/>
                <p14:nvPr/>
              </p14:nvContentPartPr>
              <p14:xfrm>
                <a:off x="11984791" y="5515513"/>
                <a:ext cx="96120" cy="277200"/>
              </p14:xfrm>
            </p:contentPart>
          </mc:Choice>
          <mc:Fallback xmlns="">
            <p:pic>
              <p:nvPicPr>
                <p:cNvPr id="256" name="잉크 255">
                  <a:extLst>
                    <a:ext uri="{FF2B5EF4-FFF2-40B4-BE49-F238E27FC236}">
                      <a16:creationId xmlns:a16="http://schemas.microsoft.com/office/drawing/2014/main" id="{05E066C4-49E2-4D13-A4D1-DA29C3373470}"/>
                    </a:ext>
                  </a:extLst>
                </p:cNvPr>
                <p:cNvPicPr/>
                <p:nvPr/>
              </p:nvPicPr>
              <p:blipFill>
                <a:blip r:embed="rId416"/>
                <a:stretch>
                  <a:fillRect/>
                </a:stretch>
              </p:blipFill>
              <p:spPr>
                <a:xfrm>
                  <a:off x="11980471" y="5511193"/>
                  <a:ext cx="104760" cy="285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17">
            <p14:nvContentPartPr>
              <p14:cNvPr id="258" name="잉크 257">
                <a:extLst>
                  <a:ext uri="{FF2B5EF4-FFF2-40B4-BE49-F238E27FC236}">
                    <a16:creationId xmlns:a16="http://schemas.microsoft.com/office/drawing/2014/main" id="{514D8793-4499-4DE0-9D85-7F1ED282FCB2}"/>
                  </a:ext>
                </a:extLst>
              </p14:cNvPr>
              <p14:cNvContentPartPr/>
              <p14:nvPr/>
            </p14:nvContentPartPr>
            <p14:xfrm>
              <a:off x="5025991" y="4527313"/>
              <a:ext cx="1616040" cy="86040"/>
            </p14:xfrm>
          </p:contentPart>
        </mc:Choice>
        <mc:Fallback xmlns="">
          <p:pic>
            <p:nvPicPr>
              <p:cNvPr id="258" name="잉크 257">
                <a:extLst>
                  <a:ext uri="{FF2B5EF4-FFF2-40B4-BE49-F238E27FC236}">
                    <a16:creationId xmlns:a16="http://schemas.microsoft.com/office/drawing/2014/main" id="{514D8793-4499-4DE0-9D85-7F1ED282FCB2}"/>
                  </a:ext>
                </a:extLst>
              </p:cNvPr>
              <p:cNvPicPr/>
              <p:nvPr/>
            </p:nvPicPr>
            <p:blipFill>
              <a:blip r:embed="rId418"/>
              <a:stretch>
                <a:fillRect/>
              </a:stretch>
            </p:blipFill>
            <p:spPr>
              <a:xfrm>
                <a:off x="5021671" y="4522993"/>
                <a:ext cx="16246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59" name="잉크 258">
                <a:extLst>
                  <a:ext uri="{FF2B5EF4-FFF2-40B4-BE49-F238E27FC236}">
                    <a16:creationId xmlns:a16="http://schemas.microsoft.com/office/drawing/2014/main" id="{326BC9A0-F271-4271-9AB8-D4CB38AD1CAD}"/>
                  </a:ext>
                </a:extLst>
              </p14:cNvPr>
              <p14:cNvContentPartPr/>
              <p14:nvPr/>
            </p14:nvContentPartPr>
            <p14:xfrm>
              <a:off x="5590831" y="5696593"/>
              <a:ext cx="704880" cy="130680"/>
            </p14:xfrm>
          </p:contentPart>
        </mc:Choice>
        <mc:Fallback xmlns="">
          <p:pic>
            <p:nvPicPr>
              <p:cNvPr id="259" name="잉크 258">
                <a:extLst>
                  <a:ext uri="{FF2B5EF4-FFF2-40B4-BE49-F238E27FC236}">
                    <a16:creationId xmlns:a16="http://schemas.microsoft.com/office/drawing/2014/main" id="{326BC9A0-F271-4271-9AB8-D4CB38AD1CAD}"/>
                  </a:ext>
                </a:extLst>
              </p:cNvPr>
              <p:cNvPicPr/>
              <p:nvPr/>
            </p:nvPicPr>
            <p:blipFill>
              <a:blip r:embed="rId420"/>
              <a:stretch>
                <a:fillRect/>
              </a:stretch>
            </p:blipFill>
            <p:spPr>
              <a:xfrm>
                <a:off x="5586511" y="5692273"/>
                <a:ext cx="713520" cy="139320"/>
              </a:xfrm>
              <a:prstGeom prst="rect">
                <a:avLst/>
              </a:prstGeom>
            </p:spPr>
          </p:pic>
        </mc:Fallback>
      </mc:AlternateContent>
      <p:grpSp>
        <p:nvGrpSpPr>
          <p:cNvPr id="262" name="그룹 261">
            <a:extLst>
              <a:ext uri="{FF2B5EF4-FFF2-40B4-BE49-F238E27FC236}">
                <a16:creationId xmlns:a16="http://schemas.microsoft.com/office/drawing/2014/main" id="{776AE870-CEC5-4F35-9756-2C2F2C91D946}"/>
              </a:ext>
            </a:extLst>
          </p:cNvPr>
          <p:cNvGrpSpPr/>
          <p:nvPr/>
        </p:nvGrpSpPr>
        <p:grpSpPr>
          <a:xfrm>
            <a:off x="5916271" y="4764913"/>
            <a:ext cx="253440" cy="403200"/>
            <a:chOff x="5916271" y="4764913"/>
            <a:chExt cx="253440" cy="403200"/>
          </a:xfrm>
        </p:grpSpPr>
        <mc:AlternateContent xmlns:mc="http://schemas.openxmlformats.org/markup-compatibility/2006" xmlns:p14="http://schemas.microsoft.com/office/powerpoint/2010/main">
          <mc:Choice Requires="p14">
            <p:contentPart p14:bwMode="auto" r:id="rId421">
              <p14:nvContentPartPr>
                <p14:cNvPr id="260" name="잉크 259">
                  <a:extLst>
                    <a:ext uri="{FF2B5EF4-FFF2-40B4-BE49-F238E27FC236}">
                      <a16:creationId xmlns:a16="http://schemas.microsoft.com/office/drawing/2014/main" id="{0AF1DF1C-83CD-4D4F-80BF-2D15146093A1}"/>
                    </a:ext>
                  </a:extLst>
                </p14:cNvPr>
                <p14:cNvContentPartPr/>
                <p14:nvPr/>
              </p14:nvContentPartPr>
              <p14:xfrm>
                <a:off x="6001951" y="4764913"/>
                <a:ext cx="35640" cy="365040"/>
              </p14:xfrm>
            </p:contentPart>
          </mc:Choice>
          <mc:Fallback xmlns="">
            <p:pic>
              <p:nvPicPr>
                <p:cNvPr id="260" name="잉크 259">
                  <a:extLst>
                    <a:ext uri="{FF2B5EF4-FFF2-40B4-BE49-F238E27FC236}">
                      <a16:creationId xmlns:a16="http://schemas.microsoft.com/office/drawing/2014/main" id="{0AF1DF1C-83CD-4D4F-80BF-2D15146093A1}"/>
                    </a:ext>
                  </a:extLst>
                </p:cNvPr>
                <p:cNvPicPr/>
                <p:nvPr/>
              </p:nvPicPr>
              <p:blipFill>
                <a:blip r:embed="rId422"/>
                <a:stretch>
                  <a:fillRect/>
                </a:stretch>
              </p:blipFill>
              <p:spPr>
                <a:xfrm>
                  <a:off x="5997631" y="4760593"/>
                  <a:ext cx="44280" cy="37368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61" name="잉크 260">
                  <a:extLst>
                    <a:ext uri="{FF2B5EF4-FFF2-40B4-BE49-F238E27FC236}">
                      <a16:creationId xmlns:a16="http://schemas.microsoft.com/office/drawing/2014/main" id="{3EE77AF1-8D1C-44D6-8928-422654AD86DC}"/>
                    </a:ext>
                  </a:extLst>
                </p14:cNvPr>
                <p14:cNvContentPartPr/>
                <p14:nvPr/>
              </p14:nvContentPartPr>
              <p14:xfrm>
                <a:off x="5916271" y="5024833"/>
                <a:ext cx="253440" cy="143280"/>
              </p14:xfrm>
            </p:contentPart>
          </mc:Choice>
          <mc:Fallback xmlns="">
            <p:pic>
              <p:nvPicPr>
                <p:cNvPr id="261" name="잉크 260">
                  <a:extLst>
                    <a:ext uri="{FF2B5EF4-FFF2-40B4-BE49-F238E27FC236}">
                      <a16:creationId xmlns:a16="http://schemas.microsoft.com/office/drawing/2014/main" id="{3EE77AF1-8D1C-44D6-8928-422654AD86DC}"/>
                    </a:ext>
                  </a:extLst>
                </p:cNvPr>
                <p:cNvPicPr/>
                <p:nvPr/>
              </p:nvPicPr>
              <p:blipFill>
                <a:blip r:embed="rId424"/>
                <a:stretch>
                  <a:fillRect/>
                </a:stretch>
              </p:blipFill>
              <p:spPr>
                <a:xfrm>
                  <a:off x="5911951" y="5020513"/>
                  <a:ext cx="262080" cy="151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25">
            <p14:nvContentPartPr>
              <p14:cNvPr id="263" name="잉크 262">
                <a:extLst>
                  <a:ext uri="{FF2B5EF4-FFF2-40B4-BE49-F238E27FC236}">
                    <a16:creationId xmlns:a16="http://schemas.microsoft.com/office/drawing/2014/main" id="{C7C88719-6D6F-4EB8-9C9C-E533365917AA}"/>
                  </a:ext>
                </a:extLst>
              </p14:cNvPr>
              <p14:cNvContentPartPr/>
              <p14:nvPr/>
            </p14:nvContentPartPr>
            <p14:xfrm>
              <a:off x="2533711" y="5039953"/>
              <a:ext cx="874080" cy="32040"/>
            </p14:xfrm>
          </p:contentPart>
        </mc:Choice>
        <mc:Fallback xmlns="">
          <p:pic>
            <p:nvPicPr>
              <p:cNvPr id="263" name="잉크 262">
                <a:extLst>
                  <a:ext uri="{FF2B5EF4-FFF2-40B4-BE49-F238E27FC236}">
                    <a16:creationId xmlns:a16="http://schemas.microsoft.com/office/drawing/2014/main" id="{C7C88719-6D6F-4EB8-9C9C-E533365917AA}"/>
                  </a:ext>
                </a:extLst>
              </p:cNvPr>
              <p:cNvPicPr/>
              <p:nvPr/>
            </p:nvPicPr>
            <p:blipFill>
              <a:blip r:embed="rId426"/>
              <a:stretch>
                <a:fillRect/>
              </a:stretch>
            </p:blipFill>
            <p:spPr>
              <a:xfrm>
                <a:off x="2529391" y="5035633"/>
                <a:ext cx="882720" cy="40680"/>
              </a:xfrm>
              <a:prstGeom prst="rect">
                <a:avLst/>
              </a:prstGeom>
            </p:spPr>
          </p:pic>
        </mc:Fallback>
      </mc:AlternateContent>
    </p:spTree>
    <p:extLst>
      <p:ext uri="{BB962C8B-B14F-4D97-AF65-F5344CB8AC3E}">
        <p14:creationId xmlns:p14="http://schemas.microsoft.com/office/powerpoint/2010/main" val="42721609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B2FCF726-62F0-4B2B-92C1-1C9FABD4B19A}"/>
              </a:ext>
            </a:extLst>
          </p:cNvPr>
          <p:cNvPicPr>
            <a:picLocks noChangeAspect="1"/>
          </p:cNvPicPr>
          <p:nvPr/>
        </p:nvPicPr>
        <p:blipFill>
          <a:blip r:embed="rId2"/>
          <a:stretch>
            <a:fillRect/>
          </a:stretch>
        </p:blipFill>
        <p:spPr>
          <a:xfrm>
            <a:off x="1176337" y="762000"/>
            <a:ext cx="9839325" cy="5334000"/>
          </a:xfrm>
          <a:prstGeom prst="rect">
            <a:avLst/>
          </a:prstGeom>
        </p:spPr>
      </p:pic>
      <p:grpSp>
        <p:nvGrpSpPr>
          <p:cNvPr id="10" name="그룹 9">
            <a:extLst>
              <a:ext uri="{FF2B5EF4-FFF2-40B4-BE49-F238E27FC236}">
                <a16:creationId xmlns:a16="http://schemas.microsoft.com/office/drawing/2014/main" id="{24CA2C75-EDAE-4366-8CD4-C184EBA290EA}"/>
              </a:ext>
            </a:extLst>
          </p:cNvPr>
          <p:cNvGrpSpPr/>
          <p:nvPr/>
        </p:nvGrpSpPr>
        <p:grpSpPr>
          <a:xfrm>
            <a:off x="8055031" y="1195153"/>
            <a:ext cx="1188000" cy="1166760"/>
            <a:chOff x="8055031" y="1195153"/>
            <a:chExt cx="1188000" cy="1166760"/>
          </a:xfrm>
        </p:grpSpPr>
        <mc:AlternateContent xmlns:mc="http://schemas.openxmlformats.org/markup-compatibility/2006" xmlns:p14="http://schemas.microsoft.com/office/powerpoint/2010/main">
          <mc:Choice Requires="p14">
            <p:contentPart p14:bwMode="auto" r:id="rId3">
              <p14:nvContentPartPr>
                <p14:cNvPr id="3" name="잉크 2">
                  <a:extLst>
                    <a:ext uri="{FF2B5EF4-FFF2-40B4-BE49-F238E27FC236}">
                      <a16:creationId xmlns:a16="http://schemas.microsoft.com/office/drawing/2014/main" id="{D4E18951-691A-429A-AE96-037D2EB75BC3}"/>
                    </a:ext>
                  </a:extLst>
                </p14:cNvPr>
                <p14:cNvContentPartPr/>
                <p14:nvPr/>
              </p14:nvContentPartPr>
              <p14:xfrm>
                <a:off x="8055031" y="1234033"/>
                <a:ext cx="528480" cy="1127880"/>
              </p14:xfrm>
            </p:contentPart>
          </mc:Choice>
          <mc:Fallback xmlns="">
            <p:pic>
              <p:nvPicPr>
                <p:cNvPr id="3" name="잉크 2">
                  <a:extLst>
                    <a:ext uri="{FF2B5EF4-FFF2-40B4-BE49-F238E27FC236}">
                      <a16:creationId xmlns:a16="http://schemas.microsoft.com/office/drawing/2014/main" id="{D4E18951-691A-429A-AE96-037D2EB75BC3}"/>
                    </a:ext>
                  </a:extLst>
                </p:cNvPr>
                <p:cNvPicPr/>
                <p:nvPr/>
              </p:nvPicPr>
              <p:blipFill>
                <a:blip r:embed="rId6"/>
                <a:stretch>
                  <a:fillRect/>
                </a:stretch>
              </p:blipFill>
              <p:spPr>
                <a:xfrm>
                  <a:off x="8050711" y="1229713"/>
                  <a:ext cx="537120" cy="11365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잉크 3">
                  <a:extLst>
                    <a:ext uri="{FF2B5EF4-FFF2-40B4-BE49-F238E27FC236}">
                      <a16:creationId xmlns:a16="http://schemas.microsoft.com/office/drawing/2014/main" id="{CDF42AF3-9D6A-4A37-9246-16089D9D7684}"/>
                    </a:ext>
                  </a:extLst>
                </p14:cNvPr>
                <p14:cNvContentPartPr/>
                <p14:nvPr/>
              </p14:nvContentPartPr>
              <p14:xfrm>
                <a:off x="8089591" y="1195153"/>
                <a:ext cx="239040" cy="211680"/>
              </p14:xfrm>
            </p:contentPart>
          </mc:Choice>
          <mc:Fallback xmlns="">
            <p:pic>
              <p:nvPicPr>
                <p:cNvPr id="4" name="잉크 3">
                  <a:extLst>
                    <a:ext uri="{FF2B5EF4-FFF2-40B4-BE49-F238E27FC236}">
                      <a16:creationId xmlns:a16="http://schemas.microsoft.com/office/drawing/2014/main" id="{CDF42AF3-9D6A-4A37-9246-16089D9D7684}"/>
                    </a:ext>
                  </a:extLst>
                </p:cNvPr>
                <p:cNvPicPr/>
                <p:nvPr/>
              </p:nvPicPr>
              <p:blipFill>
                <a:blip r:embed="rId8"/>
                <a:stretch>
                  <a:fillRect/>
                </a:stretch>
              </p:blipFill>
              <p:spPr>
                <a:xfrm>
                  <a:off x="8085271" y="1190833"/>
                  <a:ext cx="24768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잉크 4">
                  <a:extLst>
                    <a:ext uri="{FF2B5EF4-FFF2-40B4-BE49-F238E27FC236}">
                      <a16:creationId xmlns:a16="http://schemas.microsoft.com/office/drawing/2014/main" id="{DB74AC2D-5B90-42F7-AFD4-7A8A6AD017E8}"/>
                    </a:ext>
                  </a:extLst>
                </p14:cNvPr>
                <p14:cNvContentPartPr/>
                <p14:nvPr/>
              </p14:nvContentPartPr>
              <p14:xfrm>
                <a:off x="8649391" y="1812913"/>
                <a:ext cx="99000" cy="136440"/>
              </p14:xfrm>
            </p:contentPart>
          </mc:Choice>
          <mc:Fallback xmlns="">
            <p:pic>
              <p:nvPicPr>
                <p:cNvPr id="5" name="잉크 4">
                  <a:extLst>
                    <a:ext uri="{FF2B5EF4-FFF2-40B4-BE49-F238E27FC236}">
                      <a16:creationId xmlns:a16="http://schemas.microsoft.com/office/drawing/2014/main" id="{DB74AC2D-5B90-42F7-AFD4-7A8A6AD017E8}"/>
                    </a:ext>
                  </a:extLst>
                </p:cNvPr>
                <p:cNvPicPr/>
                <p:nvPr/>
              </p:nvPicPr>
              <p:blipFill>
                <a:blip r:embed="rId10"/>
                <a:stretch>
                  <a:fillRect/>
                </a:stretch>
              </p:blipFill>
              <p:spPr>
                <a:xfrm>
                  <a:off x="8645071" y="1808593"/>
                  <a:ext cx="1076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잉크 5">
                  <a:extLst>
                    <a:ext uri="{FF2B5EF4-FFF2-40B4-BE49-F238E27FC236}">
                      <a16:creationId xmlns:a16="http://schemas.microsoft.com/office/drawing/2014/main" id="{604AF038-B999-4915-92F9-FFF12DEF6EAC}"/>
                    </a:ext>
                  </a:extLst>
                </p14:cNvPr>
                <p14:cNvContentPartPr/>
                <p14:nvPr/>
              </p14:nvContentPartPr>
              <p14:xfrm>
                <a:off x="8820391" y="1652353"/>
                <a:ext cx="37440" cy="341280"/>
              </p14:xfrm>
            </p:contentPart>
          </mc:Choice>
          <mc:Fallback xmlns="">
            <p:pic>
              <p:nvPicPr>
                <p:cNvPr id="6" name="잉크 5">
                  <a:extLst>
                    <a:ext uri="{FF2B5EF4-FFF2-40B4-BE49-F238E27FC236}">
                      <a16:creationId xmlns:a16="http://schemas.microsoft.com/office/drawing/2014/main" id="{604AF038-B999-4915-92F9-FFF12DEF6EAC}"/>
                    </a:ext>
                  </a:extLst>
                </p:cNvPr>
                <p:cNvPicPr/>
                <p:nvPr/>
              </p:nvPicPr>
              <p:blipFill>
                <a:blip r:embed="rId12"/>
                <a:stretch>
                  <a:fillRect/>
                </a:stretch>
              </p:blipFill>
              <p:spPr>
                <a:xfrm>
                  <a:off x="8816071" y="1648033"/>
                  <a:ext cx="46080" cy="3499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잉크 6">
                  <a:extLst>
                    <a:ext uri="{FF2B5EF4-FFF2-40B4-BE49-F238E27FC236}">
                      <a16:creationId xmlns:a16="http://schemas.microsoft.com/office/drawing/2014/main" id="{613C5D9D-B512-47FF-AD28-EF9ACEC7C497}"/>
                    </a:ext>
                  </a:extLst>
                </p14:cNvPr>
                <p14:cNvContentPartPr/>
                <p14:nvPr/>
              </p14:nvContentPartPr>
              <p14:xfrm>
                <a:off x="8939551" y="1706353"/>
                <a:ext cx="75600" cy="83160"/>
              </p14:xfrm>
            </p:contentPart>
          </mc:Choice>
          <mc:Fallback xmlns="">
            <p:pic>
              <p:nvPicPr>
                <p:cNvPr id="7" name="잉크 6">
                  <a:extLst>
                    <a:ext uri="{FF2B5EF4-FFF2-40B4-BE49-F238E27FC236}">
                      <a16:creationId xmlns:a16="http://schemas.microsoft.com/office/drawing/2014/main" id="{613C5D9D-B512-47FF-AD28-EF9ACEC7C497}"/>
                    </a:ext>
                  </a:extLst>
                </p:cNvPr>
                <p:cNvPicPr/>
                <p:nvPr/>
              </p:nvPicPr>
              <p:blipFill>
                <a:blip r:embed="rId14"/>
                <a:stretch>
                  <a:fillRect/>
                </a:stretch>
              </p:blipFill>
              <p:spPr>
                <a:xfrm>
                  <a:off x="8935231" y="1702033"/>
                  <a:ext cx="842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 name="잉크 7">
                  <a:extLst>
                    <a:ext uri="{FF2B5EF4-FFF2-40B4-BE49-F238E27FC236}">
                      <a16:creationId xmlns:a16="http://schemas.microsoft.com/office/drawing/2014/main" id="{3F9630B1-5A2F-463F-B89A-010BC73BA4A9}"/>
                    </a:ext>
                  </a:extLst>
                </p14:cNvPr>
                <p14:cNvContentPartPr/>
                <p14:nvPr/>
              </p14:nvContentPartPr>
              <p14:xfrm>
                <a:off x="8962231" y="1707073"/>
                <a:ext cx="126000" cy="145800"/>
              </p14:xfrm>
            </p:contentPart>
          </mc:Choice>
          <mc:Fallback xmlns="">
            <p:pic>
              <p:nvPicPr>
                <p:cNvPr id="8" name="잉크 7">
                  <a:extLst>
                    <a:ext uri="{FF2B5EF4-FFF2-40B4-BE49-F238E27FC236}">
                      <a16:creationId xmlns:a16="http://schemas.microsoft.com/office/drawing/2014/main" id="{3F9630B1-5A2F-463F-B89A-010BC73BA4A9}"/>
                    </a:ext>
                  </a:extLst>
                </p:cNvPr>
                <p:cNvPicPr/>
                <p:nvPr/>
              </p:nvPicPr>
              <p:blipFill>
                <a:blip r:embed="rId16"/>
                <a:stretch>
                  <a:fillRect/>
                </a:stretch>
              </p:blipFill>
              <p:spPr>
                <a:xfrm>
                  <a:off x="8957911" y="1702753"/>
                  <a:ext cx="1346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 name="잉크 8">
                  <a:extLst>
                    <a:ext uri="{FF2B5EF4-FFF2-40B4-BE49-F238E27FC236}">
                      <a16:creationId xmlns:a16="http://schemas.microsoft.com/office/drawing/2014/main" id="{9E9DAB5C-052C-4FF6-B38F-9837008FEA8C}"/>
                    </a:ext>
                  </a:extLst>
                </p14:cNvPr>
                <p14:cNvContentPartPr/>
                <p14:nvPr/>
              </p14:nvContentPartPr>
              <p14:xfrm>
                <a:off x="9001471" y="1836673"/>
                <a:ext cx="241560" cy="285840"/>
              </p14:xfrm>
            </p:contentPart>
          </mc:Choice>
          <mc:Fallback xmlns="">
            <p:pic>
              <p:nvPicPr>
                <p:cNvPr id="9" name="잉크 8">
                  <a:extLst>
                    <a:ext uri="{FF2B5EF4-FFF2-40B4-BE49-F238E27FC236}">
                      <a16:creationId xmlns:a16="http://schemas.microsoft.com/office/drawing/2014/main" id="{9E9DAB5C-052C-4FF6-B38F-9837008FEA8C}"/>
                    </a:ext>
                  </a:extLst>
                </p:cNvPr>
                <p:cNvPicPr/>
                <p:nvPr/>
              </p:nvPicPr>
              <p:blipFill>
                <a:blip r:embed="rId18"/>
                <a:stretch>
                  <a:fillRect/>
                </a:stretch>
              </p:blipFill>
              <p:spPr>
                <a:xfrm>
                  <a:off x="8997151" y="1832353"/>
                  <a:ext cx="250200" cy="294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
            <p14:nvContentPartPr>
              <p14:cNvPr id="11" name="잉크 10">
                <a:extLst>
                  <a:ext uri="{FF2B5EF4-FFF2-40B4-BE49-F238E27FC236}">
                    <a16:creationId xmlns:a16="http://schemas.microsoft.com/office/drawing/2014/main" id="{0AB9754B-0591-4097-881A-112ECCF24801}"/>
                  </a:ext>
                </a:extLst>
              </p14:cNvPr>
              <p14:cNvContentPartPr/>
              <p14:nvPr/>
            </p14:nvContentPartPr>
            <p14:xfrm>
              <a:off x="1807591" y="4702633"/>
              <a:ext cx="817560" cy="77040"/>
            </p14:xfrm>
          </p:contentPart>
        </mc:Choice>
        <mc:Fallback xmlns="">
          <p:pic>
            <p:nvPicPr>
              <p:cNvPr id="11" name="잉크 10">
                <a:extLst>
                  <a:ext uri="{FF2B5EF4-FFF2-40B4-BE49-F238E27FC236}">
                    <a16:creationId xmlns:a16="http://schemas.microsoft.com/office/drawing/2014/main" id="{0AB9754B-0591-4097-881A-112ECCF24801}"/>
                  </a:ext>
                </a:extLst>
              </p:cNvPr>
              <p:cNvPicPr/>
              <p:nvPr/>
            </p:nvPicPr>
            <p:blipFill>
              <a:blip r:embed="rId20"/>
              <a:stretch>
                <a:fillRect/>
              </a:stretch>
            </p:blipFill>
            <p:spPr>
              <a:xfrm>
                <a:off x="1803271" y="4698313"/>
                <a:ext cx="826200" cy="85680"/>
              </a:xfrm>
              <a:prstGeom prst="rect">
                <a:avLst/>
              </a:prstGeom>
            </p:spPr>
          </p:pic>
        </mc:Fallback>
      </mc:AlternateContent>
      <p:grpSp>
        <p:nvGrpSpPr>
          <p:cNvPr id="17" name="그룹 16">
            <a:extLst>
              <a:ext uri="{FF2B5EF4-FFF2-40B4-BE49-F238E27FC236}">
                <a16:creationId xmlns:a16="http://schemas.microsoft.com/office/drawing/2014/main" id="{01DCB79A-E322-4AB5-B10D-DC50965AB58F}"/>
              </a:ext>
            </a:extLst>
          </p:cNvPr>
          <p:cNvGrpSpPr/>
          <p:nvPr/>
        </p:nvGrpSpPr>
        <p:grpSpPr>
          <a:xfrm>
            <a:off x="1264234" y="4917377"/>
            <a:ext cx="813600" cy="389160"/>
            <a:chOff x="1264234" y="4917377"/>
            <a:chExt cx="813600" cy="389160"/>
          </a:xfrm>
        </p:grpSpPr>
        <mc:AlternateContent xmlns:mc="http://schemas.openxmlformats.org/markup-compatibility/2006">
          <mc:Choice xmlns:p14="http://schemas.microsoft.com/office/powerpoint/2010/main" Requires="p14">
            <p:contentPart p14:bwMode="auto" r:id="rId21">
              <p14:nvContentPartPr>
                <p14:cNvPr id="12" name="잉크 11">
                  <a:extLst>
                    <a:ext uri="{FF2B5EF4-FFF2-40B4-BE49-F238E27FC236}">
                      <a16:creationId xmlns:a16="http://schemas.microsoft.com/office/drawing/2014/main" id="{85B500D8-9A0E-4AAD-9E5C-5F372B5E631F}"/>
                    </a:ext>
                  </a:extLst>
                </p14:cNvPr>
                <p14:cNvContentPartPr/>
                <p14:nvPr/>
              </p14:nvContentPartPr>
              <p14:xfrm>
                <a:off x="1395634" y="5001617"/>
                <a:ext cx="42840" cy="152640"/>
              </p14:xfrm>
            </p:contentPart>
          </mc:Choice>
          <mc:Fallback>
            <p:pic>
              <p:nvPicPr>
                <p:cNvPr id="12" name="잉크 11">
                  <a:extLst>
                    <a:ext uri="{FF2B5EF4-FFF2-40B4-BE49-F238E27FC236}">
                      <a16:creationId xmlns:a16="http://schemas.microsoft.com/office/drawing/2014/main" id="{85B500D8-9A0E-4AAD-9E5C-5F372B5E631F}"/>
                    </a:ext>
                  </a:extLst>
                </p:cNvPr>
                <p:cNvPicPr/>
                <p:nvPr/>
              </p:nvPicPr>
              <p:blipFill>
                <a:blip r:embed="rId22"/>
                <a:stretch>
                  <a:fillRect/>
                </a:stretch>
              </p:blipFill>
              <p:spPr>
                <a:xfrm>
                  <a:off x="1386994" y="4992977"/>
                  <a:ext cx="6048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3" name="잉크 12">
                  <a:extLst>
                    <a:ext uri="{FF2B5EF4-FFF2-40B4-BE49-F238E27FC236}">
                      <a16:creationId xmlns:a16="http://schemas.microsoft.com/office/drawing/2014/main" id="{C5AE00B3-E4CA-4898-B100-AD30B056DDD9}"/>
                    </a:ext>
                  </a:extLst>
                </p14:cNvPr>
                <p14:cNvContentPartPr/>
                <p14:nvPr/>
              </p14:nvContentPartPr>
              <p14:xfrm>
                <a:off x="1525954" y="5057417"/>
                <a:ext cx="176760" cy="25200"/>
              </p14:xfrm>
            </p:contentPart>
          </mc:Choice>
          <mc:Fallback>
            <p:pic>
              <p:nvPicPr>
                <p:cNvPr id="13" name="잉크 12">
                  <a:extLst>
                    <a:ext uri="{FF2B5EF4-FFF2-40B4-BE49-F238E27FC236}">
                      <a16:creationId xmlns:a16="http://schemas.microsoft.com/office/drawing/2014/main" id="{C5AE00B3-E4CA-4898-B100-AD30B056DDD9}"/>
                    </a:ext>
                  </a:extLst>
                </p:cNvPr>
                <p:cNvPicPr/>
                <p:nvPr/>
              </p:nvPicPr>
              <p:blipFill>
                <a:blip r:embed="rId24"/>
                <a:stretch>
                  <a:fillRect/>
                </a:stretch>
              </p:blipFill>
              <p:spPr>
                <a:xfrm>
                  <a:off x="1516954" y="5048417"/>
                  <a:ext cx="19440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4" name="잉크 13">
                  <a:extLst>
                    <a:ext uri="{FF2B5EF4-FFF2-40B4-BE49-F238E27FC236}">
                      <a16:creationId xmlns:a16="http://schemas.microsoft.com/office/drawing/2014/main" id="{4C43D79B-ED42-4700-9145-4ED1C114514F}"/>
                    </a:ext>
                  </a:extLst>
                </p14:cNvPr>
                <p14:cNvContentPartPr/>
                <p14:nvPr/>
              </p14:nvContentPartPr>
              <p14:xfrm>
                <a:off x="1264234" y="4917377"/>
                <a:ext cx="95400" cy="268920"/>
              </p14:xfrm>
            </p:contentPart>
          </mc:Choice>
          <mc:Fallback>
            <p:pic>
              <p:nvPicPr>
                <p:cNvPr id="14" name="잉크 13">
                  <a:extLst>
                    <a:ext uri="{FF2B5EF4-FFF2-40B4-BE49-F238E27FC236}">
                      <a16:creationId xmlns:a16="http://schemas.microsoft.com/office/drawing/2014/main" id="{4C43D79B-ED42-4700-9145-4ED1C114514F}"/>
                    </a:ext>
                  </a:extLst>
                </p:cNvPr>
                <p:cNvPicPr/>
                <p:nvPr/>
              </p:nvPicPr>
              <p:blipFill>
                <a:blip r:embed="rId26"/>
                <a:stretch>
                  <a:fillRect/>
                </a:stretch>
              </p:blipFill>
              <p:spPr>
                <a:xfrm>
                  <a:off x="1255234" y="4908377"/>
                  <a:ext cx="113040" cy="2865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5" name="잉크 14">
                  <a:extLst>
                    <a:ext uri="{FF2B5EF4-FFF2-40B4-BE49-F238E27FC236}">
                      <a16:creationId xmlns:a16="http://schemas.microsoft.com/office/drawing/2014/main" id="{4CDC86EA-8CB1-4132-A51A-6F7B2139AA61}"/>
                    </a:ext>
                  </a:extLst>
                </p14:cNvPr>
                <p14:cNvContentPartPr/>
                <p14:nvPr/>
              </p14:nvContentPartPr>
              <p14:xfrm>
                <a:off x="2010154" y="4944377"/>
                <a:ext cx="67680" cy="210240"/>
              </p14:xfrm>
            </p:contentPart>
          </mc:Choice>
          <mc:Fallback>
            <p:pic>
              <p:nvPicPr>
                <p:cNvPr id="15" name="잉크 14">
                  <a:extLst>
                    <a:ext uri="{FF2B5EF4-FFF2-40B4-BE49-F238E27FC236}">
                      <a16:creationId xmlns:a16="http://schemas.microsoft.com/office/drawing/2014/main" id="{4CDC86EA-8CB1-4132-A51A-6F7B2139AA61}"/>
                    </a:ext>
                  </a:extLst>
                </p:cNvPr>
                <p:cNvPicPr/>
                <p:nvPr/>
              </p:nvPicPr>
              <p:blipFill>
                <a:blip r:embed="rId28"/>
                <a:stretch>
                  <a:fillRect/>
                </a:stretch>
              </p:blipFill>
              <p:spPr>
                <a:xfrm>
                  <a:off x="2001514" y="4935737"/>
                  <a:ext cx="8532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6" name="잉크 15">
                  <a:extLst>
                    <a:ext uri="{FF2B5EF4-FFF2-40B4-BE49-F238E27FC236}">
                      <a16:creationId xmlns:a16="http://schemas.microsoft.com/office/drawing/2014/main" id="{4463D7C0-0735-4CC8-B949-98E572F9A55F}"/>
                    </a:ext>
                  </a:extLst>
                </p14:cNvPr>
                <p14:cNvContentPartPr/>
                <p14:nvPr/>
              </p14:nvContentPartPr>
              <p14:xfrm>
                <a:off x="1436674" y="5251817"/>
                <a:ext cx="531720" cy="54720"/>
              </p14:xfrm>
            </p:contentPart>
          </mc:Choice>
          <mc:Fallback>
            <p:pic>
              <p:nvPicPr>
                <p:cNvPr id="16" name="잉크 15">
                  <a:extLst>
                    <a:ext uri="{FF2B5EF4-FFF2-40B4-BE49-F238E27FC236}">
                      <a16:creationId xmlns:a16="http://schemas.microsoft.com/office/drawing/2014/main" id="{4463D7C0-0735-4CC8-B949-98E572F9A55F}"/>
                    </a:ext>
                  </a:extLst>
                </p:cNvPr>
                <p:cNvPicPr/>
                <p:nvPr/>
              </p:nvPicPr>
              <p:blipFill>
                <a:blip r:embed="rId30"/>
                <a:stretch>
                  <a:fillRect/>
                </a:stretch>
              </p:blipFill>
              <p:spPr>
                <a:xfrm>
                  <a:off x="1428034" y="5242817"/>
                  <a:ext cx="549360" cy="72360"/>
                </a:xfrm>
                <a:prstGeom prst="rect">
                  <a:avLst/>
                </a:prstGeom>
              </p:spPr>
            </p:pic>
          </mc:Fallback>
        </mc:AlternateContent>
      </p:grpSp>
    </p:spTree>
    <p:extLst>
      <p:ext uri="{BB962C8B-B14F-4D97-AF65-F5344CB8AC3E}">
        <p14:creationId xmlns:p14="http://schemas.microsoft.com/office/powerpoint/2010/main" val="26603112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0D6C04BA-35B6-4929-88AC-6B92ED2C9085}"/>
              </a:ext>
            </a:extLst>
          </p:cNvPr>
          <p:cNvPicPr>
            <a:picLocks noChangeAspect="1"/>
          </p:cNvPicPr>
          <p:nvPr/>
        </p:nvPicPr>
        <p:blipFill>
          <a:blip r:embed="rId2"/>
          <a:stretch>
            <a:fillRect/>
          </a:stretch>
        </p:blipFill>
        <p:spPr>
          <a:xfrm>
            <a:off x="1709737" y="1023937"/>
            <a:ext cx="8772525" cy="4810125"/>
          </a:xfrm>
          <a:prstGeom prst="rect">
            <a:avLst/>
          </a:prstGeom>
        </p:spPr>
      </p:pic>
    </p:spTree>
    <p:extLst>
      <p:ext uri="{BB962C8B-B14F-4D97-AF65-F5344CB8AC3E}">
        <p14:creationId xmlns:p14="http://schemas.microsoft.com/office/powerpoint/2010/main" val="20538284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3200" b="1" dirty="0"/>
              <a:t>9.5. Different Type of Convolutions</a:t>
            </a:r>
            <a:endParaRPr lang="ko-KR" altLang="en-US" sz="3200"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838199" y="984346"/>
            <a:ext cx="6242236" cy="5568854"/>
          </a:xfrm>
        </p:spPr>
        <p:txBody>
          <a:bodyPr>
            <a:normAutofit/>
          </a:bodyPr>
          <a:lstStyle/>
          <a:p>
            <a:r>
              <a:rPr lang="en-US" altLang="ko-KR" b="1" dirty="0"/>
              <a:t>Dilated Convolutions</a:t>
            </a:r>
            <a:endParaRPr lang="en-US" altLang="ko-KR" dirty="0"/>
          </a:p>
          <a:p>
            <a:pPr lvl="1" algn="just"/>
            <a:r>
              <a:rPr lang="en-US" altLang="ko-KR" dirty="0"/>
              <a:t>Dilated convolutions introduce another parameter to convolutional layers called the </a:t>
            </a:r>
            <a:r>
              <a:rPr lang="en-US" altLang="ko-KR" b="1" dirty="0"/>
              <a:t>dilation rate</a:t>
            </a:r>
            <a:r>
              <a:rPr lang="en-US" altLang="ko-KR" dirty="0"/>
              <a:t>. This defines a spacing between the values in a kernel. A 3x3 kernel with a dilation rate of 2 will have the same field of view as a 5x5 kernel, while only using 9 parameters. Imagine taking a 5x5 kernel and deleting every second column and row.</a:t>
            </a:r>
          </a:p>
          <a:p>
            <a:endParaRPr lang="en-US" altLang="ko-KR" dirty="0"/>
          </a:p>
        </p:txBody>
      </p:sp>
      <p:grpSp>
        <p:nvGrpSpPr>
          <p:cNvPr id="45" name="그룹 44">
            <a:extLst>
              <a:ext uri="{FF2B5EF4-FFF2-40B4-BE49-F238E27FC236}">
                <a16:creationId xmlns:a16="http://schemas.microsoft.com/office/drawing/2014/main" id="{0B46D840-B865-4CC4-A107-E9F8085CA0A5}"/>
              </a:ext>
            </a:extLst>
          </p:cNvPr>
          <p:cNvGrpSpPr/>
          <p:nvPr/>
        </p:nvGrpSpPr>
        <p:grpSpPr>
          <a:xfrm>
            <a:off x="7684385" y="457200"/>
            <a:ext cx="2911552" cy="6352150"/>
            <a:chOff x="5358435" y="345270"/>
            <a:chExt cx="2911552" cy="6352150"/>
          </a:xfrm>
        </p:grpSpPr>
        <p:grpSp>
          <p:nvGrpSpPr>
            <p:cNvPr id="46" name="그룹 45">
              <a:extLst>
                <a:ext uri="{FF2B5EF4-FFF2-40B4-BE49-F238E27FC236}">
                  <a16:creationId xmlns:a16="http://schemas.microsoft.com/office/drawing/2014/main" id="{8893EA70-3274-498C-8EEC-687FFD2A4D77}"/>
                </a:ext>
              </a:extLst>
            </p:cNvPr>
            <p:cNvGrpSpPr/>
            <p:nvPr/>
          </p:nvGrpSpPr>
          <p:grpSpPr>
            <a:xfrm rot="1274335">
              <a:off x="6088380" y="556260"/>
              <a:ext cx="1440180" cy="1432561"/>
              <a:chOff x="6088380" y="556260"/>
              <a:chExt cx="1440180" cy="1432561"/>
            </a:xfrm>
          </p:grpSpPr>
          <p:sp>
            <p:nvSpPr>
              <p:cNvPr id="89" name="직사각형 88">
                <a:extLst>
                  <a:ext uri="{FF2B5EF4-FFF2-40B4-BE49-F238E27FC236}">
                    <a16:creationId xmlns:a16="http://schemas.microsoft.com/office/drawing/2014/main" id="{AB0DFF46-0FAC-48F4-B89D-36A38A32ABA7}"/>
                  </a:ext>
                </a:extLst>
              </p:cNvPr>
              <p:cNvSpPr/>
              <p:nvPr/>
            </p:nvSpPr>
            <p:spPr>
              <a:xfrm>
                <a:off x="7170412" y="1638298"/>
                <a:ext cx="350526" cy="35052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0" name="직사각형 89">
                <a:extLst>
                  <a:ext uri="{FF2B5EF4-FFF2-40B4-BE49-F238E27FC236}">
                    <a16:creationId xmlns:a16="http://schemas.microsoft.com/office/drawing/2014/main" id="{FEFBF128-FDCA-45C4-9785-F7F8545DD9C7}"/>
                  </a:ext>
                </a:extLst>
              </p:cNvPr>
              <p:cNvSpPr/>
              <p:nvPr/>
            </p:nvSpPr>
            <p:spPr>
              <a:xfrm>
                <a:off x="6096000" y="556260"/>
                <a:ext cx="1432560" cy="14325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91" name="직선 연결선 90">
                <a:extLst>
                  <a:ext uri="{FF2B5EF4-FFF2-40B4-BE49-F238E27FC236}">
                    <a16:creationId xmlns:a16="http://schemas.microsoft.com/office/drawing/2014/main" id="{BB0F14ED-5B5C-4BF4-B08E-EBCCE2FFEFD3}"/>
                  </a:ext>
                </a:extLst>
              </p:cNvPr>
              <p:cNvCxnSpPr>
                <a:stCxn id="90" idx="1"/>
                <a:endCxn id="90" idx="3"/>
              </p:cNvCxnSpPr>
              <p:nvPr/>
            </p:nvCxnSpPr>
            <p:spPr>
              <a:xfrm>
                <a:off x="6096000" y="1272541"/>
                <a:ext cx="14325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직선 연결선 91">
                <a:extLst>
                  <a:ext uri="{FF2B5EF4-FFF2-40B4-BE49-F238E27FC236}">
                    <a16:creationId xmlns:a16="http://schemas.microsoft.com/office/drawing/2014/main" id="{77AE78B9-A6E9-443E-9DCC-CA4D199BC73C}"/>
                  </a:ext>
                </a:extLst>
              </p:cNvPr>
              <p:cNvCxnSpPr/>
              <p:nvPr/>
            </p:nvCxnSpPr>
            <p:spPr>
              <a:xfrm>
                <a:off x="6088380" y="914401"/>
                <a:ext cx="14325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직선 연결선 92">
                <a:extLst>
                  <a:ext uri="{FF2B5EF4-FFF2-40B4-BE49-F238E27FC236}">
                    <a16:creationId xmlns:a16="http://schemas.microsoft.com/office/drawing/2014/main" id="{3443C6B6-20B7-4E5D-B474-742D1904ABC3}"/>
                  </a:ext>
                </a:extLst>
              </p:cNvPr>
              <p:cNvCxnSpPr/>
              <p:nvPr/>
            </p:nvCxnSpPr>
            <p:spPr>
              <a:xfrm>
                <a:off x="6096000" y="1638301"/>
                <a:ext cx="14325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직선 연결선 93">
                <a:extLst>
                  <a:ext uri="{FF2B5EF4-FFF2-40B4-BE49-F238E27FC236}">
                    <a16:creationId xmlns:a16="http://schemas.microsoft.com/office/drawing/2014/main" id="{1C6B20FE-E975-4F65-8A72-8B8874B4BE67}"/>
                  </a:ext>
                </a:extLst>
              </p:cNvPr>
              <p:cNvCxnSpPr>
                <a:stCxn id="90" idx="0"/>
                <a:endCxn id="90" idx="2"/>
              </p:cNvCxnSpPr>
              <p:nvPr/>
            </p:nvCxnSpPr>
            <p:spPr>
              <a:xfrm>
                <a:off x="6812280" y="556260"/>
                <a:ext cx="0" cy="1432561"/>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직선 연결선 94">
                <a:extLst>
                  <a:ext uri="{FF2B5EF4-FFF2-40B4-BE49-F238E27FC236}">
                    <a16:creationId xmlns:a16="http://schemas.microsoft.com/office/drawing/2014/main" id="{DFF05D97-33D2-4825-8540-A57D7AD1927A}"/>
                  </a:ext>
                </a:extLst>
              </p:cNvPr>
              <p:cNvCxnSpPr/>
              <p:nvPr/>
            </p:nvCxnSpPr>
            <p:spPr>
              <a:xfrm>
                <a:off x="7170420" y="556260"/>
                <a:ext cx="0" cy="1432561"/>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직선 연결선 95">
                <a:extLst>
                  <a:ext uri="{FF2B5EF4-FFF2-40B4-BE49-F238E27FC236}">
                    <a16:creationId xmlns:a16="http://schemas.microsoft.com/office/drawing/2014/main" id="{EB1DF57B-1215-4516-AFD3-493C8BAE6F9C}"/>
                  </a:ext>
                </a:extLst>
              </p:cNvPr>
              <p:cNvCxnSpPr/>
              <p:nvPr/>
            </p:nvCxnSpPr>
            <p:spPr>
              <a:xfrm>
                <a:off x="6454140" y="556260"/>
                <a:ext cx="0" cy="1432561"/>
              </a:xfrm>
              <a:prstGeom prst="line">
                <a:avLst/>
              </a:prstGeom>
            </p:spPr>
            <p:style>
              <a:lnRef idx="1">
                <a:schemeClr val="accent1"/>
              </a:lnRef>
              <a:fillRef idx="0">
                <a:schemeClr val="accent1"/>
              </a:fillRef>
              <a:effectRef idx="0">
                <a:schemeClr val="accent1"/>
              </a:effectRef>
              <a:fontRef idx="minor">
                <a:schemeClr val="tx1"/>
              </a:fontRef>
            </p:style>
          </p:cxnSp>
          <p:sp>
            <p:nvSpPr>
              <p:cNvPr id="97" name="직사각형 96">
                <a:extLst>
                  <a:ext uri="{FF2B5EF4-FFF2-40B4-BE49-F238E27FC236}">
                    <a16:creationId xmlns:a16="http://schemas.microsoft.com/office/drawing/2014/main" id="{20089B21-2EB2-4BA4-8868-6005081819C8}"/>
                  </a:ext>
                </a:extLst>
              </p:cNvPr>
              <p:cNvSpPr/>
              <p:nvPr/>
            </p:nvSpPr>
            <p:spPr>
              <a:xfrm>
                <a:off x="6095997" y="556260"/>
                <a:ext cx="358136" cy="3581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cxnSp>
          <p:nvCxnSpPr>
            <p:cNvPr id="47" name="직선 연결선 46">
              <a:extLst>
                <a:ext uri="{FF2B5EF4-FFF2-40B4-BE49-F238E27FC236}">
                  <a16:creationId xmlns:a16="http://schemas.microsoft.com/office/drawing/2014/main" id="{51BFCF4D-389E-47D4-BCF7-B3008917A835}"/>
                </a:ext>
              </a:extLst>
            </p:cNvPr>
            <p:cNvCxnSpPr>
              <a:cxnSpLocks/>
            </p:cNvCxnSpPr>
            <p:nvPr/>
          </p:nvCxnSpPr>
          <p:spPr>
            <a:xfrm flipH="1">
              <a:off x="5935302" y="345270"/>
              <a:ext cx="464833" cy="26969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직선 연결선 47">
              <a:extLst>
                <a:ext uri="{FF2B5EF4-FFF2-40B4-BE49-F238E27FC236}">
                  <a16:creationId xmlns:a16="http://schemas.microsoft.com/office/drawing/2014/main" id="{741ED02A-4640-436F-AF97-5AD0C7BE2C43}"/>
                </a:ext>
              </a:extLst>
            </p:cNvPr>
            <p:cNvCxnSpPr>
              <a:cxnSpLocks/>
            </p:cNvCxnSpPr>
            <p:nvPr/>
          </p:nvCxnSpPr>
          <p:spPr>
            <a:xfrm>
              <a:off x="6726768" y="453911"/>
              <a:ext cx="889192" cy="31958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직선 연결선 48">
              <a:extLst>
                <a:ext uri="{FF2B5EF4-FFF2-40B4-BE49-F238E27FC236}">
                  <a16:creationId xmlns:a16="http://schemas.microsoft.com/office/drawing/2014/main" id="{D84119E8-7307-45E3-B47A-1912DB0722B4}"/>
                </a:ext>
              </a:extLst>
            </p:cNvPr>
            <p:cNvCxnSpPr>
              <a:cxnSpLocks/>
            </p:cNvCxnSpPr>
            <p:nvPr/>
          </p:nvCxnSpPr>
          <p:spPr>
            <a:xfrm flipH="1">
              <a:off x="5358435" y="700053"/>
              <a:ext cx="907318" cy="40361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0" name="그룹 49">
              <a:extLst>
                <a:ext uri="{FF2B5EF4-FFF2-40B4-BE49-F238E27FC236}">
                  <a16:creationId xmlns:a16="http://schemas.microsoft.com/office/drawing/2014/main" id="{C9329497-5744-45B5-ABCC-B7CBC3F935A0}"/>
                </a:ext>
              </a:extLst>
            </p:cNvPr>
            <p:cNvGrpSpPr/>
            <p:nvPr/>
          </p:nvGrpSpPr>
          <p:grpSpPr>
            <a:xfrm rot="1155192">
              <a:off x="5379720" y="3429000"/>
              <a:ext cx="2857500" cy="2880360"/>
              <a:chOff x="5379720" y="3429000"/>
              <a:chExt cx="2857500" cy="2880360"/>
            </a:xfrm>
          </p:grpSpPr>
          <p:sp>
            <p:nvSpPr>
              <p:cNvPr id="56" name="직사각형 55">
                <a:extLst>
                  <a:ext uri="{FF2B5EF4-FFF2-40B4-BE49-F238E27FC236}">
                    <a16:creationId xmlns:a16="http://schemas.microsoft.com/office/drawing/2014/main" id="{80E0C884-6F91-4F2D-89A0-6B670D39EF87}"/>
                  </a:ext>
                </a:extLst>
              </p:cNvPr>
              <p:cNvSpPr/>
              <p:nvPr/>
            </p:nvSpPr>
            <p:spPr>
              <a:xfrm>
                <a:off x="6804646" y="4869179"/>
                <a:ext cx="365773" cy="3581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7" name="직사각형 56">
                <a:extLst>
                  <a:ext uri="{FF2B5EF4-FFF2-40B4-BE49-F238E27FC236}">
                    <a16:creationId xmlns:a16="http://schemas.microsoft.com/office/drawing/2014/main" id="{9966D4C3-A9F3-47C2-8793-4AF7D3A428B7}"/>
                  </a:ext>
                </a:extLst>
              </p:cNvPr>
              <p:cNvSpPr/>
              <p:nvPr/>
            </p:nvSpPr>
            <p:spPr>
              <a:xfrm>
                <a:off x="6088376" y="4869179"/>
                <a:ext cx="358141" cy="3581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8" name="직사각형 57">
                <a:extLst>
                  <a:ext uri="{FF2B5EF4-FFF2-40B4-BE49-F238E27FC236}">
                    <a16:creationId xmlns:a16="http://schemas.microsoft.com/office/drawing/2014/main" id="{11D81948-3923-4C36-B0EF-C046E7A24E38}"/>
                  </a:ext>
                </a:extLst>
              </p:cNvPr>
              <p:cNvSpPr/>
              <p:nvPr/>
            </p:nvSpPr>
            <p:spPr>
              <a:xfrm>
                <a:off x="5394960" y="4861559"/>
                <a:ext cx="342896" cy="3581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9" name="직사각형 58">
                <a:extLst>
                  <a:ext uri="{FF2B5EF4-FFF2-40B4-BE49-F238E27FC236}">
                    <a16:creationId xmlns:a16="http://schemas.microsoft.com/office/drawing/2014/main" id="{D7BF6ED6-D022-415B-B849-F149EDF8A7FB}"/>
                  </a:ext>
                </a:extLst>
              </p:cNvPr>
              <p:cNvSpPr/>
              <p:nvPr/>
            </p:nvSpPr>
            <p:spPr>
              <a:xfrm>
                <a:off x="6446514" y="5951212"/>
                <a:ext cx="358142" cy="35052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0" name="직사각형 59">
                <a:extLst>
                  <a:ext uri="{FF2B5EF4-FFF2-40B4-BE49-F238E27FC236}">
                    <a16:creationId xmlns:a16="http://schemas.microsoft.com/office/drawing/2014/main" id="{3A2A3DCE-49C3-488A-B645-705F265E58DB}"/>
                  </a:ext>
                </a:extLst>
              </p:cNvPr>
              <p:cNvSpPr/>
              <p:nvPr/>
            </p:nvSpPr>
            <p:spPr>
              <a:xfrm>
                <a:off x="7170413" y="5951219"/>
                <a:ext cx="358133" cy="35051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1" name="직사각형 60">
                <a:extLst>
                  <a:ext uri="{FF2B5EF4-FFF2-40B4-BE49-F238E27FC236}">
                    <a16:creationId xmlns:a16="http://schemas.microsoft.com/office/drawing/2014/main" id="{2A20ED4C-B741-4E09-86FE-74ECA3EBB052}"/>
                  </a:ext>
                </a:extLst>
              </p:cNvPr>
              <p:cNvSpPr/>
              <p:nvPr/>
            </p:nvSpPr>
            <p:spPr>
              <a:xfrm>
                <a:off x="7886685" y="5951212"/>
                <a:ext cx="342915" cy="35814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2" name="직사각형 61">
                <a:extLst>
                  <a:ext uri="{FF2B5EF4-FFF2-40B4-BE49-F238E27FC236}">
                    <a16:creationId xmlns:a16="http://schemas.microsoft.com/office/drawing/2014/main" id="{25A37AC1-2E30-49AC-9484-BD7F00C268C0}"/>
                  </a:ext>
                </a:extLst>
              </p:cNvPr>
              <p:cNvSpPr/>
              <p:nvPr/>
            </p:nvSpPr>
            <p:spPr>
              <a:xfrm>
                <a:off x="7886699" y="5227316"/>
                <a:ext cx="342894" cy="35813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3" name="직사각형 62">
                <a:extLst>
                  <a:ext uri="{FF2B5EF4-FFF2-40B4-BE49-F238E27FC236}">
                    <a16:creationId xmlns:a16="http://schemas.microsoft.com/office/drawing/2014/main" id="{F964681B-7E35-43AF-A027-FCEDE2C19B62}"/>
                  </a:ext>
                </a:extLst>
              </p:cNvPr>
              <p:cNvSpPr/>
              <p:nvPr/>
            </p:nvSpPr>
            <p:spPr>
              <a:xfrm>
                <a:off x="7170412" y="5231125"/>
                <a:ext cx="358137" cy="35432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4" name="직사각형 63">
                <a:extLst>
                  <a:ext uri="{FF2B5EF4-FFF2-40B4-BE49-F238E27FC236}">
                    <a16:creationId xmlns:a16="http://schemas.microsoft.com/office/drawing/2014/main" id="{3DD7F3E5-ABC6-443B-AE15-159904EEA91E}"/>
                  </a:ext>
                </a:extLst>
              </p:cNvPr>
              <p:cNvSpPr/>
              <p:nvPr/>
            </p:nvSpPr>
            <p:spPr>
              <a:xfrm>
                <a:off x="6446510" y="5227310"/>
                <a:ext cx="358138" cy="35815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5" name="직사각형 64">
                <a:extLst>
                  <a:ext uri="{FF2B5EF4-FFF2-40B4-BE49-F238E27FC236}">
                    <a16:creationId xmlns:a16="http://schemas.microsoft.com/office/drawing/2014/main" id="{45030D6C-4191-433F-B025-FE081A9794AF}"/>
                  </a:ext>
                </a:extLst>
              </p:cNvPr>
              <p:cNvSpPr/>
              <p:nvPr/>
            </p:nvSpPr>
            <p:spPr>
              <a:xfrm>
                <a:off x="7886699" y="4511037"/>
                <a:ext cx="342899" cy="36576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6" name="직사각형 65">
                <a:extLst>
                  <a:ext uri="{FF2B5EF4-FFF2-40B4-BE49-F238E27FC236}">
                    <a16:creationId xmlns:a16="http://schemas.microsoft.com/office/drawing/2014/main" id="{8D5D5696-B923-406E-B193-413097138D3F}"/>
                  </a:ext>
                </a:extLst>
              </p:cNvPr>
              <p:cNvSpPr/>
              <p:nvPr/>
            </p:nvSpPr>
            <p:spPr>
              <a:xfrm>
                <a:off x="7170412" y="4511037"/>
                <a:ext cx="358148" cy="35813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7" name="직사각형 66">
                <a:extLst>
                  <a:ext uri="{FF2B5EF4-FFF2-40B4-BE49-F238E27FC236}">
                    <a16:creationId xmlns:a16="http://schemas.microsoft.com/office/drawing/2014/main" id="{96D4C04B-4CAE-4DD0-A490-DCD0E24299BB}"/>
                  </a:ext>
                </a:extLst>
              </p:cNvPr>
              <p:cNvSpPr/>
              <p:nvPr/>
            </p:nvSpPr>
            <p:spPr>
              <a:xfrm>
                <a:off x="6446514" y="4511028"/>
                <a:ext cx="358137" cy="35814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8" name="직사각형 67">
                <a:extLst>
                  <a:ext uri="{FF2B5EF4-FFF2-40B4-BE49-F238E27FC236}">
                    <a16:creationId xmlns:a16="http://schemas.microsoft.com/office/drawing/2014/main" id="{06E252B6-C4E0-4422-BEC3-95C2DF266441}"/>
                  </a:ext>
                </a:extLst>
              </p:cNvPr>
              <p:cNvSpPr/>
              <p:nvPr/>
            </p:nvSpPr>
            <p:spPr>
              <a:xfrm>
                <a:off x="6804646" y="4145267"/>
                <a:ext cx="365773" cy="3657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9" name="직사각형 68">
                <a:extLst>
                  <a:ext uri="{FF2B5EF4-FFF2-40B4-BE49-F238E27FC236}">
                    <a16:creationId xmlns:a16="http://schemas.microsoft.com/office/drawing/2014/main" id="{23DF771A-537D-4EBE-8A45-E8132469EBE4}"/>
                  </a:ext>
                </a:extLst>
              </p:cNvPr>
              <p:cNvSpPr/>
              <p:nvPr/>
            </p:nvSpPr>
            <p:spPr>
              <a:xfrm>
                <a:off x="6088376" y="4145270"/>
                <a:ext cx="358141" cy="3657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0" name="직사각형 69">
                <a:extLst>
                  <a:ext uri="{FF2B5EF4-FFF2-40B4-BE49-F238E27FC236}">
                    <a16:creationId xmlns:a16="http://schemas.microsoft.com/office/drawing/2014/main" id="{FD5F4CA6-328F-4F59-BD66-5EA7EF884EA6}"/>
                  </a:ext>
                </a:extLst>
              </p:cNvPr>
              <p:cNvSpPr/>
              <p:nvPr/>
            </p:nvSpPr>
            <p:spPr>
              <a:xfrm>
                <a:off x="5387341" y="4149090"/>
                <a:ext cx="342896" cy="3619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1" name="직사각형 70">
                <a:extLst>
                  <a:ext uri="{FF2B5EF4-FFF2-40B4-BE49-F238E27FC236}">
                    <a16:creationId xmlns:a16="http://schemas.microsoft.com/office/drawing/2014/main" id="{E96C4601-7AC2-4CCB-87C7-BBB09E4657BA}"/>
                  </a:ext>
                </a:extLst>
              </p:cNvPr>
              <p:cNvSpPr/>
              <p:nvPr/>
            </p:nvSpPr>
            <p:spPr>
              <a:xfrm>
                <a:off x="5379720" y="3429000"/>
                <a:ext cx="350516" cy="3581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2" name="직사각형 71">
                <a:extLst>
                  <a:ext uri="{FF2B5EF4-FFF2-40B4-BE49-F238E27FC236}">
                    <a16:creationId xmlns:a16="http://schemas.microsoft.com/office/drawing/2014/main" id="{0C8D26A3-4B33-4244-BBCE-308BD5DD97E5}"/>
                  </a:ext>
                </a:extLst>
              </p:cNvPr>
              <p:cNvSpPr/>
              <p:nvPr/>
            </p:nvSpPr>
            <p:spPr>
              <a:xfrm>
                <a:off x="6088373" y="3436622"/>
                <a:ext cx="358142" cy="3505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3" name="직사각형 72">
                <a:extLst>
                  <a:ext uri="{FF2B5EF4-FFF2-40B4-BE49-F238E27FC236}">
                    <a16:creationId xmlns:a16="http://schemas.microsoft.com/office/drawing/2014/main" id="{19DFCDA6-0036-4F0F-9C1A-944670BCB07F}"/>
                  </a:ext>
                </a:extLst>
              </p:cNvPr>
              <p:cNvSpPr/>
              <p:nvPr/>
            </p:nvSpPr>
            <p:spPr>
              <a:xfrm>
                <a:off x="6804646" y="3429000"/>
                <a:ext cx="365774" cy="3581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74" name="직선 연결선 73">
                <a:extLst>
                  <a:ext uri="{FF2B5EF4-FFF2-40B4-BE49-F238E27FC236}">
                    <a16:creationId xmlns:a16="http://schemas.microsoft.com/office/drawing/2014/main" id="{C33D75C6-F5EE-42F4-A59E-0AFFDDD96ED3}"/>
                  </a:ext>
                </a:extLst>
              </p:cNvPr>
              <p:cNvCxnSpPr/>
              <p:nvPr/>
            </p:nvCxnSpPr>
            <p:spPr>
              <a:xfrm>
                <a:off x="6088380" y="3429000"/>
                <a:ext cx="0" cy="288036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직선 연결선 74">
                <a:extLst>
                  <a:ext uri="{FF2B5EF4-FFF2-40B4-BE49-F238E27FC236}">
                    <a16:creationId xmlns:a16="http://schemas.microsoft.com/office/drawing/2014/main" id="{22B42327-DD3E-487B-8B2B-1B5F5EC4165D}"/>
                  </a:ext>
                </a:extLst>
              </p:cNvPr>
              <p:cNvCxnSpPr/>
              <p:nvPr/>
            </p:nvCxnSpPr>
            <p:spPr>
              <a:xfrm>
                <a:off x="7528560" y="3429000"/>
                <a:ext cx="0" cy="288036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직선 연결선 75">
                <a:extLst>
                  <a:ext uri="{FF2B5EF4-FFF2-40B4-BE49-F238E27FC236}">
                    <a16:creationId xmlns:a16="http://schemas.microsoft.com/office/drawing/2014/main" id="{8304E20B-8E5B-4CB5-ABF1-D6D416DC2725}"/>
                  </a:ext>
                </a:extLst>
              </p:cNvPr>
              <p:cNvCxnSpPr/>
              <p:nvPr/>
            </p:nvCxnSpPr>
            <p:spPr>
              <a:xfrm>
                <a:off x="6804660" y="3429000"/>
                <a:ext cx="0" cy="288036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직선 연결선 76">
                <a:extLst>
                  <a:ext uri="{FF2B5EF4-FFF2-40B4-BE49-F238E27FC236}">
                    <a16:creationId xmlns:a16="http://schemas.microsoft.com/office/drawing/2014/main" id="{E34F1CBB-A4A8-4621-A734-BE58B83E7FAE}"/>
                  </a:ext>
                </a:extLst>
              </p:cNvPr>
              <p:cNvCxnSpPr/>
              <p:nvPr/>
            </p:nvCxnSpPr>
            <p:spPr>
              <a:xfrm>
                <a:off x="6446520" y="3429000"/>
                <a:ext cx="0" cy="288036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직선 연결선 77">
                <a:extLst>
                  <a:ext uri="{FF2B5EF4-FFF2-40B4-BE49-F238E27FC236}">
                    <a16:creationId xmlns:a16="http://schemas.microsoft.com/office/drawing/2014/main" id="{435A83DC-BE86-4282-8E91-9368EB7600AD}"/>
                  </a:ext>
                </a:extLst>
              </p:cNvPr>
              <p:cNvCxnSpPr/>
              <p:nvPr/>
            </p:nvCxnSpPr>
            <p:spPr>
              <a:xfrm>
                <a:off x="7170420" y="3429000"/>
                <a:ext cx="0" cy="288036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직선 연결선 78">
                <a:extLst>
                  <a:ext uri="{FF2B5EF4-FFF2-40B4-BE49-F238E27FC236}">
                    <a16:creationId xmlns:a16="http://schemas.microsoft.com/office/drawing/2014/main" id="{87116671-CB18-465D-B278-B354A9095407}"/>
                  </a:ext>
                </a:extLst>
              </p:cNvPr>
              <p:cNvCxnSpPr/>
              <p:nvPr/>
            </p:nvCxnSpPr>
            <p:spPr>
              <a:xfrm>
                <a:off x="5730240" y="3429000"/>
                <a:ext cx="0" cy="2880360"/>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직선 연결선 79">
                <a:extLst>
                  <a:ext uri="{FF2B5EF4-FFF2-40B4-BE49-F238E27FC236}">
                    <a16:creationId xmlns:a16="http://schemas.microsoft.com/office/drawing/2014/main" id="{E1A7B8F0-B356-4379-9865-5199BBF4531F}"/>
                  </a:ext>
                </a:extLst>
              </p:cNvPr>
              <p:cNvCxnSpPr/>
              <p:nvPr/>
            </p:nvCxnSpPr>
            <p:spPr>
              <a:xfrm>
                <a:off x="7886700" y="3429000"/>
                <a:ext cx="0" cy="288036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직선 연결선 80">
                <a:extLst>
                  <a:ext uri="{FF2B5EF4-FFF2-40B4-BE49-F238E27FC236}">
                    <a16:creationId xmlns:a16="http://schemas.microsoft.com/office/drawing/2014/main" id="{669619CB-EEE5-4BEE-A4E4-0B4CB4C6463E}"/>
                  </a:ext>
                </a:extLst>
              </p:cNvPr>
              <p:cNvCxnSpPr/>
              <p:nvPr/>
            </p:nvCxnSpPr>
            <p:spPr>
              <a:xfrm>
                <a:off x="5387340" y="4145280"/>
                <a:ext cx="28498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직선 연결선 81">
                <a:extLst>
                  <a:ext uri="{FF2B5EF4-FFF2-40B4-BE49-F238E27FC236}">
                    <a16:creationId xmlns:a16="http://schemas.microsoft.com/office/drawing/2014/main" id="{E24C2C9B-695F-4674-9AA6-D6B31F096843}"/>
                  </a:ext>
                </a:extLst>
              </p:cNvPr>
              <p:cNvCxnSpPr/>
              <p:nvPr/>
            </p:nvCxnSpPr>
            <p:spPr>
              <a:xfrm>
                <a:off x="5379720" y="4511040"/>
                <a:ext cx="28498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직선 연결선 82">
                <a:extLst>
                  <a:ext uri="{FF2B5EF4-FFF2-40B4-BE49-F238E27FC236}">
                    <a16:creationId xmlns:a16="http://schemas.microsoft.com/office/drawing/2014/main" id="{0A30CFBE-3A2F-4F06-A232-3582D0532247}"/>
                  </a:ext>
                </a:extLst>
              </p:cNvPr>
              <p:cNvCxnSpPr/>
              <p:nvPr/>
            </p:nvCxnSpPr>
            <p:spPr>
              <a:xfrm>
                <a:off x="5379720" y="3787140"/>
                <a:ext cx="28498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직선 연결선 83">
                <a:extLst>
                  <a:ext uri="{FF2B5EF4-FFF2-40B4-BE49-F238E27FC236}">
                    <a16:creationId xmlns:a16="http://schemas.microsoft.com/office/drawing/2014/main" id="{0EE84B77-FDC6-49F8-BA9F-F470CFD216B6}"/>
                  </a:ext>
                </a:extLst>
              </p:cNvPr>
              <p:cNvCxnSpPr/>
              <p:nvPr/>
            </p:nvCxnSpPr>
            <p:spPr>
              <a:xfrm>
                <a:off x="5379720" y="4869180"/>
                <a:ext cx="28498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직선 연결선 84">
                <a:extLst>
                  <a:ext uri="{FF2B5EF4-FFF2-40B4-BE49-F238E27FC236}">
                    <a16:creationId xmlns:a16="http://schemas.microsoft.com/office/drawing/2014/main" id="{4B1433BB-FCD6-43CC-966B-B2B856444C04}"/>
                  </a:ext>
                </a:extLst>
              </p:cNvPr>
              <p:cNvCxnSpPr/>
              <p:nvPr/>
            </p:nvCxnSpPr>
            <p:spPr>
              <a:xfrm>
                <a:off x="5379720" y="5227320"/>
                <a:ext cx="28498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직선 연결선 85">
                <a:extLst>
                  <a:ext uri="{FF2B5EF4-FFF2-40B4-BE49-F238E27FC236}">
                    <a16:creationId xmlns:a16="http://schemas.microsoft.com/office/drawing/2014/main" id="{A43F8996-5420-4379-9888-D0F0DC6880BA}"/>
                  </a:ext>
                </a:extLst>
              </p:cNvPr>
              <p:cNvCxnSpPr/>
              <p:nvPr/>
            </p:nvCxnSpPr>
            <p:spPr>
              <a:xfrm>
                <a:off x="5387340" y="5951220"/>
                <a:ext cx="28498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직선 연결선 86">
                <a:extLst>
                  <a:ext uri="{FF2B5EF4-FFF2-40B4-BE49-F238E27FC236}">
                    <a16:creationId xmlns:a16="http://schemas.microsoft.com/office/drawing/2014/main" id="{F4401522-7430-4F85-BE03-437701C58F9E}"/>
                  </a:ext>
                </a:extLst>
              </p:cNvPr>
              <p:cNvCxnSpPr/>
              <p:nvPr/>
            </p:nvCxnSpPr>
            <p:spPr>
              <a:xfrm>
                <a:off x="5379720" y="5585460"/>
                <a:ext cx="2849880" cy="0"/>
              </a:xfrm>
              <a:prstGeom prst="line">
                <a:avLst/>
              </a:prstGeom>
            </p:spPr>
            <p:style>
              <a:lnRef idx="1">
                <a:schemeClr val="accent1"/>
              </a:lnRef>
              <a:fillRef idx="0">
                <a:schemeClr val="accent1"/>
              </a:fillRef>
              <a:effectRef idx="0">
                <a:schemeClr val="accent1"/>
              </a:effectRef>
              <a:fontRef idx="minor">
                <a:schemeClr val="tx1"/>
              </a:fontRef>
            </p:style>
          </p:cxnSp>
          <p:sp>
            <p:nvSpPr>
              <p:cNvPr id="88" name="직사각형 87">
                <a:extLst>
                  <a:ext uri="{FF2B5EF4-FFF2-40B4-BE49-F238E27FC236}">
                    <a16:creationId xmlns:a16="http://schemas.microsoft.com/office/drawing/2014/main" id="{09DEA88E-3C98-4945-86CF-DBDF314A2190}"/>
                  </a:ext>
                </a:extLst>
              </p:cNvPr>
              <p:cNvSpPr/>
              <p:nvPr/>
            </p:nvSpPr>
            <p:spPr>
              <a:xfrm>
                <a:off x="5387340" y="3429000"/>
                <a:ext cx="2849880" cy="28803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cxnSp>
          <p:nvCxnSpPr>
            <p:cNvPr id="51" name="직선 연결선 50">
              <a:extLst>
                <a:ext uri="{FF2B5EF4-FFF2-40B4-BE49-F238E27FC236}">
                  <a16:creationId xmlns:a16="http://schemas.microsoft.com/office/drawing/2014/main" id="{EE0BB74F-3A98-4E65-A5A8-7653709ADC85}"/>
                </a:ext>
              </a:extLst>
            </p:cNvPr>
            <p:cNvCxnSpPr>
              <a:cxnSpLocks/>
            </p:cNvCxnSpPr>
            <p:nvPr/>
          </p:nvCxnSpPr>
          <p:spPr>
            <a:xfrm flipH="1">
              <a:off x="6580851" y="1744571"/>
              <a:ext cx="432545" cy="266401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직선 연결선 51">
              <a:extLst>
                <a:ext uri="{FF2B5EF4-FFF2-40B4-BE49-F238E27FC236}">
                  <a16:creationId xmlns:a16="http://schemas.microsoft.com/office/drawing/2014/main" id="{5B0D4758-0FAE-433C-A018-DB6489C03948}"/>
                </a:ext>
              </a:extLst>
            </p:cNvPr>
            <p:cNvCxnSpPr>
              <a:cxnSpLocks/>
            </p:cNvCxnSpPr>
            <p:nvPr/>
          </p:nvCxnSpPr>
          <p:spPr>
            <a:xfrm>
              <a:off x="7347151" y="1874316"/>
              <a:ext cx="922836" cy="312285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직선 연결선 52">
              <a:extLst>
                <a:ext uri="{FF2B5EF4-FFF2-40B4-BE49-F238E27FC236}">
                  <a16:creationId xmlns:a16="http://schemas.microsoft.com/office/drawing/2014/main" id="{E0C7EBED-4558-4700-9933-40E62DE55D08}"/>
                </a:ext>
              </a:extLst>
            </p:cNvPr>
            <p:cNvCxnSpPr>
              <a:cxnSpLocks/>
            </p:cNvCxnSpPr>
            <p:nvPr/>
          </p:nvCxnSpPr>
          <p:spPr>
            <a:xfrm flipH="1">
              <a:off x="5991875" y="2071289"/>
              <a:ext cx="894475" cy="403817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직선 연결선 53">
              <a:extLst>
                <a:ext uri="{FF2B5EF4-FFF2-40B4-BE49-F238E27FC236}">
                  <a16:creationId xmlns:a16="http://schemas.microsoft.com/office/drawing/2014/main" id="{84E44267-6E97-431D-A13E-753D3517CA84}"/>
                </a:ext>
              </a:extLst>
            </p:cNvPr>
            <p:cNvCxnSpPr>
              <a:cxnSpLocks/>
            </p:cNvCxnSpPr>
            <p:nvPr/>
          </p:nvCxnSpPr>
          <p:spPr>
            <a:xfrm>
              <a:off x="7212330" y="2198267"/>
              <a:ext cx="476250" cy="449915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직선 연결선 54">
              <a:extLst>
                <a:ext uri="{FF2B5EF4-FFF2-40B4-BE49-F238E27FC236}">
                  <a16:creationId xmlns:a16="http://schemas.microsoft.com/office/drawing/2014/main" id="{319A6C1B-E2C1-4731-9B90-08A1FC0BCCB0}"/>
                </a:ext>
              </a:extLst>
            </p:cNvPr>
            <p:cNvCxnSpPr>
              <a:cxnSpLocks/>
            </p:cNvCxnSpPr>
            <p:nvPr/>
          </p:nvCxnSpPr>
          <p:spPr>
            <a:xfrm>
              <a:off x="6609225" y="809973"/>
              <a:ext cx="422130" cy="45166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380083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371232" y="283991"/>
            <a:ext cx="11063207" cy="5568854"/>
          </a:xfrm>
        </p:spPr>
        <p:txBody>
          <a:bodyPr>
            <a:normAutofit/>
          </a:bodyPr>
          <a:lstStyle/>
          <a:p>
            <a:pPr algn="just"/>
            <a:r>
              <a:rPr lang="en-US" altLang="ko-KR" b="1" dirty="0"/>
              <a:t>Transposed Convolutions</a:t>
            </a:r>
          </a:p>
          <a:p>
            <a:pPr lvl="1" algn="just"/>
            <a:r>
              <a:rPr lang="en-US" altLang="ko-KR" dirty="0"/>
              <a:t>An actual deconvolution reverts the process of a convolution. </a:t>
            </a:r>
          </a:p>
          <a:p>
            <a:pPr lvl="1" algn="just"/>
            <a:r>
              <a:rPr lang="en-US" altLang="ko-KR" dirty="0"/>
              <a:t>A transposed convolution is somewhat similar because it produces the same spatial resolution a hypothetical deconvolutional layer would. However, the actual mathematical operation that’s being performed on the values is different. A transposed convolutional layer carries out a regular convolution but reverts its spatial transformation.</a:t>
            </a:r>
          </a:p>
          <a:p>
            <a:pPr lvl="1" algn="just"/>
            <a:r>
              <a:rPr lang="en-US" altLang="ko-KR" dirty="0"/>
              <a:t>To achieve this, we need to perform some fancy padding on the input.</a:t>
            </a:r>
          </a:p>
        </p:txBody>
      </p:sp>
      <p:grpSp>
        <p:nvGrpSpPr>
          <p:cNvPr id="156" name="그룹 155">
            <a:extLst>
              <a:ext uri="{FF2B5EF4-FFF2-40B4-BE49-F238E27FC236}">
                <a16:creationId xmlns:a16="http://schemas.microsoft.com/office/drawing/2014/main" id="{D85E9E12-B7BF-4635-A034-C59A3D45AC45}"/>
              </a:ext>
            </a:extLst>
          </p:cNvPr>
          <p:cNvGrpSpPr/>
          <p:nvPr/>
        </p:nvGrpSpPr>
        <p:grpSpPr>
          <a:xfrm rot="3880306">
            <a:off x="2232123" y="3591987"/>
            <a:ext cx="1829506" cy="2955390"/>
            <a:chOff x="1193415" y="3505213"/>
            <a:chExt cx="1829506" cy="2955390"/>
          </a:xfrm>
        </p:grpSpPr>
        <p:grpSp>
          <p:nvGrpSpPr>
            <p:cNvPr id="157" name="그룹 156">
              <a:extLst>
                <a:ext uri="{FF2B5EF4-FFF2-40B4-BE49-F238E27FC236}">
                  <a16:creationId xmlns:a16="http://schemas.microsoft.com/office/drawing/2014/main" id="{FC689908-4CE3-4CD8-A782-142578CC3206}"/>
                </a:ext>
              </a:extLst>
            </p:cNvPr>
            <p:cNvGrpSpPr/>
            <p:nvPr/>
          </p:nvGrpSpPr>
          <p:grpSpPr>
            <a:xfrm rot="715432">
              <a:off x="1217270" y="4646271"/>
              <a:ext cx="1805651" cy="1814332"/>
              <a:chOff x="1217270" y="4646271"/>
              <a:chExt cx="1805651" cy="1814332"/>
            </a:xfrm>
          </p:grpSpPr>
          <p:sp>
            <p:nvSpPr>
              <p:cNvPr id="167" name="직사각형 166">
                <a:extLst>
                  <a:ext uri="{FF2B5EF4-FFF2-40B4-BE49-F238E27FC236}">
                    <a16:creationId xmlns:a16="http://schemas.microsoft.com/office/drawing/2014/main" id="{60F11F55-0CB1-48FF-B2E7-BAB6BFD745C8}"/>
                  </a:ext>
                </a:extLst>
              </p:cNvPr>
              <p:cNvSpPr/>
              <p:nvPr/>
            </p:nvSpPr>
            <p:spPr>
              <a:xfrm>
                <a:off x="1217270" y="4646271"/>
                <a:ext cx="1082113" cy="1099209"/>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8" name="직사각형 167">
                <a:extLst>
                  <a:ext uri="{FF2B5EF4-FFF2-40B4-BE49-F238E27FC236}">
                    <a16:creationId xmlns:a16="http://schemas.microsoft.com/office/drawing/2014/main" id="{A43297DE-7507-4280-999B-1E8FEB19F13A}"/>
                  </a:ext>
                </a:extLst>
              </p:cNvPr>
              <p:cNvSpPr/>
              <p:nvPr/>
            </p:nvSpPr>
            <p:spPr>
              <a:xfrm>
                <a:off x="1217271" y="4646271"/>
                <a:ext cx="1805650" cy="18143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69" name="직선 연결선 168">
                <a:extLst>
                  <a:ext uri="{FF2B5EF4-FFF2-40B4-BE49-F238E27FC236}">
                    <a16:creationId xmlns:a16="http://schemas.microsoft.com/office/drawing/2014/main" id="{540CFFB0-6EF0-4AB9-852F-DB271BB5BCE9}"/>
                  </a:ext>
                </a:extLst>
              </p:cNvPr>
              <p:cNvCxnSpPr/>
              <p:nvPr/>
            </p:nvCxnSpPr>
            <p:spPr>
              <a:xfrm>
                <a:off x="1927426" y="4646271"/>
                <a:ext cx="0" cy="18143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직선 연결선 169">
                <a:extLst>
                  <a:ext uri="{FF2B5EF4-FFF2-40B4-BE49-F238E27FC236}">
                    <a16:creationId xmlns:a16="http://schemas.microsoft.com/office/drawing/2014/main" id="{2DE84894-8547-4ACD-9FEC-FD86259966F3}"/>
                  </a:ext>
                </a:extLst>
              </p:cNvPr>
              <p:cNvCxnSpPr/>
              <p:nvPr/>
            </p:nvCxnSpPr>
            <p:spPr>
              <a:xfrm>
                <a:off x="2295646" y="4646271"/>
                <a:ext cx="0" cy="18143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직선 연결선 170">
                <a:extLst>
                  <a:ext uri="{FF2B5EF4-FFF2-40B4-BE49-F238E27FC236}">
                    <a16:creationId xmlns:a16="http://schemas.microsoft.com/office/drawing/2014/main" id="{B9163665-86A9-454F-A04D-E203AEED9D7D}"/>
                  </a:ext>
                </a:extLst>
              </p:cNvPr>
              <p:cNvCxnSpPr/>
              <p:nvPr/>
            </p:nvCxnSpPr>
            <p:spPr>
              <a:xfrm>
                <a:off x="2656390" y="4646271"/>
                <a:ext cx="0" cy="18143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직선 연결선 171">
                <a:extLst>
                  <a:ext uri="{FF2B5EF4-FFF2-40B4-BE49-F238E27FC236}">
                    <a16:creationId xmlns:a16="http://schemas.microsoft.com/office/drawing/2014/main" id="{94BA7AED-138C-4339-8A76-14A4CE4F344F}"/>
                  </a:ext>
                </a:extLst>
              </p:cNvPr>
              <p:cNvCxnSpPr/>
              <p:nvPr/>
            </p:nvCxnSpPr>
            <p:spPr>
              <a:xfrm>
                <a:off x="1570299" y="4646271"/>
                <a:ext cx="0" cy="18143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직선 연결선 172">
                <a:extLst>
                  <a:ext uri="{FF2B5EF4-FFF2-40B4-BE49-F238E27FC236}">
                    <a16:creationId xmlns:a16="http://schemas.microsoft.com/office/drawing/2014/main" id="{53E8EB5E-C2A5-4F9E-B61F-CDB6141AA020}"/>
                  </a:ext>
                </a:extLst>
              </p:cNvPr>
              <p:cNvCxnSpPr/>
              <p:nvPr/>
            </p:nvCxnSpPr>
            <p:spPr>
              <a:xfrm>
                <a:off x="1217271" y="5372582"/>
                <a:ext cx="18056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직선 연결선 173">
                <a:extLst>
                  <a:ext uri="{FF2B5EF4-FFF2-40B4-BE49-F238E27FC236}">
                    <a16:creationId xmlns:a16="http://schemas.microsoft.com/office/drawing/2014/main" id="{A71FC061-95C8-4B1C-AB06-C65F77E4A1A5}"/>
                  </a:ext>
                </a:extLst>
              </p:cNvPr>
              <p:cNvCxnSpPr/>
              <p:nvPr/>
            </p:nvCxnSpPr>
            <p:spPr>
              <a:xfrm>
                <a:off x="1217271" y="5019506"/>
                <a:ext cx="18056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 name="직선 연결선 174">
                <a:extLst>
                  <a:ext uri="{FF2B5EF4-FFF2-40B4-BE49-F238E27FC236}">
                    <a16:creationId xmlns:a16="http://schemas.microsoft.com/office/drawing/2014/main" id="{1C70EA53-9ABE-43F3-8014-6FBD10CA8AED}"/>
                  </a:ext>
                </a:extLst>
              </p:cNvPr>
              <p:cNvCxnSpPr/>
              <p:nvPr/>
            </p:nvCxnSpPr>
            <p:spPr>
              <a:xfrm>
                <a:off x="1217271" y="5739306"/>
                <a:ext cx="18056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6" name="직선 연결선 175">
                <a:extLst>
                  <a:ext uri="{FF2B5EF4-FFF2-40B4-BE49-F238E27FC236}">
                    <a16:creationId xmlns:a16="http://schemas.microsoft.com/office/drawing/2014/main" id="{09B60BBB-94B4-4F74-8EAE-F2F038C52562}"/>
                  </a:ext>
                </a:extLst>
              </p:cNvPr>
              <p:cNvCxnSpPr/>
              <p:nvPr/>
            </p:nvCxnSpPr>
            <p:spPr>
              <a:xfrm>
                <a:off x="1217271" y="6096000"/>
                <a:ext cx="1805650"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58" name="직선 연결선 157">
              <a:extLst>
                <a:ext uri="{FF2B5EF4-FFF2-40B4-BE49-F238E27FC236}">
                  <a16:creationId xmlns:a16="http://schemas.microsoft.com/office/drawing/2014/main" id="{B7560F25-1004-4436-920D-E7D6D0CA7B17}"/>
                </a:ext>
              </a:extLst>
            </p:cNvPr>
            <p:cNvCxnSpPr>
              <a:cxnSpLocks/>
            </p:cNvCxnSpPr>
            <p:nvPr/>
          </p:nvCxnSpPr>
          <p:spPr>
            <a:xfrm flipH="1">
              <a:off x="1427478" y="3505213"/>
              <a:ext cx="414472" cy="96455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9" name="직선 연결선 158">
              <a:extLst>
                <a:ext uri="{FF2B5EF4-FFF2-40B4-BE49-F238E27FC236}">
                  <a16:creationId xmlns:a16="http://schemas.microsoft.com/office/drawing/2014/main" id="{23695AFE-56E4-4A13-A6E3-8BB69C69DD43}"/>
                </a:ext>
              </a:extLst>
            </p:cNvPr>
            <p:cNvCxnSpPr>
              <a:cxnSpLocks/>
              <a:stCxn id="166" idx="0"/>
            </p:cNvCxnSpPr>
            <p:nvPr/>
          </p:nvCxnSpPr>
          <p:spPr>
            <a:xfrm>
              <a:off x="2214044" y="3556262"/>
              <a:ext cx="259719" cy="117745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0" name="직선 연결선 159">
              <a:extLst>
                <a:ext uri="{FF2B5EF4-FFF2-40B4-BE49-F238E27FC236}">
                  <a16:creationId xmlns:a16="http://schemas.microsoft.com/office/drawing/2014/main" id="{F54BE792-1551-4459-A8DE-971AA8BDF373}"/>
                </a:ext>
              </a:extLst>
            </p:cNvPr>
            <p:cNvCxnSpPr>
              <a:cxnSpLocks/>
              <a:stCxn id="166" idx="1"/>
            </p:cNvCxnSpPr>
            <p:nvPr/>
          </p:nvCxnSpPr>
          <p:spPr>
            <a:xfrm flipH="1">
              <a:off x="1193415" y="3853374"/>
              <a:ext cx="601607" cy="168584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1" name="직선 연결선 160">
              <a:extLst>
                <a:ext uri="{FF2B5EF4-FFF2-40B4-BE49-F238E27FC236}">
                  <a16:creationId xmlns:a16="http://schemas.microsoft.com/office/drawing/2014/main" id="{9F7A0EB3-797B-4756-89BF-E1469E7F6B2E}"/>
                </a:ext>
              </a:extLst>
            </p:cNvPr>
            <p:cNvCxnSpPr>
              <a:cxnSpLocks/>
            </p:cNvCxnSpPr>
            <p:nvPr/>
          </p:nvCxnSpPr>
          <p:spPr>
            <a:xfrm>
              <a:off x="2151011" y="3907662"/>
              <a:ext cx="96864" cy="186734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62" name="그룹 161">
              <a:extLst>
                <a:ext uri="{FF2B5EF4-FFF2-40B4-BE49-F238E27FC236}">
                  <a16:creationId xmlns:a16="http://schemas.microsoft.com/office/drawing/2014/main" id="{8787A604-E352-4B21-8276-C9E85B566799}"/>
                </a:ext>
              </a:extLst>
            </p:cNvPr>
            <p:cNvGrpSpPr/>
            <p:nvPr/>
          </p:nvGrpSpPr>
          <p:grpSpPr>
            <a:xfrm rot="567681">
              <a:off x="1790266" y="3548903"/>
              <a:ext cx="728964" cy="726352"/>
              <a:chOff x="1790266" y="3548903"/>
              <a:chExt cx="728964" cy="726352"/>
            </a:xfrm>
          </p:grpSpPr>
          <p:sp>
            <p:nvSpPr>
              <p:cNvPr id="163" name="직사각형 162">
                <a:extLst>
                  <a:ext uri="{FF2B5EF4-FFF2-40B4-BE49-F238E27FC236}">
                    <a16:creationId xmlns:a16="http://schemas.microsoft.com/office/drawing/2014/main" id="{0FEBE6D3-0094-4C9E-B1EF-951B30A426B0}"/>
                  </a:ext>
                </a:extLst>
              </p:cNvPr>
              <p:cNvSpPr/>
              <p:nvPr/>
            </p:nvSpPr>
            <p:spPr>
              <a:xfrm>
                <a:off x="1790266" y="3548903"/>
                <a:ext cx="373813" cy="358760"/>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64" name="직선 연결선 163">
                <a:extLst>
                  <a:ext uri="{FF2B5EF4-FFF2-40B4-BE49-F238E27FC236}">
                    <a16:creationId xmlns:a16="http://schemas.microsoft.com/office/drawing/2014/main" id="{6E114187-9C30-486A-9CB1-75D7154BE0BE}"/>
                  </a:ext>
                </a:extLst>
              </p:cNvPr>
              <p:cNvCxnSpPr>
                <a:stCxn id="166" idx="0"/>
                <a:endCxn id="166" idx="2"/>
              </p:cNvCxnSpPr>
              <p:nvPr/>
            </p:nvCxnSpPr>
            <p:spPr>
              <a:xfrm>
                <a:off x="2154748" y="3551355"/>
                <a:ext cx="0" cy="723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5" name="직선 연결선 164">
                <a:extLst>
                  <a:ext uri="{FF2B5EF4-FFF2-40B4-BE49-F238E27FC236}">
                    <a16:creationId xmlns:a16="http://schemas.microsoft.com/office/drawing/2014/main" id="{625BAF7D-B13E-4D9A-98A7-A3CDA1769F1A}"/>
                  </a:ext>
                </a:extLst>
              </p:cNvPr>
              <p:cNvCxnSpPr>
                <a:stCxn id="166" idx="1"/>
                <a:endCxn id="166" idx="3"/>
              </p:cNvCxnSpPr>
              <p:nvPr/>
            </p:nvCxnSpPr>
            <p:spPr>
              <a:xfrm>
                <a:off x="1790266" y="3913305"/>
                <a:ext cx="728964" cy="0"/>
              </a:xfrm>
              <a:prstGeom prst="line">
                <a:avLst/>
              </a:prstGeom>
            </p:spPr>
            <p:style>
              <a:lnRef idx="1">
                <a:schemeClr val="accent1"/>
              </a:lnRef>
              <a:fillRef idx="0">
                <a:schemeClr val="accent1"/>
              </a:fillRef>
              <a:effectRef idx="0">
                <a:schemeClr val="accent1"/>
              </a:effectRef>
              <a:fontRef idx="minor">
                <a:schemeClr val="tx1"/>
              </a:fontRef>
            </p:style>
          </p:cxnSp>
          <p:sp>
            <p:nvSpPr>
              <p:cNvPr id="166" name="직사각형 165">
                <a:extLst>
                  <a:ext uri="{FF2B5EF4-FFF2-40B4-BE49-F238E27FC236}">
                    <a16:creationId xmlns:a16="http://schemas.microsoft.com/office/drawing/2014/main" id="{AB0D3E43-7D30-4542-A72E-34DC44B278D4}"/>
                  </a:ext>
                </a:extLst>
              </p:cNvPr>
              <p:cNvSpPr/>
              <p:nvPr/>
            </p:nvSpPr>
            <p:spPr>
              <a:xfrm>
                <a:off x="1790266" y="3551355"/>
                <a:ext cx="728964" cy="7239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grpSp>
        <p:nvGrpSpPr>
          <p:cNvPr id="177" name="그룹 176">
            <a:extLst>
              <a:ext uri="{FF2B5EF4-FFF2-40B4-BE49-F238E27FC236}">
                <a16:creationId xmlns:a16="http://schemas.microsoft.com/office/drawing/2014/main" id="{5E7995E6-F091-4519-8C98-0AD25A4B353A}"/>
              </a:ext>
            </a:extLst>
          </p:cNvPr>
          <p:cNvGrpSpPr/>
          <p:nvPr/>
        </p:nvGrpSpPr>
        <p:grpSpPr>
          <a:xfrm rot="4195107">
            <a:off x="6491491" y="2055937"/>
            <a:ext cx="3333292" cy="5467560"/>
            <a:chOff x="4659863" y="787831"/>
            <a:chExt cx="3333292" cy="5467560"/>
          </a:xfrm>
        </p:grpSpPr>
        <p:sp>
          <p:nvSpPr>
            <p:cNvPr id="178" name="직사각형 177">
              <a:extLst>
                <a:ext uri="{FF2B5EF4-FFF2-40B4-BE49-F238E27FC236}">
                  <a16:creationId xmlns:a16="http://schemas.microsoft.com/office/drawing/2014/main" id="{1523A418-9854-4703-9B67-6952BCE80FA1}"/>
                </a:ext>
              </a:extLst>
            </p:cNvPr>
            <p:cNvSpPr/>
            <p:nvPr/>
          </p:nvSpPr>
          <p:spPr>
            <a:xfrm rot="822996">
              <a:off x="6251651" y="823832"/>
              <a:ext cx="349412" cy="380566"/>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9" name="직사각형 178">
              <a:extLst>
                <a:ext uri="{FF2B5EF4-FFF2-40B4-BE49-F238E27FC236}">
                  <a16:creationId xmlns:a16="http://schemas.microsoft.com/office/drawing/2014/main" id="{900BF5FA-E590-482B-BC35-8DA903BA66BF}"/>
                </a:ext>
              </a:extLst>
            </p:cNvPr>
            <p:cNvSpPr/>
            <p:nvPr/>
          </p:nvSpPr>
          <p:spPr>
            <a:xfrm rot="822996">
              <a:off x="6060899" y="976037"/>
              <a:ext cx="1805650" cy="18143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80" name="직선 연결선 179">
              <a:extLst>
                <a:ext uri="{FF2B5EF4-FFF2-40B4-BE49-F238E27FC236}">
                  <a16:creationId xmlns:a16="http://schemas.microsoft.com/office/drawing/2014/main" id="{6849FC7F-DEEC-4EB8-A64B-FF07949A69F5}"/>
                </a:ext>
              </a:extLst>
            </p:cNvPr>
            <p:cNvCxnSpPr/>
            <p:nvPr/>
          </p:nvCxnSpPr>
          <p:spPr>
            <a:xfrm rot="822996">
              <a:off x="6776549" y="930351"/>
              <a:ext cx="0" cy="18143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직선 연결선 180">
              <a:extLst>
                <a:ext uri="{FF2B5EF4-FFF2-40B4-BE49-F238E27FC236}">
                  <a16:creationId xmlns:a16="http://schemas.microsoft.com/office/drawing/2014/main" id="{4A75DBAB-C473-4346-91A7-6686755FB896}"/>
                </a:ext>
              </a:extLst>
            </p:cNvPr>
            <p:cNvCxnSpPr/>
            <p:nvPr/>
          </p:nvCxnSpPr>
          <p:spPr>
            <a:xfrm rot="822996">
              <a:off x="7134267" y="1017663"/>
              <a:ext cx="0" cy="18143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2" name="직선 연결선 181">
              <a:extLst>
                <a:ext uri="{FF2B5EF4-FFF2-40B4-BE49-F238E27FC236}">
                  <a16:creationId xmlns:a16="http://schemas.microsoft.com/office/drawing/2014/main" id="{B152BE0D-9110-4000-9528-229DBBEB5076}"/>
                </a:ext>
              </a:extLst>
            </p:cNvPr>
            <p:cNvCxnSpPr/>
            <p:nvPr/>
          </p:nvCxnSpPr>
          <p:spPr>
            <a:xfrm rot="822996">
              <a:off x="7484723" y="1103203"/>
              <a:ext cx="0" cy="18143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직선 연결선 182">
              <a:extLst>
                <a:ext uri="{FF2B5EF4-FFF2-40B4-BE49-F238E27FC236}">
                  <a16:creationId xmlns:a16="http://schemas.microsoft.com/office/drawing/2014/main" id="{3A0A675D-9FE7-418D-BF75-DD0B4BDCD16A}"/>
                </a:ext>
              </a:extLst>
            </p:cNvPr>
            <p:cNvCxnSpPr/>
            <p:nvPr/>
          </p:nvCxnSpPr>
          <p:spPr>
            <a:xfrm rot="822996">
              <a:off x="6429607" y="845669"/>
              <a:ext cx="0" cy="18143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4" name="직선 연결선 183">
              <a:extLst>
                <a:ext uri="{FF2B5EF4-FFF2-40B4-BE49-F238E27FC236}">
                  <a16:creationId xmlns:a16="http://schemas.microsoft.com/office/drawing/2014/main" id="{A3F024A3-BFDB-4B5B-A8D8-66558AE96CDC}"/>
                </a:ext>
              </a:extLst>
            </p:cNvPr>
            <p:cNvCxnSpPr/>
            <p:nvPr/>
          </p:nvCxnSpPr>
          <p:spPr>
            <a:xfrm rot="822996">
              <a:off x="6103783" y="1707506"/>
              <a:ext cx="18056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5" name="직선 연결선 184">
              <a:extLst>
                <a:ext uri="{FF2B5EF4-FFF2-40B4-BE49-F238E27FC236}">
                  <a16:creationId xmlns:a16="http://schemas.microsoft.com/office/drawing/2014/main" id="{B9831B99-99BA-44C0-82CF-FF49812B8A61}"/>
                </a:ext>
              </a:extLst>
            </p:cNvPr>
            <p:cNvCxnSpPr/>
            <p:nvPr/>
          </p:nvCxnSpPr>
          <p:spPr>
            <a:xfrm rot="822996">
              <a:off x="6187505" y="1364499"/>
              <a:ext cx="18056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6" name="직선 연결선 185">
              <a:extLst>
                <a:ext uri="{FF2B5EF4-FFF2-40B4-BE49-F238E27FC236}">
                  <a16:creationId xmlns:a16="http://schemas.microsoft.com/office/drawing/2014/main" id="{C7B9D53B-764E-4724-8E3B-90AD4DBF1016}"/>
                </a:ext>
              </a:extLst>
            </p:cNvPr>
            <p:cNvCxnSpPr/>
            <p:nvPr/>
          </p:nvCxnSpPr>
          <p:spPr>
            <a:xfrm rot="822996">
              <a:off x="6016826" y="2063771"/>
              <a:ext cx="18056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7" name="직선 연결선 186">
              <a:extLst>
                <a:ext uri="{FF2B5EF4-FFF2-40B4-BE49-F238E27FC236}">
                  <a16:creationId xmlns:a16="http://schemas.microsoft.com/office/drawing/2014/main" id="{80E0FAB5-9E8D-4C18-806B-8BA47C601FF7}"/>
                </a:ext>
              </a:extLst>
            </p:cNvPr>
            <p:cNvCxnSpPr/>
            <p:nvPr/>
          </p:nvCxnSpPr>
          <p:spPr>
            <a:xfrm rot="822996">
              <a:off x="5932247" y="2410292"/>
              <a:ext cx="1805650" cy="0"/>
            </a:xfrm>
            <a:prstGeom prst="line">
              <a:avLst/>
            </a:prstGeom>
          </p:spPr>
          <p:style>
            <a:lnRef idx="1">
              <a:schemeClr val="accent1"/>
            </a:lnRef>
            <a:fillRef idx="0">
              <a:schemeClr val="accent1"/>
            </a:fillRef>
            <a:effectRef idx="0">
              <a:schemeClr val="accent1"/>
            </a:effectRef>
            <a:fontRef idx="minor">
              <a:schemeClr val="tx1"/>
            </a:fontRef>
          </p:style>
        </p:cxnSp>
        <p:sp>
          <p:nvSpPr>
            <p:cNvPr id="188" name="직사각형 187">
              <a:extLst>
                <a:ext uri="{FF2B5EF4-FFF2-40B4-BE49-F238E27FC236}">
                  <a16:creationId xmlns:a16="http://schemas.microsoft.com/office/drawing/2014/main" id="{17B28866-ABDD-4122-A606-41E5BFC81A84}"/>
                </a:ext>
              </a:extLst>
            </p:cNvPr>
            <p:cNvSpPr/>
            <p:nvPr/>
          </p:nvSpPr>
          <p:spPr>
            <a:xfrm rot="740227">
              <a:off x="4849948" y="3533345"/>
              <a:ext cx="2512687" cy="25298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89" name="직선 연결선 188">
              <a:extLst>
                <a:ext uri="{FF2B5EF4-FFF2-40B4-BE49-F238E27FC236}">
                  <a16:creationId xmlns:a16="http://schemas.microsoft.com/office/drawing/2014/main" id="{6F8FB923-F3FA-4F9A-B072-2BBEC23B1E0D}"/>
                </a:ext>
              </a:extLst>
            </p:cNvPr>
            <p:cNvCxnSpPr/>
            <p:nvPr/>
          </p:nvCxnSpPr>
          <p:spPr>
            <a:xfrm rot="740227">
              <a:off x="5576415" y="3417454"/>
              <a:ext cx="0" cy="25298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0" name="직선 연결선 189">
              <a:extLst>
                <a:ext uri="{FF2B5EF4-FFF2-40B4-BE49-F238E27FC236}">
                  <a16:creationId xmlns:a16="http://schemas.microsoft.com/office/drawing/2014/main" id="{1DB3B3C2-2CE3-4982-A961-8003F7345D5F}"/>
                </a:ext>
              </a:extLst>
            </p:cNvPr>
            <p:cNvCxnSpPr/>
            <p:nvPr/>
          </p:nvCxnSpPr>
          <p:spPr>
            <a:xfrm rot="740227">
              <a:off x="5919500" y="3492492"/>
              <a:ext cx="0" cy="25298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1" name="직선 연결선 190">
              <a:extLst>
                <a:ext uri="{FF2B5EF4-FFF2-40B4-BE49-F238E27FC236}">
                  <a16:creationId xmlns:a16="http://schemas.microsoft.com/office/drawing/2014/main" id="{5A026F17-CD4C-4EB4-B5C8-03259DF072C8}"/>
                </a:ext>
              </a:extLst>
            </p:cNvPr>
            <p:cNvCxnSpPr/>
            <p:nvPr/>
          </p:nvCxnSpPr>
          <p:spPr>
            <a:xfrm rot="740227">
              <a:off x="6626141" y="3647044"/>
              <a:ext cx="0" cy="25298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2" name="직선 연결선 191">
              <a:extLst>
                <a:ext uri="{FF2B5EF4-FFF2-40B4-BE49-F238E27FC236}">
                  <a16:creationId xmlns:a16="http://schemas.microsoft.com/office/drawing/2014/main" id="{1907E96B-5E2F-49C6-82F0-E06E77B804FE}"/>
                </a:ext>
              </a:extLst>
            </p:cNvPr>
            <p:cNvCxnSpPr/>
            <p:nvPr/>
          </p:nvCxnSpPr>
          <p:spPr>
            <a:xfrm rot="740227">
              <a:off x="6985198" y="3725574"/>
              <a:ext cx="0" cy="25298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3" name="직선 연결선 192">
              <a:extLst>
                <a:ext uri="{FF2B5EF4-FFF2-40B4-BE49-F238E27FC236}">
                  <a16:creationId xmlns:a16="http://schemas.microsoft.com/office/drawing/2014/main" id="{9DE74E05-9CE2-4D86-B513-87E29E0D1957}"/>
                </a:ext>
              </a:extLst>
            </p:cNvPr>
            <p:cNvCxnSpPr/>
            <p:nvPr/>
          </p:nvCxnSpPr>
          <p:spPr>
            <a:xfrm rot="740227">
              <a:off x="6278439" y="3570996"/>
              <a:ext cx="0" cy="25298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4" name="직선 연결선 193">
              <a:extLst>
                <a:ext uri="{FF2B5EF4-FFF2-40B4-BE49-F238E27FC236}">
                  <a16:creationId xmlns:a16="http://schemas.microsoft.com/office/drawing/2014/main" id="{4F8CD28C-E5F2-43D2-B16E-D0E250C832FD}"/>
                </a:ext>
              </a:extLst>
            </p:cNvPr>
            <p:cNvCxnSpPr/>
            <p:nvPr/>
          </p:nvCxnSpPr>
          <p:spPr>
            <a:xfrm rot="740227">
              <a:off x="5228100" y="3341273"/>
              <a:ext cx="0" cy="25298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5" name="직선 연결선 194">
              <a:extLst>
                <a:ext uri="{FF2B5EF4-FFF2-40B4-BE49-F238E27FC236}">
                  <a16:creationId xmlns:a16="http://schemas.microsoft.com/office/drawing/2014/main" id="{EBBCDDD3-D491-4B37-B4FF-37BA42663DD4}"/>
                </a:ext>
              </a:extLst>
            </p:cNvPr>
            <p:cNvCxnSpPr>
              <a:cxnSpLocks/>
            </p:cNvCxnSpPr>
            <p:nvPr/>
          </p:nvCxnSpPr>
          <p:spPr>
            <a:xfrm rot="740227">
              <a:off x="4966764" y="4264156"/>
              <a:ext cx="251268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6" name="직선 연결선 195">
              <a:extLst>
                <a:ext uri="{FF2B5EF4-FFF2-40B4-BE49-F238E27FC236}">
                  <a16:creationId xmlns:a16="http://schemas.microsoft.com/office/drawing/2014/main" id="{C4CF9B4D-54A5-4B9E-B6F5-5B1B4261E680}"/>
                </a:ext>
              </a:extLst>
            </p:cNvPr>
            <p:cNvCxnSpPr>
              <a:cxnSpLocks/>
            </p:cNvCxnSpPr>
            <p:nvPr/>
          </p:nvCxnSpPr>
          <p:spPr>
            <a:xfrm rot="740227">
              <a:off x="5043284" y="3914286"/>
              <a:ext cx="251268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7" name="직선 연결선 196">
              <a:extLst>
                <a:ext uri="{FF2B5EF4-FFF2-40B4-BE49-F238E27FC236}">
                  <a16:creationId xmlns:a16="http://schemas.microsoft.com/office/drawing/2014/main" id="{D3AC02C1-2A68-4573-AD48-384032119D1B}"/>
                </a:ext>
              </a:extLst>
            </p:cNvPr>
            <p:cNvCxnSpPr>
              <a:cxnSpLocks/>
            </p:cNvCxnSpPr>
            <p:nvPr/>
          </p:nvCxnSpPr>
          <p:spPr>
            <a:xfrm rot="740227">
              <a:off x="4890241" y="4614025"/>
              <a:ext cx="251268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8" name="직선 연결선 197">
              <a:extLst>
                <a:ext uri="{FF2B5EF4-FFF2-40B4-BE49-F238E27FC236}">
                  <a16:creationId xmlns:a16="http://schemas.microsoft.com/office/drawing/2014/main" id="{AD2D0AFC-57E1-4FB2-88B3-FC9EB8E95817}"/>
                </a:ext>
              </a:extLst>
            </p:cNvPr>
            <p:cNvCxnSpPr>
              <a:cxnSpLocks/>
            </p:cNvCxnSpPr>
            <p:nvPr/>
          </p:nvCxnSpPr>
          <p:spPr>
            <a:xfrm rot="740227">
              <a:off x="4815176" y="4966163"/>
              <a:ext cx="251268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9" name="직선 연결선 198">
              <a:extLst>
                <a:ext uri="{FF2B5EF4-FFF2-40B4-BE49-F238E27FC236}">
                  <a16:creationId xmlns:a16="http://schemas.microsoft.com/office/drawing/2014/main" id="{2E6F9ABF-97C3-4BEB-84C3-F457CD91A4DD}"/>
                </a:ext>
              </a:extLst>
            </p:cNvPr>
            <p:cNvCxnSpPr>
              <a:cxnSpLocks/>
            </p:cNvCxnSpPr>
            <p:nvPr/>
          </p:nvCxnSpPr>
          <p:spPr>
            <a:xfrm rot="740227">
              <a:off x="4659863" y="5667356"/>
              <a:ext cx="251268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0" name="직선 연결선 199">
              <a:extLst>
                <a:ext uri="{FF2B5EF4-FFF2-40B4-BE49-F238E27FC236}">
                  <a16:creationId xmlns:a16="http://schemas.microsoft.com/office/drawing/2014/main" id="{46B758E6-19C7-4934-AEF0-7E4E95492745}"/>
                </a:ext>
              </a:extLst>
            </p:cNvPr>
            <p:cNvCxnSpPr>
              <a:cxnSpLocks/>
            </p:cNvCxnSpPr>
            <p:nvPr/>
          </p:nvCxnSpPr>
          <p:spPr>
            <a:xfrm rot="740227">
              <a:off x="4738013" y="5310042"/>
              <a:ext cx="2512686" cy="0"/>
            </a:xfrm>
            <a:prstGeom prst="line">
              <a:avLst/>
            </a:prstGeom>
          </p:spPr>
          <p:style>
            <a:lnRef idx="1">
              <a:schemeClr val="accent1"/>
            </a:lnRef>
            <a:fillRef idx="0">
              <a:schemeClr val="accent1"/>
            </a:fillRef>
            <a:effectRef idx="0">
              <a:schemeClr val="accent1"/>
            </a:effectRef>
            <a:fontRef idx="minor">
              <a:schemeClr val="tx1"/>
            </a:fontRef>
          </p:style>
        </p:cxnSp>
        <p:sp>
          <p:nvSpPr>
            <p:cNvPr id="201" name="직사각형 200">
              <a:extLst>
                <a:ext uri="{FF2B5EF4-FFF2-40B4-BE49-F238E27FC236}">
                  <a16:creationId xmlns:a16="http://schemas.microsoft.com/office/drawing/2014/main" id="{46E32AD4-9A7A-4BFF-9DB5-E522D4E8551B}"/>
                </a:ext>
              </a:extLst>
            </p:cNvPr>
            <p:cNvSpPr/>
            <p:nvPr/>
          </p:nvSpPr>
          <p:spPr>
            <a:xfrm rot="740227">
              <a:off x="5649130" y="4190238"/>
              <a:ext cx="363020" cy="348615"/>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2" name="직사각형 201">
              <a:extLst>
                <a:ext uri="{FF2B5EF4-FFF2-40B4-BE49-F238E27FC236}">
                  <a16:creationId xmlns:a16="http://schemas.microsoft.com/office/drawing/2014/main" id="{F9B50E94-415F-4D67-9865-25E5F5A7153A}"/>
                </a:ext>
              </a:extLst>
            </p:cNvPr>
            <p:cNvSpPr/>
            <p:nvPr/>
          </p:nvSpPr>
          <p:spPr>
            <a:xfrm rot="740227">
              <a:off x="5495782" y="4885183"/>
              <a:ext cx="363020" cy="360997"/>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3" name="직사각형 202">
              <a:extLst>
                <a:ext uri="{FF2B5EF4-FFF2-40B4-BE49-F238E27FC236}">
                  <a16:creationId xmlns:a16="http://schemas.microsoft.com/office/drawing/2014/main" id="{45C11731-BA24-4268-A7A1-94FEBCD103AB}"/>
                </a:ext>
              </a:extLst>
            </p:cNvPr>
            <p:cNvSpPr/>
            <p:nvPr/>
          </p:nvSpPr>
          <p:spPr>
            <a:xfrm rot="740227">
              <a:off x="6206789" y="5050868"/>
              <a:ext cx="359359" cy="348615"/>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4" name="직사각형 203">
              <a:extLst>
                <a:ext uri="{FF2B5EF4-FFF2-40B4-BE49-F238E27FC236}">
                  <a16:creationId xmlns:a16="http://schemas.microsoft.com/office/drawing/2014/main" id="{BB70B26D-B22A-4343-AEF9-CDA15A85F386}"/>
                </a:ext>
              </a:extLst>
            </p:cNvPr>
            <p:cNvSpPr/>
            <p:nvPr/>
          </p:nvSpPr>
          <p:spPr>
            <a:xfrm rot="740227">
              <a:off x="6361594" y="4344456"/>
              <a:ext cx="348326" cy="348615"/>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205" name="직선 연결선 204">
              <a:extLst>
                <a:ext uri="{FF2B5EF4-FFF2-40B4-BE49-F238E27FC236}">
                  <a16:creationId xmlns:a16="http://schemas.microsoft.com/office/drawing/2014/main" id="{34C6F20C-12EE-46DB-B0A7-80C120E0289C}"/>
                </a:ext>
              </a:extLst>
            </p:cNvPr>
            <p:cNvCxnSpPr>
              <a:cxnSpLocks/>
            </p:cNvCxnSpPr>
            <p:nvPr/>
          </p:nvCxnSpPr>
          <p:spPr>
            <a:xfrm flipH="1">
              <a:off x="5146736" y="787831"/>
              <a:ext cx="1147129" cy="250070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6" name="직선 연결선 205">
              <a:extLst>
                <a:ext uri="{FF2B5EF4-FFF2-40B4-BE49-F238E27FC236}">
                  <a16:creationId xmlns:a16="http://schemas.microsoft.com/office/drawing/2014/main" id="{01BF7F5D-6556-4D2F-882E-138B263FAB3B}"/>
                </a:ext>
              </a:extLst>
            </p:cNvPr>
            <p:cNvCxnSpPr>
              <a:cxnSpLocks/>
            </p:cNvCxnSpPr>
            <p:nvPr/>
          </p:nvCxnSpPr>
          <p:spPr>
            <a:xfrm flipH="1">
              <a:off x="4914889" y="1146487"/>
              <a:ext cx="1290873" cy="31935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7" name="직선 연결선 206">
              <a:extLst>
                <a:ext uri="{FF2B5EF4-FFF2-40B4-BE49-F238E27FC236}">
                  <a16:creationId xmlns:a16="http://schemas.microsoft.com/office/drawing/2014/main" id="{E8F8634F-077C-4F82-B63A-F6B4292859BD}"/>
                </a:ext>
              </a:extLst>
            </p:cNvPr>
            <p:cNvCxnSpPr>
              <a:cxnSpLocks/>
            </p:cNvCxnSpPr>
            <p:nvPr/>
          </p:nvCxnSpPr>
          <p:spPr>
            <a:xfrm flipH="1">
              <a:off x="6186235" y="877441"/>
              <a:ext cx="458615" cy="2639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8" name="직선 연결선 207">
              <a:extLst>
                <a:ext uri="{FF2B5EF4-FFF2-40B4-BE49-F238E27FC236}">
                  <a16:creationId xmlns:a16="http://schemas.microsoft.com/office/drawing/2014/main" id="{71D32C7A-B996-42B3-9EC0-04577B7AD2C1}"/>
                </a:ext>
              </a:extLst>
            </p:cNvPr>
            <p:cNvCxnSpPr>
              <a:cxnSpLocks/>
            </p:cNvCxnSpPr>
            <p:nvPr/>
          </p:nvCxnSpPr>
          <p:spPr>
            <a:xfrm flipH="1">
              <a:off x="5954025" y="1240398"/>
              <a:ext cx="602170" cy="333633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09" name="직사각형 208">
              <a:extLst>
                <a:ext uri="{FF2B5EF4-FFF2-40B4-BE49-F238E27FC236}">
                  <a16:creationId xmlns:a16="http://schemas.microsoft.com/office/drawing/2014/main" id="{1AAA254A-1C83-4224-A0BD-DBF670D6D1D2}"/>
                </a:ext>
              </a:extLst>
            </p:cNvPr>
            <p:cNvSpPr/>
            <p:nvPr/>
          </p:nvSpPr>
          <p:spPr>
            <a:xfrm rot="822996">
              <a:off x="6941169" y="1000549"/>
              <a:ext cx="366181" cy="366002"/>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210" name="직선 연결선 209">
              <a:extLst>
                <a:ext uri="{FF2B5EF4-FFF2-40B4-BE49-F238E27FC236}">
                  <a16:creationId xmlns:a16="http://schemas.microsoft.com/office/drawing/2014/main" id="{6B6C0D63-0FDF-4902-8834-44F6EA3489F1}"/>
                </a:ext>
              </a:extLst>
            </p:cNvPr>
            <p:cNvCxnSpPr>
              <a:cxnSpLocks/>
            </p:cNvCxnSpPr>
            <p:nvPr/>
          </p:nvCxnSpPr>
          <p:spPr>
            <a:xfrm flipH="1">
              <a:off x="6669574" y="1404747"/>
              <a:ext cx="596192" cy="3321512"/>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11" name="직선 연결선 210">
              <a:extLst>
                <a:ext uri="{FF2B5EF4-FFF2-40B4-BE49-F238E27FC236}">
                  <a16:creationId xmlns:a16="http://schemas.microsoft.com/office/drawing/2014/main" id="{CD0C44BB-B255-479C-BF88-3D0A25859E8D}"/>
                </a:ext>
              </a:extLst>
            </p:cNvPr>
            <p:cNvCxnSpPr>
              <a:cxnSpLocks/>
            </p:cNvCxnSpPr>
            <p:nvPr/>
          </p:nvCxnSpPr>
          <p:spPr>
            <a:xfrm flipH="1">
              <a:off x="6896168" y="1054765"/>
              <a:ext cx="453206" cy="2621489"/>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12" name="직선 연결선 211">
              <a:extLst>
                <a:ext uri="{FF2B5EF4-FFF2-40B4-BE49-F238E27FC236}">
                  <a16:creationId xmlns:a16="http://schemas.microsoft.com/office/drawing/2014/main" id="{D2C76F0A-7F80-438C-8ACB-806CD87A9D47}"/>
                </a:ext>
              </a:extLst>
            </p:cNvPr>
            <p:cNvCxnSpPr>
              <a:cxnSpLocks/>
            </p:cNvCxnSpPr>
            <p:nvPr/>
          </p:nvCxnSpPr>
          <p:spPr>
            <a:xfrm flipH="1">
              <a:off x="5846680" y="956222"/>
              <a:ext cx="1135904" cy="2490442"/>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13" name="직선 연결선 212">
              <a:extLst>
                <a:ext uri="{FF2B5EF4-FFF2-40B4-BE49-F238E27FC236}">
                  <a16:creationId xmlns:a16="http://schemas.microsoft.com/office/drawing/2014/main" id="{199C5582-F4DE-40AC-8AE4-A6CC2DC0D1A0}"/>
                </a:ext>
              </a:extLst>
            </p:cNvPr>
            <p:cNvCxnSpPr>
              <a:cxnSpLocks/>
            </p:cNvCxnSpPr>
            <p:nvPr/>
          </p:nvCxnSpPr>
          <p:spPr>
            <a:xfrm flipH="1">
              <a:off x="5612012" y="1316355"/>
              <a:ext cx="1285994" cy="3189741"/>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715126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20661" y="304800"/>
            <a:ext cx="10515600" cy="535828"/>
          </a:xfrm>
        </p:spPr>
        <p:txBody>
          <a:bodyPr>
            <a:normAutofit/>
          </a:bodyPr>
          <a:lstStyle/>
          <a:p>
            <a:r>
              <a:rPr lang="en-US" altLang="ko-KR" sz="3200" b="1" dirty="0"/>
              <a:t>9.6. Applications </a:t>
            </a:r>
            <a:endParaRPr lang="ko-KR" altLang="en-US" sz="3200"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468261" y="981595"/>
            <a:ext cx="11255478" cy="5568854"/>
          </a:xfrm>
        </p:spPr>
        <p:txBody>
          <a:bodyPr>
            <a:normAutofit/>
          </a:bodyPr>
          <a:lstStyle/>
          <a:p>
            <a:r>
              <a:rPr lang="en-US" altLang="ko-KR" dirty="0"/>
              <a:t>Facial Expression Recognition</a:t>
            </a:r>
          </a:p>
          <a:p>
            <a:r>
              <a:rPr lang="en-US" altLang="ko-KR" dirty="0" err="1"/>
              <a:t>EmotiW</a:t>
            </a:r>
            <a:r>
              <a:rPr lang="en-US" altLang="ko-KR" dirty="0"/>
              <a:t>(Emotion Recognition in the Wild)</a:t>
            </a:r>
          </a:p>
          <a:p>
            <a:pPr lvl="1"/>
            <a:r>
              <a:rPr lang="en-US" altLang="ko-KR" dirty="0"/>
              <a:t>Sub-competition: SFEW(Static Facial Recognition in the Wild)</a:t>
            </a:r>
          </a:p>
        </p:txBody>
      </p:sp>
      <p:pic>
        <p:nvPicPr>
          <p:cNvPr id="3" name="그림 2">
            <a:extLst>
              <a:ext uri="{FF2B5EF4-FFF2-40B4-BE49-F238E27FC236}">
                <a16:creationId xmlns:a16="http://schemas.microsoft.com/office/drawing/2014/main" id="{43CCE54B-9EB9-4A85-8674-8517BE65CB08}"/>
              </a:ext>
            </a:extLst>
          </p:cNvPr>
          <p:cNvPicPr>
            <a:picLocks noChangeAspect="1"/>
          </p:cNvPicPr>
          <p:nvPr/>
        </p:nvPicPr>
        <p:blipFill>
          <a:blip r:embed="rId2"/>
          <a:stretch>
            <a:fillRect/>
          </a:stretch>
        </p:blipFill>
        <p:spPr>
          <a:xfrm>
            <a:off x="1081087" y="2913534"/>
            <a:ext cx="9877425" cy="1704975"/>
          </a:xfrm>
          <a:prstGeom prst="rect">
            <a:avLst/>
          </a:prstGeom>
        </p:spPr>
      </p:pic>
    </p:spTree>
    <p:extLst>
      <p:ext uri="{BB962C8B-B14F-4D97-AF65-F5344CB8AC3E}">
        <p14:creationId xmlns:p14="http://schemas.microsoft.com/office/powerpoint/2010/main" val="4179918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3200" b="1" dirty="0"/>
              <a:t>9.1. Historical Background of CNN</a:t>
            </a:r>
            <a:endParaRPr lang="ko-KR" altLang="en-US" sz="3200"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838199" y="984346"/>
            <a:ext cx="11255478" cy="5568854"/>
          </a:xfrm>
        </p:spPr>
        <p:txBody>
          <a:bodyPr>
            <a:normAutofit/>
          </a:bodyPr>
          <a:lstStyle/>
          <a:p>
            <a:r>
              <a:rPr lang="en-US" altLang="ko-KR" dirty="0"/>
              <a:t>Feed-forward Neural Networks (Chap. 5)</a:t>
            </a:r>
          </a:p>
          <a:p>
            <a:pPr lvl="1"/>
            <a:r>
              <a:rPr lang="en-US" altLang="ko-KR" dirty="0"/>
              <a:t>Fully-Connected </a:t>
            </a:r>
          </a:p>
          <a:p>
            <a:pPr lvl="1"/>
            <a:r>
              <a:rPr lang="en-US" altLang="ko-KR" dirty="0"/>
              <a:t>Too many weights for training </a:t>
            </a:r>
          </a:p>
          <a:p>
            <a:pPr lvl="1"/>
            <a:r>
              <a:rPr lang="en-US" altLang="ko-KR" dirty="0"/>
              <a:t>Slow learning convergence and High computational complexity </a:t>
            </a:r>
          </a:p>
          <a:p>
            <a:pPr lvl="1"/>
            <a:r>
              <a:rPr lang="en-US" altLang="ko-KR" dirty="0"/>
              <a:t>Overspecialization to training samples (poor generalization performance)</a:t>
            </a:r>
          </a:p>
          <a:p>
            <a:pPr lvl="1">
              <a:buFont typeface="Wingdings" panose="05000000000000000000" pitchFamily="2" charset="2"/>
              <a:buChar char="Ø"/>
            </a:pPr>
            <a:r>
              <a:rPr lang="en-US" altLang="ko-KR" dirty="0"/>
              <a:t> Locally-Connected Networks (Visual pathway of mammal)</a:t>
            </a:r>
          </a:p>
          <a:p>
            <a:r>
              <a:rPr lang="en-US" altLang="ko-KR" dirty="0"/>
              <a:t>Visual Pathway</a:t>
            </a:r>
          </a:p>
          <a:p>
            <a:pPr lvl="1"/>
            <a:r>
              <a:rPr lang="en-US" altLang="ko-KR" dirty="0"/>
              <a:t>Hubel and Wiesel (1950s and 1960s)</a:t>
            </a:r>
          </a:p>
          <a:p>
            <a:pPr lvl="2"/>
            <a:r>
              <a:rPr lang="en-US" altLang="ko-KR" dirty="0"/>
              <a:t>Cat and monkey visual </a:t>
            </a:r>
            <a:r>
              <a:rPr lang="en-US" altLang="ko-KR" dirty="0">
                <a:hlinkClick r:id="rId2" tooltip="Cortex (anatomy)"/>
              </a:rPr>
              <a:t>cortexes</a:t>
            </a:r>
            <a:r>
              <a:rPr lang="en-US" altLang="ko-KR" dirty="0"/>
              <a:t> contain neurons that individually respond to small regions of the </a:t>
            </a:r>
            <a:r>
              <a:rPr lang="en-US" altLang="ko-KR" dirty="0">
                <a:hlinkClick r:id="rId3" tooltip="Visual field"/>
              </a:rPr>
              <a:t>visual field</a:t>
            </a:r>
            <a:r>
              <a:rPr lang="en-US" altLang="ko-KR" dirty="0"/>
              <a:t>. </a:t>
            </a:r>
            <a:r>
              <a:rPr lang="en-US" altLang="ko-KR" dirty="0">
                <a:latin typeface="Cambria Math" panose="02040503050406030204" pitchFamily="18" charset="0"/>
                <a:ea typeface="Cambria Math" panose="02040503050406030204" pitchFamily="18" charset="0"/>
              </a:rPr>
              <a:t>→ Receptive Field</a:t>
            </a:r>
          </a:p>
          <a:p>
            <a:pPr lvl="2"/>
            <a:r>
              <a:rPr lang="en-US" altLang="ko-KR" dirty="0"/>
              <a:t>Simple Cells in V1 layer, whose output is maximized by straight edges having particular orientations within their receptive field</a:t>
            </a:r>
          </a:p>
          <a:p>
            <a:pPr lvl="2"/>
            <a:r>
              <a:rPr lang="en-US" altLang="ko-KR" dirty="0"/>
              <a:t>Complex Cells in V1 and V2 layer, which have larger </a:t>
            </a:r>
            <a:r>
              <a:rPr lang="en-US" altLang="ko-KR" dirty="0">
                <a:hlinkClick r:id="rId4" tooltip="Receptive field"/>
              </a:rPr>
              <a:t>receptive fields</a:t>
            </a:r>
            <a:r>
              <a:rPr lang="en-US" altLang="ko-KR" dirty="0"/>
              <a:t>, whose output is insensitive to the exact position of the edges in the field.</a:t>
            </a:r>
          </a:p>
        </p:txBody>
      </p:sp>
    </p:spTree>
    <p:extLst>
      <p:ext uri="{BB962C8B-B14F-4D97-AF65-F5344CB8AC3E}">
        <p14:creationId xmlns:p14="http://schemas.microsoft.com/office/powerpoint/2010/main" val="8143767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468261" y="304800"/>
            <a:ext cx="11255478" cy="5568854"/>
          </a:xfrm>
        </p:spPr>
        <p:txBody>
          <a:bodyPr>
            <a:normAutofit/>
          </a:bodyPr>
          <a:lstStyle/>
          <a:p>
            <a:r>
              <a:rPr lang="en-US" altLang="ko-KR" dirty="0" err="1"/>
              <a:t>EmotiW</a:t>
            </a:r>
            <a:r>
              <a:rPr lang="en-US" altLang="ko-KR" dirty="0"/>
              <a:t>(Emotion Recognition in the Wild)</a:t>
            </a:r>
          </a:p>
          <a:p>
            <a:pPr lvl="1"/>
            <a:r>
              <a:rPr lang="en-US" altLang="ko-KR" dirty="0"/>
              <a:t>Sub-competition: SFEW(Static Facial Recognition in the Wild)</a:t>
            </a:r>
          </a:p>
        </p:txBody>
      </p:sp>
      <p:pic>
        <p:nvPicPr>
          <p:cNvPr id="10" name="그림 9">
            <a:extLst>
              <a:ext uri="{FF2B5EF4-FFF2-40B4-BE49-F238E27FC236}">
                <a16:creationId xmlns:a16="http://schemas.microsoft.com/office/drawing/2014/main" id="{E84531D6-0492-4B6A-895A-889EE230D0FE}"/>
              </a:ext>
            </a:extLst>
          </p:cNvPr>
          <p:cNvPicPr>
            <a:picLocks noChangeAspect="1"/>
          </p:cNvPicPr>
          <p:nvPr/>
        </p:nvPicPr>
        <p:blipFill>
          <a:blip r:embed="rId2"/>
          <a:stretch>
            <a:fillRect/>
          </a:stretch>
        </p:blipFill>
        <p:spPr>
          <a:xfrm>
            <a:off x="1157287" y="1181100"/>
            <a:ext cx="9877425" cy="5676900"/>
          </a:xfrm>
          <a:prstGeom prst="rect">
            <a:avLst/>
          </a:prstGeom>
        </p:spPr>
      </p:pic>
    </p:spTree>
    <p:extLst>
      <p:ext uri="{BB962C8B-B14F-4D97-AF65-F5344CB8AC3E}">
        <p14:creationId xmlns:p14="http://schemas.microsoft.com/office/powerpoint/2010/main" val="28327886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468261" y="304800"/>
            <a:ext cx="11255478" cy="5568854"/>
          </a:xfrm>
        </p:spPr>
        <p:txBody>
          <a:bodyPr>
            <a:normAutofit/>
          </a:bodyPr>
          <a:lstStyle/>
          <a:p>
            <a:r>
              <a:rPr lang="en-US" altLang="ko-KR" dirty="0" err="1"/>
              <a:t>EmotiW</a:t>
            </a:r>
            <a:r>
              <a:rPr lang="en-US" altLang="ko-KR" dirty="0"/>
              <a:t>(Emotion Recognition in the Wild)</a:t>
            </a:r>
          </a:p>
          <a:p>
            <a:pPr lvl="1"/>
            <a:r>
              <a:rPr lang="en-US" altLang="ko-KR" dirty="0"/>
              <a:t>Sub-competition: SFEW(Static Facial Recognition in the Wild)</a:t>
            </a:r>
          </a:p>
        </p:txBody>
      </p:sp>
      <p:pic>
        <p:nvPicPr>
          <p:cNvPr id="2" name="그림 1">
            <a:extLst>
              <a:ext uri="{FF2B5EF4-FFF2-40B4-BE49-F238E27FC236}">
                <a16:creationId xmlns:a16="http://schemas.microsoft.com/office/drawing/2014/main" id="{3C0200EA-51A8-4461-8FC3-DA9E85D32BE3}"/>
              </a:ext>
            </a:extLst>
          </p:cNvPr>
          <p:cNvPicPr>
            <a:picLocks noChangeAspect="1"/>
          </p:cNvPicPr>
          <p:nvPr/>
        </p:nvPicPr>
        <p:blipFill>
          <a:blip r:embed="rId2"/>
          <a:stretch>
            <a:fillRect/>
          </a:stretch>
        </p:blipFill>
        <p:spPr>
          <a:xfrm>
            <a:off x="1233487" y="1628775"/>
            <a:ext cx="9725025" cy="3314700"/>
          </a:xfrm>
          <a:prstGeom prst="rect">
            <a:avLst/>
          </a:prstGeom>
        </p:spPr>
      </p:pic>
    </p:spTree>
    <p:extLst>
      <p:ext uri="{BB962C8B-B14F-4D97-AF65-F5344CB8AC3E}">
        <p14:creationId xmlns:p14="http://schemas.microsoft.com/office/powerpoint/2010/main" val="5819451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468261" y="304800"/>
            <a:ext cx="11255478" cy="5568854"/>
          </a:xfrm>
        </p:spPr>
        <p:txBody>
          <a:bodyPr>
            <a:normAutofit/>
          </a:bodyPr>
          <a:lstStyle/>
          <a:p>
            <a:r>
              <a:rPr lang="en-US" altLang="ko-KR" dirty="0" err="1"/>
              <a:t>EmotiW</a:t>
            </a:r>
            <a:r>
              <a:rPr lang="en-US" altLang="ko-KR" dirty="0"/>
              <a:t>(Emotion Recognition in the Wild)</a:t>
            </a:r>
          </a:p>
          <a:p>
            <a:pPr lvl="1"/>
            <a:r>
              <a:rPr lang="en-US" altLang="ko-KR" dirty="0"/>
              <a:t>Sub-competition: SFEW(Static Facial Recognition in the Wild)</a:t>
            </a:r>
          </a:p>
        </p:txBody>
      </p:sp>
      <p:pic>
        <p:nvPicPr>
          <p:cNvPr id="3" name="그림 2">
            <a:extLst>
              <a:ext uri="{FF2B5EF4-FFF2-40B4-BE49-F238E27FC236}">
                <a16:creationId xmlns:a16="http://schemas.microsoft.com/office/drawing/2014/main" id="{5D9B1D64-F434-4A6E-AF1B-ABF7019E74BC}"/>
              </a:ext>
            </a:extLst>
          </p:cNvPr>
          <p:cNvPicPr>
            <a:picLocks noChangeAspect="1"/>
          </p:cNvPicPr>
          <p:nvPr/>
        </p:nvPicPr>
        <p:blipFill>
          <a:blip r:embed="rId2"/>
          <a:stretch>
            <a:fillRect/>
          </a:stretch>
        </p:blipFill>
        <p:spPr>
          <a:xfrm>
            <a:off x="1190625" y="1938337"/>
            <a:ext cx="9810750" cy="2981325"/>
          </a:xfrm>
          <a:prstGeom prst="rect">
            <a:avLst/>
          </a:prstGeom>
        </p:spPr>
      </p:pic>
    </p:spTree>
    <p:extLst>
      <p:ext uri="{BB962C8B-B14F-4D97-AF65-F5344CB8AC3E}">
        <p14:creationId xmlns:p14="http://schemas.microsoft.com/office/powerpoint/2010/main" val="4658501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468261" y="304800"/>
            <a:ext cx="11255478" cy="5568854"/>
          </a:xfrm>
        </p:spPr>
        <p:txBody>
          <a:bodyPr>
            <a:normAutofit/>
          </a:bodyPr>
          <a:lstStyle/>
          <a:p>
            <a:r>
              <a:rPr lang="en-US" altLang="ko-KR" dirty="0" err="1"/>
              <a:t>EmotiW</a:t>
            </a:r>
            <a:r>
              <a:rPr lang="en-US" altLang="ko-KR" dirty="0"/>
              <a:t>(Emotion Recognition in the Wild)</a:t>
            </a:r>
          </a:p>
          <a:p>
            <a:pPr lvl="1"/>
            <a:r>
              <a:rPr lang="en-US" altLang="ko-KR" dirty="0"/>
              <a:t>Sub-competition: SFEW(Static Facial Recognition in the Wild)</a:t>
            </a:r>
          </a:p>
        </p:txBody>
      </p:sp>
      <p:pic>
        <p:nvPicPr>
          <p:cNvPr id="2" name="그림 1">
            <a:extLst>
              <a:ext uri="{FF2B5EF4-FFF2-40B4-BE49-F238E27FC236}">
                <a16:creationId xmlns:a16="http://schemas.microsoft.com/office/drawing/2014/main" id="{3CED29C8-E134-4FB4-96C9-8E3E8F2771CC}"/>
              </a:ext>
            </a:extLst>
          </p:cNvPr>
          <p:cNvPicPr>
            <a:picLocks noChangeAspect="1"/>
          </p:cNvPicPr>
          <p:nvPr/>
        </p:nvPicPr>
        <p:blipFill>
          <a:blip r:embed="rId2"/>
          <a:stretch>
            <a:fillRect/>
          </a:stretch>
        </p:blipFill>
        <p:spPr>
          <a:xfrm>
            <a:off x="1485901" y="1423354"/>
            <a:ext cx="4951464" cy="5144764"/>
          </a:xfrm>
          <a:prstGeom prst="rect">
            <a:avLst/>
          </a:prstGeom>
        </p:spPr>
      </p:pic>
      <p:pic>
        <p:nvPicPr>
          <p:cNvPr id="4" name="그림 3">
            <a:extLst>
              <a:ext uri="{FF2B5EF4-FFF2-40B4-BE49-F238E27FC236}">
                <a16:creationId xmlns:a16="http://schemas.microsoft.com/office/drawing/2014/main" id="{2F471DE3-E55C-4A1A-BE56-2E70D33C2610}"/>
              </a:ext>
            </a:extLst>
          </p:cNvPr>
          <p:cNvPicPr>
            <a:picLocks noChangeAspect="1"/>
          </p:cNvPicPr>
          <p:nvPr/>
        </p:nvPicPr>
        <p:blipFill>
          <a:blip r:embed="rId3"/>
          <a:stretch>
            <a:fillRect/>
          </a:stretch>
        </p:blipFill>
        <p:spPr>
          <a:xfrm>
            <a:off x="6437364" y="4781550"/>
            <a:ext cx="5286375" cy="971550"/>
          </a:xfrm>
          <a:prstGeom prst="rect">
            <a:avLst/>
          </a:prstGeom>
        </p:spPr>
      </p:pic>
    </p:spTree>
    <p:extLst>
      <p:ext uri="{BB962C8B-B14F-4D97-AF65-F5344CB8AC3E}">
        <p14:creationId xmlns:p14="http://schemas.microsoft.com/office/powerpoint/2010/main" val="32543677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그림 30">
            <a:extLst>
              <a:ext uri="{FF2B5EF4-FFF2-40B4-BE49-F238E27FC236}">
                <a16:creationId xmlns:a16="http://schemas.microsoft.com/office/drawing/2014/main" id="{7E0BCD47-FF6B-44F7-861A-5754B488B5D6}"/>
              </a:ext>
            </a:extLst>
          </p:cNvPr>
          <p:cNvPicPr>
            <a:picLocks noChangeAspect="1"/>
          </p:cNvPicPr>
          <p:nvPr/>
        </p:nvPicPr>
        <p:blipFill>
          <a:blip r:embed="rId2"/>
          <a:stretch>
            <a:fillRect/>
          </a:stretch>
        </p:blipFill>
        <p:spPr>
          <a:xfrm>
            <a:off x="1959289" y="2677680"/>
            <a:ext cx="7902625" cy="2209992"/>
          </a:xfrm>
          <a:prstGeom prst="rect">
            <a:avLst/>
          </a:prstGeom>
        </p:spPr>
      </p:pic>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641023" y="304800"/>
            <a:ext cx="11082716" cy="5568854"/>
          </a:xfrm>
        </p:spPr>
        <p:txBody>
          <a:bodyPr>
            <a:normAutofit/>
          </a:bodyPr>
          <a:lstStyle/>
          <a:p>
            <a:r>
              <a:rPr lang="en-US" altLang="ko-KR" dirty="0"/>
              <a:t>LeNet-5: MNIST </a:t>
            </a:r>
            <a:r>
              <a:rPr lang="ko-KR" altLang="en-US" dirty="0"/>
              <a:t>필기체 인식</a:t>
            </a:r>
            <a:endParaRPr lang="en-US" altLang="ko-KR"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0D37D59-FAE8-4FD2-B727-4F3B2695D252}"/>
                  </a:ext>
                </a:extLst>
              </p:cNvPr>
              <p:cNvSpPr txBox="1"/>
              <p:nvPr/>
            </p:nvSpPr>
            <p:spPr>
              <a:xfrm>
                <a:off x="989815" y="845846"/>
                <a:ext cx="127676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𝑛</m:t>
                      </m:r>
                      <m:r>
                        <a:rPr lang="en-US" altLang="ko-KR" b="0" i="1" smtClean="0">
                          <a:latin typeface="Cambria Math" panose="02040503050406030204" pitchFamily="18" charset="0"/>
                        </a:rPr>
                        <m:t>:</m:t>
                      </m:r>
                      <m:r>
                        <m:rPr>
                          <m:sty m:val="p"/>
                        </m:rPr>
                        <a:rPr lang="en-US" altLang="ko-KR" b="0" i="0" smtClean="0">
                          <a:latin typeface="Cambria Math" panose="02040503050406030204" pitchFamily="18" charset="0"/>
                        </a:rPr>
                        <m:t>input</m:t>
                      </m:r>
                      <m:r>
                        <a:rPr lang="en-US" altLang="ko-KR" b="0" i="0" smtClean="0">
                          <a:latin typeface="Cambria Math" panose="02040503050406030204" pitchFamily="18" charset="0"/>
                        </a:rPr>
                        <m:t> </m:t>
                      </m:r>
                      <m:r>
                        <m:rPr>
                          <m:sty m:val="p"/>
                        </m:rPr>
                        <a:rPr lang="en-US" altLang="ko-KR" b="0" i="0" smtClean="0">
                          <a:latin typeface="Cambria Math" panose="02040503050406030204" pitchFamily="18" charset="0"/>
                        </a:rPr>
                        <m:t>size</m:t>
                      </m:r>
                    </m:oMath>
                  </m:oMathPara>
                </a14:m>
                <a:endParaRPr lang="en-US" altLang="ko-KR" b="0" dirty="0"/>
              </a:p>
            </p:txBody>
          </p:sp>
        </mc:Choice>
        <mc:Fallback xmlns="">
          <p:sp>
            <p:nvSpPr>
              <p:cNvPr id="3" name="TextBox 2">
                <a:extLst>
                  <a:ext uri="{FF2B5EF4-FFF2-40B4-BE49-F238E27FC236}">
                    <a16:creationId xmlns:a16="http://schemas.microsoft.com/office/drawing/2014/main" id="{F0D37D59-FAE8-4FD2-B727-4F3B2695D252}"/>
                  </a:ext>
                </a:extLst>
              </p:cNvPr>
              <p:cNvSpPr txBox="1">
                <a:spLocks noRot="1" noChangeAspect="1" noMove="1" noResize="1" noEditPoints="1" noAdjustHandles="1" noChangeArrowheads="1" noChangeShapeType="1" noTextEdit="1"/>
              </p:cNvSpPr>
              <p:nvPr/>
            </p:nvSpPr>
            <p:spPr>
              <a:xfrm>
                <a:off x="989815" y="845846"/>
                <a:ext cx="1276760" cy="276999"/>
              </a:xfrm>
              <a:prstGeom prst="rect">
                <a:avLst/>
              </a:prstGeom>
              <a:blipFill>
                <a:blip r:embed="rId5"/>
                <a:stretch>
                  <a:fillRect l="-952" r="-3333" b="-37778"/>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F7D8039-1D9F-4B81-8743-6A59A12758F6}"/>
                  </a:ext>
                </a:extLst>
              </p:cNvPr>
              <p:cNvSpPr txBox="1"/>
              <p:nvPr/>
            </p:nvSpPr>
            <p:spPr>
              <a:xfrm>
                <a:off x="989815" y="1122845"/>
                <a:ext cx="122982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𝑓</m:t>
                      </m:r>
                      <m:r>
                        <a:rPr lang="en-US" altLang="ko-KR" b="0" i="1" smtClean="0">
                          <a:latin typeface="Cambria Math" panose="02040503050406030204" pitchFamily="18" charset="0"/>
                        </a:rPr>
                        <m:t>:</m:t>
                      </m:r>
                      <m:r>
                        <m:rPr>
                          <m:sty m:val="p"/>
                        </m:rPr>
                        <a:rPr lang="en-US" altLang="ko-KR" b="0" i="0" smtClean="0">
                          <a:latin typeface="Cambria Math" panose="02040503050406030204" pitchFamily="18" charset="0"/>
                        </a:rPr>
                        <m:t>filter</m:t>
                      </m:r>
                      <m:r>
                        <a:rPr lang="en-US" altLang="ko-KR" b="0" i="0" smtClean="0">
                          <a:latin typeface="Cambria Math" panose="02040503050406030204" pitchFamily="18" charset="0"/>
                        </a:rPr>
                        <m:t> </m:t>
                      </m:r>
                      <m:r>
                        <m:rPr>
                          <m:sty m:val="p"/>
                        </m:rPr>
                        <a:rPr lang="en-US" altLang="ko-KR" b="0" i="0" smtClean="0">
                          <a:latin typeface="Cambria Math" panose="02040503050406030204" pitchFamily="18" charset="0"/>
                        </a:rPr>
                        <m:t>size</m:t>
                      </m:r>
                    </m:oMath>
                  </m:oMathPara>
                </a14:m>
                <a:endParaRPr lang="en-US" altLang="ko-KR" b="0" dirty="0"/>
              </a:p>
            </p:txBody>
          </p:sp>
        </mc:Choice>
        <mc:Fallback xmlns="">
          <p:sp>
            <p:nvSpPr>
              <p:cNvPr id="11" name="TextBox 10">
                <a:extLst>
                  <a:ext uri="{FF2B5EF4-FFF2-40B4-BE49-F238E27FC236}">
                    <a16:creationId xmlns:a16="http://schemas.microsoft.com/office/drawing/2014/main" id="{BF7D8039-1D9F-4B81-8743-6A59A12758F6}"/>
                  </a:ext>
                </a:extLst>
              </p:cNvPr>
              <p:cNvSpPr txBox="1">
                <a:spLocks noRot="1" noChangeAspect="1" noMove="1" noResize="1" noEditPoints="1" noAdjustHandles="1" noChangeArrowheads="1" noChangeShapeType="1" noTextEdit="1"/>
              </p:cNvSpPr>
              <p:nvPr/>
            </p:nvSpPr>
            <p:spPr>
              <a:xfrm>
                <a:off x="989815" y="1122845"/>
                <a:ext cx="1229824" cy="276999"/>
              </a:xfrm>
              <a:prstGeom prst="rect">
                <a:avLst/>
              </a:prstGeom>
              <a:blipFill>
                <a:blip r:embed="rId6"/>
                <a:stretch>
                  <a:fillRect l="-4950" r="-3465" b="-36957"/>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D40E88A-B612-499F-B29F-1288210BCFA7}"/>
                  </a:ext>
                </a:extLst>
              </p:cNvPr>
              <p:cNvSpPr txBox="1"/>
              <p:nvPr/>
            </p:nvSpPr>
            <p:spPr>
              <a:xfrm>
                <a:off x="989815" y="1455303"/>
                <a:ext cx="116660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𝑝</m:t>
                      </m:r>
                      <m:r>
                        <a:rPr lang="en-US" altLang="ko-KR" b="0" i="1" smtClean="0">
                          <a:latin typeface="Cambria Math" panose="02040503050406030204" pitchFamily="18" charset="0"/>
                        </a:rPr>
                        <m:t>:</m:t>
                      </m:r>
                      <m:r>
                        <m:rPr>
                          <m:sty m:val="p"/>
                        </m:rPr>
                        <a:rPr lang="en-US" altLang="ko-KR" b="0" i="0" smtClean="0">
                          <a:latin typeface="Cambria Math" panose="02040503050406030204" pitchFamily="18" charset="0"/>
                        </a:rPr>
                        <m:t>padding</m:t>
                      </m:r>
                      <m:r>
                        <a:rPr lang="en-US" altLang="ko-KR" b="0" i="0" smtClean="0">
                          <a:latin typeface="Cambria Math" panose="02040503050406030204" pitchFamily="18" charset="0"/>
                        </a:rPr>
                        <m:t> </m:t>
                      </m:r>
                    </m:oMath>
                  </m:oMathPara>
                </a14:m>
                <a:endParaRPr lang="en-US" altLang="ko-KR" b="0" dirty="0"/>
              </a:p>
            </p:txBody>
          </p:sp>
        </mc:Choice>
        <mc:Fallback xmlns="">
          <p:sp>
            <p:nvSpPr>
              <p:cNvPr id="12" name="TextBox 11">
                <a:extLst>
                  <a:ext uri="{FF2B5EF4-FFF2-40B4-BE49-F238E27FC236}">
                    <a16:creationId xmlns:a16="http://schemas.microsoft.com/office/drawing/2014/main" id="{ED40E88A-B612-499F-B29F-1288210BCFA7}"/>
                  </a:ext>
                </a:extLst>
              </p:cNvPr>
              <p:cNvSpPr txBox="1">
                <a:spLocks noRot="1" noChangeAspect="1" noMove="1" noResize="1" noEditPoints="1" noAdjustHandles="1" noChangeArrowheads="1" noChangeShapeType="1" noTextEdit="1"/>
              </p:cNvSpPr>
              <p:nvPr/>
            </p:nvSpPr>
            <p:spPr>
              <a:xfrm>
                <a:off x="989815" y="1455303"/>
                <a:ext cx="1166601" cy="276999"/>
              </a:xfrm>
              <a:prstGeom prst="rect">
                <a:avLst/>
              </a:prstGeom>
              <a:blipFill>
                <a:blip r:embed="rId7"/>
                <a:stretch>
                  <a:fillRect l="-3646" r="-1042" b="-40000"/>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7109788-308C-4AE8-A8F0-4CBA03B90839}"/>
                  </a:ext>
                </a:extLst>
              </p:cNvPr>
              <p:cNvSpPr txBox="1"/>
              <p:nvPr/>
            </p:nvSpPr>
            <p:spPr>
              <a:xfrm>
                <a:off x="984728" y="1773860"/>
                <a:ext cx="97456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𝑠</m:t>
                      </m:r>
                      <m:r>
                        <a:rPr lang="en-US" altLang="ko-KR" b="0" i="1" smtClean="0">
                          <a:latin typeface="Cambria Math" panose="02040503050406030204" pitchFamily="18" charset="0"/>
                        </a:rPr>
                        <m:t>:</m:t>
                      </m:r>
                      <m:r>
                        <m:rPr>
                          <m:sty m:val="p"/>
                        </m:rPr>
                        <a:rPr lang="en-US" altLang="ko-KR" b="0" i="0" smtClean="0">
                          <a:latin typeface="Cambria Math" panose="02040503050406030204" pitchFamily="18" charset="0"/>
                        </a:rPr>
                        <m:t>stride</m:t>
                      </m:r>
                      <m:r>
                        <a:rPr lang="en-US" altLang="ko-KR" b="0" i="0" smtClean="0">
                          <a:latin typeface="Cambria Math" panose="02040503050406030204" pitchFamily="18" charset="0"/>
                        </a:rPr>
                        <m:t>  </m:t>
                      </m:r>
                    </m:oMath>
                  </m:oMathPara>
                </a14:m>
                <a:endParaRPr lang="en-US" altLang="ko-KR" b="0" dirty="0"/>
              </a:p>
            </p:txBody>
          </p:sp>
        </mc:Choice>
        <mc:Fallback xmlns="">
          <p:sp>
            <p:nvSpPr>
              <p:cNvPr id="13" name="TextBox 12">
                <a:extLst>
                  <a:ext uri="{FF2B5EF4-FFF2-40B4-BE49-F238E27FC236}">
                    <a16:creationId xmlns:a16="http://schemas.microsoft.com/office/drawing/2014/main" id="{D7109788-308C-4AE8-A8F0-4CBA03B90839}"/>
                  </a:ext>
                </a:extLst>
              </p:cNvPr>
              <p:cNvSpPr txBox="1">
                <a:spLocks noRot="1" noChangeAspect="1" noMove="1" noResize="1" noEditPoints="1" noAdjustHandles="1" noChangeArrowheads="1" noChangeShapeType="1" noTextEdit="1"/>
              </p:cNvSpPr>
              <p:nvPr/>
            </p:nvSpPr>
            <p:spPr>
              <a:xfrm>
                <a:off x="984728" y="1773860"/>
                <a:ext cx="974561" cy="276999"/>
              </a:xfrm>
              <a:prstGeom prst="rect">
                <a:avLst/>
              </a:prstGeom>
              <a:blipFill>
                <a:blip r:embed="rId8"/>
                <a:stretch>
                  <a:fillRect l="-1887" b="-13333"/>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1B63564D-6943-44B9-9637-15E43299395C}"/>
                  </a:ext>
                </a:extLst>
              </p:cNvPr>
              <p:cNvSpPr txBox="1"/>
              <p:nvPr/>
            </p:nvSpPr>
            <p:spPr>
              <a:xfrm>
                <a:off x="881033" y="2106608"/>
                <a:ext cx="345658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b="0" i="1" smtClean="0">
                              <a:latin typeface="Cambria Math" panose="02040503050406030204" pitchFamily="18" charset="0"/>
                            </a:rPr>
                          </m:ctrlPr>
                        </m:sSubPr>
                        <m:e>
                          <m:r>
                            <a:rPr lang="en-US" altLang="ko-KR" b="0" i="1" smtClean="0">
                              <a:latin typeface="Cambria Math" panose="02040503050406030204" pitchFamily="18" charset="0"/>
                            </a:rPr>
                            <m:t>𝑁</m:t>
                          </m:r>
                        </m:e>
                        <m:sub>
                          <m:r>
                            <a:rPr lang="en-US" altLang="ko-KR" b="0" i="1" smtClean="0">
                              <a:latin typeface="Cambria Math" panose="02040503050406030204" pitchFamily="18" charset="0"/>
                            </a:rPr>
                            <m:t>𝑐</m:t>
                          </m:r>
                        </m:sub>
                      </m:sSub>
                      <m:r>
                        <a:rPr lang="en-US" altLang="ko-KR" b="0" i="1" smtClean="0">
                          <a:latin typeface="Cambria Math" panose="02040503050406030204" pitchFamily="18" charset="0"/>
                        </a:rPr>
                        <m:t>:</m:t>
                      </m:r>
                      <m:r>
                        <m:rPr>
                          <m:sty m:val="p"/>
                        </m:rPr>
                        <a:rPr lang="en-US" altLang="ko-KR" b="0" i="0" smtClean="0">
                          <a:latin typeface="Cambria Math" panose="02040503050406030204" pitchFamily="18" charset="0"/>
                        </a:rPr>
                        <m:t>number</m:t>
                      </m:r>
                      <m:r>
                        <a:rPr lang="en-US" altLang="ko-KR" b="0" i="0" smtClean="0">
                          <a:latin typeface="Cambria Math" panose="02040503050406030204" pitchFamily="18" charset="0"/>
                        </a:rPr>
                        <m:t> </m:t>
                      </m:r>
                      <m:r>
                        <m:rPr>
                          <m:sty m:val="p"/>
                        </m:rPr>
                        <a:rPr lang="en-US" altLang="ko-KR" b="0" i="0" smtClean="0">
                          <a:latin typeface="Cambria Math" panose="02040503050406030204" pitchFamily="18" charset="0"/>
                        </a:rPr>
                        <m:t>of</m:t>
                      </m:r>
                      <m:r>
                        <a:rPr lang="en-US" altLang="ko-KR" b="0" i="0" smtClean="0">
                          <a:latin typeface="Cambria Math" panose="02040503050406030204" pitchFamily="18" charset="0"/>
                        </a:rPr>
                        <m:t> </m:t>
                      </m:r>
                      <m:r>
                        <m:rPr>
                          <m:sty m:val="p"/>
                        </m:rPr>
                        <a:rPr lang="en-US" altLang="ko-KR" b="0" i="0" smtClean="0">
                          <a:latin typeface="Cambria Math" panose="02040503050406030204" pitchFamily="18" charset="0"/>
                        </a:rPr>
                        <m:t>filters</m:t>
                      </m:r>
                      <m:r>
                        <a:rPr lang="en-US" altLang="ko-KR" b="0" i="0" smtClean="0">
                          <a:latin typeface="Cambria Math" panose="02040503050406030204" pitchFamily="18" charset="0"/>
                        </a:rPr>
                        <m:t> (</m:t>
                      </m:r>
                      <m:r>
                        <m:rPr>
                          <m:sty m:val="p"/>
                        </m:rPr>
                        <a:rPr lang="en-US" altLang="ko-KR" b="0" i="0" smtClean="0">
                          <a:latin typeface="Cambria Math" panose="02040503050406030204" pitchFamily="18" charset="0"/>
                        </a:rPr>
                        <m:t>channels</m:t>
                      </m:r>
                      <m:r>
                        <a:rPr lang="en-US" altLang="ko-KR" b="0" i="0" smtClean="0">
                          <a:latin typeface="Cambria Math" panose="02040503050406030204" pitchFamily="18" charset="0"/>
                        </a:rPr>
                        <m:t> )  </m:t>
                      </m:r>
                    </m:oMath>
                  </m:oMathPara>
                </a14:m>
                <a:endParaRPr lang="en-US" altLang="ko-KR" b="0" dirty="0"/>
              </a:p>
            </p:txBody>
          </p:sp>
        </mc:Choice>
        <mc:Fallback xmlns="">
          <p:sp>
            <p:nvSpPr>
              <p:cNvPr id="14" name="TextBox 13">
                <a:extLst>
                  <a:ext uri="{FF2B5EF4-FFF2-40B4-BE49-F238E27FC236}">
                    <a16:creationId xmlns:a16="http://schemas.microsoft.com/office/drawing/2014/main" id="{1B63564D-6943-44B9-9637-15E43299395C}"/>
                  </a:ext>
                </a:extLst>
              </p:cNvPr>
              <p:cNvSpPr txBox="1">
                <a:spLocks noRot="1" noChangeAspect="1" noMove="1" noResize="1" noEditPoints="1" noAdjustHandles="1" noChangeArrowheads="1" noChangeShapeType="1" noTextEdit="1"/>
              </p:cNvSpPr>
              <p:nvPr/>
            </p:nvSpPr>
            <p:spPr>
              <a:xfrm>
                <a:off x="881033" y="2106608"/>
                <a:ext cx="3456587" cy="276999"/>
              </a:xfrm>
              <a:prstGeom prst="rect">
                <a:avLst/>
              </a:prstGeom>
              <a:blipFill>
                <a:blip r:embed="rId9"/>
                <a:stretch>
                  <a:fillRect b="-40000"/>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5" name="직사각형 14">
                <a:extLst>
                  <a:ext uri="{FF2B5EF4-FFF2-40B4-BE49-F238E27FC236}">
                    <a16:creationId xmlns:a16="http://schemas.microsoft.com/office/drawing/2014/main" id="{5D20933E-D04B-4FCB-9763-273D9DE2A5BE}"/>
                  </a:ext>
                </a:extLst>
              </p:cNvPr>
              <p:cNvSpPr/>
              <p:nvPr/>
            </p:nvSpPr>
            <p:spPr>
              <a:xfrm>
                <a:off x="4884460" y="1225679"/>
                <a:ext cx="5874044" cy="504818"/>
              </a:xfrm>
              <a:prstGeom prst="rect">
                <a:avLst/>
              </a:prstGeom>
            </p:spPr>
            <p:txBody>
              <a:bodyPr wrap="none">
                <a:spAutoFit/>
              </a:bodyPr>
              <a:lstStyle/>
              <a:p>
                <a:r>
                  <a:rPr lang="en-US" altLang="ko-KR" dirty="0"/>
                  <a:t>Convolution Results: </a:t>
                </a:r>
                <a14:m>
                  <m:oMath xmlns:m="http://schemas.openxmlformats.org/officeDocument/2006/math">
                    <m:d>
                      <m:dPr>
                        <m:begChr m:val="["/>
                        <m:endChr m:val="]"/>
                        <m:ctrlPr>
                          <a:rPr lang="en-US" altLang="ko-KR" i="1">
                            <a:latin typeface="Cambria Math" panose="02040503050406030204" pitchFamily="18" charset="0"/>
                          </a:rPr>
                        </m:ctrlPr>
                      </m:dPr>
                      <m:e>
                        <m:f>
                          <m:fPr>
                            <m:ctrlPr>
                              <a:rPr lang="en-US" altLang="ko-KR" i="1">
                                <a:latin typeface="Cambria Math" panose="02040503050406030204" pitchFamily="18" charset="0"/>
                              </a:rPr>
                            </m:ctrlPr>
                          </m:fPr>
                          <m:num>
                            <m:r>
                              <a:rPr lang="en-US" altLang="ko-KR" i="1">
                                <a:latin typeface="Cambria Math" panose="02040503050406030204" pitchFamily="18" charset="0"/>
                              </a:rPr>
                              <m:t>𝑛</m:t>
                            </m:r>
                            <m:r>
                              <a:rPr lang="en-US" altLang="ko-KR" i="1">
                                <a:latin typeface="Cambria Math" panose="02040503050406030204" pitchFamily="18" charset="0"/>
                              </a:rPr>
                              <m:t>+2</m:t>
                            </m:r>
                            <m:r>
                              <a:rPr lang="en-US" altLang="ko-KR" i="1">
                                <a:latin typeface="Cambria Math" panose="02040503050406030204" pitchFamily="18" charset="0"/>
                              </a:rPr>
                              <m:t>𝑝</m:t>
                            </m:r>
                            <m:r>
                              <a:rPr lang="en-US" altLang="ko-KR" i="1">
                                <a:latin typeface="Cambria Math" panose="02040503050406030204" pitchFamily="18" charset="0"/>
                              </a:rPr>
                              <m:t>−</m:t>
                            </m:r>
                            <m:r>
                              <a:rPr lang="en-US" altLang="ko-KR" i="1">
                                <a:latin typeface="Cambria Math" panose="02040503050406030204" pitchFamily="18" charset="0"/>
                              </a:rPr>
                              <m:t>𝑓</m:t>
                            </m:r>
                          </m:num>
                          <m:den>
                            <m:r>
                              <a:rPr lang="en-US" altLang="ko-KR" i="1">
                                <a:latin typeface="Cambria Math" panose="02040503050406030204" pitchFamily="18" charset="0"/>
                              </a:rPr>
                              <m:t>𝑠</m:t>
                            </m:r>
                          </m:den>
                        </m:f>
                        <m:r>
                          <a:rPr lang="en-US" altLang="ko-KR" i="1">
                            <a:latin typeface="Cambria Math" panose="02040503050406030204" pitchFamily="18" charset="0"/>
                          </a:rPr>
                          <m:t>+1</m:t>
                        </m:r>
                        <m:r>
                          <m:rPr>
                            <m:nor/>
                          </m:rPr>
                          <a:rPr lang="ko-KR" altLang="en-US" dirty="0"/>
                          <m:t> </m:t>
                        </m:r>
                      </m:e>
                    </m:d>
                  </m:oMath>
                </a14:m>
                <a:r>
                  <a:rPr lang="en-US" altLang="ko-KR" dirty="0">
                    <a:ea typeface="Cambria Math" panose="02040503050406030204" pitchFamily="18" charset="0"/>
                  </a:rPr>
                  <a:t> </a:t>
                </a:r>
                <a14:m>
                  <m:oMath xmlns:m="http://schemas.openxmlformats.org/officeDocument/2006/math">
                    <m:r>
                      <a:rPr lang="en-US" altLang="ko-KR" i="1" dirty="0">
                        <a:latin typeface="Cambria Math" panose="02040503050406030204" pitchFamily="18" charset="0"/>
                        <a:ea typeface="Cambria Math" panose="02040503050406030204" pitchFamily="18" charset="0"/>
                      </a:rPr>
                      <m:t>×</m:t>
                    </m:r>
                  </m:oMath>
                </a14:m>
                <a:r>
                  <a:rPr lang="en-US" altLang="ko-KR" dirty="0"/>
                  <a:t> </a:t>
                </a:r>
                <a14:m>
                  <m:oMath xmlns:m="http://schemas.openxmlformats.org/officeDocument/2006/math">
                    <m:d>
                      <m:dPr>
                        <m:begChr m:val="["/>
                        <m:endChr m:val="]"/>
                        <m:ctrlPr>
                          <a:rPr lang="en-US" altLang="ko-KR" i="1">
                            <a:latin typeface="Cambria Math" panose="02040503050406030204" pitchFamily="18" charset="0"/>
                          </a:rPr>
                        </m:ctrlPr>
                      </m:dPr>
                      <m:e>
                        <m:f>
                          <m:fPr>
                            <m:ctrlPr>
                              <a:rPr lang="en-US" altLang="ko-KR" i="1">
                                <a:latin typeface="Cambria Math" panose="02040503050406030204" pitchFamily="18" charset="0"/>
                              </a:rPr>
                            </m:ctrlPr>
                          </m:fPr>
                          <m:num>
                            <m:r>
                              <a:rPr lang="en-US" altLang="ko-KR" i="1">
                                <a:latin typeface="Cambria Math" panose="02040503050406030204" pitchFamily="18" charset="0"/>
                              </a:rPr>
                              <m:t>𝑛</m:t>
                            </m:r>
                            <m:r>
                              <a:rPr lang="en-US" altLang="ko-KR" i="1">
                                <a:latin typeface="Cambria Math" panose="02040503050406030204" pitchFamily="18" charset="0"/>
                              </a:rPr>
                              <m:t>+2</m:t>
                            </m:r>
                            <m:r>
                              <a:rPr lang="en-US" altLang="ko-KR" i="1">
                                <a:latin typeface="Cambria Math" panose="02040503050406030204" pitchFamily="18" charset="0"/>
                              </a:rPr>
                              <m:t>𝑝</m:t>
                            </m:r>
                            <m:r>
                              <a:rPr lang="en-US" altLang="ko-KR" i="1">
                                <a:latin typeface="Cambria Math" panose="02040503050406030204" pitchFamily="18" charset="0"/>
                              </a:rPr>
                              <m:t>−</m:t>
                            </m:r>
                            <m:r>
                              <a:rPr lang="en-US" altLang="ko-KR" i="1">
                                <a:latin typeface="Cambria Math" panose="02040503050406030204" pitchFamily="18" charset="0"/>
                              </a:rPr>
                              <m:t>𝑓</m:t>
                            </m:r>
                          </m:num>
                          <m:den>
                            <m:r>
                              <a:rPr lang="en-US" altLang="ko-KR" i="1">
                                <a:latin typeface="Cambria Math" panose="02040503050406030204" pitchFamily="18" charset="0"/>
                              </a:rPr>
                              <m:t>𝑠</m:t>
                            </m:r>
                          </m:den>
                        </m:f>
                        <m:r>
                          <a:rPr lang="en-US" altLang="ko-KR" i="1">
                            <a:latin typeface="Cambria Math" panose="02040503050406030204" pitchFamily="18" charset="0"/>
                          </a:rPr>
                          <m:t>+1</m:t>
                        </m:r>
                        <m:r>
                          <m:rPr>
                            <m:nor/>
                          </m:rPr>
                          <a:rPr lang="ko-KR" altLang="en-US" dirty="0"/>
                          <m:t> </m:t>
                        </m:r>
                      </m:e>
                    </m:d>
                    <m:r>
                      <a:rPr lang="en-US" altLang="ko-KR" i="1" dirty="0" smtClean="0">
                        <a:latin typeface="Cambria Math" panose="02040503050406030204" pitchFamily="18" charset="0"/>
                        <a:ea typeface="Cambria Math" panose="02040503050406030204" pitchFamily="18" charset="0"/>
                      </a:rPr>
                      <m:t>×</m:t>
                    </m:r>
                    <m:sSub>
                      <m:sSubPr>
                        <m:ctrlPr>
                          <a:rPr lang="pt-BR" altLang="ko-KR" i="1">
                            <a:latin typeface="Cambria Math" panose="02040503050406030204" pitchFamily="18" charset="0"/>
                          </a:rPr>
                        </m:ctrlPr>
                      </m:sSubPr>
                      <m:e>
                        <m:r>
                          <a:rPr lang="en-US" altLang="ko-KR" i="1">
                            <a:latin typeface="Cambria Math" panose="02040503050406030204" pitchFamily="18" charset="0"/>
                          </a:rPr>
                          <m:t>𝑁</m:t>
                        </m:r>
                      </m:e>
                      <m:sub>
                        <m:r>
                          <a:rPr lang="en-US" altLang="ko-KR" i="1">
                            <a:latin typeface="Cambria Math" panose="02040503050406030204" pitchFamily="18" charset="0"/>
                          </a:rPr>
                          <m:t>𝑐</m:t>
                        </m:r>
                      </m:sub>
                    </m:sSub>
                  </m:oMath>
                </a14:m>
                <a:endParaRPr lang="ko-KR" altLang="en-US" dirty="0"/>
              </a:p>
            </p:txBody>
          </p:sp>
        </mc:Choice>
        <mc:Fallback xmlns="">
          <p:sp>
            <p:nvSpPr>
              <p:cNvPr id="15" name="직사각형 14">
                <a:extLst>
                  <a:ext uri="{FF2B5EF4-FFF2-40B4-BE49-F238E27FC236}">
                    <a16:creationId xmlns:a16="http://schemas.microsoft.com/office/drawing/2014/main" id="{5D20933E-D04B-4FCB-9763-273D9DE2A5BE}"/>
                  </a:ext>
                </a:extLst>
              </p:cNvPr>
              <p:cNvSpPr>
                <a:spLocks noRot="1" noChangeAspect="1" noMove="1" noResize="1" noEditPoints="1" noAdjustHandles="1" noChangeArrowheads="1" noChangeShapeType="1" noTextEdit="1"/>
              </p:cNvSpPr>
              <p:nvPr/>
            </p:nvSpPr>
            <p:spPr>
              <a:xfrm>
                <a:off x="4884460" y="1225679"/>
                <a:ext cx="5874044" cy="504818"/>
              </a:xfrm>
              <a:prstGeom prst="rect">
                <a:avLst/>
              </a:prstGeom>
              <a:blipFill>
                <a:blip r:embed="rId10"/>
                <a:stretch>
                  <a:fillRect l="-830" b="-3614"/>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7D565466-A63B-4A8D-B68C-AE59908C9955}"/>
                  </a:ext>
                </a:extLst>
              </p:cNvPr>
              <p:cNvSpPr txBox="1"/>
              <p:nvPr/>
            </p:nvSpPr>
            <p:spPr>
              <a:xfrm>
                <a:off x="5182641" y="2884460"/>
                <a:ext cx="1913641" cy="307777"/>
              </a:xfrm>
              <a:prstGeom prst="rect">
                <a:avLst/>
              </a:prstGeom>
              <a:noFill/>
              <a:ln>
                <a:solidFill>
                  <a:srgbClr val="FF0000"/>
                </a:solidFill>
              </a:ln>
            </p:spPr>
            <p:txBody>
              <a:bodyPr wrap="square" rtlCol="0">
                <a:spAutoFit/>
              </a:bodyPr>
              <a:lstStyle/>
              <a:p>
                <a:pPr algn="ctr"/>
                <a:r>
                  <a:rPr lang="en-US" altLang="ko-KR" sz="1400" dirty="0"/>
                  <a:t>Kernel shape: 5</a:t>
                </a:r>
                <a14:m>
                  <m:oMath xmlns:m="http://schemas.openxmlformats.org/officeDocument/2006/math">
                    <m:r>
                      <a:rPr lang="en-US" altLang="ko-KR" sz="1400" i="1" dirty="0">
                        <a:latin typeface="Cambria Math" panose="02040503050406030204" pitchFamily="18" charset="0"/>
                        <a:ea typeface="Cambria Math" panose="02040503050406030204" pitchFamily="18" charset="0"/>
                      </a:rPr>
                      <m:t>×</m:t>
                    </m:r>
                  </m:oMath>
                </a14:m>
                <a:r>
                  <a:rPr lang="en-US" altLang="ko-KR" sz="1400" dirty="0"/>
                  <a:t>5</a:t>
                </a:r>
                <a14:m>
                  <m:oMath xmlns:m="http://schemas.openxmlformats.org/officeDocument/2006/math">
                    <m:r>
                      <a:rPr lang="en-US" altLang="ko-KR" sz="1400" i="1" dirty="0">
                        <a:latin typeface="Cambria Math" panose="02040503050406030204" pitchFamily="18" charset="0"/>
                        <a:ea typeface="Cambria Math" panose="02040503050406030204" pitchFamily="18" charset="0"/>
                      </a:rPr>
                      <m:t>×</m:t>
                    </m:r>
                  </m:oMath>
                </a14:m>
                <a:r>
                  <a:rPr lang="en-US" altLang="ko-KR" sz="1400" dirty="0"/>
                  <a:t>6</a:t>
                </a:r>
                <a:endParaRPr lang="ko-KR" altLang="en-US" sz="1400" dirty="0"/>
              </a:p>
            </p:txBody>
          </p:sp>
        </mc:Choice>
        <mc:Fallback xmlns="">
          <p:sp>
            <p:nvSpPr>
              <p:cNvPr id="2" name="TextBox 1">
                <a:extLst>
                  <a:ext uri="{FF2B5EF4-FFF2-40B4-BE49-F238E27FC236}">
                    <a16:creationId xmlns:a16="http://schemas.microsoft.com/office/drawing/2014/main" id="{7D565466-A63B-4A8D-B68C-AE59908C9955}"/>
                  </a:ext>
                </a:extLst>
              </p:cNvPr>
              <p:cNvSpPr txBox="1">
                <a:spLocks noRot="1" noChangeAspect="1" noMove="1" noResize="1" noEditPoints="1" noAdjustHandles="1" noChangeArrowheads="1" noChangeShapeType="1" noTextEdit="1"/>
              </p:cNvSpPr>
              <p:nvPr/>
            </p:nvSpPr>
            <p:spPr>
              <a:xfrm>
                <a:off x="5182641" y="2884460"/>
                <a:ext cx="1913641" cy="307777"/>
              </a:xfrm>
              <a:prstGeom prst="rect">
                <a:avLst/>
              </a:prstGeom>
              <a:blipFill>
                <a:blip r:embed="rId11"/>
                <a:stretch>
                  <a:fillRect t="-1887" b="-16981"/>
                </a:stretch>
              </a:blipFill>
              <a:ln>
                <a:solidFill>
                  <a:srgbClr val="FF0000"/>
                </a:solidFill>
              </a:ln>
            </p:spPr>
            <p:txBody>
              <a:bodyPr/>
              <a:lstStyle/>
              <a:p>
                <a:r>
                  <a:rPr lang="ko-KR" altLang="en-US">
                    <a:noFill/>
                  </a:rPr>
                  <a:t> </a:t>
                </a:r>
              </a:p>
            </p:txBody>
          </p:sp>
        </mc:Fallback>
      </mc:AlternateContent>
      <p:cxnSp>
        <p:nvCxnSpPr>
          <p:cNvPr id="28" name="직선 화살표 연결선 27">
            <a:extLst>
              <a:ext uri="{FF2B5EF4-FFF2-40B4-BE49-F238E27FC236}">
                <a16:creationId xmlns:a16="http://schemas.microsoft.com/office/drawing/2014/main" id="{D643048C-B6C2-4CFA-9AB5-37243AA55676}"/>
              </a:ext>
            </a:extLst>
          </p:cNvPr>
          <p:cNvCxnSpPr>
            <a:cxnSpLocks/>
            <a:stCxn id="2" idx="2"/>
          </p:cNvCxnSpPr>
          <p:nvPr/>
        </p:nvCxnSpPr>
        <p:spPr>
          <a:xfrm>
            <a:off x="6139462" y="3192237"/>
            <a:ext cx="0" cy="49584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A465C65-2BDD-41E4-8992-6F1FD825B852}"/>
              </a:ext>
            </a:extLst>
          </p:cNvPr>
          <p:cNvSpPr txBox="1"/>
          <p:nvPr/>
        </p:nvSpPr>
        <p:spPr>
          <a:xfrm>
            <a:off x="1855362" y="5395210"/>
            <a:ext cx="7763005" cy="923330"/>
          </a:xfrm>
          <a:prstGeom prst="rect">
            <a:avLst/>
          </a:prstGeom>
          <a:noFill/>
        </p:spPr>
        <p:txBody>
          <a:bodyPr wrap="square" rtlCol="0">
            <a:spAutoFit/>
          </a:bodyPr>
          <a:lstStyle/>
          <a:p>
            <a:pPr marL="342900" indent="-342900">
              <a:buFont typeface="+mj-lt"/>
              <a:buAutoNum type="arabicPeriod"/>
            </a:pPr>
            <a:r>
              <a:rPr lang="en-US" altLang="ko-KR" dirty="0"/>
              <a:t>32x32 </a:t>
            </a:r>
            <a:r>
              <a:rPr lang="ko-KR" altLang="en-US" dirty="0"/>
              <a:t>입력에 </a:t>
            </a:r>
            <a:r>
              <a:rPr lang="ko-KR" altLang="en-US" dirty="0" err="1"/>
              <a:t>컨볼루션층과</a:t>
            </a:r>
            <a:r>
              <a:rPr lang="ko-KR" altLang="en-US" dirty="0"/>
              <a:t> </a:t>
            </a:r>
            <a:r>
              <a:rPr lang="ko-KR" altLang="en-US" dirty="0" err="1"/>
              <a:t>풀링층을</a:t>
            </a:r>
            <a:r>
              <a:rPr lang="ko-KR" altLang="en-US" dirty="0"/>
              <a:t> 적용</a:t>
            </a:r>
            <a:endParaRPr lang="en-US" altLang="ko-KR" dirty="0"/>
          </a:p>
          <a:p>
            <a:pPr marL="342900" indent="-342900">
              <a:buFont typeface="+mj-lt"/>
              <a:buAutoNum type="arabicPeriod"/>
            </a:pPr>
            <a:endParaRPr lang="en-US" altLang="ko-KR" dirty="0"/>
          </a:p>
          <a:p>
            <a:pPr marL="342900" indent="-342900">
              <a:buFont typeface="+mj-lt"/>
              <a:buAutoNum type="arabicPeriod"/>
            </a:pPr>
            <a:r>
              <a:rPr lang="ko-KR" altLang="en-US" dirty="0"/>
              <a:t>완전연결층을 거친 후 </a:t>
            </a:r>
            <a:r>
              <a:rPr lang="en-US" altLang="ko-KR" dirty="0"/>
              <a:t>10</a:t>
            </a:r>
            <a:r>
              <a:rPr lang="ko-KR" altLang="en-US" dirty="0"/>
              <a:t>개의 </a:t>
            </a:r>
            <a:r>
              <a:rPr lang="en-US" altLang="ko-KR" dirty="0"/>
              <a:t>SoftMax </a:t>
            </a:r>
            <a:r>
              <a:rPr lang="ko-KR" altLang="en-US" dirty="0" err="1"/>
              <a:t>출력노드로</a:t>
            </a:r>
            <a:r>
              <a:rPr lang="ko-KR" altLang="en-US" dirty="0"/>
              <a:t> 필기체 숫자 인식</a:t>
            </a:r>
          </a:p>
        </p:txBody>
      </p:sp>
      <p:sp>
        <p:nvSpPr>
          <p:cNvPr id="16" name="직사각형 15">
            <a:extLst>
              <a:ext uri="{FF2B5EF4-FFF2-40B4-BE49-F238E27FC236}">
                <a16:creationId xmlns:a16="http://schemas.microsoft.com/office/drawing/2014/main" id="{F06D8F3A-9EF5-414E-AEE8-4086DA483DE8}"/>
              </a:ext>
            </a:extLst>
          </p:cNvPr>
          <p:cNvSpPr/>
          <p:nvPr/>
        </p:nvSpPr>
        <p:spPr>
          <a:xfrm>
            <a:off x="1959289" y="4910937"/>
            <a:ext cx="6496554"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직사각형 16">
            <a:extLst>
              <a:ext uri="{FF2B5EF4-FFF2-40B4-BE49-F238E27FC236}">
                <a16:creationId xmlns:a16="http://schemas.microsoft.com/office/drawing/2014/main" id="{3A8C9390-BE81-4661-A703-55915B1A9867}"/>
              </a:ext>
            </a:extLst>
          </p:cNvPr>
          <p:cNvSpPr/>
          <p:nvPr/>
        </p:nvSpPr>
        <p:spPr>
          <a:xfrm>
            <a:off x="2266575" y="5767011"/>
            <a:ext cx="4392807"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직사각형 17">
            <a:extLst>
              <a:ext uri="{FF2B5EF4-FFF2-40B4-BE49-F238E27FC236}">
                <a16:creationId xmlns:a16="http://schemas.microsoft.com/office/drawing/2014/main" id="{F1A7BF45-201E-49BB-9B38-ACE4D3201F5D}"/>
              </a:ext>
            </a:extLst>
          </p:cNvPr>
          <p:cNvSpPr/>
          <p:nvPr/>
        </p:nvSpPr>
        <p:spPr>
          <a:xfrm flipV="1">
            <a:off x="8675498" y="4908182"/>
            <a:ext cx="1186416" cy="4572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직사각형 18">
            <a:extLst>
              <a:ext uri="{FF2B5EF4-FFF2-40B4-BE49-F238E27FC236}">
                <a16:creationId xmlns:a16="http://schemas.microsoft.com/office/drawing/2014/main" id="{46265474-95D4-4B61-A810-F3261545753D}"/>
              </a:ext>
            </a:extLst>
          </p:cNvPr>
          <p:cNvSpPr/>
          <p:nvPr/>
        </p:nvSpPr>
        <p:spPr>
          <a:xfrm flipV="1">
            <a:off x="2311809" y="6295780"/>
            <a:ext cx="6956897" cy="4571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화살표: 오른쪽 5">
            <a:extLst>
              <a:ext uri="{FF2B5EF4-FFF2-40B4-BE49-F238E27FC236}">
                <a16:creationId xmlns:a16="http://schemas.microsoft.com/office/drawing/2014/main" id="{BDAAB6F5-A52C-48DF-B41D-30C92CEE9AAC}"/>
              </a:ext>
            </a:extLst>
          </p:cNvPr>
          <p:cNvSpPr/>
          <p:nvPr/>
        </p:nvSpPr>
        <p:spPr>
          <a:xfrm>
            <a:off x="2815956" y="1356041"/>
            <a:ext cx="1884059" cy="216679"/>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6982981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149587" y="233215"/>
            <a:ext cx="11082716" cy="5568854"/>
          </a:xfrm>
        </p:spPr>
        <p:txBody>
          <a:bodyPr>
            <a:normAutofit/>
          </a:bodyPr>
          <a:lstStyle/>
          <a:p>
            <a:r>
              <a:rPr lang="en-US" altLang="ko-KR" dirty="0" err="1"/>
              <a:t>AlextNet</a:t>
            </a:r>
            <a:r>
              <a:rPr lang="en-US" altLang="ko-KR" dirty="0"/>
              <a:t>: ILSVRC2012(120</a:t>
            </a:r>
            <a:r>
              <a:rPr lang="ko-KR" altLang="en-US" dirty="0"/>
              <a:t>만장의 영상을 </a:t>
            </a:r>
            <a:r>
              <a:rPr lang="en-US" altLang="ko-KR" dirty="0"/>
              <a:t>1000</a:t>
            </a:r>
            <a:r>
              <a:rPr lang="ko-KR" altLang="en-US" dirty="0"/>
              <a:t>개의 클래스로 구분</a:t>
            </a:r>
            <a:r>
              <a:rPr lang="en-US" altLang="ko-KR" dirty="0"/>
              <a:t>)</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0D37D59-FAE8-4FD2-B727-4F3B2695D252}"/>
                  </a:ext>
                </a:extLst>
              </p:cNvPr>
              <p:cNvSpPr txBox="1"/>
              <p:nvPr/>
            </p:nvSpPr>
            <p:spPr>
              <a:xfrm>
                <a:off x="468261" y="874419"/>
                <a:ext cx="127676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𝑛</m:t>
                      </m:r>
                      <m:r>
                        <a:rPr lang="en-US" altLang="ko-KR" b="0" i="1" smtClean="0">
                          <a:latin typeface="Cambria Math" panose="02040503050406030204" pitchFamily="18" charset="0"/>
                        </a:rPr>
                        <m:t>:</m:t>
                      </m:r>
                      <m:r>
                        <m:rPr>
                          <m:sty m:val="p"/>
                        </m:rPr>
                        <a:rPr lang="en-US" altLang="ko-KR" b="0" i="0" smtClean="0">
                          <a:latin typeface="Cambria Math" panose="02040503050406030204" pitchFamily="18" charset="0"/>
                        </a:rPr>
                        <m:t>input</m:t>
                      </m:r>
                      <m:r>
                        <a:rPr lang="en-US" altLang="ko-KR" b="0" i="0" smtClean="0">
                          <a:latin typeface="Cambria Math" panose="02040503050406030204" pitchFamily="18" charset="0"/>
                        </a:rPr>
                        <m:t> </m:t>
                      </m:r>
                      <m:r>
                        <m:rPr>
                          <m:sty m:val="p"/>
                        </m:rPr>
                        <a:rPr lang="en-US" altLang="ko-KR" b="0" i="0" smtClean="0">
                          <a:latin typeface="Cambria Math" panose="02040503050406030204" pitchFamily="18" charset="0"/>
                        </a:rPr>
                        <m:t>size</m:t>
                      </m:r>
                    </m:oMath>
                  </m:oMathPara>
                </a14:m>
                <a:endParaRPr lang="en-US" altLang="ko-KR" b="0" dirty="0"/>
              </a:p>
            </p:txBody>
          </p:sp>
        </mc:Choice>
        <mc:Fallback xmlns="">
          <p:sp>
            <p:nvSpPr>
              <p:cNvPr id="3" name="TextBox 2">
                <a:extLst>
                  <a:ext uri="{FF2B5EF4-FFF2-40B4-BE49-F238E27FC236}">
                    <a16:creationId xmlns:a16="http://schemas.microsoft.com/office/drawing/2014/main" id="{F0D37D59-FAE8-4FD2-B727-4F3B2695D252}"/>
                  </a:ext>
                </a:extLst>
              </p:cNvPr>
              <p:cNvSpPr txBox="1">
                <a:spLocks noRot="1" noChangeAspect="1" noMove="1" noResize="1" noEditPoints="1" noAdjustHandles="1" noChangeArrowheads="1" noChangeShapeType="1" noTextEdit="1"/>
              </p:cNvSpPr>
              <p:nvPr/>
            </p:nvSpPr>
            <p:spPr>
              <a:xfrm>
                <a:off x="468261" y="874419"/>
                <a:ext cx="1276760" cy="276999"/>
              </a:xfrm>
              <a:prstGeom prst="rect">
                <a:avLst/>
              </a:prstGeom>
              <a:blipFill>
                <a:blip r:embed="rId4"/>
                <a:stretch>
                  <a:fillRect l="-957" r="-3349" b="-36957"/>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F7D8039-1D9F-4B81-8743-6A59A12758F6}"/>
                  </a:ext>
                </a:extLst>
              </p:cNvPr>
              <p:cNvSpPr txBox="1"/>
              <p:nvPr/>
            </p:nvSpPr>
            <p:spPr>
              <a:xfrm>
                <a:off x="432156" y="1165246"/>
                <a:ext cx="1229824"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𝑓</m:t>
                      </m:r>
                      <m:r>
                        <a:rPr lang="en-US" altLang="ko-KR" b="0" i="1" smtClean="0">
                          <a:latin typeface="Cambria Math" panose="02040503050406030204" pitchFamily="18" charset="0"/>
                        </a:rPr>
                        <m:t>:</m:t>
                      </m:r>
                      <m:r>
                        <m:rPr>
                          <m:sty m:val="p"/>
                        </m:rPr>
                        <a:rPr lang="en-US" altLang="ko-KR" b="0" i="0" smtClean="0">
                          <a:latin typeface="Cambria Math" panose="02040503050406030204" pitchFamily="18" charset="0"/>
                        </a:rPr>
                        <m:t>filter</m:t>
                      </m:r>
                      <m:r>
                        <a:rPr lang="en-US" altLang="ko-KR" b="0" i="0" smtClean="0">
                          <a:latin typeface="Cambria Math" panose="02040503050406030204" pitchFamily="18" charset="0"/>
                        </a:rPr>
                        <m:t> </m:t>
                      </m:r>
                      <m:r>
                        <m:rPr>
                          <m:sty m:val="p"/>
                        </m:rPr>
                        <a:rPr lang="en-US" altLang="ko-KR" b="0" i="0" smtClean="0">
                          <a:latin typeface="Cambria Math" panose="02040503050406030204" pitchFamily="18" charset="0"/>
                        </a:rPr>
                        <m:t>size</m:t>
                      </m:r>
                    </m:oMath>
                  </m:oMathPara>
                </a14:m>
                <a:endParaRPr lang="en-US" altLang="ko-KR" b="0" dirty="0"/>
              </a:p>
            </p:txBody>
          </p:sp>
        </mc:Choice>
        <mc:Fallback xmlns="">
          <p:sp>
            <p:nvSpPr>
              <p:cNvPr id="11" name="TextBox 10">
                <a:extLst>
                  <a:ext uri="{FF2B5EF4-FFF2-40B4-BE49-F238E27FC236}">
                    <a16:creationId xmlns:a16="http://schemas.microsoft.com/office/drawing/2014/main" id="{BF7D8039-1D9F-4B81-8743-6A59A12758F6}"/>
                  </a:ext>
                </a:extLst>
              </p:cNvPr>
              <p:cNvSpPr txBox="1">
                <a:spLocks noRot="1" noChangeAspect="1" noMove="1" noResize="1" noEditPoints="1" noAdjustHandles="1" noChangeArrowheads="1" noChangeShapeType="1" noTextEdit="1"/>
              </p:cNvSpPr>
              <p:nvPr/>
            </p:nvSpPr>
            <p:spPr>
              <a:xfrm>
                <a:off x="432156" y="1165246"/>
                <a:ext cx="1229824" cy="276999"/>
              </a:xfrm>
              <a:prstGeom prst="rect">
                <a:avLst/>
              </a:prstGeom>
              <a:blipFill>
                <a:blip r:embed="rId5"/>
                <a:stretch>
                  <a:fillRect l="-4950" r="-2970" b="-36957"/>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D40E88A-B612-499F-B29F-1288210BCFA7}"/>
                  </a:ext>
                </a:extLst>
              </p:cNvPr>
              <p:cNvSpPr txBox="1"/>
              <p:nvPr/>
            </p:nvSpPr>
            <p:spPr>
              <a:xfrm>
                <a:off x="418145" y="1476726"/>
                <a:ext cx="116660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𝑝</m:t>
                      </m:r>
                      <m:r>
                        <a:rPr lang="en-US" altLang="ko-KR" b="0" i="1" smtClean="0">
                          <a:latin typeface="Cambria Math" panose="02040503050406030204" pitchFamily="18" charset="0"/>
                        </a:rPr>
                        <m:t>:</m:t>
                      </m:r>
                      <m:r>
                        <m:rPr>
                          <m:sty m:val="p"/>
                        </m:rPr>
                        <a:rPr lang="en-US" altLang="ko-KR" b="0" i="0" smtClean="0">
                          <a:latin typeface="Cambria Math" panose="02040503050406030204" pitchFamily="18" charset="0"/>
                        </a:rPr>
                        <m:t>padding</m:t>
                      </m:r>
                      <m:r>
                        <a:rPr lang="en-US" altLang="ko-KR" b="0" i="0" smtClean="0">
                          <a:latin typeface="Cambria Math" panose="02040503050406030204" pitchFamily="18" charset="0"/>
                        </a:rPr>
                        <m:t> </m:t>
                      </m:r>
                    </m:oMath>
                  </m:oMathPara>
                </a14:m>
                <a:endParaRPr lang="en-US" altLang="ko-KR" b="0" dirty="0"/>
              </a:p>
            </p:txBody>
          </p:sp>
        </mc:Choice>
        <mc:Fallback xmlns="">
          <p:sp>
            <p:nvSpPr>
              <p:cNvPr id="12" name="TextBox 11">
                <a:extLst>
                  <a:ext uri="{FF2B5EF4-FFF2-40B4-BE49-F238E27FC236}">
                    <a16:creationId xmlns:a16="http://schemas.microsoft.com/office/drawing/2014/main" id="{ED40E88A-B612-499F-B29F-1288210BCFA7}"/>
                  </a:ext>
                </a:extLst>
              </p:cNvPr>
              <p:cNvSpPr txBox="1">
                <a:spLocks noRot="1" noChangeAspect="1" noMove="1" noResize="1" noEditPoints="1" noAdjustHandles="1" noChangeArrowheads="1" noChangeShapeType="1" noTextEdit="1"/>
              </p:cNvSpPr>
              <p:nvPr/>
            </p:nvSpPr>
            <p:spPr>
              <a:xfrm>
                <a:off x="418145" y="1476726"/>
                <a:ext cx="1166601" cy="276999"/>
              </a:xfrm>
              <a:prstGeom prst="rect">
                <a:avLst/>
              </a:prstGeom>
              <a:blipFill>
                <a:blip r:embed="rId6"/>
                <a:stretch>
                  <a:fillRect l="-3665" r="-1571" b="-36957"/>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7109788-308C-4AE8-A8F0-4CBA03B90839}"/>
                  </a:ext>
                </a:extLst>
              </p:cNvPr>
              <p:cNvSpPr txBox="1"/>
              <p:nvPr/>
            </p:nvSpPr>
            <p:spPr>
              <a:xfrm>
                <a:off x="418145" y="1839215"/>
                <a:ext cx="97456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𝑠</m:t>
                      </m:r>
                      <m:r>
                        <a:rPr lang="en-US" altLang="ko-KR" b="0" i="1" smtClean="0">
                          <a:latin typeface="Cambria Math" panose="02040503050406030204" pitchFamily="18" charset="0"/>
                        </a:rPr>
                        <m:t>:</m:t>
                      </m:r>
                      <m:r>
                        <m:rPr>
                          <m:sty m:val="p"/>
                        </m:rPr>
                        <a:rPr lang="en-US" altLang="ko-KR" b="0" i="0" smtClean="0">
                          <a:latin typeface="Cambria Math" panose="02040503050406030204" pitchFamily="18" charset="0"/>
                        </a:rPr>
                        <m:t>stride</m:t>
                      </m:r>
                      <m:r>
                        <a:rPr lang="en-US" altLang="ko-KR" b="0" i="0" smtClean="0">
                          <a:latin typeface="Cambria Math" panose="02040503050406030204" pitchFamily="18" charset="0"/>
                        </a:rPr>
                        <m:t>  </m:t>
                      </m:r>
                    </m:oMath>
                  </m:oMathPara>
                </a14:m>
                <a:endParaRPr lang="en-US" altLang="ko-KR" b="0" dirty="0"/>
              </a:p>
            </p:txBody>
          </p:sp>
        </mc:Choice>
        <mc:Fallback xmlns="">
          <p:sp>
            <p:nvSpPr>
              <p:cNvPr id="13" name="TextBox 12">
                <a:extLst>
                  <a:ext uri="{FF2B5EF4-FFF2-40B4-BE49-F238E27FC236}">
                    <a16:creationId xmlns:a16="http://schemas.microsoft.com/office/drawing/2014/main" id="{D7109788-308C-4AE8-A8F0-4CBA03B90839}"/>
                  </a:ext>
                </a:extLst>
              </p:cNvPr>
              <p:cNvSpPr txBox="1">
                <a:spLocks noRot="1" noChangeAspect="1" noMove="1" noResize="1" noEditPoints="1" noAdjustHandles="1" noChangeArrowheads="1" noChangeShapeType="1" noTextEdit="1"/>
              </p:cNvSpPr>
              <p:nvPr/>
            </p:nvSpPr>
            <p:spPr>
              <a:xfrm>
                <a:off x="418145" y="1839215"/>
                <a:ext cx="974561" cy="276999"/>
              </a:xfrm>
              <a:prstGeom prst="rect">
                <a:avLst/>
              </a:prstGeom>
              <a:blipFill>
                <a:blip r:embed="rId7"/>
                <a:stretch>
                  <a:fillRect l="-1887" b="-13333"/>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1B63564D-6943-44B9-9637-15E43299395C}"/>
                  </a:ext>
                </a:extLst>
              </p:cNvPr>
              <p:cNvSpPr txBox="1"/>
              <p:nvPr/>
            </p:nvSpPr>
            <p:spPr>
              <a:xfrm>
                <a:off x="418145" y="2214388"/>
                <a:ext cx="219502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b="0" i="1" smtClean="0">
                              <a:latin typeface="Cambria Math" panose="02040503050406030204" pitchFamily="18" charset="0"/>
                            </a:rPr>
                          </m:ctrlPr>
                        </m:sSubPr>
                        <m:e>
                          <m:r>
                            <a:rPr lang="en-US" altLang="ko-KR" b="0" i="1" smtClean="0">
                              <a:latin typeface="Cambria Math" panose="02040503050406030204" pitchFamily="18" charset="0"/>
                            </a:rPr>
                            <m:t>𝑁</m:t>
                          </m:r>
                        </m:e>
                        <m:sub>
                          <m:r>
                            <a:rPr lang="en-US" altLang="ko-KR" b="0" i="1" smtClean="0">
                              <a:latin typeface="Cambria Math" panose="02040503050406030204" pitchFamily="18" charset="0"/>
                            </a:rPr>
                            <m:t>𝑐</m:t>
                          </m:r>
                        </m:sub>
                      </m:sSub>
                      <m:r>
                        <a:rPr lang="en-US" altLang="ko-KR" b="0" i="1" smtClean="0">
                          <a:latin typeface="Cambria Math" panose="02040503050406030204" pitchFamily="18" charset="0"/>
                        </a:rPr>
                        <m:t>:</m:t>
                      </m:r>
                      <m:r>
                        <m:rPr>
                          <m:sty m:val="p"/>
                        </m:rPr>
                        <a:rPr lang="en-US" altLang="ko-KR" b="0" i="0" smtClean="0">
                          <a:latin typeface="Cambria Math" panose="02040503050406030204" pitchFamily="18" charset="0"/>
                        </a:rPr>
                        <m:t>number</m:t>
                      </m:r>
                      <m:r>
                        <a:rPr lang="en-US" altLang="ko-KR" b="0" i="0" smtClean="0">
                          <a:latin typeface="Cambria Math" panose="02040503050406030204" pitchFamily="18" charset="0"/>
                        </a:rPr>
                        <m:t> </m:t>
                      </m:r>
                      <m:r>
                        <m:rPr>
                          <m:sty m:val="p"/>
                        </m:rPr>
                        <a:rPr lang="en-US" altLang="ko-KR" b="0" i="0" smtClean="0">
                          <a:latin typeface="Cambria Math" panose="02040503050406030204" pitchFamily="18" charset="0"/>
                        </a:rPr>
                        <m:t>of</m:t>
                      </m:r>
                      <m:r>
                        <a:rPr lang="en-US" altLang="ko-KR" b="0" i="0" smtClean="0">
                          <a:latin typeface="Cambria Math" panose="02040503050406030204" pitchFamily="18" charset="0"/>
                        </a:rPr>
                        <m:t> </m:t>
                      </m:r>
                      <m:r>
                        <m:rPr>
                          <m:sty m:val="p"/>
                        </m:rPr>
                        <a:rPr lang="en-US" altLang="ko-KR" b="0" i="0" smtClean="0">
                          <a:latin typeface="Cambria Math" panose="02040503050406030204" pitchFamily="18" charset="0"/>
                        </a:rPr>
                        <m:t>filters</m:t>
                      </m:r>
                      <m:r>
                        <a:rPr lang="en-US" altLang="ko-KR" b="0" i="0" smtClean="0">
                          <a:latin typeface="Cambria Math" panose="02040503050406030204" pitchFamily="18" charset="0"/>
                        </a:rPr>
                        <m:t>  </m:t>
                      </m:r>
                    </m:oMath>
                  </m:oMathPara>
                </a14:m>
                <a:endParaRPr lang="en-US" altLang="ko-KR" b="0" dirty="0"/>
              </a:p>
            </p:txBody>
          </p:sp>
        </mc:Choice>
        <mc:Fallback xmlns="">
          <p:sp>
            <p:nvSpPr>
              <p:cNvPr id="14" name="TextBox 13">
                <a:extLst>
                  <a:ext uri="{FF2B5EF4-FFF2-40B4-BE49-F238E27FC236}">
                    <a16:creationId xmlns:a16="http://schemas.microsoft.com/office/drawing/2014/main" id="{1B63564D-6943-44B9-9637-15E43299395C}"/>
                  </a:ext>
                </a:extLst>
              </p:cNvPr>
              <p:cNvSpPr txBox="1">
                <a:spLocks noRot="1" noChangeAspect="1" noMove="1" noResize="1" noEditPoints="1" noAdjustHandles="1" noChangeArrowheads="1" noChangeShapeType="1" noTextEdit="1"/>
              </p:cNvSpPr>
              <p:nvPr/>
            </p:nvSpPr>
            <p:spPr>
              <a:xfrm>
                <a:off x="418145" y="2214388"/>
                <a:ext cx="2195024" cy="276999"/>
              </a:xfrm>
              <a:prstGeom prst="rect">
                <a:avLst/>
              </a:prstGeom>
              <a:blipFill>
                <a:blip r:embed="rId8"/>
                <a:stretch>
                  <a:fillRect l="-1667" b="-15217"/>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5" name="직사각형 14">
                <a:extLst>
                  <a:ext uri="{FF2B5EF4-FFF2-40B4-BE49-F238E27FC236}">
                    <a16:creationId xmlns:a16="http://schemas.microsoft.com/office/drawing/2014/main" id="{5D20933E-D04B-4FCB-9763-273D9DE2A5BE}"/>
                  </a:ext>
                </a:extLst>
              </p:cNvPr>
              <p:cNvSpPr/>
              <p:nvPr/>
            </p:nvSpPr>
            <p:spPr>
              <a:xfrm>
                <a:off x="2211823" y="898470"/>
                <a:ext cx="3671967" cy="504818"/>
              </a:xfrm>
              <a:prstGeom prst="rect">
                <a:avLst/>
              </a:prstGeom>
            </p:spPr>
            <p:txBody>
              <a:bodyPr wrap="none">
                <a:spAutoFit/>
              </a:bodyPr>
              <a:lstStyle/>
              <a:p>
                <a14:m>
                  <m:oMath xmlns:m="http://schemas.openxmlformats.org/officeDocument/2006/math">
                    <m:d>
                      <m:dPr>
                        <m:begChr m:val="["/>
                        <m:endChr m:val="]"/>
                        <m:ctrlPr>
                          <a:rPr lang="en-US" altLang="ko-KR" i="1">
                            <a:latin typeface="Cambria Math" panose="02040503050406030204" pitchFamily="18" charset="0"/>
                          </a:rPr>
                        </m:ctrlPr>
                      </m:dPr>
                      <m:e>
                        <m:f>
                          <m:fPr>
                            <m:ctrlPr>
                              <a:rPr lang="en-US" altLang="ko-KR" i="1">
                                <a:latin typeface="Cambria Math" panose="02040503050406030204" pitchFamily="18" charset="0"/>
                              </a:rPr>
                            </m:ctrlPr>
                          </m:fPr>
                          <m:num>
                            <m:r>
                              <a:rPr lang="en-US" altLang="ko-KR" i="1">
                                <a:latin typeface="Cambria Math" panose="02040503050406030204" pitchFamily="18" charset="0"/>
                              </a:rPr>
                              <m:t>𝑛</m:t>
                            </m:r>
                            <m:r>
                              <a:rPr lang="en-US" altLang="ko-KR" i="1">
                                <a:latin typeface="Cambria Math" panose="02040503050406030204" pitchFamily="18" charset="0"/>
                              </a:rPr>
                              <m:t>+2</m:t>
                            </m:r>
                            <m:r>
                              <a:rPr lang="en-US" altLang="ko-KR" i="1">
                                <a:latin typeface="Cambria Math" panose="02040503050406030204" pitchFamily="18" charset="0"/>
                              </a:rPr>
                              <m:t>𝑝</m:t>
                            </m:r>
                            <m:r>
                              <a:rPr lang="en-US" altLang="ko-KR" i="1">
                                <a:latin typeface="Cambria Math" panose="02040503050406030204" pitchFamily="18" charset="0"/>
                              </a:rPr>
                              <m:t>−</m:t>
                            </m:r>
                            <m:r>
                              <a:rPr lang="en-US" altLang="ko-KR" i="1">
                                <a:latin typeface="Cambria Math" panose="02040503050406030204" pitchFamily="18" charset="0"/>
                              </a:rPr>
                              <m:t>𝑓</m:t>
                            </m:r>
                          </m:num>
                          <m:den>
                            <m:r>
                              <a:rPr lang="en-US" altLang="ko-KR" i="1">
                                <a:latin typeface="Cambria Math" panose="02040503050406030204" pitchFamily="18" charset="0"/>
                              </a:rPr>
                              <m:t>𝑠</m:t>
                            </m:r>
                          </m:den>
                        </m:f>
                        <m:r>
                          <a:rPr lang="en-US" altLang="ko-KR" i="1">
                            <a:latin typeface="Cambria Math" panose="02040503050406030204" pitchFamily="18" charset="0"/>
                          </a:rPr>
                          <m:t>+1</m:t>
                        </m:r>
                        <m:r>
                          <m:rPr>
                            <m:nor/>
                          </m:rPr>
                          <a:rPr lang="ko-KR" altLang="en-US" dirty="0"/>
                          <m:t> </m:t>
                        </m:r>
                      </m:e>
                    </m:d>
                  </m:oMath>
                </a14:m>
                <a:r>
                  <a:rPr lang="en-US" altLang="ko-KR" dirty="0">
                    <a:ea typeface="Cambria Math" panose="02040503050406030204" pitchFamily="18" charset="0"/>
                  </a:rPr>
                  <a:t> </a:t>
                </a:r>
                <a14:m>
                  <m:oMath xmlns:m="http://schemas.openxmlformats.org/officeDocument/2006/math">
                    <m:r>
                      <a:rPr lang="en-US" altLang="ko-KR" i="1" dirty="0">
                        <a:latin typeface="Cambria Math" panose="02040503050406030204" pitchFamily="18" charset="0"/>
                        <a:ea typeface="Cambria Math" panose="02040503050406030204" pitchFamily="18" charset="0"/>
                      </a:rPr>
                      <m:t>×</m:t>
                    </m:r>
                  </m:oMath>
                </a14:m>
                <a:r>
                  <a:rPr lang="en-US" altLang="ko-KR" dirty="0"/>
                  <a:t> </a:t>
                </a:r>
                <a14:m>
                  <m:oMath xmlns:m="http://schemas.openxmlformats.org/officeDocument/2006/math">
                    <m:d>
                      <m:dPr>
                        <m:begChr m:val="["/>
                        <m:endChr m:val="]"/>
                        <m:ctrlPr>
                          <a:rPr lang="en-US" altLang="ko-KR" i="1">
                            <a:latin typeface="Cambria Math" panose="02040503050406030204" pitchFamily="18" charset="0"/>
                          </a:rPr>
                        </m:ctrlPr>
                      </m:dPr>
                      <m:e>
                        <m:f>
                          <m:fPr>
                            <m:ctrlPr>
                              <a:rPr lang="en-US" altLang="ko-KR" i="1">
                                <a:latin typeface="Cambria Math" panose="02040503050406030204" pitchFamily="18" charset="0"/>
                              </a:rPr>
                            </m:ctrlPr>
                          </m:fPr>
                          <m:num>
                            <m:r>
                              <a:rPr lang="en-US" altLang="ko-KR" i="1">
                                <a:latin typeface="Cambria Math" panose="02040503050406030204" pitchFamily="18" charset="0"/>
                              </a:rPr>
                              <m:t>𝑛</m:t>
                            </m:r>
                            <m:r>
                              <a:rPr lang="en-US" altLang="ko-KR" i="1">
                                <a:latin typeface="Cambria Math" panose="02040503050406030204" pitchFamily="18" charset="0"/>
                              </a:rPr>
                              <m:t>+2</m:t>
                            </m:r>
                            <m:r>
                              <a:rPr lang="en-US" altLang="ko-KR" i="1">
                                <a:latin typeface="Cambria Math" panose="02040503050406030204" pitchFamily="18" charset="0"/>
                              </a:rPr>
                              <m:t>𝑝</m:t>
                            </m:r>
                            <m:r>
                              <a:rPr lang="en-US" altLang="ko-KR" i="1">
                                <a:latin typeface="Cambria Math" panose="02040503050406030204" pitchFamily="18" charset="0"/>
                              </a:rPr>
                              <m:t>−</m:t>
                            </m:r>
                            <m:r>
                              <a:rPr lang="en-US" altLang="ko-KR" i="1">
                                <a:latin typeface="Cambria Math" panose="02040503050406030204" pitchFamily="18" charset="0"/>
                              </a:rPr>
                              <m:t>𝑓</m:t>
                            </m:r>
                          </m:num>
                          <m:den>
                            <m:r>
                              <a:rPr lang="en-US" altLang="ko-KR" i="1">
                                <a:latin typeface="Cambria Math" panose="02040503050406030204" pitchFamily="18" charset="0"/>
                              </a:rPr>
                              <m:t>𝑠</m:t>
                            </m:r>
                          </m:den>
                        </m:f>
                        <m:r>
                          <a:rPr lang="en-US" altLang="ko-KR" i="1">
                            <a:latin typeface="Cambria Math" panose="02040503050406030204" pitchFamily="18" charset="0"/>
                          </a:rPr>
                          <m:t>+1</m:t>
                        </m:r>
                        <m:r>
                          <m:rPr>
                            <m:nor/>
                          </m:rPr>
                          <a:rPr lang="ko-KR" altLang="en-US" dirty="0"/>
                          <m:t> </m:t>
                        </m:r>
                      </m:e>
                    </m:d>
                    <m:r>
                      <a:rPr lang="en-US" altLang="ko-KR" i="1" dirty="0" smtClean="0">
                        <a:latin typeface="Cambria Math" panose="02040503050406030204" pitchFamily="18" charset="0"/>
                        <a:ea typeface="Cambria Math" panose="02040503050406030204" pitchFamily="18" charset="0"/>
                      </a:rPr>
                      <m:t>×</m:t>
                    </m:r>
                    <m:sSub>
                      <m:sSubPr>
                        <m:ctrlPr>
                          <a:rPr lang="pt-BR" altLang="ko-KR" i="1">
                            <a:latin typeface="Cambria Math" panose="02040503050406030204" pitchFamily="18" charset="0"/>
                          </a:rPr>
                        </m:ctrlPr>
                      </m:sSubPr>
                      <m:e>
                        <m:r>
                          <a:rPr lang="en-US" altLang="ko-KR" i="1">
                            <a:latin typeface="Cambria Math" panose="02040503050406030204" pitchFamily="18" charset="0"/>
                          </a:rPr>
                          <m:t>𝑁</m:t>
                        </m:r>
                      </m:e>
                      <m:sub>
                        <m:r>
                          <a:rPr lang="en-US" altLang="ko-KR" i="1">
                            <a:latin typeface="Cambria Math" panose="02040503050406030204" pitchFamily="18" charset="0"/>
                          </a:rPr>
                          <m:t>𝑐</m:t>
                        </m:r>
                      </m:sub>
                    </m:sSub>
                  </m:oMath>
                </a14:m>
                <a:endParaRPr lang="ko-KR" altLang="en-US" dirty="0"/>
              </a:p>
            </p:txBody>
          </p:sp>
        </mc:Choice>
        <mc:Fallback xmlns="">
          <p:sp>
            <p:nvSpPr>
              <p:cNvPr id="15" name="직사각형 14">
                <a:extLst>
                  <a:ext uri="{FF2B5EF4-FFF2-40B4-BE49-F238E27FC236}">
                    <a16:creationId xmlns:a16="http://schemas.microsoft.com/office/drawing/2014/main" id="{5D20933E-D04B-4FCB-9763-273D9DE2A5BE}"/>
                  </a:ext>
                </a:extLst>
              </p:cNvPr>
              <p:cNvSpPr>
                <a:spLocks noRot="1" noChangeAspect="1" noMove="1" noResize="1" noEditPoints="1" noAdjustHandles="1" noChangeArrowheads="1" noChangeShapeType="1" noTextEdit="1"/>
              </p:cNvSpPr>
              <p:nvPr/>
            </p:nvSpPr>
            <p:spPr>
              <a:xfrm>
                <a:off x="2211823" y="898470"/>
                <a:ext cx="3671967" cy="504818"/>
              </a:xfrm>
              <a:prstGeom prst="rect">
                <a:avLst/>
              </a:prstGeom>
              <a:blipFill>
                <a:blip r:embed="rId9"/>
                <a:stretch>
                  <a:fillRect/>
                </a:stretch>
              </a:blipFill>
            </p:spPr>
            <p:txBody>
              <a:bodyPr/>
              <a:lstStyle/>
              <a:p>
                <a:r>
                  <a:rPr lang="ko-KR" altLang="en-US">
                    <a:noFill/>
                  </a:rPr>
                  <a:t> </a:t>
                </a:r>
              </a:p>
            </p:txBody>
          </p:sp>
        </mc:Fallback>
      </mc:AlternateContent>
      <p:pic>
        <p:nvPicPr>
          <p:cNvPr id="16" name="그림 15">
            <a:extLst>
              <a:ext uri="{FF2B5EF4-FFF2-40B4-BE49-F238E27FC236}">
                <a16:creationId xmlns:a16="http://schemas.microsoft.com/office/drawing/2014/main" id="{D1C5E72B-266F-4728-8D33-7F713517C65B}"/>
              </a:ext>
            </a:extLst>
          </p:cNvPr>
          <p:cNvPicPr>
            <a:picLocks noChangeAspect="1"/>
          </p:cNvPicPr>
          <p:nvPr/>
        </p:nvPicPr>
        <p:blipFill>
          <a:blip r:embed="rId10"/>
          <a:stretch>
            <a:fillRect/>
          </a:stretch>
        </p:blipFill>
        <p:spPr>
          <a:xfrm>
            <a:off x="2840577" y="2043260"/>
            <a:ext cx="8496300" cy="4581525"/>
          </a:xfrm>
          <a:prstGeom prst="rect">
            <a:avLst/>
          </a:prstGeom>
        </p:spPr>
      </p:pic>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0E83AE59-A539-40F5-BEA5-AEE5E548F95C}"/>
                  </a:ext>
                </a:extLst>
              </p:cNvPr>
              <p:cNvSpPr txBox="1"/>
              <p:nvPr/>
            </p:nvSpPr>
            <p:spPr>
              <a:xfrm>
                <a:off x="3760798" y="1642787"/>
                <a:ext cx="2226297" cy="307777"/>
              </a:xfrm>
              <a:prstGeom prst="rect">
                <a:avLst/>
              </a:prstGeom>
              <a:noFill/>
              <a:ln>
                <a:solidFill>
                  <a:srgbClr val="FF0000"/>
                </a:solidFill>
              </a:ln>
            </p:spPr>
            <p:txBody>
              <a:bodyPr wrap="square" rtlCol="0">
                <a:spAutoFit/>
              </a:bodyPr>
              <a:lstStyle/>
              <a:p>
                <a:pPr algn="ctr"/>
                <a:r>
                  <a:rPr lang="en-US" altLang="ko-KR" sz="1400" dirty="0"/>
                  <a:t>Kernel shape: 11</a:t>
                </a:r>
                <a14:m>
                  <m:oMath xmlns:m="http://schemas.openxmlformats.org/officeDocument/2006/math">
                    <m:r>
                      <a:rPr lang="en-US" altLang="ko-KR" sz="1400" i="1" dirty="0">
                        <a:latin typeface="Cambria Math" panose="02040503050406030204" pitchFamily="18" charset="0"/>
                        <a:ea typeface="Cambria Math" panose="02040503050406030204" pitchFamily="18" charset="0"/>
                      </a:rPr>
                      <m:t>×</m:t>
                    </m:r>
                    <m:r>
                      <a:rPr lang="en-US" altLang="ko-KR" sz="1400" b="0" i="0" dirty="0" smtClean="0">
                        <a:latin typeface="Cambria Math" panose="02040503050406030204" pitchFamily="18" charset="0"/>
                        <a:ea typeface="Cambria Math" panose="02040503050406030204" pitchFamily="18" charset="0"/>
                      </a:rPr>
                      <m:t>11</m:t>
                    </m:r>
                    <m:r>
                      <a:rPr lang="en-US" altLang="ko-KR" sz="1400" i="1" dirty="0">
                        <a:latin typeface="Cambria Math" panose="02040503050406030204" pitchFamily="18" charset="0"/>
                        <a:ea typeface="Cambria Math" panose="02040503050406030204" pitchFamily="18" charset="0"/>
                      </a:rPr>
                      <m:t>×</m:t>
                    </m:r>
                    <m:r>
                      <a:rPr lang="en-US" altLang="ko-KR" sz="1400" b="0" i="0" dirty="0" smtClean="0">
                        <a:latin typeface="Cambria Math" panose="02040503050406030204" pitchFamily="18" charset="0"/>
                        <a:ea typeface="Cambria Math" panose="02040503050406030204" pitchFamily="18" charset="0"/>
                      </a:rPr>
                      <m:t>3</m:t>
                    </m:r>
                  </m:oMath>
                </a14:m>
                <a:endParaRPr lang="ko-KR" altLang="en-US" sz="1400" dirty="0"/>
              </a:p>
            </p:txBody>
          </p:sp>
        </mc:Choice>
        <mc:Fallback xmlns="">
          <p:sp>
            <p:nvSpPr>
              <p:cNvPr id="17" name="TextBox 16">
                <a:extLst>
                  <a:ext uri="{FF2B5EF4-FFF2-40B4-BE49-F238E27FC236}">
                    <a16:creationId xmlns:a16="http://schemas.microsoft.com/office/drawing/2014/main" id="{0E83AE59-A539-40F5-BEA5-AEE5E548F95C}"/>
                  </a:ext>
                </a:extLst>
              </p:cNvPr>
              <p:cNvSpPr txBox="1">
                <a:spLocks noRot="1" noChangeAspect="1" noMove="1" noResize="1" noEditPoints="1" noAdjustHandles="1" noChangeArrowheads="1" noChangeShapeType="1" noTextEdit="1"/>
              </p:cNvSpPr>
              <p:nvPr/>
            </p:nvSpPr>
            <p:spPr>
              <a:xfrm>
                <a:off x="3760798" y="1642787"/>
                <a:ext cx="2226297" cy="307777"/>
              </a:xfrm>
              <a:prstGeom prst="rect">
                <a:avLst/>
              </a:prstGeom>
              <a:blipFill>
                <a:blip r:embed="rId11"/>
                <a:stretch>
                  <a:fillRect b="-16981"/>
                </a:stretch>
              </a:blipFill>
              <a:ln>
                <a:solidFill>
                  <a:srgbClr val="FF0000"/>
                </a:solidFill>
              </a:ln>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09CF78C9-0EB3-4F71-A4C1-8C798B279595}"/>
                  </a:ext>
                </a:extLst>
              </p:cNvPr>
              <p:cNvSpPr txBox="1"/>
              <p:nvPr/>
            </p:nvSpPr>
            <p:spPr>
              <a:xfrm>
                <a:off x="6736350" y="1642787"/>
                <a:ext cx="2141807" cy="307777"/>
              </a:xfrm>
              <a:prstGeom prst="rect">
                <a:avLst/>
              </a:prstGeom>
              <a:noFill/>
              <a:ln>
                <a:solidFill>
                  <a:srgbClr val="FF0000"/>
                </a:solidFill>
              </a:ln>
            </p:spPr>
            <p:txBody>
              <a:bodyPr wrap="square" rtlCol="0">
                <a:spAutoFit/>
              </a:bodyPr>
              <a:lstStyle/>
              <a:p>
                <a:pPr algn="ctr"/>
                <a:r>
                  <a:rPr lang="en-US" altLang="ko-KR" sz="1400" dirty="0"/>
                  <a:t>Kernel shape: 5</a:t>
                </a:r>
                <a14:m>
                  <m:oMath xmlns:m="http://schemas.openxmlformats.org/officeDocument/2006/math">
                    <m:r>
                      <a:rPr lang="en-US" altLang="ko-KR" sz="1400" i="1" dirty="0">
                        <a:latin typeface="Cambria Math" panose="02040503050406030204" pitchFamily="18" charset="0"/>
                        <a:ea typeface="Cambria Math" panose="02040503050406030204" pitchFamily="18" charset="0"/>
                      </a:rPr>
                      <m:t>×</m:t>
                    </m:r>
                    <m:r>
                      <a:rPr lang="en-US" altLang="ko-KR" sz="1400" b="0" i="0" dirty="0" smtClean="0">
                        <a:latin typeface="Cambria Math" panose="02040503050406030204" pitchFamily="18" charset="0"/>
                        <a:ea typeface="Cambria Math" panose="02040503050406030204" pitchFamily="18" charset="0"/>
                      </a:rPr>
                      <m:t>5</m:t>
                    </m:r>
                    <m:r>
                      <a:rPr lang="en-US" altLang="ko-KR" sz="1400" i="1" dirty="0">
                        <a:latin typeface="Cambria Math" panose="02040503050406030204" pitchFamily="18" charset="0"/>
                        <a:ea typeface="Cambria Math" panose="02040503050406030204" pitchFamily="18" charset="0"/>
                      </a:rPr>
                      <m:t>×</m:t>
                    </m:r>
                    <m:r>
                      <a:rPr lang="en-US" altLang="ko-KR" sz="1400" b="0" i="0" dirty="0" smtClean="0">
                        <a:latin typeface="Cambria Math" panose="02040503050406030204" pitchFamily="18" charset="0"/>
                        <a:ea typeface="Cambria Math" panose="02040503050406030204" pitchFamily="18" charset="0"/>
                      </a:rPr>
                      <m:t>96</m:t>
                    </m:r>
                  </m:oMath>
                </a14:m>
                <a:endParaRPr lang="ko-KR" altLang="en-US" sz="1400" dirty="0"/>
              </a:p>
            </p:txBody>
          </p:sp>
        </mc:Choice>
        <mc:Fallback xmlns="">
          <p:sp>
            <p:nvSpPr>
              <p:cNvPr id="18" name="TextBox 17">
                <a:extLst>
                  <a:ext uri="{FF2B5EF4-FFF2-40B4-BE49-F238E27FC236}">
                    <a16:creationId xmlns:a16="http://schemas.microsoft.com/office/drawing/2014/main" id="{09CF78C9-0EB3-4F71-A4C1-8C798B279595}"/>
                  </a:ext>
                </a:extLst>
              </p:cNvPr>
              <p:cNvSpPr txBox="1">
                <a:spLocks noRot="1" noChangeAspect="1" noMove="1" noResize="1" noEditPoints="1" noAdjustHandles="1" noChangeArrowheads="1" noChangeShapeType="1" noTextEdit="1"/>
              </p:cNvSpPr>
              <p:nvPr/>
            </p:nvSpPr>
            <p:spPr>
              <a:xfrm>
                <a:off x="6736350" y="1642787"/>
                <a:ext cx="2141807" cy="307777"/>
              </a:xfrm>
              <a:prstGeom prst="rect">
                <a:avLst/>
              </a:prstGeom>
              <a:blipFill>
                <a:blip r:embed="rId12"/>
                <a:stretch>
                  <a:fillRect b="-16981"/>
                </a:stretch>
              </a:blipFill>
              <a:ln>
                <a:solidFill>
                  <a:srgbClr val="FF0000"/>
                </a:solidFill>
              </a:ln>
            </p:spPr>
            <p:txBody>
              <a:bodyPr/>
              <a:lstStyle/>
              <a:p>
                <a:r>
                  <a:rPr lang="ko-KR" altLang="en-US">
                    <a:noFill/>
                  </a:rPr>
                  <a:t> </a:t>
                </a:r>
              </a:p>
            </p:txBody>
          </p:sp>
        </mc:Fallback>
      </mc:AlternateContent>
      <p:cxnSp>
        <p:nvCxnSpPr>
          <p:cNvPr id="4" name="직선 화살표 연결선 3">
            <a:extLst>
              <a:ext uri="{FF2B5EF4-FFF2-40B4-BE49-F238E27FC236}">
                <a16:creationId xmlns:a16="http://schemas.microsoft.com/office/drawing/2014/main" id="{677C8BF9-A5D8-4B42-BFE5-95A67E6548B2}"/>
              </a:ext>
            </a:extLst>
          </p:cNvPr>
          <p:cNvCxnSpPr>
            <a:cxnSpLocks/>
            <a:stCxn id="17" idx="2"/>
          </p:cNvCxnSpPr>
          <p:nvPr/>
        </p:nvCxnSpPr>
        <p:spPr>
          <a:xfrm>
            <a:off x="4873947" y="1950564"/>
            <a:ext cx="0" cy="41556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직선 화살표 연결선 18">
            <a:extLst>
              <a:ext uri="{FF2B5EF4-FFF2-40B4-BE49-F238E27FC236}">
                <a16:creationId xmlns:a16="http://schemas.microsoft.com/office/drawing/2014/main" id="{9D272EF4-BB4D-400A-BFC3-898B42DDC2EE}"/>
              </a:ext>
            </a:extLst>
          </p:cNvPr>
          <p:cNvCxnSpPr>
            <a:cxnSpLocks/>
            <a:stCxn id="18" idx="2"/>
          </p:cNvCxnSpPr>
          <p:nvPr/>
        </p:nvCxnSpPr>
        <p:spPr>
          <a:xfrm>
            <a:off x="7807254" y="1950564"/>
            <a:ext cx="0" cy="54082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12A03003-C258-4BB2-AB17-98C2433D7883}"/>
                  </a:ext>
                </a:extLst>
              </p:cNvPr>
              <p:cNvSpPr txBox="1"/>
              <p:nvPr/>
            </p:nvSpPr>
            <p:spPr>
              <a:xfrm>
                <a:off x="9600195" y="1642787"/>
                <a:ext cx="2250361" cy="307777"/>
              </a:xfrm>
              <a:prstGeom prst="rect">
                <a:avLst/>
              </a:prstGeom>
              <a:noFill/>
              <a:ln>
                <a:solidFill>
                  <a:srgbClr val="FF0000"/>
                </a:solidFill>
              </a:ln>
            </p:spPr>
            <p:txBody>
              <a:bodyPr wrap="square" rtlCol="0">
                <a:spAutoFit/>
              </a:bodyPr>
              <a:lstStyle/>
              <a:p>
                <a:pPr algn="ctr"/>
                <a:r>
                  <a:rPr lang="en-US" altLang="ko-KR" sz="1400" dirty="0"/>
                  <a:t>Kernel shape: 3</a:t>
                </a:r>
                <a14:m>
                  <m:oMath xmlns:m="http://schemas.openxmlformats.org/officeDocument/2006/math">
                    <m:r>
                      <a:rPr lang="en-US" altLang="ko-KR" sz="1400" i="1" dirty="0">
                        <a:latin typeface="Cambria Math" panose="02040503050406030204" pitchFamily="18" charset="0"/>
                        <a:ea typeface="Cambria Math" panose="02040503050406030204" pitchFamily="18" charset="0"/>
                      </a:rPr>
                      <m:t>×</m:t>
                    </m:r>
                    <m:r>
                      <a:rPr lang="en-US" altLang="ko-KR" sz="1400" b="0" i="0" dirty="0" smtClean="0">
                        <a:latin typeface="Cambria Math" panose="02040503050406030204" pitchFamily="18" charset="0"/>
                        <a:ea typeface="Cambria Math" panose="02040503050406030204" pitchFamily="18" charset="0"/>
                      </a:rPr>
                      <m:t>3</m:t>
                    </m:r>
                    <m:r>
                      <a:rPr lang="en-US" altLang="ko-KR" sz="1400" i="1" dirty="0">
                        <a:latin typeface="Cambria Math" panose="02040503050406030204" pitchFamily="18" charset="0"/>
                        <a:ea typeface="Cambria Math" panose="02040503050406030204" pitchFamily="18" charset="0"/>
                      </a:rPr>
                      <m:t>×</m:t>
                    </m:r>
                    <m:r>
                      <a:rPr lang="en-US" altLang="ko-KR" sz="1400" b="0" i="0" dirty="0" smtClean="0">
                        <a:latin typeface="Cambria Math" panose="02040503050406030204" pitchFamily="18" charset="0"/>
                        <a:ea typeface="Cambria Math" panose="02040503050406030204" pitchFamily="18" charset="0"/>
                      </a:rPr>
                      <m:t>256</m:t>
                    </m:r>
                  </m:oMath>
                </a14:m>
                <a:endParaRPr lang="ko-KR" altLang="en-US" sz="1400" dirty="0"/>
              </a:p>
            </p:txBody>
          </p:sp>
        </mc:Choice>
        <mc:Fallback xmlns="">
          <p:sp>
            <p:nvSpPr>
              <p:cNvPr id="26" name="TextBox 25">
                <a:extLst>
                  <a:ext uri="{FF2B5EF4-FFF2-40B4-BE49-F238E27FC236}">
                    <a16:creationId xmlns:a16="http://schemas.microsoft.com/office/drawing/2014/main" id="{12A03003-C258-4BB2-AB17-98C2433D7883}"/>
                  </a:ext>
                </a:extLst>
              </p:cNvPr>
              <p:cNvSpPr txBox="1">
                <a:spLocks noRot="1" noChangeAspect="1" noMove="1" noResize="1" noEditPoints="1" noAdjustHandles="1" noChangeArrowheads="1" noChangeShapeType="1" noTextEdit="1"/>
              </p:cNvSpPr>
              <p:nvPr/>
            </p:nvSpPr>
            <p:spPr>
              <a:xfrm>
                <a:off x="9600195" y="1642787"/>
                <a:ext cx="2250361" cy="307777"/>
              </a:xfrm>
              <a:prstGeom prst="rect">
                <a:avLst/>
              </a:prstGeom>
              <a:blipFill>
                <a:blip r:embed="rId13"/>
                <a:stretch>
                  <a:fillRect b="-16981"/>
                </a:stretch>
              </a:blipFill>
              <a:ln>
                <a:solidFill>
                  <a:srgbClr val="FF0000"/>
                </a:solidFill>
              </a:ln>
            </p:spPr>
            <p:txBody>
              <a:bodyPr/>
              <a:lstStyle/>
              <a:p>
                <a:r>
                  <a:rPr lang="ko-KR" altLang="en-US">
                    <a:noFill/>
                  </a:rPr>
                  <a:t> </a:t>
                </a:r>
              </a:p>
            </p:txBody>
          </p:sp>
        </mc:Fallback>
      </mc:AlternateContent>
      <p:cxnSp>
        <p:nvCxnSpPr>
          <p:cNvPr id="27" name="직선 화살표 연결선 26">
            <a:extLst>
              <a:ext uri="{FF2B5EF4-FFF2-40B4-BE49-F238E27FC236}">
                <a16:creationId xmlns:a16="http://schemas.microsoft.com/office/drawing/2014/main" id="{FEF58B80-D5BB-4426-B6A1-AA051640766E}"/>
              </a:ext>
            </a:extLst>
          </p:cNvPr>
          <p:cNvCxnSpPr>
            <a:cxnSpLocks/>
            <a:stCxn id="26" idx="2"/>
          </p:cNvCxnSpPr>
          <p:nvPr/>
        </p:nvCxnSpPr>
        <p:spPr>
          <a:xfrm>
            <a:off x="10725376" y="1950564"/>
            <a:ext cx="15185" cy="54082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143D3C6-A0B9-40B9-AECC-6786F84CAC9E}"/>
              </a:ext>
            </a:extLst>
          </p:cNvPr>
          <p:cNvSpPr txBox="1"/>
          <p:nvPr/>
        </p:nvSpPr>
        <p:spPr>
          <a:xfrm>
            <a:off x="0" y="2858151"/>
            <a:ext cx="2800103" cy="2308324"/>
          </a:xfrm>
          <a:prstGeom prst="rect">
            <a:avLst/>
          </a:prstGeom>
          <a:noFill/>
        </p:spPr>
        <p:txBody>
          <a:bodyPr wrap="square" rtlCol="0">
            <a:spAutoFit/>
          </a:bodyPr>
          <a:lstStyle/>
          <a:p>
            <a:pPr marL="342900" indent="-342900">
              <a:buFont typeface="+mj-lt"/>
              <a:buAutoNum type="arabicPeriod"/>
            </a:pPr>
            <a:r>
              <a:rPr lang="en-US" altLang="ko-KR" dirty="0"/>
              <a:t>227x227</a:t>
            </a:r>
            <a:r>
              <a:rPr lang="ko-KR" altLang="en-US" dirty="0"/>
              <a:t> </a:t>
            </a:r>
            <a:r>
              <a:rPr lang="en-US" altLang="ko-KR" dirty="0"/>
              <a:t>RGB</a:t>
            </a:r>
            <a:r>
              <a:rPr lang="ko-KR" altLang="en-US" dirty="0"/>
              <a:t>영상에 </a:t>
            </a:r>
            <a:r>
              <a:rPr lang="ko-KR" altLang="en-US" dirty="0" err="1"/>
              <a:t>컨볼루션층과</a:t>
            </a:r>
            <a:r>
              <a:rPr lang="ko-KR" altLang="en-US" dirty="0"/>
              <a:t> </a:t>
            </a:r>
            <a:r>
              <a:rPr lang="ko-KR" altLang="en-US" dirty="0" err="1"/>
              <a:t>풀링층통과</a:t>
            </a:r>
            <a:endParaRPr lang="en-US" altLang="ko-KR" dirty="0"/>
          </a:p>
          <a:p>
            <a:pPr marL="342900" indent="-342900">
              <a:buFont typeface="+mj-lt"/>
              <a:buAutoNum type="arabicPeriod"/>
            </a:pPr>
            <a:endParaRPr lang="en-US" altLang="ko-KR" dirty="0"/>
          </a:p>
          <a:p>
            <a:pPr marL="342900" indent="-342900">
              <a:buFont typeface="+mj-lt"/>
              <a:buAutoNum type="arabicPeriod"/>
            </a:pPr>
            <a:r>
              <a:rPr lang="ko-KR" altLang="en-US" dirty="0" err="1"/>
              <a:t>컨볼루션층</a:t>
            </a:r>
            <a:r>
              <a:rPr lang="ko-KR" altLang="en-US" dirty="0"/>
              <a:t> 통과</a:t>
            </a:r>
            <a:endParaRPr lang="en-US" altLang="ko-KR" dirty="0"/>
          </a:p>
          <a:p>
            <a:pPr marL="342900" indent="-342900">
              <a:buFont typeface="+mj-lt"/>
              <a:buAutoNum type="arabicPeriod"/>
            </a:pPr>
            <a:endParaRPr lang="en-US" altLang="ko-KR" dirty="0"/>
          </a:p>
          <a:p>
            <a:pPr marL="342900" indent="-342900">
              <a:buFont typeface="+mj-lt"/>
              <a:buAutoNum type="arabicPeriod"/>
            </a:pPr>
            <a:r>
              <a:rPr lang="ko-KR" altLang="en-US" dirty="0" err="1"/>
              <a:t>풀링층</a:t>
            </a:r>
            <a:r>
              <a:rPr lang="ko-KR" altLang="en-US" dirty="0"/>
              <a:t> 거친 후 완전연결층으로 결과 출력</a:t>
            </a:r>
            <a:endParaRPr lang="en-US" altLang="ko-KR" dirty="0"/>
          </a:p>
        </p:txBody>
      </p:sp>
      <p:sp>
        <p:nvSpPr>
          <p:cNvPr id="6" name="TextBox 5">
            <a:extLst>
              <a:ext uri="{FF2B5EF4-FFF2-40B4-BE49-F238E27FC236}">
                <a16:creationId xmlns:a16="http://schemas.microsoft.com/office/drawing/2014/main" id="{AD991A32-1455-4E55-A430-091105F36F00}"/>
              </a:ext>
            </a:extLst>
          </p:cNvPr>
          <p:cNvSpPr txBox="1"/>
          <p:nvPr/>
        </p:nvSpPr>
        <p:spPr>
          <a:xfrm>
            <a:off x="301987" y="5559717"/>
            <a:ext cx="2434016" cy="646331"/>
          </a:xfrm>
          <a:prstGeom prst="rect">
            <a:avLst/>
          </a:prstGeom>
          <a:noFill/>
        </p:spPr>
        <p:txBody>
          <a:bodyPr wrap="square" rtlCol="0">
            <a:spAutoFit/>
          </a:bodyPr>
          <a:lstStyle/>
          <a:p>
            <a:r>
              <a:rPr lang="en-US" altLang="ko-KR" dirty="0"/>
              <a:t>ILSVRC2012</a:t>
            </a:r>
          </a:p>
          <a:p>
            <a:r>
              <a:rPr lang="en-US" altLang="ko-KR" dirty="0"/>
              <a:t>Top-5 error 17%</a:t>
            </a:r>
          </a:p>
        </p:txBody>
      </p:sp>
      <p:sp>
        <p:nvSpPr>
          <p:cNvPr id="20" name="직사각형 19">
            <a:extLst>
              <a:ext uri="{FF2B5EF4-FFF2-40B4-BE49-F238E27FC236}">
                <a16:creationId xmlns:a16="http://schemas.microsoft.com/office/drawing/2014/main" id="{4119EE02-4E59-4A05-BFEC-D657F4F21C8D}"/>
              </a:ext>
            </a:extLst>
          </p:cNvPr>
          <p:cNvSpPr/>
          <p:nvPr/>
        </p:nvSpPr>
        <p:spPr>
          <a:xfrm>
            <a:off x="3175834" y="2139154"/>
            <a:ext cx="6254675"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직사각형 22">
            <a:extLst>
              <a:ext uri="{FF2B5EF4-FFF2-40B4-BE49-F238E27FC236}">
                <a16:creationId xmlns:a16="http://schemas.microsoft.com/office/drawing/2014/main" id="{65A0DC8E-8BD2-40FA-875E-4CD275AE4743}"/>
              </a:ext>
            </a:extLst>
          </p:cNvPr>
          <p:cNvSpPr/>
          <p:nvPr/>
        </p:nvSpPr>
        <p:spPr>
          <a:xfrm flipV="1">
            <a:off x="418145" y="3753208"/>
            <a:ext cx="2194742"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직사각형 23">
            <a:extLst>
              <a:ext uri="{FF2B5EF4-FFF2-40B4-BE49-F238E27FC236}">
                <a16:creationId xmlns:a16="http://schemas.microsoft.com/office/drawing/2014/main" id="{78727AF9-60D9-449E-BBD0-99F3CB9C0F97}"/>
              </a:ext>
            </a:extLst>
          </p:cNvPr>
          <p:cNvSpPr/>
          <p:nvPr/>
        </p:nvSpPr>
        <p:spPr>
          <a:xfrm flipV="1">
            <a:off x="3223199" y="5710057"/>
            <a:ext cx="4440794" cy="4571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직사각형 24">
            <a:extLst>
              <a:ext uri="{FF2B5EF4-FFF2-40B4-BE49-F238E27FC236}">
                <a16:creationId xmlns:a16="http://schemas.microsoft.com/office/drawing/2014/main" id="{38DC7925-6EF2-4607-BDCE-BA6DAFF3265D}"/>
              </a:ext>
            </a:extLst>
          </p:cNvPr>
          <p:cNvSpPr/>
          <p:nvPr/>
        </p:nvSpPr>
        <p:spPr>
          <a:xfrm>
            <a:off x="9735277" y="2141902"/>
            <a:ext cx="1322636" cy="5726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 name="직사각형 27">
            <a:extLst>
              <a:ext uri="{FF2B5EF4-FFF2-40B4-BE49-F238E27FC236}">
                <a16:creationId xmlns:a16="http://schemas.microsoft.com/office/drawing/2014/main" id="{643EAA31-C8CC-4AC7-BB75-8FD0C86A07E3}"/>
              </a:ext>
            </a:extLst>
          </p:cNvPr>
          <p:cNvSpPr/>
          <p:nvPr/>
        </p:nvSpPr>
        <p:spPr>
          <a:xfrm flipV="1">
            <a:off x="439072" y="4318774"/>
            <a:ext cx="1675831" cy="4571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9" name="직사각형 28">
            <a:extLst>
              <a:ext uri="{FF2B5EF4-FFF2-40B4-BE49-F238E27FC236}">
                <a16:creationId xmlns:a16="http://schemas.microsoft.com/office/drawing/2014/main" id="{E23504B6-B4E5-4531-91CD-ED0E490D18BE}"/>
              </a:ext>
            </a:extLst>
          </p:cNvPr>
          <p:cNvSpPr/>
          <p:nvPr/>
        </p:nvSpPr>
        <p:spPr>
          <a:xfrm flipV="1">
            <a:off x="7807254" y="5993407"/>
            <a:ext cx="3242841" cy="4571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 name="직사각형 29">
            <a:extLst>
              <a:ext uri="{FF2B5EF4-FFF2-40B4-BE49-F238E27FC236}">
                <a16:creationId xmlns:a16="http://schemas.microsoft.com/office/drawing/2014/main" id="{8EE0BC02-46FD-44F5-B001-C007C5911A8A}"/>
              </a:ext>
            </a:extLst>
          </p:cNvPr>
          <p:cNvSpPr/>
          <p:nvPr/>
        </p:nvSpPr>
        <p:spPr>
          <a:xfrm flipV="1">
            <a:off x="418428" y="5139619"/>
            <a:ext cx="2194742" cy="4571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8872754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152400" y="304800"/>
            <a:ext cx="11082716" cy="5568854"/>
          </a:xfrm>
        </p:spPr>
        <p:txBody>
          <a:bodyPr>
            <a:normAutofit/>
          </a:bodyPr>
          <a:lstStyle/>
          <a:p>
            <a:r>
              <a:rPr lang="en-US" altLang="ko-KR" dirty="0"/>
              <a:t>VGG-16: ILSVRC2014</a:t>
            </a:r>
          </a:p>
        </p:txBody>
      </p:sp>
      <p:pic>
        <p:nvPicPr>
          <p:cNvPr id="12" name="그림 11">
            <a:extLst>
              <a:ext uri="{FF2B5EF4-FFF2-40B4-BE49-F238E27FC236}">
                <a16:creationId xmlns:a16="http://schemas.microsoft.com/office/drawing/2014/main" id="{1618D2AE-A2F9-4A46-99CD-C935D8C79BA6}"/>
              </a:ext>
            </a:extLst>
          </p:cNvPr>
          <p:cNvPicPr>
            <a:picLocks noChangeAspect="1"/>
          </p:cNvPicPr>
          <p:nvPr/>
        </p:nvPicPr>
        <p:blipFill>
          <a:blip r:embed="rId2"/>
          <a:stretch>
            <a:fillRect/>
          </a:stretch>
        </p:blipFill>
        <p:spPr>
          <a:xfrm>
            <a:off x="0" y="842099"/>
            <a:ext cx="12192000" cy="4898423"/>
          </a:xfrm>
          <a:prstGeom prst="rect">
            <a:avLst/>
          </a:prstGeom>
        </p:spPr>
      </p:pic>
      <p:sp>
        <p:nvSpPr>
          <p:cNvPr id="10" name="TextBox 9">
            <a:extLst>
              <a:ext uri="{FF2B5EF4-FFF2-40B4-BE49-F238E27FC236}">
                <a16:creationId xmlns:a16="http://schemas.microsoft.com/office/drawing/2014/main" id="{FE42954B-1302-4921-A4D7-AF41E29F688E}"/>
              </a:ext>
            </a:extLst>
          </p:cNvPr>
          <p:cNvSpPr txBox="1"/>
          <p:nvPr/>
        </p:nvSpPr>
        <p:spPr>
          <a:xfrm>
            <a:off x="1306328" y="5816722"/>
            <a:ext cx="5463928" cy="869790"/>
          </a:xfrm>
          <a:prstGeom prst="rect">
            <a:avLst/>
          </a:prstGeom>
          <a:noFill/>
        </p:spPr>
        <p:txBody>
          <a:bodyPr wrap="square" rtlCol="0">
            <a:spAutoFit/>
          </a:bodyPr>
          <a:lstStyle/>
          <a:p>
            <a:pPr>
              <a:lnSpc>
                <a:spcPct val="150000"/>
              </a:lnSpc>
            </a:pPr>
            <a:r>
              <a:rPr lang="ko-KR" altLang="en-US" dirty="0"/>
              <a:t>층수를 늘리고 </a:t>
            </a:r>
            <a:r>
              <a:rPr lang="en-US" altLang="ko-KR" dirty="0"/>
              <a:t>3x3 </a:t>
            </a:r>
            <a:r>
              <a:rPr lang="ko-KR" altLang="en-US" dirty="0" err="1"/>
              <a:t>컨볼루션</a:t>
            </a:r>
            <a:r>
              <a:rPr lang="ko-KR" altLang="en-US" dirty="0"/>
              <a:t> 필터 사용</a:t>
            </a:r>
            <a:r>
              <a:rPr lang="en-US" altLang="ko-KR" dirty="0"/>
              <a:t>(s=1,p=1), </a:t>
            </a:r>
          </a:p>
          <a:p>
            <a:pPr>
              <a:lnSpc>
                <a:spcPct val="150000"/>
              </a:lnSpc>
            </a:pPr>
            <a:r>
              <a:rPr lang="ko-KR" altLang="en-US" dirty="0"/>
              <a:t>완전연결층</a:t>
            </a:r>
            <a:r>
              <a:rPr lang="en-US" altLang="ko-KR" dirty="0"/>
              <a:t>:</a:t>
            </a:r>
            <a:r>
              <a:rPr lang="ko-KR" altLang="en-US" dirty="0"/>
              <a:t> </a:t>
            </a:r>
            <a:r>
              <a:rPr lang="en-US" altLang="ko-KR" dirty="0"/>
              <a:t>25088-4096-4096-1000</a:t>
            </a:r>
            <a:endParaRPr lang="ko-KR" altLang="en-US" dirty="0"/>
          </a:p>
        </p:txBody>
      </p:sp>
    </p:spTree>
    <p:extLst>
      <p:ext uri="{BB962C8B-B14F-4D97-AF65-F5344CB8AC3E}">
        <p14:creationId xmlns:p14="http://schemas.microsoft.com/office/powerpoint/2010/main" val="42488798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152400" y="304800"/>
            <a:ext cx="11082716" cy="5568854"/>
          </a:xfrm>
        </p:spPr>
        <p:txBody>
          <a:bodyPr>
            <a:normAutofit/>
          </a:bodyPr>
          <a:lstStyle/>
          <a:p>
            <a:r>
              <a:rPr lang="en-US" altLang="ko-KR" dirty="0" err="1"/>
              <a:t>ResNet</a:t>
            </a:r>
            <a:r>
              <a:rPr lang="en-US" altLang="ko-KR" dirty="0"/>
              <a:t>: ILSVRC2015</a:t>
            </a:r>
          </a:p>
        </p:txBody>
      </p:sp>
      <p:pic>
        <p:nvPicPr>
          <p:cNvPr id="11" name="그림 10">
            <a:extLst>
              <a:ext uri="{FF2B5EF4-FFF2-40B4-BE49-F238E27FC236}">
                <a16:creationId xmlns:a16="http://schemas.microsoft.com/office/drawing/2014/main" id="{F75A4D77-F48A-45FD-93BD-0FEB7D6504F2}"/>
              </a:ext>
            </a:extLst>
          </p:cNvPr>
          <p:cNvPicPr>
            <a:picLocks noChangeAspect="1"/>
          </p:cNvPicPr>
          <p:nvPr/>
        </p:nvPicPr>
        <p:blipFill>
          <a:blip r:embed="rId2"/>
          <a:stretch>
            <a:fillRect/>
          </a:stretch>
        </p:blipFill>
        <p:spPr>
          <a:xfrm>
            <a:off x="5484145" y="3012319"/>
            <a:ext cx="6381813" cy="2595062"/>
          </a:xfrm>
          <a:prstGeom prst="rect">
            <a:avLst/>
          </a:prstGeom>
        </p:spPr>
      </p:pic>
      <p:pic>
        <p:nvPicPr>
          <p:cNvPr id="12" name="그림 11">
            <a:extLst>
              <a:ext uri="{FF2B5EF4-FFF2-40B4-BE49-F238E27FC236}">
                <a16:creationId xmlns:a16="http://schemas.microsoft.com/office/drawing/2014/main" id="{2A3F22C5-FA9F-4D9F-975B-775D13085C03}"/>
              </a:ext>
            </a:extLst>
          </p:cNvPr>
          <p:cNvPicPr>
            <a:picLocks noChangeAspect="1"/>
          </p:cNvPicPr>
          <p:nvPr/>
        </p:nvPicPr>
        <p:blipFill>
          <a:blip r:embed="rId3"/>
          <a:stretch>
            <a:fillRect/>
          </a:stretch>
        </p:blipFill>
        <p:spPr>
          <a:xfrm>
            <a:off x="827232" y="3270811"/>
            <a:ext cx="3790949" cy="2166937"/>
          </a:xfrm>
          <a:prstGeom prst="rect">
            <a:avLst/>
          </a:prstGeom>
        </p:spPr>
      </p:pic>
      <p:sp>
        <p:nvSpPr>
          <p:cNvPr id="4" name="TextBox 3">
            <a:extLst>
              <a:ext uri="{FF2B5EF4-FFF2-40B4-BE49-F238E27FC236}">
                <a16:creationId xmlns:a16="http://schemas.microsoft.com/office/drawing/2014/main" id="{1B4EC89C-AE20-40E7-ADB5-F8C892F57314}"/>
              </a:ext>
            </a:extLst>
          </p:cNvPr>
          <p:cNvSpPr txBox="1"/>
          <p:nvPr/>
        </p:nvSpPr>
        <p:spPr>
          <a:xfrm>
            <a:off x="3660809" y="3429000"/>
            <a:ext cx="1508289" cy="646331"/>
          </a:xfrm>
          <a:prstGeom prst="rect">
            <a:avLst/>
          </a:prstGeom>
          <a:noFill/>
        </p:spPr>
        <p:txBody>
          <a:bodyPr wrap="square" rtlCol="0">
            <a:spAutoFit/>
          </a:bodyPr>
          <a:lstStyle/>
          <a:p>
            <a:r>
              <a:rPr lang="en-US" altLang="ko-KR" dirty="0">
                <a:solidFill>
                  <a:srgbClr val="FF0000"/>
                </a:solidFill>
              </a:rPr>
              <a:t>Skip connections</a:t>
            </a:r>
            <a:endParaRPr lang="ko-KR" altLang="en-US" dirty="0">
              <a:solidFill>
                <a:srgbClr val="FF0000"/>
              </a:solidFill>
            </a:endParaRPr>
          </a:p>
        </p:txBody>
      </p:sp>
      <p:sp>
        <p:nvSpPr>
          <p:cNvPr id="13" name="TextBox 12">
            <a:extLst>
              <a:ext uri="{FF2B5EF4-FFF2-40B4-BE49-F238E27FC236}">
                <a16:creationId xmlns:a16="http://schemas.microsoft.com/office/drawing/2014/main" id="{15BECAE2-2D51-4655-AC2E-8C8282D500D6}"/>
              </a:ext>
            </a:extLst>
          </p:cNvPr>
          <p:cNvSpPr txBox="1"/>
          <p:nvPr/>
        </p:nvSpPr>
        <p:spPr>
          <a:xfrm>
            <a:off x="1150611" y="5599588"/>
            <a:ext cx="3379313" cy="369332"/>
          </a:xfrm>
          <a:prstGeom prst="rect">
            <a:avLst/>
          </a:prstGeom>
          <a:noFill/>
        </p:spPr>
        <p:txBody>
          <a:bodyPr wrap="square" rtlCol="0">
            <a:spAutoFit/>
          </a:bodyPr>
          <a:lstStyle/>
          <a:p>
            <a:r>
              <a:rPr lang="en-US" altLang="ko-KR" dirty="0"/>
              <a:t>Residual Learning Block</a:t>
            </a:r>
            <a:endParaRPr lang="ko-KR" altLang="en-US" dirty="0"/>
          </a:p>
        </p:txBody>
      </p:sp>
      <p:sp>
        <p:nvSpPr>
          <p:cNvPr id="14" name="TextBox 13">
            <a:extLst>
              <a:ext uri="{FF2B5EF4-FFF2-40B4-BE49-F238E27FC236}">
                <a16:creationId xmlns:a16="http://schemas.microsoft.com/office/drawing/2014/main" id="{E33A214E-4BD1-4A14-AA23-77A3D700AF3F}"/>
              </a:ext>
            </a:extLst>
          </p:cNvPr>
          <p:cNvSpPr txBox="1"/>
          <p:nvPr/>
        </p:nvSpPr>
        <p:spPr>
          <a:xfrm>
            <a:off x="5565424" y="5600374"/>
            <a:ext cx="2779203" cy="646331"/>
          </a:xfrm>
          <a:prstGeom prst="rect">
            <a:avLst/>
          </a:prstGeom>
          <a:noFill/>
        </p:spPr>
        <p:txBody>
          <a:bodyPr wrap="square" rtlCol="0">
            <a:spAutoFit/>
          </a:bodyPr>
          <a:lstStyle/>
          <a:p>
            <a:r>
              <a:rPr lang="en-US" altLang="ko-KR" dirty="0"/>
              <a:t>Residual Learning Block for ReseNet-34</a:t>
            </a:r>
            <a:endParaRPr lang="ko-KR" altLang="en-US" dirty="0"/>
          </a:p>
        </p:txBody>
      </p:sp>
      <p:sp>
        <p:nvSpPr>
          <p:cNvPr id="18" name="TextBox 17">
            <a:extLst>
              <a:ext uri="{FF2B5EF4-FFF2-40B4-BE49-F238E27FC236}">
                <a16:creationId xmlns:a16="http://schemas.microsoft.com/office/drawing/2014/main" id="{7BCF29DA-C670-4E16-958D-7736FECD589D}"/>
              </a:ext>
            </a:extLst>
          </p:cNvPr>
          <p:cNvSpPr txBox="1"/>
          <p:nvPr/>
        </p:nvSpPr>
        <p:spPr>
          <a:xfrm>
            <a:off x="9086755" y="5561954"/>
            <a:ext cx="2779203" cy="646331"/>
          </a:xfrm>
          <a:prstGeom prst="rect">
            <a:avLst/>
          </a:prstGeom>
          <a:noFill/>
        </p:spPr>
        <p:txBody>
          <a:bodyPr wrap="square" rtlCol="0">
            <a:spAutoFit/>
          </a:bodyPr>
          <a:lstStyle/>
          <a:p>
            <a:r>
              <a:rPr lang="en-US" altLang="ko-KR" dirty="0"/>
              <a:t>Residual Learning Block for ReseNet-50/101/152</a:t>
            </a:r>
            <a:endParaRPr lang="ko-KR" altLang="en-US" dirty="0"/>
          </a:p>
        </p:txBody>
      </p:sp>
      <p:sp>
        <p:nvSpPr>
          <p:cNvPr id="16" name="TextBox 15">
            <a:extLst>
              <a:ext uri="{FF2B5EF4-FFF2-40B4-BE49-F238E27FC236}">
                <a16:creationId xmlns:a16="http://schemas.microsoft.com/office/drawing/2014/main" id="{A4E12C63-CF20-497A-9E85-C78C23A77CAF}"/>
              </a:ext>
            </a:extLst>
          </p:cNvPr>
          <p:cNvSpPr txBox="1"/>
          <p:nvPr/>
        </p:nvSpPr>
        <p:spPr>
          <a:xfrm>
            <a:off x="804762" y="1048193"/>
            <a:ext cx="8728672" cy="369332"/>
          </a:xfrm>
          <a:prstGeom prst="rect">
            <a:avLst/>
          </a:prstGeom>
          <a:noFill/>
        </p:spPr>
        <p:txBody>
          <a:bodyPr wrap="none" rtlCol="0">
            <a:spAutoFit/>
          </a:bodyPr>
          <a:lstStyle/>
          <a:p>
            <a:pPr marL="285750" indent="-285750">
              <a:buFont typeface="Arial" panose="020B0604020202020204" pitchFamily="34" charset="0"/>
              <a:buChar char="•"/>
            </a:pPr>
            <a:r>
              <a:rPr lang="ko-KR" altLang="en-US" dirty="0"/>
              <a:t>층수가 아주 많아지면 성능의 저하 문제 발생</a:t>
            </a:r>
            <a:r>
              <a:rPr lang="en-US" altLang="ko-KR" dirty="0"/>
              <a:t>: </a:t>
            </a:r>
            <a:r>
              <a:rPr lang="ko-KR" altLang="en-US" dirty="0"/>
              <a:t>해결책으로 잔류학습 블록을 제시</a:t>
            </a:r>
          </a:p>
        </p:txBody>
      </p:sp>
      <p:sp>
        <p:nvSpPr>
          <p:cNvPr id="20" name="TextBox 19">
            <a:extLst>
              <a:ext uri="{FF2B5EF4-FFF2-40B4-BE49-F238E27FC236}">
                <a16:creationId xmlns:a16="http://schemas.microsoft.com/office/drawing/2014/main" id="{A478D3FD-4F9B-4E9A-822A-C9AD79BE755A}"/>
              </a:ext>
            </a:extLst>
          </p:cNvPr>
          <p:cNvSpPr txBox="1"/>
          <p:nvPr/>
        </p:nvSpPr>
        <p:spPr>
          <a:xfrm>
            <a:off x="804762" y="1624821"/>
            <a:ext cx="9208739" cy="1285288"/>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ko-KR" altLang="en-US" dirty="0"/>
              <a:t>가정</a:t>
            </a:r>
            <a:r>
              <a:rPr lang="en-US" altLang="ko-KR" dirty="0"/>
              <a:t>: </a:t>
            </a:r>
            <a:r>
              <a:rPr lang="ko-KR" altLang="en-US" dirty="0"/>
              <a:t>원하는 사상 </a:t>
            </a:r>
            <a:r>
              <a:rPr lang="en-US" altLang="ko-KR" dirty="0"/>
              <a:t>H(x)</a:t>
            </a:r>
            <a:r>
              <a:rPr lang="ko-KR" altLang="en-US" dirty="0"/>
              <a:t>를 직접 학습하는 것 보다 </a:t>
            </a:r>
            <a:r>
              <a:rPr lang="en-US" altLang="ko-KR" dirty="0"/>
              <a:t>F(x)=H(x)-x </a:t>
            </a:r>
            <a:r>
              <a:rPr lang="ko-KR" altLang="en-US" dirty="0"/>
              <a:t>를 학습하는 것이 쉽다</a:t>
            </a:r>
            <a:r>
              <a:rPr lang="en-US" altLang="ko-KR" dirty="0"/>
              <a:t>.</a:t>
            </a:r>
          </a:p>
          <a:p>
            <a:pPr marL="285750" indent="-285750">
              <a:lnSpc>
                <a:spcPct val="150000"/>
              </a:lnSpc>
              <a:buFont typeface="Symbol" panose="05050102010706020507" pitchFamily="18" charset="2"/>
              <a:buChar char="Þ"/>
            </a:pPr>
            <a:r>
              <a:rPr lang="ko-KR" altLang="en-US" dirty="0"/>
              <a:t>잔류학습 블록을 제시함</a:t>
            </a:r>
            <a:r>
              <a:rPr lang="en-US" altLang="ko-KR" dirty="0"/>
              <a:t>.</a:t>
            </a:r>
          </a:p>
          <a:p>
            <a:pPr marL="285750" indent="-285750">
              <a:lnSpc>
                <a:spcPct val="150000"/>
              </a:lnSpc>
              <a:buFont typeface="Symbol" panose="05050102010706020507" pitchFamily="18" charset="2"/>
              <a:buChar char="Þ"/>
            </a:pPr>
            <a:r>
              <a:rPr lang="ko-KR" altLang="en-US" dirty="0"/>
              <a:t>신경회로망이 </a:t>
            </a:r>
            <a:r>
              <a:rPr lang="en-US" altLang="ko-KR" dirty="0"/>
              <a:t>F(x)</a:t>
            </a:r>
            <a:r>
              <a:rPr lang="ko-KR" altLang="en-US" dirty="0"/>
              <a:t>를 학습 후</a:t>
            </a:r>
            <a:r>
              <a:rPr lang="en-US" altLang="ko-KR" dirty="0"/>
              <a:t>, </a:t>
            </a:r>
            <a:r>
              <a:rPr lang="ko-KR" altLang="en-US" dirty="0"/>
              <a:t>잔류학습 블록에서 </a:t>
            </a:r>
            <a:r>
              <a:rPr lang="en-US" altLang="ko-KR" dirty="0"/>
              <a:t>F(x)+x</a:t>
            </a:r>
            <a:r>
              <a:rPr lang="ko-KR" altLang="en-US" dirty="0"/>
              <a:t>를 출력함</a:t>
            </a:r>
            <a:r>
              <a:rPr lang="en-US" altLang="ko-KR" dirty="0"/>
              <a:t>(</a:t>
            </a:r>
            <a:r>
              <a:rPr lang="en-US" altLang="ko-KR" dirty="0" err="1"/>
              <a:t>ReLU</a:t>
            </a:r>
            <a:r>
              <a:rPr lang="en-US" altLang="ko-KR" dirty="0"/>
              <a:t> </a:t>
            </a:r>
            <a:r>
              <a:rPr lang="ko-KR" altLang="en-US" dirty="0"/>
              <a:t>활성화 함수</a:t>
            </a:r>
            <a:r>
              <a:rPr lang="en-US" altLang="ko-KR" dirty="0"/>
              <a:t>).</a:t>
            </a:r>
            <a:endParaRPr lang="ko-KR" altLang="en-US" dirty="0"/>
          </a:p>
        </p:txBody>
      </p:sp>
    </p:spTree>
    <p:extLst>
      <p:ext uri="{BB962C8B-B14F-4D97-AF65-F5344CB8AC3E}">
        <p14:creationId xmlns:p14="http://schemas.microsoft.com/office/powerpoint/2010/main" val="42532500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152400" y="304800"/>
            <a:ext cx="11082716" cy="5568854"/>
          </a:xfrm>
        </p:spPr>
        <p:txBody>
          <a:bodyPr>
            <a:normAutofit/>
          </a:bodyPr>
          <a:lstStyle/>
          <a:p>
            <a:r>
              <a:rPr lang="en-US" altLang="ko-KR" dirty="0" err="1"/>
              <a:t>ResNet</a:t>
            </a:r>
            <a:r>
              <a:rPr lang="en-US" altLang="ko-KR" dirty="0"/>
              <a:t>: ILSVRC2015</a:t>
            </a:r>
          </a:p>
        </p:txBody>
      </p:sp>
      <p:pic>
        <p:nvPicPr>
          <p:cNvPr id="17" name="그림 16">
            <a:extLst>
              <a:ext uri="{FF2B5EF4-FFF2-40B4-BE49-F238E27FC236}">
                <a16:creationId xmlns:a16="http://schemas.microsoft.com/office/drawing/2014/main" id="{6B10E75A-B08F-45F2-B19C-9ADE8BE060DD}"/>
              </a:ext>
            </a:extLst>
          </p:cNvPr>
          <p:cNvPicPr>
            <a:picLocks noChangeAspect="1"/>
          </p:cNvPicPr>
          <p:nvPr/>
        </p:nvPicPr>
        <p:blipFill>
          <a:blip r:embed="rId2"/>
          <a:stretch>
            <a:fillRect/>
          </a:stretch>
        </p:blipFill>
        <p:spPr>
          <a:xfrm>
            <a:off x="0" y="2238311"/>
            <a:ext cx="12192000" cy="3635343"/>
          </a:xfrm>
          <a:prstGeom prst="rect">
            <a:avLst/>
          </a:prstGeom>
        </p:spPr>
      </p:pic>
      <p:sp>
        <p:nvSpPr>
          <p:cNvPr id="10" name="TextBox 9">
            <a:extLst>
              <a:ext uri="{FF2B5EF4-FFF2-40B4-BE49-F238E27FC236}">
                <a16:creationId xmlns:a16="http://schemas.microsoft.com/office/drawing/2014/main" id="{A8675E64-E115-440D-AC71-79FA16434040}"/>
              </a:ext>
            </a:extLst>
          </p:cNvPr>
          <p:cNvSpPr txBox="1"/>
          <p:nvPr/>
        </p:nvSpPr>
        <p:spPr>
          <a:xfrm>
            <a:off x="4009946" y="5873654"/>
            <a:ext cx="3367624" cy="646331"/>
          </a:xfrm>
          <a:prstGeom prst="rect">
            <a:avLst/>
          </a:prstGeom>
          <a:noFill/>
        </p:spPr>
        <p:txBody>
          <a:bodyPr wrap="square" rtlCol="0">
            <a:spAutoFit/>
          </a:bodyPr>
          <a:lstStyle/>
          <a:p>
            <a:r>
              <a:rPr lang="en-US" altLang="ko-KR" dirty="0"/>
              <a:t>ILSVRC2015</a:t>
            </a:r>
          </a:p>
          <a:p>
            <a:r>
              <a:rPr lang="en-US" altLang="ko-KR" dirty="0"/>
              <a:t>ResNet-152: Top-5 error 4.49% </a:t>
            </a:r>
            <a:endParaRPr lang="ko-KR" altLang="en-US" dirty="0"/>
          </a:p>
        </p:txBody>
      </p:sp>
      <p:sp>
        <p:nvSpPr>
          <p:cNvPr id="3" name="TextBox 2">
            <a:extLst>
              <a:ext uri="{FF2B5EF4-FFF2-40B4-BE49-F238E27FC236}">
                <a16:creationId xmlns:a16="http://schemas.microsoft.com/office/drawing/2014/main" id="{4DAB6FEE-0534-4BE5-98D6-4741E424A08B}"/>
              </a:ext>
            </a:extLst>
          </p:cNvPr>
          <p:cNvSpPr txBox="1"/>
          <p:nvPr/>
        </p:nvSpPr>
        <p:spPr>
          <a:xfrm>
            <a:off x="433633" y="1084498"/>
            <a:ext cx="10228082" cy="170078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ko-KR" altLang="en-US" dirty="0"/>
              <a:t>구조</a:t>
            </a:r>
            <a:r>
              <a:rPr lang="en-US" altLang="ko-KR" dirty="0"/>
              <a:t>: </a:t>
            </a:r>
            <a:r>
              <a:rPr lang="ko-KR" altLang="en-US" dirty="0"/>
              <a:t>영상입력</a:t>
            </a:r>
            <a:r>
              <a:rPr lang="en-US" altLang="ko-KR" dirty="0"/>
              <a:t>-7x7 </a:t>
            </a:r>
            <a:r>
              <a:rPr lang="ko-KR" altLang="en-US" dirty="0" err="1"/>
              <a:t>컨볼루션층</a:t>
            </a:r>
            <a:r>
              <a:rPr lang="en-US" altLang="ko-KR" dirty="0"/>
              <a:t>-</a:t>
            </a:r>
            <a:r>
              <a:rPr lang="en-US" altLang="ko-KR" dirty="0" err="1"/>
              <a:t>cfg</a:t>
            </a:r>
            <a:r>
              <a:rPr lang="en-US" altLang="ko-KR" dirty="0"/>
              <a:t>[0]</a:t>
            </a:r>
            <a:r>
              <a:rPr lang="ko-KR" altLang="en-US" dirty="0" err="1"/>
              <a:t>블럭</a:t>
            </a:r>
            <a:r>
              <a:rPr lang="en-US" altLang="ko-KR" dirty="0"/>
              <a:t>-</a:t>
            </a:r>
            <a:r>
              <a:rPr lang="en-US" altLang="ko-KR" dirty="0" err="1"/>
              <a:t>cfg</a:t>
            </a:r>
            <a:r>
              <a:rPr lang="en-US" altLang="ko-KR" dirty="0"/>
              <a:t>[1]</a:t>
            </a:r>
            <a:r>
              <a:rPr lang="ko-KR" altLang="en-US" dirty="0" err="1"/>
              <a:t>블럭</a:t>
            </a:r>
            <a:r>
              <a:rPr lang="en-US" altLang="ko-KR" dirty="0"/>
              <a:t>-</a:t>
            </a:r>
            <a:r>
              <a:rPr lang="en-US" altLang="ko-KR" dirty="0" err="1"/>
              <a:t>cfg</a:t>
            </a:r>
            <a:r>
              <a:rPr lang="en-US" altLang="ko-KR" dirty="0"/>
              <a:t>[2]</a:t>
            </a:r>
            <a:r>
              <a:rPr lang="ko-KR" altLang="en-US" dirty="0" err="1"/>
              <a:t>블럭</a:t>
            </a:r>
            <a:r>
              <a:rPr lang="en-US" altLang="ko-KR" dirty="0"/>
              <a:t>-</a:t>
            </a:r>
            <a:r>
              <a:rPr lang="en-US" altLang="ko-KR" dirty="0" err="1"/>
              <a:t>cfg</a:t>
            </a:r>
            <a:r>
              <a:rPr lang="en-US" altLang="ko-KR" dirty="0"/>
              <a:t>[3]</a:t>
            </a:r>
            <a:r>
              <a:rPr lang="ko-KR" altLang="en-US" dirty="0" err="1"/>
              <a:t>블럭</a:t>
            </a:r>
            <a:r>
              <a:rPr lang="en-US" altLang="ko-KR" dirty="0"/>
              <a:t>-</a:t>
            </a:r>
            <a:r>
              <a:rPr lang="ko-KR" altLang="en-US" dirty="0"/>
              <a:t>완전연결 </a:t>
            </a:r>
            <a:r>
              <a:rPr lang="en-US" altLang="ko-KR" dirty="0"/>
              <a:t>fc 1000</a:t>
            </a:r>
          </a:p>
          <a:p>
            <a:pPr marL="285750" indent="-285750">
              <a:lnSpc>
                <a:spcPct val="150000"/>
              </a:lnSpc>
              <a:buFont typeface="Arial" panose="020B0604020202020204" pitchFamily="34" charset="0"/>
              <a:buChar char="•"/>
            </a:pPr>
            <a:r>
              <a:rPr lang="ko-KR" altLang="en-US" dirty="0"/>
              <a:t>리스트 </a:t>
            </a:r>
            <a:r>
              <a:rPr lang="en-US" altLang="ko-KR" dirty="0" err="1"/>
              <a:t>cfg</a:t>
            </a:r>
            <a:r>
              <a:rPr lang="ko-KR" altLang="en-US" dirty="0"/>
              <a:t>는 아래 그림의 </a:t>
            </a:r>
            <a:r>
              <a:rPr lang="en-US" altLang="ko-KR" dirty="0" err="1"/>
              <a:t>cfg</a:t>
            </a:r>
            <a:r>
              <a:rPr lang="en-US" altLang="ko-KR" dirty="0"/>
              <a:t>[0], </a:t>
            </a:r>
            <a:r>
              <a:rPr lang="en-US" altLang="ko-KR" dirty="0" err="1"/>
              <a:t>cfg</a:t>
            </a:r>
            <a:r>
              <a:rPr lang="en-US" altLang="ko-KR" dirty="0"/>
              <a:t>[1], </a:t>
            </a:r>
            <a:r>
              <a:rPr lang="en-US" altLang="ko-KR" dirty="0" err="1"/>
              <a:t>cfg</a:t>
            </a:r>
            <a:r>
              <a:rPr lang="en-US" altLang="ko-KR" dirty="0"/>
              <a:t>[2], </a:t>
            </a:r>
            <a:r>
              <a:rPr lang="en-US" altLang="ko-KR" dirty="0" err="1"/>
              <a:t>cfg</a:t>
            </a:r>
            <a:r>
              <a:rPr lang="en-US" altLang="ko-KR" dirty="0"/>
              <a:t>[3] </a:t>
            </a:r>
            <a:r>
              <a:rPr lang="ko-KR" altLang="en-US" dirty="0"/>
              <a:t>블록을 주어진 수 만큼 지님을 나타냄</a:t>
            </a:r>
            <a:endParaRPr lang="en-US" altLang="ko-KR" dirty="0"/>
          </a:p>
          <a:p>
            <a:pPr marL="285750" indent="-285750">
              <a:lnSpc>
                <a:spcPct val="150000"/>
              </a:lnSpc>
              <a:buFont typeface="Arial" panose="020B0604020202020204" pitchFamily="34" charset="0"/>
              <a:buChar char="•"/>
            </a:pPr>
            <a:r>
              <a:rPr lang="ko-KR" altLang="en-US" dirty="0"/>
              <a:t>아래 그림은 </a:t>
            </a:r>
            <a:r>
              <a:rPr lang="en-US" altLang="ko-KR" dirty="0" err="1"/>
              <a:t>cfg</a:t>
            </a:r>
            <a:r>
              <a:rPr lang="en-US" altLang="ko-KR" dirty="0"/>
              <a:t>=[3,3,3,3]</a:t>
            </a:r>
            <a:r>
              <a:rPr lang="ko-KR" altLang="en-US" dirty="0"/>
              <a:t>을</a:t>
            </a:r>
            <a:r>
              <a:rPr lang="en-US" altLang="ko-KR" dirty="0"/>
              <a:t> </a:t>
            </a:r>
            <a:r>
              <a:rPr lang="ko-KR" altLang="en-US" dirty="0"/>
              <a:t>나타냄</a:t>
            </a:r>
            <a:endParaRPr lang="en-US" altLang="ko-KR" dirty="0"/>
          </a:p>
          <a:p>
            <a:pPr>
              <a:lnSpc>
                <a:spcPct val="150000"/>
              </a:lnSpc>
            </a:pPr>
            <a:r>
              <a:rPr lang="ko-KR" altLang="en-US" dirty="0"/>
              <a:t>예</a:t>
            </a:r>
            <a:r>
              <a:rPr lang="en-US" altLang="ko-KR" dirty="0"/>
              <a:t>) 152</a:t>
            </a:r>
            <a:r>
              <a:rPr lang="ko-KR" altLang="en-US" dirty="0"/>
              <a:t>층</a:t>
            </a:r>
            <a:r>
              <a:rPr lang="en-US" altLang="ko-KR" dirty="0"/>
              <a:t>: (</a:t>
            </a:r>
            <a:r>
              <a:rPr lang="en-US" altLang="ko-KR" dirty="0" err="1"/>
              <a:t>cfg</a:t>
            </a:r>
            <a:r>
              <a:rPr lang="en-US" altLang="ko-KR" dirty="0"/>
              <a:t>[0] 3</a:t>
            </a:r>
            <a:r>
              <a:rPr lang="ko-KR" altLang="en-US" dirty="0"/>
              <a:t>층</a:t>
            </a:r>
            <a:r>
              <a:rPr lang="en-US" altLang="ko-KR" dirty="0"/>
              <a:t>+</a:t>
            </a:r>
            <a:r>
              <a:rPr lang="en-US" altLang="ko-KR" dirty="0" err="1"/>
              <a:t>cfg</a:t>
            </a:r>
            <a:r>
              <a:rPr lang="en-US" altLang="ko-KR" dirty="0"/>
              <a:t>[1] 8</a:t>
            </a:r>
            <a:r>
              <a:rPr lang="ko-KR" altLang="en-US" dirty="0"/>
              <a:t>층</a:t>
            </a:r>
            <a:r>
              <a:rPr lang="en-US" altLang="ko-KR" dirty="0"/>
              <a:t>+</a:t>
            </a:r>
            <a:r>
              <a:rPr lang="en-US" altLang="ko-KR" dirty="0" err="1"/>
              <a:t>cfg</a:t>
            </a:r>
            <a:r>
              <a:rPr lang="en-US" altLang="ko-KR" dirty="0"/>
              <a:t>[2] 36</a:t>
            </a:r>
            <a:r>
              <a:rPr lang="ko-KR" altLang="en-US" dirty="0"/>
              <a:t>층</a:t>
            </a:r>
            <a:r>
              <a:rPr lang="en-US" altLang="ko-KR" dirty="0"/>
              <a:t>+</a:t>
            </a:r>
            <a:r>
              <a:rPr lang="en-US" altLang="ko-KR" dirty="0" err="1"/>
              <a:t>cfg</a:t>
            </a:r>
            <a:r>
              <a:rPr lang="en-US" altLang="ko-KR" dirty="0"/>
              <a:t>[3] 3</a:t>
            </a:r>
            <a:r>
              <a:rPr lang="ko-KR" altLang="en-US" dirty="0"/>
              <a:t>층</a:t>
            </a:r>
            <a:r>
              <a:rPr lang="en-US" altLang="ko-KR" dirty="0"/>
              <a:t>)x3+2=152</a:t>
            </a:r>
          </a:p>
        </p:txBody>
      </p:sp>
    </p:spTree>
    <p:extLst>
      <p:ext uri="{BB962C8B-B14F-4D97-AF65-F5344CB8AC3E}">
        <p14:creationId xmlns:p14="http://schemas.microsoft.com/office/powerpoint/2010/main" val="2752772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468261" y="564182"/>
            <a:ext cx="5436537" cy="5568854"/>
          </a:xfrm>
        </p:spPr>
        <p:txBody>
          <a:bodyPr>
            <a:normAutofit/>
          </a:bodyPr>
          <a:lstStyle/>
          <a:p>
            <a:r>
              <a:rPr lang="en-US" altLang="ko-KR" dirty="0"/>
              <a:t>Visual Pathway</a:t>
            </a:r>
          </a:p>
          <a:p>
            <a:pPr lvl="1"/>
            <a:r>
              <a:rPr lang="en-US" altLang="ko-KR" dirty="0" err="1"/>
              <a:t>Keiji</a:t>
            </a:r>
            <a:r>
              <a:rPr lang="en-US" altLang="ko-KR" dirty="0"/>
              <a:t> Tanaka (1990s)</a:t>
            </a:r>
          </a:p>
          <a:p>
            <a:pPr lvl="2"/>
            <a:r>
              <a:rPr lang="en-US" altLang="ko-KR" dirty="0"/>
              <a:t>Monkey visual </a:t>
            </a:r>
            <a:r>
              <a:rPr lang="en-US" altLang="ko-KR" dirty="0">
                <a:hlinkClick r:id="rId2" tooltip="Cortex (anatomy)"/>
              </a:rPr>
              <a:t>cortexes</a:t>
            </a:r>
            <a:endParaRPr lang="en-US" altLang="ko-KR" dirty="0"/>
          </a:p>
          <a:p>
            <a:pPr lvl="2"/>
            <a:r>
              <a:rPr lang="en-US" altLang="ko-KR" dirty="0"/>
              <a:t>Input End: Visual cells respond to simple features</a:t>
            </a:r>
          </a:p>
          <a:p>
            <a:pPr lvl="2"/>
            <a:r>
              <a:rPr lang="en-US" altLang="ko-KR" dirty="0"/>
              <a:t>Output End: Visual cells respond to complex features</a:t>
            </a:r>
          </a:p>
          <a:p>
            <a:pPr marL="914400" lvl="2" indent="0">
              <a:buNone/>
            </a:pPr>
            <a:endParaRPr lang="en-US" altLang="ko-KR" dirty="0"/>
          </a:p>
        </p:txBody>
      </p:sp>
      <p:grpSp>
        <p:nvGrpSpPr>
          <p:cNvPr id="10" name="그룹 9">
            <a:extLst>
              <a:ext uri="{FF2B5EF4-FFF2-40B4-BE49-F238E27FC236}">
                <a16:creationId xmlns:a16="http://schemas.microsoft.com/office/drawing/2014/main" id="{B2594E02-B514-49EE-8ADF-B6EA80A479F3}"/>
              </a:ext>
            </a:extLst>
          </p:cNvPr>
          <p:cNvGrpSpPr/>
          <p:nvPr/>
        </p:nvGrpSpPr>
        <p:grpSpPr>
          <a:xfrm>
            <a:off x="6763451" y="218029"/>
            <a:ext cx="5643862" cy="3576556"/>
            <a:chOff x="365760" y="166335"/>
            <a:chExt cx="5643862" cy="3576556"/>
          </a:xfrm>
        </p:grpSpPr>
        <p:pic>
          <p:nvPicPr>
            <p:cNvPr id="11" name="그림 10">
              <a:extLst>
                <a:ext uri="{FF2B5EF4-FFF2-40B4-BE49-F238E27FC236}">
                  <a16:creationId xmlns:a16="http://schemas.microsoft.com/office/drawing/2014/main" id="{EE207179-8BD3-42EB-B93D-0354C9B9B9BC}"/>
                </a:ext>
              </a:extLst>
            </p:cNvPr>
            <p:cNvPicPr>
              <a:picLocks noChangeAspect="1"/>
            </p:cNvPicPr>
            <p:nvPr/>
          </p:nvPicPr>
          <p:blipFill>
            <a:blip r:embed="rId3"/>
            <a:stretch>
              <a:fillRect/>
            </a:stretch>
          </p:blipFill>
          <p:spPr>
            <a:xfrm>
              <a:off x="365760" y="166335"/>
              <a:ext cx="4744657" cy="3576556"/>
            </a:xfrm>
            <a:prstGeom prst="rect">
              <a:avLst/>
            </a:prstGeom>
          </p:spPr>
        </p:pic>
        <p:grpSp>
          <p:nvGrpSpPr>
            <p:cNvPr id="12" name="그룹 11">
              <a:extLst>
                <a:ext uri="{FF2B5EF4-FFF2-40B4-BE49-F238E27FC236}">
                  <a16:creationId xmlns:a16="http://schemas.microsoft.com/office/drawing/2014/main" id="{FE6B16B7-E021-4B07-8F30-B04EA0ABD5BD}"/>
                </a:ext>
              </a:extLst>
            </p:cNvPr>
            <p:cNvGrpSpPr/>
            <p:nvPr/>
          </p:nvGrpSpPr>
          <p:grpSpPr>
            <a:xfrm>
              <a:off x="2148510" y="909760"/>
              <a:ext cx="3861112" cy="2519240"/>
              <a:chOff x="2727630" y="701139"/>
              <a:chExt cx="3861112" cy="2519240"/>
            </a:xfrm>
          </p:grpSpPr>
          <p:sp>
            <p:nvSpPr>
              <p:cNvPr id="13" name="화살표: 오른쪽 12">
                <a:extLst>
                  <a:ext uri="{FF2B5EF4-FFF2-40B4-BE49-F238E27FC236}">
                    <a16:creationId xmlns:a16="http://schemas.microsoft.com/office/drawing/2014/main" id="{1D6B939A-6268-4AFC-904F-B24F37A595BB}"/>
                  </a:ext>
                </a:extLst>
              </p:cNvPr>
              <p:cNvSpPr/>
              <p:nvPr/>
            </p:nvSpPr>
            <p:spPr>
              <a:xfrm rot="20367984" flipH="1">
                <a:off x="4487126" y="2858373"/>
                <a:ext cx="946912" cy="15282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화살표: 오른쪽 13">
                <a:extLst>
                  <a:ext uri="{FF2B5EF4-FFF2-40B4-BE49-F238E27FC236}">
                    <a16:creationId xmlns:a16="http://schemas.microsoft.com/office/drawing/2014/main" id="{6CB19AF2-4388-4DCD-8B54-E3E51E7CB07E}"/>
                  </a:ext>
                </a:extLst>
              </p:cNvPr>
              <p:cNvSpPr/>
              <p:nvPr/>
            </p:nvSpPr>
            <p:spPr>
              <a:xfrm rot="3534049" flipH="1">
                <a:off x="4977328" y="1110043"/>
                <a:ext cx="990128" cy="17232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TextBox 14">
                <a:extLst>
                  <a:ext uri="{FF2B5EF4-FFF2-40B4-BE49-F238E27FC236}">
                    <a16:creationId xmlns:a16="http://schemas.microsoft.com/office/drawing/2014/main" id="{06BB48B9-4B4D-4BD1-A3BA-571F79463317}"/>
                  </a:ext>
                </a:extLst>
              </p:cNvPr>
              <p:cNvSpPr txBox="1"/>
              <p:nvPr/>
            </p:nvSpPr>
            <p:spPr>
              <a:xfrm>
                <a:off x="5711351" y="1134136"/>
                <a:ext cx="877391" cy="369332"/>
              </a:xfrm>
              <a:prstGeom prst="rect">
                <a:avLst/>
              </a:prstGeom>
              <a:noFill/>
            </p:spPr>
            <p:txBody>
              <a:bodyPr wrap="square" rtlCol="0">
                <a:spAutoFit/>
              </a:bodyPr>
              <a:lstStyle/>
              <a:p>
                <a:r>
                  <a:rPr lang="en-US" altLang="ko-KR" dirty="0"/>
                  <a:t>where</a:t>
                </a:r>
                <a:endParaRPr lang="ko-KR" altLang="en-US" dirty="0"/>
              </a:p>
            </p:txBody>
          </p:sp>
          <p:sp>
            <p:nvSpPr>
              <p:cNvPr id="16" name="TextBox 15">
                <a:extLst>
                  <a:ext uri="{FF2B5EF4-FFF2-40B4-BE49-F238E27FC236}">
                    <a16:creationId xmlns:a16="http://schemas.microsoft.com/office/drawing/2014/main" id="{48E51668-C304-4A50-9336-2B8CDFDEB90F}"/>
                  </a:ext>
                </a:extLst>
              </p:cNvPr>
              <p:cNvSpPr txBox="1"/>
              <p:nvPr/>
            </p:nvSpPr>
            <p:spPr>
              <a:xfrm>
                <a:off x="5417219" y="2512493"/>
                <a:ext cx="877391" cy="369332"/>
              </a:xfrm>
              <a:prstGeom prst="rect">
                <a:avLst/>
              </a:prstGeom>
              <a:noFill/>
            </p:spPr>
            <p:txBody>
              <a:bodyPr wrap="square" rtlCol="0">
                <a:spAutoFit/>
              </a:bodyPr>
              <a:lstStyle/>
              <a:p>
                <a:r>
                  <a:rPr lang="en-US" altLang="ko-KR" dirty="0"/>
                  <a:t>what</a:t>
                </a:r>
                <a:endParaRPr lang="ko-KR" altLang="en-US" dirty="0"/>
              </a:p>
            </p:txBody>
          </p:sp>
          <p:sp>
            <p:nvSpPr>
              <p:cNvPr id="17" name="TextBox 16">
                <a:extLst>
                  <a:ext uri="{FF2B5EF4-FFF2-40B4-BE49-F238E27FC236}">
                    <a16:creationId xmlns:a16="http://schemas.microsoft.com/office/drawing/2014/main" id="{B467A049-C654-49A8-AC9C-19C490A77B91}"/>
                  </a:ext>
                </a:extLst>
              </p:cNvPr>
              <p:cNvSpPr txBox="1"/>
              <p:nvPr/>
            </p:nvSpPr>
            <p:spPr>
              <a:xfrm>
                <a:off x="5240007" y="1991458"/>
                <a:ext cx="464770" cy="338554"/>
              </a:xfrm>
              <a:prstGeom prst="rect">
                <a:avLst/>
              </a:prstGeom>
              <a:noFill/>
            </p:spPr>
            <p:txBody>
              <a:bodyPr wrap="square" rtlCol="0">
                <a:spAutoFit/>
              </a:bodyPr>
              <a:lstStyle/>
              <a:p>
                <a:r>
                  <a:rPr lang="en-US" altLang="ko-KR" sz="1600" b="1" dirty="0"/>
                  <a:t>V1</a:t>
                </a:r>
                <a:endParaRPr lang="ko-KR" altLang="en-US" sz="1600" b="1" dirty="0"/>
              </a:p>
            </p:txBody>
          </p:sp>
          <p:sp>
            <p:nvSpPr>
              <p:cNvPr id="18" name="TextBox 17">
                <a:extLst>
                  <a:ext uri="{FF2B5EF4-FFF2-40B4-BE49-F238E27FC236}">
                    <a16:creationId xmlns:a16="http://schemas.microsoft.com/office/drawing/2014/main" id="{829A5A8E-C037-413A-A166-3BAB41252699}"/>
                  </a:ext>
                </a:extLst>
              </p:cNvPr>
              <p:cNvSpPr txBox="1"/>
              <p:nvPr/>
            </p:nvSpPr>
            <p:spPr>
              <a:xfrm>
                <a:off x="4755914" y="1984235"/>
                <a:ext cx="464770" cy="338554"/>
              </a:xfrm>
              <a:prstGeom prst="rect">
                <a:avLst/>
              </a:prstGeom>
              <a:noFill/>
            </p:spPr>
            <p:txBody>
              <a:bodyPr wrap="square" rtlCol="0">
                <a:spAutoFit/>
              </a:bodyPr>
              <a:lstStyle/>
              <a:p>
                <a:r>
                  <a:rPr lang="en-US" altLang="ko-KR" sz="1600" b="1" dirty="0"/>
                  <a:t>V2</a:t>
                </a:r>
                <a:endParaRPr lang="ko-KR" altLang="en-US" sz="1600" b="1" dirty="0"/>
              </a:p>
            </p:txBody>
          </p:sp>
          <p:sp>
            <p:nvSpPr>
              <p:cNvPr id="19" name="TextBox 18">
                <a:extLst>
                  <a:ext uri="{FF2B5EF4-FFF2-40B4-BE49-F238E27FC236}">
                    <a16:creationId xmlns:a16="http://schemas.microsoft.com/office/drawing/2014/main" id="{95856D82-E893-4C8D-AB8B-2B81E1D6F5D6}"/>
                  </a:ext>
                </a:extLst>
              </p:cNvPr>
              <p:cNvSpPr txBox="1"/>
              <p:nvPr/>
            </p:nvSpPr>
            <p:spPr>
              <a:xfrm>
                <a:off x="4256657" y="2358605"/>
                <a:ext cx="464770" cy="338554"/>
              </a:xfrm>
              <a:prstGeom prst="rect">
                <a:avLst/>
              </a:prstGeom>
              <a:noFill/>
            </p:spPr>
            <p:txBody>
              <a:bodyPr wrap="square" rtlCol="0">
                <a:spAutoFit/>
              </a:bodyPr>
              <a:lstStyle/>
              <a:p>
                <a:r>
                  <a:rPr lang="en-US" altLang="ko-KR" sz="1600" b="1" dirty="0"/>
                  <a:t>V4</a:t>
                </a:r>
                <a:endParaRPr lang="ko-KR" altLang="en-US" sz="1600" b="1" dirty="0"/>
              </a:p>
            </p:txBody>
          </p:sp>
          <p:sp>
            <p:nvSpPr>
              <p:cNvPr id="20" name="TextBox 19">
                <a:extLst>
                  <a:ext uri="{FF2B5EF4-FFF2-40B4-BE49-F238E27FC236}">
                    <a16:creationId xmlns:a16="http://schemas.microsoft.com/office/drawing/2014/main" id="{8465A75C-B36C-44CD-9D18-8D5295285FB8}"/>
                  </a:ext>
                </a:extLst>
              </p:cNvPr>
              <p:cNvSpPr txBox="1"/>
              <p:nvPr/>
            </p:nvSpPr>
            <p:spPr>
              <a:xfrm>
                <a:off x="3424103" y="2596230"/>
                <a:ext cx="602894" cy="338554"/>
              </a:xfrm>
              <a:prstGeom prst="rect">
                <a:avLst/>
              </a:prstGeom>
              <a:noFill/>
            </p:spPr>
            <p:txBody>
              <a:bodyPr wrap="square" rtlCol="0">
                <a:spAutoFit/>
              </a:bodyPr>
              <a:lstStyle/>
              <a:p>
                <a:r>
                  <a:rPr lang="en-US" altLang="ko-KR" sz="1600" b="1" dirty="0"/>
                  <a:t>TEO</a:t>
                </a:r>
                <a:endParaRPr lang="ko-KR" altLang="en-US" sz="1600" b="1" dirty="0"/>
              </a:p>
            </p:txBody>
          </p:sp>
          <p:sp>
            <p:nvSpPr>
              <p:cNvPr id="21" name="TextBox 20">
                <a:extLst>
                  <a:ext uri="{FF2B5EF4-FFF2-40B4-BE49-F238E27FC236}">
                    <a16:creationId xmlns:a16="http://schemas.microsoft.com/office/drawing/2014/main" id="{D1AC517C-8199-4DEB-AB9A-C3678E1BE36E}"/>
                  </a:ext>
                </a:extLst>
              </p:cNvPr>
              <p:cNvSpPr txBox="1"/>
              <p:nvPr/>
            </p:nvSpPr>
            <p:spPr>
              <a:xfrm>
                <a:off x="2727630" y="2881825"/>
                <a:ext cx="464770" cy="338554"/>
              </a:xfrm>
              <a:prstGeom prst="rect">
                <a:avLst/>
              </a:prstGeom>
              <a:noFill/>
            </p:spPr>
            <p:txBody>
              <a:bodyPr wrap="square" rtlCol="0">
                <a:spAutoFit/>
              </a:bodyPr>
              <a:lstStyle/>
              <a:p>
                <a:r>
                  <a:rPr lang="en-US" altLang="ko-KR" sz="1600" b="1" dirty="0"/>
                  <a:t>TE</a:t>
                </a:r>
                <a:endParaRPr lang="ko-KR" altLang="en-US" sz="1600" b="1" dirty="0"/>
              </a:p>
            </p:txBody>
          </p:sp>
          <p:cxnSp>
            <p:nvCxnSpPr>
              <p:cNvPr id="22" name="직선 화살표 연결선 21">
                <a:extLst>
                  <a:ext uri="{FF2B5EF4-FFF2-40B4-BE49-F238E27FC236}">
                    <a16:creationId xmlns:a16="http://schemas.microsoft.com/office/drawing/2014/main" id="{7F10A4A5-B39C-4C4A-A447-7F16078F1650}"/>
                  </a:ext>
                </a:extLst>
              </p:cNvPr>
              <p:cNvCxnSpPr>
                <a:cxnSpLocks/>
              </p:cNvCxnSpPr>
              <p:nvPr/>
            </p:nvCxnSpPr>
            <p:spPr>
              <a:xfrm flipH="1">
                <a:off x="5107336" y="2160735"/>
                <a:ext cx="226695"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직선 화살표 연결선 22">
                <a:extLst>
                  <a:ext uri="{FF2B5EF4-FFF2-40B4-BE49-F238E27FC236}">
                    <a16:creationId xmlns:a16="http://schemas.microsoft.com/office/drawing/2014/main" id="{0233110F-3086-4DBB-B71E-8F15358F1D1D}"/>
                  </a:ext>
                </a:extLst>
              </p:cNvPr>
              <p:cNvCxnSpPr>
                <a:cxnSpLocks/>
              </p:cNvCxnSpPr>
              <p:nvPr/>
            </p:nvCxnSpPr>
            <p:spPr>
              <a:xfrm flipH="1">
                <a:off x="4602480" y="2221909"/>
                <a:ext cx="244636" cy="218396"/>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직선 화살표 연결선 23">
                <a:extLst>
                  <a:ext uri="{FF2B5EF4-FFF2-40B4-BE49-F238E27FC236}">
                    <a16:creationId xmlns:a16="http://schemas.microsoft.com/office/drawing/2014/main" id="{023C8C8A-09C5-47B3-9D98-5ECE651635CC}"/>
                  </a:ext>
                </a:extLst>
              </p:cNvPr>
              <p:cNvCxnSpPr>
                <a:cxnSpLocks/>
              </p:cNvCxnSpPr>
              <p:nvPr/>
            </p:nvCxnSpPr>
            <p:spPr>
              <a:xfrm flipH="1">
                <a:off x="3922125" y="2527882"/>
                <a:ext cx="409450" cy="169277"/>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직선 화살표 연결선 24">
                <a:extLst>
                  <a:ext uri="{FF2B5EF4-FFF2-40B4-BE49-F238E27FC236}">
                    <a16:creationId xmlns:a16="http://schemas.microsoft.com/office/drawing/2014/main" id="{641B7C52-7DC9-4EF4-8E4E-960FA588E64A}"/>
                  </a:ext>
                </a:extLst>
              </p:cNvPr>
              <p:cNvCxnSpPr>
                <a:cxnSpLocks/>
              </p:cNvCxnSpPr>
              <p:nvPr/>
            </p:nvCxnSpPr>
            <p:spPr>
              <a:xfrm flipH="1">
                <a:off x="3090695" y="2833855"/>
                <a:ext cx="409450" cy="169277"/>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grpSp>
        <p:nvGrpSpPr>
          <p:cNvPr id="26" name="그룹 25">
            <a:extLst>
              <a:ext uri="{FF2B5EF4-FFF2-40B4-BE49-F238E27FC236}">
                <a16:creationId xmlns:a16="http://schemas.microsoft.com/office/drawing/2014/main" id="{71CBD7AA-D0F7-4DD1-AE11-E2C9706CA225}"/>
              </a:ext>
            </a:extLst>
          </p:cNvPr>
          <p:cNvGrpSpPr/>
          <p:nvPr/>
        </p:nvGrpSpPr>
        <p:grpSpPr>
          <a:xfrm>
            <a:off x="1272819" y="3435718"/>
            <a:ext cx="7273382" cy="2745288"/>
            <a:chOff x="2352583" y="1494409"/>
            <a:chExt cx="7273382" cy="2745288"/>
          </a:xfrm>
        </p:grpSpPr>
        <p:sp>
          <p:nvSpPr>
            <p:cNvPr id="27" name="타원 26">
              <a:extLst>
                <a:ext uri="{FF2B5EF4-FFF2-40B4-BE49-F238E27FC236}">
                  <a16:creationId xmlns:a16="http://schemas.microsoft.com/office/drawing/2014/main" id="{18AE86C3-D198-4F17-8EF1-89CFA5704124}"/>
                </a:ext>
              </a:extLst>
            </p:cNvPr>
            <p:cNvSpPr/>
            <p:nvPr/>
          </p:nvSpPr>
          <p:spPr>
            <a:xfrm>
              <a:off x="2352583" y="1981940"/>
              <a:ext cx="1509203" cy="144706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 name="타원 27">
              <a:extLst>
                <a:ext uri="{FF2B5EF4-FFF2-40B4-BE49-F238E27FC236}">
                  <a16:creationId xmlns:a16="http://schemas.microsoft.com/office/drawing/2014/main" id="{A1CFCF47-83B9-4EA7-B729-0B677D436F03}"/>
                </a:ext>
              </a:extLst>
            </p:cNvPr>
            <p:cNvSpPr/>
            <p:nvPr/>
          </p:nvSpPr>
          <p:spPr>
            <a:xfrm>
              <a:off x="7794592" y="1981940"/>
              <a:ext cx="1509203" cy="144706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9" name="타원 28">
              <a:extLst>
                <a:ext uri="{FF2B5EF4-FFF2-40B4-BE49-F238E27FC236}">
                  <a16:creationId xmlns:a16="http://schemas.microsoft.com/office/drawing/2014/main" id="{02C64347-BF18-4054-B71D-0DB682DA3FD8}"/>
                </a:ext>
              </a:extLst>
            </p:cNvPr>
            <p:cNvSpPr/>
            <p:nvPr/>
          </p:nvSpPr>
          <p:spPr>
            <a:xfrm>
              <a:off x="5980589" y="1981940"/>
              <a:ext cx="1509203" cy="144706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 name="타원 29">
              <a:extLst>
                <a:ext uri="{FF2B5EF4-FFF2-40B4-BE49-F238E27FC236}">
                  <a16:creationId xmlns:a16="http://schemas.microsoft.com/office/drawing/2014/main" id="{AF63A9C8-8952-44DF-B5C5-9739C77E4420}"/>
                </a:ext>
              </a:extLst>
            </p:cNvPr>
            <p:cNvSpPr/>
            <p:nvPr/>
          </p:nvSpPr>
          <p:spPr>
            <a:xfrm>
              <a:off x="4166586" y="1981940"/>
              <a:ext cx="1509203" cy="144706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TextBox 30">
              <a:extLst>
                <a:ext uri="{FF2B5EF4-FFF2-40B4-BE49-F238E27FC236}">
                  <a16:creationId xmlns:a16="http://schemas.microsoft.com/office/drawing/2014/main" id="{8DCE6B93-4EF1-40D6-95A6-AC592AA5B781}"/>
                </a:ext>
              </a:extLst>
            </p:cNvPr>
            <p:cNvSpPr txBox="1"/>
            <p:nvPr/>
          </p:nvSpPr>
          <p:spPr>
            <a:xfrm>
              <a:off x="2920754" y="1494409"/>
              <a:ext cx="506027" cy="369332"/>
            </a:xfrm>
            <a:prstGeom prst="rect">
              <a:avLst/>
            </a:prstGeom>
            <a:noFill/>
          </p:spPr>
          <p:txBody>
            <a:bodyPr wrap="square" rtlCol="0">
              <a:spAutoFit/>
            </a:bodyPr>
            <a:lstStyle/>
            <a:p>
              <a:pPr algn="ctr"/>
              <a:r>
                <a:rPr lang="en-US" altLang="ko-KR" dirty="0"/>
                <a:t>TE</a:t>
              </a:r>
              <a:endParaRPr lang="ko-KR" altLang="en-US" dirty="0"/>
            </a:p>
          </p:txBody>
        </p:sp>
        <p:sp>
          <p:nvSpPr>
            <p:cNvPr id="32" name="TextBox 31">
              <a:extLst>
                <a:ext uri="{FF2B5EF4-FFF2-40B4-BE49-F238E27FC236}">
                  <a16:creationId xmlns:a16="http://schemas.microsoft.com/office/drawing/2014/main" id="{9E0E11E8-5F29-4CEA-944E-04E3B7EEB300}"/>
                </a:ext>
              </a:extLst>
            </p:cNvPr>
            <p:cNvSpPr txBox="1"/>
            <p:nvPr/>
          </p:nvSpPr>
          <p:spPr>
            <a:xfrm>
              <a:off x="4608985" y="1494409"/>
              <a:ext cx="624405" cy="369332"/>
            </a:xfrm>
            <a:prstGeom prst="rect">
              <a:avLst/>
            </a:prstGeom>
            <a:noFill/>
          </p:spPr>
          <p:txBody>
            <a:bodyPr wrap="square" rtlCol="0">
              <a:spAutoFit/>
            </a:bodyPr>
            <a:lstStyle/>
            <a:p>
              <a:pPr algn="ctr"/>
              <a:r>
                <a:rPr lang="en-US" altLang="ko-KR" dirty="0"/>
                <a:t>TEO</a:t>
              </a:r>
              <a:endParaRPr lang="ko-KR" altLang="en-US" dirty="0"/>
            </a:p>
          </p:txBody>
        </p:sp>
        <p:sp>
          <p:nvSpPr>
            <p:cNvPr id="33" name="TextBox 32">
              <a:extLst>
                <a:ext uri="{FF2B5EF4-FFF2-40B4-BE49-F238E27FC236}">
                  <a16:creationId xmlns:a16="http://schemas.microsoft.com/office/drawing/2014/main" id="{D6CB075C-5DBF-4B5A-B9DD-E2B008E47447}"/>
                </a:ext>
              </a:extLst>
            </p:cNvPr>
            <p:cNvSpPr txBox="1"/>
            <p:nvPr/>
          </p:nvSpPr>
          <p:spPr>
            <a:xfrm>
              <a:off x="6482176" y="1494409"/>
              <a:ext cx="506027" cy="369332"/>
            </a:xfrm>
            <a:prstGeom prst="rect">
              <a:avLst/>
            </a:prstGeom>
            <a:noFill/>
          </p:spPr>
          <p:txBody>
            <a:bodyPr wrap="square" rtlCol="0">
              <a:spAutoFit/>
            </a:bodyPr>
            <a:lstStyle/>
            <a:p>
              <a:pPr algn="ctr"/>
              <a:r>
                <a:rPr lang="en-US" altLang="ko-KR" dirty="0"/>
                <a:t>V4</a:t>
              </a:r>
              <a:endParaRPr lang="ko-KR" altLang="en-US" dirty="0"/>
            </a:p>
          </p:txBody>
        </p:sp>
        <p:sp>
          <p:nvSpPr>
            <p:cNvPr id="34" name="TextBox 33">
              <a:extLst>
                <a:ext uri="{FF2B5EF4-FFF2-40B4-BE49-F238E27FC236}">
                  <a16:creationId xmlns:a16="http://schemas.microsoft.com/office/drawing/2014/main" id="{FC77E57E-7C3B-4FFC-9715-8C48AA8F7F2D}"/>
                </a:ext>
              </a:extLst>
            </p:cNvPr>
            <p:cNvSpPr txBox="1"/>
            <p:nvPr/>
          </p:nvSpPr>
          <p:spPr>
            <a:xfrm>
              <a:off x="8359807" y="1494409"/>
              <a:ext cx="506027" cy="369332"/>
            </a:xfrm>
            <a:prstGeom prst="rect">
              <a:avLst/>
            </a:prstGeom>
            <a:noFill/>
          </p:spPr>
          <p:txBody>
            <a:bodyPr wrap="square" rtlCol="0">
              <a:spAutoFit/>
            </a:bodyPr>
            <a:lstStyle/>
            <a:p>
              <a:pPr algn="ctr"/>
              <a:r>
                <a:rPr lang="en-US" altLang="ko-KR" dirty="0"/>
                <a:t>V2</a:t>
              </a:r>
              <a:endParaRPr lang="ko-KR" altLang="en-US" dirty="0"/>
            </a:p>
          </p:txBody>
        </p:sp>
        <p:sp>
          <p:nvSpPr>
            <p:cNvPr id="35" name="자유형: 도형 34">
              <a:extLst>
                <a:ext uri="{FF2B5EF4-FFF2-40B4-BE49-F238E27FC236}">
                  <a16:creationId xmlns:a16="http://schemas.microsoft.com/office/drawing/2014/main" id="{97A9D96D-5969-4562-817F-BF7EA5F8D3CB}"/>
                </a:ext>
              </a:extLst>
            </p:cNvPr>
            <p:cNvSpPr/>
            <p:nvPr/>
          </p:nvSpPr>
          <p:spPr>
            <a:xfrm>
              <a:off x="9625965" y="1901190"/>
              <a:ext cx="0" cy="0"/>
            </a:xfrm>
            <a:custGeom>
              <a:avLst/>
              <a:gdLst>
                <a:gd name="connsiteX0" fmla="*/ 0 w 0"/>
                <a:gd name="connsiteY0" fmla="*/ 0 h 0"/>
                <a:gd name="connsiteX1" fmla="*/ 0 w 0"/>
                <a:gd name="connsiteY1" fmla="*/ 0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lnTo>
                    <a:pt x="0" y="0"/>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6" name="자유형: 도형 35">
              <a:extLst>
                <a:ext uri="{FF2B5EF4-FFF2-40B4-BE49-F238E27FC236}">
                  <a16:creationId xmlns:a16="http://schemas.microsoft.com/office/drawing/2014/main" id="{0C68D531-911A-4728-AB75-9CB50EB0F374}"/>
                </a:ext>
              </a:extLst>
            </p:cNvPr>
            <p:cNvSpPr/>
            <p:nvPr/>
          </p:nvSpPr>
          <p:spPr>
            <a:xfrm>
              <a:off x="8545830" y="1983105"/>
              <a:ext cx="173355" cy="710565"/>
            </a:xfrm>
            <a:custGeom>
              <a:avLst/>
              <a:gdLst>
                <a:gd name="connsiteX0" fmla="*/ 0 w 173355"/>
                <a:gd name="connsiteY0" fmla="*/ 756285 h 756285"/>
                <a:gd name="connsiteX1" fmla="*/ 3810 w 173355"/>
                <a:gd name="connsiteY1" fmla="*/ 0 h 756285"/>
                <a:gd name="connsiteX2" fmla="*/ 173355 w 173355"/>
                <a:gd name="connsiteY2" fmla="*/ 20955 h 756285"/>
                <a:gd name="connsiteX3" fmla="*/ 0 w 173355"/>
                <a:gd name="connsiteY3" fmla="*/ 756285 h 756285"/>
              </a:gdLst>
              <a:ahLst/>
              <a:cxnLst>
                <a:cxn ang="0">
                  <a:pos x="connsiteX0" y="connsiteY0"/>
                </a:cxn>
                <a:cxn ang="0">
                  <a:pos x="connsiteX1" y="connsiteY1"/>
                </a:cxn>
                <a:cxn ang="0">
                  <a:pos x="connsiteX2" y="connsiteY2"/>
                </a:cxn>
                <a:cxn ang="0">
                  <a:pos x="connsiteX3" y="connsiteY3"/>
                </a:cxn>
              </a:cxnLst>
              <a:rect l="l" t="t" r="r" b="b"/>
              <a:pathLst>
                <a:path w="173355" h="756285">
                  <a:moveTo>
                    <a:pt x="0" y="756285"/>
                  </a:moveTo>
                  <a:lnTo>
                    <a:pt x="3810" y="0"/>
                  </a:lnTo>
                  <a:lnTo>
                    <a:pt x="173355" y="20955"/>
                  </a:lnTo>
                  <a:lnTo>
                    <a:pt x="0" y="756285"/>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7" name="자유형: 도형 36">
              <a:extLst>
                <a:ext uri="{FF2B5EF4-FFF2-40B4-BE49-F238E27FC236}">
                  <a16:creationId xmlns:a16="http://schemas.microsoft.com/office/drawing/2014/main" id="{62A64925-BB3E-4938-AA81-456B478C731F}"/>
                </a:ext>
              </a:extLst>
            </p:cNvPr>
            <p:cNvSpPr/>
            <p:nvPr/>
          </p:nvSpPr>
          <p:spPr>
            <a:xfrm>
              <a:off x="8545830" y="2005965"/>
              <a:ext cx="257175" cy="723899"/>
            </a:xfrm>
            <a:custGeom>
              <a:avLst/>
              <a:gdLst>
                <a:gd name="connsiteX0" fmla="*/ 0 w 262890"/>
                <a:gd name="connsiteY0" fmla="*/ 733425 h 733425"/>
                <a:gd name="connsiteX1" fmla="*/ 262890 w 262890"/>
                <a:gd name="connsiteY1" fmla="*/ 15240 h 733425"/>
                <a:gd name="connsiteX2" fmla="*/ 182880 w 262890"/>
                <a:gd name="connsiteY2" fmla="*/ 0 h 733425"/>
                <a:gd name="connsiteX3" fmla="*/ 0 w 262890"/>
                <a:gd name="connsiteY3" fmla="*/ 733425 h 733425"/>
              </a:gdLst>
              <a:ahLst/>
              <a:cxnLst>
                <a:cxn ang="0">
                  <a:pos x="connsiteX0" y="connsiteY0"/>
                </a:cxn>
                <a:cxn ang="0">
                  <a:pos x="connsiteX1" y="connsiteY1"/>
                </a:cxn>
                <a:cxn ang="0">
                  <a:pos x="connsiteX2" y="connsiteY2"/>
                </a:cxn>
                <a:cxn ang="0">
                  <a:pos x="connsiteX3" y="connsiteY3"/>
                </a:cxn>
              </a:cxnLst>
              <a:rect l="l" t="t" r="r" b="b"/>
              <a:pathLst>
                <a:path w="262890" h="733425">
                  <a:moveTo>
                    <a:pt x="0" y="733425"/>
                  </a:moveTo>
                  <a:lnTo>
                    <a:pt x="262890" y="15240"/>
                  </a:lnTo>
                  <a:lnTo>
                    <a:pt x="182880" y="0"/>
                  </a:lnTo>
                  <a:lnTo>
                    <a:pt x="0" y="733425"/>
                  </a:lnTo>
                  <a:close/>
                </a:path>
              </a:pathLst>
            </a:cu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8" name="자유형: 도형 37">
              <a:extLst>
                <a:ext uri="{FF2B5EF4-FFF2-40B4-BE49-F238E27FC236}">
                  <a16:creationId xmlns:a16="http://schemas.microsoft.com/office/drawing/2014/main" id="{89EB6356-1887-4CAD-8032-C9554C42F77A}"/>
                </a:ext>
              </a:extLst>
            </p:cNvPr>
            <p:cNvSpPr/>
            <p:nvPr/>
          </p:nvSpPr>
          <p:spPr>
            <a:xfrm>
              <a:off x="6758940" y="1981940"/>
              <a:ext cx="398145" cy="725065"/>
            </a:xfrm>
            <a:custGeom>
              <a:avLst/>
              <a:gdLst>
                <a:gd name="connsiteX0" fmla="*/ 1905 w 398145"/>
                <a:gd name="connsiteY0" fmla="*/ 723900 h 723900"/>
                <a:gd name="connsiteX1" fmla="*/ 0 w 398145"/>
                <a:gd name="connsiteY1" fmla="*/ 0 h 723900"/>
                <a:gd name="connsiteX2" fmla="*/ 142875 w 398145"/>
                <a:gd name="connsiteY2" fmla="*/ 20955 h 723900"/>
                <a:gd name="connsiteX3" fmla="*/ 262890 w 398145"/>
                <a:gd name="connsiteY3" fmla="*/ 53340 h 723900"/>
                <a:gd name="connsiteX4" fmla="*/ 369570 w 398145"/>
                <a:gd name="connsiteY4" fmla="*/ 106680 h 723900"/>
                <a:gd name="connsiteX5" fmla="*/ 398145 w 398145"/>
                <a:gd name="connsiteY5" fmla="*/ 125730 h 723900"/>
                <a:gd name="connsiteX6" fmla="*/ 1905 w 398145"/>
                <a:gd name="connsiteY6" fmla="*/ 72390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8145" h="723900">
                  <a:moveTo>
                    <a:pt x="1905" y="723900"/>
                  </a:moveTo>
                  <a:lnTo>
                    <a:pt x="0" y="0"/>
                  </a:lnTo>
                  <a:lnTo>
                    <a:pt x="142875" y="20955"/>
                  </a:lnTo>
                  <a:lnTo>
                    <a:pt x="262890" y="53340"/>
                  </a:lnTo>
                  <a:lnTo>
                    <a:pt x="369570" y="106680"/>
                  </a:lnTo>
                  <a:lnTo>
                    <a:pt x="398145" y="125730"/>
                  </a:lnTo>
                  <a:lnTo>
                    <a:pt x="1905" y="72390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9" name="자유형: 도형 38">
              <a:extLst>
                <a:ext uri="{FF2B5EF4-FFF2-40B4-BE49-F238E27FC236}">
                  <a16:creationId xmlns:a16="http://schemas.microsoft.com/office/drawing/2014/main" id="{E61B61FD-6081-4891-81EE-C79BAB41F754}"/>
                </a:ext>
              </a:extLst>
            </p:cNvPr>
            <p:cNvSpPr/>
            <p:nvPr/>
          </p:nvSpPr>
          <p:spPr>
            <a:xfrm>
              <a:off x="6758940" y="2110740"/>
              <a:ext cx="731520" cy="1051560"/>
            </a:xfrm>
            <a:custGeom>
              <a:avLst/>
              <a:gdLst>
                <a:gd name="connsiteX0" fmla="*/ 0 w 733425"/>
                <a:gd name="connsiteY0" fmla="*/ 613410 h 1051560"/>
                <a:gd name="connsiteX1" fmla="*/ 561975 w 733425"/>
                <a:gd name="connsiteY1" fmla="*/ 1051560 h 1051560"/>
                <a:gd name="connsiteX2" fmla="*/ 594360 w 733425"/>
                <a:gd name="connsiteY2" fmla="*/ 1011555 h 1051560"/>
                <a:gd name="connsiteX3" fmla="*/ 630555 w 733425"/>
                <a:gd name="connsiteY3" fmla="*/ 963930 h 1051560"/>
                <a:gd name="connsiteX4" fmla="*/ 685800 w 733425"/>
                <a:gd name="connsiteY4" fmla="*/ 849630 h 1051560"/>
                <a:gd name="connsiteX5" fmla="*/ 712470 w 733425"/>
                <a:gd name="connsiteY5" fmla="*/ 767715 h 1051560"/>
                <a:gd name="connsiteX6" fmla="*/ 725805 w 733425"/>
                <a:gd name="connsiteY6" fmla="*/ 685800 h 1051560"/>
                <a:gd name="connsiteX7" fmla="*/ 733425 w 733425"/>
                <a:gd name="connsiteY7" fmla="*/ 544830 h 1051560"/>
                <a:gd name="connsiteX8" fmla="*/ 716280 w 733425"/>
                <a:gd name="connsiteY8" fmla="*/ 441960 h 1051560"/>
                <a:gd name="connsiteX9" fmla="*/ 693420 w 733425"/>
                <a:gd name="connsiteY9" fmla="*/ 361950 h 1051560"/>
                <a:gd name="connsiteX10" fmla="*/ 657225 w 733425"/>
                <a:gd name="connsiteY10" fmla="*/ 278130 h 1051560"/>
                <a:gd name="connsiteX11" fmla="*/ 621030 w 733425"/>
                <a:gd name="connsiteY11" fmla="*/ 207645 h 1051560"/>
                <a:gd name="connsiteX12" fmla="*/ 573405 w 733425"/>
                <a:gd name="connsiteY12" fmla="*/ 150495 h 1051560"/>
                <a:gd name="connsiteX13" fmla="*/ 539115 w 733425"/>
                <a:gd name="connsiteY13" fmla="*/ 108585 h 1051560"/>
                <a:gd name="connsiteX14" fmla="*/ 489585 w 733425"/>
                <a:gd name="connsiteY14" fmla="*/ 60960 h 1051560"/>
                <a:gd name="connsiteX15" fmla="*/ 438150 w 733425"/>
                <a:gd name="connsiteY15" fmla="*/ 19050 h 1051560"/>
                <a:gd name="connsiteX16" fmla="*/ 409575 w 733425"/>
                <a:gd name="connsiteY16" fmla="*/ 0 h 1051560"/>
                <a:gd name="connsiteX17" fmla="*/ 0 w 733425"/>
                <a:gd name="connsiteY17" fmla="*/ 61341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3425" h="1051560">
                  <a:moveTo>
                    <a:pt x="0" y="613410"/>
                  </a:moveTo>
                  <a:lnTo>
                    <a:pt x="561975" y="1051560"/>
                  </a:lnTo>
                  <a:lnTo>
                    <a:pt x="594360" y="1011555"/>
                  </a:lnTo>
                  <a:lnTo>
                    <a:pt x="630555" y="963930"/>
                  </a:lnTo>
                  <a:lnTo>
                    <a:pt x="685800" y="849630"/>
                  </a:lnTo>
                  <a:lnTo>
                    <a:pt x="712470" y="767715"/>
                  </a:lnTo>
                  <a:lnTo>
                    <a:pt x="725805" y="685800"/>
                  </a:lnTo>
                  <a:lnTo>
                    <a:pt x="733425" y="544830"/>
                  </a:lnTo>
                  <a:lnTo>
                    <a:pt x="716280" y="441960"/>
                  </a:lnTo>
                  <a:lnTo>
                    <a:pt x="693420" y="361950"/>
                  </a:lnTo>
                  <a:lnTo>
                    <a:pt x="657225" y="278130"/>
                  </a:lnTo>
                  <a:lnTo>
                    <a:pt x="621030" y="207645"/>
                  </a:lnTo>
                  <a:lnTo>
                    <a:pt x="573405" y="150495"/>
                  </a:lnTo>
                  <a:lnTo>
                    <a:pt x="539115" y="108585"/>
                  </a:lnTo>
                  <a:lnTo>
                    <a:pt x="489585" y="60960"/>
                  </a:lnTo>
                  <a:lnTo>
                    <a:pt x="438150" y="19050"/>
                  </a:lnTo>
                  <a:lnTo>
                    <a:pt x="409575" y="0"/>
                  </a:lnTo>
                  <a:lnTo>
                    <a:pt x="0" y="613410"/>
                  </a:lnTo>
                  <a:close/>
                </a:path>
              </a:pathLst>
            </a:cu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0" name="자유형: 도형 39">
              <a:extLst>
                <a:ext uri="{FF2B5EF4-FFF2-40B4-BE49-F238E27FC236}">
                  <a16:creationId xmlns:a16="http://schemas.microsoft.com/office/drawing/2014/main" id="{04CE0E1A-49A6-4FC2-BB18-78402D0777EB}"/>
                </a:ext>
              </a:extLst>
            </p:cNvPr>
            <p:cNvSpPr/>
            <p:nvPr/>
          </p:nvSpPr>
          <p:spPr>
            <a:xfrm>
              <a:off x="4926330" y="1981939"/>
              <a:ext cx="567690" cy="747925"/>
            </a:xfrm>
            <a:custGeom>
              <a:avLst/>
              <a:gdLst>
                <a:gd name="connsiteX0" fmla="*/ 0 w 573405"/>
                <a:gd name="connsiteY0" fmla="*/ 750570 h 750570"/>
                <a:gd name="connsiteX1" fmla="*/ 11430 w 573405"/>
                <a:gd name="connsiteY1" fmla="*/ 0 h 750570"/>
                <a:gd name="connsiteX2" fmla="*/ 99060 w 573405"/>
                <a:gd name="connsiteY2" fmla="*/ 11430 h 750570"/>
                <a:gd name="connsiteX3" fmla="*/ 203835 w 573405"/>
                <a:gd name="connsiteY3" fmla="*/ 32385 h 750570"/>
                <a:gd name="connsiteX4" fmla="*/ 278130 w 573405"/>
                <a:gd name="connsiteY4" fmla="*/ 57150 h 750570"/>
                <a:gd name="connsiteX5" fmla="*/ 339090 w 573405"/>
                <a:gd name="connsiteY5" fmla="*/ 85725 h 750570"/>
                <a:gd name="connsiteX6" fmla="*/ 390525 w 573405"/>
                <a:gd name="connsiteY6" fmla="*/ 112395 h 750570"/>
                <a:gd name="connsiteX7" fmla="*/ 445770 w 573405"/>
                <a:gd name="connsiteY7" fmla="*/ 144780 h 750570"/>
                <a:gd name="connsiteX8" fmla="*/ 495300 w 573405"/>
                <a:gd name="connsiteY8" fmla="*/ 186690 h 750570"/>
                <a:gd name="connsiteX9" fmla="*/ 541020 w 573405"/>
                <a:gd name="connsiteY9" fmla="*/ 220980 h 750570"/>
                <a:gd name="connsiteX10" fmla="*/ 573405 w 573405"/>
                <a:gd name="connsiteY10" fmla="*/ 262890 h 750570"/>
                <a:gd name="connsiteX11" fmla="*/ 0 w 573405"/>
                <a:gd name="connsiteY11" fmla="*/ 750570 h 75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405" h="750570">
                  <a:moveTo>
                    <a:pt x="0" y="750570"/>
                  </a:moveTo>
                  <a:lnTo>
                    <a:pt x="11430" y="0"/>
                  </a:lnTo>
                  <a:lnTo>
                    <a:pt x="99060" y="11430"/>
                  </a:lnTo>
                  <a:lnTo>
                    <a:pt x="203835" y="32385"/>
                  </a:lnTo>
                  <a:lnTo>
                    <a:pt x="278130" y="57150"/>
                  </a:lnTo>
                  <a:lnTo>
                    <a:pt x="339090" y="85725"/>
                  </a:lnTo>
                  <a:lnTo>
                    <a:pt x="390525" y="112395"/>
                  </a:lnTo>
                  <a:lnTo>
                    <a:pt x="445770" y="144780"/>
                  </a:lnTo>
                  <a:lnTo>
                    <a:pt x="495300" y="186690"/>
                  </a:lnTo>
                  <a:lnTo>
                    <a:pt x="541020" y="220980"/>
                  </a:lnTo>
                  <a:lnTo>
                    <a:pt x="573405" y="262890"/>
                  </a:lnTo>
                  <a:lnTo>
                    <a:pt x="0" y="75057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1" name="자유형: 도형 40">
              <a:extLst>
                <a:ext uri="{FF2B5EF4-FFF2-40B4-BE49-F238E27FC236}">
                  <a16:creationId xmlns:a16="http://schemas.microsoft.com/office/drawing/2014/main" id="{E40395C6-35E2-4E55-8B18-5AC4A33F310F}"/>
                </a:ext>
              </a:extLst>
            </p:cNvPr>
            <p:cNvSpPr/>
            <p:nvPr/>
          </p:nvSpPr>
          <p:spPr>
            <a:xfrm>
              <a:off x="4911089" y="2240280"/>
              <a:ext cx="764700" cy="1184911"/>
            </a:xfrm>
            <a:custGeom>
              <a:avLst/>
              <a:gdLst>
                <a:gd name="connsiteX0" fmla="*/ 13335 w 763905"/>
                <a:gd name="connsiteY0" fmla="*/ 489585 h 1175385"/>
                <a:gd name="connsiteX1" fmla="*/ 0 w 763905"/>
                <a:gd name="connsiteY1" fmla="*/ 1175385 h 1175385"/>
                <a:gd name="connsiteX2" fmla="*/ 108585 w 763905"/>
                <a:gd name="connsiteY2" fmla="*/ 1175385 h 1175385"/>
                <a:gd name="connsiteX3" fmla="*/ 205740 w 763905"/>
                <a:gd name="connsiteY3" fmla="*/ 1150620 h 1175385"/>
                <a:gd name="connsiteX4" fmla="*/ 295275 w 763905"/>
                <a:gd name="connsiteY4" fmla="*/ 1122045 h 1175385"/>
                <a:gd name="connsiteX5" fmla="*/ 379095 w 763905"/>
                <a:gd name="connsiteY5" fmla="*/ 1083945 h 1175385"/>
                <a:gd name="connsiteX6" fmla="*/ 459105 w 763905"/>
                <a:gd name="connsiteY6" fmla="*/ 1032510 h 1175385"/>
                <a:gd name="connsiteX7" fmla="*/ 525780 w 763905"/>
                <a:gd name="connsiteY7" fmla="*/ 977265 h 1175385"/>
                <a:gd name="connsiteX8" fmla="*/ 579120 w 763905"/>
                <a:gd name="connsiteY8" fmla="*/ 927735 h 1175385"/>
                <a:gd name="connsiteX9" fmla="*/ 621030 w 763905"/>
                <a:gd name="connsiteY9" fmla="*/ 872490 h 1175385"/>
                <a:gd name="connsiteX10" fmla="*/ 674370 w 763905"/>
                <a:gd name="connsiteY10" fmla="*/ 802005 h 1175385"/>
                <a:gd name="connsiteX11" fmla="*/ 712470 w 763905"/>
                <a:gd name="connsiteY11" fmla="*/ 723900 h 1175385"/>
                <a:gd name="connsiteX12" fmla="*/ 744855 w 763905"/>
                <a:gd name="connsiteY12" fmla="*/ 626745 h 1175385"/>
                <a:gd name="connsiteX13" fmla="*/ 760095 w 763905"/>
                <a:gd name="connsiteY13" fmla="*/ 535305 h 1175385"/>
                <a:gd name="connsiteX14" fmla="*/ 763905 w 763905"/>
                <a:gd name="connsiteY14" fmla="*/ 426720 h 1175385"/>
                <a:gd name="connsiteX15" fmla="*/ 756285 w 763905"/>
                <a:gd name="connsiteY15" fmla="*/ 337185 h 1175385"/>
                <a:gd name="connsiteX16" fmla="*/ 739140 w 763905"/>
                <a:gd name="connsiteY16" fmla="*/ 257175 h 1175385"/>
                <a:gd name="connsiteX17" fmla="*/ 716280 w 763905"/>
                <a:gd name="connsiteY17" fmla="*/ 198120 h 1175385"/>
                <a:gd name="connsiteX18" fmla="*/ 691515 w 763905"/>
                <a:gd name="connsiteY18" fmla="*/ 139065 h 1175385"/>
                <a:gd name="connsiteX19" fmla="*/ 670560 w 763905"/>
                <a:gd name="connsiteY19" fmla="*/ 95250 h 1175385"/>
                <a:gd name="connsiteX20" fmla="*/ 638175 w 763905"/>
                <a:gd name="connsiteY20" fmla="*/ 53340 h 1175385"/>
                <a:gd name="connsiteX21" fmla="*/ 617220 w 763905"/>
                <a:gd name="connsiteY21" fmla="*/ 24765 h 1175385"/>
                <a:gd name="connsiteX22" fmla="*/ 590550 w 763905"/>
                <a:gd name="connsiteY22" fmla="*/ 0 h 1175385"/>
                <a:gd name="connsiteX23" fmla="*/ 13335 w 763905"/>
                <a:gd name="connsiteY23" fmla="*/ 489585 h 1175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63905" h="1175385">
                  <a:moveTo>
                    <a:pt x="13335" y="489585"/>
                  </a:moveTo>
                  <a:lnTo>
                    <a:pt x="0" y="1175385"/>
                  </a:lnTo>
                  <a:lnTo>
                    <a:pt x="108585" y="1175385"/>
                  </a:lnTo>
                  <a:lnTo>
                    <a:pt x="205740" y="1150620"/>
                  </a:lnTo>
                  <a:lnTo>
                    <a:pt x="295275" y="1122045"/>
                  </a:lnTo>
                  <a:lnTo>
                    <a:pt x="379095" y="1083945"/>
                  </a:lnTo>
                  <a:lnTo>
                    <a:pt x="459105" y="1032510"/>
                  </a:lnTo>
                  <a:lnTo>
                    <a:pt x="525780" y="977265"/>
                  </a:lnTo>
                  <a:lnTo>
                    <a:pt x="579120" y="927735"/>
                  </a:lnTo>
                  <a:lnTo>
                    <a:pt x="621030" y="872490"/>
                  </a:lnTo>
                  <a:lnTo>
                    <a:pt x="674370" y="802005"/>
                  </a:lnTo>
                  <a:lnTo>
                    <a:pt x="712470" y="723900"/>
                  </a:lnTo>
                  <a:lnTo>
                    <a:pt x="744855" y="626745"/>
                  </a:lnTo>
                  <a:lnTo>
                    <a:pt x="760095" y="535305"/>
                  </a:lnTo>
                  <a:lnTo>
                    <a:pt x="763905" y="426720"/>
                  </a:lnTo>
                  <a:lnTo>
                    <a:pt x="756285" y="337185"/>
                  </a:lnTo>
                  <a:lnTo>
                    <a:pt x="739140" y="257175"/>
                  </a:lnTo>
                  <a:lnTo>
                    <a:pt x="716280" y="198120"/>
                  </a:lnTo>
                  <a:lnTo>
                    <a:pt x="691515" y="139065"/>
                  </a:lnTo>
                  <a:lnTo>
                    <a:pt x="670560" y="95250"/>
                  </a:lnTo>
                  <a:lnTo>
                    <a:pt x="638175" y="53340"/>
                  </a:lnTo>
                  <a:lnTo>
                    <a:pt x="617220" y="24765"/>
                  </a:lnTo>
                  <a:lnTo>
                    <a:pt x="590550" y="0"/>
                  </a:lnTo>
                  <a:lnTo>
                    <a:pt x="13335" y="489585"/>
                  </a:lnTo>
                  <a:close/>
                </a:path>
              </a:pathLst>
            </a:cu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2" name="자유형: 도형 41">
              <a:extLst>
                <a:ext uri="{FF2B5EF4-FFF2-40B4-BE49-F238E27FC236}">
                  <a16:creationId xmlns:a16="http://schemas.microsoft.com/office/drawing/2014/main" id="{886771B6-4EF0-4ACF-A891-D01C378A856D}"/>
                </a:ext>
              </a:extLst>
            </p:cNvPr>
            <p:cNvSpPr/>
            <p:nvPr/>
          </p:nvSpPr>
          <p:spPr>
            <a:xfrm>
              <a:off x="2807969" y="1981200"/>
              <a:ext cx="302896" cy="710565"/>
            </a:xfrm>
            <a:custGeom>
              <a:avLst/>
              <a:gdLst>
                <a:gd name="connsiteX0" fmla="*/ 295275 w 300990"/>
                <a:gd name="connsiteY0" fmla="*/ 720090 h 720090"/>
                <a:gd name="connsiteX1" fmla="*/ 300990 w 300990"/>
                <a:gd name="connsiteY1" fmla="*/ 0 h 720090"/>
                <a:gd name="connsiteX2" fmla="*/ 224790 w 300990"/>
                <a:gd name="connsiteY2" fmla="*/ 3810 h 720090"/>
                <a:gd name="connsiteX3" fmla="*/ 129540 w 300990"/>
                <a:gd name="connsiteY3" fmla="*/ 20955 h 720090"/>
                <a:gd name="connsiteX4" fmla="*/ 64770 w 300990"/>
                <a:gd name="connsiteY4" fmla="*/ 38100 h 720090"/>
                <a:gd name="connsiteX5" fmla="*/ 0 w 300990"/>
                <a:gd name="connsiteY5" fmla="*/ 64770 h 720090"/>
                <a:gd name="connsiteX6" fmla="*/ 295275 w 300990"/>
                <a:gd name="connsiteY6" fmla="*/ 720090 h 720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 h="720090">
                  <a:moveTo>
                    <a:pt x="295275" y="720090"/>
                  </a:moveTo>
                  <a:lnTo>
                    <a:pt x="300990" y="0"/>
                  </a:lnTo>
                  <a:lnTo>
                    <a:pt x="224790" y="3810"/>
                  </a:lnTo>
                  <a:lnTo>
                    <a:pt x="129540" y="20955"/>
                  </a:lnTo>
                  <a:lnTo>
                    <a:pt x="64770" y="38100"/>
                  </a:lnTo>
                  <a:lnTo>
                    <a:pt x="0" y="64770"/>
                  </a:lnTo>
                  <a:lnTo>
                    <a:pt x="295275" y="720090"/>
                  </a:lnTo>
                  <a:close/>
                </a:path>
              </a:pathLst>
            </a:cu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3" name="자유형: 도형 42">
              <a:extLst>
                <a:ext uri="{FF2B5EF4-FFF2-40B4-BE49-F238E27FC236}">
                  <a16:creationId xmlns:a16="http://schemas.microsoft.com/office/drawing/2014/main" id="{9E167AEE-8CA2-4DB5-99F0-9A18C77D30EC}"/>
                </a:ext>
              </a:extLst>
            </p:cNvPr>
            <p:cNvSpPr/>
            <p:nvPr/>
          </p:nvSpPr>
          <p:spPr>
            <a:xfrm>
              <a:off x="2354580" y="2045970"/>
              <a:ext cx="756285" cy="781050"/>
            </a:xfrm>
            <a:custGeom>
              <a:avLst/>
              <a:gdLst>
                <a:gd name="connsiteX0" fmla="*/ 756285 w 756285"/>
                <a:gd name="connsiteY0" fmla="*/ 647700 h 781050"/>
                <a:gd name="connsiteX1" fmla="*/ 15240 w 756285"/>
                <a:gd name="connsiteY1" fmla="*/ 781050 h 781050"/>
                <a:gd name="connsiteX2" fmla="*/ 0 w 756285"/>
                <a:gd name="connsiteY2" fmla="*/ 678180 h 781050"/>
                <a:gd name="connsiteX3" fmla="*/ 7620 w 756285"/>
                <a:gd name="connsiteY3" fmla="*/ 592455 h 781050"/>
                <a:gd name="connsiteX4" fmla="*/ 17145 w 756285"/>
                <a:gd name="connsiteY4" fmla="*/ 514350 h 781050"/>
                <a:gd name="connsiteX5" fmla="*/ 43815 w 756285"/>
                <a:gd name="connsiteY5" fmla="*/ 422910 h 781050"/>
                <a:gd name="connsiteX6" fmla="*/ 74295 w 756285"/>
                <a:gd name="connsiteY6" fmla="*/ 350520 h 781050"/>
                <a:gd name="connsiteX7" fmla="*/ 104775 w 756285"/>
                <a:gd name="connsiteY7" fmla="*/ 295275 h 781050"/>
                <a:gd name="connsiteX8" fmla="*/ 140970 w 756285"/>
                <a:gd name="connsiteY8" fmla="*/ 241935 h 781050"/>
                <a:gd name="connsiteX9" fmla="*/ 165735 w 756285"/>
                <a:gd name="connsiteY9" fmla="*/ 205740 h 781050"/>
                <a:gd name="connsiteX10" fmla="*/ 198120 w 756285"/>
                <a:gd name="connsiteY10" fmla="*/ 169545 h 781050"/>
                <a:gd name="connsiteX11" fmla="*/ 236220 w 756285"/>
                <a:gd name="connsiteY11" fmla="*/ 133350 h 781050"/>
                <a:gd name="connsiteX12" fmla="*/ 276225 w 756285"/>
                <a:gd name="connsiteY12" fmla="*/ 102870 h 781050"/>
                <a:gd name="connsiteX13" fmla="*/ 316230 w 756285"/>
                <a:gd name="connsiteY13" fmla="*/ 72390 h 781050"/>
                <a:gd name="connsiteX14" fmla="*/ 350520 w 756285"/>
                <a:gd name="connsiteY14" fmla="*/ 51435 h 781050"/>
                <a:gd name="connsiteX15" fmla="*/ 394335 w 756285"/>
                <a:gd name="connsiteY15" fmla="*/ 30480 h 781050"/>
                <a:gd name="connsiteX16" fmla="*/ 422910 w 756285"/>
                <a:gd name="connsiteY16" fmla="*/ 11430 h 781050"/>
                <a:gd name="connsiteX17" fmla="*/ 447675 w 756285"/>
                <a:gd name="connsiteY17" fmla="*/ 0 h 781050"/>
                <a:gd name="connsiteX18" fmla="*/ 756285 w 756285"/>
                <a:gd name="connsiteY18" fmla="*/ 647700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56285" h="781050">
                  <a:moveTo>
                    <a:pt x="756285" y="647700"/>
                  </a:moveTo>
                  <a:lnTo>
                    <a:pt x="15240" y="781050"/>
                  </a:lnTo>
                  <a:lnTo>
                    <a:pt x="0" y="678180"/>
                  </a:lnTo>
                  <a:lnTo>
                    <a:pt x="7620" y="592455"/>
                  </a:lnTo>
                  <a:lnTo>
                    <a:pt x="17145" y="514350"/>
                  </a:lnTo>
                  <a:lnTo>
                    <a:pt x="43815" y="422910"/>
                  </a:lnTo>
                  <a:lnTo>
                    <a:pt x="74295" y="350520"/>
                  </a:lnTo>
                  <a:lnTo>
                    <a:pt x="104775" y="295275"/>
                  </a:lnTo>
                  <a:lnTo>
                    <a:pt x="140970" y="241935"/>
                  </a:lnTo>
                  <a:lnTo>
                    <a:pt x="165735" y="205740"/>
                  </a:lnTo>
                  <a:lnTo>
                    <a:pt x="198120" y="169545"/>
                  </a:lnTo>
                  <a:lnTo>
                    <a:pt x="236220" y="133350"/>
                  </a:lnTo>
                  <a:lnTo>
                    <a:pt x="276225" y="102870"/>
                  </a:lnTo>
                  <a:lnTo>
                    <a:pt x="316230" y="72390"/>
                  </a:lnTo>
                  <a:lnTo>
                    <a:pt x="350520" y="51435"/>
                  </a:lnTo>
                  <a:lnTo>
                    <a:pt x="394335" y="30480"/>
                  </a:lnTo>
                  <a:lnTo>
                    <a:pt x="422910" y="11430"/>
                  </a:lnTo>
                  <a:lnTo>
                    <a:pt x="447675" y="0"/>
                  </a:lnTo>
                  <a:lnTo>
                    <a:pt x="756285" y="647700"/>
                  </a:lnTo>
                  <a:close/>
                </a:path>
              </a:pathLst>
            </a:cu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4" name="TextBox 43">
              <a:extLst>
                <a:ext uri="{FF2B5EF4-FFF2-40B4-BE49-F238E27FC236}">
                  <a16:creationId xmlns:a16="http://schemas.microsoft.com/office/drawing/2014/main" id="{C6DDE7AB-1455-46A8-9473-56A8127DFBCD}"/>
                </a:ext>
              </a:extLst>
            </p:cNvPr>
            <p:cNvSpPr txBox="1"/>
            <p:nvPr/>
          </p:nvSpPr>
          <p:spPr>
            <a:xfrm>
              <a:off x="2590799" y="3931920"/>
              <a:ext cx="2018185" cy="307777"/>
            </a:xfrm>
            <a:prstGeom prst="rect">
              <a:avLst/>
            </a:prstGeom>
            <a:noFill/>
          </p:spPr>
          <p:txBody>
            <a:bodyPr wrap="square" rtlCol="0">
              <a:spAutoFit/>
            </a:bodyPr>
            <a:lstStyle/>
            <a:p>
              <a:pPr algn="ctr"/>
              <a:r>
                <a:rPr lang="en-US" altLang="ko-KR" sz="1400" dirty="0"/>
                <a:t>Mature Elaborate Cells</a:t>
              </a:r>
              <a:endParaRPr lang="ko-KR" altLang="en-US" sz="1400" dirty="0"/>
            </a:p>
          </p:txBody>
        </p:sp>
        <p:sp>
          <p:nvSpPr>
            <p:cNvPr id="45" name="TextBox 44">
              <a:extLst>
                <a:ext uri="{FF2B5EF4-FFF2-40B4-BE49-F238E27FC236}">
                  <a16:creationId xmlns:a16="http://schemas.microsoft.com/office/drawing/2014/main" id="{CA5CBE6C-5462-4E4F-AB6D-13849AE4C76D}"/>
                </a:ext>
              </a:extLst>
            </p:cNvPr>
            <p:cNvSpPr txBox="1"/>
            <p:nvPr/>
          </p:nvSpPr>
          <p:spPr>
            <a:xfrm>
              <a:off x="5138900" y="3922810"/>
              <a:ext cx="2350892" cy="307777"/>
            </a:xfrm>
            <a:prstGeom prst="rect">
              <a:avLst/>
            </a:prstGeom>
            <a:noFill/>
          </p:spPr>
          <p:txBody>
            <a:bodyPr wrap="square" rtlCol="0">
              <a:spAutoFit/>
            </a:bodyPr>
            <a:lstStyle/>
            <a:p>
              <a:pPr algn="ctr"/>
              <a:r>
                <a:rPr lang="en-US" altLang="ko-KR" sz="1400" dirty="0"/>
                <a:t>Immature Elaborate Cells</a:t>
              </a:r>
              <a:endParaRPr lang="ko-KR" altLang="en-US" sz="1400" dirty="0"/>
            </a:p>
          </p:txBody>
        </p:sp>
        <p:sp>
          <p:nvSpPr>
            <p:cNvPr id="46" name="TextBox 45">
              <a:extLst>
                <a:ext uri="{FF2B5EF4-FFF2-40B4-BE49-F238E27FC236}">
                  <a16:creationId xmlns:a16="http://schemas.microsoft.com/office/drawing/2014/main" id="{46B75B0D-77A1-413C-8837-FE4151AE919C}"/>
                </a:ext>
              </a:extLst>
            </p:cNvPr>
            <p:cNvSpPr txBox="1"/>
            <p:nvPr/>
          </p:nvSpPr>
          <p:spPr>
            <a:xfrm>
              <a:off x="7974590" y="3930431"/>
              <a:ext cx="1276459" cy="307777"/>
            </a:xfrm>
            <a:prstGeom prst="rect">
              <a:avLst/>
            </a:prstGeom>
            <a:noFill/>
          </p:spPr>
          <p:txBody>
            <a:bodyPr wrap="square" rtlCol="0">
              <a:spAutoFit/>
            </a:bodyPr>
            <a:lstStyle/>
            <a:p>
              <a:pPr algn="ctr"/>
              <a:r>
                <a:rPr lang="en-US" altLang="ko-KR" sz="1400" dirty="0"/>
                <a:t>Primary Cells</a:t>
              </a:r>
              <a:endParaRPr lang="ko-KR" altLang="en-US" sz="1400" dirty="0"/>
            </a:p>
          </p:txBody>
        </p:sp>
        <p:cxnSp>
          <p:nvCxnSpPr>
            <p:cNvPr id="47" name="직선 연결선 46">
              <a:extLst>
                <a:ext uri="{FF2B5EF4-FFF2-40B4-BE49-F238E27FC236}">
                  <a16:creationId xmlns:a16="http://schemas.microsoft.com/office/drawing/2014/main" id="{E7414E7E-89CE-4D3F-B9ED-FA4414C06F93}"/>
                </a:ext>
              </a:extLst>
            </p:cNvPr>
            <p:cNvCxnSpPr>
              <a:cxnSpLocks/>
              <a:stCxn id="44" idx="0"/>
            </p:cNvCxnSpPr>
            <p:nvPr/>
          </p:nvCxnSpPr>
          <p:spPr>
            <a:xfrm flipH="1" flipV="1">
              <a:off x="3426781" y="3425191"/>
              <a:ext cx="173111" cy="506729"/>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직선 연결선 47">
              <a:extLst>
                <a:ext uri="{FF2B5EF4-FFF2-40B4-BE49-F238E27FC236}">
                  <a16:creationId xmlns:a16="http://schemas.microsoft.com/office/drawing/2014/main" id="{CA82065C-2EC1-440E-B704-8073E10F6D78}"/>
                </a:ext>
              </a:extLst>
            </p:cNvPr>
            <p:cNvCxnSpPr/>
            <p:nvPr/>
          </p:nvCxnSpPr>
          <p:spPr>
            <a:xfrm flipH="1" flipV="1">
              <a:off x="5295900" y="2941320"/>
              <a:ext cx="684689" cy="891540"/>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직선 연결선 48">
              <a:extLst>
                <a:ext uri="{FF2B5EF4-FFF2-40B4-BE49-F238E27FC236}">
                  <a16:creationId xmlns:a16="http://schemas.microsoft.com/office/drawing/2014/main" id="{0EA34B3A-0694-4558-8D3F-8725343AF1D4}"/>
                </a:ext>
              </a:extLst>
            </p:cNvPr>
            <p:cNvCxnSpPr>
              <a:cxnSpLocks/>
            </p:cNvCxnSpPr>
            <p:nvPr/>
          </p:nvCxnSpPr>
          <p:spPr>
            <a:xfrm flipV="1">
              <a:off x="6805104" y="2636520"/>
              <a:ext cx="342678" cy="1196340"/>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직선 연결선 49">
              <a:extLst>
                <a:ext uri="{FF2B5EF4-FFF2-40B4-BE49-F238E27FC236}">
                  <a16:creationId xmlns:a16="http://schemas.microsoft.com/office/drawing/2014/main" id="{55CA1EFA-3FF4-4682-879C-2F2C1FE6421C}"/>
                </a:ext>
              </a:extLst>
            </p:cNvPr>
            <p:cNvCxnSpPr>
              <a:cxnSpLocks/>
            </p:cNvCxnSpPr>
            <p:nvPr/>
          </p:nvCxnSpPr>
          <p:spPr>
            <a:xfrm flipV="1">
              <a:off x="8545830" y="3081546"/>
              <a:ext cx="0" cy="802838"/>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67437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468261" y="457200"/>
            <a:ext cx="11255478" cy="5568854"/>
          </a:xfrm>
        </p:spPr>
        <p:txBody>
          <a:bodyPr>
            <a:normAutofit/>
          </a:bodyPr>
          <a:lstStyle/>
          <a:p>
            <a:r>
              <a:rPr lang="en-US" altLang="ko-KR" dirty="0"/>
              <a:t>Neural Networks</a:t>
            </a:r>
          </a:p>
          <a:p>
            <a:pPr lvl="1"/>
            <a:r>
              <a:rPr lang="en-US" altLang="ko-KR" dirty="0"/>
              <a:t>Fukushima (1980s)</a:t>
            </a:r>
          </a:p>
          <a:p>
            <a:pPr lvl="2"/>
            <a:r>
              <a:rPr lang="en-US" altLang="ko-KR" dirty="0" err="1"/>
              <a:t>Neocognitrion</a:t>
            </a:r>
            <a:endParaRPr lang="en-US" altLang="ko-KR" dirty="0"/>
          </a:p>
          <a:p>
            <a:pPr lvl="2"/>
            <a:r>
              <a:rPr lang="en-US" altLang="ko-KR" dirty="0"/>
              <a:t>S-cell : extracting local features</a:t>
            </a:r>
          </a:p>
          <a:p>
            <a:pPr lvl="2"/>
            <a:r>
              <a:rPr lang="en-US" altLang="ko-KR" dirty="0"/>
              <a:t>C-cell : tolerance to features’ deformation such as local shifts</a:t>
            </a:r>
          </a:p>
        </p:txBody>
      </p:sp>
      <p:pic>
        <p:nvPicPr>
          <p:cNvPr id="2" name="그림 1">
            <a:extLst>
              <a:ext uri="{FF2B5EF4-FFF2-40B4-BE49-F238E27FC236}">
                <a16:creationId xmlns:a16="http://schemas.microsoft.com/office/drawing/2014/main" id="{F3F7D4B6-8A77-4BB2-AEA5-C006015058E9}"/>
              </a:ext>
            </a:extLst>
          </p:cNvPr>
          <p:cNvPicPr>
            <a:picLocks noChangeAspect="1"/>
          </p:cNvPicPr>
          <p:nvPr/>
        </p:nvPicPr>
        <p:blipFill>
          <a:blip r:embed="rId2"/>
          <a:stretch>
            <a:fillRect/>
          </a:stretch>
        </p:blipFill>
        <p:spPr>
          <a:xfrm>
            <a:off x="1624012" y="2530378"/>
            <a:ext cx="8029575" cy="3648075"/>
          </a:xfrm>
          <a:prstGeom prst="rect">
            <a:avLst/>
          </a:prstGeom>
        </p:spPr>
      </p:pic>
    </p:spTree>
    <p:extLst>
      <p:ext uri="{BB962C8B-B14F-4D97-AF65-F5344CB8AC3E}">
        <p14:creationId xmlns:p14="http://schemas.microsoft.com/office/powerpoint/2010/main" val="1858083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468261" y="457200"/>
            <a:ext cx="11255478" cy="5568854"/>
          </a:xfrm>
        </p:spPr>
        <p:txBody>
          <a:bodyPr>
            <a:normAutofit/>
          </a:bodyPr>
          <a:lstStyle/>
          <a:p>
            <a:r>
              <a:rPr lang="en-US" altLang="ko-KR" dirty="0"/>
              <a:t>Neural Networks</a:t>
            </a:r>
          </a:p>
          <a:p>
            <a:pPr lvl="1"/>
            <a:r>
              <a:rPr lang="en-US" altLang="ko-KR" dirty="0" err="1"/>
              <a:t>LeCun</a:t>
            </a:r>
            <a:r>
              <a:rPr lang="en-US" altLang="ko-KR" dirty="0"/>
              <a:t> (1990s)</a:t>
            </a:r>
          </a:p>
          <a:p>
            <a:pPr lvl="2"/>
            <a:r>
              <a:rPr lang="en-US" altLang="ko-KR" dirty="0"/>
              <a:t>LeNet1</a:t>
            </a:r>
          </a:p>
        </p:txBody>
      </p:sp>
      <p:pic>
        <p:nvPicPr>
          <p:cNvPr id="3" name="그림 2">
            <a:extLst>
              <a:ext uri="{FF2B5EF4-FFF2-40B4-BE49-F238E27FC236}">
                <a16:creationId xmlns:a16="http://schemas.microsoft.com/office/drawing/2014/main" id="{613A9FAB-5EAC-4F71-97A3-4518581C1AF2}"/>
              </a:ext>
            </a:extLst>
          </p:cNvPr>
          <p:cNvPicPr>
            <a:picLocks noChangeAspect="1"/>
          </p:cNvPicPr>
          <p:nvPr/>
        </p:nvPicPr>
        <p:blipFill>
          <a:blip r:embed="rId2"/>
          <a:stretch>
            <a:fillRect/>
          </a:stretch>
        </p:blipFill>
        <p:spPr>
          <a:xfrm>
            <a:off x="1660525" y="2149475"/>
            <a:ext cx="8667750" cy="2990850"/>
          </a:xfrm>
          <a:prstGeom prst="rect">
            <a:avLst/>
          </a:prstGeom>
        </p:spPr>
      </p:pic>
    </p:spTree>
    <p:extLst>
      <p:ext uri="{BB962C8B-B14F-4D97-AF65-F5344CB8AC3E}">
        <p14:creationId xmlns:p14="http://schemas.microsoft.com/office/powerpoint/2010/main" val="1742226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589625" y="436592"/>
            <a:ext cx="10515600" cy="535828"/>
          </a:xfrm>
        </p:spPr>
        <p:txBody>
          <a:bodyPr>
            <a:normAutofit/>
          </a:bodyPr>
          <a:lstStyle/>
          <a:p>
            <a:r>
              <a:rPr lang="en-US" altLang="ko-KR" sz="3200" b="1" dirty="0"/>
              <a:t>9.2. Convolution in (DSP)</a:t>
            </a:r>
            <a:endParaRPr lang="ko-KR" altLang="en-US" sz="3200"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pic>
        <p:nvPicPr>
          <p:cNvPr id="6" name="그림 5">
            <a:extLst>
              <a:ext uri="{FF2B5EF4-FFF2-40B4-BE49-F238E27FC236}">
                <a16:creationId xmlns:a16="http://schemas.microsoft.com/office/drawing/2014/main" id="{81ACC273-9895-49C1-A19B-70EB004D2AAC}"/>
              </a:ext>
            </a:extLst>
          </p:cNvPr>
          <p:cNvPicPr>
            <a:picLocks noChangeAspect="1"/>
          </p:cNvPicPr>
          <p:nvPr/>
        </p:nvPicPr>
        <p:blipFill>
          <a:blip r:embed="rId2"/>
          <a:stretch>
            <a:fillRect/>
          </a:stretch>
        </p:blipFill>
        <p:spPr>
          <a:xfrm>
            <a:off x="1910826" y="2447376"/>
            <a:ext cx="2190750" cy="790575"/>
          </a:xfrm>
          <a:prstGeom prst="rect">
            <a:avLst/>
          </a:prstGeom>
        </p:spPr>
      </p:pic>
      <p:pic>
        <p:nvPicPr>
          <p:cNvPr id="10" name="그림 9">
            <a:extLst>
              <a:ext uri="{FF2B5EF4-FFF2-40B4-BE49-F238E27FC236}">
                <a16:creationId xmlns:a16="http://schemas.microsoft.com/office/drawing/2014/main" id="{DF473347-65CF-4818-8214-8E20E2CF224C}"/>
              </a:ext>
            </a:extLst>
          </p:cNvPr>
          <p:cNvPicPr>
            <a:picLocks noChangeAspect="1"/>
          </p:cNvPicPr>
          <p:nvPr/>
        </p:nvPicPr>
        <p:blipFill>
          <a:blip r:embed="rId3"/>
          <a:stretch>
            <a:fillRect/>
          </a:stretch>
        </p:blipFill>
        <p:spPr>
          <a:xfrm>
            <a:off x="1529826" y="3676618"/>
            <a:ext cx="2952750" cy="781050"/>
          </a:xfrm>
          <a:prstGeom prst="rect">
            <a:avLst/>
          </a:prstGeom>
        </p:spPr>
      </p:pic>
      <p:grpSp>
        <p:nvGrpSpPr>
          <p:cNvPr id="50" name="그룹 49">
            <a:extLst>
              <a:ext uri="{FF2B5EF4-FFF2-40B4-BE49-F238E27FC236}">
                <a16:creationId xmlns:a16="http://schemas.microsoft.com/office/drawing/2014/main" id="{EA3CEF72-D0C8-4787-B430-3EC5D7D162D7}"/>
              </a:ext>
            </a:extLst>
          </p:cNvPr>
          <p:cNvGrpSpPr/>
          <p:nvPr/>
        </p:nvGrpSpPr>
        <p:grpSpPr>
          <a:xfrm>
            <a:off x="6096000" y="28113"/>
            <a:ext cx="3417834" cy="6807336"/>
            <a:chOff x="2487291" y="44887"/>
            <a:chExt cx="3417834" cy="6807336"/>
          </a:xfrm>
        </p:grpSpPr>
        <p:grpSp>
          <p:nvGrpSpPr>
            <p:cNvPr id="51" name="그룹 50">
              <a:extLst>
                <a:ext uri="{FF2B5EF4-FFF2-40B4-BE49-F238E27FC236}">
                  <a16:creationId xmlns:a16="http://schemas.microsoft.com/office/drawing/2014/main" id="{41AB99DA-62DC-4F67-9F90-8AA2A92CBA6C}"/>
                </a:ext>
              </a:extLst>
            </p:cNvPr>
            <p:cNvGrpSpPr/>
            <p:nvPr/>
          </p:nvGrpSpPr>
          <p:grpSpPr>
            <a:xfrm>
              <a:off x="2487291" y="1928039"/>
              <a:ext cx="3403135" cy="1563105"/>
              <a:chOff x="2487291" y="1928039"/>
              <a:chExt cx="3403135" cy="1563105"/>
            </a:xfrm>
          </p:grpSpPr>
          <p:cxnSp>
            <p:nvCxnSpPr>
              <p:cNvPr id="83" name="직선 화살표 연결선 82">
                <a:extLst>
                  <a:ext uri="{FF2B5EF4-FFF2-40B4-BE49-F238E27FC236}">
                    <a16:creationId xmlns:a16="http://schemas.microsoft.com/office/drawing/2014/main" id="{67F77F64-D34A-49A8-B08E-F659EDA31340}"/>
                  </a:ext>
                </a:extLst>
              </p:cNvPr>
              <p:cNvCxnSpPr/>
              <p:nvPr/>
            </p:nvCxnSpPr>
            <p:spPr>
              <a:xfrm>
                <a:off x="2610036" y="3071990"/>
                <a:ext cx="308942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직선 화살표 연결선 83">
                <a:extLst>
                  <a:ext uri="{FF2B5EF4-FFF2-40B4-BE49-F238E27FC236}">
                    <a16:creationId xmlns:a16="http://schemas.microsoft.com/office/drawing/2014/main" id="{A0EE0C6A-7FEE-4124-88D0-5A8FC6B1084C}"/>
                  </a:ext>
                </a:extLst>
              </p:cNvPr>
              <p:cNvCxnSpPr/>
              <p:nvPr/>
            </p:nvCxnSpPr>
            <p:spPr>
              <a:xfrm flipV="1">
                <a:off x="3855549" y="1928039"/>
                <a:ext cx="0" cy="14559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직선 연결선 84">
                <a:extLst>
                  <a:ext uri="{FF2B5EF4-FFF2-40B4-BE49-F238E27FC236}">
                    <a16:creationId xmlns:a16="http://schemas.microsoft.com/office/drawing/2014/main" id="{D0296D2C-1EC2-447D-A7CA-73346142E909}"/>
                  </a:ext>
                </a:extLst>
              </p:cNvPr>
              <p:cNvCxnSpPr>
                <a:cxnSpLocks/>
              </p:cNvCxnSpPr>
              <p:nvPr/>
            </p:nvCxnSpPr>
            <p:spPr>
              <a:xfrm flipV="1">
                <a:off x="3591139" y="2628275"/>
                <a:ext cx="0" cy="4390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98F9C62E-FF76-4A68-A86C-4A5E66162C92}"/>
                      </a:ext>
                    </a:extLst>
                  </p:cNvPr>
                  <p:cNvSpPr txBox="1"/>
                  <p:nvPr/>
                </p:nvSpPr>
                <p:spPr>
                  <a:xfrm>
                    <a:off x="2487291" y="2216924"/>
                    <a:ext cx="1292598" cy="276999"/>
                  </a:xfrm>
                  <a:prstGeom prst="rect">
                    <a:avLst/>
                  </a:prstGeom>
                  <a:noFill/>
                </p:spPr>
                <p:txBody>
                  <a:bodyPr wrap="none" lIns="0" tIns="0" rIns="0" bIns="0" rtlCol="0">
                    <a:spAutoFit/>
                  </a:bodyPr>
                  <a:lstStyle/>
                  <a:p>
                    <a14:m>
                      <m:oMath xmlns:m="http://schemas.openxmlformats.org/officeDocument/2006/math">
                        <m:r>
                          <a:rPr lang="en-US" altLang="ko-KR" b="0" i="1" smtClean="0">
                            <a:latin typeface="Cambria Math" panose="02040503050406030204" pitchFamily="18" charset="0"/>
                          </a:rPr>
                          <m:t>𝑥</m:t>
                        </m:r>
                        <m:r>
                          <a:rPr lang="en-US" altLang="ko-KR" b="0" i="1" smtClean="0">
                            <a:latin typeface="Cambria Math" panose="02040503050406030204" pitchFamily="18" charset="0"/>
                          </a:rPr>
                          <m:t>[−1]</m:t>
                        </m:r>
                      </m:oMath>
                    </a14:m>
                    <a:r>
                      <a:rPr lang="el-GR" altLang="ko-KR" dirty="0"/>
                      <a:t>δ</a:t>
                    </a:r>
                    <a:r>
                      <a:rPr lang="en-US" altLang="ko-KR" dirty="0"/>
                      <a:t>[n+1]</a:t>
                    </a:r>
                    <a:endParaRPr lang="ko-KR" altLang="en-US" dirty="0"/>
                  </a:p>
                </p:txBody>
              </p:sp>
            </mc:Choice>
            <mc:Fallback xmlns="">
              <p:sp>
                <p:nvSpPr>
                  <p:cNvPr id="98" name="TextBox 97">
                    <a:extLst>
                      <a:ext uri="{FF2B5EF4-FFF2-40B4-BE49-F238E27FC236}">
                        <a16:creationId xmlns:a16="http://schemas.microsoft.com/office/drawing/2014/main" id="{1D5FE41B-3E2D-4108-AF3A-8F76AA027A77}"/>
                      </a:ext>
                    </a:extLst>
                  </p:cNvPr>
                  <p:cNvSpPr txBox="1">
                    <a:spLocks noRot="1" noChangeAspect="1" noMove="1" noResize="1" noEditPoints="1" noAdjustHandles="1" noChangeArrowheads="1" noChangeShapeType="1" noTextEdit="1"/>
                  </p:cNvSpPr>
                  <p:nvPr/>
                </p:nvSpPr>
                <p:spPr>
                  <a:xfrm>
                    <a:off x="2487291" y="2216924"/>
                    <a:ext cx="1292598" cy="276999"/>
                  </a:xfrm>
                  <a:prstGeom prst="rect">
                    <a:avLst/>
                  </a:prstGeom>
                  <a:blipFill>
                    <a:blip r:embed="rId6"/>
                    <a:stretch>
                      <a:fillRect l="-4717" t="-28889" r="-11792" b="-51111"/>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AD868E85-3324-4317-BFD8-F077BF1A9B8D}"/>
                      </a:ext>
                    </a:extLst>
                  </p:cNvPr>
                  <p:cNvSpPr txBox="1"/>
                  <p:nvPr/>
                </p:nvSpPr>
                <p:spPr>
                  <a:xfrm>
                    <a:off x="5671648" y="3214145"/>
                    <a:ext cx="21877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𝑛</m:t>
                          </m:r>
                        </m:oMath>
                      </m:oMathPara>
                    </a14:m>
                    <a:endParaRPr lang="ko-KR" altLang="en-US" dirty="0"/>
                  </a:p>
                </p:txBody>
              </p:sp>
            </mc:Choice>
            <mc:Fallback xmlns="">
              <p:sp>
                <p:nvSpPr>
                  <p:cNvPr id="103" name="TextBox 102">
                    <a:extLst>
                      <a:ext uri="{FF2B5EF4-FFF2-40B4-BE49-F238E27FC236}">
                        <a16:creationId xmlns:a16="http://schemas.microsoft.com/office/drawing/2014/main" id="{270A2841-AFA7-4DD3-9C98-43FC9F221384}"/>
                      </a:ext>
                    </a:extLst>
                  </p:cNvPr>
                  <p:cNvSpPr txBox="1">
                    <a:spLocks noRot="1" noChangeAspect="1" noMove="1" noResize="1" noEditPoints="1" noAdjustHandles="1" noChangeArrowheads="1" noChangeShapeType="1" noTextEdit="1"/>
                  </p:cNvSpPr>
                  <p:nvPr/>
                </p:nvSpPr>
                <p:spPr>
                  <a:xfrm>
                    <a:off x="5671648" y="3214145"/>
                    <a:ext cx="218778" cy="276999"/>
                  </a:xfrm>
                  <a:prstGeom prst="rect">
                    <a:avLst/>
                  </a:prstGeom>
                  <a:blipFill>
                    <a:blip r:embed="rId7"/>
                    <a:stretch>
                      <a:fillRect l="-8333" r="-8333" b="-2174"/>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FFC76A27-003E-48F6-B354-F3DA563421BC}"/>
                      </a:ext>
                    </a:extLst>
                  </p:cNvPr>
                  <p:cNvSpPr txBox="1"/>
                  <p:nvPr/>
                </p:nvSpPr>
                <p:spPr>
                  <a:xfrm>
                    <a:off x="3486142" y="3168045"/>
                    <a:ext cx="38311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−1</m:t>
                          </m:r>
                        </m:oMath>
                      </m:oMathPara>
                    </a14:m>
                    <a:endParaRPr lang="ko-KR" altLang="en-US" dirty="0"/>
                  </a:p>
                </p:txBody>
              </p:sp>
            </mc:Choice>
            <mc:Fallback xmlns="">
              <p:sp>
                <p:nvSpPr>
                  <p:cNvPr id="104" name="TextBox 103">
                    <a:extLst>
                      <a:ext uri="{FF2B5EF4-FFF2-40B4-BE49-F238E27FC236}">
                        <a16:creationId xmlns:a16="http://schemas.microsoft.com/office/drawing/2014/main" id="{08BB0465-4090-4A43-B507-BDCE45C423B6}"/>
                      </a:ext>
                    </a:extLst>
                  </p:cNvPr>
                  <p:cNvSpPr txBox="1">
                    <a:spLocks noRot="1" noChangeAspect="1" noMove="1" noResize="1" noEditPoints="1" noAdjustHandles="1" noChangeArrowheads="1" noChangeShapeType="1" noTextEdit="1"/>
                  </p:cNvSpPr>
                  <p:nvPr/>
                </p:nvSpPr>
                <p:spPr>
                  <a:xfrm>
                    <a:off x="3486142" y="3168045"/>
                    <a:ext cx="383118" cy="276999"/>
                  </a:xfrm>
                  <a:prstGeom prst="rect">
                    <a:avLst/>
                  </a:prstGeom>
                  <a:blipFill>
                    <a:blip r:embed="rId8"/>
                    <a:stretch>
                      <a:fillRect r="-9524" b="-11111"/>
                    </a:stretch>
                  </a:blipFill>
                </p:spPr>
                <p:txBody>
                  <a:bodyPr/>
                  <a:lstStyle/>
                  <a:p>
                    <a:r>
                      <a:rPr lang="ko-KR" altLang="en-US">
                        <a:noFill/>
                      </a:rPr>
                      <a:t> </a:t>
                    </a:r>
                  </a:p>
                </p:txBody>
              </p:sp>
            </mc:Fallback>
          </mc:AlternateContent>
        </p:grpSp>
        <p:grpSp>
          <p:nvGrpSpPr>
            <p:cNvPr id="52" name="그룹 51">
              <a:extLst>
                <a:ext uri="{FF2B5EF4-FFF2-40B4-BE49-F238E27FC236}">
                  <a16:creationId xmlns:a16="http://schemas.microsoft.com/office/drawing/2014/main" id="{2716F54D-D6C1-4451-ABB0-AAC1F180FFBF}"/>
                </a:ext>
              </a:extLst>
            </p:cNvPr>
            <p:cNvGrpSpPr/>
            <p:nvPr/>
          </p:nvGrpSpPr>
          <p:grpSpPr>
            <a:xfrm>
              <a:off x="2612676" y="3722509"/>
              <a:ext cx="3277750" cy="1368770"/>
              <a:chOff x="2612676" y="3722509"/>
              <a:chExt cx="3277750" cy="1368770"/>
            </a:xfrm>
          </p:grpSpPr>
          <p:cxnSp>
            <p:nvCxnSpPr>
              <p:cNvPr id="77" name="직선 화살표 연결선 76">
                <a:extLst>
                  <a:ext uri="{FF2B5EF4-FFF2-40B4-BE49-F238E27FC236}">
                    <a16:creationId xmlns:a16="http://schemas.microsoft.com/office/drawing/2014/main" id="{89CBC55D-8BF4-4B65-AF22-AFEB8E02B514}"/>
                  </a:ext>
                </a:extLst>
              </p:cNvPr>
              <p:cNvCxnSpPr/>
              <p:nvPr/>
            </p:nvCxnSpPr>
            <p:spPr>
              <a:xfrm>
                <a:off x="2612676" y="4705110"/>
                <a:ext cx="308942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직선 화살표 연결선 77">
                <a:extLst>
                  <a:ext uri="{FF2B5EF4-FFF2-40B4-BE49-F238E27FC236}">
                    <a16:creationId xmlns:a16="http://schemas.microsoft.com/office/drawing/2014/main" id="{1F6A3393-AE4A-48CA-8448-36FE0A5F09DB}"/>
                  </a:ext>
                </a:extLst>
              </p:cNvPr>
              <p:cNvCxnSpPr/>
              <p:nvPr/>
            </p:nvCxnSpPr>
            <p:spPr>
              <a:xfrm flipV="1">
                <a:off x="3858189" y="3722509"/>
                <a:ext cx="0" cy="12505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직선 연결선 78">
                <a:extLst>
                  <a:ext uri="{FF2B5EF4-FFF2-40B4-BE49-F238E27FC236}">
                    <a16:creationId xmlns:a16="http://schemas.microsoft.com/office/drawing/2014/main" id="{397CFFC7-1810-4BAD-BE3C-48C0408D7756}"/>
                  </a:ext>
                </a:extLst>
              </p:cNvPr>
              <p:cNvCxnSpPr>
                <a:cxnSpLocks/>
              </p:cNvCxnSpPr>
              <p:nvPr/>
            </p:nvCxnSpPr>
            <p:spPr>
              <a:xfrm flipV="1">
                <a:off x="3858189" y="4192967"/>
                <a:ext cx="0" cy="51214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B451C690-0601-4143-B0B5-23B48877890A}"/>
                      </a:ext>
                    </a:extLst>
                  </p:cNvPr>
                  <p:cNvSpPr txBox="1"/>
                  <p:nvPr/>
                </p:nvSpPr>
                <p:spPr>
                  <a:xfrm>
                    <a:off x="3771450" y="3917045"/>
                    <a:ext cx="651272" cy="185812"/>
                  </a:xfrm>
                  <a:prstGeom prst="rect">
                    <a:avLst/>
                  </a:prstGeom>
                  <a:noFill/>
                </p:spPr>
                <p:txBody>
                  <a:bodyPr wrap="none" lIns="0" tIns="0" rIns="0" bIns="0" rtlCol="0">
                    <a:spAutoFit/>
                  </a:bodyPr>
                  <a:lstStyle/>
                  <a:p>
                    <a14:m>
                      <m:oMath xmlns:m="http://schemas.openxmlformats.org/officeDocument/2006/math">
                        <m:r>
                          <a:rPr lang="en-US" altLang="ko-KR" b="0" i="1" smtClean="0">
                            <a:latin typeface="Cambria Math" panose="02040503050406030204" pitchFamily="18" charset="0"/>
                          </a:rPr>
                          <m:t>𝑥</m:t>
                        </m:r>
                        <m:r>
                          <a:rPr lang="en-US" altLang="ko-KR" b="0" i="1" smtClean="0">
                            <a:latin typeface="Cambria Math" panose="02040503050406030204" pitchFamily="18" charset="0"/>
                          </a:rPr>
                          <m:t>[0]</m:t>
                        </m:r>
                      </m:oMath>
                    </a14:m>
                    <a:r>
                      <a:rPr lang="el-GR" altLang="ko-KR" dirty="0"/>
                      <a:t>δ</a:t>
                    </a:r>
                    <a:r>
                      <a:rPr lang="en-US" altLang="ko-KR" dirty="0"/>
                      <a:t>[n]</a:t>
                    </a:r>
                    <a:endParaRPr lang="ko-KR" altLang="en-US" dirty="0"/>
                  </a:p>
                </p:txBody>
              </p:sp>
            </mc:Choice>
            <mc:Fallback xmlns="">
              <p:sp>
                <p:nvSpPr>
                  <p:cNvPr id="61" name="TextBox 60">
                    <a:extLst>
                      <a:ext uri="{FF2B5EF4-FFF2-40B4-BE49-F238E27FC236}">
                        <a16:creationId xmlns:a16="http://schemas.microsoft.com/office/drawing/2014/main" id="{7AF2FF46-DFCA-4534-809C-DD1068B0F9D8}"/>
                      </a:ext>
                    </a:extLst>
                  </p:cNvPr>
                  <p:cNvSpPr txBox="1">
                    <a:spLocks noRot="1" noChangeAspect="1" noMove="1" noResize="1" noEditPoints="1" noAdjustHandles="1" noChangeArrowheads="1" noChangeShapeType="1" noTextEdit="1"/>
                  </p:cNvSpPr>
                  <p:nvPr/>
                </p:nvSpPr>
                <p:spPr>
                  <a:xfrm>
                    <a:off x="3771450" y="3917045"/>
                    <a:ext cx="651272" cy="185812"/>
                  </a:xfrm>
                  <a:prstGeom prst="rect">
                    <a:avLst/>
                  </a:prstGeom>
                  <a:blipFill>
                    <a:blip r:embed="rId9"/>
                    <a:stretch>
                      <a:fillRect l="-9346" t="-43333" r="-49533" b="-126667"/>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05767729-2318-4FBE-BD61-A9DC58D13121}"/>
                      </a:ext>
                    </a:extLst>
                  </p:cNvPr>
                  <p:cNvSpPr txBox="1"/>
                  <p:nvPr/>
                </p:nvSpPr>
                <p:spPr>
                  <a:xfrm>
                    <a:off x="5671648" y="4814280"/>
                    <a:ext cx="21877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𝑛</m:t>
                          </m:r>
                        </m:oMath>
                      </m:oMathPara>
                    </a14:m>
                    <a:endParaRPr lang="ko-KR" altLang="en-US" dirty="0"/>
                  </a:p>
                </p:txBody>
              </p:sp>
            </mc:Choice>
            <mc:Fallback xmlns="">
              <p:sp>
                <p:nvSpPr>
                  <p:cNvPr id="102" name="TextBox 101">
                    <a:extLst>
                      <a:ext uri="{FF2B5EF4-FFF2-40B4-BE49-F238E27FC236}">
                        <a16:creationId xmlns:a16="http://schemas.microsoft.com/office/drawing/2014/main" id="{4D6192C5-01E7-4394-A1B5-B9EDEB9548E0}"/>
                      </a:ext>
                    </a:extLst>
                  </p:cNvPr>
                  <p:cNvSpPr txBox="1">
                    <a:spLocks noRot="1" noChangeAspect="1" noMove="1" noResize="1" noEditPoints="1" noAdjustHandles="1" noChangeArrowheads="1" noChangeShapeType="1" noTextEdit="1"/>
                  </p:cNvSpPr>
                  <p:nvPr/>
                </p:nvSpPr>
                <p:spPr>
                  <a:xfrm>
                    <a:off x="5671648" y="4814280"/>
                    <a:ext cx="218778" cy="276999"/>
                  </a:xfrm>
                  <a:prstGeom prst="rect">
                    <a:avLst/>
                  </a:prstGeom>
                  <a:blipFill>
                    <a:blip r:embed="rId10"/>
                    <a:stretch>
                      <a:fillRect l="-8333" r="-8333" b="-4444"/>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594D6997-0BCE-4357-A66A-98A2F70A25A9}"/>
                      </a:ext>
                    </a:extLst>
                  </p:cNvPr>
                  <p:cNvSpPr txBox="1"/>
                  <p:nvPr/>
                </p:nvSpPr>
                <p:spPr>
                  <a:xfrm>
                    <a:off x="3884453" y="4767488"/>
                    <a:ext cx="20999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0</m:t>
                          </m:r>
                        </m:oMath>
                      </m:oMathPara>
                    </a14:m>
                    <a:endParaRPr lang="ko-KR" altLang="en-US" dirty="0"/>
                  </a:p>
                </p:txBody>
              </p:sp>
            </mc:Choice>
            <mc:Fallback xmlns="">
              <p:sp>
                <p:nvSpPr>
                  <p:cNvPr id="105" name="TextBox 104">
                    <a:extLst>
                      <a:ext uri="{FF2B5EF4-FFF2-40B4-BE49-F238E27FC236}">
                        <a16:creationId xmlns:a16="http://schemas.microsoft.com/office/drawing/2014/main" id="{F81D6872-0012-4EAA-A8F8-3A5D84EEA83C}"/>
                      </a:ext>
                    </a:extLst>
                  </p:cNvPr>
                  <p:cNvSpPr txBox="1">
                    <a:spLocks noRot="1" noChangeAspect="1" noMove="1" noResize="1" noEditPoints="1" noAdjustHandles="1" noChangeArrowheads="1" noChangeShapeType="1" noTextEdit="1"/>
                  </p:cNvSpPr>
                  <p:nvPr/>
                </p:nvSpPr>
                <p:spPr>
                  <a:xfrm>
                    <a:off x="3884453" y="4767488"/>
                    <a:ext cx="209993" cy="276999"/>
                  </a:xfrm>
                  <a:prstGeom prst="rect">
                    <a:avLst/>
                  </a:prstGeom>
                  <a:blipFill>
                    <a:blip r:embed="rId11"/>
                    <a:stretch>
                      <a:fillRect l="-17143" r="-20000" b="-10870"/>
                    </a:stretch>
                  </a:blipFill>
                </p:spPr>
                <p:txBody>
                  <a:bodyPr/>
                  <a:lstStyle/>
                  <a:p>
                    <a:r>
                      <a:rPr lang="ko-KR" altLang="en-US">
                        <a:noFill/>
                      </a:rPr>
                      <a:t> </a:t>
                    </a:r>
                  </a:p>
                </p:txBody>
              </p:sp>
            </mc:Fallback>
          </mc:AlternateContent>
        </p:grpSp>
        <p:grpSp>
          <p:nvGrpSpPr>
            <p:cNvPr id="53" name="그룹 52">
              <a:extLst>
                <a:ext uri="{FF2B5EF4-FFF2-40B4-BE49-F238E27FC236}">
                  <a16:creationId xmlns:a16="http://schemas.microsoft.com/office/drawing/2014/main" id="{8ABAAB86-F75B-425C-B4B4-1D62F7C53280}"/>
                </a:ext>
              </a:extLst>
            </p:cNvPr>
            <p:cNvGrpSpPr/>
            <p:nvPr/>
          </p:nvGrpSpPr>
          <p:grpSpPr>
            <a:xfrm>
              <a:off x="2610036" y="5368896"/>
              <a:ext cx="3198817" cy="1483327"/>
              <a:chOff x="2610036" y="5368896"/>
              <a:chExt cx="3198817" cy="1483327"/>
            </a:xfrm>
          </p:grpSpPr>
          <p:cxnSp>
            <p:nvCxnSpPr>
              <p:cNvPr id="71" name="직선 화살표 연결선 70">
                <a:extLst>
                  <a:ext uri="{FF2B5EF4-FFF2-40B4-BE49-F238E27FC236}">
                    <a16:creationId xmlns:a16="http://schemas.microsoft.com/office/drawing/2014/main" id="{9040B6B8-1835-463A-B636-CC73A1B96267}"/>
                  </a:ext>
                </a:extLst>
              </p:cNvPr>
              <p:cNvCxnSpPr/>
              <p:nvPr/>
            </p:nvCxnSpPr>
            <p:spPr>
              <a:xfrm>
                <a:off x="2610036" y="6512847"/>
                <a:ext cx="308942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직선 화살표 연결선 71">
                <a:extLst>
                  <a:ext uri="{FF2B5EF4-FFF2-40B4-BE49-F238E27FC236}">
                    <a16:creationId xmlns:a16="http://schemas.microsoft.com/office/drawing/2014/main" id="{51607580-5242-4052-A704-3CF709271889}"/>
                  </a:ext>
                </a:extLst>
              </p:cNvPr>
              <p:cNvCxnSpPr/>
              <p:nvPr/>
            </p:nvCxnSpPr>
            <p:spPr>
              <a:xfrm flipV="1">
                <a:off x="3855549" y="5368896"/>
                <a:ext cx="0" cy="14559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직선 연결선 72">
                <a:extLst>
                  <a:ext uri="{FF2B5EF4-FFF2-40B4-BE49-F238E27FC236}">
                    <a16:creationId xmlns:a16="http://schemas.microsoft.com/office/drawing/2014/main" id="{1C68714B-E4E6-48D0-8036-751FB600F7CE}"/>
                  </a:ext>
                </a:extLst>
              </p:cNvPr>
              <p:cNvCxnSpPr/>
              <p:nvPr/>
            </p:nvCxnSpPr>
            <p:spPr>
              <a:xfrm flipV="1">
                <a:off x="4094446" y="6270191"/>
                <a:ext cx="0" cy="24265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0F1BDD6C-2885-4B19-8D8F-185718A06141}"/>
                      </a:ext>
                    </a:extLst>
                  </p:cNvPr>
                  <p:cNvSpPr txBox="1"/>
                  <p:nvPr/>
                </p:nvSpPr>
                <p:spPr>
                  <a:xfrm>
                    <a:off x="4014665" y="5794060"/>
                    <a:ext cx="1052148" cy="276999"/>
                  </a:xfrm>
                  <a:prstGeom prst="rect">
                    <a:avLst/>
                  </a:prstGeom>
                  <a:noFill/>
                </p:spPr>
                <p:txBody>
                  <a:bodyPr wrap="none" lIns="0" tIns="0" rIns="0" bIns="0" rtlCol="0">
                    <a:spAutoFit/>
                  </a:bodyPr>
                  <a:lstStyle/>
                  <a:p>
                    <a14:m>
                      <m:oMath xmlns:m="http://schemas.openxmlformats.org/officeDocument/2006/math">
                        <m:r>
                          <a:rPr lang="en-US" altLang="ko-KR" b="0" i="1" smtClean="0">
                            <a:latin typeface="Cambria Math" panose="02040503050406030204" pitchFamily="18" charset="0"/>
                          </a:rPr>
                          <m:t>𝑥</m:t>
                        </m:r>
                        <m:r>
                          <a:rPr lang="en-US" altLang="ko-KR" b="0" i="1" smtClean="0">
                            <a:latin typeface="Cambria Math" panose="02040503050406030204" pitchFamily="18" charset="0"/>
                          </a:rPr>
                          <m:t>[1]</m:t>
                        </m:r>
                      </m:oMath>
                    </a14:m>
                    <a:r>
                      <a:rPr lang="el-GR" altLang="ko-KR" dirty="0"/>
                      <a:t>δ</a:t>
                    </a:r>
                    <a:r>
                      <a:rPr lang="en-US" altLang="ko-KR" dirty="0"/>
                      <a:t>[n-1]</a:t>
                    </a:r>
                    <a:endParaRPr lang="ko-KR" altLang="en-US" dirty="0"/>
                  </a:p>
                </p:txBody>
              </p:sp>
            </mc:Choice>
            <mc:Fallback xmlns="">
              <p:sp>
                <p:nvSpPr>
                  <p:cNvPr id="99" name="TextBox 98">
                    <a:extLst>
                      <a:ext uri="{FF2B5EF4-FFF2-40B4-BE49-F238E27FC236}">
                        <a16:creationId xmlns:a16="http://schemas.microsoft.com/office/drawing/2014/main" id="{D21F9EF8-CE66-4B3D-9B0C-3F05AA93A19A}"/>
                      </a:ext>
                    </a:extLst>
                  </p:cNvPr>
                  <p:cNvSpPr txBox="1">
                    <a:spLocks noRot="1" noChangeAspect="1" noMove="1" noResize="1" noEditPoints="1" noAdjustHandles="1" noChangeArrowheads="1" noChangeShapeType="1" noTextEdit="1"/>
                  </p:cNvSpPr>
                  <p:nvPr/>
                </p:nvSpPr>
                <p:spPr>
                  <a:xfrm>
                    <a:off x="4014665" y="5794060"/>
                    <a:ext cx="1052148" cy="276999"/>
                  </a:xfrm>
                  <a:prstGeom prst="rect">
                    <a:avLst/>
                  </a:prstGeom>
                  <a:blipFill>
                    <a:blip r:embed="rId12"/>
                    <a:stretch>
                      <a:fillRect l="-5814" t="-28261" r="-14535" b="-50000"/>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122BCAB9-1FDC-484A-AACC-6CD8BE461BAC}"/>
                      </a:ext>
                    </a:extLst>
                  </p:cNvPr>
                  <p:cNvSpPr txBox="1"/>
                  <p:nvPr/>
                </p:nvSpPr>
                <p:spPr>
                  <a:xfrm>
                    <a:off x="5590075" y="6547835"/>
                    <a:ext cx="21877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𝑛</m:t>
                          </m:r>
                        </m:oMath>
                      </m:oMathPara>
                    </a14:m>
                    <a:endParaRPr lang="ko-KR" altLang="en-US" dirty="0"/>
                  </a:p>
                </p:txBody>
              </p:sp>
            </mc:Choice>
            <mc:Fallback xmlns="">
              <p:sp>
                <p:nvSpPr>
                  <p:cNvPr id="101" name="TextBox 100">
                    <a:extLst>
                      <a:ext uri="{FF2B5EF4-FFF2-40B4-BE49-F238E27FC236}">
                        <a16:creationId xmlns:a16="http://schemas.microsoft.com/office/drawing/2014/main" id="{BF15F175-4BA6-4629-ABDE-99AE9E5D009C}"/>
                      </a:ext>
                    </a:extLst>
                  </p:cNvPr>
                  <p:cNvSpPr txBox="1">
                    <a:spLocks noRot="1" noChangeAspect="1" noMove="1" noResize="1" noEditPoints="1" noAdjustHandles="1" noChangeArrowheads="1" noChangeShapeType="1" noTextEdit="1"/>
                  </p:cNvSpPr>
                  <p:nvPr/>
                </p:nvSpPr>
                <p:spPr>
                  <a:xfrm>
                    <a:off x="5590075" y="6547835"/>
                    <a:ext cx="218778" cy="276999"/>
                  </a:xfrm>
                  <a:prstGeom prst="rect">
                    <a:avLst/>
                  </a:prstGeom>
                  <a:blipFill>
                    <a:blip r:embed="rId13"/>
                    <a:stretch>
                      <a:fillRect l="-8333" r="-8333" b="-2174"/>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18C56720-DF47-4B0A-8E16-71EA8FAFDCE7}"/>
                      </a:ext>
                    </a:extLst>
                  </p:cNvPr>
                  <p:cNvSpPr txBox="1"/>
                  <p:nvPr/>
                </p:nvSpPr>
                <p:spPr>
                  <a:xfrm>
                    <a:off x="4014665" y="6575224"/>
                    <a:ext cx="20999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1</m:t>
                          </m:r>
                        </m:oMath>
                      </m:oMathPara>
                    </a14:m>
                    <a:endParaRPr lang="ko-KR" altLang="en-US" dirty="0"/>
                  </a:p>
                </p:txBody>
              </p:sp>
            </mc:Choice>
            <mc:Fallback xmlns="">
              <p:sp>
                <p:nvSpPr>
                  <p:cNvPr id="106" name="TextBox 105">
                    <a:extLst>
                      <a:ext uri="{FF2B5EF4-FFF2-40B4-BE49-F238E27FC236}">
                        <a16:creationId xmlns:a16="http://schemas.microsoft.com/office/drawing/2014/main" id="{AF583A46-7B8A-4833-83E7-361DBDBB1749}"/>
                      </a:ext>
                    </a:extLst>
                  </p:cNvPr>
                  <p:cNvSpPr txBox="1">
                    <a:spLocks noRot="1" noChangeAspect="1" noMove="1" noResize="1" noEditPoints="1" noAdjustHandles="1" noChangeArrowheads="1" noChangeShapeType="1" noTextEdit="1"/>
                  </p:cNvSpPr>
                  <p:nvPr/>
                </p:nvSpPr>
                <p:spPr>
                  <a:xfrm>
                    <a:off x="4014665" y="6575224"/>
                    <a:ext cx="209993" cy="276999"/>
                  </a:xfrm>
                  <a:prstGeom prst="rect">
                    <a:avLst/>
                  </a:prstGeom>
                  <a:blipFill>
                    <a:blip r:embed="rId14"/>
                    <a:stretch>
                      <a:fillRect l="-20588" r="-20588" b="-11111"/>
                    </a:stretch>
                  </a:blipFill>
                </p:spPr>
                <p:txBody>
                  <a:bodyPr/>
                  <a:lstStyle/>
                  <a:p>
                    <a:r>
                      <a:rPr lang="ko-KR" altLang="en-US">
                        <a:noFill/>
                      </a:rPr>
                      <a:t> </a:t>
                    </a:r>
                  </a:p>
                </p:txBody>
              </p:sp>
            </mc:Fallback>
          </mc:AlternateContent>
        </p:grpSp>
        <p:grpSp>
          <p:nvGrpSpPr>
            <p:cNvPr id="54" name="그룹 53">
              <a:extLst>
                <a:ext uri="{FF2B5EF4-FFF2-40B4-BE49-F238E27FC236}">
                  <a16:creationId xmlns:a16="http://schemas.microsoft.com/office/drawing/2014/main" id="{D9D2240C-A021-4BA8-96DF-C52227A2094B}"/>
                </a:ext>
              </a:extLst>
            </p:cNvPr>
            <p:cNvGrpSpPr/>
            <p:nvPr/>
          </p:nvGrpSpPr>
          <p:grpSpPr>
            <a:xfrm>
              <a:off x="2610036" y="44887"/>
              <a:ext cx="3295089" cy="1661429"/>
              <a:chOff x="2610036" y="44887"/>
              <a:chExt cx="3295089" cy="1661429"/>
            </a:xfrm>
          </p:grpSpPr>
          <p:cxnSp>
            <p:nvCxnSpPr>
              <p:cNvPr id="55" name="직선 화살표 연결선 54">
                <a:extLst>
                  <a:ext uri="{FF2B5EF4-FFF2-40B4-BE49-F238E27FC236}">
                    <a16:creationId xmlns:a16="http://schemas.microsoft.com/office/drawing/2014/main" id="{C5747E36-6466-4806-ACD3-3523965935DA}"/>
                  </a:ext>
                </a:extLst>
              </p:cNvPr>
              <p:cNvCxnSpPr/>
              <p:nvPr/>
            </p:nvCxnSpPr>
            <p:spPr>
              <a:xfrm>
                <a:off x="2610036" y="1376492"/>
                <a:ext cx="308942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직선 화살표 연결선 55">
                <a:extLst>
                  <a:ext uri="{FF2B5EF4-FFF2-40B4-BE49-F238E27FC236}">
                    <a16:creationId xmlns:a16="http://schemas.microsoft.com/office/drawing/2014/main" id="{FF89C266-1D3E-457D-A0BC-51BB20DD16B4}"/>
                  </a:ext>
                </a:extLst>
              </p:cNvPr>
              <p:cNvCxnSpPr/>
              <p:nvPr/>
            </p:nvCxnSpPr>
            <p:spPr>
              <a:xfrm flipV="1">
                <a:off x="3855549" y="232541"/>
                <a:ext cx="0" cy="14559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직선 연결선 56">
                <a:extLst>
                  <a:ext uri="{FF2B5EF4-FFF2-40B4-BE49-F238E27FC236}">
                    <a16:creationId xmlns:a16="http://schemas.microsoft.com/office/drawing/2014/main" id="{955BCD5B-2B96-48C3-B0D8-6F99E2B9784C}"/>
                  </a:ext>
                </a:extLst>
              </p:cNvPr>
              <p:cNvCxnSpPr>
                <a:cxnSpLocks/>
              </p:cNvCxnSpPr>
              <p:nvPr/>
            </p:nvCxnSpPr>
            <p:spPr>
              <a:xfrm flipV="1">
                <a:off x="3855549" y="780251"/>
                <a:ext cx="0" cy="59624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직선 연결선 57">
                <a:extLst>
                  <a:ext uri="{FF2B5EF4-FFF2-40B4-BE49-F238E27FC236}">
                    <a16:creationId xmlns:a16="http://schemas.microsoft.com/office/drawing/2014/main" id="{70706592-1C50-4780-B2EA-D9DEDD19D6E3}"/>
                  </a:ext>
                </a:extLst>
              </p:cNvPr>
              <p:cNvCxnSpPr/>
              <p:nvPr/>
            </p:nvCxnSpPr>
            <p:spPr>
              <a:xfrm flipV="1">
                <a:off x="4094446" y="1133836"/>
                <a:ext cx="0" cy="24265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직선 연결선 58">
                <a:extLst>
                  <a:ext uri="{FF2B5EF4-FFF2-40B4-BE49-F238E27FC236}">
                    <a16:creationId xmlns:a16="http://schemas.microsoft.com/office/drawing/2014/main" id="{3ACDD4C6-228A-46D5-89DC-E9CBD5D3FF28}"/>
                  </a:ext>
                </a:extLst>
              </p:cNvPr>
              <p:cNvCxnSpPr>
                <a:cxnSpLocks/>
              </p:cNvCxnSpPr>
              <p:nvPr/>
            </p:nvCxnSpPr>
            <p:spPr>
              <a:xfrm flipV="1">
                <a:off x="4340301" y="932777"/>
                <a:ext cx="0" cy="4390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직선 연결선 59">
                <a:extLst>
                  <a:ext uri="{FF2B5EF4-FFF2-40B4-BE49-F238E27FC236}">
                    <a16:creationId xmlns:a16="http://schemas.microsoft.com/office/drawing/2014/main" id="{34BFA133-C6A0-417F-9D9E-F9497674B2F9}"/>
                  </a:ext>
                </a:extLst>
              </p:cNvPr>
              <p:cNvCxnSpPr>
                <a:cxnSpLocks/>
              </p:cNvCxnSpPr>
              <p:nvPr/>
            </p:nvCxnSpPr>
            <p:spPr>
              <a:xfrm flipV="1">
                <a:off x="4578039" y="433599"/>
                <a:ext cx="0" cy="93827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직선 연결선 60">
                <a:extLst>
                  <a:ext uri="{FF2B5EF4-FFF2-40B4-BE49-F238E27FC236}">
                    <a16:creationId xmlns:a16="http://schemas.microsoft.com/office/drawing/2014/main" id="{FD6D457F-A725-4155-BAAD-D877DAB614D9}"/>
                  </a:ext>
                </a:extLst>
              </p:cNvPr>
              <p:cNvCxnSpPr>
                <a:cxnSpLocks/>
              </p:cNvCxnSpPr>
              <p:nvPr/>
            </p:nvCxnSpPr>
            <p:spPr>
              <a:xfrm flipV="1">
                <a:off x="4811138" y="703987"/>
                <a:ext cx="0" cy="66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직선 연결선 61">
                <a:extLst>
                  <a:ext uri="{FF2B5EF4-FFF2-40B4-BE49-F238E27FC236}">
                    <a16:creationId xmlns:a16="http://schemas.microsoft.com/office/drawing/2014/main" id="{6C065A17-B57B-4C5A-91DD-63DB4F06EAF7}"/>
                  </a:ext>
                </a:extLst>
              </p:cNvPr>
              <p:cNvCxnSpPr>
                <a:cxnSpLocks/>
              </p:cNvCxnSpPr>
              <p:nvPr/>
            </p:nvCxnSpPr>
            <p:spPr>
              <a:xfrm flipV="1">
                <a:off x="5052354" y="932777"/>
                <a:ext cx="0" cy="4390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직선 연결선 62">
                <a:extLst>
                  <a:ext uri="{FF2B5EF4-FFF2-40B4-BE49-F238E27FC236}">
                    <a16:creationId xmlns:a16="http://schemas.microsoft.com/office/drawing/2014/main" id="{59C46CDD-CAF1-44EF-9B24-61BF0AE51D24}"/>
                  </a:ext>
                </a:extLst>
              </p:cNvPr>
              <p:cNvCxnSpPr/>
              <p:nvPr/>
            </p:nvCxnSpPr>
            <p:spPr>
              <a:xfrm flipV="1">
                <a:off x="5286613" y="1129214"/>
                <a:ext cx="0" cy="24265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직선 연결선 63">
                <a:extLst>
                  <a:ext uri="{FF2B5EF4-FFF2-40B4-BE49-F238E27FC236}">
                    <a16:creationId xmlns:a16="http://schemas.microsoft.com/office/drawing/2014/main" id="{94134EF3-4558-4614-8D33-4BD8EDD059CD}"/>
                  </a:ext>
                </a:extLst>
              </p:cNvPr>
              <p:cNvCxnSpPr/>
              <p:nvPr/>
            </p:nvCxnSpPr>
            <p:spPr>
              <a:xfrm flipV="1">
                <a:off x="2868649" y="1133836"/>
                <a:ext cx="0" cy="24265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직선 연결선 64">
                <a:extLst>
                  <a:ext uri="{FF2B5EF4-FFF2-40B4-BE49-F238E27FC236}">
                    <a16:creationId xmlns:a16="http://schemas.microsoft.com/office/drawing/2014/main" id="{1A0D4B85-448B-496E-AEB4-9EF86D3135FF}"/>
                  </a:ext>
                </a:extLst>
              </p:cNvPr>
              <p:cNvCxnSpPr/>
              <p:nvPr/>
            </p:nvCxnSpPr>
            <p:spPr>
              <a:xfrm flipV="1">
                <a:off x="3107546" y="1133836"/>
                <a:ext cx="0" cy="24265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직선 연결선 65">
                <a:extLst>
                  <a:ext uri="{FF2B5EF4-FFF2-40B4-BE49-F238E27FC236}">
                    <a16:creationId xmlns:a16="http://schemas.microsoft.com/office/drawing/2014/main" id="{A6C21A63-3CDA-4AFF-8373-093D17F89661}"/>
                  </a:ext>
                </a:extLst>
              </p:cNvPr>
              <p:cNvCxnSpPr>
                <a:cxnSpLocks/>
              </p:cNvCxnSpPr>
              <p:nvPr/>
            </p:nvCxnSpPr>
            <p:spPr>
              <a:xfrm flipV="1">
                <a:off x="3346443" y="1043706"/>
                <a:ext cx="0" cy="32816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직선 연결선 66">
                <a:extLst>
                  <a:ext uri="{FF2B5EF4-FFF2-40B4-BE49-F238E27FC236}">
                    <a16:creationId xmlns:a16="http://schemas.microsoft.com/office/drawing/2014/main" id="{CFC47BB1-E727-4B93-B089-874A5752537B}"/>
                  </a:ext>
                </a:extLst>
              </p:cNvPr>
              <p:cNvCxnSpPr>
                <a:cxnSpLocks/>
              </p:cNvCxnSpPr>
              <p:nvPr/>
            </p:nvCxnSpPr>
            <p:spPr>
              <a:xfrm flipV="1">
                <a:off x="3591139" y="932777"/>
                <a:ext cx="0" cy="4390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13BA6EEA-71D6-42CD-B579-0FA0DBC59001}"/>
                      </a:ext>
                    </a:extLst>
                  </p:cNvPr>
                  <p:cNvSpPr txBox="1"/>
                  <p:nvPr/>
                </p:nvSpPr>
                <p:spPr>
                  <a:xfrm>
                    <a:off x="3948730" y="44887"/>
                    <a:ext cx="399336" cy="216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𝑥</m:t>
                          </m:r>
                          <m:r>
                            <a:rPr lang="en-US" altLang="ko-KR" b="0" i="1" smtClean="0">
                              <a:latin typeface="Cambria Math" panose="02040503050406030204" pitchFamily="18" charset="0"/>
                            </a:rPr>
                            <m:t>[</m:t>
                          </m:r>
                          <m:r>
                            <a:rPr lang="en-US" altLang="ko-KR" b="0" i="1" smtClean="0">
                              <a:latin typeface="Cambria Math" panose="02040503050406030204" pitchFamily="18" charset="0"/>
                            </a:rPr>
                            <m:t>𝑛</m:t>
                          </m:r>
                          <m:r>
                            <a:rPr lang="en-US" altLang="ko-KR" b="0" i="1" smtClean="0">
                              <a:latin typeface="Cambria Math" panose="02040503050406030204" pitchFamily="18" charset="0"/>
                            </a:rPr>
                            <m:t>]</m:t>
                          </m:r>
                        </m:oMath>
                      </m:oMathPara>
                    </a14:m>
                    <a:endParaRPr lang="ko-KR" altLang="en-US" dirty="0"/>
                  </a:p>
                </p:txBody>
              </p:sp>
            </mc:Choice>
            <mc:Fallback xmlns="">
              <p:sp>
                <p:nvSpPr>
                  <p:cNvPr id="47" name="TextBox 46">
                    <a:extLst>
                      <a:ext uri="{FF2B5EF4-FFF2-40B4-BE49-F238E27FC236}">
                        <a16:creationId xmlns:a16="http://schemas.microsoft.com/office/drawing/2014/main" id="{CD7394F4-0D79-41BD-A571-67493DB96002}"/>
                      </a:ext>
                    </a:extLst>
                  </p:cNvPr>
                  <p:cNvSpPr txBox="1">
                    <a:spLocks noRot="1" noChangeAspect="1" noMove="1" noResize="1" noEditPoints="1" noAdjustHandles="1" noChangeArrowheads="1" noChangeShapeType="1" noTextEdit="1"/>
                  </p:cNvSpPr>
                  <p:nvPr/>
                </p:nvSpPr>
                <p:spPr>
                  <a:xfrm>
                    <a:off x="3948730" y="44887"/>
                    <a:ext cx="399336" cy="216323"/>
                  </a:xfrm>
                  <a:prstGeom prst="rect">
                    <a:avLst/>
                  </a:prstGeom>
                  <a:blipFill>
                    <a:blip r:embed="rId15"/>
                    <a:stretch>
                      <a:fillRect l="-15385" r="-33846" b="-80556"/>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6B40B4EF-4F7E-42EB-9E51-56363B41DA4E}"/>
                      </a:ext>
                    </a:extLst>
                  </p:cNvPr>
                  <p:cNvSpPr txBox="1"/>
                  <p:nvPr/>
                </p:nvSpPr>
                <p:spPr>
                  <a:xfrm>
                    <a:off x="5686347" y="1429317"/>
                    <a:ext cx="21877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𝑛</m:t>
                          </m:r>
                        </m:oMath>
                      </m:oMathPara>
                    </a14:m>
                    <a:endParaRPr lang="ko-KR" altLang="en-US" dirty="0"/>
                  </a:p>
                </p:txBody>
              </p:sp>
            </mc:Choice>
            <mc:Fallback xmlns="">
              <p:sp>
                <p:nvSpPr>
                  <p:cNvPr id="100" name="TextBox 99">
                    <a:extLst>
                      <a:ext uri="{FF2B5EF4-FFF2-40B4-BE49-F238E27FC236}">
                        <a16:creationId xmlns:a16="http://schemas.microsoft.com/office/drawing/2014/main" id="{46E37053-924E-4E04-B964-DAA096DEB400}"/>
                      </a:ext>
                    </a:extLst>
                  </p:cNvPr>
                  <p:cNvSpPr txBox="1">
                    <a:spLocks noRot="1" noChangeAspect="1" noMove="1" noResize="1" noEditPoints="1" noAdjustHandles="1" noChangeArrowheads="1" noChangeShapeType="1" noTextEdit="1"/>
                  </p:cNvSpPr>
                  <p:nvPr/>
                </p:nvSpPr>
                <p:spPr>
                  <a:xfrm>
                    <a:off x="5686347" y="1429317"/>
                    <a:ext cx="218778" cy="276999"/>
                  </a:xfrm>
                  <a:prstGeom prst="rect">
                    <a:avLst/>
                  </a:prstGeom>
                  <a:blipFill>
                    <a:blip r:embed="rId16"/>
                    <a:stretch>
                      <a:fillRect l="-8333" r="-8333" b="-2174"/>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44B1A663-A530-4D57-9446-CBF18EA61EB9}"/>
                      </a:ext>
                    </a:extLst>
                  </p:cNvPr>
                  <p:cNvSpPr txBox="1"/>
                  <p:nvPr/>
                </p:nvSpPr>
                <p:spPr>
                  <a:xfrm>
                    <a:off x="3887932" y="1429317"/>
                    <a:ext cx="20999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0</m:t>
                          </m:r>
                        </m:oMath>
                      </m:oMathPara>
                    </a14:m>
                    <a:endParaRPr lang="ko-KR" altLang="en-US" dirty="0"/>
                  </a:p>
                </p:txBody>
              </p:sp>
            </mc:Choice>
            <mc:Fallback xmlns="">
              <p:sp>
                <p:nvSpPr>
                  <p:cNvPr id="107" name="TextBox 106">
                    <a:extLst>
                      <a:ext uri="{FF2B5EF4-FFF2-40B4-BE49-F238E27FC236}">
                        <a16:creationId xmlns:a16="http://schemas.microsoft.com/office/drawing/2014/main" id="{45718136-0457-4D0C-8E9D-E3BA7B38FC37}"/>
                      </a:ext>
                    </a:extLst>
                  </p:cNvPr>
                  <p:cNvSpPr txBox="1">
                    <a:spLocks noRot="1" noChangeAspect="1" noMove="1" noResize="1" noEditPoints="1" noAdjustHandles="1" noChangeArrowheads="1" noChangeShapeType="1" noTextEdit="1"/>
                  </p:cNvSpPr>
                  <p:nvPr/>
                </p:nvSpPr>
                <p:spPr>
                  <a:xfrm>
                    <a:off x="3887932" y="1429317"/>
                    <a:ext cx="209993" cy="276999"/>
                  </a:xfrm>
                  <a:prstGeom prst="rect">
                    <a:avLst/>
                  </a:prstGeom>
                  <a:blipFill>
                    <a:blip r:embed="rId17"/>
                    <a:stretch>
                      <a:fillRect l="-20588" r="-20588" b="-10870"/>
                    </a:stretch>
                  </a:blipFill>
                </p:spPr>
                <p:txBody>
                  <a:bodyPr/>
                  <a:lstStyle/>
                  <a:p>
                    <a:r>
                      <a:rPr lang="ko-KR" altLang="en-US">
                        <a:noFill/>
                      </a:rPr>
                      <a:t> </a:t>
                    </a:r>
                  </a:p>
                </p:txBody>
              </p:sp>
            </mc:Fallback>
          </mc:AlternateContent>
        </p:grpSp>
      </p:grpSp>
    </p:spTree>
    <p:extLst>
      <p:ext uri="{BB962C8B-B14F-4D97-AF65-F5344CB8AC3E}">
        <p14:creationId xmlns:p14="http://schemas.microsoft.com/office/powerpoint/2010/main" val="1618968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66E8A417-C678-42B8-9796-A77E291B70B5}"/>
              </a:ext>
            </a:extLst>
          </p:cNvPr>
          <p:cNvSpPr txBox="1"/>
          <p:nvPr/>
        </p:nvSpPr>
        <p:spPr>
          <a:xfrm>
            <a:off x="967666" y="639192"/>
            <a:ext cx="3710866" cy="369332"/>
          </a:xfrm>
          <a:prstGeom prst="rect">
            <a:avLst/>
          </a:prstGeom>
          <a:noFill/>
        </p:spPr>
        <p:txBody>
          <a:bodyPr wrap="square" rtlCol="0">
            <a:spAutoFit/>
          </a:bodyPr>
          <a:lstStyle/>
          <a:p>
            <a:r>
              <a:rPr lang="en-US" altLang="ko-KR" dirty="0"/>
              <a:t>LTI(Linear Time Invariant) System</a:t>
            </a:r>
            <a:endParaRPr lang="ko-KR" altLang="en-US" dirty="0"/>
          </a:p>
        </p:txBody>
      </p:sp>
      <p:grpSp>
        <p:nvGrpSpPr>
          <p:cNvPr id="89" name="그룹 88">
            <a:extLst>
              <a:ext uri="{FF2B5EF4-FFF2-40B4-BE49-F238E27FC236}">
                <a16:creationId xmlns:a16="http://schemas.microsoft.com/office/drawing/2014/main" id="{78A66C7B-5006-432C-8527-9FA2B2328E89}"/>
              </a:ext>
            </a:extLst>
          </p:cNvPr>
          <p:cNvGrpSpPr/>
          <p:nvPr/>
        </p:nvGrpSpPr>
        <p:grpSpPr>
          <a:xfrm>
            <a:off x="2459357" y="1303874"/>
            <a:ext cx="6081235" cy="2968465"/>
            <a:chOff x="2628032" y="1154488"/>
            <a:chExt cx="6081235" cy="2968465"/>
          </a:xfrm>
        </p:grpSpPr>
        <p:sp>
          <p:nvSpPr>
            <p:cNvPr id="90" name="TextBox 89">
              <a:extLst>
                <a:ext uri="{FF2B5EF4-FFF2-40B4-BE49-F238E27FC236}">
                  <a16:creationId xmlns:a16="http://schemas.microsoft.com/office/drawing/2014/main" id="{3950906C-8589-4585-B200-209B188B1CCA}"/>
                </a:ext>
              </a:extLst>
            </p:cNvPr>
            <p:cNvSpPr txBox="1"/>
            <p:nvPr/>
          </p:nvSpPr>
          <p:spPr>
            <a:xfrm>
              <a:off x="4513279" y="1154488"/>
              <a:ext cx="1940787" cy="1200329"/>
            </a:xfrm>
            <a:prstGeom prst="rect">
              <a:avLst/>
            </a:prstGeom>
            <a:noFill/>
            <a:ln w="19050">
              <a:solidFill>
                <a:schemeClr val="tx1"/>
              </a:solidFill>
            </a:ln>
          </p:spPr>
          <p:txBody>
            <a:bodyPr wrap="square" rtlCol="0">
              <a:spAutoFit/>
            </a:bodyPr>
            <a:lstStyle/>
            <a:p>
              <a:pPr algn="ctr"/>
              <a:r>
                <a:rPr lang="en-US" altLang="ko-KR" dirty="0"/>
                <a:t>Linear </a:t>
              </a:r>
            </a:p>
            <a:p>
              <a:pPr algn="ctr"/>
              <a:r>
                <a:rPr lang="en-US" altLang="ko-KR" dirty="0"/>
                <a:t>Time-Invariant System</a:t>
              </a:r>
            </a:p>
            <a:p>
              <a:pPr algn="ctr"/>
              <a:r>
                <a:rPr lang="en-US" altLang="ko-KR" dirty="0"/>
                <a:t>T(.)</a:t>
              </a:r>
            </a:p>
          </p:txBody>
        </p:sp>
        <p:sp>
          <p:nvSpPr>
            <p:cNvPr id="91" name="화살표: 오른쪽 90">
              <a:extLst>
                <a:ext uri="{FF2B5EF4-FFF2-40B4-BE49-F238E27FC236}">
                  <a16:creationId xmlns:a16="http://schemas.microsoft.com/office/drawing/2014/main" id="{300D426D-7870-4D0D-91EA-BBF5F3F0100C}"/>
                </a:ext>
              </a:extLst>
            </p:cNvPr>
            <p:cNvSpPr/>
            <p:nvPr/>
          </p:nvSpPr>
          <p:spPr>
            <a:xfrm>
              <a:off x="3686436" y="1620152"/>
              <a:ext cx="673719" cy="230819"/>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2" name="화살표: 오른쪽 91">
              <a:extLst>
                <a:ext uri="{FF2B5EF4-FFF2-40B4-BE49-F238E27FC236}">
                  <a16:creationId xmlns:a16="http://schemas.microsoft.com/office/drawing/2014/main" id="{FD70F9D0-6997-442B-B4B8-52EBC1CBA1A4}"/>
                </a:ext>
              </a:extLst>
            </p:cNvPr>
            <p:cNvSpPr/>
            <p:nvPr/>
          </p:nvSpPr>
          <p:spPr>
            <a:xfrm>
              <a:off x="6693810" y="1623099"/>
              <a:ext cx="673719" cy="230819"/>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21B6E134-574B-4430-AD44-0053E80A4881}"/>
                    </a:ext>
                  </a:extLst>
                </p:cNvPr>
                <p:cNvSpPr txBox="1"/>
                <p:nvPr/>
              </p:nvSpPr>
              <p:spPr>
                <a:xfrm>
                  <a:off x="2966225" y="1850971"/>
                  <a:ext cx="60760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𝑥</m:t>
                            </m:r>
                          </m:e>
                          <m:sub>
                            <m:r>
                              <a:rPr lang="en-US" altLang="ko-KR" b="0" i="1" smtClean="0">
                                <a:latin typeface="Cambria Math" panose="02040503050406030204" pitchFamily="18" charset="0"/>
                              </a:rPr>
                              <m:t>2</m:t>
                            </m:r>
                          </m:sub>
                        </m:sSub>
                        <m:r>
                          <a:rPr lang="en-US" altLang="ko-KR" b="0" i="1" smtClean="0">
                            <a:latin typeface="Cambria Math" panose="02040503050406030204" pitchFamily="18" charset="0"/>
                          </a:rPr>
                          <m:t>[</m:t>
                        </m:r>
                        <m:r>
                          <a:rPr lang="en-US" altLang="ko-KR" b="0" i="1" smtClean="0">
                            <a:latin typeface="Cambria Math" panose="02040503050406030204" pitchFamily="18" charset="0"/>
                          </a:rPr>
                          <m:t>𝑛</m:t>
                        </m:r>
                        <m:r>
                          <a:rPr lang="en-US" altLang="ko-KR" b="0" i="1" smtClean="0">
                            <a:latin typeface="Cambria Math" panose="02040503050406030204" pitchFamily="18" charset="0"/>
                          </a:rPr>
                          <m:t>]</m:t>
                        </m:r>
                      </m:oMath>
                    </m:oMathPara>
                  </a14:m>
                  <a:endParaRPr lang="ko-KR" altLang="en-US" dirty="0"/>
                </a:p>
              </p:txBody>
            </p:sp>
          </mc:Choice>
          <mc:Fallback xmlns="">
            <p:sp>
              <p:nvSpPr>
                <p:cNvPr id="3" name="TextBox 2">
                  <a:extLst>
                    <a:ext uri="{FF2B5EF4-FFF2-40B4-BE49-F238E27FC236}">
                      <a16:creationId xmlns:a16="http://schemas.microsoft.com/office/drawing/2014/main" id="{C9E1582E-2684-44DF-8959-35E7E9D2CB78}"/>
                    </a:ext>
                  </a:extLst>
                </p:cNvPr>
                <p:cNvSpPr txBox="1">
                  <a:spLocks noRot="1" noChangeAspect="1" noMove="1" noResize="1" noEditPoints="1" noAdjustHandles="1" noChangeArrowheads="1" noChangeShapeType="1" noTextEdit="1"/>
                </p:cNvSpPr>
                <p:nvPr/>
              </p:nvSpPr>
              <p:spPr>
                <a:xfrm>
                  <a:off x="2966225" y="1850971"/>
                  <a:ext cx="607602" cy="276999"/>
                </a:xfrm>
                <a:prstGeom prst="rect">
                  <a:avLst/>
                </a:prstGeom>
                <a:blipFill>
                  <a:blip r:embed="rId4"/>
                  <a:stretch>
                    <a:fillRect l="-3030" r="-12121" b="-42222"/>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94" name="TextBox 93">
                  <a:extLst>
                    <a:ext uri="{FF2B5EF4-FFF2-40B4-BE49-F238E27FC236}">
                      <a16:creationId xmlns:a16="http://schemas.microsoft.com/office/drawing/2014/main" id="{8E3BCF20-A130-4A39-A60B-CCCA3C9C0E6D}"/>
                    </a:ext>
                  </a:extLst>
                </p:cNvPr>
                <p:cNvSpPr txBox="1"/>
                <p:nvPr/>
              </p:nvSpPr>
              <p:spPr>
                <a:xfrm>
                  <a:off x="2964284" y="1343153"/>
                  <a:ext cx="60228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𝑥</m:t>
                            </m:r>
                          </m:e>
                          <m:sub>
                            <m:r>
                              <a:rPr lang="en-US" altLang="ko-KR" b="0" i="1" smtClean="0">
                                <a:latin typeface="Cambria Math" panose="02040503050406030204" pitchFamily="18" charset="0"/>
                              </a:rPr>
                              <m:t>1</m:t>
                            </m:r>
                          </m:sub>
                        </m:sSub>
                        <m:r>
                          <a:rPr lang="en-US" altLang="ko-KR" b="0" i="1" smtClean="0">
                            <a:latin typeface="Cambria Math" panose="02040503050406030204" pitchFamily="18" charset="0"/>
                          </a:rPr>
                          <m:t>[</m:t>
                        </m:r>
                        <m:r>
                          <a:rPr lang="en-US" altLang="ko-KR" b="0" i="1" smtClean="0">
                            <a:latin typeface="Cambria Math" panose="02040503050406030204" pitchFamily="18" charset="0"/>
                          </a:rPr>
                          <m:t>𝑛</m:t>
                        </m:r>
                        <m:r>
                          <a:rPr lang="en-US" altLang="ko-KR" b="0" i="1" smtClean="0">
                            <a:latin typeface="Cambria Math" panose="02040503050406030204" pitchFamily="18" charset="0"/>
                          </a:rPr>
                          <m:t>]</m:t>
                        </m:r>
                      </m:oMath>
                    </m:oMathPara>
                  </a14:m>
                  <a:endParaRPr lang="ko-KR" altLang="en-US" dirty="0"/>
                </a:p>
              </p:txBody>
            </p:sp>
          </mc:Choice>
          <mc:Fallback xmlns="">
            <p:sp>
              <p:nvSpPr>
                <p:cNvPr id="27" name="TextBox 26">
                  <a:extLst>
                    <a:ext uri="{FF2B5EF4-FFF2-40B4-BE49-F238E27FC236}">
                      <a16:creationId xmlns:a16="http://schemas.microsoft.com/office/drawing/2014/main" id="{04B10B5E-A6B7-460B-A57C-57E76117540E}"/>
                    </a:ext>
                  </a:extLst>
                </p:cNvPr>
                <p:cNvSpPr txBox="1">
                  <a:spLocks noRot="1" noChangeAspect="1" noMove="1" noResize="1" noEditPoints="1" noAdjustHandles="1" noChangeArrowheads="1" noChangeShapeType="1" noTextEdit="1"/>
                </p:cNvSpPr>
                <p:nvPr/>
              </p:nvSpPr>
              <p:spPr>
                <a:xfrm>
                  <a:off x="2964284" y="1343153"/>
                  <a:ext cx="602280" cy="276999"/>
                </a:xfrm>
                <a:prstGeom prst="rect">
                  <a:avLst/>
                </a:prstGeom>
                <a:blipFill>
                  <a:blip r:embed="rId5"/>
                  <a:stretch>
                    <a:fillRect l="-3030" r="-12121" b="-41304"/>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72EBC0C7-C1E1-4C1E-BC8A-79C209A58FDC}"/>
                    </a:ext>
                  </a:extLst>
                </p:cNvPr>
                <p:cNvSpPr txBox="1"/>
                <p:nvPr/>
              </p:nvSpPr>
              <p:spPr>
                <a:xfrm>
                  <a:off x="7393518" y="1801248"/>
                  <a:ext cx="60926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𝑦</m:t>
                            </m:r>
                          </m:e>
                          <m:sub>
                            <m:r>
                              <a:rPr lang="en-US" altLang="ko-KR" b="0" i="1" smtClean="0">
                                <a:latin typeface="Cambria Math" panose="02040503050406030204" pitchFamily="18" charset="0"/>
                              </a:rPr>
                              <m:t>2</m:t>
                            </m:r>
                          </m:sub>
                        </m:sSub>
                        <m:r>
                          <a:rPr lang="en-US" altLang="ko-KR" b="0" i="1" smtClean="0">
                            <a:latin typeface="Cambria Math" panose="02040503050406030204" pitchFamily="18" charset="0"/>
                          </a:rPr>
                          <m:t>[</m:t>
                        </m:r>
                        <m:r>
                          <a:rPr lang="en-US" altLang="ko-KR" b="0" i="1" smtClean="0">
                            <a:latin typeface="Cambria Math" panose="02040503050406030204" pitchFamily="18" charset="0"/>
                          </a:rPr>
                          <m:t>𝑛</m:t>
                        </m:r>
                        <m:r>
                          <a:rPr lang="en-US" altLang="ko-KR" b="0" i="1" smtClean="0">
                            <a:latin typeface="Cambria Math" panose="02040503050406030204" pitchFamily="18" charset="0"/>
                          </a:rPr>
                          <m:t>]</m:t>
                        </m:r>
                      </m:oMath>
                    </m:oMathPara>
                  </a14:m>
                  <a:endParaRPr lang="ko-KR" altLang="en-US" dirty="0"/>
                </a:p>
              </p:txBody>
            </p:sp>
          </mc:Choice>
          <mc:Fallback xmlns="">
            <p:sp>
              <p:nvSpPr>
                <p:cNvPr id="31" name="TextBox 30">
                  <a:extLst>
                    <a:ext uri="{FF2B5EF4-FFF2-40B4-BE49-F238E27FC236}">
                      <a16:creationId xmlns:a16="http://schemas.microsoft.com/office/drawing/2014/main" id="{50594F74-CF58-4173-B89A-9E306E079817}"/>
                    </a:ext>
                  </a:extLst>
                </p:cNvPr>
                <p:cNvSpPr txBox="1">
                  <a:spLocks noRot="1" noChangeAspect="1" noMove="1" noResize="1" noEditPoints="1" noAdjustHandles="1" noChangeArrowheads="1" noChangeShapeType="1" noTextEdit="1"/>
                </p:cNvSpPr>
                <p:nvPr/>
              </p:nvSpPr>
              <p:spPr>
                <a:xfrm>
                  <a:off x="7393518" y="1801248"/>
                  <a:ext cx="609269" cy="276999"/>
                </a:xfrm>
                <a:prstGeom prst="rect">
                  <a:avLst/>
                </a:prstGeom>
                <a:blipFill>
                  <a:blip r:embed="rId6"/>
                  <a:stretch>
                    <a:fillRect l="-7000" r="-11000" b="-41304"/>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96" name="TextBox 95">
                  <a:extLst>
                    <a:ext uri="{FF2B5EF4-FFF2-40B4-BE49-F238E27FC236}">
                      <a16:creationId xmlns:a16="http://schemas.microsoft.com/office/drawing/2014/main" id="{59D505A4-CA02-462B-96BE-17A599E9A55A}"/>
                    </a:ext>
                  </a:extLst>
                </p:cNvPr>
                <p:cNvSpPr txBox="1"/>
                <p:nvPr/>
              </p:nvSpPr>
              <p:spPr>
                <a:xfrm>
                  <a:off x="7371213" y="1336672"/>
                  <a:ext cx="60394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𝑦</m:t>
                            </m:r>
                          </m:e>
                          <m:sub>
                            <m:r>
                              <a:rPr lang="en-US" altLang="ko-KR" b="0" i="1" smtClean="0">
                                <a:latin typeface="Cambria Math" panose="02040503050406030204" pitchFamily="18" charset="0"/>
                              </a:rPr>
                              <m:t>1</m:t>
                            </m:r>
                          </m:sub>
                        </m:sSub>
                        <m:r>
                          <a:rPr lang="en-US" altLang="ko-KR" b="0" i="1" smtClean="0">
                            <a:latin typeface="Cambria Math" panose="02040503050406030204" pitchFamily="18" charset="0"/>
                          </a:rPr>
                          <m:t>[</m:t>
                        </m:r>
                        <m:r>
                          <a:rPr lang="en-US" altLang="ko-KR" b="0" i="1" smtClean="0">
                            <a:latin typeface="Cambria Math" panose="02040503050406030204" pitchFamily="18" charset="0"/>
                          </a:rPr>
                          <m:t>𝑛</m:t>
                        </m:r>
                        <m:r>
                          <a:rPr lang="en-US" altLang="ko-KR" b="0" i="1" smtClean="0">
                            <a:latin typeface="Cambria Math" panose="02040503050406030204" pitchFamily="18" charset="0"/>
                          </a:rPr>
                          <m:t>]</m:t>
                        </m:r>
                      </m:oMath>
                    </m:oMathPara>
                  </a14:m>
                  <a:endParaRPr lang="ko-KR" altLang="en-US" dirty="0"/>
                </a:p>
              </p:txBody>
            </p:sp>
          </mc:Choice>
          <mc:Fallback xmlns="">
            <p:sp>
              <p:nvSpPr>
                <p:cNvPr id="33" name="TextBox 32">
                  <a:extLst>
                    <a:ext uri="{FF2B5EF4-FFF2-40B4-BE49-F238E27FC236}">
                      <a16:creationId xmlns:a16="http://schemas.microsoft.com/office/drawing/2014/main" id="{3155B3F0-856C-4B8F-A1DE-2D8B962B3443}"/>
                    </a:ext>
                  </a:extLst>
                </p:cNvPr>
                <p:cNvSpPr txBox="1">
                  <a:spLocks noRot="1" noChangeAspect="1" noMove="1" noResize="1" noEditPoints="1" noAdjustHandles="1" noChangeArrowheads="1" noChangeShapeType="1" noTextEdit="1"/>
                </p:cNvSpPr>
                <p:nvPr/>
              </p:nvSpPr>
              <p:spPr>
                <a:xfrm>
                  <a:off x="7371213" y="1336672"/>
                  <a:ext cx="603948" cy="276999"/>
                </a:xfrm>
                <a:prstGeom prst="rect">
                  <a:avLst/>
                </a:prstGeom>
                <a:blipFill>
                  <a:blip r:embed="rId7"/>
                  <a:stretch>
                    <a:fillRect l="-7071" r="-12121" b="-41304"/>
                  </a:stretch>
                </a:blipFill>
              </p:spPr>
              <p:txBody>
                <a:bodyPr/>
                <a:lstStyle/>
                <a:p>
                  <a:r>
                    <a:rPr lang="ko-KR" altLang="en-US">
                      <a:noFill/>
                    </a:rPr>
                    <a:t> </a:t>
                  </a:r>
                </a:p>
              </p:txBody>
            </p:sp>
          </mc:Fallback>
        </mc:AlternateContent>
        <p:sp>
          <p:nvSpPr>
            <p:cNvPr id="97" name="TextBox 96">
              <a:extLst>
                <a:ext uri="{FF2B5EF4-FFF2-40B4-BE49-F238E27FC236}">
                  <a16:creationId xmlns:a16="http://schemas.microsoft.com/office/drawing/2014/main" id="{5D53982C-07A1-4B29-8A0A-7A30642241E2}"/>
                </a:ext>
              </a:extLst>
            </p:cNvPr>
            <p:cNvSpPr txBox="1"/>
            <p:nvPr/>
          </p:nvSpPr>
          <p:spPr>
            <a:xfrm>
              <a:off x="4507958" y="2922624"/>
              <a:ext cx="1940787" cy="1200329"/>
            </a:xfrm>
            <a:prstGeom prst="rect">
              <a:avLst/>
            </a:prstGeom>
            <a:noFill/>
            <a:ln w="19050">
              <a:solidFill>
                <a:schemeClr val="tx1"/>
              </a:solidFill>
            </a:ln>
          </p:spPr>
          <p:txBody>
            <a:bodyPr wrap="square" rtlCol="0">
              <a:spAutoFit/>
            </a:bodyPr>
            <a:lstStyle/>
            <a:p>
              <a:pPr algn="ctr"/>
              <a:r>
                <a:rPr lang="en-US" altLang="ko-KR" dirty="0"/>
                <a:t>Linear </a:t>
              </a:r>
            </a:p>
            <a:p>
              <a:pPr algn="ctr"/>
              <a:r>
                <a:rPr lang="en-US" altLang="ko-KR" dirty="0"/>
                <a:t>Time-Invariant System</a:t>
              </a:r>
            </a:p>
            <a:p>
              <a:pPr algn="ctr"/>
              <a:r>
                <a:rPr lang="en-US" altLang="ko-KR" dirty="0"/>
                <a:t>T(.)</a:t>
              </a:r>
            </a:p>
          </p:txBody>
        </p:sp>
        <p:sp>
          <p:nvSpPr>
            <p:cNvPr id="98" name="화살표: 오른쪽 97">
              <a:extLst>
                <a:ext uri="{FF2B5EF4-FFF2-40B4-BE49-F238E27FC236}">
                  <a16:creationId xmlns:a16="http://schemas.microsoft.com/office/drawing/2014/main" id="{29E4B484-AA52-4A40-AD87-1C2D8D528814}"/>
                </a:ext>
              </a:extLst>
            </p:cNvPr>
            <p:cNvSpPr/>
            <p:nvPr/>
          </p:nvSpPr>
          <p:spPr>
            <a:xfrm>
              <a:off x="3711706" y="3390373"/>
              <a:ext cx="673719" cy="230819"/>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9" name="화살표: 오른쪽 98">
              <a:extLst>
                <a:ext uri="{FF2B5EF4-FFF2-40B4-BE49-F238E27FC236}">
                  <a16:creationId xmlns:a16="http://schemas.microsoft.com/office/drawing/2014/main" id="{BE3AE079-AE5C-4F54-9140-32B1DFB22DA5}"/>
                </a:ext>
              </a:extLst>
            </p:cNvPr>
            <p:cNvSpPr/>
            <p:nvPr/>
          </p:nvSpPr>
          <p:spPr>
            <a:xfrm>
              <a:off x="6693810" y="3407378"/>
              <a:ext cx="673719" cy="230819"/>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mc:AlternateContent xmlns:mc="http://schemas.openxmlformats.org/markup-compatibility/2006" xmlns:a14="http://schemas.microsoft.com/office/drawing/2010/main">
          <mc:Choice Requires="a14">
            <p:sp>
              <p:nvSpPr>
                <p:cNvPr id="100" name="TextBox 99">
                  <a:extLst>
                    <a:ext uri="{FF2B5EF4-FFF2-40B4-BE49-F238E27FC236}">
                      <a16:creationId xmlns:a16="http://schemas.microsoft.com/office/drawing/2014/main" id="{B7A70143-447C-443C-8923-051AB18868A4}"/>
                    </a:ext>
                  </a:extLst>
                </p:cNvPr>
                <p:cNvSpPr txBox="1"/>
                <p:nvPr/>
              </p:nvSpPr>
              <p:spPr>
                <a:xfrm>
                  <a:off x="2628032" y="3113373"/>
                  <a:ext cx="1467197" cy="276999"/>
                </a:xfrm>
                <a:prstGeom prst="rect">
                  <a:avLst/>
                </a:prstGeom>
                <a:noFill/>
              </p:spPr>
              <p:txBody>
                <a:bodyPr wrap="none" lIns="0" tIns="0" rIns="0" bIns="0" rtlCol="0">
                  <a:spAutoFit/>
                </a:bodyPr>
                <a:lstStyle/>
                <a:p>
                  <a14:m>
                    <m:oMath xmlns:m="http://schemas.openxmlformats.org/officeDocument/2006/math">
                      <m:r>
                        <a:rPr lang="en-US" altLang="ko-KR" b="0" i="1" smtClean="0">
                          <a:latin typeface="Cambria Math" panose="02040503050406030204" pitchFamily="18" charset="0"/>
                        </a:rPr>
                        <m:t>𝑎</m:t>
                      </m:r>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𝑥</m:t>
                          </m:r>
                        </m:e>
                        <m:sub>
                          <m:r>
                            <a:rPr lang="en-US" altLang="ko-KR" b="0" i="1" smtClean="0">
                              <a:latin typeface="Cambria Math" panose="02040503050406030204" pitchFamily="18" charset="0"/>
                            </a:rPr>
                            <m:t>1</m:t>
                          </m:r>
                        </m:sub>
                      </m:sSub>
                      <m:r>
                        <a:rPr lang="en-US" altLang="ko-KR" b="0" i="1" smtClean="0">
                          <a:latin typeface="Cambria Math" panose="02040503050406030204" pitchFamily="18" charset="0"/>
                        </a:rPr>
                        <m:t>[</m:t>
                      </m:r>
                      <m:r>
                        <a:rPr lang="en-US" altLang="ko-KR" b="0" i="1" smtClean="0">
                          <a:latin typeface="Cambria Math" panose="02040503050406030204" pitchFamily="18" charset="0"/>
                        </a:rPr>
                        <m:t>𝑛</m:t>
                      </m:r>
                      <m:r>
                        <a:rPr lang="en-US" altLang="ko-KR" b="0" i="1" smtClean="0">
                          <a:latin typeface="Cambria Math" panose="02040503050406030204" pitchFamily="18" charset="0"/>
                        </a:rPr>
                        <m:t>]</m:t>
                      </m:r>
                    </m:oMath>
                  </a14:m>
                  <a:r>
                    <a:rPr lang="pt-BR" altLang="ko-KR" dirty="0"/>
                    <a:t>+</a:t>
                  </a:r>
                  <a14:m>
                    <m:oMath xmlns:m="http://schemas.openxmlformats.org/officeDocument/2006/math">
                      <m:sSub>
                        <m:sSubPr>
                          <m:ctrlPr>
                            <a:rPr lang="pt-BR" altLang="ko-KR" i="1">
                              <a:latin typeface="Cambria Math" panose="02040503050406030204" pitchFamily="18" charset="0"/>
                            </a:rPr>
                          </m:ctrlPr>
                        </m:sSubPr>
                        <m:e>
                          <m:r>
                            <a:rPr lang="en-US" altLang="ko-KR" b="0" i="1" smtClean="0">
                              <a:latin typeface="Cambria Math" panose="02040503050406030204" pitchFamily="18" charset="0"/>
                            </a:rPr>
                            <m:t>𝑏</m:t>
                          </m:r>
                          <m:r>
                            <a:rPr lang="en-US" altLang="ko-KR" i="1">
                              <a:latin typeface="Cambria Math" panose="02040503050406030204" pitchFamily="18" charset="0"/>
                            </a:rPr>
                            <m:t>𝑥</m:t>
                          </m:r>
                        </m:e>
                        <m:sub>
                          <m:r>
                            <a:rPr lang="en-US" altLang="ko-KR" i="1">
                              <a:latin typeface="Cambria Math" panose="02040503050406030204" pitchFamily="18" charset="0"/>
                            </a:rPr>
                            <m:t>2</m:t>
                          </m:r>
                        </m:sub>
                      </m:sSub>
                      <m:r>
                        <a:rPr lang="en-US" altLang="ko-KR" i="1">
                          <a:latin typeface="Cambria Math" panose="02040503050406030204" pitchFamily="18" charset="0"/>
                        </a:rPr>
                        <m:t>[</m:t>
                      </m:r>
                      <m:r>
                        <a:rPr lang="en-US" altLang="ko-KR" i="1">
                          <a:latin typeface="Cambria Math" panose="02040503050406030204" pitchFamily="18" charset="0"/>
                        </a:rPr>
                        <m:t>𝑛</m:t>
                      </m:r>
                      <m:r>
                        <a:rPr lang="en-US" altLang="ko-KR" i="1">
                          <a:latin typeface="Cambria Math" panose="02040503050406030204" pitchFamily="18" charset="0"/>
                        </a:rPr>
                        <m:t>]</m:t>
                      </m:r>
                    </m:oMath>
                  </a14:m>
                  <a:endParaRPr lang="ko-KR" altLang="en-US" dirty="0"/>
                </a:p>
              </p:txBody>
            </p:sp>
          </mc:Choice>
          <mc:Fallback xmlns="">
            <p:sp>
              <p:nvSpPr>
                <p:cNvPr id="39" name="TextBox 38">
                  <a:extLst>
                    <a:ext uri="{FF2B5EF4-FFF2-40B4-BE49-F238E27FC236}">
                      <a16:creationId xmlns:a16="http://schemas.microsoft.com/office/drawing/2014/main" id="{10B6317B-0A36-426C-923C-B060E72EFBBB}"/>
                    </a:ext>
                  </a:extLst>
                </p:cNvPr>
                <p:cNvSpPr txBox="1">
                  <a:spLocks noRot="1" noChangeAspect="1" noMove="1" noResize="1" noEditPoints="1" noAdjustHandles="1" noChangeArrowheads="1" noChangeShapeType="1" noTextEdit="1"/>
                </p:cNvSpPr>
                <p:nvPr/>
              </p:nvSpPr>
              <p:spPr>
                <a:xfrm>
                  <a:off x="2628032" y="3113373"/>
                  <a:ext cx="1467197" cy="276999"/>
                </a:xfrm>
                <a:prstGeom prst="rect">
                  <a:avLst/>
                </a:prstGeom>
                <a:blipFill>
                  <a:blip r:embed="rId8"/>
                  <a:stretch>
                    <a:fillRect l="-4149" t="-28889" r="-7054" b="-51111"/>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01" name="TextBox 100">
                  <a:extLst>
                    <a:ext uri="{FF2B5EF4-FFF2-40B4-BE49-F238E27FC236}">
                      <a16:creationId xmlns:a16="http://schemas.microsoft.com/office/drawing/2014/main" id="{D5AF71C3-CD74-4C91-B3D1-78E109889D68}"/>
                    </a:ext>
                  </a:extLst>
                </p:cNvPr>
                <p:cNvSpPr txBox="1"/>
                <p:nvPr/>
              </p:nvSpPr>
              <p:spPr>
                <a:xfrm>
                  <a:off x="7244379" y="3113374"/>
                  <a:ext cx="1464888" cy="276999"/>
                </a:xfrm>
                <a:prstGeom prst="rect">
                  <a:avLst/>
                </a:prstGeom>
                <a:noFill/>
              </p:spPr>
              <p:txBody>
                <a:bodyPr wrap="none" lIns="0" tIns="0" rIns="0" bIns="0" rtlCol="0">
                  <a:spAutoFit/>
                </a:bodyPr>
                <a:lstStyle/>
                <a:p>
                  <a14:m>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𝑎𝑦</m:t>
                          </m:r>
                        </m:e>
                        <m:sub>
                          <m:r>
                            <a:rPr lang="en-US" altLang="ko-KR" b="0" i="1" smtClean="0">
                              <a:latin typeface="Cambria Math" panose="02040503050406030204" pitchFamily="18" charset="0"/>
                            </a:rPr>
                            <m:t>1</m:t>
                          </m:r>
                        </m:sub>
                      </m:sSub>
                      <m:r>
                        <a:rPr lang="en-US" altLang="ko-KR" b="0" i="1" smtClean="0">
                          <a:latin typeface="Cambria Math" panose="02040503050406030204" pitchFamily="18" charset="0"/>
                        </a:rPr>
                        <m:t>[</m:t>
                      </m:r>
                      <m:r>
                        <a:rPr lang="en-US" altLang="ko-KR" b="0" i="1" smtClean="0">
                          <a:latin typeface="Cambria Math" panose="02040503050406030204" pitchFamily="18" charset="0"/>
                        </a:rPr>
                        <m:t>𝑛</m:t>
                      </m:r>
                      <m:r>
                        <a:rPr lang="en-US" altLang="ko-KR" b="0" i="1" smtClean="0">
                          <a:latin typeface="Cambria Math" panose="02040503050406030204" pitchFamily="18" charset="0"/>
                        </a:rPr>
                        <m:t>]</m:t>
                      </m:r>
                    </m:oMath>
                  </a14:m>
                  <a:r>
                    <a:rPr lang="pt-BR" altLang="ko-KR" dirty="0"/>
                    <a:t>+</a:t>
                  </a:r>
                  <a14:m>
                    <m:oMath xmlns:m="http://schemas.openxmlformats.org/officeDocument/2006/math">
                      <m:sSub>
                        <m:sSubPr>
                          <m:ctrlPr>
                            <a:rPr lang="pt-BR" altLang="ko-KR" i="1">
                              <a:latin typeface="Cambria Math" panose="02040503050406030204" pitchFamily="18" charset="0"/>
                            </a:rPr>
                          </m:ctrlPr>
                        </m:sSubPr>
                        <m:e>
                          <m:r>
                            <a:rPr lang="en-US" altLang="ko-KR" b="0" i="1" smtClean="0">
                              <a:latin typeface="Cambria Math" panose="02040503050406030204" pitchFamily="18" charset="0"/>
                            </a:rPr>
                            <m:t>𝑏𝑦</m:t>
                          </m:r>
                        </m:e>
                        <m:sub>
                          <m:r>
                            <a:rPr lang="en-US" altLang="ko-KR" i="1">
                              <a:latin typeface="Cambria Math" panose="02040503050406030204" pitchFamily="18" charset="0"/>
                            </a:rPr>
                            <m:t>2</m:t>
                          </m:r>
                        </m:sub>
                      </m:sSub>
                      <m:r>
                        <a:rPr lang="en-US" altLang="ko-KR" i="1">
                          <a:latin typeface="Cambria Math" panose="02040503050406030204" pitchFamily="18" charset="0"/>
                        </a:rPr>
                        <m:t>[</m:t>
                      </m:r>
                      <m:r>
                        <a:rPr lang="en-US" altLang="ko-KR" i="1">
                          <a:latin typeface="Cambria Math" panose="02040503050406030204" pitchFamily="18" charset="0"/>
                        </a:rPr>
                        <m:t>𝑛</m:t>
                      </m:r>
                      <m:r>
                        <a:rPr lang="en-US" altLang="ko-KR" i="1">
                          <a:latin typeface="Cambria Math" panose="02040503050406030204" pitchFamily="18" charset="0"/>
                        </a:rPr>
                        <m:t>]</m:t>
                      </m:r>
                    </m:oMath>
                  </a14:m>
                  <a:endParaRPr lang="ko-KR" altLang="en-US" dirty="0"/>
                </a:p>
              </p:txBody>
            </p:sp>
          </mc:Choice>
          <mc:Fallback xmlns="">
            <p:sp>
              <p:nvSpPr>
                <p:cNvPr id="42" name="TextBox 41">
                  <a:extLst>
                    <a:ext uri="{FF2B5EF4-FFF2-40B4-BE49-F238E27FC236}">
                      <a16:creationId xmlns:a16="http://schemas.microsoft.com/office/drawing/2014/main" id="{547E0BF8-4211-4D19-8ED7-E3B27E2E5289}"/>
                    </a:ext>
                  </a:extLst>
                </p:cNvPr>
                <p:cNvSpPr txBox="1">
                  <a:spLocks noRot="1" noChangeAspect="1" noMove="1" noResize="1" noEditPoints="1" noAdjustHandles="1" noChangeArrowheads="1" noChangeShapeType="1" noTextEdit="1"/>
                </p:cNvSpPr>
                <p:nvPr/>
              </p:nvSpPr>
              <p:spPr>
                <a:xfrm>
                  <a:off x="7244379" y="3113374"/>
                  <a:ext cx="1464888" cy="276999"/>
                </a:xfrm>
                <a:prstGeom prst="rect">
                  <a:avLst/>
                </a:prstGeom>
                <a:blipFill>
                  <a:blip r:embed="rId9"/>
                  <a:stretch>
                    <a:fillRect l="-4149" t="-28889" r="-7054" b="-51111"/>
                  </a:stretch>
                </a:blipFill>
              </p:spPr>
              <p:txBody>
                <a:bodyPr/>
                <a:lstStyle/>
                <a:p>
                  <a:r>
                    <a:rPr lang="ko-KR" altLang="en-US">
                      <a:noFill/>
                    </a:rPr>
                    <a:t> </a:t>
                  </a:r>
                </a:p>
              </p:txBody>
            </p:sp>
          </mc:Fallback>
        </mc:AlternateContent>
      </p:grpSp>
      <p:pic>
        <p:nvPicPr>
          <p:cNvPr id="11" name="그림 10">
            <a:extLst>
              <a:ext uri="{FF2B5EF4-FFF2-40B4-BE49-F238E27FC236}">
                <a16:creationId xmlns:a16="http://schemas.microsoft.com/office/drawing/2014/main" id="{25D867D4-5C4E-457B-9EA2-41223BE15348}"/>
              </a:ext>
            </a:extLst>
          </p:cNvPr>
          <p:cNvPicPr>
            <a:picLocks noChangeAspect="1"/>
          </p:cNvPicPr>
          <p:nvPr/>
        </p:nvPicPr>
        <p:blipFill>
          <a:blip r:embed="rId10"/>
          <a:stretch>
            <a:fillRect/>
          </a:stretch>
        </p:blipFill>
        <p:spPr>
          <a:xfrm>
            <a:off x="1599688" y="4576651"/>
            <a:ext cx="7419975" cy="447675"/>
          </a:xfrm>
          <a:prstGeom prst="rect">
            <a:avLst/>
          </a:prstGeom>
        </p:spPr>
      </p:pic>
    </p:spTree>
    <p:extLst>
      <p:ext uri="{BB962C8B-B14F-4D97-AF65-F5344CB8AC3E}">
        <p14:creationId xmlns:p14="http://schemas.microsoft.com/office/powerpoint/2010/main" val="181928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66E8A417-C678-42B8-9796-A77E291B70B5}"/>
              </a:ext>
            </a:extLst>
          </p:cNvPr>
          <p:cNvSpPr txBox="1"/>
          <p:nvPr/>
        </p:nvSpPr>
        <p:spPr>
          <a:xfrm>
            <a:off x="967666" y="639192"/>
            <a:ext cx="3710866" cy="369332"/>
          </a:xfrm>
          <a:prstGeom prst="rect">
            <a:avLst/>
          </a:prstGeom>
          <a:noFill/>
        </p:spPr>
        <p:txBody>
          <a:bodyPr wrap="square" rtlCol="0">
            <a:spAutoFit/>
          </a:bodyPr>
          <a:lstStyle/>
          <a:p>
            <a:r>
              <a:rPr lang="en-US" altLang="ko-KR" dirty="0"/>
              <a:t>LTI(Linear Time Invariant) System</a:t>
            </a:r>
            <a:endParaRPr lang="ko-KR" altLang="en-US" dirty="0"/>
          </a:p>
        </p:txBody>
      </p:sp>
      <p:grpSp>
        <p:nvGrpSpPr>
          <p:cNvPr id="20" name="그룹 19">
            <a:extLst>
              <a:ext uri="{FF2B5EF4-FFF2-40B4-BE49-F238E27FC236}">
                <a16:creationId xmlns:a16="http://schemas.microsoft.com/office/drawing/2014/main" id="{385CCF7D-5B2F-432A-9EFB-494297380022}"/>
              </a:ext>
            </a:extLst>
          </p:cNvPr>
          <p:cNvGrpSpPr/>
          <p:nvPr/>
        </p:nvGrpSpPr>
        <p:grpSpPr>
          <a:xfrm>
            <a:off x="1479981" y="1212289"/>
            <a:ext cx="8701537" cy="1729027"/>
            <a:chOff x="1953087" y="2140670"/>
            <a:chExt cx="8701537" cy="1729027"/>
          </a:xfrm>
        </p:grpSpPr>
        <p:grpSp>
          <p:nvGrpSpPr>
            <p:cNvPr id="21" name="그룹 20">
              <a:extLst>
                <a:ext uri="{FF2B5EF4-FFF2-40B4-BE49-F238E27FC236}">
                  <a16:creationId xmlns:a16="http://schemas.microsoft.com/office/drawing/2014/main" id="{1FE68262-C188-4558-A76D-5CFE30582B2E}"/>
                </a:ext>
              </a:extLst>
            </p:cNvPr>
            <p:cNvGrpSpPr/>
            <p:nvPr/>
          </p:nvGrpSpPr>
          <p:grpSpPr>
            <a:xfrm>
              <a:off x="1953087" y="2362427"/>
              <a:ext cx="2314254" cy="1507270"/>
              <a:chOff x="3576172" y="3584009"/>
              <a:chExt cx="2314254" cy="1507270"/>
            </a:xfrm>
          </p:grpSpPr>
          <p:cxnSp>
            <p:nvCxnSpPr>
              <p:cNvPr id="38" name="직선 화살표 연결선 37">
                <a:extLst>
                  <a:ext uri="{FF2B5EF4-FFF2-40B4-BE49-F238E27FC236}">
                    <a16:creationId xmlns:a16="http://schemas.microsoft.com/office/drawing/2014/main" id="{C5360C08-3FC5-49ED-AE2F-86259B5CF2CC}"/>
                  </a:ext>
                </a:extLst>
              </p:cNvPr>
              <p:cNvCxnSpPr>
                <a:cxnSpLocks/>
              </p:cNvCxnSpPr>
              <p:nvPr/>
            </p:nvCxnSpPr>
            <p:spPr>
              <a:xfrm>
                <a:off x="3576172" y="4693194"/>
                <a:ext cx="2125932" cy="119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직선 화살표 연결선 38">
                <a:extLst>
                  <a:ext uri="{FF2B5EF4-FFF2-40B4-BE49-F238E27FC236}">
                    <a16:creationId xmlns:a16="http://schemas.microsoft.com/office/drawing/2014/main" id="{09638643-BBE2-4963-B998-705F7B1A4E61}"/>
                  </a:ext>
                </a:extLst>
              </p:cNvPr>
              <p:cNvCxnSpPr/>
              <p:nvPr/>
            </p:nvCxnSpPr>
            <p:spPr>
              <a:xfrm flipV="1">
                <a:off x="3858189" y="3722509"/>
                <a:ext cx="0" cy="12505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직선 연결선 39">
                <a:extLst>
                  <a:ext uri="{FF2B5EF4-FFF2-40B4-BE49-F238E27FC236}">
                    <a16:creationId xmlns:a16="http://schemas.microsoft.com/office/drawing/2014/main" id="{B5B4E5FE-4FA8-403F-B671-51F7799C5AA7}"/>
                  </a:ext>
                </a:extLst>
              </p:cNvPr>
              <p:cNvCxnSpPr>
                <a:cxnSpLocks/>
              </p:cNvCxnSpPr>
              <p:nvPr/>
            </p:nvCxnSpPr>
            <p:spPr>
              <a:xfrm flipV="1">
                <a:off x="3858189" y="4192967"/>
                <a:ext cx="0" cy="51214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0108C718-2B52-4643-AD70-E13C0A3BA270}"/>
                  </a:ext>
                </a:extLst>
              </p:cNvPr>
              <p:cNvSpPr txBox="1"/>
              <p:nvPr/>
            </p:nvSpPr>
            <p:spPr>
              <a:xfrm>
                <a:off x="3989449" y="3584009"/>
                <a:ext cx="411972" cy="276999"/>
              </a:xfrm>
              <a:prstGeom prst="rect">
                <a:avLst/>
              </a:prstGeom>
              <a:noFill/>
            </p:spPr>
            <p:txBody>
              <a:bodyPr wrap="none" lIns="0" tIns="0" rIns="0" bIns="0" rtlCol="0">
                <a:spAutoFit/>
              </a:bodyPr>
              <a:lstStyle/>
              <a:p>
                <a:r>
                  <a:rPr lang="el-GR" altLang="ko-KR" dirty="0"/>
                  <a:t>δ</a:t>
                </a:r>
                <a:r>
                  <a:rPr lang="en-US" altLang="ko-KR" dirty="0"/>
                  <a:t>[n]</a:t>
                </a:r>
                <a:endParaRPr lang="ko-KR" altLang="en-US" dirty="0"/>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8E1FA157-AF4D-4487-8950-A4B9B70BF77B}"/>
                      </a:ext>
                    </a:extLst>
                  </p:cNvPr>
                  <p:cNvSpPr txBox="1"/>
                  <p:nvPr/>
                </p:nvSpPr>
                <p:spPr>
                  <a:xfrm>
                    <a:off x="5671648" y="4814280"/>
                    <a:ext cx="21877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𝑛</m:t>
                          </m:r>
                        </m:oMath>
                      </m:oMathPara>
                    </a14:m>
                    <a:endParaRPr lang="ko-KR" altLang="en-US" dirty="0"/>
                  </a:p>
                </p:txBody>
              </p:sp>
            </mc:Choice>
            <mc:Fallback xmlns="">
              <p:sp>
                <p:nvSpPr>
                  <p:cNvPr id="102" name="TextBox 101">
                    <a:extLst>
                      <a:ext uri="{FF2B5EF4-FFF2-40B4-BE49-F238E27FC236}">
                        <a16:creationId xmlns:a16="http://schemas.microsoft.com/office/drawing/2014/main" id="{4D6192C5-01E7-4394-A1B5-B9EDEB9548E0}"/>
                      </a:ext>
                    </a:extLst>
                  </p:cNvPr>
                  <p:cNvSpPr txBox="1">
                    <a:spLocks noRot="1" noChangeAspect="1" noMove="1" noResize="1" noEditPoints="1" noAdjustHandles="1" noChangeArrowheads="1" noChangeShapeType="1" noTextEdit="1"/>
                  </p:cNvSpPr>
                  <p:nvPr/>
                </p:nvSpPr>
                <p:spPr>
                  <a:xfrm>
                    <a:off x="5671648" y="4814280"/>
                    <a:ext cx="218778" cy="276999"/>
                  </a:xfrm>
                  <a:prstGeom prst="rect">
                    <a:avLst/>
                  </a:prstGeom>
                  <a:blipFill>
                    <a:blip r:embed="rId4"/>
                    <a:stretch>
                      <a:fillRect l="-8333" r="-8333" b="-2174"/>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463105E3-36A1-40EC-82F6-75EAF943F045}"/>
                      </a:ext>
                    </a:extLst>
                  </p:cNvPr>
                  <p:cNvSpPr txBox="1"/>
                  <p:nvPr/>
                </p:nvSpPr>
                <p:spPr>
                  <a:xfrm>
                    <a:off x="3884453" y="4767488"/>
                    <a:ext cx="20999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0</m:t>
                          </m:r>
                        </m:oMath>
                      </m:oMathPara>
                    </a14:m>
                    <a:endParaRPr lang="ko-KR" altLang="en-US" dirty="0"/>
                  </a:p>
                </p:txBody>
              </p:sp>
            </mc:Choice>
            <mc:Fallback xmlns="">
              <p:sp>
                <p:nvSpPr>
                  <p:cNvPr id="105" name="TextBox 104">
                    <a:extLst>
                      <a:ext uri="{FF2B5EF4-FFF2-40B4-BE49-F238E27FC236}">
                        <a16:creationId xmlns:a16="http://schemas.microsoft.com/office/drawing/2014/main" id="{F81D6872-0012-4EAA-A8F8-3A5D84EEA83C}"/>
                      </a:ext>
                    </a:extLst>
                  </p:cNvPr>
                  <p:cNvSpPr txBox="1">
                    <a:spLocks noRot="1" noChangeAspect="1" noMove="1" noResize="1" noEditPoints="1" noAdjustHandles="1" noChangeArrowheads="1" noChangeShapeType="1" noTextEdit="1"/>
                  </p:cNvSpPr>
                  <p:nvPr/>
                </p:nvSpPr>
                <p:spPr>
                  <a:xfrm>
                    <a:off x="3884453" y="4767488"/>
                    <a:ext cx="209993" cy="276999"/>
                  </a:xfrm>
                  <a:prstGeom prst="rect">
                    <a:avLst/>
                  </a:prstGeom>
                  <a:blipFill>
                    <a:blip r:embed="rId5"/>
                    <a:stretch>
                      <a:fillRect l="-20588" r="-20588" b="-11111"/>
                    </a:stretch>
                  </a:blipFill>
                </p:spPr>
                <p:txBody>
                  <a:bodyPr/>
                  <a:lstStyle/>
                  <a:p>
                    <a:r>
                      <a:rPr lang="ko-KR" altLang="en-US">
                        <a:noFill/>
                      </a:rPr>
                      <a:t> </a:t>
                    </a:r>
                  </a:p>
                </p:txBody>
              </p:sp>
            </mc:Fallback>
          </mc:AlternateContent>
        </p:grpSp>
        <p:grpSp>
          <p:nvGrpSpPr>
            <p:cNvPr id="22" name="그룹 21">
              <a:extLst>
                <a:ext uri="{FF2B5EF4-FFF2-40B4-BE49-F238E27FC236}">
                  <a16:creationId xmlns:a16="http://schemas.microsoft.com/office/drawing/2014/main" id="{7612A8EC-0DF7-4858-BB7C-0EC09953AE1D}"/>
                </a:ext>
              </a:extLst>
            </p:cNvPr>
            <p:cNvGrpSpPr/>
            <p:nvPr/>
          </p:nvGrpSpPr>
          <p:grpSpPr>
            <a:xfrm>
              <a:off x="8237462" y="2140670"/>
              <a:ext cx="2417162" cy="1661429"/>
              <a:chOff x="9330431" y="2122057"/>
              <a:chExt cx="2417162" cy="1661429"/>
            </a:xfrm>
          </p:grpSpPr>
          <p:cxnSp>
            <p:nvCxnSpPr>
              <p:cNvPr id="26" name="직선 화살표 연결선 25">
                <a:extLst>
                  <a:ext uri="{FF2B5EF4-FFF2-40B4-BE49-F238E27FC236}">
                    <a16:creationId xmlns:a16="http://schemas.microsoft.com/office/drawing/2014/main" id="{E9B1D3F4-5A66-43BA-9255-A54144EDD655}"/>
                  </a:ext>
                </a:extLst>
              </p:cNvPr>
              <p:cNvCxnSpPr>
                <a:cxnSpLocks/>
              </p:cNvCxnSpPr>
              <p:nvPr/>
            </p:nvCxnSpPr>
            <p:spPr>
              <a:xfrm>
                <a:off x="9330431" y="3449040"/>
                <a:ext cx="2211501" cy="46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직선 화살표 연결선 26">
                <a:extLst>
                  <a:ext uri="{FF2B5EF4-FFF2-40B4-BE49-F238E27FC236}">
                    <a16:creationId xmlns:a16="http://schemas.microsoft.com/office/drawing/2014/main" id="{C1D49EFD-3946-4898-A252-733AFA74C20D}"/>
                  </a:ext>
                </a:extLst>
              </p:cNvPr>
              <p:cNvCxnSpPr/>
              <p:nvPr/>
            </p:nvCxnSpPr>
            <p:spPr>
              <a:xfrm flipV="1">
                <a:off x="9698017" y="2309711"/>
                <a:ext cx="0" cy="14559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직선 연결선 27">
                <a:extLst>
                  <a:ext uri="{FF2B5EF4-FFF2-40B4-BE49-F238E27FC236}">
                    <a16:creationId xmlns:a16="http://schemas.microsoft.com/office/drawing/2014/main" id="{FD96E42E-36C0-4BA9-8588-1F79CD7FC273}"/>
                  </a:ext>
                </a:extLst>
              </p:cNvPr>
              <p:cNvCxnSpPr>
                <a:cxnSpLocks/>
              </p:cNvCxnSpPr>
              <p:nvPr/>
            </p:nvCxnSpPr>
            <p:spPr>
              <a:xfrm flipV="1">
                <a:off x="9698017" y="2510769"/>
                <a:ext cx="0" cy="9428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직선 연결선 28">
                <a:extLst>
                  <a:ext uri="{FF2B5EF4-FFF2-40B4-BE49-F238E27FC236}">
                    <a16:creationId xmlns:a16="http://schemas.microsoft.com/office/drawing/2014/main" id="{F34DB52B-211C-4689-B1FE-1F15D5153E1F}"/>
                  </a:ext>
                </a:extLst>
              </p:cNvPr>
              <p:cNvCxnSpPr>
                <a:cxnSpLocks/>
              </p:cNvCxnSpPr>
              <p:nvPr/>
            </p:nvCxnSpPr>
            <p:spPr>
              <a:xfrm flipV="1">
                <a:off x="9936914" y="2671401"/>
                <a:ext cx="0" cy="78226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직선 연결선 29">
                <a:extLst>
                  <a:ext uri="{FF2B5EF4-FFF2-40B4-BE49-F238E27FC236}">
                    <a16:creationId xmlns:a16="http://schemas.microsoft.com/office/drawing/2014/main" id="{F76D2F76-1106-4694-8E63-409E7E22164B}"/>
                  </a:ext>
                </a:extLst>
              </p:cNvPr>
              <p:cNvCxnSpPr>
                <a:cxnSpLocks/>
              </p:cNvCxnSpPr>
              <p:nvPr/>
            </p:nvCxnSpPr>
            <p:spPr>
              <a:xfrm flipV="1">
                <a:off x="10182769" y="3009947"/>
                <a:ext cx="0" cy="4390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직선 연결선 30">
                <a:extLst>
                  <a:ext uri="{FF2B5EF4-FFF2-40B4-BE49-F238E27FC236}">
                    <a16:creationId xmlns:a16="http://schemas.microsoft.com/office/drawing/2014/main" id="{3E9A3B3F-3DA7-4172-8C82-C18DBB7D4DCC}"/>
                  </a:ext>
                </a:extLst>
              </p:cNvPr>
              <p:cNvCxnSpPr>
                <a:cxnSpLocks/>
              </p:cNvCxnSpPr>
              <p:nvPr/>
            </p:nvCxnSpPr>
            <p:spPr>
              <a:xfrm>
                <a:off x="10420507" y="3449041"/>
                <a:ext cx="0" cy="19594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직선 연결선 31">
                <a:extLst>
                  <a:ext uri="{FF2B5EF4-FFF2-40B4-BE49-F238E27FC236}">
                    <a16:creationId xmlns:a16="http://schemas.microsoft.com/office/drawing/2014/main" id="{8819D96A-B530-47EA-8CED-0BDCB6EE955E}"/>
                  </a:ext>
                </a:extLst>
              </p:cNvPr>
              <p:cNvCxnSpPr>
                <a:cxnSpLocks/>
              </p:cNvCxnSpPr>
              <p:nvPr/>
            </p:nvCxnSpPr>
            <p:spPr>
              <a:xfrm>
                <a:off x="10653606" y="3449041"/>
                <a:ext cx="0" cy="33444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직선 연결선 32">
                <a:extLst>
                  <a:ext uri="{FF2B5EF4-FFF2-40B4-BE49-F238E27FC236}">
                    <a16:creationId xmlns:a16="http://schemas.microsoft.com/office/drawing/2014/main" id="{3F9C5395-87DF-4EE7-8E88-6D139F61B966}"/>
                  </a:ext>
                </a:extLst>
              </p:cNvPr>
              <p:cNvCxnSpPr>
                <a:cxnSpLocks/>
              </p:cNvCxnSpPr>
              <p:nvPr/>
            </p:nvCxnSpPr>
            <p:spPr>
              <a:xfrm flipV="1">
                <a:off x="10894822" y="3206384"/>
                <a:ext cx="0" cy="24265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직선 연결선 33">
                <a:extLst>
                  <a:ext uri="{FF2B5EF4-FFF2-40B4-BE49-F238E27FC236}">
                    <a16:creationId xmlns:a16="http://schemas.microsoft.com/office/drawing/2014/main" id="{ED0EC0DC-39A3-4C8A-AA5F-A7F18A537AE2}"/>
                  </a:ext>
                </a:extLst>
              </p:cNvPr>
              <p:cNvCxnSpPr>
                <a:cxnSpLocks/>
              </p:cNvCxnSpPr>
              <p:nvPr/>
            </p:nvCxnSpPr>
            <p:spPr>
              <a:xfrm flipV="1">
                <a:off x="11129081" y="3327712"/>
                <a:ext cx="0" cy="12132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D72164AF-6C8B-4315-89FC-05DD9A9D2FEB}"/>
                      </a:ext>
                    </a:extLst>
                  </p:cNvPr>
                  <p:cNvSpPr txBox="1"/>
                  <p:nvPr/>
                </p:nvSpPr>
                <p:spPr>
                  <a:xfrm>
                    <a:off x="9791198" y="2122057"/>
                    <a:ext cx="51129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h</m:t>
                          </m:r>
                          <m:r>
                            <a:rPr lang="en-US" altLang="ko-KR" b="0" i="1" smtClean="0">
                              <a:latin typeface="Cambria Math" panose="02040503050406030204" pitchFamily="18" charset="0"/>
                            </a:rPr>
                            <m:t>[</m:t>
                          </m:r>
                          <m:r>
                            <a:rPr lang="en-US" altLang="ko-KR" b="0" i="1" smtClean="0">
                              <a:latin typeface="Cambria Math" panose="02040503050406030204" pitchFamily="18" charset="0"/>
                            </a:rPr>
                            <m:t>𝑛</m:t>
                          </m:r>
                          <m:r>
                            <a:rPr lang="en-US" altLang="ko-KR" b="0" i="1" smtClean="0">
                              <a:latin typeface="Cambria Math" panose="02040503050406030204" pitchFamily="18" charset="0"/>
                            </a:rPr>
                            <m:t>]</m:t>
                          </m:r>
                        </m:oMath>
                      </m:oMathPara>
                    </a14:m>
                    <a:endParaRPr lang="ko-KR" altLang="en-US" dirty="0"/>
                  </a:p>
                </p:txBody>
              </p:sp>
            </mc:Choice>
            <mc:Fallback xmlns="">
              <p:sp>
                <p:nvSpPr>
                  <p:cNvPr id="47" name="TextBox 46">
                    <a:extLst>
                      <a:ext uri="{FF2B5EF4-FFF2-40B4-BE49-F238E27FC236}">
                        <a16:creationId xmlns:a16="http://schemas.microsoft.com/office/drawing/2014/main" id="{CD7394F4-0D79-41BD-A571-67493DB96002}"/>
                      </a:ext>
                    </a:extLst>
                  </p:cNvPr>
                  <p:cNvSpPr txBox="1">
                    <a:spLocks noRot="1" noChangeAspect="1" noMove="1" noResize="1" noEditPoints="1" noAdjustHandles="1" noChangeArrowheads="1" noChangeShapeType="1" noTextEdit="1"/>
                  </p:cNvSpPr>
                  <p:nvPr/>
                </p:nvSpPr>
                <p:spPr>
                  <a:xfrm>
                    <a:off x="9791198" y="2122057"/>
                    <a:ext cx="511294" cy="276999"/>
                  </a:xfrm>
                  <a:prstGeom prst="rect">
                    <a:avLst/>
                  </a:prstGeom>
                  <a:blipFill>
                    <a:blip r:embed="rId6"/>
                    <a:stretch>
                      <a:fillRect l="-8333" r="-13095" b="-41304"/>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4EF71B48-5C77-49A5-9CB1-168D534C8856}"/>
                      </a:ext>
                    </a:extLst>
                  </p:cNvPr>
                  <p:cNvSpPr txBox="1"/>
                  <p:nvPr/>
                </p:nvSpPr>
                <p:spPr>
                  <a:xfrm>
                    <a:off x="11528815" y="3506487"/>
                    <a:ext cx="21877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𝑛</m:t>
                          </m:r>
                        </m:oMath>
                      </m:oMathPara>
                    </a14:m>
                    <a:endParaRPr lang="ko-KR" altLang="en-US" dirty="0"/>
                  </a:p>
                </p:txBody>
              </p:sp>
            </mc:Choice>
            <mc:Fallback xmlns="">
              <p:sp>
                <p:nvSpPr>
                  <p:cNvPr id="100" name="TextBox 99">
                    <a:extLst>
                      <a:ext uri="{FF2B5EF4-FFF2-40B4-BE49-F238E27FC236}">
                        <a16:creationId xmlns:a16="http://schemas.microsoft.com/office/drawing/2014/main" id="{46E37053-924E-4E04-B964-DAA096DEB400}"/>
                      </a:ext>
                    </a:extLst>
                  </p:cNvPr>
                  <p:cNvSpPr txBox="1">
                    <a:spLocks noRot="1" noChangeAspect="1" noMove="1" noResize="1" noEditPoints="1" noAdjustHandles="1" noChangeArrowheads="1" noChangeShapeType="1" noTextEdit="1"/>
                  </p:cNvSpPr>
                  <p:nvPr/>
                </p:nvSpPr>
                <p:spPr>
                  <a:xfrm>
                    <a:off x="11528815" y="3506487"/>
                    <a:ext cx="218778" cy="276999"/>
                  </a:xfrm>
                  <a:prstGeom prst="rect">
                    <a:avLst/>
                  </a:prstGeom>
                  <a:blipFill>
                    <a:blip r:embed="rId7"/>
                    <a:stretch>
                      <a:fillRect l="-8333" r="-8333" b="-2174"/>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65AF3348-724A-4BD1-8D9E-BA942EAEBA5D}"/>
                      </a:ext>
                    </a:extLst>
                  </p:cNvPr>
                  <p:cNvSpPr txBox="1"/>
                  <p:nvPr/>
                </p:nvSpPr>
                <p:spPr>
                  <a:xfrm>
                    <a:off x="9730400" y="3506487"/>
                    <a:ext cx="20999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0</m:t>
                          </m:r>
                        </m:oMath>
                      </m:oMathPara>
                    </a14:m>
                    <a:endParaRPr lang="ko-KR" altLang="en-US" dirty="0"/>
                  </a:p>
                </p:txBody>
              </p:sp>
            </mc:Choice>
            <mc:Fallback xmlns="">
              <p:sp>
                <p:nvSpPr>
                  <p:cNvPr id="107" name="TextBox 106">
                    <a:extLst>
                      <a:ext uri="{FF2B5EF4-FFF2-40B4-BE49-F238E27FC236}">
                        <a16:creationId xmlns:a16="http://schemas.microsoft.com/office/drawing/2014/main" id="{45718136-0457-4D0C-8E9D-E3BA7B38FC37}"/>
                      </a:ext>
                    </a:extLst>
                  </p:cNvPr>
                  <p:cNvSpPr txBox="1">
                    <a:spLocks noRot="1" noChangeAspect="1" noMove="1" noResize="1" noEditPoints="1" noAdjustHandles="1" noChangeArrowheads="1" noChangeShapeType="1" noTextEdit="1"/>
                  </p:cNvSpPr>
                  <p:nvPr/>
                </p:nvSpPr>
                <p:spPr>
                  <a:xfrm>
                    <a:off x="9730400" y="3506487"/>
                    <a:ext cx="209993" cy="276999"/>
                  </a:xfrm>
                  <a:prstGeom prst="rect">
                    <a:avLst/>
                  </a:prstGeom>
                  <a:blipFill>
                    <a:blip r:embed="rId8"/>
                    <a:stretch>
                      <a:fillRect l="-20588" r="-20588" b="-10870"/>
                    </a:stretch>
                  </a:blipFill>
                </p:spPr>
                <p:txBody>
                  <a:bodyPr/>
                  <a:lstStyle/>
                  <a:p>
                    <a:r>
                      <a:rPr lang="ko-KR" altLang="en-US">
                        <a:noFill/>
                      </a:rPr>
                      <a:t> </a:t>
                    </a:r>
                  </a:p>
                </p:txBody>
              </p:sp>
            </mc:Fallback>
          </mc:AlternateContent>
        </p:grpSp>
        <p:sp>
          <p:nvSpPr>
            <p:cNvPr id="23" name="TextBox 22">
              <a:extLst>
                <a:ext uri="{FF2B5EF4-FFF2-40B4-BE49-F238E27FC236}">
                  <a16:creationId xmlns:a16="http://schemas.microsoft.com/office/drawing/2014/main" id="{2020A7D3-4505-4BAD-8975-11B98669C0EA}"/>
                </a:ext>
              </a:extLst>
            </p:cNvPr>
            <p:cNvSpPr txBox="1"/>
            <p:nvPr/>
          </p:nvSpPr>
          <p:spPr>
            <a:xfrm>
              <a:off x="5072572" y="2548282"/>
              <a:ext cx="2171337" cy="923330"/>
            </a:xfrm>
            <a:prstGeom prst="rect">
              <a:avLst/>
            </a:prstGeom>
            <a:noFill/>
            <a:ln w="12700">
              <a:solidFill>
                <a:schemeClr val="tx1"/>
              </a:solidFill>
            </a:ln>
          </p:spPr>
          <p:txBody>
            <a:bodyPr wrap="square" rtlCol="0">
              <a:spAutoFit/>
            </a:bodyPr>
            <a:lstStyle/>
            <a:p>
              <a:pPr algn="ctr"/>
              <a:endParaRPr lang="en-US" altLang="ko-KR" dirty="0"/>
            </a:p>
            <a:p>
              <a:pPr algn="ctr"/>
              <a:r>
                <a:rPr lang="en-US" altLang="ko-KR" dirty="0"/>
                <a:t>Digital Filter</a:t>
              </a:r>
            </a:p>
            <a:p>
              <a:pPr algn="ctr"/>
              <a:endParaRPr lang="ko-KR" altLang="en-US" dirty="0"/>
            </a:p>
          </p:txBody>
        </p:sp>
        <p:sp>
          <p:nvSpPr>
            <p:cNvPr id="24" name="화살표: 오른쪽 23">
              <a:extLst>
                <a:ext uri="{FF2B5EF4-FFF2-40B4-BE49-F238E27FC236}">
                  <a16:creationId xmlns:a16="http://schemas.microsoft.com/office/drawing/2014/main" id="{BC487B90-BF60-4269-A613-C2458D687C59}"/>
                </a:ext>
              </a:extLst>
            </p:cNvPr>
            <p:cNvSpPr/>
            <p:nvPr/>
          </p:nvSpPr>
          <p:spPr>
            <a:xfrm>
              <a:off x="4305670" y="2885243"/>
              <a:ext cx="673719" cy="230819"/>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화살표: 오른쪽 24">
              <a:extLst>
                <a:ext uri="{FF2B5EF4-FFF2-40B4-BE49-F238E27FC236}">
                  <a16:creationId xmlns:a16="http://schemas.microsoft.com/office/drawing/2014/main" id="{A376CFB9-F19D-4B12-AA2F-8AB666F6CB3B}"/>
                </a:ext>
              </a:extLst>
            </p:cNvPr>
            <p:cNvSpPr/>
            <p:nvPr/>
          </p:nvSpPr>
          <p:spPr>
            <a:xfrm>
              <a:off x="7363578" y="2894537"/>
              <a:ext cx="673719" cy="230819"/>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2" name="그림 1">
            <a:extLst>
              <a:ext uri="{FF2B5EF4-FFF2-40B4-BE49-F238E27FC236}">
                <a16:creationId xmlns:a16="http://schemas.microsoft.com/office/drawing/2014/main" id="{77FDF30B-476D-4CB5-AFFD-36504F9E9BC7}"/>
              </a:ext>
            </a:extLst>
          </p:cNvPr>
          <p:cNvPicPr>
            <a:picLocks noChangeAspect="1"/>
          </p:cNvPicPr>
          <p:nvPr/>
        </p:nvPicPr>
        <p:blipFill>
          <a:blip r:embed="rId9"/>
          <a:stretch>
            <a:fillRect/>
          </a:stretch>
        </p:blipFill>
        <p:spPr>
          <a:xfrm>
            <a:off x="803402" y="3453596"/>
            <a:ext cx="4505325" cy="771525"/>
          </a:xfrm>
          <a:prstGeom prst="rect">
            <a:avLst/>
          </a:prstGeom>
        </p:spPr>
      </p:pic>
      <p:pic>
        <p:nvPicPr>
          <p:cNvPr id="3" name="그림 2">
            <a:extLst>
              <a:ext uri="{FF2B5EF4-FFF2-40B4-BE49-F238E27FC236}">
                <a16:creationId xmlns:a16="http://schemas.microsoft.com/office/drawing/2014/main" id="{770BDA7C-100E-4D2E-90D3-ACA3E75A5A6A}"/>
              </a:ext>
            </a:extLst>
          </p:cNvPr>
          <p:cNvPicPr>
            <a:picLocks noChangeAspect="1"/>
          </p:cNvPicPr>
          <p:nvPr/>
        </p:nvPicPr>
        <p:blipFill>
          <a:blip r:embed="rId10"/>
          <a:stretch>
            <a:fillRect/>
          </a:stretch>
        </p:blipFill>
        <p:spPr>
          <a:xfrm>
            <a:off x="1327674" y="4837772"/>
            <a:ext cx="2990850" cy="476250"/>
          </a:xfrm>
          <a:prstGeom prst="rect">
            <a:avLst/>
          </a:prstGeom>
        </p:spPr>
      </p:pic>
      <p:sp>
        <p:nvSpPr>
          <p:cNvPr id="46" name="TextBox 45">
            <a:extLst>
              <a:ext uri="{FF2B5EF4-FFF2-40B4-BE49-F238E27FC236}">
                <a16:creationId xmlns:a16="http://schemas.microsoft.com/office/drawing/2014/main" id="{18501E6C-C18B-4FCF-BDBA-D0CF18E23226}"/>
              </a:ext>
            </a:extLst>
          </p:cNvPr>
          <p:cNvSpPr txBox="1"/>
          <p:nvPr/>
        </p:nvSpPr>
        <p:spPr>
          <a:xfrm>
            <a:off x="888600" y="3040441"/>
            <a:ext cx="3710866" cy="369332"/>
          </a:xfrm>
          <a:prstGeom prst="rect">
            <a:avLst/>
          </a:prstGeom>
          <a:noFill/>
        </p:spPr>
        <p:txBody>
          <a:bodyPr wrap="square" rtlCol="0">
            <a:spAutoFit/>
          </a:bodyPr>
          <a:lstStyle/>
          <a:p>
            <a:r>
              <a:rPr lang="en-US" altLang="ko-KR" dirty="0"/>
              <a:t>Convolution</a:t>
            </a:r>
            <a:endParaRPr lang="ko-KR" altLang="en-US" dirty="0"/>
          </a:p>
        </p:txBody>
      </p:sp>
      <p:sp>
        <p:nvSpPr>
          <p:cNvPr id="47" name="TextBox 46">
            <a:extLst>
              <a:ext uri="{FF2B5EF4-FFF2-40B4-BE49-F238E27FC236}">
                <a16:creationId xmlns:a16="http://schemas.microsoft.com/office/drawing/2014/main" id="{C6C97DB7-160E-48E4-A642-57CE26093CDA}"/>
              </a:ext>
            </a:extLst>
          </p:cNvPr>
          <p:cNvSpPr txBox="1"/>
          <p:nvPr/>
        </p:nvSpPr>
        <p:spPr>
          <a:xfrm>
            <a:off x="803402" y="4357837"/>
            <a:ext cx="3710866" cy="369332"/>
          </a:xfrm>
          <a:prstGeom prst="rect">
            <a:avLst/>
          </a:prstGeom>
          <a:noFill/>
        </p:spPr>
        <p:txBody>
          <a:bodyPr wrap="square" rtlCol="0">
            <a:spAutoFit/>
          </a:bodyPr>
          <a:lstStyle/>
          <a:p>
            <a:r>
              <a:rPr lang="en-US" altLang="ko-KR" dirty="0"/>
              <a:t>The Communitive Law</a:t>
            </a:r>
            <a:endParaRPr lang="ko-KR" altLang="en-US" dirty="0"/>
          </a:p>
        </p:txBody>
      </p:sp>
      <p:pic>
        <p:nvPicPr>
          <p:cNvPr id="4" name="그림 3">
            <a:extLst>
              <a:ext uri="{FF2B5EF4-FFF2-40B4-BE49-F238E27FC236}">
                <a16:creationId xmlns:a16="http://schemas.microsoft.com/office/drawing/2014/main" id="{E3DF1B4C-1AC1-474D-955A-631A5E41EDC1}"/>
              </a:ext>
            </a:extLst>
          </p:cNvPr>
          <p:cNvPicPr>
            <a:picLocks noChangeAspect="1"/>
          </p:cNvPicPr>
          <p:nvPr/>
        </p:nvPicPr>
        <p:blipFill>
          <a:blip r:embed="rId11"/>
          <a:stretch>
            <a:fillRect/>
          </a:stretch>
        </p:blipFill>
        <p:spPr>
          <a:xfrm>
            <a:off x="661759" y="5815649"/>
            <a:ext cx="4371975" cy="704850"/>
          </a:xfrm>
          <a:prstGeom prst="rect">
            <a:avLst/>
          </a:prstGeom>
        </p:spPr>
      </p:pic>
      <p:pic>
        <p:nvPicPr>
          <p:cNvPr id="50" name="그림 49">
            <a:extLst>
              <a:ext uri="{FF2B5EF4-FFF2-40B4-BE49-F238E27FC236}">
                <a16:creationId xmlns:a16="http://schemas.microsoft.com/office/drawing/2014/main" id="{0D0CF991-DE6E-4615-879C-FB0BEBB372C6}"/>
              </a:ext>
            </a:extLst>
          </p:cNvPr>
          <p:cNvPicPr>
            <a:picLocks noChangeAspect="1"/>
          </p:cNvPicPr>
          <p:nvPr/>
        </p:nvPicPr>
        <p:blipFill>
          <a:blip r:embed="rId12"/>
          <a:stretch>
            <a:fillRect/>
          </a:stretch>
        </p:blipFill>
        <p:spPr>
          <a:xfrm>
            <a:off x="5153616" y="4103404"/>
            <a:ext cx="6926155" cy="1583121"/>
          </a:xfrm>
          <a:prstGeom prst="rect">
            <a:avLst/>
          </a:prstGeom>
        </p:spPr>
      </p:pic>
      <p:pic>
        <p:nvPicPr>
          <p:cNvPr id="44" name="그림 43">
            <a:extLst>
              <a:ext uri="{FF2B5EF4-FFF2-40B4-BE49-F238E27FC236}">
                <a16:creationId xmlns:a16="http://schemas.microsoft.com/office/drawing/2014/main" id="{980F8E92-991A-4474-8C2F-42E63FE2D022}"/>
              </a:ext>
            </a:extLst>
          </p:cNvPr>
          <p:cNvPicPr>
            <a:picLocks noChangeAspect="1"/>
          </p:cNvPicPr>
          <p:nvPr/>
        </p:nvPicPr>
        <p:blipFill>
          <a:blip r:embed="rId13"/>
          <a:stretch>
            <a:fillRect/>
          </a:stretch>
        </p:blipFill>
        <p:spPr>
          <a:xfrm>
            <a:off x="4599466" y="2754596"/>
            <a:ext cx="2269763" cy="600389"/>
          </a:xfrm>
          <a:prstGeom prst="rect">
            <a:avLst/>
          </a:prstGeom>
        </p:spPr>
      </p:pic>
      <p:grpSp>
        <p:nvGrpSpPr>
          <p:cNvPr id="108" name="그룹 107">
            <a:extLst>
              <a:ext uri="{FF2B5EF4-FFF2-40B4-BE49-F238E27FC236}">
                <a16:creationId xmlns:a16="http://schemas.microsoft.com/office/drawing/2014/main" id="{B7D6598A-1D05-4A4A-BFF5-4741E56B86E6}"/>
              </a:ext>
            </a:extLst>
          </p:cNvPr>
          <p:cNvGrpSpPr/>
          <p:nvPr/>
        </p:nvGrpSpPr>
        <p:grpSpPr>
          <a:xfrm>
            <a:off x="7471471" y="2795713"/>
            <a:ext cx="3290400" cy="1221840"/>
            <a:chOff x="7471471" y="2795713"/>
            <a:chExt cx="3290400" cy="1221840"/>
          </a:xfrm>
        </p:grpSpPr>
        <mc:AlternateContent xmlns:mc="http://schemas.openxmlformats.org/markup-compatibility/2006" xmlns:p14="http://schemas.microsoft.com/office/powerpoint/2010/main">
          <mc:Choice Requires="p14">
            <p:contentPart p14:bwMode="auto" r:id="rId14">
              <p14:nvContentPartPr>
                <p14:cNvPr id="6" name="잉크 5">
                  <a:extLst>
                    <a:ext uri="{FF2B5EF4-FFF2-40B4-BE49-F238E27FC236}">
                      <a16:creationId xmlns:a16="http://schemas.microsoft.com/office/drawing/2014/main" id="{E808B8D1-FB9D-47CC-A25C-A00389ACB143}"/>
                    </a:ext>
                  </a:extLst>
                </p14:cNvPr>
                <p14:cNvContentPartPr/>
                <p14:nvPr/>
              </p14:nvContentPartPr>
              <p14:xfrm>
                <a:off x="7471471" y="3099553"/>
                <a:ext cx="137880" cy="130320"/>
              </p14:xfrm>
            </p:contentPart>
          </mc:Choice>
          <mc:Fallback xmlns="">
            <p:pic>
              <p:nvPicPr>
                <p:cNvPr id="6" name="잉크 5">
                  <a:extLst>
                    <a:ext uri="{FF2B5EF4-FFF2-40B4-BE49-F238E27FC236}">
                      <a16:creationId xmlns:a16="http://schemas.microsoft.com/office/drawing/2014/main" id="{E808B8D1-FB9D-47CC-A25C-A00389ACB143}"/>
                    </a:ext>
                  </a:extLst>
                </p:cNvPr>
                <p:cNvPicPr/>
                <p:nvPr/>
              </p:nvPicPr>
              <p:blipFill>
                <a:blip r:embed="rId15"/>
                <a:stretch>
                  <a:fillRect/>
                </a:stretch>
              </p:blipFill>
              <p:spPr>
                <a:xfrm>
                  <a:off x="7467151" y="3095233"/>
                  <a:ext cx="1465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 name="잉크 9">
                  <a:extLst>
                    <a:ext uri="{FF2B5EF4-FFF2-40B4-BE49-F238E27FC236}">
                      <a16:creationId xmlns:a16="http://schemas.microsoft.com/office/drawing/2014/main" id="{2E81C739-C67F-4643-A09E-D1395FF38D71}"/>
                    </a:ext>
                  </a:extLst>
                </p14:cNvPr>
                <p14:cNvContentPartPr/>
                <p14:nvPr/>
              </p14:nvContentPartPr>
              <p14:xfrm>
                <a:off x="7489831" y="3090193"/>
                <a:ext cx="134640" cy="124200"/>
              </p14:xfrm>
            </p:contentPart>
          </mc:Choice>
          <mc:Fallback xmlns="">
            <p:pic>
              <p:nvPicPr>
                <p:cNvPr id="10" name="잉크 9">
                  <a:extLst>
                    <a:ext uri="{FF2B5EF4-FFF2-40B4-BE49-F238E27FC236}">
                      <a16:creationId xmlns:a16="http://schemas.microsoft.com/office/drawing/2014/main" id="{2E81C739-C67F-4643-A09E-D1395FF38D71}"/>
                    </a:ext>
                  </a:extLst>
                </p:cNvPr>
                <p:cNvPicPr/>
                <p:nvPr/>
              </p:nvPicPr>
              <p:blipFill>
                <a:blip r:embed="rId17"/>
                <a:stretch>
                  <a:fillRect/>
                </a:stretch>
              </p:blipFill>
              <p:spPr>
                <a:xfrm>
                  <a:off x="7485511" y="3085873"/>
                  <a:ext cx="1432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 name="잉크 10">
                  <a:extLst>
                    <a:ext uri="{FF2B5EF4-FFF2-40B4-BE49-F238E27FC236}">
                      <a16:creationId xmlns:a16="http://schemas.microsoft.com/office/drawing/2014/main" id="{F8FFB61B-4CB3-4299-983F-3A19B68A342E}"/>
                    </a:ext>
                  </a:extLst>
                </p14:cNvPr>
                <p14:cNvContentPartPr/>
                <p14:nvPr/>
              </p14:nvContentPartPr>
              <p14:xfrm>
                <a:off x="7775311" y="3076153"/>
                <a:ext cx="87480" cy="163440"/>
              </p14:xfrm>
            </p:contentPart>
          </mc:Choice>
          <mc:Fallback xmlns="">
            <p:pic>
              <p:nvPicPr>
                <p:cNvPr id="11" name="잉크 10">
                  <a:extLst>
                    <a:ext uri="{FF2B5EF4-FFF2-40B4-BE49-F238E27FC236}">
                      <a16:creationId xmlns:a16="http://schemas.microsoft.com/office/drawing/2014/main" id="{F8FFB61B-4CB3-4299-983F-3A19B68A342E}"/>
                    </a:ext>
                  </a:extLst>
                </p:cNvPr>
                <p:cNvPicPr/>
                <p:nvPr/>
              </p:nvPicPr>
              <p:blipFill>
                <a:blip r:embed="rId19"/>
                <a:stretch>
                  <a:fillRect/>
                </a:stretch>
              </p:blipFill>
              <p:spPr>
                <a:xfrm>
                  <a:off x="7770991" y="3071833"/>
                  <a:ext cx="9612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 name="잉크 11">
                  <a:extLst>
                    <a:ext uri="{FF2B5EF4-FFF2-40B4-BE49-F238E27FC236}">
                      <a16:creationId xmlns:a16="http://schemas.microsoft.com/office/drawing/2014/main" id="{BF3DFB0C-45B5-4A6A-AA3D-5C9B8F614EEE}"/>
                    </a:ext>
                  </a:extLst>
                </p14:cNvPr>
                <p14:cNvContentPartPr/>
                <p14:nvPr/>
              </p14:nvContentPartPr>
              <p14:xfrm>
                <a:off x="7864231" y="3141313"/>
                <a:ext cx="54360" cy="91800"/>
              </p14:xfrm>
            </p:contentPart>
          </mc:Choice>
          <mc:Fallback xmlns="">
            <p:pic>
              <p:nvPicPr>
                <p:cNvPr id="12" name="잉크 11">
                  <a:extLst>
                    <a:ext uri="{FF2B5EF4-FFF2-40B4-BE49-F238E27FC236}">
                      <a16:creationId xmlns:a16="http://schemas.microsoft.com/office/drawing/2014/main" id="{BF3DFB0C-45B5-4A6A-AA3D-5C9B8F614EEE}"/>
                    </a:ext>
                  </a:extLst>
                </p:cNvPr>
                <p:cNvPicPr/>
                <p:nvPr/>
              </p:nvPicPr>
              <p:blipFill>
                <a:blip r:embed="rId21"/>
                <a:stretch>
                  <a:fillRect/>
                </a:stretch>
              </p:blipFill>
              <p:spPr>
                <a:xfrm>
                  <a:off x="7859911" y="3136993"/>
                  <a:ext cx="630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3" name="잉크 12">
                  <a:extLst>
                    <a:ext uri="{FF2B5EF4-FFF2-40B4-BE49-F238E27FC236}">
                      <a16:creationId xmlns:a16="http://schemas.microsoft.com/office/drawing/2014/main" id="{E7036663-A194-4F32-9E2E-65C1F61946B3}"/>
                    </a:ext>
                  </a:extLst>
                </p14:cNvPr>
                <p14:cNvContentPartPr/>
                <p14:nvPr/>
              </p14:nvContentPartPr>
              <p14:xfrm>
                <a:off x="7929751" y="3043393"/>
                <a:ext cx="173520" cy="219960"/>
              </p14:xfrm>
            </p:contentPart>
          </mc:Choice>
          <mc:Fallback xmlns="">
            <p:pic>
              <p:nvPicPr>
                <p:cNvPr id="13" name="잉크 12">
                  <a:extLst>
                    <a:ext uri="{FF2B5EF4-FFF2-40B4-BE49-F238E27FC236}">
                      <a16:creationId xmlns:a16="http://schemas.microsoft.com/office/drawing/2014/main" id="{E7036663-A194-4F32-9E2E-65C1F61946B3}"/>
                    </a:ext>
                  </a:extLst>
                </p:cNvPr>
                <p:cNvPicPr/>
                <p:nvPr/>
              </p:nvPicPr>
              <p:blipFill>
                <a:blip r:embed="rId23"/>
                <a:stretch>
                  <a:fillRect/>
                </a:stretch>
              </p:blipFill>
              <p:spPr>
                <a:xfrm>
                  <a:off x="7925431" y="3039073"/>
                  <a:ext cx="18216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4" name="잉크 13">
                  <a:extLst>
                    <a:ext uri="{FF2B5EF4-FFF2-40B4-BE49-F238E27FC236}">
                      <a16:creationId xmlns:a16="http://schemas.microsoft.com/office/drawing/2014/main" id="{9016C0CD-9736-4D4D-99C1-BE1F25E27CB1}"/>
                    </a:ext>
                  </a:extLst>
                </p14:cNvPr>
                <p14:cNvContentPartPr/>
                <p14:nvPr/>
              </p14:nvContentPartPr>
              <p14:xfrm>
                <a:off x="8202631" y="3111793"/>
                <a:ext cx="89640" cy="9000"/>
              </p14:xfrm>
            </p:contentPart>
          </mc:Choice>
          <mc:Fallback xmlns="">
            <p:pic>
              <p:nvPicPr>
                <p:cNvPr id="14" name="잉크 13">
                  <a:extLst>
                    <a:ext uri="{FF2B5EF4-FFF2-40B4-BE49-F238E27FC236}">
                      <a16:creationId xmlns:a16="http://schemas.microsoft.com/office/drawing/2014/main" id="{9016C0CD-9736-4D4D-99C1-BE1F25E27CB1}"/>
                    </a:ext>
                  </a:extLst>
                </p:cNvPr>
                <p:cNvPicPr/>
                <p:nvPr/>
              </p:nvPicPr>
              <p:blipFill>
                <a:blip r:embed="rId25"/>
                <a:stretch>
                  <a:fillRect/>
                </a:stretch>
              </p:blipFill>
              <p:spPr>
                <a:xfrm>
                  <a:off x="8198311" y="3107473"/>
                  <a:ext cx="9828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5" name="잉크 14">
                  <a:extLst>
                    <a:ext uri="{FF2B5EF4-FFF2-40B4-BE49-F238E27FC236}">
                      <a16:creationId xmlns:a16="http://schemas.microsoft.com/office/drawing/2014/main" id="{CC032B65-F286-4DEF-A4B7-9CCFDB3A5CA8}"/>
                    </a:ext>
                  </a:extLst>
                </p14:cNvPr>
                <p14:cNvContentPartPr/>
                <p14:nvPr/>
              </p14:nvContentPartPr>
              <p14:xfrm>
                <a:off x="8214871" y="3178033"/>
                <a:ext cx="70200" cy="11520"/>
              </p14:xfrm>
            </p:contentPart>
          </mc:Choice>
          <mc:Fallback xmlns="">
            <p:pic>
              <p:nvPicPr>
                <p:cNvPr id="15" name="잉크 14">
                  <a:extLst>
                    <a:ext uri="{FF2B5EF4-FFF2-40B4-BE49-F238E27FC236}">
                      <a16:creationId xmlns:a16="http://schemas.microsoft.com/office/drawing/2014/main" id="{CC032B65-F286-4DEF-A4B7-9CCFDB3A5CA8}"/>
                    </a:ext>
                  </a:extLst>
                </p:cNvPr>
                <p:cNvPicPr/>
                <p:nvPr/>
              </p:nvPicPr>
              <p:blipFill>
                <a:blip r:embed="rId27"/>
                <a:stretch>
                  <a:fillRect/>
                </a:stretch>
              </p:blipFill>
              <p:spPr>
                <a:xfrm>
                  <a:off x="8210551" y="3173713"/>
                  <a:ext cx="788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잉크 17">
                  <a:extLst>
                    <a:ext uri="{FF2B5EF4-FFF2-40B4-BE49-F238E27FC236}">
                      <a16:creationId xmlns:a16="http://schemas.microsoft.com/office/drawing/2014/main" id="{EE85D592-ABAD-4BFD-8BE4-78056932A506}"/>
                    </a:ext>
                  </a:extLst>
                </p14:cNvPr>
                <p14:cNvContentPartPr/>
                <p14:nvPr/>
              </p14:nvContentPartPr>
              <p14:xfrm>
                <a:off x="8390551" y="3018193"/>
                <a:ext cx="199440" cy="24120"/>
              </p14:xfrm>
            </p:contentPart>
          </mc:Choice>
          <mc:Fallback xmlns="">
            <p:pic>
              <p:nvPicPr>
                <p:cNvPr id="18" name="잉크 17">
                  <a:extLst>
                    <a:ext uri="{FF2B5EF4-FFF2-40B4-BE49-F238E27FC236}">
                      <a16:creationId xmlns:a16="http://schemas.microsoft.com/office/drawing/2014/main" id="{EE85D592-ABAD-4BFD-8BE4-78056932A506}"/>
                    </a:ext>
                  </a:extLst>
                </p:cNvPr>
                <p:cNvPicPr/>
                <p:nvPr/>
              </p:nvPicPr>
              <p:blipFill>
                <a:blip r:embed="rId29"/>
                <a:stretch>
                  <a:fillRect/>
                </a:stretch>
              </p:blipFill>
              <p:spPr>
                <a:xfrm>
                  <a:off x="8386231" y="3013873"/>
                  <a:ext cx="20808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잉크 18">
                  <a:extLst>
                    <a:ext uri="{FF2B5EF4-FFF2-40B4-BE49-F238E27FC236}">
                      <a16:creationId xmlns:a16="http://schemas.microsoft.com/office/drawing/2014/main" id="{1E75168E-E57F-4DD4-96FA-4CA1CDC101A0}"/>
                    </a:ext>
                  </a:extLst>
                </p14:cNvPr>
                <p14:cNvContentPartPr/>
                <p14:nvPr/>
              </p14:nvContentPartPr>
              <p14:xfrm>
                <a:off x="8381191" y="3041953"/>
                <a:ext cx="230040" cy="124200"/>
              </p14:xfrm>
            </p:contentPart>
          </mc:Choice>
          <mc:Fallback xmlns="">
            <p:pic>
              <p:nvPicPr>
                <p:cNvPr id="19" name="잉크 18">
                  <a:extLst>
                    <a:ext uri="{FF2B5EF4-FFF2-40B4-BE49-F238E27FC236}">
                      <a16:creationId xmlns:a16="http://schemas.microsoft.com/office/drawing/2014/main" id="{1E75168E-E57F-4DD4-96FA-4CA1CDC101A0}"/>
                    </a:ext>
                  </a:extLst>
                </p:cNvPr>
                <p:cNvPicPr/>
                <p:nvPr/>
              </p:nvPicPr>
              <p:blipFill>
                <a:blip r:embed="rId31"/>
                <a:stretch>
                  <a:fillRect/>
                </a:stretch>
              </p:blipFill>
              <p:spPr>
                <a:xfrm>
                  <a:off x="8376871" y="3037633"/>
                  <a:ext cx="2386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5" name="잉크 44">
                  <a:extLst>
                    <a:ext uri="{FF2B5EF4-FFF2-40B4-BE49-F238E27FC236}">
                      <a16:creationId xmlns:a16="http://schemas.microsoft.com/office/drawing/2014/main" id="{84C6419F-99BB-4C41-AEA7-5B982110235A}"/>
                    </a:ext>
                  </a:extLst>
                </p14:cNvPr>
                <p14:cNvContentPartPr/>
                <p14:nvPr/>
              </p14:nvContentPartPr>
              <p14:xfrm>
                <a:off x="8509351" y="3206473"/>
                <a:ext cx="16200" cy="136440"/>
              </p14:xfrm>
            </p:contentPart>
          </mc:Choice>
          <mc:Fallback xmlns="">
            <p:pic>
              <p:nvPicPr>
                <p:cNvPr id="45" name="잉크 44">
                  <a:extLst>
                    <a:ext uri="{FF2B5EF4-FFF2-40B4-BE49-F238E27FC236}">
                      <a16:creationId xmlns:a16="http://schemas.microsoft.com/office/drawing/2014/main" id="{84C6419F-99BB-4C41-AEA7-5B982110235A}"/>
                    </a:ext>
                  </a:extLst>
                </p:cNvPr>
                <p:cNvPicPr/>
                <p:nvPr/>
              </p:nvPicPr>
              <p:blipFill>
                <a:blip r:embed="rId33"/>
                <a:stretch>
                  <a:fillRect/>
                </a:stretch>
              </p:blipFill>
              <p:spPr>
                <a:xfrm>
                  <a:off x="8505031" y="3202153"/>
                  <a:ext cx="248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8" name="잉크 47">
                  <a:extLst>
                    <a:ext uri="{FF2B5EF4-FFF2-40B4-BE49-F238E27FC236}">
                      <a16:creationId xmlns:a16="http://schemas.microsoft.com/office/drawing/2014/main" id="{8FA0202D-B295-499D-BFC7-681F5B62BE03}"/>
                    </a:ext>
                  </a:extLst>
                </p14:cNvPr>
                <p14:cNvContentPartPr/>
                <p14:nvPr/>
              </p14:nvContentPartPr>
              <p14:xfrm>
                <a:off x="8505751" y="3233473"/>
                <a:ext cx="132840" cy="71280"/>
              </p14:xfrm>
            </p:contentPart>
          </mc:Choice>
          <mc:Fallback xmlns="">
            <p:pic>
              <p:nvPicPr>
                <p:cNvPr id="48" name="잉크 47">
                  <a:extLst>
                    <a:ext uri="{FF2B5EF4-FFF2-40B4-BE49-F238E27FC236}">
                      <a16:creationId xmlns:a16="http://schemas.microsoft.com/office/drawing/2014/main" id="{8FA0202D-B295-499D-BFC7-681F5B62BE03}"/>
                    </a:ext>
                  </a:extLst>
                </p:cNvPr>
                <p:cNvPicPr/>
                <p:nvPr/>
              </p:nvPicPr>
              <p:blipFill>
                <a:blip r:embed="rId35"/>
                <a:stretch>
                  <a:fillRect/>
                </a:stretch>
              </p:blipFill>
              <p:spPr>
                <a:xfrm>
                  <a:off x="8501431" y="3229153"/>
                  <a:ext cx="1414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9" name="잉크 48">
                  <a:extLst>
                    <a:ext uri="{FF2B5EF4-FFF2-40B4-BE49-F238E27FC236}">
                      <a16:creationId xmlns:a16="http://schemas.microsoft.com/office/drawing/2014/main" id="{42CE5107-9A17-4801-8118-DD9A5C6A269D}"/>
                    </a:ext>
                  </a:extLst>
                </p14:cNvPr>
                <p14:cNvContentPartPr/>
                <p14:nvPr/>
              </p14:nvContentPartPr>
              <p14:xfrm>
                <a:off x="8668831" y="3044833"/>
                <a:ext cx="134280" cy="114840"/>
              </p14:xfrm>
            </p:contentPart>
          </mc:Choice>
          <mc:Fallback xmlns="">
            <p:pic>
              <p:nvPicPr>
                <p:cNvPr id="49" name="잉크 48">
                  <a:extLst>
                    <a:ext uri="{FF2B5EF4-FFF2-40B4-BE49-F238E27FC236}">
                      <a16:creationId xmlns:a16="http://schemas.microsoft.com/office/drawing/2014/main" id="{42CE5107-9A17-4801-8118-DD9A5C6A269D}"/>
                    </a:ext>
                  </a:extLst>
                </p:cNvPr>
                <p:cNvPicPr/>
                <p:nvPr/>
              </p:nvPicPr>
              <p:blipFill>
                <a:blip r:embed="rId37"/>
                <a:stretch>
                  <a:fillRect/>
                </a:stretch>
              </p:blipFill>
              <p:spPr>
                <a:xfrm>
                  <a:off x="8664511" y="3040513"/>
                  <a:ext cx="1429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1" name="잉크 50">
                  <a:extLst>
                    <a:ext uri="{FF2B5EF4-FFF2-40B4-BE49-F238E27FC236}">
                      <a16:creationId xmlns:a16="http://schemas.microsoft.com/office/drawing/2014/main" id="{5F8E1BBC-F64F-4CA4-983F-301AFE944768}"/>
                    </a:ext>
                  </a:extLst>
                </p14:cNvPr>
                <p14:cNvContentPartPr/>
                <p14:nvPr/>
              </p14:nvContentPartPr>
              <p14:xfrm>
                <a:off x="8702671" y="3018913"/>
                <a:ext cx="79920" cy="132480"/>
              </p14:xfrm>
            </p:contentPart>
          </mc:Choice>
          <mc:Fallback xmlns="">
            <p:pic>
              <p:nvPicPr>
                <p:cNvPr id="51" name="잉크 50">
                  <a:extLst>
                    <a:ext uri="{FF2B5EF4-FFF2-40B4-BE49-F238E27FC236}">
                      <a16:creationId xmlns:a16="http://schemas.microsoft.com/office/drawing/2014/main" id="{5F8E1BBC-F64F-4CA4-983F-301AFE944768}"/>
                    </a:ext>
                  </a:extLst>
                </p:cNvPr>
                <p:cNvPicPr/>
                <p:nvPr/>
              </p:nvPicPr>
              <p:blipFill>
                <a:blip r:embed="rId39"/>
                <a:stretch>
                  <a:fillRect/>
                </a:stretch>
              </p:blipFill>
              <p:spPr>
                <a:xfrm>
                  <a:off x="8698351" y="3014593"/>
                  <a:ext cx="885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3" name="잉크 52">
                  <a:extLst>
                    <a:ext uri="{FF2B5EF4-FFF2-40B4-BE49-F238E27FC236}">
                      <a16:creationId xmlns:a16="http://schemas.microsoft.com/office/drawing/2014/main" id="{E530FBF0-CFB8-41C4-9FD8-0823916EEBE9}"/>
                    </a:ext>
                  </a:extLst>
                </p14:cNvPr>
                <p14:cNvContentPartPr/>
                <p14:nvPr/>
              </p14:nvContentPartPr>
              <p14:xfrm>
                <a:off x="8886631" y="2983273"/>
                <a:ext cx="77040" cy="140040"/>
              </p14:xfrm>
            </p:contentPart>
          </mc:Choice>
          <mc:Fallback xmlns="">
            <p:pic>
              <p:nvPicPr>
                <p:cNvPr id="53" name="잉크 52">
                  <a:extLst>
                    <a:ext uri="{FF2B5EF4-FFF2-40B4-BE49-F238E27FC236}">
                      <a16:creationId xmlns:a16="http://schemas.microsoft.com/office/drawing/2014/main" id="{E530FBF0-CFB8-41C4-9FD8-0823916EEBE9}"/>
                    </a:ext>
                  </a:extLst>
                </p:cNvPr>
                <p:cNvPicPr/>
                <p:nvPr/>
              </p:nvPicPr>
              <p:blipFill>
                <a:blip r:embed="rId41"/>
                <a:stretch>
                  <a:fillRect/>
                </a:stretch>
              </p:blipFill>
              <p:spPr>
                <a:xfrm>
                  <a:off x="8882311" y="2978953"/>
                  <a:ext cx="856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4" name="잉크 53">
                  <a:extLst>
                    <a:ext uri="{FF2B5EF4-FFF2-40B4-BE49-F238E27FC236}">
                      <a16:creationId xmlns:a16="http://schemas.microsoft.com/office/drawing/2014/main" id="{2747746B-7F19-4F04-B3FB-7C4B519C0D80}"/>
                    </a:ext>
                  </a:extLst>
                </p14:cNvPr>
                <p14:cNvContentPartPr/>
                <p14:nvPr/>
              </p14:nvContentPartPr>
              <p14:xfrm>
                <a:off x="8987071" y="2965633"/>
                <a:ext cx="27720" cy="159480"/>
              </p14:xfrm>
            </p:contentPart>
          </mc:Choice>
          <mc:Fallback xmlns="">
            <p:pic>
              <p:nvPicPr>
                <p:cNvPr id="54" name="잉크 53">
                  <a:extLst>
                    <a:ext uri="{FF2B5EF4-FFF2-40B4-BE49-F238E27FC236}">
                      <a16:creationId xmlns:a16="http://schemas.microsoft.com/office/drawing/2014/main" id="{2747746B-7F19-4F04-B3FB-7C4B519C0D80}"/>
                    </a:ext>
                  </a:extLst>
                </p:cNvPr>
                <p:cNvPicPr/>
                <p:nvPr/>
              </p:nvPicPr>
              <p:blipFill>
                <a:blip r:embed="rId43"/>
                <a:stretch>
                  <a:fillRect/>
                </a:stretch>
              </p:blipFill>
              <p:spPr>
                <a:xfrm>
                  <a:off x="8982751" y="2961313"/>
                  <a:ext cx="363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5" name="잉크 54">
                  <a:extLst>
                    <a:ext uri="{FF2B5EF4-FFF2-40B4-BE49-F238E27FC236}">
                      <a16:creationId xmlns:a16="http://schemas.microsoft.com/office/drawing/2014/main" id="{B044C5E4-E429-433C-97AC-CB93916FE60D}"/>
                    </a:ext>
                  </a:extLst>
                </p14:cNvPr>
                <p14:cNvContentPartPr/>
                <p14:nvPr/>
              </p14:nvContentPartPr>
              <p14:xfrm>
                <a:off x="9006871" y="3043393"/>
                <a:ext cx="79920" cy="66240"/>
              </p14:xfrm>
            </p:contentPart>
          </mc:Choice>
          <mc:Fallback xmlns="">
            <p:pic>
              <p:nvPicPr>
                <p:cNvPr id="55" name="잉크 54">
                  <a:extLst>
                    <a:ext uri="{FF2B5EF4-FFF2-40B4-BE49-F238E27FC236}">
                      <a16:creationId xmlns:a16="http://schemas.microsoft.com/office/drawing/2014/main" id="{B044C5E4-E429-433C-97AC-CB93916FE60D}"/>
                    </a:ext>
                  </a:extLst>
                </p:cNvPr>
                <p:cNvPicPr/>
                <p:nvPr/>
              </p:nvPicPr>
              <p:blipFill>
                <a:blip r:embed="rId45"/>
                <a:stretch>
                  <a:fillRect/>
                </a:stretch>
              </p:blipFill>
              <p:spPr>
                <a:xfrm>
                  <a:off x="9002551" y="3039073"/>
                  <a:ext cx="885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6" name="잉크 55">
                  <a:extLst>
                    <a:ext uri="{FF2B5EF4-FFF2-40B4-BE49-F238E27FC236}">
                      <a16:creationId xmlns:a16="http://schemas.microsoft.com/office/drawing/2014/main" id="{36E3BE97-01A5-4C5A-B8E1-7639536C6ABF}"/>
                    </a:ext>
                  </a:extLst>
                </p14:cNvPr>
                <p14:cNvContentPartPr/>
                <p14:nvPr/>
              </p14:nvContentPartPr>
              <p14:xfrm>
                <a:off x="9088591" y="3003433"/>
                <a:ext cx="93960" cy="190800"/>
              </p14:xfrm>
            </p:contentPart>
          </mc:Choice>
          <mc:Fallback xmlns="">
            <p:pic>
              <p:nvPicPr>
                <p:cNvPr id="56" name="잉크 55">
                  <a:extLst>
                    <a:ext uri="{FF2B5EF4-FFF2-40B4-BE49-F238E27FC236}">
                      <a16:creationId xmlns:a16="http://schemas.microsoft.com/office/drawing/2014/main" id="{36E3BE97-01A5-4C5A-B8E1-7639536C6ABF}"/>
                    </a:ext>
                  </a:extLst>
                </p:cNvPr>
                <p:cNvPicPr/>
                <p:nvPr/>
              </p:nvPicPr>
              <p:blipFill>
                <a:blip r:embed="rId47"/>
                <a:stretch>
                  <a:fillRect/>
                </a:stretch>
              </p:blipFill>
              <p:spPr>
                <a:xfrm>
                  <a:off x="9084271" y="2999113"/>
                  <a:ext cx="10260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7" name="잉크 56">
                  <a:extLst>
                    <a:ext uri="{FF2B5EF4-FFF2-40B4-BE49-F238E27FC236}">
                      <a16:creationId xmlns:a16="http://schemas.microsoft.com/office/drawing/2014/main" id="{2CC5273C-61A6-49EE-8D24-DD9C14825D47}"/>
                    </a:ext>
                  </a:extLst>
                </p14:cNvPr>
                <p14:cNvContentPartPr/>
                <p14:nvPr/>
              </p14:nvContentPartPr>
              <p14:xfrm>
                <a:off x="9270751" y="2947633"/>
                <a:ext cx="136440" cy="198000"/>
              </p14:xfrm>
            </p:contentPart>
          </mc:Choice>
          <mc:Fallback xmlns="">
            <p:pic>
              <p:nvPicPr>
                <p:cNvPr id="57" name="잉크 56">
                  <a:extLst>
                    <a:ext uri="{FF2B5EF4-FFF2-40B4-BE49-F238E27FC236}">
                      <a16:creationId xmlns:a16="http://schemas.microsoft.com/office/drawing/2014/main" id="{2CC5273C-61A6-49EE-8D24-DD9C14825D47}"/>
                    </a:ext>
                  </a:extLst>
                </p:cNvPr>
                <p:cNvPicPr/>
                <p:nvPr/>
              </p:nvPicPr>
              <p:blipFill>
                <a:blip r:embed="rId49"/>
                <a:stretch>
                  <a:fillRect/>
                </a:stretch>
              </p:blipFill>
              <p:spPr>
                <a:xfrm>
                  <a:off x="9266431" y="2943313"/>
                  <a:ext cx="14508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8" name="잉크 57">
                  <a:extLst>
                    <a:ext uri="{FF2B5EF4-FFF2-40B4-BE49-F238E27FC236}">
                      <a16:creationId xmlns:a16="http://schemas.microsoft.com/office/drawing/2014/main" id="{6B3A5190-8414-4F33-9851-091BE497112E}"/>
                    </a:ext>
                  </a:extLst>
                </p14:cNvPr>
                <p14:cNvContentPartPr/>
                <p14:nvPr/>
              </p14:nvContentPartPr>
              <p14:xfrm>
                <a:off x="9414751" y="2976073"/>
                <a:ext cx="65880" cy="141120"/>
              </p14:xfrm>
            </p:contentPart>
          </mc:Choice>
          <mc:Fallback xmlns="">
            <p:pic>
              <p:nvPicPr>
                <p:cNvPr id="58" name="잉크 57">
                  <a:extLst>
                    <a:ext uri="{FF2B5EF4-FFF2-40B4-BE49-F238E27FC236}">
                      <a16:creationId xmlns:a16="http://schemas.microsoft.com/office/drawing/2014/main" id="{6B3A5190-8414-4F33-9851-091BE497112E}"/>
                    </a:ext>
                  </a:extLst>
                </p:cNvPr>
                <p:cNvPicPr/>
                <p:nvPr/>
              </p:nvPicPr>
              <p:blipFill>
                <a:blip r:embed="rId51"/>
                <a:stretch>
                  <a:fillRect/>
                </a:stretch>
              </p:blipFill>
              <p:spPr>
                <a:xfrm>
                  <a:off x="9410431" y="2971753"/>
                  <a:ext cx="7452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71" name="잉크 70">
                  <a:extLst>
                    <a:ext uri="{FF2B5EF4-FFF2-40B4-BE49-F238E27FC236}">
                      <a16:creationId xmlns:a16="http://schemas.microsoft.com/office/drawing/2014/main" id="{8B54B36D-6485-4BCD-81ED-C11E6A611EAE}"/>
                    </a:ext>
                  </a:extLst>
                </p14:cNvPr>
                <p14:cNvContentPartPr/>
                <p14:nvPr/>
              </p14:nvContentPartPr>
              <p14:xfrm>
                <a:off x="9481351" y="3051673"/>
                <a:ext cx="74160" cy="33120"/>
              </p14:xfrm>
            </p:contentPart>
          </mc:Choice>
          <mc:Fallback xmlns="">
            <p:pic>
              <p:nvPicPr>
                <p:cNvPr id="71" name="잉크 70">
                  <a:extLst>
                    <a:ext uri="{FF2B5EF4-FFF2-40B4-BE49-F238E27FC236}">
                      <a16:creationId xmlns:a16="http://schemas.microsoft.com/office/drawing/2014/main" id="{8B54B36D-6485-4BCD-81ED-C11E6A611EAE}"/>
                    </a:ext>
                  </a:extLst>
                </p:cNvPr>
                <p:cNvPicPr/>
                <p:nvPr/>
              </p:nvPicPr>
              <p:blipFill>
                <a:blip r:embed="rId53"/>
                <a:stretch>
                  <a:fillRect/>
                </a:stretch>
              </p:blipFill>
              <p:spPr>
                <a:xfrm>
                  <a:off x="9477031" y="3047353"/>
                  <a:ext cx="8280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72" name="잉크 71">
                  <a:extLst>
                    <a:ext uri="{FF2B5EF4-FFF2-40B4-BE49-F238E27FC236}">
                      <a16:creationId xmlns:a16="http://schemas.microsoft.com/office/drawing/2014/main" id="{11315C43-328E-4256-9670-D8AA5CB5D68F}"/>
                    </a:ext>
                  </a:extLst>
                </p14:cNvPr>
                <p14:cNvContentPartPr/>
                <p14:nvPr/>
              </p14:nvContentPartPr>
              <p14:xfrm>
                <a:off x="9537511" y="2932153"/>
                <a:ext cx="101160" cy="255600"/>
              </p14:xfrm>
            </p:contentPart>
          </mc:Choice>
          <mc:Fallback xmlns="">
            <p:pic>
              <p:nvPicPr>
                <p:cNvPr id="72" name="잉크 71">
                  <a:extLst>
                    <a:ext uri="{FF2B5EF4-FFF2-40B4-BE49-F238E27FC236}">
                      <a16:creationId xmlns:a16="http://schemas.microsoft.com/office/drawing/2014/main" id="{11315C43-328E-4256-9670-D8AA5CB5D68F}"/>
                    </a:ext>
                  </a:extLst>
                </p:cNvPr>
                <p:cNvPicPr/>
                <p:nvPr/>
              </p:nvPicPr>
              <p:blipFill>
                <a:blip r:embed="rId55"/>
                <a:stretch>
                  <a:fillRect/>
                </a:stretch>
              </p:blipFill>
              <p:spPr>
                <a:xfrm>
                  <a:off x="9533191" y="2927833"/>
                  <a:ext cx="10980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73" name="잉크 72">
                  <a:extLst>
                    <a:ext uri="{FF2B5EF4-FFF2-40B4-BE49-F238E27FC236}">
                      <a16:creationId xmlns:a16="http://schemas.microsoft.com/office/drawing/2014/main" id="{694FF6F6-A3B2-4F97-821B-4795B8D4611E}"/>
                    </a:ext>
                  </a:extLst>
                </p14:cNvPr>
                <p14:cNvContentPartPr/>
                <p14:nvPr/>
              </p14:nvContentPartPr>
              <p14:xfrm>
                <a:off x="9593311" y="2998393"/>
                <a:ext cx="97560" cy="123480"/>
              </p14:xfrm>
            </p:contentPart>
          </mc:Choice>
          <mc:Fallback xmlns="">
            <p:pic>
              <p:nvPicPr>
                <p:cNvPr id="73" name="잉크 72">
                  <a:extLst>
                    <a:ext uri="{FF2B5EF4-FFF2-40B4-BE49-F238E27FC236}">
                      <a16:creationId xmlns:a16="http://schemas.microsoft.com/office/drawing/2014/main" id="{694FF6F6-A3B2-4F97-821B-4795B8D4611E}"/>
                    </a:ext>
                  </a:extLst>
                </p:cNvPr>
                <p:cNvPicPr/>
                <p:nvPr/>
              </p:nvPicPr>
              <p:blipFill>
                <a:blip r:embed="rId57"/>
                <a:stretch>
                  <a:fillRect/>
                </a:stretch>
              </p:blipFill>
              <p:spPr>
                <a:xfrm>
                  <a:off x="9588991" y="2994073"/>
                  <a:ext cx="1062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74" name="잉크 73">
                  <a:extLst>
                    <a:ext uri="{FF2B5EF4-FFF2-40B4-BE49-F238E27FC236}">
                      <a16:creationId xmlns:a16="http://schemas.microsoft.com/office/drawing/2014/main" id="{FCA4AEA2-A38B-400D-94E8-8156F2FA8D08}"/>
                    </a:ext>
                  </a:extLst>
                </p14:cNvPr>
                <p14:cNvContentPartPr/>
                <p14:nvPr/>
              </p14:nvContentPartPr>
              <p14:xfrm>
                <a:off x="9671071" y="2934673"/>
                <a:ext cx="141480" cy="268920"/>
              </p14:xfrm>
            </p:contentPart>
          </mc:Choice>
          <mc:Fallback xmlns="">
            <p:pic>
              <p:nvPicPr>
                <p:cNvPr id="74" name="잉크 73">
                  <a:extLst>
                    <a:ext uri="{FF2B5EF4-FFF2-40B4-BE49-F238E27FC236}">
                      <a16:creationId xmlns:a16="http://schemas.microsoft.com/office/drawing/2014/main" id="{FCA4AEA2-A38B-400D-94E8-8156F2FA8D08}"/>
                    </a:ext>
                  </a:extLst>
                </p:cNvPr>
                <p:cNvPicPr/>
                <p:nvPr/>
              </p:nvPicPr>
              <p:blipFill>
                <a:blip r:embed="rId59"/>
                <a:stretch>
                  <a:fillRect/>
                </a:stretch>
              </p:blipFill>
              <p:spPr>
                <a:xfrm>
                  <a:off x="9666751" y="2930353"/>
                  <a:ext cx="15012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75" name="잉크 74">
                  <a:extLst>
                    <a:ext uri="{FF2B5EF4-FFF2-40B4-BE49-F238E27FC236}">
                      <a16:creationId xmlns:a16="http://schemas.microsoft.com/office/drawing/2014/main" id="{6AC75478-1CDF-4F9B-A654-B32EAD3CAFC8}"/>
                    </a:ext>
                  </a:extLst>
                </p14:cNvPr>
                <p14:cNvContentPartPr/>
                <p14:nvPr/>
              </p14:nvContentPartPr>
              <p14:xfrm>
                <a:off x="9965551" y="3013513"/>
                <a:ext cx="119160" cy="35280"/>
              </p14:xfrm>
            </p:contentPart>
          </mc:Choice>
          <mc:Fallback xmlns="">
            <p:pic>
              <p:nvPicPr>
                <p:cNvPr id="75" name="잉크 74">
                  <a:extLst>
                    <a:ext uri="{FF2B5EF4-FFF2-40B4-BE49-F238E27FC236}">
                      <a16:creationId xmlns:a16="http://schemas.microsoft.com/office/drawing/2014/main" id="{6AC75478-1CDF-4F9B-A654-B32EAD3CAFC8}"/>
                    </a:ext>
                  </a:extLst>
                </p:cNvPr>
                <p:cNvPicPr/>
                <p:nvPr/>
              </p:nvPicPr>
              <p:blipFill>
                <a:blip r:embed="rId61"/>
                <a:stretch>
                  <a:fillRect/>
                </a:stretch>
              </p:blipFill>
              <p:spPr>
                <a:xfrm>
                  <a:off x="9961231" y="3009193"/>
                  <a:ext cx="12780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76" name="잉크 75">
                  <a:extLst>
                    <a:ext uri="{FF2B5EF4-FFF2-40B4-BE49-F238E27FC236}">
                      <a16:creationId xmlns:a16="http://schemas.microsoft.com/office/drawing/2014/main" id="{83E3BA52-9C4A-4B80-AAD8-C23F9A5E301B}"/>
                    </a:ext>
                  </a:extLst>
                </p14:cNvPr>
                <p14:cNvContentPartPr/>
                <p14:nvPr/>
              </p14:nvContentPartPr>
              <p14:xfrm>
                <a:off x="9975631" y="3103873"/>
                <a:ext cx="123120" cy="15480"/>
              </p14:xfrm>
            </p:contentPart>
          </mc:Choice>
          <mc:Fallback xmlns="">
            <p:pic>
              <p:nvPicPr>
                <p:cNvPr id="76" name="잉크 75">
                  <a:extLst>
                    <a:ext uri="{FF2B5EF4-FFF2-40B4-BE49-F238E27FC236}">
                      <a16:creationId xmlns:a16="http://schemas.microsoft.com/office/drawing/2014/main" id="{83E3BA52-9C4A-4B80-AAD8-C23F9A5E301B}"/>
                    </a:ext>
                  </a:extLst>
                </p:cNvPr>
                <p:cNvPicPr/>
                <p:nvPr/>
              </p:nvPicPr>
              <p:blipFill>
                <a:blip r:embed="rId63"/>
                <a:stretch>
                  <a:fillRect/>
                </a:stretch>
              </p:blipFill>
              <p:spPr>
                <a:xfrm>
                  <a:off x="9971311" y="3099553"/>
                  <a:ext cx="1317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77" name="잉크 76">
                  <a:extLst>
                    <a:ext uri="{FF2B5EF4-FFF2-40B4-BE49-F238E27FC236}">
                      <a16:creationId xmlns:a16="http://schemas.microsoft.com/office/drawing/2014/main" id="{171E679C-E301-434C-B018-E111BAC836D0}"/>
                    </a:ext>
                  </a:extLst>
                </p14:cNvPr>
                <p14:cNvContentPartPr/>
                <p14:nvPr/>
              </p14:nvContentPartPr>
              <p14:xfrm>
                <a:off x="10198111" y="2964193"/>
                <a:ext cx="162360" cy="105120"/>
              </p14:xfrm>
            </p:contentPart>
          </mc:Choice>
          <mc:Fallback xmlns="">
            <p:pic>
              <p:nvPicPr>
                <p:cNvPr id="77" name="잉크 76">
                  <a:extLst>
                    <a:ext uri="{FF2B5EF4-FFF2-40B4-BE49-F238E27FC236}">
                      <a16:creationId xmlns:a16="http://schemas.microsoft.com/office/drawing/2014/main" id="{171E679C-E301-434C-B018-E111BAC836D0}"/>
                    </a:ext>
                  </a:extLst>
                </p:cNvPr>
                <p:cNvPicPr/>
                <p:nvPr/>
              </p:nvPicPr>
              <p:blipFill>
                <a:blip r:embed="rId65"/>
                <a:stretch>
                  <a:fillRect/>
                </a:stretch>
              </p:blipFill>
              <p:spPr>
                <a:xfrm>
                  <a:off x="10193791" y="2959873"/>
                  <a:ext cx="1710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78" name="잉크 77">
                  <a:extLst>
                    <a:ext uri="{FF2B5EF4-FFF2-40B4-BE49-F238E27FC236}">
                      <a16:creationId xmlns:a16="http://schemas.microsoft.com/office/drawing/2014/main" id="{251F78A4-1F8D-4BF4-9C49-3516292FF4FD}"/>
                    </a:ext>
                  </a:extLst>
                </p14:cNvPr>
                <p14:cNvContentPartPr/>
                <p14:nvPr/>
              </p14:nvContentPartPr>
              <p14:xfrm>
                <a:off x="10230151" y="2928193"/>
                <a:ext cx="91440" cy="128520"/>
              </p14:xfrm>
            </p:contentPart>
          </mc:Choice>
          <mc:Fallback xmlns="">
            <p:pic>
              <p:nvPicPr>
                <p:cNvPr id="78" name="잉크 77">
                  <a:extLst>
                    <a:ext uri="{FF2B5EF4-FFF2-40B4-BE49-F238E27FC236}">
                      <a16:creationId xmlns:a16="http://schemas.microsoft.com/office/drawing/2014/main" id="{251F78A4-1F8D-4BF4-9C49-3516292FF4FD}"/>
                    </a:ext>
                  </a:extLst>
                </p:cNvPr>
                <p:cNvPicPr/>
                <p:nvPr/>
              </p:nvPicPr>
              <p:blipFill>
                <a:blip r:embed="rId67"/>
                <a:stretch>
                  <a:fillRect/>
                </a:stretch>
              </p:blipFill>
              <p:spPr>
                <a:xfrm>
                  <a:off x="10225831" y="2923873"/>
                  <a:ext cx="10008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79" name="잉크 78">
                  <a:extLst>
                    <a:ext uri="{FF2B5EF4-FFF2-40B4-BE49-F238E27FC236}">
                      <a16:creationId xmlns:a16="http://schemas.microsoft.com/office/drawing/2014/main" id="{D494F486-23B1-44CB-B497-C13A90575274}"/>
                    </a:ext>
                  </a:extLst>
                </p14:cNvPr>
                <p14:cNvContentPartPr/>
                <p14:nvPr/>
              </p14:nvContentPartPr>
              <p14:xfrm>
                <a:off x="10409791" y="2851873"/>
                <a:ext cx="110520" cy="164520"/>
              </p14:xfrm>
            </p:contentPart>
          </mc:Choice>
          <mc:Fallback xmlns="">
            <p:pic>
              <p:nvPicPr>
                <p:cNvPr id="79" name="잉크 78">
                  <a:extLst>
                    <a:ext uri="{FF2B5EF4-FFF2-40B4-BE49-F238E27FC236}">
                      <a16:creationId xmlns:a16="http://schemas.microsoft.com/office/drawing/2014/main" id="{D494F486-23B1-44CB-B497-C13A90575274}"/>
                    </a:ext>
                  </a:extLst>
                </p:cNvPr>
                <p:cNvPicPr/>
                <p:nvPr/>
              </p:nvPicPr>
              <p:blipFill>
                <a:blip r:embed="rId69"/>
                <a:stretch>
                  <a:fillRect/>
                </a:stretch>
              </p:blipFill>
              <p:spPr>
                <a:xfrm>
                  <a:off x="10405471" y="2847553"/>
                  <a:ext cx="11916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80" name="잉크 79">
                  <a:extLst>
                    <a:ext uri="{FF2B5EF4-FFF2-40B4-BE49-F238E27FC236}">
                      <a16:creationId xmlns:a16="http://schemas.microsoft.com/office/drawing/2014/main" id="{58080DA6-C105-4825-95D9-7039FA4FA1D6}"/>
                    </a:ext>
                  </a:extLst>
                </p14:cNvPr>
                <p14:cNvContentPartPr/>
                <p14:nvPr/>
              </p14:nvContentPartPr>
              <p14:xfrm>
                <a:off x="10508791" y="2901913"/>
                <a:ext cx="60480" cy="128520"/>
              </p14:xfrm>
            </p:contentPart>
          </mc:Choice>
          <mc:Fallback xmlns="">
            <p:pic>
              <p:nvPicPr>
                <p:cNvPr id="80" name="잉크 79">
                  <a:extLst>
                    <a:ext uri="{FF2B5EF4-FFF2-40B4-BE49-F238E27FC236}">
                      <a16:creationId xmlns:a16="http://schemas.microsoft.com/office/drawing/2014/main" id="{58080DA6-C105-4825-95D9-7039FA4FA1D6}"/>
                    </a:ext>
                  </a:extLst>
                </p:cNvPr>
                <p:cNvPicPr/>
                <p:nvPr/>
              </p:nvPicPr>
              <p:blipFill>
                <a:blip r:embed="rId71"/>
                <a:stretch>
                  <a:fillRect/>
                </a:stretch>
              </p:blipFill>
              <p:spPr>
                <a:xfrm>
                  <a:off x="10504471" y="2897593"/>
                  <a:ext cx="691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81" name="잉크 80">
                  <a:extLst>
                    <a:ext uri="{FF2B5EF4-FFF2-40B4-BE49-F238E27FC236}">
                      <a16:creationId xmlns:a16="http://schemas.microsoft.com/office/drawing/2014/main" id="{87B5A717-2DF2-4C6B-BDEA-DAA3363C14D0}"/>
                    </a:ext>
                  </a:extLst>
                </p14:cNvPr>
                <p14:cNvContentPartPr/>
                <p14:nvPr/>
              </p14:nvContentPartPr>
              <p14:xfrm>
                <a:off x="10549111" y="2795713"/>
                <a:ext cx="212760" cy="335520"/>
              </p14:xfrm>
            </p:contentPart>
          </mc:Choice>
          <mc:Fallback xmlns="">
            <p:pic>
              <p:nvPicPr>
                <p:cNvPr id="81" name="잉크 80">
                  <a:extLst>
                    <a:ext uri="{FF2B5EF4-FFF2-40B4-BE49-F238E27FC236}">
                      <a16:creationId xmlns:a16="http://schemas.microsoft.com/office/drawing/2014/main" id="{87B5A717-2DF2-4C6B-BDEA-DAA3363C14D0}"/>
                    </a:ext>
                  </a:extLst>
                </p:cNvPr>
                <p:cNvPicPr/>
                <p:nvPr/>
              </p:nvPicPr>
              <p:blipFill>
                <a:blip r:embed="rId73"/>
                <a:stretch>
                  <a:fillRect/>
                </a:stretch>
              </p:blipFill>
              <p:spPr>
                <a:xfrm>
                  <a:off x="10544791" y="2791393"/>
                  <a:ext cx="221400" cy="3441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84" name="잉크 83">
                  <a:extLst>
                    <a:ext uri="{FF2B5EF4-FFF2-40B4-BE49-F238E27FC236}">
                      <a16:creationId xmlns:a16="http://schemas.microsoft.com/office/drawing/2014/main" id="{03DD0623-8717-4299-A718-0AD61C56FC19}"/>
                    </a:ext>
                  </a:extLst>
                </p14:cNvPr>
                <p14:cNvContentPartPr/>
                <p14:nvPr/>
              </p14:nvContentPartPr>
              <p14:xfrm>
                <a:off x="7484791" y="3563593"/>
                <a:ext cx="142560" cy="453960"/>
              </p14:xfrm>
            </p:contentPart>
          </mc:Choice>
          <mc:Fallback xmlns="">
            <p:pic>
              <p:nvPicPr>
                <p:cNvPr id="84" name="잉크 83">
                  <a:extLst>
                    <a:ext uri="{FF2B5EF4-FFF2-40B4-BE49-F238E27FC236}">
                      <a16:creationId xmlns:a16="http://schemas.microsoft.com/office/drawing/2014/main" id="{03DD0623-8717-4299-A718-0AD61C56FC19}"/>
                    </a:ext>
                  </a:extLst>
                </p:cNvPr>
                <p:cNvPicPr/>
                <p:nvPr/>
              </p:nvPicPr>
              <p:blipFill>
                <a:blip r:embed="rId75"/>
                <a:stretch>
                  <a:fillRect/>
                </a:stretch>
              </p:blipFill>
              <p:spPr>
                <a:xfrm>
                  <a:off x="7480471" y="3559273"/>
                  <a:ext cx="151200" cy="4626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85" name="잉크 84">
                  <a:extLst>
                    <a:ext uri="{FF2B5EF4-FFF2-40B4-BE49-F238E27FC236}">
                      <a16:creationId xmlns:a16="http://schemas.microsoft.com/office/drawing/2014/main" id="{995AD63B-C66F-4E20-A51F-95D55ABAD62B}"/>
                    </a:ext>
                  </a:extLst>
                </p14:cNvPr>
                <p14:cNvContentPartPr/>
                <p14:nvPr/>
              </p14:nvContentPartPr>
              <p14:xfrm>
                <a:off x="7719511" y="3683473"/>
                <a:ext cx="103680" cy="198000"/>
              </p14:xfrm>
            </p:contentPart>
          </mc:Choice>
          <mc:Fallback xmlns="">
            <p:pic>
              <p:nvPicPr>
                <p:cNvPr id="85" name="잉크 84">
                  <a:extLst>
                    <a:ext uri="{FF2B5EF4-FFF2-40B4-BE49-F238E27FC236}">
                      <a16:creationId xmlns:a16="http://schemas.microsoft.com/office/drawing/2014/main" id="{995AD63B-C66F-4E20-A51F-95D55ABAD62B}"/>
                    </a:ext>
                  </a:extLst>
                </p:cNvPr>
                <p:cNvPicPr/>
                <p:nvPr/>
              </p:nvPicPr>
              <p:blipFill>
                <a:blip r:embed="rId77"/>
                <a:stretch>
                  <a:fillRect/>
                </a:stretch>
              </p:blipFill>
              <p:spPr>
                <a:xfrm>
                  <a:off x="7715191" y="3679153"/>
                  <a:ext cx="11232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86" name="잉크 85">
                  <a:extLst>
                    <a:ext uri="{FF2B5EF4-FFF2-40B4-BE49-F238E27FC236}">
                      <a16:creationId xmlns:a16="http://schemas.microsoft.com/office/drawing/2014/main" id="{32CE7E67-9E95-4462-B05C-40CA019D6956}"/>
                    </a:ext>
                  </a:extLst>
                </p14:cNvPr>
                <p14:cNvContentPartPr/>
                <p14:nvPr/>
              </p14:nvContentPartPr>
              <p14:xfrm>
                <a:off x="7837591" y="3751873"/>
                <a:ext cx="54720" cy="129600"/>
              </p14:xfrm>
            </p:contentPart>
          </mc:Choice>
          <mc:Fallback xmlns="">
            <p:pic>
              <p:nvPicPr>
                <p:cNvPr id="86" name="잉크 85">
                  <a:extLst>
                    <a:ext uri="{FF2B5EF4-FFF2-40B4-BE49-F238E27FC236}">
                      <a16:creationId xmlns:a16="http://schemas.microsoft.com/office/drawing/2014/main" id="{32CE7E67-9E95-4462-B05C-40CA019D6956}"/>
                    </a:ext>
                  </a:extLst>
                </p:cNvPr>
                <p:cNvPicPr/>
                <p:nvPr/>
              </p:nvPicPr>
              <p:blipFill>
                <a:blip r:embed="rId79"/>
                <a:stretch>
                  <a:fillRect/>
                </a:stretch>
              </p:blipFill>
              <p:spPr>
                <a:xfrm>
                  <a:off x="7833271" y="3747553"/>
                  <a:ext cx="633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87" name="잉크 86">
                  <a:extLst>
                    <a:ext uri="{FF2B5EF4-FFF2-40B4-BE49-F238E27FC236}">
                      <a16:creationId xmlns:a16="http://schemas.microsoft.com/office/drawing/2014/main" id="{B9D2FE97-F0A7-4667-8995-7586E0B4BFA9}"/>
                    </a:ext>
                  </a:extLst>
                </p14:cNvPr>
                <p14:cNvContentPartPr/>
                <p14:nvPr/>
              </p14:nvContentPartPr>
              <p14:xfrm>
                <a:off x="7889071" y="3619393"/>
                <a:ext cx="176760" cy="266400"/>
              </p14:xfrm>
            </p:contentPart>
          </mc:Choice>
          <mc:Fallback xmlns="">
            <p:pic>
              <p:nvPicPr>
                <p:cNvPr id="87" name="잉크 86">
                  <a:extLst>
                    <a:ext uri="{FF2B5EF4-FFF2-40B4-BE49-F238E27FC236}">
                      <a16:creationId xmlns:a16="http://schemas.microsoft.com/office/drawing/2014/main" id="{B9D2FE97-F0A7-4667-8995-7586E0B4BFA9}"/>
                    </a:ext>
                  </a:extLst>
                </p:cNvPr>
                <p:cNvPicPr/>
                <p:nvPr/>
              </p:nvPicPr>
              <p:blipFill>
                <a:blip r:embed="rId81"/>
                <a:stretch>
                  <a:fillRect/>
                </a:stretch>
              </p:blipFill>
              <p:spPr>
                <a:xfrm>
                  <a:off x="7884751" y="3615073"/>
                  <a:ext cx="18540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88" name="잉크 87">
                  <a:extLst>
                    <a:ext uri="{FF2B5EF4-FFF2-40B4-BE49-F238E27FC236}">
                      <a16:creationId xmlns:a16="http://schemas.microsoft.com/office/drawing/2014/main" id="{6CEB82C4-58DA-410F-91D6-2C42AA5568A1}"/>
                    </a:ext>
                  </a:extLst>
                </p14:cNvPr>
                <p14:cNvContentPartPr/>
                <p14:nvPr/>
              </p14:nvContentPartPr>
              <p14:xfrm>
                <a:off x="8120551" y="3666193"/>
                <a:ext cx="119520" cy="50400"/>
              </p14:xfrm>
            </p:contentPart>
          </mc:Choice>
          <mc:Fallback xmlns="">
            <p:pic>
              <p:nvPicPr>
                <p:cNvPr id="88" name="잉크 87">
                  <a:extLst>
                    <a:ext uri="{FF2B5EF4-FFF2-40B4-BE49-F238E27FC236}">
                      <a16:creationId xmlns:a16="http://schemas.microsoft.com/office/drawing/2014/main" id="{6CEB82C4-58DA-410F-91D6-2C42AA5568A1}"/>
                    </a:ext>
                  </a:extLst>
                </p:cNvPr>
                <p:cNvPicPr/>
                <p:nvPr/>
              </p:nvPicPr>
              <p:blipFill>
                <a:blip r:embed="rId83"/>
                <a:stretch>
                  <a:fillRect/>
                </a:stretch>
              </p:blipFill>
              <p:spPr>
                <a:xfrm>
                  <a:off x="8116231" y="3661873"/>
                  <a:ext cx="12816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89" name="잉크 88">
                  <a:extLst>
                    <a:ext uri="{FF2B5EF4-FFF2-40B4-BE49-F238E27FC236}">
                      <a16:creationId xmlns:a16="http://schemas.microsoft.com/office/drawing/2014/main" id="{E5536E92-6378-48EC-B6DB-88B740A58793}"/>
                    </a:ext>
                  </a:extLst>
                </p14:cNvPr>
                <p14:cNvContentPartPr/>
                <p14:nvPr/>
              </p14:nvContentPartPr>
              <p14:xfrm>
                <a:off x="8157631" y="3763033"/>
                <a:ext cx="113400" cy="15480"/>
              </p14:xfrm>
            </p:contentPart>
          </mc:Choice>
          <mc:Fallback xmlns="">
            <p:pic>
              <p:nvPicPr>
                <p:cNvPr id="89" name="잉크 88">
                  <a:extLst>
                    <a:ext uri="{FF2B5EF4-FFF2-40B4-BE49-F238E27FC236}">
                      <a16:creationId xmlns:a16="http://schemas.microsoft.com/office/drawing/2014/main" id="{E5536E92-6378-48EC-B6DB-88B740A58793}"/>
                    </a:ext>
                  </a:extLst>
                </p:cNvPr>
                <p:cNvPicPr/>
                <p:nvPr/>
              </p:nvPicPr>
              <p:blipFill>
                <a:blip r:embed="rId85"/>
                <a:stretch>
                  <a:fillRect/>
                </a:stretch>
              </p:blipFill>
              <p:spPr>
                <a:xfrm>
                  <a:off x="8153311" y="3758713"/>
                  <a:ext cx="1220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91" name="잉크 90">
                  <a:extLst>
                    <a:ext uri="{FF2B5EF4-FFF2-40B4-BE49-F238E27FC236}">
                      <a16:creationId xmlns:a16="http://schemas.microsoft.com/office/drawing/2014/main" id="{4857D208-9490-4D91-8C4B-40001B1999C8}"/>
                    </a:ext>
                  </a:extLst>
                </p14:cNvPr>
                <p14:cNvContentPartPr/>
                <p14:nvPr/>
              </p14:nvContentPartPr>
              <p14:xfrm>
                <a:off x="8412151" y="3535873"/>
                <a:ext cx="217800" cy="78120"/>
              </p14:xfrm>
            </p:contentPart>
          </mc:Choice>
          <mc:Fallback xmlns="">
            <p:pic>
              <p:nvPicPr>
                <p:cNvPr id="91" name="잉크 90">
                  <a:extLst>
                    <a:ext uri="{FF2B5EF4-FFF2-40B4-BE49-F238E27FC236}">
                      <a16:creationId xmlns:a16="http://schemas.microsoft.com/office/drawing/2014/main" id="{4857D208-9490-4D91-8C4B-40001B1999C8}"/>
                    </a:ext>
                  </a:extLst>
                </p:cNvPr>
                <p:cNvPicPr/>
                <p:nvPr/>
              </p:nvPicPr>
              <p:blipFill>
                <a:blip r:embed="rId87"/>
                <a:stretch>
                  <a:fillRect/>
                </a:stretch>
              </p:blipFill>
              <p:spPr>
                <a:xfrm>
                  <a:off x="8407831" y="3531553"/>
                  <a:ext cx="2264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92" name="잉크 91">
                  <a:extLst>
                    <a:ext uri="{FF2B5EF4-FFF2-40B4-BE49-F238E27FC236}">
                      <a16:creationId xmlns:a16="http://schemas.microsoft.com/office/drawing/2014/main" id="{2F6732A9-2B90-4C40-8C34-F812947899CD}"/>
                    </a:ext>
                  </a:extLst>
                </p14:cNvPr>
                <p14:cNvContentPartPr/>
                <p14:nvPr/>
              </p14:nvContentPartPr>
              <p14:xfrm>
                <a:off x="8442031" y="3628033"/>
                <a:ext cx="245160" cy="151560"/>
              </p14:xfrm>
            </p:contentPart>
          </mc:Choice>
          <mc:Fallback xmlns="">
            <p:pic>
              <p:nvPicPr>
                <p:cNvPr id="92" name="잉크 91">
                  <a:extLst>
                    <a:ext uri="{FF2B5EF4-FFF2-40B4-BE49-F238E27FC236}">
                      <a16:creationId xmlns:a16="http://schemas.microsoft.com/office/drawing/2014/main" id="{2F6732A9-2B90-4C40-8C34-F812947899CD}"/>
                    </a:ext>
                  </a:extLst>
                </p:cNvPr>
                <p:cNvPicPr/>
                <p:nvPr/>
              </p:nvPicPr>
              <p:blipFill>
                <a:blip r:embed="rId89"/>
                <a:stretch>
                  <a:fillRect/>
                </a:stretch>
              </p:blipFill>
              <p:spPr>
                <a:xfrm>
                  <a:off x="8437711" y="3623713"/>
                  <a:ext cx="25380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93" name="잉크 92">
                  <a:extLst>
                    <a:ext uri="{FF2B5EF4-FFF2-40B4-BE49-F238E27FC236}">
                      <a16:creationId xmlns:a16="http://schemas.microsoft.com/office/drawing/2014/main" id="{BC4BFDFD-BF27-4C37-AC12-7183FC25F8A6}"/>
                    </a:ext>
                  </a:extLst>
                </p14:cNvPr>
                <p14:cNvContentPartPr/>
                <p14:nvPr/>
              </p14:nvContentPartPr>
              <p14:xfrm>
                <a:off x="8587111" y="3845833"/>
                <a:ext cx="93960" cy="167760"/>
              </p14:xfrm>
            </p:contentPart>
          </mc:Choice>
          <mc:Fallback xmlns="">
            <p:pic>
              <p:nvPicPr>
                <p:cNvPr id="93" name="잉크 92">
                  <a:extLst>
                    <a:ext uri="{FF2B5EF4-FFF2-40B4-BE49-F238E27FC236}">
                      <a16:creationId xmlns:a16="http://schemas.microsoft.com/office/drawing/2014/main" id="{BC4BFDFD-BF27-4C37-AC12-7183FC25F8A6}"/>
                    </a:ext>
                  </a:extLst>
                </p:cNvPr>
                <p:cNvPicPr/>
                <p:nvPr/>
              </p:nvPicPr>
              <p:blipFill>
                <a:blip r:embed="rId91"/>
                <a:stretch>
                  <a:fillRect/>
                </a:stretch>
              </p:blipFill>
              <p:spPr>
                <a:xfrm>
                  <a:off x="8582791" y="3841513"/>
                  <a:ext cx="10260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94" name="잉크 93">
                  <a:extLst>
                    <a:ext uri="{FF2B5EF4-FFF2-40B4-BE49-F238E27FC236}">
                      <a16:creationId xmlns:a16="http://schemas.microsoft.com/office/drawing/2014/main" id="{9DFE2022-62E1-4079-B471-6CDAAB43694D}"/>
                    </a:ext>
                  </a:extLst>
                </p14:cNvPr>
                <p14:cNvContentPartPr/>
                <p14:nvPr/>
              </p14:nvContentPartPr>
              <p14:xfrm>
                <a:off x="8622391" y="3820993"/>
                <a:ext cx="165600" cy="124560"/>
              </p14:xfrm>
            </p:contentPart>
          </mc:Choice>
          <mc:Fallback xmlns="">
            <p:pic>
              <p:nvPicPr>
                <p:cNvPr id="94" name="잉크 93">
                  <a:extLst>
                    <a:ext uri="{FF2B5EF4-FFF2-40B4-BE49-F238E27FC236}">
                      <a16:creationId xmlns:a16="http://schemas.microsoft.com/office/drawing/2014/main" id="{9DFE2022-62E1-4079-B471-6CDAAB43694D}"/>
                    </a:ext>
                  </a:extLst>
                </p:cNvPr>
                <p:cNvPicPr/>
                <p:nvPr/>
              </p:nvPicPr>
              <p:blipFill>
                <a:blip r:embed="rId93"/>
                <a:stretch>
                  <a:fillRect/>
                </a:stretch>
              </p:blipFill>
              <p:spPr>
                <a:xfrm>
                  <a:off x="8618071" y="3816673"/>
                  <a:ext cx="1742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95" name="잉크 94">
                  <a:extLst>
                    <a:ext uri="{FF2B5EF4-FFF2-40B4-BE49-F238E27FC236}">
                      <a16:creationId xmlns:a16="http://schemas.microsoft.com/office/drawing/2014/main" id="{A3A77E68-A67F-45BE-988B-CB8174BE065B}"/>
                    </a:ext>
                  </a:extLst>
                </p14:cNvPr>
                <p14:cNvContentPartPr/>
                <p14:nvPr/>
              </p14:nvContentPartPr>
              <p14:xfrm>
                <a:off x="8739751" y="3630913"/>
                <a:ext cx="170640" cy="133920"/>
              </p14:xfrm>
            </p:contentPart>
          </mc:Choice>
          <mc:Fallback xmlns="">
            <p:pic>
              <p:nvPicPr>
                <p:cNvPr id="95" name="잉크 94">
                  <a:extLst>
                    <a:ext uri="{FF2B5EF4-FFF2-40B4-BE49-F238E27FC236}">
                      <a16:creationId xmlns:a16="http://schemas.microsoft.com/office/drawing/2014/main" id="{A3A77E68-A67F-45BE-988B-CB8174BE065B}"/>
                    </a:ext>
                  </a:extLst>
                </p:cNvPr>
                <p:cNvPicPr/>
                <p:nvPr/>
              </p:nvPicPr>
              <p:blipFill>
                <a:blip r:embed="rId95"/>
                <a:stretch>
                  <a:fillRect/>
                </a:stretch>
              </p:blipFill>
              <p:spPr>
                <a:xfrm>
                  <a:off x="8735431" y="3626593"/>
                  <a:ext cx="1792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96" name="잉크 95">
                  <a:extLst>
                    <a:ext uri="{FF2B5EF4-FFF2-40B4-BE49-F238E27FC236}">
                      <a16:creationId xmlns:a16="http://schemas.microsoft.com/office/drawing/2014/main" id="{AC4BD47B-80E4-45E4-A278-B9F1BF2AC9AC}"/>
                    </a:ext>
                  </a:extLst>
                </p14:cNvPr>
                <p14:cNvContentPartPr/>
                <p14:nvPr/>
              </p14:nvContentPartPr>
              <p14:xfrm>
                <a:off x="8782951" y="3615073"/>
                <a:ext cx="70200" cy="170640"/>
              </p14:xfrm>
            </p:contentPart>
          </mc:Choice>
          <mc:Fallback xmlns="">
            <p:pic>
              <p:nvPicPr>
                <p:cNvPr id="96" name="잉크 95">
                  <a:extLst>
                    <a:ext uri="{FF2B5EF4-FFF2-40B4-BE49-F238E27FC236}">
                      <a16:creationId xmlns:a16="http://schemas.microsoft.com/office/drawing/2014/main" id="{AC4BD47B-80E4-45E4-A278-B9F1BF2AC9AC}"/>
                    </a:ext>
                  </a:extLst>
                </p:cNvPr>
                <p:cNvPicPr/>
                <p:nvPr/>
              </p:nvPicPr>
              <p:blipFill>
                <a:blip r:embed="rId97"/>
                <a:stretch>
                  <a:fillRect/>
                </a:stretch>
              </p:blipFill>
              <p:spPr>
                <a:xfrm>
                  <a:off x="8778631" y="3610753"/>
                  <a:ext cx="788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97" name="잉크 96">
                  <a:extLst>
                    <a:ext uri="{FF2B5EF4-FFF2-40B4-BE49-F238E27FC236}">
                      <a16:creationId xmlns:a16="http://schemas.microsoft.com/office/drawing/2014/main" id="{D3B1D9BE-C2B1-4D79-932E-8DEB75D0A1F8}"/>
                    </a:ext>
                  </a:extLst>
                </p14:cNvPr>
                <p14:cNvContentPartPr/>
                <p14:nvPr/>
              </p14:nvContentPartPr>
              <p14:xfrm>
                <a:off x="8933791" y="3604993"/>
                <a:ext cx="111240" cy="136800"/>
              </p14:xfrm>
            </p:contentPart>
          </mc:Choice>
          <mc:Fallback xmlns="">
            <p:pic>
              <p:nvPicPr>
                <p:cNvPr id="97" name="잉크 96">
                  <a:extLst>
                    <a:ext uri="{FF2B5EF4-FFF2-40B4-BE49-F238E27FC236}">
                      <a16:creationId xmlns:a16="http://schemas.microsoft.com/office/drawing/2014/main" id="{D3B1D9BE-C2B1-4D79-932E-8DEB75D0A1F8}"/>
                    </a:ext>
                  </a:extLst>
                </p:cNvPr>
                <p:cNvPicPr/>
                <p:nvPr/>
              </p:nvPicPr>
              <p:blipFill>
                <a:blip r:embed="rId99"/>
                <a:stretch>
                  <a:fillRect/>
                </a:stretch>
              </p:blipFill>
              <p:spPr>
                <a:xfrm>
                  <a:off x="8929471" y="3600673"/>
                  <a:ext cx="1198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98" name="잉크 97">
                  <a:extLst>
                    <a:ext uri="{FF2B5EF4-FFF2-40B4-BE49-F238E27FC236}">
                      <a16:creationId xmlns:a16="http://schemas.microsoft.com/office/drawing/2014/main" id="{AD35EE60-51AA-499C-BAF9-085361A1AD56}"/>
                    </a:ext>
                  </a:extLst>
                </p14:cNvPr>
                <p14:cNvContentPartPr/>
                <p14:nvPr/>
              </p14:nvContentPartPr>
              <p14:xfrm>
                <a:off x="9029551" y="3542713"/>
                <a:ext cx="105480" cy="177840"/>
              </p14:xfrm>
            </p:contentPart>
          </mc:Choice>
          <mc:Fallback xmlns="">
            <p:pic>
              <p:nvPicPr>
                <p:cNvPr id="98" name="잉크 97">
                  <a:extLst>
                    <a:ext uri="{FF2B5EF4-FFF2-40B4-BE49-F238E27FC236}">
                      <a16:creationId xmlns:a16="http://schemas.microsoft.com/office/drawing/2014/main" id="{AD35EE60-51AA-499C-BAF9-085361A1AD56}"/>
                    </a:ext>
                  </a:extLst>
                </p:cNvPr>
                <p:cNvPicPr/>
                <p:nvPr/>
              </p:nvPicPr>
              <p:blipFill>
                <a:blip r:embed="rId101"/>
                <a:stretch>
                  <a:fillRect/>
                </a:stretch>
              </p:blipFill>
              <p:spPr>
                <a:xfrm>
                  <a:off x="9025231" y="3538393"/>
                  <a:ext cx="11412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99" name="잉크 98">
                  <a:extLst>
                    <a:ext uri="{FF2B5EF4-FFF2-40B4-BE49-F238E27FC236}">
                      <a16:creationId xmlns:a16="http://schemas.microsoft.com/office/drawing/2014/main" id="{7C06F537-62DD-4443-8A7D-1140DCB0A0C1}"/>
                    </a:ext>
                  </a:extLst>
                </p14:cNvPr>
                <p14:cNvContentPartPr/>
                <p14:nvPr/>
              </p14:nvContentPartPr>
              <p14:xfrm>
                <a:off x="9081751" y="3612913"/>
                <a:ext cx="112680" cy="74520"/>
              </p14:xfrm>
            </p:contentPart>
          </mc:Choice>
          <mc:Fallback xmlns="">
            <p:pic>
              <p:nvPicPr>
                <p:cNvPr id="99" name="잉크 98">
                  <a:extLst>
                    <a:ext uri="{FF2B5EF4-FFF2-40B4-BE49-F238E27FC236}">
                      <a16:creationId xmlns:a16="http://schemas.microsoft.com/office/drawing/2014/main" id="{7C06F537-62DD-4443-8A7D-1140DCB0A0C1}"/>
                    </a:ext>
                  </a:extLst>
                </p:cNvPr>
                <p:cNvPicPr/>
                <p:nvPr/>
              </p:nvPicPr>
              <p:blipFill>
                <a:blip r:embed="rId103"/>
                <a:stretch>
                  <a:fillRect/>
                </a:stretch>
              </p:blipFill>
              <p:spPr>
                <a:xfrm>
                  <a:off x="9077431" y="3608593"/>
                  <a:ext cx="1213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00" name="잉크 99">
                  <a:extLst>
                    <a:ext uri="{FF2B5EF4-FFF2-40B4-BE49-F238E27FC236}">
                      <a16:creationId xmlns:a16="http://schemas.microsoft.com/office/drawing/2014/main" id="{F37AB343-B359-4F42-AE0E-2122CF6CED91}"/>
                    </a:ext>
                  </a:extLst>
                </p14:cNvPr>
                <p14:cNvContentPartPr/>
                <p14:nvPr/>
              </p14:nvContentPartPr>
              <p14:xfrm>
                <a:off x="9195511" y="3556033"/>
                <a:ext cx="145440" cy="175680"/>
              </p14:xfrm>
            </p:contentPart>
          </mc:Choice>
          <mc:Fallback xmlns="">
            <p:pic>
              <p:nvPicPr>
                <p:cNvPr id="100" name="잉크 99">
                  <a:extLst>
                    <a:ext uri="{FF2B5EF4-FFF2-40B4-BE49-F238E27FC236}">
                      <a16:creationId xmlns:a16="http://schemas.microsoft.com/office/drawing/2014/main" id="{F37AB343-B359-4F42-AE0E-2122CF6CED91}"/>
                    </a:ext>
                  </a:extLst>
                </p:cNvPr>
                <p:cNvPicPr/>
                <p:nvPr/>
              </p:nvPicPr>
              <p:blipFill>
                <a:blip r:embed="rId105"/>
                <a:stretch>
                  <a:fillRect/>
                </a:stretch>
              </p:blipFill>
              <p:spPr>
                <a:xfrm>
                  <a:off x="9191191" y="3551713"/>
                  <a:ext cx="15408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02" name="잉크 101">
                  <a:extLst>
                    <a:ext uri="{FF2B5EF4-FFF2-40B4-BE49-F238E27FC236}">
                      <a16:creationId xmlns:a16="http://schemas.microsoft.com/office/drawing/2014/main" id="{95F8A819-0500-497C-8E62-01C71E636CEE}"/>
                    </a:ext>
                  </a:extLst>
                </p14:cNvPr>
                <p14:cNvContentPartPr/>
                <p14:nvPr/>
              </p14:nvContentPartPr>
              <p14:xfrm>
                <a:off x="9303511" y="3409153"/>
                <a:ext cx="239760" cy="264240"/>
              </p14:xfrm>
            </p:contentPart>
          </mc:Choice>
          <mc:Fallback xmlns="">
            <p:pic>
              <p:nvPicPr>
                <p:cNvPr id="102" name="잉크 101">
                  <a:extLst>
                    <a:ext uri="{FF2B5EF4-FFF2-40B4-BE49-F238E27FC236}">
                      <a16:creationId xmlns:a16="http://schemas.microsoft.com/office/drawing/2014/main" id="{95F8A819-0500-497C-8E62-01C71E636CEE}"/>
                    </a:ext>
                  </a:extLst>
                </p:cNvPr>
                <p:cNvPicPr/>
                <p:nvPr/>
              </p:nvPicPr>
              <p:blipFill>
                <a:blip r:embed="rId107"/>
                <a:stretch>
                  <a:fillRect/>
                </a:stretch>
              </p:blipFill>
              <p:spPr>
                <a:xfrm>
                  <a:off x="9299191" y="3404833"/>
                  <a:ext cx="24840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03" name="잉크 102">
                  <a:extLst>
                    <a:ext uri="{FF2B5EF4-FFF2-40B4-BE49-F238E27FC236}">
                      <a16:creationId xmlns:a16="http://schemas.microsoft.com/office/drawing/2014/main" id="{A7591537-3BEA-44C0-A5E0-ACA54F521DB6}"/>
                    </a:ext>
                  </a:extLst>
                </p14:cNvPr>
                <p14:cNvContentPartPr/>
                <p14:nvPr/>
              </p14:nvContentPartPr>
              <p14:xfrm>
                <a:off x="9508711" y="3455953"/>
                <a:ext cx="160560" cy="217080"/>
              </p14:xfrm>
            </p:contentPart>
          </mc:Choice>
          <mc:Fallback xmlns="">
            <p:pic>
              <p:nvPicPr>
                <p:cNvPr id="103" name="잉크 102">
                  <a:extLst>
                    <a:ext uri="{FF2B5EF4-FFF2-40B4-BE49-F238E27FC236}">
                      <a16:creationId xmlns:a16="http://schemas.microsoft.com/office/drawing/2014/main" id="{A7591537-3BEA-44C0-A5E0-ACA54F521DB6}"/>
                    </a:ext>
                  </a:extLst>
                </p:cNvPr>
                <p:cNvPicPr/>
                <p:nvPr/>
              </p:nvPicPr>
              <p:blipFill>
                <a:blip r:embed="rId109"/>
                <a:stretch>
                  <a:fillRect/>
                </a:stretch>
              </p:blipFill>
              <p:spPr>
                <a:xfrm>
                  <a:off x="9504391" y="3451633"/>
                  <a:ext cx="16920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04" name="잉크 103">
                  <a:extLst>
                    <a:ext uri="{FF2B5EF4-FFF2-40B4-BE49-F238E27FC236}">
                      <a16:creationId xmlns:a16="http://schemas.microsoft.com/office/drawing/2014/main" id="{F072B71C-914D-4D7D-A7FF-161501BF3D0C}"/>
                    </a:ext>
                  </a:extLst>
                </p14:cNvPr>
                <p14:cNvContentPartPr/>
                <p14:nvPr/>
              </p14:nvContentPartPr>
              <p14:xfrm>
                <a:off x="9666391" y="3530113"/>
                <a:ext cx="72720" cy="24840"/>
              </p14:xfrm>
            </p:contentPart>
          </mc:Choice>
          <mc:Fallback xmlns="">
            <p:pic>
              <p:nvPicPr>
                <p:cNvPr id="104" name="잉크 103">
                  <a:extLst>
                    <a:ext uri="{FF2B5EF4-FFF2-40B4-BE49-F238E27FC236}">
                      <a16:creationId xmlns:a16="http://schemas.microsoft.com/office/drawing/2014/main" id="{F072B71C-914D-4D7D-A7FF-161501BF3D0C}"/>
                    </a:ext>
                  </a:extLst>
                </p:cNvPr>
                <p:cNvPicPr/>
                <p:nvPr/>
              </p:nvPicPr>
              <p:blipFill>
                <a:blip r:embed="rId111"/>
                <a:stretch>
                  <a:fillRect/>
                </a:stretch>
              </p:blipFill>
              <p:spPr>
                <a:xfrm>
                  <a:off x="9662071" y="3525793"/>
                  <a:ext cx="8136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05" name="잉크 104">
                  <a:extLst>
                    <a:ext uri="{FF2B5EF4-FFF2-40B4-BE49-F238E27FC236}">
                      <a16:creationId xmlns:a16="http://schemas.microsoft.com/office/drawing/2014/main" id="{D830F7B0-9BB9-497F-8B0E-0B49DA2461CF}"/>
                    </a:ext>
                  </a:extLst>
                </p14:cNvPr>
                <p14:cNvContentPartPr/>
                <p14:nvPr/>
              </p14:nvContentPartPr>
              <p14:xfrm>
                <a:off x="9710671" y="3373513"/>
                <a:ext cx="91440" cy="254160"/>
              </p14:xfrm>
            </p:contentPart>
          </mc:Choice>
          <mc:Fallback xmlns="">
            <p:pic>
              <p:nvPicPr>
                <p:cNvPr id="105" name="잉크 104">
                  <a:extLst>
                    <a:ext uri="{FF2B5EF4-FFF2-40B4-BE49-F238E27FC236}">
                      <a16:creationId xmlns:a16="http://schemas.microsoft.com/office/drawing/2014/main" id="{D830F7B0-9BB9-497F-8B0E-0B49DA2461CF}"/>
                    </a:ext>
                  </a:extLst>
                </p:cNvPr>
                <p:cNvPicPr/>
                <p:nvPr/>
              </p:nvPicPr>
              <p:blipFill>
                <a:blip r:embed="rId113"/>
                <a:stretch>
                  <a:fillRect/>
                </a:stretch>
              </p:blipFill>
              <p:spPr>
                <a:xfrm>
                  <a:off x="9706351" y="3369193"/>
                  <a:ext cx="10008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06" name="잉크 105">
                  <a:extLst>
                    <a:ext uri="{FF2B5EF4-FFF2-40B4-BE49-F238E27FC236}">
                      <a16:creationId xmlns:a16="http://schemas.microsoft.com/office/drawing/2014/main" id="{81674BB0-D712-4A02-ABA9-A3D3D39F7E4A}"/>
                    </a:ext>
                  </a:extLst>
                </p14:cNvPr>
                <p14:cNvContentPartPr/>
                <p14:nvPr/>
              </p14:nvContentPartPr>
              <p14:xfrm>
                <a:off x="9768991" y="3485473"/>
                <a:ext cx="124920" cy="99720"/>
              </p14:xfrm>
            </p:contentPart>
          </mc:Choice>
          <mc:Fallback xmlns="">
            <p:pic>
              <p:nvPicPr>
                <p:cNvPr id="106" name="잉크 105">
                  <a:extLst>
                    <a:ext uri="{FF2B5EF4-FFF2-40B4-BE49-F238E27FC236}">
                      <a16:creationId xmlns:a16="http://schemas.microsoft.com/office/drawing/2014/main" id="{81674BB0-D712-4A02-ABA9-A3D3D39F7E4A}"/>
                    </a:ext>
                  </a:extLst>
                </p:cNvPr>
                <p:cNvPicPr/>
                <p:nvPr/>
              </p:nvPicPr>
              <p:blipFill>
                <a:blip r:embed="rId115"/>
                <a:stretch>
                  <a:fillRect/>
                </a:stretch>
              </p:blipFill>
              <p:spPr>
                <a:xfrm>
                  <a:off x="9764671" y="3481153"/>
                  <a:ext cx="1335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07" name="잉크 106">
                  <a:extLst>
                    <a:ext uri="{FF2B5EF4-FFF2-40B4-BE49-F238E27FC236}">
                      <a16:creationId xmlns:a16="http://schemas.microsoft.com/office/drawing/2014/main" id="{78FA7369-AA65-4E1F-BB57-CC77C8280455}"/>
                    </a:ext>
                  </a:extLst>
                </p14:cNvPr>
                <p14:cNvContentPartPr/>
                <p14:nvPr/>
              </p14:nvContentPartPr>
              <p14:xfrm>
                <a:off x="9888151" y="3403033"/>
                <a:ext cx="191880" cy="304920"/>
              </p14:xfrm>
            </p:contentPart>
          </mc:Choice>
          <mc:Fallback xmlns="">
            <p:pic>
              <p:nvPicPr>
                <p:cNvPr id="107" name="잉크 106">
                  <a:extLst>
                    <a:ext uri="{FF2B5EF4-FFF2-40B4-BE49-F238E27FC236}">
                      <a16:creationId xmlns:a16="http://schemas.microsoft.com/office/drawing/2014/main" id="{78FA7369-AA65-4E1F-BB57-CC77C8280455}"/>
                    </a:ext>
                  </a:extLst>
                </p:cNvPr>
                <p:cNvPicPr/>
                <p:nvPr/>
              </p:nvPicPr>
              <p:blipFill>
                <a:blip r:embed="rId117"/>
                <a:stretch>
                  <a:fillRect/>
                </a:stretch>
              </p:blipFill>
              <p:spPr>
                <a:xfrm>
                  <a:off x="9883831" y="3398713"/>
                  <a:ext cx="200520" cy="313560"/>
                </a:xfrm>
                <a:prstGeom prst="rect">
                  <a:avLst/>
                </a:prstGeom>
              </p:spPr>
            </p:pic>
          </mc:Fallback>
        </mc:AlternateContent>
      </p:grpSp>
    </p:spTree>
    <p:extLst>
      <p:ext uri="{BB962C8B-B14F-4D97-AF65-F5344CB8AC3E}">
        <p14:creationId xmlns:p14="http://schemas.microsoft.com/office/powerpoint/2010/main" val="2254683825"/>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1301</TotalTime>
  <Words>1899</Words>
  <Application>Microsoft Office PowerPoint</Application>
  <PresentationFormat>와이드스크린</PresentationFormat>
  <Paragraphs>288</Paragraphs>
  <Slides>38</Slides>
  <Notes>0</Notes>
  <HiddenSlides>0</HiddenSlides>
  <MMClips>0</MMClips>
  <ScaleCrop>false</ScaleCrop>
  <HeadingPairs>
    <vt:vector size="8" baseType="variant">
      <vt:variant>
        <vt:lpstr>사용한 글꼴</vt:lpstr>
      </vt:variant>
      <vt:variant>
        <vt:i4>6</vt:i4>
      </vt:variant>
      <vt:variant>
        <vt:lpstr>테마</vt:lpstr>
      </vt:variant>
      <vt:variant>
        <vt:i4>1</vt:i4>
      </vt:variant>
      <vt:variant>
        <vt:lpstr>포함된 OLE 서버</vt:lpstr>
      </vt:variant>
      <vt:variant>
        <vt:i4>1</vt:i4>
      </vt:variant>
      <vt:variant>
        <vt:lpstr>슬라이드 제목</vt:lpstr>
      </vt:variant>
      <vt:variant>
        <vt:i4>38</vt:i4>
      </vt:variant>
    </vt:vector>
  </HeadingPairs>
  <TitlesOfParts>
    <vt:vector size="46" baseType="lpstr">
      <vt:lpstr>맑은 고딕</vt:lpstr>
      <vt:lpstr>Arial</vt:lpstr>
      <vt:lpstr>Cambria Math</vt:lpstr>
      <vt:lpstr>Symbol</vt:lpstr>
      <vt:lpstr>Times New Roman</vt:lpstr>
      <vt:lpstr>Wingdings</vt:lpstr>
      <vt:lpstr>Office 테마</vt:lpstr>
      <vt:lpstr>Microsoft Equation 3.0</vt:lpstr>
      <vt:lpstr>Machine Learning</vt:lpstr>
      <vt:lpstr>Contents</vt:lpstr>
      <vt:lpstr>9.1. Historical Background of CNN</vt:lpstr>
      <vt:lpstr>PowerPoint 프레젠테이션</vt:lpstr>
      <vt:lpstr>PowerPoint 프레젠테이션</vt:lpstr>
      <vt:lpstr>PowerPoint 프레젠테이션</vt:lpstr>
      <vt:lpstr>9.2. Convolution in (DSP)</vt:lpstr>
      <vt:lpstr>PowerPoint 프레젠테이션</vt:lpstr>
      <vt:lpstr>PowerPoint 프레젠테이션</vt:lpstr>
      <vt:lpstr>PowerPoint 프레젠테이션</vt:lpstr>
      <vt:lpstr>9.3. Convolutional Neural Network(CNN)</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9.4. Hyperparameters and Regularization</vt:lpstr>
      <vt:lpstr>PowerPoint 프레젠테이션</vt:lpstr>
      <vt:lpstr>PowerPoint 프레젠테이션</vt:lpstr>
      <vt:lpstr>PowerPoint 프레젠테이션</vt:lpstr>
      <vt:lpstr>PowerPoint 프레젠테이션</vt:lpstr>
      <vt:lpstr>PowerPoint 프레젠테이션</vt:lpstr>
      <vt:lpstr>PowerPoint 프레젠테이션</vt:lpstr>
      <vt:lpstr>9.5. Different Type of Convolutions</vt:lpstr>
      <vt:lpstr>PowerPoint 프레젠테이션</vt:lpstr>
      <vt:lpstr>9.6. Applications </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Computer Interaction (인간 컴퓨터 상호작용)</dc:title>
  <dc:creator>shoh</dc:creator>
  <cp:lastModifiedBy>오상훈</cp:lastModifiedBy>
  <cp:revision>168</cp:revision>
  <cp:lastPrinted>2016-07-20T07:30:15Z</cp:lastPrinted>
  <dcterms:created xsi:type="dcterms:W3CDTF">2015-08-10T05:26:43Z</dcterms:created>
  <dcterms:modified xsi:type="dcterms:W3CDTF">2021-05-12T03:43:40Z</dcterms:modified>
</cp:coreProperties>
</file>