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ink/inkAction9.xml" ContentType="application/vnd.ms-office.inkAction+xml"/>
  <Override PartName="/ppt/ink/inkAction10.xml" ContentType="application/vnd.ms-office.inkAction+xml"/>
  <Override PartName="/ppt/ink/inkAction11.xml" ContentType="application/vnd.ms-office.inkAction+xml"/>
  <Override PartName="/ppt/ink/inkAction12.xml" ContentType="application/vnd.ms-office.inkAction+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Action13.xml" ContentType="application/vnd.ms-office.inkAction+xml"/>
  <Override PartName="/ppt/ink/inkAction14.xml" ContentType="application/vnd.ms-office.inkAction+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Action15.xml" ContentType="application/vnd.ms-office.inkAction+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Action16.xml" ContentType="application/vnd.ms-office.inkAction+xml"/>
  <Override PartName="/ppt/ink/inkAction17.xml" ContentType="application/vnd.ms-office.inkAction+xml"/>
  <Override PartName="/ppt/ink/inkAction18.xml" ContentType="application/vnd.ms-office.inkAction+xml"/>
  <Override PartName="/ppt/ink/inkAction19.xml" ContentType="application/vnd.ms-office.inkAction+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Action20.xml" ContentType="application/vnd.ms-office.inkAction+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Action21.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57" r:id="rId3"/>
    <p:sldId id="272" r:id="rId4"/>
    <p:sldId id="293" r:id="rId5"/>
    <p:sldId id="330" r:id="rId6"/>
    <p:sldId id="343" r:id="rId7"/>
    <p:sldId id="345" r:id="rId8"/>
    <p:sldId id="344" r:id="rId9"/>
    <p:sldId id="342" r:id="rId10"/>
    <p:sldId id="331" r:id="rId11"/>
    <p:sldId id="332" r:id="rId12"/>
    <p:sldId id="333" r:id="rId13"/>
    <p:sldId id="334" r:id="rId14"/>
    <p:sldId id="335" r:id="rId15"/>
    <p:sldId id="336" r:id="rId16"/>
    <p:sldId id="337" r:id="rId17"/>
    <p:sldId id="341" r:id="rId18"/>
    <p:sldId id="338" r:id="rId19"/>
    <p:sldId id="339" r:id="rId20"/>
    <p:sldId id="340" r:id="rId21"/>
    <p:sldId id="281" r:id="rId22"/>
    <p:sldId id="290" r:id="rId23"/>
  </p:sldIdLst>
  <p:sldSz cx="12192000" cy="6858000"/>
  <p:notesSz cx="6735763" cy="9869488"/>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2D6904C3-569C-43B8-A989-E6B23C823FFE}" type="datetimeFigureOut">
              <a:rPr lang="ko-KR" altLang="en-US" smtClean="0"/>
              <a:t>2020-11-02</a:t>
            </a:fld>
            <a:endParaRPr lang="ko-KR" altLang="en-US"/>
          </a:p>
        </p:txBody>
      </p:sp>
      <p:sp>
        <p:nvSpPr>
          <p:cNvPr id="4" name="바닥글 개체 틀 3"/>
          <p:cNvSpPr>
            <a:spLocks noGrp="1"/>
          </p:cNvSpPr>
          <p:nvPr>
            <p:ph type="ftr" sz="quarter" idx="2"/>
          </p:nvPr>
        </p:nvSpPr>
        <p:spPr>
          <a:xfrm>
            <a:off x="0" y="9374188"/>
            <a:ext cx="2919413" cy="495300"/>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14763" y="9374188"/>
            <a:ext cx="2919412" cy="495300"/>
          </a:xfrm>
          <a:prstGeom prst="rect">
            <a:avLst/>
          </a:prstGeom>
        </p:spPr>
        <p:txBody>
          <a:bodyPr vert="horz" lIns="91440" tIns="45720" rIns="91440" bIns="45720" rtlCol="0" anchor="b"/>
          <a:lstStyle>
            <a:lvl1pPr algn="r">
              <a:defRPr sz="1200"/>
            </a:lvl1pPr>
          </a:lstStyle>
          <a:p>
            <a:fld id="{D60F6C9B-A158-4E05-A5CD-CB7F576697B5}" type="slidenum">
              <a:rPr lang="ko-KR" altLang="en-US" smtClean="0"/>
              <a:t>‹#›</a:t>
            </a:fld>
            <a:endParaRPr lang="ko-KR" altLang="en-US"/>
          </a:p>
        </p:txBody>
      </p:sp>
    </p:spTree>
    <p:extLst>
      <p:ext uri="{BB962C8B-B14F-4D97-AF65-F5344CB8AC3E}">
        <p14:creationId xmlns:p14="http://schemas.microsoft.com/office/powerpoint/2010/main" val="184971471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23.047"/>
    </inkml:context>
    <inkml:brush xml:id="br0">
      <inkml:brushProperty name="width" value="0.025" units="cm"/>
      <inkml:brushProperty name="height" value="0.025" units="cm"/>
    </inkml:brush>
  </inkml:definitions>
  <inkml:trace contextRef="#ctx0" brushRef="#br0">0 146 14215,'0'0'706,"0"0"-31,0 0 1212,0 0-108,0 0-898,0 0-356,0 0-215,5-2-78,24-11 14,1 2 0,1 1 0,-1 1 0,2 1 0,-1 2 0,21 0-246,63-4 196,25 5-196,-30 2 14,-82 2-130,9 0-738,0-2 0,1-1-1,30-8 855,-67 12-305,1 0 0,-1-1-1,0 1 1,1-1 0,-1 1 0,0-1-1,1 0 1,-1 1 0,0-1-1,0 0 1,0 0 0,1 0 0,-1 0-1,0 0 1,0 0 0,0 0-1,-1 0 1,1-1 0,0 1 0,0 0-1,-1 0 1,1-1 0,0 1-1,-1 0 1,0-1 0,1 1 0,-1-1-1,0 0 306,1-10-5762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39.963"/>
    </inkml:context>
    <inkml:brush xml:id="br0">
      <inkml:brushProperty name="width" value="0.025" units="cm"/>
      <inkml:brushProperty name="height" value="0.025" units="cm"/>
    </inkml:brush>
  </inkml:definitions>
  <inkml:trace contextRef="#ctx0" brushRef="#br0">374 1 10757,'0'0'1627,"0"0"-845,0 0 998,0 0-28,0 0-1053,1 2-56,0 1-518,-1 0 1,1 0-1,-1 0 0,0 0 0,0 0 1,0 0-1,0-1 0,0 1 0,-1 0 1,0 0-1,1 0 0,-1 0 0,0 0 0,0 0 1,-1-1-1,0 3-125,-29 47 460,19-34-141,-173 251 1525,77-118-1727,106-148 523,-20 27-3370,15-25-1478,11-21-257,13-18-2978</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49.026"/>
    </inkml:context>
    <inkml:brush xml:id="br0">
      <inkml:brushProperty name="width" value="0.025" units="cm"/>
      <inkml:brushProperty name="height" value="0.025" units="cm"/>
    </inkml:brush>
  </inkml:definitions>
  <inkml:trace contextRef="#ctx0" brushRef="#br0">1 382 6035,'0'0'9097,"0"0"-6816,0 0-1117,0 0 89,8-1-1036,4-1-249,1-1 0,-1-1 0,0 0 1,0-1-1,0 0 0,4-3 32,76-43 255,-77 41 41,-15 10-237,0 0 1,1 0-1,-1 0 1,0 0-1,0 0 0,0 0 1,1 0-1,-1 0 1,0 0-1,0 0 1,0 0-1,1 0 1,-1 0-1,0 0 1,0 0-1,0 1 1,1-1-1,-1 0 1,0 0-1,0 0 1,0 0-1,0 0 0,1 0 1,-1 1-1,0-1 1,0 0-1,0 0 1,0 0-1,0 0 1,1 0-1,-1 1 1,0-1-1,0 0 1,0 0-1,0 0 1,0 1-1,0-1 0,0 0 1,0 0-1,0 0 1,0 1-1,0-1 1,0 0-1,0 0 1,0 0-1,0 1 1,0-1-1,0 0-59,1 16-354,0-10 594,-1-3-237,1 11 7,0 0 1,1 0-1,0 0 0,2 0 0,-1 0 0,2 0 0,1 3-10,-6-17-114,0 0 0,0 0-1,0 0 1,0-1 0,0 1-1,0 0 1,0 0 0,0 0-1,0-1 1,0 1 0,0 0-1,0 0 1,0 0 0,0 0-1,0-1 1,0 1 0,0 0-1,0 0 1,0 0 0,1 0-1,-1-1 1,0 1 0,0 0-1,0 0 1,0 0 0,0 0-1,0 0 1,0-1-1,1 1 1,-1 0 0,0 0-1,0 0 1,0 0 0,0 0-1,1 0 1,-1 0 0,0 0-1,0 0 1,0 0 0,0 0-1,1 0 1,-1 0 0,0 0-1,0 0 1,0 0 0,1 0-1,-1 0 1,0 0 0,0 0-1,0 0 1,0 0 0,1 0-1,-1 0 1,0 0 0,0 0-1,0 0 1,0 0 0,1 0-1,-1 0 1,0 1 0,0-1-1,0 0 1,0 0 0,0 0-1,0 0 1,1 0 0,-1 0-1,0 1 1,0-1 0,0 0 114,5-21-8175</inkml:trace>
  <inkml:trace contextRef="#ctx0" brushRef="#br0" timeOffset="1">206 7 17208,'0'0'2849,"0"0"-1680,0 0 608,0 0-769,0 0-1008,0 0-496,69-7-273,0 7-559,5 7-2482,-10-3-5186</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49.363"/>
    </inkml:context>
    <inkml:brush xml:id="br0">
      <inkml:brushProperty name="width" value="0.025" units="cm"/>
      <inkml:brushProperty name="height" value="0.025" units="cm"/>
    </inkml:brush>
  </inkml:definitions>
  <inkml:trace contextRef="#ctx0" brushRef="#br0">0 1 20297,'0'0'689,"0"0"-49,0 0 272,0 0-608,0 0-304,171 4-176,-102 0-1152,-5-2-1986,-11-2-3393</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49.931"/>
    </inkml:context>
    <inkml:brush xml:id="br0">
      <inkml:brushProperty name="width" value="0.025" units="cm"/>
      <inkml:brushProperty name="height" value="0.025" units="cm"/>
    </inkml:brush>
  </inkml:definitions>
  <inkml:trace contextRef="#ctx0" brushRef="#br0">0 393 7203,'0'0'2671,"11"-19"-1615,36-62 2746,10-7-3802,-37 60 362,25-38 3361,-45 66-3689,0 0 0,0 0 0,0 0 0,1 0 0,-1 0 0,0 0 0,0 0 0,0 0 0,0 0 0,0 0 0,0 0 0,1-1 0,-1 1 0,0 0 0,0 0-1,0 0 1,0 0 0,0 0 0,1 0 0,-1 0 0,0 0 0,0 0 0,0 0 0,0 0 0,0 0 0,1 1 0,-1-1 0,0 0 0,0 0 0,0 0 0,0 0 0,0 0 0,0 0 0,1 0 0,-1 0 0,0 0 0,0 0 0,0 0 0,0 1 0,0-1 0,0 0 0,0 0 0,0 0 0,0 0 0,0 0 0,0 0 0,1 1 0,-1-1 0,0 0 0,0 0 0,0 0 0,0 0 0,0 0 0,0 0 0,0 1 0,0-1 0,0 0 0,0 0 0,0 0 0,0 0 0,0 0 0,0 1 0,0-1-34,4 13-612,-4-11 729,58 202-595,-52-185-1140,-2-28-26,3-13 1979,5-12-340,2 0-1,18-30 6,-25 50 80,2 0-1,0 1 1,0 0-1,1 0 1,1 1-1,0 1 0,1 0 1,2-1-80,7 1 1160,-21 11-1115,1 0 1,-1 0-1,1 0 1,0 0 0,-1 0-1,1 0 1,-1 0 0,1 0-1,-1 0 1,1 0-1,-1 1 1,1-1 0,-1 0-1,1 0 1,-1 1-1,1-1 1,-1 0 0,1 1-1,-1-1 1,1 0 0,-1 1-1,1-1 1,-1 1-46,2 2 100,0 0 0,-1 1 0,0-1 0,1 1 0,-1 0 0,0-1 0,-1 1 0,1 0 0,-1 1-100,2 3-111,1 20 388,-1 0-1,-1 0 0,-2 11-276,1-3 167,-3-13-54,2-22-153,1 0 0,0 0 0,0-1 0,0 1-1,-1 0 1,1 0 0,0 0 0,-1-1 0,1 1-1,-1 0 1,1-1 0,-1 1 0,1 0 0,-1-1-1,1 1 1,-1-1 0,0 1 0,1-1 0,-1 1-1,0-1 1,1 1 0,-1-1 0,0 0 0,0 1 40,1-5-169,1-10 117,1 0 0,0 0-1,1 0 1,0 1 0,2-1 0,-1 1-1,2 0 1,0 0 0,0 1-1,1-1 1,8-9 52,1-1 84,0 1-1,2 1 1,0 1-1,2 1 1,17-15-84,-36 34 47,-1 0 0,0 0 0,0-1 0,0 1 0,0 0 0,0 0 1,1 0-1,-1 0 0,0 0 0,0 0 0,0 0 0,0 0 0,0 0 0,1 0 0,-1 0 0,0 0 0,0 0 0,0 0 0,0 0 1,1 0-1,-1 0 0,0 0 0,0 0 0,0 0 0,0 0 0,1 0 0,-1 0 0,0 0 0,0 0 0,0 0 0,0 0 0,0 0 0,1 1 1,-1-1-1,0 0 0,0 0 0,0 0 0,0 0 0,0 0 0,0 0 0,1 1 0,-1-1 0,0 0 0,0 0 0,0 0 0,0 0 0,0 0 1,0 1-1,0-1 0,0 0 0,0 0-47,3 16 736,-2 29-946,-2-33 578,-4 171-519,-6-93-2114,-12-1-3435,5-36-1415</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50.260"/>
    </inkml:context>
    <inkml:brush xml:id="br0">
      <inkml:brushProperty name="width" value="0.025" units="cm"/>
      <inkml:brushProperty name="height" value="0.025" units="cm"/>
    </inkml:brush>
  </inkml:definitions>
  <inkml:trace contextRef="#ctx0" brushRef="#br0">1 135 12086,'0'0'1984,"0"0"-87,0 0 91,0 0-1145,18-10-848,8-3-59,20-11-681,27-19 745,-68 39 134,28-20-176,-32 24 234,0-1 0,0 0 0,-1 0 0,1 0 1,0 0-1,0 1 0,0-1 0,-1 0 1,1 0-1,-1 0 0,1-1 0,-1 1 0,1 0 1,-1 0-1,1-1-192,-1 2 952,0 0-135,0 0-217,0 0-130,0 0-201,1 8-208,2 10-118,2 0-1,0 0 1,1-1-1,1 0 1,1 0-1,0-1 1,8 11 57,2-11-1440,-6-12-1198,-3-10-3727,-4-15-5269</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50.592"/>
    </inkml:context>
    <inkml:brush xml:id="br0">
      <inkml:brushProperty name="width" value="0.025" units="cm"/>
      <inkml:brushProperty name="height" value="0.025" units="cm"/>
    </inkml:brush>
  </inkml:definitions>
  <inkml:trace contextRef="#ctx0" brushRef="#br0">0 2 19289,'0'0'1793,"0"0"-145,0 0-63,0 0-849,0 0-736,0 0-480,12-2-480,25 2-497,6 6-2193,6-6-6850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50.911"/>
    </inkml:context>
    <inkml:brush xml:id="br0">
      <inkml:brushProperty name="width" value="0.025" units="cm"/>
      <inkml:brushProperty name="height" value="0.025" units="cm"/>
    </inkml:brush>
  </inkml:definitions>
  <inkml:trace contextRef="#ctx0" brushRef="#br0">104 0 20329,'0'0'1041,"0"0"-593,0 0 272,0 0-560,0 0-112,87 116-96,-64-47-80,-13 5 32,-10 1-16,-7-5 112,-26-7 48,-3-12 0,1-9-32,0-9-16,5-12-288,3-11-1761,6-10-3601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51.249"/>
    </inkml:context>
    <inkml:brush xml:id="br0">
      <inkml:brushProperty name="width" value="0.025" units="cm"/>
      <inkml:brushProperty name="height" value="0.025" units="cm"/>
    </inkml:brush>
  </inkml:definitions>
  <inkml:trace contextRef="#ctx0" brushRef="#br0">0 0 5539,'0'0'12224,"0"0"-9428,0 0-2020,22 1 278,-7-1-883,-5 0-129,0-1-1,-1 2 1,1-1-1,0 1 1,0 1-1,-1 0 1,1 0-1,-1 1 1,0 0-1,0 1 1,0-1-1,0 2 1,0 0-1,4 3-41,-5-2-59,-1 0 0,0 0 1,-1 1-1,1 0 0,-1 0 0,-1 1 0,1-1 0,-1 1 0,-1 1 0,1-1 0,-1 0 0,-1 1 0,0 0 1,0 0-1,-1 0 0,0 0 0,0 0 0,-1 1 0,0-1 0,-1 0 0,0 1 0,0-1 0,-1 0 0,0 1 1,-2 3 58,2-9-20,-1 0 0,1 1 0,-1-1 0,0 0 0,0 0 0,-1 0 1,1 0-1,-1 0 0,0-1 0,0 1 0,0-1 0,0 0 0,-1 0 1,1 0-1,-1 0 0,0 0 0,0-1 0,0 0 0,0 0 0,0 0 1,0 0-1,-1-1 0,1 1 0,-4 0 20,-12 2 204,1-1 0,-1-1 0,0 0 0,0-2 0,-1 0-204,19 0 49,0 0 268,2 0 19,0 0-122,9 0-14,143 21-3201,-101-17-1399</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52.664"/>
    </inkml:context>
    <inkml:brush xml:id="br0">
      <inkml:brushProperty name="width" value="0.025" units="cm"/>
      <inkml:brushProperty name="height" value="0.025" units="cm"/>
    </inkml:brush>
  </inkml:definitions>
  <inkml:trace contextRef="#ctx0" brushRef="#br0">282 1 10837,'0'0'2839,"0"0"-1151,0 0 287,0 0-263,0 0-658,-4 0-16,6 0-753,112 0 1450,-113 0-1655,-1 0 90,0 0 6,0 0 14,0 0 98,0 0-181,0 10-6,1 136 399,1 7 30,-14 112-530,-23 43-72,34-303 70,-2 55-166,3-57 159,0 1-1,0-1 1,0 1 0,1-1-1,0 0 1,0 1 0,0-1-1,0 0 1,0 0 0,1 1 0,-1-1-1,1 0 1,0 0 0,0-1-1,1 2 10,-1-2 2,-1-1-4,0-1 0,-1 1 0,1 0 0,0-1 0,-1 1 1,1 0-1,-1 0 0,1-1 0,-1 1 0,1 0 0,-1 0 0,1 0 1,-1 0-1,0 0 0,1 0 0,-1 0 0,0 0 0,0 0 2,0 0 16,-13 8 22,-43 12 71,14-7-600,1 2-1,1 2 1,1 2-1,-24 16 492,4 4-5611,37-30-1541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0.367"/>
    </inkml:context>
    <inkml:brush xml:id="br0">
      <inkml:brushProperty name="width" value="0.025" units="cm"/>
      <inkml:brushProperty name="height" value="0.025" units="cm"/>
    </inkml:brush>
  </inkml:definitions>
  <inkml:trace contextRef="#ctx0" brushRef="#br0">205 247 10389,'0'0'1643,"0"0"-816,0 0 515,0 0 363,0 0-713,0 0-330,19-10 448,-12 11-1089,0 0 1,0 1-1,0-1 1,-1 1-1,1 1 1,0 0-1,-1-1 1,0 2-1,0-1 1,0 1-1,0 0 1,-1 0-1,1 1 1,-1-1 0,0 1-1,4 6-21,7 6 74,-1 2 0,-1 0 0,0 1 0,4 11-74,-7-11 3,-1 1 0,-1 1 1,-1 0-1,-1 0 0,-1 0 0,-1 1 0,2 20-3,-3 0 38,-2 0 0,-2 1 0,-3 31-38,0-48 108,-1 0 1,-1 0-1,-1-1 0,-1 0 1,-6 11-109,8-22 81,-2 0 0,0-1 0,0 1 1,-1-2-1,-1 1 0,0-1 0,-1 0 1,-1-1-1,-8 8-81,17-18 31,0 0 1,0-1 0,0 1 0,0 0-1,0-1 1,-1 0 0,1 1-1,0-1 1,-1 0 0,1 0-1,-1 0 1,0-1 0,1 1-1,-1-1 1,1 1 0,-1-1-1,0 0 1,1 0 0,-1 0-1,0 0 1,0-1 0,1 1-1,-1-1 1,1 1 0,-1-1 0,1 0-1,-1 0 1,1 0 0,-1-1-1,1 1 1,0 0 0,0-1-1,-1 0 1,0-1-32,-7-6 16,0-1 0,0 0 0,1-1 0,0 0 0,1 0 0,0-2-16,7 11-5,-31-47 103,3-2-1,1 0 0,4-2 1,1-1-1,3-1 1,-8-38-98,25 82 27,1 0 0,0-1 0,0 1 1,2-1-1,-1 1 0,2-1 1,0-4-28,0 10-5,0-1 0,0 1 0,1-1 0,0 1 0,0 0 1,0-1-1,1 1 0,0 0 0,0 1 0,1-1 0,0 1 1,0-1-1,1 0 5,27-27-61,2 2 0,0 1 0,2 2-1,14-7 62,159-95-279,-157 100 194,0-2-45,-21 12-229,0 1 0,2 2-1,-1 1 1,2 2 0,11-3 359,-44 17-95,-1-1-1,0 1 1,1 0-1,-1 0 0,1 0 1,-1 0-1,1 0 1,-1-1-1,1 1 1,-1 0-1,1 0 1,-1 0-1,1 0 1,-1 0-1,1 0 1,-1 1-1,0-1 0,1 0 1,-1 0-1,1 0 1,-1 0-1,1 0 1,-1 1-1,1-1 1,-1 0-1,0 0 1,1 1-1,-1-1 1,0 0-1,1 1 0,-1-1 1,0 0-1,1 1 1,-1 0 95,1 15-4218,-1-9 3256,0 21-6049</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0.979"/>
    </inkml:context>
    <inkml:brush xml:id="br0">
      <inkml:brushProperty name="width" value="0.025" units="cm"/>
      <inkml:brushProperty name="height" value="0.025" units="cm"/>
    </inkml:brush>
  </inkml:definitions>
  <inkml:trace contextRef="#ctx0" brushRef="#br0">0 16 16167,'0'0'2487,"0"0"-1759,0 0-37,0 0 264,2 0-941,18-3-223,8-2 128,0 1-1,0 2 1,0 0-1,1 2 0,2 2 82,-30-2-20,0 0 0,0 1-1,0-1 1,0 1 0,0-1 0,0 1-1,0-1 1,0 1 0,0 0-1,0-1 1,0 1 0,0 0-1,-1 0 1,1 0 0,0 0-1,0 0 1,-1 0 0,1 0 0,-1 0-1,1 0 1,-1 0 0,1 0-1,-1 0 1,0 0 0,1 0-1,-1 0 1,0 1 0,0 0 20,3 37-137,-3-32 138,0 2 22,-1 0 0,0 1 0,0-1 0,-1 0 0,0 0 0,-1 0 0,0 0 0,0-1 0,0 1 0,-1-1 0,-1 0 0,0 0 0,0 0 0,0-1 0,-1 1 0,-3 2-23,-26 31 439,-2-2-1,-2-1 0,-2-2-438,41-35-21,1 1 65,1 0 1,-1 1-1,1-1 0,0 0 1,0 0-1,0 1 0,0-1 0,0-1 1,0 1-1,0 0 0,0-1 1,1 1-1,-1-1 0,1 1 0,-1-1 1,3 0-45,2 3 142,65 42 63,40 24-227,-35-32-3784,-68-35 391,-7-3-1120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0.297"/>
    </inkml:context>
    <inkml:brush xml:id="br0">
      <inkml:brushProperty name="width" value="0.025" units="cm"/>
      <inkml:brushProperty name="height" value="0.025" units="cm"/>
    </inkml:brush>
  </inkml:definitions>
  <inkml:trace contextRef="#ctx0" brushRef="#br0">351 0 12470,'0'0'1915,"0"0"-709,0 0 1126,0 0-611,0 0-1065,-3 4-165,-120 190 2022,67-102-2726,-61 77 213,113-164-410,-15 17 7,19-21 166,-1 0-1,1-1 1,-1 1-1,0 0 1,1-1-1,-1 1 1,0-1-1,1 1 1,-1-1-1,0 1 1,0-1-1,0 0 1,1 1-1,-1-1 1,0 0-1,0 0 1,0 1-1,0-1 1,0 0-1,1 0 1,-1 0-1,0 0 1,0 0-1,0 0 1,0 0-1,0-1 238,-6-6-6018</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1.315"/>
    </inkml:context>
    <inkml:brush xml:id="br0">
      <inkml:brushProperty name="width" value="0.025" units="cm"/>
      <inkml:brushProperty name="height" value="0.025" units="cm"/>
    </inkml:brush>
  </inkml:definitions>
  <inkml:trace contextRef="#ctx0" brushRef="#br0">1 13 9172,'0'0'6387,"0"0"-5587,0 0 705,0 0 608,0 0-1425,0 0-463,60-13 287,-7 13-16,9 0-192,0 0-304,3 0 0,6 7-1200,0-1-1602,-11-6-1984,-16 0-8628</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1.649"/>
    </inkml:context>
    <inkml:brush xml:id="br0">
      <inkml:brushProperty name="width" value="0.025" units="cm"/>
      <inkml:brushProperty name="height" value="0.025" units="cm"/>
    </inkml:brush>
  </inkml:definitions>
  <inkml:trace contextRef="#ctx0" brushRef="#br0">0 19 15351,'0'0'155,"0"0"370,0 0-381,21-5-245,1 0-10,1 1 1,17 0 110,-37 3-16,-1 2 0,1-1 0,-1 0 0,1 0 0,-1 1 0,0-1 0,1 1 0,-1 0 0,0 0 0,0 0 0,1 0 0,-1 0 0,0 0 0,0 1 0,0-1 0,0 1 0,-1-1 0,1 1 0,0 0 0,-1 0 0,1-1 0,-1 1 0,1 0 0,-1 0 0,0 1 0,0-1 1,0 0-1,0 0 0,0 1 0,0 0 16,1 7 34,0-1 1,0 1 0,-1-1 0,0 1-1,-1-1 1,0 3-35,0-12 12,0 5 116,1 0 1,-1 0 0,-1 0 0,1-1-1,-1 1 1,1 0 0,-1 0-1,-1-1 1,1 1 0,-1 0-1,0-1 1,0 0 0,0 1 0,0-1-1,-1 0 1,0 0 0,0 0-1,0 0 1,0-1 0,0 1-1,-4 2-128,5-5 409,2-1-265,6-1-184,0 1 0,-1-1 1,1 0-1,-1-1 1,1 1-1,-1-1 1,0 0-1,3-2 40,12-4-28,24-6-542,1 2-1,0 2 0,22-1 571,-10 5-5472,21 1 5472,10 4-9671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1.977"/>
    </inkml:context>
    <inkml:brush xml:id="br0">
      <inkml:brushProperty name="width" value="0.025" units="cm"/>
      <inkml:brushProperty name="height" value="0.025" units="cm"/>
    </inkml:brush>
  </inkml:definitions>
  <inkml:trace contextRef="#ctx0" brushRef="#br0">0 11 17976,'0'0'2065,"0"0"-2049,0 0 1073,0 0-257,0 0-832,118-11-48,-22 11 32,10 0-1281,-2 4-1168,-17 11-1649,-24-1-4914</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2.295"/>
    </inkml:context>
    <inkml:brush xml:id="br0">
      <inkml:brushProperty name="width" value="0.025" units="cm"/>
      <inkml:brushProperty name="height" value="0.025" units="cm"/>
    </inkml:brush>
  </inkml:definitions>
  <inkml:trace contextRef="#ctx0" brushRef="#br0">1 44 19161,'0'0'608,"0"0"-64,0 0 865,0 0-1265,173 0-128,-49-6-16,10-6-832,1-1-2146,-12 1-2720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2.629"/>
    </inkml:context>
    <inkml:brush xml:id="br0">
      <inkml:brushProperty name="width" value="0.025" units="cm"/>
      <inkml:brushProperty name="height" value="0.025" units="cm"/>
    </inkml:brush>
  </inkml:definitions>
  <inkml:trace contextRef="#ctx0" brushRef="#br0">0 48 16424,'0'0'1984,"0"0"-1359,0 0 607,0 0 193,0 0-1361,0 0-48,76-8 80,-13 8-192,3 0-464,1 0-497,-5 0-1184,-11-14-1761,-23-11-4834</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2.961"/>
    </inkml:context>
    <inkml:brush xml:id="br0">
      <inkml:brushProperty name="width" value="0.025" units="cm"/>
      <inkml:brushProperty name="height" value="0.025" units="cm"/>
    </inkml:brush>
  </inkml:definitions>
  <inkml:trace contextRef="#ctx0" brushRef="#br0">67 0 10005,'0'0'4097,"-10"24"-3101,-28 81-244,33-87-455,1 0-1,0 1 1,2 0 0,0-1-1,1 1 1,0 0 0,2 0-1,1 1-296,-1 32 223,-1-40-177,0 13 59,0 0-1,2 0 0,1 0 0,3 14-104,-4-32 13,0 1-1,0-1 0,1 0 1,0 0-1,1 0 1,-1 0-1,1 0 0,1-1 1,-1 0-1,1 0 1,0 0-1,0 0 0,1-1 1,0 0-1,0 0 0,6 4-12,7 2 30,0-1-1,1-1 0,1 0 0,-1-2 0,1 0 1,1-1-1,-1-1 0,1-1 0,4-1-29,47 3-963,0-2-1,6-4 964,-56 0-491,-12 0-156,0 1 0,0-2 1,0 1-1,0-2 0,0 1 1,-1-1-1,1-1 0,0 0 0,-1-1 1,9-3 646,17-21-8516</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3.296"/>
    </inkml:context>
    <inkml:brush xml:id="br0">
      <inkml:brushProperty name="width" value="0.025" units="cm"/>
      <inkml:brushProperty name="height" value="0.025" units="cm"/>
    </inkml:brush>
  </inkml:definitions>
  <inkml:trace contextRef="#ctx0" brushRef="#br0">1 110 15831,'0'0'3426,"0"0"-3426,0 0 0,0 0 816,180-37-816,-38 14-1168,15-2-2722,-9 0-4994</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3.646"/>
    </inkml:context>
    <inkml:brush xml:id="br0">
      <inkml:brushProperty name="width" value="0.025" units="cm"/>
      <inkml:brushProperty name="height" value="0.025" units="cm"/>
    </inkml:brush>
  </inkml:definitions>
  <inkml:trace contextRef="#ctx0" brushRef="#br0">258 157 18152,'0'0'1814,"-20"-15"-893,-66-53-724,73 57-83,0 0 0,-1 2 0,0 0 0,-1 0 0,0 1 0,0 1 0,-8-2-114,22 8 4,1 1 0,0 0 0,0 0-1,-1 0 1,1 0 0,0 0 0,0 0 0,-1 0 0,1 0 0,0 0-1,0 0 1,-1 0 0,1 0 0,0 0 0,0 0 0,-1 0 0,1 0-1,0 0 1,0 1 0,-1-1 0,1 0 0,0 0 0,0 0 0,-1 0-1,1 0 1,0 1 0,0-1 0,0 0 0,0 0 0,-1 0-1,1 1 1,0-1 0,0 0 0,0 0 0,0 0 0,0 1 0,0-1-1,-1 0 1,1 0 0,0 1 0,0-1 0,0 0 0,0 0 0,0 1-1,0-1-3,0 14-17,0-11 26,2 46 90,2 0 0,2 0 0,2-1-1,10 30-98,1 4 62,-2 1 0,-5 0 0,-3 0 0,-3 9-62,-6-87-1,2 37-41,-2 1-1,-1-1 1,-3 0-1,-1 1 1,-10 35 42,-4-19-16,-6 8 16,5-17 184,-9 42-184,27-84-17,0 0 1,1 1-1,1-1 1,-1 1-1,1 4 17,1-12 3,0 0-1,0 0 0,0 0 0,0 0 0,0 0 1,0 0-1,0 0 0,0-1 0,1 1 0,-1 0 0,0-1 1,0 1-1,1-1 0,-1 1 0,0-1 0,1 0 1,-1 1-1,0-1 0,1 0-2,5 2 9,42 15-15,-1-2-1,2-3 1,0-1-1,0-3 1,1-2-1,-1-2 1,29-3 6,-36-1-699,91 0-5830,-52-4-4585</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4.685"/>
    </inkml:context>
    <inkml:brush xml:id="br0">
      <inkml:brushProperty name="width" value="0.025" units="cm"/>
      <inkml:brushProperty name="height" value="0.025" units="cm"/>
    </inkml:brush>
  </inkml:definitions>
  <inkml:trace contextRef="#ctx0" brushRef="#br0">359 15 10597,'0'0'1067,"0"0"-395,0 0 638,0 0-18,0 0-545,-9-3-190,-28-8-53,34 11-464,1-1 0,-1 1 0,1 0 0,-1 0 0,1 1 1,-1-1-1,1 0 0,-1 1 0,1-1 0,0 1 0,-1 0 0,1 0 0,-1 0 0,1 0 0,0 0 0,0 1 0,0-1 0,0 1 0,0-1 0,0 1 0,0 0 0,0 0 0,1 0 0,-1 0 0,1 0 0,-1 0-40,-4 6 88,-23 24 286,2 1 1,1 2 0,2 0-1,1 2 1,2 1-1,2 0 1,2 1-1,1 1 1,2 1 0,-6 27-375,17-53 34,0 1 1,0-1 0,2 1-1,0 0 1,1-1 0,0 1-1,1 0 1,1-1 0,1 4-35,0-9-7,-1-1 0,2 1 1,-1-1-1,1 0 0,1 0 1,-1 0-1,2 0 0,-1-1 1,1 0-1,0 0 0,1 0 1,0-1-1,0 0 0,6 4 7,1 0-476,1-1-1,0 0 0,1-1 0,0-1 0,0-1 0,1 0 1,-1-1-1,1-1 0,1 0 0,-1-2 0,12 2 477,58 1-4845</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5.385"/>
    </inkml:context>
    <inkml:brush xml:id="br0">
      <inkml:brushProperty name="width" value="0.025" units="cm"/>
      <inkml:brushProperty name="height" value="0.025" units="cm"/>
    </inkml:brush>
  </inkml:definitions>
  <inkml:trace contextRef="#ctx0" brushRef="#br0">29 6 16776,'0'0'1312,"0"0"-495,0 0 861,0 0-835,5-1-707,49-2-359,-1 1 0,0 3 0,1 3 0,-1 1 0,36 10 223,-82-14-130,0 0 1,0 1-1,-1 0 1,1 0-1,-1 1 1,1 0-1,2 2 130,-7-4-43,0 0-1,0 1 0,-1-1 0,1 1 0,0-1 0,-1 1 0,1 0 0,-1 0 1,0 0-1,0-1 0,1 1 0,-1 1 0,0-1 0,0 0 0,-1 0 0,1 0 0,0 0 1,-1 1-1,0-1 0,1 0 0,-1 1 0,0-1 0,0 1 44,0 3 35,0-1 0,-1 0 0,0 0-1,1 0 1,-2 0 0,1 0 0,-1 0 0,1 0 0,-1 0-1,-1-1 1,1 1 0,-1-1 0,1 1 0,-1-1-1,0 0 1,-1 0 0,1 0 0,-1 0 0,-2 1-35,2-1 10,-127 160 457,1 0-16,104-136-216,-2 0 0,0-2-1,-1-1 1,-14 8-235,42-33 32,1 1 0,-1 0-1,0-1 1,1 1 0,-1 0-1,1-1 1,-1 1 0,1 0-1,-1 0 1,1 0 0,-1 0-1,1-1 1,0 1 0,-1 0-1,1 0 1,0 0 0,0 0-1,0 0 1,0 0 0,0 0-1,0 0 1,0-1 0,0 1-1,0 0 1,0 0 0,1 0-1,-1 0 1,0 0 0,0 0 0,1 0-1,-1-1 1,1 1 0,-1 0-1,1 0 1,-1 0 0,1-1-1,-1 1 1,1 0 0,0-1-1,-1 1 1,1-1 0,0 1-1,0 0-31,41 33-5,-31-25 137,26 21-56,-19-14-183,0-1-1,1 0 1,0-2-1,1 0 1,1-1 0,22 9 107,-37-19-555,0-1 0,1 1 0,0-1 0,-1 0 0,1 0 0,0-1 0,0 0 0,-1 0 0,1-1 1,0 0-1,4-1 555,18-12-4864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0.617"/>
    </inkml:context>
    <inkml:brush xml:id="br0">
      <inkml:brushProperty name="width" value="0.025" units="cm"/>
      <inkml:brushProperty name="height" value="0.025" units="cm"/>
    </inkml:brush>
  </inkml:definitions>
  <inkml:trace contextRef="#ctx0" brushRef="#br0">0 4 14102,'0'0'2671,"0"0"-1681,0 0 691,0 0-235,0 0-1164,10-3-202,-1 3-21,-1 0-1,1 1 1,0 0-1,0 0 1,-1 1-1,1 0 1,-1 1-1,0 0 0,0 0 1,0 1-1,0-1 1,0 2-1,-1-1 1,1 1-1,-1 1 1,2 1-59,20 17-56,-1 1 0,-1 2 1,4 7 55,45 57-3633,-56-67 879,6 7-2923</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5.718"/>
    </inkml:context>
    <inkml:brush xml:id="br0">
      <inkml:brushProperty name="width" value="0.025" units="cm"/>
      <inkml:brushProperty name="height" value="0.025" units="cm"/>
    </inkml:brush>
  </inkml:definitions>
  <inkml:trace contextRef="#ctx0" brushRef="#br0">576 1 14759,'0'0'2822,"0"0"-1482,0 0 573,0 0-457,0 0-970,-10 6-334,2-1-110,1 0 0,0 0 0,0 1 0,0 0 1,1 0-1,-1 1 0,2 0 0,-1 0 0,1 1 0,-4 6-42,-61 101 1783,-63 77-1783,-94 98-2060,226-289 2003,-1 2-297,0 0-1,0-1 1,0 1 0,0-1 0,0 1-1,0-1 1,-1 0 0,1 0 0,-1 0-1,0-1 1,1 1 0,-1 0-1,0-1 1,0 0 0,0 0 0,-2 1 354,-12-1-5774</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6.048"/>
    </inkml:context>
    <inkml:brush xml:id="br0">
      <inkml:brushProperty name="width" value="0.025" units="cm"/>
      <inkml:brushProperty name="height" value="0.025" units="cm"/>
    </inkml:brush>
  </inkml:definitions>
  <inkml:trace contextRef="#ctx0" brushRef="#br0">0 1 15095,'0'0'4290,"0"0"-3938,0 0 1681,0 0-768,0 0-961,0 0 112,143 87-144,-83-45 96,2 1-256,0 1-224,-2-1-160,-4-1-544,-1 3-1153,-9-5-2545,-9-11-2946</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6.383"/>
    </inkml:context>
    <inkml:brush xml:id="br0">
      <inkml:brushProperty name="width" value="0.025" units="cm"/>
      <inkml:brushProperty name="height" value="0.025" units="cm"/>
    </inkml:brush>
  </inkml:definitions>
  <inkml:trace contextRef="#ctx0" brushRef="#br0">0 75 22330,'0'0'544,"0"0"417,0 0 319,0 0-1215,0 0-65,143-48-369,-48 34-223,6 5-1361,-11 5-1921,-19 4-3809</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6.715"/>
    </inkml:context>
    <inkml:brush xml:id="br0">
      <inkml:brushProperty name="width" value="0.025" units="cm"/>
      <inkml:brushProperty name="height" value="0.025" units="cm"/>
    </inkml:brush>
  </inkml:definitions>
  <inkml:trace contextRef="#ctx0" brushRef="#br0">0 146 18985,'0'0'752,"0"0"-32,0 0 1073,0 0-1153,0 0-640,0 0 161,159-54 79,-90 38-240,-9 1-385,-7 3-543,-9-1-897,-19-3-2801,-18-3-3634</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7.053"/>
    </inkml:context>
    <inkml:brush xml:id="br0">
      <inkml:brushProperty name="width" value="0.025" units="cm"/>
      <inkml:brushProperty name="height" value="0.025" units="cm"/>
    </inkml:brush>
  </inkml:definitions>
  <inkml:trace contextRef="#ctx0" brushRef="#br0">174 1 14215,'0'0'715,"-14"26"333,-45 86 934,49-89-1656,0 1 1,1 1-1,2-1 0,0 1 0,2 1 1,-1 11-327,0-5 64,-1-1 1,-1 2-65,-1-7 59,6-20-18,0 0 0,1 0 1,0 0-1,0 0 0,1 0 0,-1 0 1,1 1-1,1-1 0,-1 0 1,1 1-1,0-1 0,2 7-41,-2-12 5,1 0-1,0 0 0,0 1 1,0-1-1,0 0 0,0 0 1,1 0-1,-1 0 0,0 0 1,0-1-1,1 1 0,-1 0 1,1 0-1,-1-1 0,0 1 1,1-1-1,-1 1 0,1-1 1,-1 0-1,1 0 0,-1 1 0,2-1-4,5 1 17,41 10 141,-1-3-1,1-1 1,6-3-158,150 3-154,-178-7-2,-2 1-190,67-3-3296,-89 2 3083,0-1 0,0 1 1,0-1-1,1 0 0,-1 0 1,0 0-1,0 0 0,0 0 1,-1-1-1,2 0 559,-3 1-1064,1-1-1,0 1 1,-1-1-1,1 0 1,-1 0-1,0 0 1,0 1-1,1-1 1,-1 0-1,0-2 1065</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7.386"/>
    </inkml:context>
    <inkml:brush xml:id="br0">
      <inkml:brushProperty name="width" value="0.025" units="cm"/>
      <inkml:brushProperty name="height" value="0.025" units="cm"/>
    </inkml:brush>
  </inkml:definitions>
  <inkml:trace contextRef="#ctx0" brushRef="#br0">0 2 14935,'0'0'4626,"0"0"-4306,0 0 464,0 0-207,0 0-577,152-2-16,-39 2-897,12 0-2368,-13 0-1249</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7.719"/>
    </inkml:context>
    <inkml:brush xml:id="br0">
      <inkml:brushProperty name="width" value="0.025" units="cm"/>
      <inkml:brushProperty name="height" value="0.025" units="cm"/>
    </inkml:brush>
  </inkml:definitions>
  <inkml:trace contextRef="#ctx0" brushRef="#br0">300 104 144,'0'0'16282,"-26"-9"-12880,-188-63-1946,192 62-1405,19 8-24,-1 0-1,0 1 1,0-1 0,1 1-1,-1-1 1,-1 1 0,1 0 0,-2 0-27,5 6-8,1 78-63,4 1 0,8 36 71,7 60 271,-9 1 0,-9 79-271,-1-203 397,0-57-359,0 0-12,0 0 28,0 0-33,0 0-77,1 2 57,0-1 0,0 0 0,0 0 0,0 0 0,0 0 0,1 0 0,-1 0 0,0 0 0,0 0 0,1-1 0,-1 1 0,1 0 0,-1-1 0,0 1 0,1-1-1,1 2 1,17 6-293,-1 0 1,1-1-1,0-1 0,1-1 0,-1-1 1,5 0 291,20 1-2340,1-2 0,12-2 2340,19-1-7907</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8.369"/>
    </inkml:context>
    <inkml:brush xml:id="br0">
      <inkml:brushProperty name="width" value="0.025" units="cm"/>
      <inkml:brushProperty name="height" value="0.025" units="cm"/>
    </inkml:brush>
  </inkml:definitions>
  <inkml:trace contextRef="#ctx0" brushRef="#br0">2 30 12502,'0'0'1822,"0"0"-261,0 0 1160,0 0-734,0 0-1015,-2-9-287,4 8-671,1 1 0,-1-1-1,0 0 1,1 1 0,-1-1-1,0 1 1,1 0 0,-1 0 0,1 0-1,-1 0 1,2 0-14,8 0 55,26-2-25,374-12-3022,-411 42 2992,-2-16 66,-1-1 0,0 1 0,0-1 0,-1 1 0,-1-1 0,0 0 0,0-1 0,-1 1 0,-1-1 0,0 0 0,0 0 0,0 0 0,-2-1 0,1 0-66,-16 18 210,-1-2 0,-1 0 0,0-2 0,-7 3-210,-34 22 218,-55 30-218,10-7 118,174-58 602,61 17-115,-54-11-1379,12-1 774,-55-14-3553,0-1 0,23-1 3553,-26-2-5531</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8.699"/>
    </inkml:context>
    <inkml:brush xml:id="br0">
      <inkml:brushProperty name="width" value="0.025" units="cm"/>
      <inkml:brushProperty name="height" value="0.025" units="cm"/>
    </inkml:brush>
  </inkml:definitions>
  <inkml:trace contextRef="#ctx0" brushRef="#br0">494 0 14999,'0'0'1216,"0"0"593,0 0 672,0 0-1376,0 0-481,-104 117-240,74-55 49,0-2 79,0-2-304,2-2-48,-2-8 0,0-5-304,-2-6 144,-2-1-160,-1-7-865,-2-6-319,0-11-2562,1-12-2641</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9.030"/>
    </inkml:context>
    <inkml:brush xml:id="br0">
      <inkml:brushProperty name="width" value="0.025" units="cm"/>
      <inkml:brushProperty name="height" value="0.025" units="cm"/>
    </inkml:brush>
  </inkml:definitions>
  <inkml:trace contextRef="#ctx0" brushRef="#br0">0 0 13382,'0'0'5427,"0"0"-5107,0 0 1777,0 0-801,0 0-1024,0 0-176,146 67 145,-63-28-49,2 0-80,-5 1-224,-6-3-224,-12-4-17,-6 0-863,-10-2-561,-5-4-1825,-13-6-2208</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0.943"/>
    </inkml:context>
    <inkml:brush xml:id="br0">
      <inkml:brushProperty name="width" value="0.025" units="cm"/>
      <inkml:brushProperty name="height" value="0.025" units="cm"/>
    </inkml:brush>
  </inkml:definitions>
  <inkml:trace contextRef="#ctx0" brushRef="#br0">0 1 14375,'0'0'2465,"0"0"-1665,0 0 1937,0 0-1872,0 0-801,0 0 208,32 81 192,-20-36 128,-3 1-255,-2-3 143,-2-3-448,-1-5-64,1-8-160,-1-10-673,6-15-1168,4-2-4338</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39.656"/>
    </inkml:context>
    <inkml:brush xml:id="br0">
      <inkml:brushProperty name="width" value="0.025" units="cm"/>
      <inkml:brushProperty name="height" value="0.025" units="cm"/>
    </inkml:brush>
  </inkml:definitions>
  <inkml:trace contextRef="#ctx0" brushRef="#br0">2 56 11141,'0'0'267,"0"0"339,0 0 18,0 0 83,0-2-809,0 2 540,-1-1 0,1 0 0,0 1 0,0-1-1,0 0 1,0 0 0,-1 1 0,1-1-1,0 0 1,0 1 0,0-1 0,1 0 0,-1 0-1,0 1 1,0-1 0,0 0 0,0 1 0,1-1-1,-1 0 1,0 1 0,1-2-438,7-2 40,0 0 0,0 1 0,1 0 0,-1 0 0,1 1 0,0 0 0,-1 0 0,1 1 0,6 0-40,2-1 40,12-3-140,0 2 1,1 1-1,-1 1 0,0 2 0,1 1 100,-28-2-19,0 0 0,0 1 0,0-1 0,-1 1-1,1 0 1,0-1 0,0 1 0,0 0 0,0 0 0,-1 0 0,1 1-1,0-1 1,-1 0 0,1 0 0,-1 1 0,0-1 0,1 1-1,-1 0 1,0-1 0,0 1 0,0 0 0,0-1 0,0 1 0,0 0-1,0 0 1,-1 0 0,1 0 0,-1 0 19,2 8 149,0 0 0,-1 0 0,-1 1 1,0-1-1,0 4-149,0 16 313,12 86 706,13 50-1019,2 3 344,-24-144-248,-2 0 1,0 0-1,-1 0 0,-3 12-96,2-34 30,1 0 1,-1 1-1,0-1 1,0 0-1,0 0 1,-1 0-1,1 0 1,-1 0-1,1 0 1,-1-1-1,0 1 1,0 0-1,0-1 1,-1 0-1,1 1 1,-1-1-1,1 0 1,-1 0-1,0 0 1,1-1-1,-1 1 1,0-1-1,0 1 1,0-1-1,-1 0 1,1 0-1,0 0 1,-2-1-31,-11 3-235,0-1-1,0 0 1,0-1 0,-1-1 0,-3-1 235,7 0-516,3 1-103,1-1 1,-1 0-1,0-1 0,1 0 1,-1 0-1,1-1 0,0 0 1,0-1-1,0 0 619,-34-19-7158</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0.069"/>
    </inkml:context>
    <inkml:brush xml:id="br0">
      <inkml:brushProperty name="width" value="0.025" units="cm"/>
      <inkml:brushProperty name="height" value="0.025" units="cm"/>
    </inkml:brush>
  </inkml:definitions>
  <inkml:trace contextRef="#ctx0" brushRef="#br0">9 19 9748,'0'0'6996,"0"0"-5374,0 0-408,0 0 688,0 0-976,-3-3-449,2 3-473,1 0 0,0 0 0,-1 0-1,1-1 1,0 1 0,0 0 0,-1 0 0,1 0-1,0 0 1,0-1 0,-1 1 0,1 0 0,0 0 0,0-1-1,0 1 1,-1 0 0,1 0 0,0-1 0,0 1-1,0 0 1,0 0 0,-1-1 0,1 1 0,0 0-1,0-1 1,0 1 0,0 0 0,0-1 0,0 1 0,0 0-1,0-1 1,0 1 0,0 0 0,0-1 0,0 1-1,0 0 1,1 0 0,-1-1 0,0 1 0,0 0-1,0-1-3,17-3 131,45 4 106,-32 1-94,4-1-49,-3-1-2,0 2 0,-1 1 0,30 5-92,-49-5-3,-1 1 0,0 0 0,0 1-1,0 0 1,-1 0 0,1 1 0,-1 0-1,0 1 1,0 0 0,-1 0 0,1 1-1,-2 0 1,6 5 3,-4 0-10,0-1 0,-1 1 0,-1 0-1,0 1 1,0 0 0,-1 0 0,-1 0 0,0 1-1,-1 0 1,0 0 0,-1 0 0,-1 2 10,2 13 23,-1 1 1,-2 0-1,-1 0 1,-1 0-1,-3 13-23,0-22 64,0 1 0,-2-1 1,0 0-1,-1-1 0,-1 0 1,-2 0-1,1 0 0,-2-1 0,-1 0-64,-11 15 65,-2 0-1,-1-1 0,-2-2 0,-7 6-64,-37 29-372,64-60-129,1-1-1,-1 0 0,0 0 0,0 0 0,0-1 1,-1 0-1,1-1 0,-1 0 0,-1 0 502,-10-1-5431</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0.400"/>
    </inkml:context>
    <inkml:brush xml:id="br0">
      <inkml:brushProperty name="width" value="0.025" units="cm"/>
      <inkml:brushProperty name="height" value="0.025" units="cm"/>
    </inkml:brush>
  </inkml:definitions>
  <inkml:trace contextRef="#ctx0" brushRef="#br0">1 0 16039,'0'0'1441,"0"0"-945,0 0 211,21 5-293,-5-2-395,-7-2-34,0 0 1,0 1 0,0 0 0,0 0-1,0 1 1,-1 0 0,1 1 0,-1 0-1,0 0 1,0 1 0,0 0 0,-1 0-1,0 1 1,0 0 0,3 3 14,-4-2-121,0 0-1,0 1 1,-1 0-1,0 0 1,-1 0 0,1 1-1,-2-1 1,1 1-1,-1 0 1,0 0 0,-1 0-1,0 1 1,-1-1 0,0 0-1,0 1 1,-1-1-1,0 1 1,-2 6 121,1-12 168,0 0-1,0 0 1,-1 0-1,0 0 1,0 0-1,0-1 1,0 1-1,-1-1 1,1 1-1,-1-1 1,0 0-1,0 0 1,0 0-1,0 0 1,-1-1-1,1 1 1,-1-1-168,-1 2 264,0-1 0,0 0 0,-1-1 0,1 1 0,-1-1 0,1 0 0,-1 0 0,0 0 0,1-1 0,-1 0 0,-4 0-264,219-1-4810,-148 0-283</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0.956"/>
    </inkml:context>
    <inkml:brush xml:id="br0">
      <inkml:brushProperty name="width" value="0.025" units="cm"/>
      <inkml:brushProperty name="height" value="0.025" units="cm"/>
    </inkml:brush>
  </inkml:definitions>
  <inkml:trace contextRef="#ctx0" brushRef="#br0">1 90 14311,'0'0'2726,"0"0"-1693,0 0 279,0 0-181,0 0-613,26-14-398,87-40-85,-101 49 34,0 1 0,-1 1 1,1 0-1,1 1 0,-1 0 1,0 0-1,1 2 0,-1-1 1,0 2-1,11 1-69,17 0 417,-37-3-362,-1 1 0,1 0 0,0 0 0,0 0 0,-1 0 0,1 1 0,0-1 0,-1 1 1,1-1-1,0 1 0,-1 0 0,1 0 0,-1 0 0,1 0 0,-1 1 0,0-1 0,1 1 0,-1-1 1,0 1-1,0 0 0,0 0 0,0 0 0,0 0 0,-1 0 0,1 0 0,-1 1 0,1-1 1,-1 1-1,0-1 0,0 1 0,0-1 0,1 3-55,13 30 307,-1 1 0,-2 0 0,7 36-307,17 118 980,-22-109-651,11 53-63,26 158-78,-39-201-184,-5 1 0,-3 21-4,-3-61-125,1-18 53,-2 1 0,-2 4 72,1-29-5,0-1 0,-1 1 0,0-1 0,-1 0 0,1 1 0,-2-1-1,1-1 1,-1 1 0,-5 7 5,6-12-57,-1 0 0,1-1-1,-1 1 1,0-1 0,1 0-1,-2 0 1,1-1 0,0 1-1,0-1 1,-1 0 0,1 0 0,-1 0-1,0-1 1,1 1 0,-1-1-1,0 0 1,0-1 0,-3 1 57,-15 1-807,-1-1 0,0-1 1,-7-2 806,17 1-444,-4 1-509,1-2-1,0-1 1,-7-1 953,-64-25-4986</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1.780"/>
    </inkml:context>
    <inkml:brush xml:id="br0">
      <inkml:brushProperty name="width" value="0.025" units="cm"/>
      <inkml:brushProperty name="height" value="0.025" units="cm"/>
    </inkml:brush>
  </inkml:definitions>
  <inkml:trace contextRef="#ctx0" brushRef="#br0">51 46 13350,'0'0'1385,"0"0"-243,0 0 1083,0 0 88,0 0-1062,0 0-352,-9-2-227,-24-6-103,24 6-169,18 0-189,264-17-1017,-124 8-1990,-52 9-3588,-42 2-2556</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2.101"/>
    </inkml:context>
    <inkml:brush xml:id="br0">
      <inkml:brushProperty name="width" value="0.025" units="cm"/>
      <inkml:brushProperty name="height" value="0.025" units="cm"/>
    </inkml:brush>
  </inkml:definitions>
  <inkml:trace contextRef="#ctx0" brushRef="#br0">0 19 19081,'0'0'2577,"0"0"-2449,0 0 912,0 0-687,0 0-81,198 0-544,-85-2-97,9-2-831,-11 0-2626,-17-5-3633</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2.602"/>
    </inkml:context>
    <inkml:brush xml:id="br0">
      <inkml:brushProperty name="width" value="0.025" units="cm"/>
      <inkml:brushProperty name="height" value="0.025" units="cm"/>
    </inkml:brush>
  </inkml:definitions>
  <inkml:trace contextRef="#ctx0" brushRef="#br0">1 100 16536,'0'0'2225,"0"0"-2145,0 0 2465,0 0-1233,0 0-735,0 0-513,0 0-64,101-10 112,-18-3 128,0 3-240,-7-1-320,-14 1-273,-14-2-799,-11 1-1057,-16-1-2850,-21 1-5826</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2.937"/>
    </inkml:context>
    <inkml:brush xml:id="br0">
      <inkml:brushProperty name="width" value="0.025" units="cm"/>
      <inkml:brushProperty name="height" value="0.025" units="cm"/>
    </inkml:brush>
  </inkml:definitions>
  <inkml:trace contextRef="#ctx0" brushRef="#br0">167 1 17064,'0'0'736,"-18"26"201,-57 86 661,67-97-1461,0 1 0,0 0 0,1 0 0,1 0 0,1 1 0,1 0 1,0 0-1,1 1 0,1-1 0,0 1 0,1-1 0,2 7-137,-3 17 118,-12 231 253,14-267-353,-1 0-1,1 0 1,0 0-1,1 1 1,0-1-1,-1 0 1,1 0-1,1 0 1,-1 0 0,1 0-1,0-1 1,0 1-1,3 4-17,0-3-5,0 1 1,0-1-1,1 0 0,0 0 0,1-1 0,-1 1 0,1-1 0,0-1 5,13 10-68,1-1 0,0-1-1,1-1 1,0-1 0,1-1-1,0-1 1,1-1 0,-1 0-1,1-2 1,8 0 68,-12-3-1117,0-1 0,0-1 0,0-1 0,19-3 1117,-33 3-737,0 0 1,1 0 0,-1-1-1,0 0 1,0-1 0,4-1 736,31-25-8191</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3.286"/>
    </inkml:context>
    <inkml:brush xml:id="br0">
      <inkml:brushProperty name="width" value="0.025" units="cm"/>
      <inkml:brushProperty name="height" value="0.025" units="cm"/>
    </inkml:brush>
  </inkml:definitions>
  <inkml:trace contextRef="#ctx0" brushRef="#br0">0 137 18024,'0'0'2513,"0"0"-2176,0 0 1039,0 0-896,0 0-480,0 0-400,194-77 144,-86 55-1633,0 3-1937,-4 0-3009</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3.704"/>
    </inkml:context>
    <inkml:brush xml:id="br0">
      <inkml:brushProperty name="width" value="0.025" units="cm"/>
      <inkml:brushProperty name="height" value="0.025" units="cm"/>
    </inkml:brush>
  </inkml:definitions>
  <inkml:trace contextRef="#ctx0" brushRef="#br0">500 45 17624,'0'0'1518,"0"0"-592,-20-6 555,-67-20-732,73 22-688,-1 1-1,0 1 1,1 0 0,-1 1-1,0 1 1,0 0 0,-1 1-61,-21 0 63,33-1-44,1 0 0,-1 0 0,1 0-1,-1 0 1,1 0 0,-1 1 0,0 0 0,1-1-1,0 2 1,-1-1 0,1 0 0,0 0-1,-1 1 1,1 0 0,0 0 0,0 0-1,0 0 1,1 0 0,-1 0 0,0 1-1,1-1 1,0 1 0,-1 0 0,1 0-1,0 0 1,0 0 0,1 0 0,-1 0-1,1 0 1,-1 1 0,1 0-19,-4 9 33,1 0 1,0 1-1,1 0 1,1 0-1,0 0 1,0 7-34,1 90 199,2-57-164,3 86 9,-1-78 12,-2 0-1,-3 0 1,-2 0 0,-12 55-56,-34 78 16,-7 34-72,56-225 63,0 1 0,0-1 0,0 0 0,1 0 0,0 1 0,0-1 0,0 0 0,0 0 0,1 1 0,0-1 0,0 0 0,0 0 0,0 0 0,0 0 0,1 0 0,0 0 0,0 0 0,0-1 0,0 1 0,1-1 0,-1 1 0,1-1 0,3 3-7,1-1 17,0 1 0,0-2 0,1 1 0,0-1 0,0 0 0,0-1 1,0 1-1,1-2 0,-1 1 0,1-1 0,1 0-17,28 3-184,1-1-1,-1-2 1,1-1-1,9-3 185,17 1-2124,-36 0-574,-9-4-2019</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1.279"/>
    </inkml:context>
    <inkml:brush xml:id="br0">
      <inkml:brushProperty name="width" value="0.025" units="cm"/>
      <inkml:brushProperty name="height" value="0.025" units="cm"/>
    </inkml:brush>
  </inkml:definitions>
  <inkml:trace contextRef="#ctx0" brushRef="#br0">208 1 18456,'0'0'721,"0"0"607,0 0 913,0 0-1824,0 0-193,0 0-128,35 91 400,-19-35-48,-5 6-192,1-4-16,-1 0-224,-1-2-32,-3-6-496,-3-6-128,-2-9-1009,-2-12-1280,0-15-3442</inkml:trace>
  <inkml:trace contextRef="#ctx0" brushRef="#br0" timeOffset="0.99">1 266 17816,'0'0'2369,"0"0"-1760,0 0 1600,0 0-1521,0 0-688,0 0-112,138-21-48,-55 11-449,5 4-831,1-5-1650,-8 1-2784</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6.369"/>
    </inkml:context>
    <inkml:brush xml:id="br0">
      <inkml:brushProperty name="width" value="0.025" units="cm"/>
      <inkml:brushProperty name="height" value="0.025" units="cm"/>
    </inkml:brush>
  </inkml:definitions>
  <inkml:trace contextRef="#ctx0" brushRef="#br0">500 69 8500,'0'0'747,"0"0"611,0 0 576,0 0-138,0 0-641,0-11-117,0-46 2184,-10 57-2445,-1 1-718,0 0 0,-1 1 0,1 1 0,0-1 0,0 2 0,0 0 0,1 0 0,-1 1 0,1 0 0,-2 2-59,-20 12 226,1 1 1,-15 15-227,23-16 91,0 2 1,2 1-1,0 1 1,1 1-1,2 0 0,0 2 1,2 0-1,1 0 1,1 2-1,1 0 0,1 0 1,2 1-1,1 0 1,1 1-1,2 0 0,0 1 1,3-1-1,0 1 1,2 24-92,1-48-16,1 0 1,0 0-1,0 0 1,1 0-1,0-1 0,0 1 1,0-1-1,1 1 1,0-1-1,0 0 1,1 0-1,3 5 16,0-2 29,0-1 0,1 1 0,0-2 1,0 1-1,1-1 0,-1 0 0,11 5-29,-4-3-286,0-1 0,1-1-1,0 0 1,0-1 0,1-1 0,-1 0 0,1-2 0,0 1 0,1-2 0,8 0 286,-11-2-903,-4 1-312,0-1-1,0 0 0,0-1 0,1 0 0,-1-1 1216,25-13-7350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6.784"/>
    </inkml:context>
    <inkml:brush xml:id="br0">
      <inkml:brushProperty name="width" value="0.025" units="cm"/>
      <inkml:brushProperty name="height" value="0.025" units="cm"/>
    </inkml:brush>
  </inkml:definitions>
  <inkml:trace contextRef="#ctx0" brushRef="#br0">538 7 1377,'0'0'6723,"0"0"-4183,0 0-542,0 0 307,0 0-707,0-5 1622,0 5-3171,0 0 1,-1 0-1,1-1 1,0 1-1,0 0 1,0 0-1,-1 0 1,1 0-1,0 0 1,0 0-1,-1 0 1,1 0 0,0 0-1,0 0 1,0 0-1,-1 0 1,1 0-1,0 0 1,0 0-1,-1 0 1,1 0-1,0 0 1,0 0-1,-1 0 1,1 0-1,0 0 1,0 0-1,0 0 1,-1 0-1,1 1 1,0-1-1,0 0 1,0 0-1,-1 0 1,1 0-1,0 1 1,0-1-1,0 0 1,0 0-1,0 0 1,-1 1-1,1-1 1,0 0-50,-47 38 1077,-12 15-1077,-14 11 324,-270 222-468,343-286-249,-6 6 904,5-4-2007,5-1-4714,23-3 1536</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7.102"/>
    </inkml:context>
    <inkml:brush xml:id="br0">
      <inkml:brushProperty name="width" value="0.025" units="cm"/>
      <inkml:brushProperty name="height" value="0.025" units="cm"/>
    </inkml:brush>
  </inkml:definitions>
  <inkml:trace contextRef="#ctx0" brushRef="#br0">469 1 11909,'0'0'3778,"0"0"-3362,0 0 2370,0 0-1058,0 0-655,0 0-801,-132 139 544,105-85-255,-6-3-65,1-1-128,-2-6-368,-3-5 0,2-8-112,-2-6-176,3-6-1057,-1-13-1440,3-6-3986</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7.440"/>
    </inkml:context>
    <inkml:brush xml:id="br0">
      <inkml:brushProperty name="width" value="0.025" units="cm"/>
      <inkml:brushProperty name="height" value="0.025" units="cm"/>
    </inkml:brush>
  </inkml:definitions>
  <inkml:trace contextRef="#ctx0" brushRef="#br0">0 1 11397,'0'0'6675,"0"0"-6211,0 0 1457,0 0-448,0 0-673,0 0-784,106 95 705,-62-41-561,0 0-32,-3-2-128,-2 0-304,-2-9-32,0-3-929,-2-9-368,-3-11-2096,-2-7 95,-3-9-6707</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7.772"/>
    </inkml:context>
    <inkml:brush xml:id="br0">
      <inkml:brushProperty name="width" value="0.025" units="cm"/>
      <inkml:brushProperty name="height" value="0.025" units="cm"/>
    </inkml:brush>
  </inkml:definitions>
  <inkml:trace contextRef="#ctx0" brushRef="#br0">1 0 10757,'0'0'5298,"0"0"-4994,0 0 2674,0 0-1297,0 0-369,0 0-1136,2 13 321,5 24-177,-2 13 224,-5 6-368,0 2-64,0-2-112,4-2-752,3-9-945,0-20-4418</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8.702"/>
    </inkml:context>
    <inkml:brush xml:id="br0">
      <inkml:brushProperty name="width" value="0.025" units="cm"/>
      <inkml:brushProperty name="height" value="0.025" units="cm"/>
    </inkml:brush>
  </inkml:definitions>
  <inkml:trace contextRef="#ctx0" brushRef="#br0">0 1 10789,'0'0'5917,"0"0"-4255,0 0-93,0 0 224,0 0-835,0 0-748,0 5-180,5 178 936,21 117-966,-4-183-2639,-14-84 282,-1 0 0,-2 0 0,-2 0 0,0 3 2357,-3-34-11539</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9.040"/>
    </inkml:context>
    <inkml:brush xml:id="br0">
      <inkml:brushProperty name="width" value="0.025" units="cm"/>
      <inkml:brushProperty name="height" value="0.025" units="cm"/>
    </inkml:brush>
  </inkml:definitions>
  <inkml:trace contextRef="#ctx0" brushRef="#br0">1 21 3762,'0'0'14022,"0"0"-13638,0 0-160,0 0 865,0 0-161,200-20-928,-85 20-32,10 0-1072,-3 0-2050,-9 0-1360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9.369"/>
    </inkml:context>
    <inkml:brush xml:id="br0">
      <inkml:brushProperty name="width" value="0.025" units="cm"/>
      <inkml:brushProperty name="height" value="0.025" units="cm"/>
    </inkml:brush>
  </inkml:definitions>
  <inkml:trace contextRef="#ctx0" brushRef="#br0">514 1 12566,'0'0'4082,"0"0"-4082,0 0 1792,0 0-79,0 0-688,0 0-753,-41 31 512,11 2 33,-12 8-401,-11 5 16,-7 2-272,-4 3-160,-3-1-48,7-4-128,14-7-849,12-12-207,17-10-2674,17-17-1953</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49.707"/>
    </inkml:context>
    <inkml:brush xml:id="br0">
      <inkml:brushProperty name="width" value="0.025" units="cm"/>
      <inkml:brushProperty name="height" value="0.025" units="cm"/>
    </inkml:brush>
  </inkml:definitions>
  <inkml:trace contextRef="#ctx0" brushRef="#br0">560 0 14967,'0'0'4482,"0"0"-3314,0 0 913,0 0-592,0 0-929,0 0-288,-118 79-63,82-11 143,-8 7-96,0 6-192,-7 0-64,1-7-32,-3-1-192,4-5-1025,3-6-304,7-16-1088,9-19-3249</inkml:trace>
  <inkml:trace contextRef="#ctx0" brushRef="#br0" timeOffset="1">30 44 14823,'0'0'6131,"0"0"-5763,0 0 1537,0 0-737,0 0-944,0 0-112,157 91-16,-88-33-96,0 6-944,-2 3 16,-3-9-1394,-8-11-2624,-13-14-3682</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50.069"/>
    </inkml:context>
    <inkml:brush xml:id="br0">
      <inkml:brushProperty name="width" value="0.025" units="cm"/>
      <inkml:brushProperty name="height" value="0.025" units="cm"/>
    </inkml:brush>
  </inkml:definitions>
  <inkml:trace contextRef="#ctx0" brushRef="#br0">103 0 12294,'0'0'2179,"0"0"-365,0 0 158,0 0-1142,9 8-1110,-4-4 240,-1-1 17,0 0 0,0 1 0,0-1-1,-1 1 1,0 0 0,2 2 23,-4-4 6,0-1-1,0 1 1,0 0-1,0 0 1,-1-1-1,1 1 1,-1 0 0,1 0-1,-1 0 1,1 0-1,-1 0 1,0 0-1,0 0 1,0 0-1,0-1 1,0 1 0,-1 0-1,1 0 1,-1 0-1,1 0 1,-1 0-1,1 0 1,-1 0-6,-5 8 319,-1-1-1,1 1 1,-1-1-1,-1 0 1,0 0 0,0-1-1,-1 0 1,0-1 0,-9 7-319,-38 35 1987,55-49-1982,1 0 0,-1 1 0,1-1-1,0 0 1,-1 1 0,1-1 0,0 0-1,-1 1 1,1-1 0,0 1-1,0-1 1,0 1 0,-1-1 0,1 1-1,0-1 1,0 1 0,0-1-1,0 1 1,0-1 0,0 1 0,0-1-1,0 1 1,0-1 0,0 1-1,0-1 1,0 1 0,0-1 0,0 1-1,0-1 1,1 0 0,-1 1-1,0-1 1,0 1 0,1-1 0,-1 1-1,0-1 1,0 0 0,1 1 0,-1-1-1,1 1-4,18 9 49,48 9-1535,1-3 1,0-3-1,1-2 1,0-4 0,33-2 1485,-23-4-3426</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1.748"/>
    </inkml:context>
    <inkml:brush xml:id="br0">
      <inkml:brushProperty name="width" value="0.025" units="cm"/>
      <inkml:brushProperty name="height" value="0.025" units="cm"/>
    </inkml:brush>
  </inkml:definitions>
  <inkml:trace contextRef="#ctx0" brushRef="#br0">212 1 11365,'0'0'2858,"0"0"-1642,0 0 1017,0 0 99,0 0-1377,0 0-902,0 0 0,0 0 0,0 1 1,0-1-1,0 0 0,0 0 0,1 0 0,-1 0 0,0 0 1,0 0-1,0 0 0,0 0 0,0 0 0,0 0 0,0 0 0,0 0 1,0 0-1,1 1 0,-1-1 0,0 0 0,0 0 0,0 0 1,0 0-1,0 0 0,0 0 0,0 0 0,1 0 0,-1 0 1,0 0-1,0 0 0,0 0 0,0-1 0,0 1 0,0 0 1,0 0-1,0 0 0,1 0 0,-1 0 0,0 0 0,0 0 1,0 0-1,0 0 0,0 0 0,0 0 0,0 0 0,0 0 0,0 0 1,0-1-1,0 1 0,1 0 0,-1 0 0,0 0 0,0 0 1,0 0-54,-1 26 134,-2 1 1,0-1-1,-2 0 1,-1 0-1,0-1 0,-2 1 1,-1-1-1,-4 5-134,-25 49-1407,-40 62 1407,32-60-2878,45-81-1776,2-8 323,5-22-6007</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51.005"/>
    </inkml:context>
    <inkml:brush xml:id="br0">
      <inkml:brushProperty name="width" value="0.025" units="cm"/>
      <inkml:brushProperty name="height" value="0.025" units="cm"/>
    </inkml:brush>
  </inkml:definitions>
  <inkml:trace contextRef="#ctx0" brushRef="#br0">10 65 14599,'0'0'1878,"0"0"-966,0 0 670,0 0 182,0 0-990,0 0-393,-7 0 33,4 0-431,5 0 122,3 0-47,90 0 12,-1-3-1,67-13-69,11-15-6011,-94 17-466</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51.795"/>
    </inkml:context>
    <inkml:brush xml:id="br0">
      <inkml:brushProperty name="width" value="0.025" units="cm"/>
      <inkml:brushProperty name="height" value="0.025" units="cm"/>
    </inkml:brush>
  </inkml:definitions>
  <inkml:trace contextRef="#ctx0" brushRef="#br0">0 395 8388,'5'-22'323,"-1"1"-445,7-32 2082,11-29-1960,-18 68 698,1-1 0,1 1 1,0 0-1,1 0 0,0 1 1,1 0-1,0 0 0,9-9-698,-16 22 71,-1-1 0,1 1 0,-1-1 0,1 1-1,-1-1 1,1 1 0,-1-1 0,1 1 0,-1 0 0,1-1-1,0 1 1,-1 0 0,1 0 0,0 0 0,-1-1 0,1 1-1,0 0 1,-1 0 0,1 0 0,0 0 0,0 0-1,-1 0 1,1 0 0,0 0 0,-1 0 0,1 1 0,0-1-1,-1 0 1,1 0 0,0 1 0,-1-1 0,1 0-1,-1 1 1,1-1 0,0 0 0,-1 1 0,1-1 0,-1 1-1,1-1 1,-1 1 0,0-1 0,1 1 0,-1 0-71,20 30-818,-16-23 1061,5 9-201,-1 2 0,0-1 1,-1 1-1,-1 0 0,-1 1 0,2 11-42,-2 6-812,-1 0 0,-2 1 1,-2 4 811,0-41-884,4-16-156,9-32 635,3 0 0,1 2 0,22-43 405,-32 74 106,1-1 1,1 1 0,0 1-1,1 0 1,0 0-1,1 1 1,0 0 0,1 1-1,0 0 1,1 1 0,0 1-1,1 0 1,0 0-1,2 1-106,-15 7 51,1 0-1,-1 0 1,1 0-1,0 0 1,-1 0-1,1 1 1,0-1-1,0 1 1,0-1-1,-1 1 1,1 0-1,0 0 1,0 0-1,0 0 1,0 0-1,-1 0 1,1 0-1,0 0 0,0 1 1,0-1-1,-1 1 1,1 0-1,0-1 1,0 1-1,-1 0 1,1 0-1,-1 0 1,1 0-1,-1 0 1,1 0-1,-1 1 1,0-1-1,1 0 1,-1 1-1,0-1 1,0 1-1,0-1 1,0 1-1,0-1 0,0 1 1,-1 0-1,1 0-50,2 9 144,0 0 0,0 0 0,-2 1 0,1-1 0,-1 1 0,-1 4-144,0-15 10,1 26 349,-1 0 1,-1 1 0,-2-1-1,0 0 1,-4 7-360,4-21 74,-1 1 0,0-1-1,-1 0 1,-1 0 0,0-1-1,0 0 1,-2 0 0,1 0 0,-1-1-1,-1 0 1,-3 2-74,0-2 41,6-12-244,3-23-286,4 6 191,1-1 0,0 1 0,1-1 0,1 1 0,1 0 0,1 0 0,0 1 1,2 0-1,-1 0 0,9-12 298,-7 14-12,0 1 0,1 0-1,0 1 1,1 0 0,0 0 0,2 1 0,-1 1 0,1 0 0,1 1 0,0 0 0,0 1 0,1 0 12,-14 9 206,0-1 0,0 1-1,0-1 1,1 1 0,-1 0 0,0-1 0,0 1-1,0 0 1,1 0 0,-1 0 0,0 0 0,0 0 0,1 0-1,-1 0 1,0 1 0,0-1 0,0 0 0,1 1-1,-1-1 1,0 1 0,1 0-206,1 0 196,0 1 0,-1 0 0,1 0-1,-1 1 1,1-1 0,-1 1 0,0-1 0,2 3-196,5 9 27,-1 0 1,0 0 0,3 9-28,-4-10 383,2 8-316,0 1 0,-2-1 0,0 1 0,-1 0 0,-1 1 0,-1 0 0,0 13-67,-2 3-1994,-1 0 0,-3 14 1994,-3-17-4834,-5-10-4042</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52.124"/>
    </inkml:context>
    <inkml:brush xml:id="br0">
      <inkml:brushProperty name="width" value="0.025" units="cm"/>
      <inkml:brushProperty name="height" value="0.025" units="cm"/>
    </inkml:brush>
  </inkml:definitions>
  <inkml:trace contextRef="#ctx0" brushRef="#br0">10 1 18424,'0'0'1345,"0"0"-32,0 0 544,0 0-1137,0 0-512,0 0 256,-7 132-160,4-84-176,3-5-48,0-5-160,0-5-848,0-6-433,3-15-3313,13-10-5186</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52.453"/>
    </inkml:context>
    <inkml:brush xml:id="br0">
      <inkml:brushProperty name="width" value="0.025" units="cm"/>
      <inkml:brushProperty name="height" value="0.025" units="cm"/>
    </inkml:brush>
  </inkml:definitions>
  <inkml:trace contextRef="#ctx0" brushRef="#br0">0 35 17928,'0'0'2625,"0"0"-2272,0 0 79,0 0 816,0 0-1248,127-35-304,-37 35-496,4 0-961,-1 10-2417,-20 19-2513</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53.024"/>
    </inkml:context>
    <inkml:brush xml:id="br0">
      <inkml:brushProperty name="width" value="0.025" units="cm"/>
      <inkml:brushProperty name="height" value="0.025" units="cm"/>
    </inkml:brush>
  </inkml:definitions>
  <inkml:trace contextRef="#ctx0" brushRef="#br0">0 425 14711,'6'-30'16,"-3"10"51,1 1 1,0-1-1,2 1 1,0 1 0,1-1-1,1 1 1,1 0-1,0 1 1,5-6-68,-1 5 154,0 2-1,0 0 1,11-8-154,-18 18 187,1 0 0,0 0 1,0 1-1,0 0 1,1 0-1,0 1 1,0 0-1,0 0 1,4 0-188,-11 4 83,-1 0-1,1 0 1,0 0 0,-1 0 0,1 0 0,0 0 0,-1 0 0,1 0 0,-1 0 0,1 0 0,0 0 0,-1 0 0,1 1-1,-1-1 1,1 0 0,0 0 0,-1 1 0,1-1 0,-1 0 0,1 1 0,-1-1 0,1 1 0,-1-1 0,1 1-1,-1-1 1,0 1 0,1-1 0,-1 1 0,0-1 0,1 1 0,-1-1 0,0 1 0,0 0 0,1-1 0,-1 1-1,0 0 1,0-1 0,0 1 0,0-1 0,0 1-83,4 35-366,-3-24 711,5 86 1117,-5 73-1462,-1-90-49,-1-57-507,0-22 73,0-5-52,-1-39-879,6 7 1445,2 0-1,0 1 0,3-1 1,1 2-1,1-1 1,2 1-1,1 1 0,15-26-30,-16 36 59,0 0 1,12-14-60,-19 28 95,0 1 0,1-1 0,0 1 1,0 1-1,0-1 0,1 1 0,0 0 1,2 0-96,-9 5 36,-1 1 1,1 0 0,0-1 0,-1 1 0,1 0-1,0 0 1,-1-1 0,1 1 0,0 0 0,-1 0-1,1 0 1,0 0 0,0 0 0,-1 0 0,1 0 0,0 0-1,-1 0 1,1 0 0,0 0 0,-1 0 0,1 1-1,0-1 1,-1 0 0,1 0 0,0 1 0,-1-1-1,1 0 1,0 1 0,-1-1 0,1 1 0,-1-1-1,1 1 1,-1-1 0,1 1 0,-1-1 0,0 1-1,1-1 1,-1 1 0,0 0 0,1-1 0,-1 1-1,0 0 1,1-1 0,-1 1-37,9 40 13,-7-25 209,7 24 64,-1 1 1,-2 0-1,-2 0 0,-2 1 1,-2-1-1,-3 19-286,3-57-41,-1 0 0,0 1 0,0-1-1,0 0 1,-1 1 0,1-1 0,-1 0 0,1 0 0,-1 0 0,0 0 0,0-1-1,-1 1 42,3-2-509,0-21-1076,0 0 1265,0 0 0,2-1 0,1 1 1,0 0-1,2 0 0,0 1 0,1 0 0,1-1 0,0 2 0,3-4 320,32-51-1125,-37 66 1193,0 0 1,1 0-1,-1 1 0,1 0 1,0 0-1,1 1 0,-1-1 0,5-2-68,-10 8 118,-1 0-1,0 0 0,0 0 1,0 0-1,1 0 1,-1 0-1,0-1 0,0 1 1,0 0-1,1 0 0,-1 0 1,0 0-1,0 0 0,1 0 1,-1 0-1,0 0 1,0 0-1,0 0 0,1 0 1,-1 0-1,0 0 0,0 0 1,1 0-1,-1 0 0,0 1 1,0-1-1,0 0 0,1 0 1,-1 0-1,0 0 1,0 0-1,0 0 0,1 1 1,-1-1-1,0 0 0,0 0 1,0 0-1,0 0 0,0 1 1,0-1-1,1 0 1,-1 0-1,0 0 0,0 1 1,0-1-1,0 0 0,0 0 1,0 0-1,0 1 0,0-1 1,0 0-1,0 0-117,2 18-518,-2-6 792,27 92 165,-16-68-130,-2 1 0,-1-1 0,2 37-309,-8-33-2946,-2 38 2946,-1-65-1074,0 0-1,-1 0 1,-1 0 0,0 0-1,-1 0 1,0-1 0,-4 8 1074,-2 3-11875</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53.354"/>
    </inkml:context>
    <inkml:brush xml:id="br0">
      <inkml:brushProperty name="width" value="0.025" units="cm"/>
      <inkml:brushProperty name="height" value="0.025" units="cm"/>
    </inkml:brush>
  </inkml:definitions>
  <inkml:trace contextRef="#ctx0" brushRef="#br0">227 0 16952,'0'0'2110,"0"0"-1331,0 0-336,0 0-1270,0 23-475,1 10 627,-2 0 0,-2 0 675,2-26-54,0-1-1,-1 0 1,1 0-1,-1 0 1,-1 0 0,1 0-1,-1 0 1,0 0-1,-1-1 1,1 0 0,-1 0-1,0 0 1,0 0-1,-1 0 55,-6 5 92,0 0-1,-1-1 1,0-1-1,-9 5-91,16-10 57,-94 49 4046,89-43-1768,16-1-1659,18 0-741,19-2-801,-1-2-1,1-1 1,-1-3 0,3-1 866,8 1-4424,-3 0-3550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53.687"/>
    </inkml:context>
    <inkml:brush xml:id="br0">
      <inkml:brushProperty name="width" value="0.025" units="cm"/>
      <inkml:brushProperty name="height" value="0.025" units="cm"/>
    </inkml:brush>
  </inkml:definitions>
  <inkml:trace contextRef="#ctx0" brushRef="#br0">72 0 15847,'0'0'2663,"0"0"-1908,0 0 267,0 0 154,23 7-906,-11-3-264,1-1 37,1 1-1,-1 1 1,0 0 0,-1 1-1,1 0 1,-1 1-1,0 0 1,-1 1-1,0 0 1,0 1-1,7 8-41,-4-1 60,-2 1 0,0 1 1,-1 0-1,-1 1 0,-1 0 1,0 0-1,-1 1 0,-2 0 1,0 1-1,-1-1 0,-1 1 1,0 0-1,-2 0 1,-1 0-1,0 0 0,-2 1 1,0-1-1,-2 0 0,-1 7-61,0-14-2,0 0-1,-1 1 1,-1-1-1,0-1 0,-1 1 1,-1-1-1,0-1 1,0 1-1,-1-1 0,-1-1 1,-9 10 2,-3 1-721,-2-1 1,0-1-1,0-1 1,-2-1-1,-4 1 721,-33 12-5933,6-13-7796</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54.194"/>
    </inkml:context>
    <inkml:brush xml:id="br0">
      <inkml:brushProperty name="width" value="0.025" units="cm"/>
      <inkml:brushProperty name="height" value="0.025" units="cm"/>
    </inkml:brush>
  </inkml:definitions>
  <inkml:trace contextRef="#ctx0" brushRef="#br0">173 5 9812,'0'0'6852,"0"0"-4785,0 0-498,0 0-264,12-1-617,-6 0-646,0 0-41,-1 0 0,0 1-1,0 0 1,0 0 0,0 0-1,1 0 1,-1 1 0,0 0-1,0 0 1,0 0 0,0 1 0,0 0-1,0 0 1,-1 0 0,1 0-1,3 3 0,-3-2-27,-1 1 1,0-1-1,0 1 0,0-1 0,0 1 0,0 0 1,-1 1-1,0-1 0,0 0 0,0 1 0,0 0 1,-1 0-1,0 0 0,0 0 0,0 0 0,-1 0 1,1 0-1,-1 1 0,0-1 0,-1 0 0,1 1 1,-1 0 26,-1-3 1,0-1 0,1 0-1,-1 1 1,0-1 0,0 0 0,-1 1 0,1-1 0,0 0 0,-1 0 0,1 0 0,-1 0 0,0 0 0,0-1 0,0 1 0,0 0 0,0-1 0,0 0 0,0 1 0,0-1 0,0 0 0,-1 0-1,-55 21 132,49-19-98,-51 13 167,-1-3 0,-38 3-201,85-14 17,14-2-11,0 0-1,0 0 0,0 0 1,0 0-1,0 0 0,0 0 1,0 0-1,0 0 0,0 1 1,1-1-1,-1 0 0,0 0 1,0 0-1,0 0 0,0 0 1,0 0-1,0 0 0,0 0 1,0 0-1,0 0 0,0 0 1,-1 1-1,1-1 0,0 0 1,0 0-1,0 0 0,0 0 1,0 0-1,0 0 0,0 0 1,0 0-1,0 0 0,0 0 1,0 0-1,0 0 0,0 0 1,0 1-1,0-1 0,0 0 1,0 0-1,0 0 0,-1 0 1,1 0-1,0 0 0,0 0 1,0 0-1,0 0 0,0 0 1,0 0-1,0 0 0,0 0 1,0 0-1,0 0 0,-1 0-5,14 4 84,20 3 102,191 27 461,-75-15-3869,-94-16-1484</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5:54.890"/>
    </inkml:context>
    <inkml:brush xml:id="br0">
      <inkml:brushProperty name="width" value="0.025" units="cm"/>
      <inkml:brushProperty name="height" value="0.025" units="cm"/>
    </inkml:brush>
  </inkml:definitions>
  <inkml:trace contextRef="#ctx0" brushRef="#br0">68 0 12758,'0'0'5872,"0"0"-3978,0 0-800,0 0 464,0 0-958,11 6-445,18 6-68,0-2 1,1-1-1,0-1 1,0-2-1,6 0-87,-5-1 97,1 1 1,-1 2-1,0 0 1,-1 3-1,0 0 1,11 8-98,-37-17 36,0 1 0,0 0-1,0 0 1,-1 0 0,1 1 0,-1-1 0,0 1 0,0 0 0,0 0 0,-1 0-1,1 0 1,-1 1 0,0-1 0,0 0 0,-1 1 0,2 3-36,1 10 156,-1-1 0,0 1 0,0 15-156,-3-24 46,5 83 372,-5-1-1,-4 1 1,-4-1-1,-13 58-417,-5 58 582,0 185-582,20-248-43,4-104 63,-1 18 38,-2 0 0,-4 8-58,8-64-31,0-1 0,0-1 0,-1 1 0,1 0 0,-1 0 0,1 0 0,0-1 0,-1 1 0,1 0 0,-1-1 0,0 0 0,1 1 0,-1-1 0,1 0 0,-1 0-1,1 0 1,-1 0 0,0 0 0,1 0 0,-2 0 31,-2 0-35,-126 14-6317,-39 14 6352,62-10-5739</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32.930"/>
    </inkml:context>
    <inkml:brush xml:id="br0">
      <inkml:brushProperty name="width" value="0.025" units="cm"/>
      <inkml:brushProperty name="height" value="0.025" units="cm"/>
    </inkml:brush>
  </inkml:definitions>
  <inkml:trace contextRef="#ctx0" brushRef="#br0">0 11 12550,'0'0'416,"0"0"-400,0 0 1457,0 0 143,0 0-575,0 0-129,0-10-255,0 10 303,0 0-560,0 0 0,0 0-336,0 4-64,14 10 0,5 3-896,4 2-1825,-3-11-2322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2.081"/>
    </inkml:context>
    <inkml:brush xml:id="br0">
      <inkml:brushProperty name="width" value="0.025" units="cm"/>
      <inkml:brushProperty name="height" value="0.025" units="cm"/>
    </inkml:brush>
  </inkml:definitions>
  <inkml:trace contextRef="#ctx0" brushRef="#br0">346 1 13702,'0'0'3570,"0"0"-2474,0 0 569,0 0-235,-5 10-742,-40 98 429,24-53 24,-17 31-1141,20-50-207,-1 0 0,-2-2 0,-1 0 0,-2-1 1,-2-2-1,-2 2 207,25-30-408,-1 1 0,1-1-1,-1 0 1,0 0 0,0 0 0,-1-1 0,1 1-1,0-1 1,-1 0 0,0 0 0,1-1 0,-2 1 408,-18 0-5656</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32.594"/>
    </inkml:context>
    <inkml:brush xml:id="br0">
      <inkml:brushProperty name="width" value="0.025" units="cm"/>
      <inkml:brushProperty name="height" value="0.025" units="cm"/>
    </inkml:brush>
  </inkml:definitions>
  <inkml:trace contextRef="#ctx0" brushRef="#br0">1 52 10629,'0'0'2548,"0"0"-1583,0 0 255,0 0 581,0 0-377,0-8-495,0-27-374,0 26-43,0 9-93,0 0-131,0 0-5,0 0-75,0 0 146,0 0-113,0 0 12,0 11-146,0 43 22,0 53 336,5 1-465,-2-74-12,1 1 0,2-2-1,2 1 1,1-1 0,4 8 12,-13-41-58,0 0-1,0-1 1,0 1-1,0 0 1,0 0-1,1 0 1,-1-1-1,0 1 1,0 0 0,0 0-1,0 0 1,0 0-1,0-1 1,1 1-1,-1 0 1,0 0-1,0 0 1,0 0-1,0 0 1,1 0-1,-1-1 1,0 1-1,0 0 1,0 0-1,1 0 1,-1 0-1,0 0 1,0 0-1,1 0 1,-1 0-1,0 0 1,0 0 0,0 0-1,1 0 1,-1 0-1,0 0 1,0 0-1,0 0 1,1 0-1,-1 1 1,0-1-1,0 0 1,0 0-1,1 0 1,-1 0-1,0 0 1,0 0-1,0 0 1,0 1-1,0-1 1,1 0-1,-1 0 1,0 0-1,0 0 1,0 1 0,0-1-1,0 0 59,5-22-2552,-2-22-2698</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33.831"/>
    </inkml:context>
    <inkml:brush xml:id="br0">
      <inkml:brushProperty name="width" value="0.025" units="cm"/>
      <inkml:brushProperty name="height" value="0.025" units="cm"/>
    </inkml:brush>
  </inkml:definitions>
  <inkml:trace contextRef="#ctx0" brushRef="#br0">10 1 10453,'0'0'2297,"0"0"-1713,0 0-56,0 0 780,0 0-121,0 0-688,0 0-214,0 0-162,0 0 69,0 0-93,0 0 63,0 2 1,-9 88 1579,9-89-1904,0-1-343,6-2-1445,-3 1 1846,0-1 0,0 0 0,0 0 0,0 0 1,0 0-1,-1-1 0,1 1 0,-1-1 0,0 0 0,1 0 0,-1 0 0,-1 0 0,1 0 0,1-2 104,-1 1 228,-1 1 0,0-1 0,0 0 1,0 1-1,0-1 0,0 0 0,-1 0 0,1 0 0,-1 0-228,0 4 589,0 0-191,0 0-118,0 0-29,0 0-353,0 0-813,5 0-4821,1 0-309</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35.780"/>
    </inkml:context>
    <inkml:brush xml:id="br0">
      <inkml:brushProperty name="width" value="0.025" units="cm"/>
      <inkml:brushProperty name="height" value="0.025" units="cm"/>
    </inkml:brush>
  </inkml:definitions>
  <inkml:trace contextRef="#ctx0" brushRef="#br0">1 3 11157,'0'0'1486,"0"0"-960,0 0 533,0 0 211,0 0-291,1-3-499,7 57 3669,-1 29-4149,-4-52 312,7 46 148,12 37-460,2 16-145,-21-107-320,-3-17-7509,0-23 923</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36.112"/>
    </inkml:context>
    <inkml:brush xml:id="br0">
      <inkml:brushProperty name="width" value="0.025" units="cm"/>
      <inkml:brushProperty name="height" value="0.025" units="cm"/>
    </inkml:brush>
  </inkml:definitions>
  <inkml:trace contextRef="#ctx0" brushRef="#br0">1 13 13798,'0'0'3714,"0"0"-3346,0 0-112,0 0 1345,0 0-945,0 0-656,28-12-112,8 14 32,8 12 80,2 9-1344,0 6-1009,-6 4-1921,-13 9-7092</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36.446"/>
    </inkml:context>
    <inkml:brush xml:id="br0">
      <inkml:brushProperty name="width" value="0.025" units="cm"/>
      <inkml:brushProperty name="height" value="0.025" units="cm"/>
    </inkml:brush>
  </inkml:definitions>
  <inkml:trace contextRef="#ctx0" brushRef="#br0">31 1 12246,'0'0'3153,"0"0"-2281,0 0-319,0 0 570,0 0-312,-3 9-494,-4 9-75,2 0 0,0 1 0,1 0-1,1 0 1,0 15-242,3-34-464,0 0-305,0 0-124,0 0-17,9-1-496,-10-46 27,0 21-2311</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37.062"/>
    </inkml:context>
    <inkml:brush xml:id="br0">
      <inkml:brushProperty name="width" value="0.025" units="cm"/>
      <inkml:brushProperty name="height" value="0.025" units="cm"/>
    </inkml:brush>
  </inkml:definitions>
  <inkml:trace contextRef="#ctx0" brushRef="#br0">259 1 14807,'0'0'1059,"0"0"-131,0 0 238,0 0-566,1 22-226,1 36 512,4-1-1,8 37-885,6 36 749,-5 1 0,-6 1 0,-7 70-749,-3-150 36,0-30-91,1 1 1,0-1-1,2 1 0,0-1 0,6 20 55,-1-25-668,-7-17 629,0 0 0,0 0 0,0 0 1,1 0-1,-1 0 0,0 0 0,0 1 1,0-1-1,0 0 0,0 0 0,1 0 0,-1 0 1,0 0-1,0 0 0,0 0 0,0 0 1,0 0-1,1 0 0,-1 0 0,0 0 0,0 0 1,0 0-1,0 0 0,1 0 0,-1 0 1,0 0-1,0 0 0,0-1 0,0 1 1,0 0-1,0 0 0,1 0 0,-1 0 0,0 0 1,0 0-1,0 0 0,0 0 0,0-1 1,0 1-1,0 0 0,1 0 0,-1 0 0,0 0 1,0 0-1,0 0 0,0-1 0,0 1 39,7-30-2327,-3-23 513,-3-1 0,-4-40 1814,2 87 58,1 0 0,-1 1 0,0-1-1,-1 1 1,0 0 0,0-1 0,0 1 0,0 0 0,-1 0 0,0 0 0,-1 0 0,1 1 0,-1-1-1,0 1 1,0 0 0,-5-4-58,5 6 295,-1-1 0,0 0 0,-1 1 0,1 0 0,-1 1 0,1-1 0,-1 1 0,0 0 0,0 0-1,0 1 1,0-1 0,0 1 0,0 1 0,0-1 0,0 1 0,0 0 0,-1 1 0,1-1-295,1 1 63,-1 1 0,1-1 0,0 1 1,1 0-1,-1 0 0,0 0 0,1 0 0,-1 1 1,1 0-1,-1 0 0,1 0 0,0 1 0,1-1 1,-1 1-1,1 0 0,-1 0-63,-11 14 326,1 1-1,-11 20-325,20-31 115,-6 10 127,1 1 1,0 1 0,1 0 0,2 0 0,-4 12-243,8-20 48,0 0 1,1 0-1,0 0 1,1 1-1,0-1 1,1 0-1,0 0 1,1 1-1,1-1 1,1 7-49,-1-14-13,0-1 0,0 1 0,0-1-1,0 0 1,1 0 0,-1 0 0,1 0 0,0 0 0,0 0-1,1-1 1,-1 0 0,1 1 0,0-1 0,0 0 0,0-1 0,0 1-1,0-1 1,0 0 0,1 0 0,-1 0 0,1-1 0,-1 1 0,2-1 13,12 4-334,1-1 0,-1-1 0,1-1 0,0 0 0,5-2 334,126 0-7416,-83-5-868</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37.430"/>
    </inkml:context>
    <inkml:brush xml:id="br0">
      <inkml:brushProperty name="width" value="0.025" units="cm"/>
      <inkml:brushProperty name="height" value="0.025" units="cm"/>
    </inkml:brush>
  </inkml:definitions>
  <inkml:trace contextRef="#ctx0" brushRef="#br0">51 0 10885,'0'0'1158,"0"0"-150,0 0 489,0 0-115,0 0-462,-5 6 182,0 0-875,1-1 12,-1 0 1,1 0 0,1 0-1,-1 1 1,1 0 0,-1-1 0,2 1-1,-1 1 1,1-1 0,0 0 0,0 0-1,0 1 1,1-1-240,26-3-1264,-17-3 887,13-1 258,-18-2-487,-10-4-1054,-8-1-2115</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38.945"/>
    </inkml:context>
    <inkml:brush xml:id="br0">
      <inkml:brushProperty name="width" value="0.025" units="cm"/>
      <inkml:brushProperty name="height" value="0.025" units="cm"/>
    </inkml:brush>
  </inkml:definitions>
  <inkml:trace contextRef="#ctx0" brushRef="#br0">1 11 11077,'0'0'1606,"0"0"-811,0 0 507,0 0 83,0 0-366,0 0-459,1-11 35,9 35-241,-1 1 0,-1-1 0,-1 2 0,-1-1 0,-1 1 0,-1 2-354,-2-15 69,10 64-325,-3 1 0,-2 60 256,-7-288 141,1 142-130,0 0 0,1 0 0,0 0 1,0 0-1,1 0 0,0 0 0,0 1 0,1-1 0,0 1 0,0 0 0,1 0 0,0 0 0,0 1 0,0-1 0,1 1 0,3-2-11,9-9-31,1 1 0,1 0 1,0 1-1,19-10 31,-27 19-87,0 0 0,0 0 0,0 1 0,1 0 0,0 1 0,0 1 0,0 0 87,4 1-2203,-1 0 1,0 0-1,7 2 2203,-4 0-7668</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0.004"/>
    </inkml:context>
    <inkml:brush xml:id="br0">
      <inkml:brushProperty name="width" value="0.025" units="cm"/>
      <inkml:brushProperty name="height" value="0.025" units="cm"/>
    </inkml:brush>
  </inkml:definitions>
  <inkml:trace contextRef="#ctx0" brushRef="#br0">409 185 7443,'0'0'542,"0"0"-139,0 0 861,0 0-42,0 0-299,-18-15-248,-57-45 99,73 58-674,-1 0 0,1 0 0,-1 0 0,0 0 0,0 0 0,1 1 0,-1-1 0,0 1 0,0 0 0,-1 0 0,1 0 0,0 0 0,0 0 0,0 1 0,-1 0 0,1-1 0,0 1 0,0 0 0,-1 1 0,1-1 0,-3 1-100,-9 1 451,10-2-335,0 1 0,0 0 0,0 0 0,0 1 0,0 0 0,0-1 0,1 1 1,-1 1-1,1-1 0,-1 1 0,1 0 0,0 0 0,0 0-116,-54 49 1284,41-36-847,6-6-228,1 0 0,0 1 0,1 0 0,0 1 0,1 0-1,-1 2-208,5-6 28,0-1 0,1 1-1,0 0 1,0 0-1,1 1 1,0-1-1,1 0 1,-1 1 0,2-1-1,-1 9-27,1-10-2,0-1-1,0 1 1,1 0-1,0 0 1,0-1 0,0 1-1,1-1 1,0 1-1,0 0 3,0-5-17,-1 1-1,1-1 1,0 0-1,-1 0 1,1 0-1,0 0 1,0 0-1,0 0 1,1 0-1,-1-1 1,0 1-1,1-1 1,-1 1-1,1-1 1,-1 0-1,1 0 1,0 0-1,-1 0 1,1-1-1,0 1 1,0-1-1,-1 0 1,2 1 17,4 0-167,1 1 0,0-2 1,0 1-1,0-1 0,0 0 0,0-1 1,0 0-1,0-1 0,0 0 0,0 0 1,-1-1-1,1 0 0,-1 0 0,1-1 1,-1 0-1,5-4 167,5-6-312,0-1 0,-2-1 0,1 0 1,-2-1-1,2-4 312,-9 11-72,0-2 1,0 1 0,-1-1 0,-1 0-1,0-1 1,-1 1 0,0-1-1,-1 0 1,1-3 71,-1 44 3999,11 16-3315,-2-12-1072,16 29 388,-28-58-66,0-1-1,0 0 1,0 0-1,1 0 1,-1 1-1,1-1 1,-1-1 0,1 1-1,0 0 1,-1 0-1,1 0 1,0-1-1,0 1 1,0-1-1,1 0 1,-1 0-1,0 0 1,0 0-1,1 0 1,-1 0-1,1 0 1,-1-1-1,0 1 1,1-1 0,-1 0-1,1 1 1,-1-1-1,1 0 1,0-1-1,-1 1 1,0 0-1,1-1 1,-1 1-1,1-1 1,-1 0-1,0 0 1,1 0-1,-1 0 1,0 0-1,0-1 1,0 1 0,0-1-1,0 1 1,0-1-1,0 0 1,0 1-1,0-3 67,15-16-67,-2-1 0,0 0 0,-1-1 0,-2-1-1,0 0 1,0-5 67,4-6 258,1 1-1,13-16-257,-29 48 47,-1 0 0,1-1-1,-1 1 1,1 0 0,0 0 0,0 0-1,-1 1 1,1-1 0,0 0-1,0 0 1,0 0 0,0 1 0,0-1-1,0 0 1,0 1 0,0-1-1,1 1 1,-1-1 0,0 1 0,0 0-1,0-1 1,0 1 0,1 0 0,-1 0-1,0 0 1,0 0 0,1 0-1,-1 0 1,0 0 0,0 0 0,0 1-1,1-1 1,-1 0 0,0 1-1,0-1 1,0 1 0,0-1 0,0 1-1,0-1 1,0 1 0,0 0 0,0 0-1,0-1 1,0 1 0,0 0-1,0 1-46,6 5 49,-1 0 0,-1 1 1,1-1-1,-1 1 0,2 6-49,-3-8 140,49 114 575,-53-119-720,0-1 1,0 0-1,1 0 1,-1 1-1,0-1 1,0 0-1,0 0 1,0 1-1,1-1 1,-1 0-1,0 0 0,0 0 1,0 0-1,1 1 1,-1-1-1,0 0 1,0 0-1,1 0 1,-1 0-1,0 0 1,0 0-1,1 0 1,-1 0-1,0 0 1,0 0-1,1 0 1,-1 0-1,0 0 1,1 0-1,-1 0 1,0 0-1,0 0 1,1 0-1,-1 0 0,0 0 1,0 0-1,1 0 1,-1 0-1,0 0 1,0-1-1,1 1 1,-1 0-1,0 0 1,0 0 4,10-12-73,27-53-278,-19 30 59,2 2-1,16-20 293,-28 43-17,-1 0-1,2 1 1,0 0 0,0 1-1,0 0 1,1 0-1,0 1 1,0 1-1,1-1 1,5-1 17,-14 7 10,0 0 1,0 0-1,0 1 1,0-1-1,0 0 1,0 1-1,0 0 0,1-1 1,-1 1-1,0 0 1,0 0-1,0 0 1,0 0-1,0 1 1,1-1-1,-1 0 1,0 1-1,0 0 1,0-1-1,0 1 0,0 0 1,0 0-1,-1 0 1,1 0-1,0 1 1,0-1-1,-1 0 1,1 1-1,-1-1 1,1 1-1,-1 0 1,1-1-1,0 2-10,3 7 70,1-1 0,-1 1 0,-1 0 0,0 0 0,0 0 0,-1 2-70,-1-6 62,8 29 287,-2-1 1,0 7-350,-3-11-569,1 1 1,11 26 568,-17-57-76,0 1 0,0-1 1,0 1-1,0-1 0,0 0 0,1 1 0,-1-1 0,0 0 0,0 1 0,0-1 0,0 0 0,1 1 0,-1-1 1,0 0-1,0 0 0,0 1 0,1-1 0,-1 0 0,0 0 0,1 1 0,-1-1 0,0 0 0,1 0 0,-1 0 1,0 0-1,1 1 0,-1-1 0,0 0 0,1 0 0,-1 0 0,0 0 0,1 0 0,-1 0 0,0 0 0,1 0 1,-1 0-1,0 0 0,1 0 0,-1 0 0,1 0 0,-1 0 0,0 0 0,1-1 0,-1 1 0,0 0 0,1 0 1,-1 0-1,0 0 0,0-1 0,1 1 0,-1 0 0,0 0 0,1-1 76,12-14-4279</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0.520"/>
    </inkml:context>
    <inkml:brush xml:id="br0">
      <inkml:brushProperty name="width" value="0.025" units="cm"/>
      <inkml:brushProperty name="height" value="0.025" units="cm"/>
    </inkml:brush>
  </inkml:definitions>
  <inkml:trace contextRef="#ctx0" brushRef="#br0">205 1 12454,'0'0'4383,"0"0"-3318,0 0-201,-8 23 339,1-6-988,1-1-98,0 0-1,1 0 1,1 1 0,0 0-1,1 0 1,1-1-1,1 1 1,0 1 0,2 10-117,6 14 215,2 0 0,1 0 1,3-1-1,9 19-215,13 43 534,-21-50-127,-2 1-1,-2 0 1,0 27-407,-2 41-1110,-6 1-5782,5-239-2558,-1 23 8002,-5 69 2475,-1 0 0,-4-20-1027,4 41 206,-1 0-1,0-1 1,1 1-1,-1 0 1,0 0-1,0 0 1,-1 0-1,1 1 1,-1-1-1,1 0 1,-1 0-1,0 1 1,0-1-1,0 1 1,0 0-1,-1 0 1,1-1-1,-1 2 1,1-1-1,-1 0 1,0 0-1,1 1 1,-1-1-1,0 1 1,0 0-1,-2-1-205,-7-1 634,-1 1 1,1 0-1,0 1 0,-1 0 0,1 1 0,-2 0-634,8 1 220,0 0 0,1 0 1,-1 0-1,1 1 0,-1 0 0,1 0 0,0 0 0,-1 1 0,1 0 0,0 0 0,1 0 0,-1 0 0,1 1 0,-1 0 0,1 0 0,0 0 0,1 0 0,-1 1 0,1 0 0,-3 3-220,-4 8 337,1-1-1,0 1 0,2 0 1,0 1-1,0 0 0,1 2-336,0 6 144,0 0-1,2 1 0,1-1 1,1 1-1,1 0 0,1 0 0,2 9-143,-2-30-21,1 1 0,0 0 0,0 0-1,1-1 1,-1 1 0,1 0-1,0-1 1,1 0 0,-1 1 0,1-1-1,0 0 1,1 0 0,-1-1-1,1 1 1,0-1 0,0 0 0,0 0-1,0 0 1,1 0 0,0-1-1,0 1 1,0-1 0,0-1-1,4 3 22,-2-3-295,-1 0-1,1 0 1,-1 0-1,1 0 1,0-1-1,0 0 1,0-1-1,0 0 1,5 0 295,-5-1-761,1 0-1,-1 0 1,1 0-1,-1-1 1,0-1-1,0 1 1,1-1 0,-2 0-1,4-3 762,49-35-11405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2.399"/>
    </inkml:context>
    <inkml:brush xml:id="br0">
      <inkml:brushProperty name="width" value="0.025" units="cm"/>
      <inkml:brushProperty name="height" value="0.025" units="cm"/>
    </inkml:brush>
  </inkml:definitions>
  <inkml:trace contextRef="#ctx0" brushRef="#br0">0 3 14054,'0'0'2978,"0"0"-2322,0 0 2418,0 0-1746,0 0-672,0 0-383,3-2 255,6 2-496,12 10 112,6 19 80,8 4 32,4 3-208,0 1 0,0-4-96,3 2-656,-1-2-465,-2-6-1792,-6-8-3730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0.917"/>
    </inkml:context>
    <inkml:brush xml:id="br0">
      <inkml:brushProperty name="width" value="0.025" units="cm"/>
      <inkml:brushProperty name="height" value="0.025" units="cm"/>
    </inkml:brush>
  </inkml:definitions>
  <inkml:trace contextRef="#ctx0" brushRef="#br0">225 63 2081,'0'0'9823,"0"0"-7649,0 0-1293,0 0 704,-23 4-241,-2 1-846,0 1-1,-20 8-497,40-11 84,1-1-1,0 0 0,-1 1 0,1 0 0,0 0 1,1 0-1,-1 1 0,0-1 0,1 1 1,0 0-1,0 0 0,0 0 0,0 0 1,1 1-1,0-1 0,-1 1 0,2-1 1,-1 1-1,0 2-83,-5 9 331,1-3-169,0 1 0,1 0 0,1 1 0,0-1-1,0 1 1,2-1 0,0 1 0,1 0 0,0 0 0,1 0 0,0 0-1,3 10-161,-2-22-1,0-1 0,-1 1 0,1-1-1,1 1 1,-1-1 0,0 0-1,1 1 1,-1-1 0,1 0 0,0 0-1,-1 0 1,1 0 0,0 0-1,0 0 1,0-1 0,1 1 0,-1-1-1,0 1 1,1-1 0,-1 0 0,1 0-1,-1 0 1,1 0 0,1 0 1,8 2-19,0-1 1,0 0 0,0-1 0,0-1 0,0 0 18,-7 1-7,16-1-131,0-1-1,0-1 0,-1-1 1,1-1-1,-1 0 0,0-2 0,0 0 1,-1-1-1,5-3 139,-9 3-336,0 0 0,-1-1 0,-1-1 0,1 0 0,-1-1 0,-1 0 0,0-1 0,0-1 0,-1 1 1,-1-2-1,0 0 0,2-3 336,-6 6-424,-1-1 1,0 0 0,-1 0 0,0 0-1,-1 0 1,0-1 0,-1 1 0,0-1-1,0-3 424,-1 7-344,-1 1-1,0 0 0,0-1 1,0 1-1,-1 0 0,0-1 0,0 1 1,-1 0-1,0 0 0,0 0 0,0 0 1,-1 0-1,0 0 0,-1 1 0,0-1 345,2 4-180,0 1-1,0 0 0,0 0 0,0 0 0,0 0 0,-1 0 0,1 1 0,-1-1 0,1 1 0,-1-1 0,0 1 0,-1-1 181,-33-3-2113</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1.687"/>
    </inkml:context>
    <inkml:brush xml:id="br0">
      <inkml:brushProperty name="width" value="0.025" units="cm"/>
      <inkml:brushProperty name="height" value="0.025" units="cm"/>
    </inkml:brush>
  </inkml:definitions>
  <inkml:trace contextRef="#ctx0" brushRef="#br0">1 496 7203,'0'0'1118,"18"-18"333,249-276 713,-252 277-1947,72-78 80,-26 35 4037,-60 59-2611,-1 20-21,-2 84-819,0-15 326,8 64-1209,-6-141-125,2 1 0,0-1 0,0 0 1,1 0-1,0 0 0,1 0 0,0 0 0,1-1 1,4 7 124,-9-17-32,0 0 1,0 1-1,0-1 1,0 0-1,1 0 1,-1 1-1,0-1 1,0 0-1,0 0 1,1 1-1,-1-1 1,0 0-1,0 0 1,1 0-1,-1 1 1,0-1-1,0 0 1,1 0-1,-1 0 1,0 0-1,1 0 1,-1 0-1,0 0 1,0 0-1,1 1 1,-1-1-1,0 0 1,1 0-1,-1 0 1,0 0-1,1-1 1,-1 1-1,0 0 1,0 0-1,1 0 1,-1 0-1,0 0 1,1 0-1,-1 0 1,0-1-1,0 1 1,1 0-1,-1 0 1,0 0-1,0 0 1,1-1-1,-1 1 1,0 0-1,0 0 1,0-1-1,0 1 1,1 0 31,8-18-356,-9 18 354,24-66-1572,10-51 1574,-22 68 127,3 1-1,1 0 1,3 2 0,14-25-127,-33 71 61,0 0 0,0 0 0,0 0 0,0-1 0,0 1 0,0 0 0,0 0 0,1 0 0,-1 0 0,0 0 0,0-1 0,0 1 0,0 0 0,0 0 0,0 0 0,1 0 0,-1 0 0,0 0 0,0 0 0,0 0 0,0 0 0,0 0 0,1-1 0,-1 1 0,0 0 0,0 0 0,0 0 0,1 0 0,-1 0 0,0 0 0,0 0 0,0 0 0,0 0 0,1 0 0,-1 1 0,0-1 0,0 0 0,0 0 0,0 0 0,0 0 0,1 0 0,-1 0 0,0 0 0,0 0 0,0 0 0,0 1-61,7 7 11,12 30 443,-1 1-1,10 35-453,3 6 126,-26-69-133,3 6-16,-1 1-1,0 0 1,-1 0-1,-1 0 0,-1 0 1,0 1-1,-2 0 1,1 10 23,-3-28-237,0-1 124,0-2-31,1-25 9,1 1-1,1 0 1,2 0-1,0 0 0,2 0 1,1 1-1,11-24 136,-10 27-32,1 2 0,1-1 0,1 2 0,0-1 0,2 2 0,0-1 0,1 2 0,1 0 0,6-4 32,-17 16 22,-3 3 23,0 0 1,0 1 0,0-1 0,0 0-1,0 1 1,0 0 0,0-1-1,0 1 1,0 0 0,1 0 0,-1 0-1,2 0-45,-2 8 623,-1-1-544,5 57 583,13 107 349,-13-136-748,1 0 0,2-1 1,12 31-264,-6-31 133,-10-22-474,0-1 0,-1 1 1,0 0-1,2 9 341,-6-1-6574,0-8-320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3.137"/>
    </inkml:context>
    <inkml:brush xml:id="br0">
      <inkml:brushProperty name="width" value="0.025" units="cm"/>
      <inkml:brushProperty name="height" value="0.025" units="cm"/>
    </inkml:brush>
  </inkml:definitions>
  <inkml:trace contextRef="#ctx0" brushRef="#br0">1 63 13862,'0'0'3957,"0"0"-2898,0 0-189,0 0 584,0 0-470,0 0-522,0-3-329,1-10-2,0 10-35,-1 5-61,19 146 105,-8-54 205,10 29-345,-20-117-49,1 0 0,-1-1 0,1 1 0,0-1 0,1 1 0,-1-1 0,1 0 1,3 3 48,-6-6-33,1-1 0,0 0 0,0 0 0,0 0 0,0 0 0,0 0 0,0 0 0,1-1 0,-1 1 0,0 0 0,0 0 0,1-1 0,-1 1 0,0-1 0,1 1 0,-1-1 0,0 0 0,1 0 0,-1 1 0,1-1 0,-1 0 0,1 0 0,-1 0 0,0 0 0,1-1 0,-1 1 0,1 0 0,-1 0 0,0-1 0,1 1 0,-1-1 0,0 0 0,1 1 0,-1-1 0,0 0 0,0 0 0,0 1 0,0-1 0,1-1 33,9-9 19,0 0 0,-1-1 1,-1 0-1,0-1 0,0 0 0,-1 0 0,-1-1 1,2-5-20,1 0 38,39-89 206,-35 75-232,0 0-1,2 2 1,2 0 0,10-13-12,-25 39-399,0 1 0,1 0-1,0 0 1,0 0 0,0 0 0,1 1 0,3-3 399,21-6-6867,-10 7-3548</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3.802"/>
    </inkml:context>
    <inkml:brush xml:id="br0">
      <inkml:brushProperty name="width" value="0.025" units="cm"/>
      <inkml:brushProperty name="height" value="0.025" units="cm"/>
    </inkml:brush>
  </inkml:definitions>
  <inkml:trace contextRef="#ctx0" brushRef="#br0">378 85 10597,'0'0'1014,"0"0"-435,0 0 928,0 0-283,0 0-426,-3-12-179,-12-36 200,14 46-734,0 1-1,-1-1 0,1 0 1,0 1-1,-1-1 0,1 1 1,-1-1-1,1 1 0,-1-1 1,0 1-1,0 0 0,1 0 1,-1 0-1,0 0 0,0 0 1,0 1-1,0-1 0,0 1 1,0-1-1,0 1 0,0 0 1,-1-1-1,1 1 0,0 0 1,0 0-1,0 1 0,0-1 1,0 0-1,0 1 0,-2 0-84,-5 0 319,0-2-219,1 1 0,-1 0 0,1 1-1,-1 0 1,1 0 0,0 1-1,0 0 1,-1 0 0,1 1 0,0 0-1,1 1 1,-1 0 0,1 0-1,-1 0 1,1 1 0,-5 4-100,-7 6 117,1 0-1,0 2 1,2 0 0,0 0-1,0 2-116,10-11 13,1-1 0,0 1 0,0 0 0,0 1 0,1-1-1,1 1 1,-1 0 0,1 0 0,1 0 0,0 1-1,0-1 1,1 0 0,0 1 0,1-1-13,0-6-24,0-1 0,1 0 0,-1 0 0,1 0 1,-1 0-1,1 0 0,0 0 0,0 0 0,0 0 0,0-1 0,0 1 1,1 0-1,-1 0 0,1-1 0,-1 1 0,1-1 0,-1 1 0,1-1 1,0 0-1,-1 0 0,1 0 0,0 0 0,0 0 0,0 0 0,0 0 1,0 0-1,0-1 0,0 1 0,0-1 0,0 0 0,1 1 0,0-1 24,14 2-383,-1 0-1,1-2 1,0 0-1,1 0 384,1-1-335,-10 1 140,0-1 1,0-1-1,1 1 1,-1-1 0,0-1-1,0 0 1,-1 0-1,1-1 1,-1 0 0,1 0-1,-1-1 1,-1 0-1,1-1 1,-1 1 0,0-1-1,0-1 1,0 0-1,1-2 195,-1 1 96,0-1-1,0 0 0,-1 0 0,-1-1 1,1 1-1,-1-1 0,-1-1 0,0 1 1,0-1-1,-1 1 0,-1-1 1,0 0-1,0 0 0,-1 0 0,0-4-95,11 39 4759,50 107-3944,-57-118-1036,0 0 0,0 0 0,-1 1 0,1 9 221,1 28-3964,-4-37-198,0-8-3788</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4.271"/>
    </inkml:context>
    <inkml:brush xml:id="br0">
      <inkml:brushProperty name="width" value="0.025" units="cm"/>
      <inkml:brushProperty name="height" value="0.025" units="cm"/>
    </inkml:brush>
  </inkml:definitions>
  <inkml:trace contextRef="#ctx0" brushRef="#br0">9 0 15927,'0'0'2762,"0"0"-2066,0 0-301,-1 26 480,-2 8-681,0 11-6,1 0 1,3 25-189,3-38 70,1 0 0,1 0 1,9 22-71,-7-26 35,-2 0 1,0 0 0,-2 1 0,-1-1-1,-1 1-35,-3-115-493,0-22-1116,5-11 1609,-4 110 120,2-1 0,-1 1 1,1 0-1,1 0 0,-1 1 0,1-1 0,1 1 1,0-1-1,0 1 0,5-7-120,-6 11 57,0-1-1,1 1 0,-1 0 1,1 1-1,0-1 0,0 0 1,0 1-1,0 0 0,1 0 1,-1 1-1,1-1 0,0 1 1,0 0-1,-1 0 1,2 0-1,-1 1 0,0 0 1,0 0-1,1 0-56,4 0-92,0 0 0,0 1 0,0 0 0,0 0 0,0 1 0,0 1-1,0-1 1,-1 2 0,3 0 92,-5 0-651,1 0-1,-1 1 1,1-1-1,-1 2 1,0-1-1,0 1 1,-1 0 651,23 20-5101,-3-2-3890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4.613"/>
    </inkml:context>
    <inkml:brush xml:id="br0">
      <inkml:brushProperty name="width" value="0.025" units="cm"/>
      <inkml:brushProperty name="height" value="0.025" units="cm"/>
    </inkml:brush>
  </inkml:definitions>
  <inkml:trace contextRef="#ctx0" brushRef="#br0">49 473 10389,'0'0'5266,"0"0"-4065,0 0 672,0 0 368,0 0-1649,0 0-16,32 89-64,-20-49-480,-1 1-32,-2 3-96,-6-1-480,-3-8-1761,0-12-1505,0-19-3329</inkml:trace>
  <inkml:trace contextRef="#ctx0" brushRef="#br0" timeOffset="1">0 0 18312,'0'0'2562,"0"0"-2162,0 0 1265,0 0-1313,0 0-352,0 0-288,58 108 159,-16-35-1151,-6 8-2290,-1-3-2240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5.102"/>
    </inkml:context>
    <inkml:brush xml:id="br0">
      <inkml:brushProperty name="width" value="0.025" units="cm"/>
      <inkml:brushProperty name="height" value="0.025" units="cm"/>
    </inkml:brush>
  </inkml:definitions>
  <inkml:trace contextRef="#ctx0" brushRef="#br0">268 1 14182,'0'0'820,"0"0"220,0 0 878,0 0-653,0 0-564,-25 18 4,-27 20-25,-4 7-680,47-36 129,0 0 0,0 1 0,1-1 1,0 1-1,0 1 0,1 0 0,1 0 0,0 0 0,-2 6-129,-1 2 207,-1 1 69,1 0 1,1 1 0,-4 20-277,9-32-25,1 0 1,1 0 0,-1 0-1,2 0 1,-1 0 0,1 0 0,0 1-1,1-1 1,0 0 0,2 8 24,-1-15-91,-1 0 1,0 0 0,0 0 0,1 0 0,-1-1 0,1 1-1,-1 0 1,1-1 0,0 1 0,-1-1 0,1 1-1,0-1 1,0 0 0,0 0 0,0 0 0,1 0 0,-1 0-1,0 0 1,0 0 0,0-1 0,1 1 0,-1-1-1,0 0 1,1 0 0,-1 0 0,0 0 0,1 0 0,-1 0-1,1-1 91,5 1-394,-1-1 0,0 0 0,0 0 0,0 0 0,0-1-1,0 0 1,0-1 0,0 0 0,2-1 394,1-3-423,-1 0 1,0 0-1,0-1 1,0 0 0,-1-1-1,0 0 1,-1-1-1,0 1 1,-1-1-1,0 0 1,0-1-1,-1 0 1,0 1-1,-1-2 1,1-3 422,2-8-50,-1 0 0,-1 0 0,0-7 50,-2 0 3542,0-1 0,-2-5-3542,-1 35 1879,0 1-545,3 70-319,-4-57-850,1 0 0,1 0-1,0 0 1,1 0 0,0 0 0,1-1 0,3 8-165,0-3-71,0-1 0,2 0 1,0 0-1,0 0 1,2-1-1,0-1 1,0 0-1,2 0 1,0 0 70,-10-12-243,1 0 0,-1 0 0,1 0 1,-1-1-1,1 1 0,0-1 0,-1 1 1,1-1-1,2 0 243,-4 0-300,0-1 1,1 0 0,-1 1-1,0-1 1,0 0-1,1 0 1,-1 0-1,0 0 1,0 0 0,1 0-1,-1-1 1,0 1-1,0 0 1,0-1-1,1 1 1,-1 0 0,0-1-1,0 0 1,0 1-1,0-1 1,0 0-1,0 1 1,0-1 0,0 0-1,0 0 1,0 0 299,19-34-10717</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5.515"/>
    </inkml:context>
    <inkml:brush xml:id="br0">
      <inkml:brushProperty name="width" value="0.025" units="cm"/>
      <inkml:brushProperty name="height" value="0.025" units="cm"/>
    </inkml:brush>
  </inkml:definitions>
  <inkml:trace contextRef="#ctx0" brushRef="#br0">78 0 20313,'0'0'670,"0"0"-179,-3 21 435,-5 35-574,3 1 0,3 0 0,2-1 0,3 18-352,13 18-254,3-1 0,5-1-1,19 44 255,-43-134-41,0 1 0,0 0-1,1-1 1,-1 1 0,0 0-1,0-1 1,1 1 0,-1-1 0,1 1-1,-1 0 1,0-1 0,1 1-1,-1-1 1,1 1 0,-1-1 0,1 1-1,0-1 1,-1 0 0,1 1-1,-1-1 1,1 0 0,0 1 0,-1-1-1,1 0 1,0 0 0,-1 1-1,1-1 1,0 0 0,-1 0-1,1 0 1,0 0 0,0 0 0,-1 0-1,1 0 1,0 0 0,-1 0-1,1-1 1,0 1 0,-1 0 0,1 0-1,0 0 1,-1-1 0,1 1-1,0-1 1,-1 1 41,32-23-1189,-24 16 715,8-5-114,1 0 0,0 1 0,1 1 0,12-5 588,-24 12-111,1 0 1,-1 0 0,1 1-1,0 0 1,-1 1 0,1-1-1,0 1 1,0 1 0,0-1-1,1 1 1,-1 0 0,0 1-1,0 0 1,0 0-1,4 1 111,-8 0 0,0-1-1,-1 1 1,1 0-1,0 0 1,-1 0-1,1 0 1,-1 1-1,0-1 1,1 1-1,-1-1 1,0 1-1,-1 0 1,1 0-1,0-1 1,-1 1-1,0 1 1,1-1-1,-1 0 1,0 0-1,-1 0 1,1 1-1,0 0 1,2 13 30,-1 0-1,0 0 1,-1 12-30,-1-19 198,0 0 0,0 0 0,-1 0 0,0 0 1,-1 0-1,0-1 0,0 1 0,-1 0 0,-4 7-198,4-11 168,0-1 1,0 0-1,-1 0 0,0 0 0,0-1 0,0 1 0,0-1 1,-1 0-1,1 0 0,-1 0 0,0-1 0,0 0 0,-1 0 0,1 0 1,-1 0-1,1-1 0,-2 0-168,-10 3 222,-1-1-1,0 0 1,0-2 0,0 0 0,-1-1-1,1-1 1,0 0 0,0-2 0,-16-2-222,13-1-138,1-1 0,1 0 0,-1-2 0,-4-2 138,-20-10-3520,19 9-1092,1-2-6871</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5.852"/>
    </inkml:context>
    <inkml:brush xml:id="br0">
      <inkml:brushProperty name="width" value="0.025" units="cm"/>
      <inkml:brushProperty name="height" value="0.025" units="cm"/>
    </inkml:brush>
  </inkml:definitions>
  <inkml:trace contextRef="#ctx0" brushRef="#br0">0 1 15191,'0'0'2791,"0"0"-1748,0 0 581,0 0 1,0 0-758,1 3-573,2 20-5,-1-1 0,-1 0 0,-1 1 0,-1 5-289,0 19 463,1 538 415,-1-563-1690,2 0 0,0 0 0,2-1 1,0 1-1,1 0 0,1-1 0,3 5 812,-7-24-529,-1 0 1,1 0-1,0 0 0,0-1 0,0 1 0,0 0 0,1 0 0,-1-1 1,0 1-1,1-1 0,-1 1 0,1-1 0,1 1 529,-1-1-1337,0 0-1,0 0 1,0-1-1,0 1 1,0-1 0,0 0-1,0 1 1,0-1-1,0 0 1,2 0 1337</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6.204"/>
    </inkml:context>
    <inkml:brush xml:id="br0">
      <inkml:brushProperty name="width" value="0.025" units="cm"/>
      <inkml:brushProperty name="height" value="0.025" units="cm"/>
    </inkml:brush>
  </inkml:definitions>
  <inkml:trace contextRef="#ctx0" brushRef="#br0">40 199 19257,'0'0'1470,"0"0"-254,0 0 44,0 0-724,0 0-435,21 7-63,1 1-54,-5-2-42,1 0 1,0-1 0,0-1-1,0 0 1,1-1-1,6-1 58,-12-1-230,1 0 0,0-2 0,-1 1-1,1-2 1,-1 1 0,1-2 0,-1 0-1,12-4 231,-21 5-114,0 0 0,0 0-1,1-1 1,-2 1 0,1-1 0,0 1-1,0-1 1,-1 0 0,0-1 0,1 1-1,-1-1 1,0 1 0,-1-1-1,1 0 1,-1 0 0,0 0 0,0 0-1,0-1 1,0 1 0,-1 0 0,1-1-1,-1 1 1,-1-1 0,1 0-1,0 1 1,-1-1 0,0-2 114,0 2 27,0 0 0,0 0 0,0 0 1,-1 0-1,1 0 0,-1 1 0,0-1 0,-1 0 1,1 0-1,-1 1 0,0-1 0,0 1 0,-1-1 1,1 1-1,-1 0 0,0 0 0,-2-3-27,0 3 96,1 0 0,-1 1 0,0-1 0,0 1 0,0 0 0,-1 1 0,1-1 0,-1 1 0,1 0 0,-1 0 0,0 0 0,0 1 0,0 0 0,-4 0-96,1 0 138,0 1 1,0 0-1,0 0 1,0 1-1,0 0 1,1 1-1,-1 0 1,0 0-1,1 1 1,-1 0-1,1 0 1,0 1-1,0 0 1,0 1-1,1-1 1,-2 2-139,-6 6 203,1-1 0,0 2 0,1 0-1,1 1 1,0 0 0,0 0 0,-3 8-203,8-11 29,1-1-1,0 1 1,0 1-1,1-1 1,0 1-1,1 0 1,1 0-1,0 0 1,0 0-1,1 1 1,1-1-1,0 1 1,1-1 0,0 1-1,1-1 1,1 4-29,-1-12-106,0 0 1,0 0 0,1 0 0,0 0 0,0 0 0,0-1 0,0 1 0,1-1-1,-1 1 1,1-1 0,0 0 0,0 0 0,0 0 0,0-1 0,1 1 0,-1-1-1,1 0 1,0 0 0,-1 0 0,1 0 0,0 0 0,0-1 0,0 0-1,0 0 1,0 0 0,0 0 0,4 0 105,6 0-1085,-1 0-1,0 0 1,1-1-1,-1-1 0,0 0 1,0 0-1,1-2 1,5-1 1085,-1-2-4018,0-1 0,0-1 0,3-3 4018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2.735"/>
    </inkml:context>
    <inkml:brush xml:id="br0">
      <inkml:brushProperty name="width" value="0.025" units="cm"/>
      <inkml:brushProperty name="height" value="0.025" units="cm"/>
    </inkml:brush>
  </inkml:definitions>
  <inkml:trace contextRef="#ctx0" brushRef="#br0">46 0 19545,'0'0'403,"0"0"912,0 0-184,0 0-835,0 0-245,20 5-91,5 2 1,-1 0 1,9 5 38,-31-11-19,0 0 1,0 0-1,0 0 0,0 1 1,0-1-1,-1 1 1,1-1-1,0 1 1,-1 0-1,1 0 0,-1 0 1,1 0-1,-1 0 1,0 0-1,0 0 1,0 0-1,0 0 0,0 0 1,-1 1-1,1-1 1,-1 0-1,1 0 1,-1 1-1,0-1 0,0 0 1,0 1-1,0-1 1,0 1-1,-1 0 19,0 2-29,1 0 0,-2 0 0,1-1 0,0 1-1,-1 0 1,0-1 0,0 1 0,0-1 0,-1 0 0,1 0 0,-3 3 29,-11 8 202,-1-1 0,1 0 0,-2-2 0,0 0 0,-1-1 0,0 0 0,-12 4-202,30-15 149,1 0-77,7 0 155,23-4 154,0-2 0,28-7-381,31-7 513,-24 11-694,22 1 181,-55 6-3523,1 2-3525,-33 0-2172</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6.520"/>
    </inkml:context>
    <inkml:brush xml:id="br0">
      <inkml:brushProperty name="width" value="0.025" units="cm"/>
      <inkml:brushProperty name="height" value="0.025" units="cm"/>
    </inkml:brush>
  </inkml:definitions>
  <inkml:trace contextRef="#ctx0" brushRef="#br0">245 0 6131,'0'0'11693,"0"0"-8657,0 0-1472,0 0-340,-13 7-784,1 0-433,0 0 1,0 1-1,-4 4-7,14-10-4,0 0 0,1 0 0,-1 1 1,1-1-1,0 0 0,-1 1 0,1-1 0,0 0 1,1 1-1,-1 0 0,0-1 0,1 1 1,-1-1-1,1 1 0,0 0 0,0-1 0,0 1 1,0-1-1,0 1 0,1 0 0,-1-1 1,2 2 3,-1 6-24,1 3-25,1 0 0,1-1-1,0 1 1,1-1 0,0 0 0,1-1 0,1 1-1,-1-1 1,4 4 49,1 2-26,0 1 1,-2 1-1,3 6 26,-8-9 32,1 0 1,-2 1-1,0-1 0,-1 1 1,0-1-1,-2 1 1,0 10-33,-1-25-47,0-1 0,0 0 0,0 1-1,0-1 1,0 0 0,-1 0 0,1 0 0,0 1 0,0-1 0,-1 0 0,1-1 0,-1 1 0,1 0 0,-1 0 0,1-1 0,-1 1 0,0-1 0,0 1 47,-4 2-199,-180 76-6500,123-55 2419</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8.455"/>
    </inkml:context>
    <inkml:brush xml:id="br0">
      <inkml:brushProperty name="width" value="0.025" units="cm"/>
      <inkml:brushProperty name="height" value="0.025" units="cm"/>
    </inkml:brush>
  </inkml:definitions>
  <inkml:trace contextRef="#ctx0" brushRef="#br0">400 13 10773,'0'0'782,"0"0"-340,0 0 799,0 0 16,0 0-305,0 0-400,-5-2-45,1 0-381,1 1 0,0-1 0,0 1 0,-1 0 0,1 0 0,-1 0 0,1 0 0,-1 1 0,1 0-1,-1-1 1,0 1 0,1 0 0,-1 1 0,1-1 0,-1 1 0,1-1 0,-1 1 0,1 0 0,-1 0 0,-1 2-126,-24 14 476,0 1 0,2 2 0,0 1 1,1 1-1,1 1 0,-13 18-476,25-25 75,1 0 1,1 1-1,1 1 0,0 0 1,1 0-1,1 1 1,1 0-1,1 1 0,-3 13-75,1 6 176,1 1-1,3 0 0,1-1 0,2 19-175,1-51-4,0-1 0,1 0-1,-1 1 1,1-1 0,1 0-1,-1 0 1,1 0 0,0 0 0,0 0-1,1 0 1,0 0 0,0-1-1,0 0 1,1 1 0,0-1-1,0 0 1,0-1 0,0 1-1,1-1 1,0 1 4,2 0-336,1 0 0,-1-1 0,1 0 0,0 0 0,0 0 0,1-1-1,-1 0 1,1-1 0,-1 0 0,1 0 0,0-1 0,0 0 0,0 0 0,0-1 336,45-2-4818,-3-6-3359</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8.836"/>
    </inkml:context>
    <inkml:brush xml:id="br0">
      <inkml:brushProperty name="width" value="0.025" units="cm"/>
      <inkml:brushProperty name="height" value="0.025" units="cm"/>
    </inkml:brush>
  </inkml:definitions>
  <inkml:trace contextRef="#ctx0" brushRef="#br0">0 1 15191,'0'0'1905,"0"0"-1441,0 0 1425,0 0-657,0 0-607,0 0-577,0 0 416,7 89 96,-5-48 49,1-1-513,-3-9-16,0-4-80,0-4-497,0-5-351,0-5-1729,0-11-2097,0-2-7204</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9.171"/>
    </inkml:context>
    <inkml:brush xml:id="br0">
      <inkml:brushProperty name="width" value="0.025" units="cm"/>
      <inkml:brushProperty name="height" value="0.025" units="cm"/>
    </inkml:brush>
  </inkml:definitions>
  <inkml:trace contextRef="#ctx0" brushRef="#br0">1 0 15143,'0'0'4226,"0"0"-4194,0 0 528,0 0-240,0 0-320,0 0-864,85 87-337,-34-24-944,-7 7-896,-10 1-3522</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49.508"/>
    </inkml:context>
    <inkml:brush xml:id="br0">
      <inkml:brushProperty name="width" value="0.025" units="cm"/>
      <inkml:brushProperty name="height" value="0.025" units="cm"/>
    </inkml:brush>
  </inkml:definitions>
  <inkml:trace contextRef="#ctx0" brushRef="#br0">1 204 8820,'0'0'1449,"9"-19"-227,-2 2-838,5-10 519,2 0 0,0 0 0,2 2 0,6-8-903,-19 30 300,14-16 392,-2 13 2750,-14 7-3418,0 0 0,0 0 0,-1 0 0,1 0-1,-1 1 1,1-1 0,-1 0 0,1 0 0,-1 0 0,0 1 0,1-1-1,-1 0 1,0 1 0,0-1 0,0 0 0,0 1 0,0-1-1,-1 0-23,2 5 70,4 57 549,-3-26-341,2-1-1,1 1 0,7 17-277,-12-53-80,0 1-1,0-1 0,1 0 1,-1 1-1,0-1 0,1 1 0,0-1 1,-1 1-1,1-1 0,0 0 1,0 0-1,-1 1 0,1-1 0,0 0 1,0 0-1,1 0 0,-1 0 1,0 0-1,0 0 0,0 0 1,2 0 80,-2 0-62,0-1 0,0-1 0,0 1 0,0 0 0,0 0 0,0 0 1,1-1-1,-1 1 0,0 0 0,0-1 0,0 1 0,0-1 0,0 1 1,-1-1-1,1 0 0,0 1 0,0-1 0,0 0 0,0 1 0,-1-1 1,1 0-1,0-1 62,7-8-399,-1 0 1,0-1-1,-1 0 0,4-8 399,-7 14-80,36-77-704,19-37 2566,-55 117 809,0 8-2063,-1 1-492,19 45 766,19 33-802,-32-70 14,1 1 1,1-2-1,0 1 0,1-1 1,1-1-1,0 0 1,8 6-15,-17-16-181,0-1 0,1 0 0,-1 0 0,0 0 0,1 0 0,-1-1-1,1 1 1,0-1 181,-2 0-324,0-1-1,0 1 1,-1-1-1,1 0 1,0 1-1,-1-1 1,1 0-1,0 0 1,0 0-1,-1-1 1,1 1-1,0 0 1,0-1-1,-1 1 1,1-1-1,-1 0 1,1 1-1,0-1 1,0 0 324,18-22-6915</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0.023"/>
    </inkml:context>
    <inkml:brush xml:id="br0">
      <inkml:brushProperty name="width" value="0.025" units="cm"/>
      <inkml:brushProperty name="height" value="0.025" units="cm"/>
    </inkml:brush>
  </inkml:definitions>
  <inkml:trace contextRef="#ctx0" brushRef="#br0">231 1 17256,'0'0'1926,"0"0"-880,0 0 328,0 0-552,0 0-646,0 16-40,1 50 367,9 57-503,4 64 1191,-14-35-580,5 134-507,3-243-1359,-8-43 1170,1 1 0,-1 0-1,0-1 1,0 1-1,0 0 1,1-1-1,-1 1 1,0 0 0,1-1-1,-1 1 1,1-1-1,-1 1 1,1-1-1,-1 1 1,1-1 0,-1 1-1,1-1 1,-1 1-1,1-1 1,0 0 0,-1 1-1,1-1 86,0 0-76,0-1 0,0 1 1,-1 0-1,1-1 0,0 1 0,0 0 1,0-1-1,-1 1 0,1-1 0,0 0 0,-1 1 1,1-1-1,0 0 0,-1 1 0,1-1 0,-1 0 1,1 1-1,-1-1 0,1 0 0,-1 0 1,0 0-1,1 0 0,-1 0 76,4-9-76,0 0 0,0-1 0,-1 1 0,0-1 0,-1 0 0,0 1 0,-1-1 0,0-4 76,-2-94 105,0 75-21,1 23 19,-1 1-1,0-1 1,0 0 0,-1 1-1,-1-1 1,1 1-1,-2-1 1,0 1 0,0 0-1,-1 1 1,0-1-1,0 1 1,-6-7-103,10 15 59,-1-1 0,0 1 0,0-1 1,0 1-1,1 0 0,-1-1 0,-1 1 0,1 0 0,0 0 0,0 1 1,0-1-1,0 0 0,-1 1 0,1-1 0,0 1 0,0 0 0,-1 0 0,1 0 1,0 0-1,-1 0 0,1 0 0,0 1 0,0-1 0,-1 1 0,1 0 1,0-1-1,0 1 0,0 0 0,-2 1-59,-4 2 47,1 0-1,-1 1 1,1 0-1,0 0 1,0 0-1,1 1 1,-1 1-47,-13 13 252,0 2-1,1 0 1,1 1-1,-3 9-251,14-22 57,1 0-1,0 1 0,1 0 0,1 0 0,0 1 1,0-1-1,1 1 0,0 0 0,1 0 0,0 0 1,1 9-57,1-14-81,0-1 1,0 1-1,0-1 1,1 1-1,0-1 1,1 0-1,-1 1 1,1-1-1,2 5 81,-2-8-173,0 0-1,1 0 0,-1 0 1,1 0-1,0 0 0,0 0 1,-1 0-1,2-1 0,-1 0 1,0 0-1,0 1 0,1-2 1,0 1-1,-1 0 0,1-1 1,3 1 173,38 9-4778,5-10-4058</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0.967"/>
    </inkml:context>
    <inkml:brush xml:id="br0">
      <inkml:brushProperty name="width" value="0.025" units="cm"/>
      <inkml:brushProperty name="height" value="0.025" units="cm"/>
    </inkml:brush>
  </inkml:definitions>
  <inkml:trace contextRef="#ctx0" brushRef="#br0">196 285 14583,'0'0'2638,"0"0"-1397,0 0 191,0 0-108,0 0-1304,-1-1-1,1 1 1,0 0 0,-1-1 0,1 1 0,0 0 0,-1-1 0,1 1-1,0-1 1,0 1 0,-1 0 0,1-1 0,0 1 0,0-1-1,0 1 1,-1-1 0,1 1 0,0-1 0,0 1 0,0-1 0,0 1-1,0-1 1,0 1 0,0-1 0,0 1-20,2-2-89,1 0 1,-1 0-1,0 1 0,1-1 1,-1 1-1,1 0 0,-1-1 0,1 1 1,0 0-1,-1 1 0,4-1 89,7-4-403,0-1 192,19-7-1023,0-2-1,3-3 1235,-28 14-422,0-1 0,0 1 0,0-1 0,-1-1 0,1 1 1,-1-1-1,-1 0 0,1 0 0,-1-1 0,0 0 0,2-4 422,-5 8-94,0 0 0,-1 0 0,1 0 0,-1-1 0,0 1 0,0 0 0,0-1 0,0 1 0,-1-1 0,1 1 0,-1-1 0,0 1 0,0-1 0,-1 0 0,1 1 0,0-1 0,-1 1 0,0-1 94,-1 1 79,1 0-1,-1 0 1,1 0-1,-1 1 1,0-1-1,0 1 1,0-1-1,0 1 1,-1 0-1,1 0 1,-1 0-1,1 0 1,-1 0-1,0 0 1,0 1-1,-1-1-78,-8-3 719,0 1-1,0 0 1,-1 1-1,0 0 1,1 1-1,-1 0 0,0 1 1,-12 1-719,18 1 218,0 0 0,0 0 0,0 1 1,0 0-1,0 0 0,0 1 1,1 0-1,-1 0 0,1 0 0,0 1 1,0 0-1,0 0 0,0 1 0,1 0 1,0 0-1,0 0 0,0 0 0,-3 5-218,-12 16 492,1 1 0,1 1 0,-6 14-492,19-32 134,-6 10-46,2 1 0,0 0 0,1 1 0,1 0 0,1 0 0,2 1 1,0-1-1,1 1 0,1 0 0,1 0 0,1 8-88,0-28-17,0 0 1,0 1 0,1-1 0,-1 0-1,1 0 1,0 0 0,-1 0 0,1 0-1,0 0 1,1 0 0,-1 0-1,1 0 1,-1-1 0,1 1 0,0 0-1,0-1 1,0 1 0,0-1-1,2 2 17,0-1-76,0-1 0,0 1 0,0-1 0,0 0 0,0 0 0,0-1 0,1 1 0,-1-1 0,1 0-1,-1 0 1,1 0 0,3-1 76,3 1-110,0-1 0,0-1-1,0 0 1,0 0 0,-1-1-1,1-1 1,-1 0 0,1 0 0,-1-1-1,0 0 1,4-3 110,8-7-110,0 0 0,-1-2 0,0-1-1,-2 0 1,0-1 0,-1-1 0,-1-1 0,14-21 110,-7 5 332,-1-1 0,-3-1 0,0-1 0,-3-1 0,0-3-332,5 106 1064,-6-21-1162,-5-20 8,-2 1 1,0 0 0,-2 1-1,0-1 1,-2 2-1,0-1 1,-2 0 0,-1 8 89,-1-41-82,0 1 0,1 0 1,-1 0-1,1 0 1,1 0-1,0-1 82,4-12-161,1-8 157,1 2-1,2-1 1,0 1 0,2 1 0,1 0 0,1 1-1,10-12 5,-25 37 9,0 0-1,0-1 1,0 1-1,1 0 0,-1 0 1,0 0-1,0 0 1,0 0-1,0 0 1,0 0-1,0 0 0,1 0 1,-1-1-1,0 1 1,0 0-1,0 0 0,0 0 1,0 0-1,1 0 1,-1 0-1,0 0 1,0 0-1,0 0 0,0 0 1,1 0-1,-1 0 1,0 0-1,0 0 0,0 1 1,0-1-1,0 0 1,1 0-1,-1 0 1,0 0-1,0 0 0,0 0 1,0 0-1,0 0 1,0 0-1,1 1 0,-1-1 1,0 0-1,0 0 1,0 0-1,0 0 1,0 0-1,0 0 0,0 1 1,0-1-1,0 0 1,0 0-1,0 0 0,0 0 1,0 0-1,0 1 1,1-1-1,-1 0 1,-1 0-1,1 0 0,0 0 1,0 1-1,0-1 1,0 0-1,0 0 0,0 0 1,0 0-1,0 0 1,0 1-9,2 18-57,-1-11 102,-1-6-35,20 117 836,-16-104-750,0 1-1,1-1 1,0 0-1,2 0 1,0-1 0,4 7-96,-10-19-73,0 0 1,1 0 0,-1 0 0,1 0 0,0-1-1,-1 1 1,1-1 0,0 1 0,0-1-1,0 0 1,0 1 0,0-1 0,0 0-1,0 0 1,1-1 0,-1 1 0,2 0 72,40 1-5675,-24-3 620,6 1-6251</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1.306"/>
    </inkml:context>
    <inkml:brush xml:id="br0">
      <inkml:brushProperty name="width" value="0.025" units="cm"/>
      <inkml:brushProperty name="height" value="0.025" units="cm"/>
    </inkml:brush>
  </inkml:definitions>
  <inkml:trace contextRef="#ctx0" brushRef="#br0">79 0 16359,'0'0'1206,"0"0"446,0 0 127,0 0-642,0 0-737,0 15-85,-2 169 2708,-17 121-3023,12-251 8,-33 314-293,29-122-4153,11-240 4045,2 20-1651,-1-25 1828,-1 0 0,0 0 0,1 0 0,-1 0 1,1 0-1,-1-1 0,1 1 0,-1 0 0,1 0 1,0-1-1,-1 1 0,1 0 0,0-1 0,-1 1 1,1-1-1,0 1 0,0-1 0,0 1 1,0-1-1,-1 1 0,1-1 0,0 0 0,0 1 1,0-1 215,19 1-8946</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1.639"/>
    </inkml:context>
    <inkml:brush xml:id="br0">
      <inkml:brushProperty name="width" value="0.025" units="cm"/>
      <inkml:brushProperty name="height" value="0.025" units="cm"/>
    </inkml:brush>
  </inkml:definitions>
  <inkml:trace contextRef="#ctx0" brushRef="#br0">129 1 14407,'0'0'1446,"0"0"-587,0 0 685,0 0-890,7 2-907,0 2 241,0-1 0,0 1 1,0 0-1,-1 0 0,0 1 1,0 0-1,0 0 0,-1 1 1,1-1-1,-1 1 0,0 0 1,-1 1-1,0-1 1,0 1-1,0 0 0,0 1 12,1 3 13,0 0-1,-1 0 0,-1 0 1,1 0-1,-2 1 0,0-1 1,0 1-1,-1-1 0,0 1 1,-1 0-1,0 3-12,-1-11 39,-1-1 0,1 1 1,0 0-1,-1-1 0,0 1 1,1-1-1,-1 1 0,-1-1 0,1 0 1,0 0-1,-1 0 0,0 0 1,1 0-1,-1-1 0,0 1 0,-1-1 1,1 0-1,0 0 0,-1 0 0,1 0 1,-1-1-1,-2 2-39,-8 2-291,0 1-1,0-2 1,-1 0 0,1 0 0,-8-1 291,-30 2-3426,-1-4-3543</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3.378"/>
    </inkml:context>
    <inkml:brush xml:id="br0">
      <inkml:brushProperty name="width" value="0.025" units="cm"/>
      <inkml:brushProperty name="height" value="0.025" units="cm"/>
    </inkml:brush>
  </inkml:definitions>
  <inkml:trace contextRef="#ctx0" brushRef="#br0">17 248 10117,'0'0'3500,"0"0"-2030,0 0-195,0 0 550,0 0-536,0 0-702,29-9 1240,16 11-2258,-19-1 168,1-1 0,15-2 263,-35 2-185,0-1 1,-1 0-1,1-1 0,0 1 1,-1-2-1,1 1 1,-1 0-1,0-1 1,0 0-1,0-1 0,0 0 1,1-1 184,-5 3-102,1-1 0,-1 1 0,0-1 0,0 1 0,0-1 0,-1 0-1,1 0 1,-1 0 0,1 0 0,-1 0 0,0 0 0,0-1 0,-1 1 0,1 0 0,-1 0 0,1-1 0,-1 1 0,0 0 0,0-1 0,0 1 0,-1 0 0,1-1-1,-1 1 1,0 0 0,0-1 102,-1-3 30,0 1 0,0-1-1,-1 0 1,0 0 0,0 1-1,-1 0 1,0 0 0,0 0 0,0 0-1,-1 0 1,0 0-30,-2-1 297,-1 0 0,-1 0 0,1 1 1,-1 0-1,-6-3-297,14 8 88,-1 0 0,-1-1 0,1 1 0,0 0 0,0 0 1,0 1-1,0-1 0,-1 0 0,1 1 0,0-1 0,-1 1 0,1 0 1,0 0-1,-1 0 0,1 0 0,-1 0 0,1 1 0,0-1 0,-1 1 0,1-1 1,0 1-1,0 0 0,0 0 0,-1 0 0,1 0 0,0 0 0,0 0 1,0 1-1,0 0-88,-14 17 239,1 2-1,1 0 1,2 0 0,0 1 0,1 1-1,-6 17-238,10-21 93,1 0-1,1 1 1,1 0-1,1 0 0,1 0 1,0 0-1,2 1 0,0 7-92,0-26-15,0 1-1,0 0 0,0-1 1,1 1-1,-1-1 0,1 1 1,0 0-1,-1-1 1,1 1-1,0-1 0,0 0 1,1 1-1,-1-1 0,0 0 1,1 1-1,0-1 0,-1 0 1,1 0-1,0 0 0,0-1 1,0 1-1,0 0 0,0-1 1,1 1-1,-1-1 1,0 0-1,1 0 0,-1 0 1,1 0-1,-1 0 0,1 0 16,10 1-260,0 1-1,0-2 1,0 1 0,0-2-1,13 0 261,-10-1-152,-4 0 105,-1 0 1,1-1-1,-1-1 1,0 1-1,0-2 0,0 0 1,-1 0-1,1-1 1,-1 0-1,0-1 0,0 0 1,-1-1-1,0 0 1,0 0-1,1-2 47,16-15-164,-1-2 0,-1-1 0,-2-1 0,4-6 164,-10 10-18,-13 17 23,1 1 0,0-1 0,0 1 0,1 0 0,-1 1 0,1-1-1,1 1 1,-1 0 0,6-4-5,-10 9 136,-1 0 206,0 0-139,0 0-121,1 1-78,1 0-1,-1 1 0,1-1 1,-1 1-1,1-1 1,-1 1-1,0 0 0,0-1 1,0 1-1,0 0 0,0 0 1,0 0-1,0 0 1,-1 0-1,1 1-3,2 3 16,2 7 83,0 0 0,0 1 0,2 12-99,-4-12 248,1-1 1,1 1 0,4 10-249,-9-24-16,0 1 0,1-1-1,-1 1 1,0-1 0,1 1-1,-1-1 1,0 0 0,1 1 0,-1-1-1,0 1 1,1-1 0,-1 0-1,1 1 1,-1-1 0,1 0 0,-1 0-1,1 1 1,-1-1 0,1 0-1,-1 0 1,1 0 0,-1 1 0,1-1-1,-1 0 1,1 0 0,-1 0-1,1 0 1,-1 0 0,1 0 0,-1 0-1,1 0 1,0 0 0,-1-1-1,1 1 1,-1 0 0,1 0 0,-1 0-1,1-1 1,-1 1 0,1 0 16,19-16-472,26-31 292,-23 21 121,2 1-1,0 1 1,1 2-1,2 0 1,0 2 0,10-4 59,-38 23 19,0 1 0,0 0 0,0 0 0,1 0 0,-1 0 0,0 0 0,0 0 0,1 0 0,-1 0 0,0 0 0,0 0 0,0 0 0,1 1 0,-1-1 0,0 0 0,0 0 0,0 0 0,1 0 0,-1 0 0,0 0 0,0 0 0,0 0 0,0 1 0,1-1 0,-1 0 0,0 0-1,0 0 1,0 0 0,0 1 0,0-1 0,0 0 0,1 0 0,-1 0 0,0 1 0,0-1 0,0 0 0,0 0 0,0 0 0,0 1 0,0-1 0,0 0 0,0 0 0,0 0 0,0 1 0,0-1 0,0 0 0,0 0 0,0 0 0,0 1 0,0-1-19,0 18-10,-1-12 124,2 206 1535,-1-209-1639,0-1-1,0 0 0,0 1 1,1-1-1,-1 1 1,1-1-1,-1 0 0,1 1 1,0-1-1,0 0 1,0 0-1,2 3-9,-3-5-78,0 1 1,1-1-1,-1 0 1,1 1-1,-1-1 1,1 1-1,0-1 1,-1 0-1,1 1 1,-1-1 0,1 0-1,0 0 1,-1 1-1,1-1 1,-1 0-1,1 0 1,0 0-1,-1 0 1,1 0-1,0 0 1,-1 0-1,1 0 1,0 0-1,-1 0 1,1 0-1,0-1 1,-1 1-1,1 0 78,3-2-612,0-1-1,0 1 1,0-1 0,0 0-1,-1 0 1,1 0-1,-1-1 1,0 1 0,0-1-1,0 1 1,1-4 612,28-42-7574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5.633"/>
    </inkml:context>
    <inkml:brush xml:id="br0">
      <inkml:brushProperty name="width" value="0.025" units="cm"/>
      <inkml:brushProperty name="height" value="0.025" units="cm"/>
    </inkml:brush>
  </inkml:definitions>
  <inkml:trace contextRef="#ctx0" brushRef="#br0">1 112 20649,'0'0'1441,"0"0"-1409,0 0 464,0 0 625,0 0-1089,0 0-32,0 0-32,143-6 32,-72 6 0,-4 0-144,-2-10-304,-15-9-593,-6-4-896,-16-4-3185,-26 0-5331</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3.920"/>
    </inkml:context>
    <inkml:brush xml:id="br0">
      <inkml:brushProperty name="width" value="0.025" units="cm"/>
      <inkml:brushProperty name="height" value="0.025" units="cm"/>
    </inkml:brush>
  </inkml:definitions>
  <inkml:trace contextRef="#ctx0" brushRef="#br0">362 0 2081,'0'0'13459,"0"0"-10433,0 0-2663,0 0 496,-6 27 66,-1 0-731,0-5-87,2 0-1,0 0 1,1 1-1,2 0 0,0 0 1,2 16-107,4 18 697,6 23-697,-2-23 704,-2 23-704,-11 328 410,4-373-1551,1-34 452,0-6-135,2-18-348,1 0 1,1 0 0,1 0-1,4-8 1172,9-50-1578,-12 35 815,-3 0 0,-1 0 0,-3-26 763,1 70 169,0 0 0,0 0 0,-1 1 0,1-1 1,0 0-1,-1 1 0,1-1 0,-1 0 1,1 1-1,-1-1 0,0 1 0,1-1 0,-1 1 1,0-1-1,0 1 0,0-1 0,0 1 0,0 0 1,-1 0-1,1-1 0,0 1 0,-1 0 1,0 0-170,-1-1 247,1 2 1,-1-1 0,1 0 0,-1 0-1,0 1 1,1 0 0,-1-1-1,0 1 1,0 0 0,1 0 0,-1 1-1,0-1 1,1 0 0,-1 1-248,-7 1 308,1 1 0,0 0 0,0 1 0,0 0 0,0 0 0,0 1 0,-7 5-308,-10 9 320,1 2-1,1 0 1,0 2 0,2 0 0,1 2-1,-17 25-319,28-35 106,0 1 0,1 1 0,1 0 0,0 0-1,1 0 1,1 1 0,1 0 0,1 0 0,0 1-1,1-1 1,1 1 0,1 13-106,0-29-16,1 1 0,0 0 0,0-1 0,1 1 1,-1-1-1,1 1 0,-1 0 0,1-1 0,0 1 0,1-1 0,-1 0 0,1 2 16,0-4-50,-1 1-1,1 0 1,0-1 0,0 0 0,0 1-1,0-1 1,1 0 0,-1 0-1,0 0 1,0 0 0,1 0-1,-1-1 1,0 1 0,1-1-1,-1 1 1,1-1 0,-1 0-1,1 0 1,0 0 50,11 1-646,0-1 0,0-1 0,-1 0 0,1-1 0,0 0 0,-1-1 0,1 0 0,-1-1 0,0-1-1,0 0 1,0-1 0,-1 0 0,7-5 646,57-37-8169</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5.037"/>
    </inkml:context>
    <inkml:brush xml:id="br0">
      <inkml:brushProperty name="width" value="0.025" units="cm"/>
      <inkml:brushProperty name="height" value="0.025" units="cm"/>
    </inkml:brush>
  </inkml:definitions>
  <inkml:trace contextRef="#ctx0" brushRef="#br0">0 738 15543,'0'0'2500,"0"0"-1878,0 0-17,0 0 305,0 0-571,1 14-182,7 46-47,-7-58-110,-1-1 1,1 1-1,-1 0 1,1-1 0,0 1-1,0-1 1,0 1 0,0-1-1,0 0 1,0 1 0,0-1-1,0 0 1,0 0 0,1 0-1,-1 0 1,0 0 0,1 0-1,-1 0 1,1 0-1,-1 0 1,1-1 0,-1 1-1,2 0 0,35 2-40,-30-4-1,-1 1-136,-1 0 0,1-1 0,-1 0 0,1 0 0,-1-1 0,1 0 0,-1 0 0,0 0 0,0-1 0,0 0 0,0 0 0,0-1 0,-1 0 0,1 1 0,-1-2 0,0 1 0,-1-1 0,1 1 0,-1-1 0,1-1 0,-2 1 0,1-1 0,1-2 177,1-2-194,-1 0 0,-1-1-1,1 0 1,-2 0-1,0 0 1,0 0 0,0 0-1,-2-1 1,1 1-1,-2-1 1,1 1 0,-2-1-1,0-1 195,1 11 102,0 0 1,0 1-1,0-1 0,-1 1 0,1-1 1,-1 1-1,1-1 0,-1 1 0,0-1 1,1 1-1,-1 0 0,0-1 0,0 1 1,0 0-1,0 0 0,0-1 1,0 1-1,0 0 0,-1 0 0,1 0 1,0 0-1,-1 1 0,1-1 0,0 0 1,-1 0-1,1 1 0,-1-1 0,1 1 1,-1 0-1,1-1 0,-1 1 0,0 0 1,1 0-1,-1 0 0,1 0 0,-1 0 1,0 0-1,1 0 0,-1 0 0,1 1 1,-2 0-103,-2 0 219,-1 0 0,1 0 0,0 1 0,0 0 0,0 0 1,0 1-1,0-1 0,0 1 0,0 0 0,1 0 0,-2 2-219,-7 8 171,0 1 1,2 0-1,0 0 0,0 1 0,1 0 0,1 1 1,1 1-1,0-1 0,1 1 0,1 0 1,0 1-1,2-1 0,0 1 0,0 0 0,2 0 1,0 0-1,2 8-171,0-22-37,0-1 0,0 1 1,1-1-1,-1 1 0,1-1 1,0 0-1,0 1 1,0-1-1,1 0 0,-1 0 1,1 1-1,-1-1 0,1 0 1,0-1-1,1 1 0,-1 0 1,0-1-1,1 1 0,-1-1 1,1 1-1,0-1 0,0 0 1,0 0-1,0-1 0,0 1 1,0-1-1,0 1 0,1-1 1,-1 0-1,2 0 37,3 1-209,0 0 0,-1-1 0,1 0 0,0-1 1,0 1-1,0-2 0,0 1 0,0-1 0,0 0 0,0-1 0,-1 1 1,1-2-1,4-1 209,11-7-396,0-1 0,-1-1 1,0-1-1,-2-1 0,1-1 0,17-18 396,-31 25 235,-1 1 719,-4 13 2254,-3 14-3104,1 32 61,0-49-166,0 1 0,0-1-1,0 0 1,0 0 0,1 0 0,0 0-1,-1 0 1,1 0 0,0 0 0,0 0-1,0 0 1,0-1 0,0 1 0,0 0-1,0 0 1,1-1 0,-1 1 0,1-1-1,0 2 2,0-3-52,-1 1 0,0-1-1,0 1 1,0-1-1,0 1 1,1-1-1,-1 0 1,0 1 0,0-1-1,1 0 1,-1 0-1,0 0 1,1 0-1,-1 0 1,0 0 0,0-1-1,1 1 1,-1 0-1,0-1 1,0 1-1,0-1 1,1 1 0,-1-1-1,0 1 1,0-1-1,0 0 1,0 0-1,0 0 53,28-30-60,-22 21-12,158-206 548,-146 190 3,-19 26-476,0 0 1,1 0 0,-1 0-1,0 0 1,0 0 0,0 0-1,0 0 1,0 0-1,0-1 1,0 1 0,0 0-1,0 0 1,0 0-1,0 0 1,1 0 0,-1 0-1,0 0 1,0 0 0,0 0-1,0 0 1,0 0-1,0 0 1,0 0 0,1 0-1,-1 0 1,0 0-1,0 0 1,0 0 0,0 0-1,0 0 1,0 0 0,0 0-1,0 0 1,1 0-1,-1 0 1,0 0 0,0 0-1,0 0 1,0 0-1,0 0 1,0 1 0,0-1-1,0 0 1,0 0 0,0 0-1,1 0 1,-1 0-1,0 0 1,0 0 0,0 0-1,0 0 1,0 0 0,0 1-1,0-1 1,0 0-1,0 0 1,0 0 0,0 0-1,0 0 1,0 0-1,0 0 1,0 0 0,0 1-1,0-1 1,0 0 0,0 0-1,0 0 1,0 0-4,2 16 319,-1 24 139,-1-36-449,0 5-8,5 285 377,-5-292-377,0 0-1,0 0 1,0 0-1,0 0 1,1 0-1,-1 0 1,1 0-1,-1 0 1,1-1-1,0 1 1,-1 0-1,1 0 1,0-1-1,0 1 1,0 0-1,1-1 0,-1 1 1,0-1-1,1 1 1,0 0-1,0-1-9,-1-1 0,1 1 1,-1 0-1,1-1 0,0 1 0,0-1 0,-1 0 0,1 1 1,0-1-1,0 0 0,0 0 0,-1 0 0,1-1 1,0 1-1,0 0 0,-1 0 0,1-1 0,0 0 9,7-2-69,-1 0-1,0-1 1,0 0 0,0-1-1,-1 1 1,0-1-1,0-1 1,4-3 69,18-19-220,-2-2 1,0 0-1,-2-2 1,-1-1-1,-2 0 1,-2-2-1,0-1 1,-3 0 0,-1-1-1,0-5 220,2-13 135,-1-1-1,-4-1 1,-2 0-1,-2-1 1,-3 0 0,-1-42-135,-3 54 598,-1-48 525,-2 87-954,1-1-1,-1 1 1,-1-1 0,1 1 0,-1-1 0,-1 1 0,1 0-1,-1 0 1,-1 0 0,0 0-169,1 8 778,2 10-723,0 17-266,16 248 334,-1-18 167,-13 36-375,-1-171-2399,-2-108 886,2-15-2948,-3-19-198</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5.372"/>
    </inkml:context>
    <inkml:brush xml:id="br0">
      <inkml:brushProperty name="width" value="0.025" units="cm"/>
      <inkml:brushProperty name="height" value="0.025" units="cm"/>
    </inkml:brush>
  </inkml:definitions>
  <inkml:trace contextRef="#ctx0" brushRef="#br0">5 5 12342,'0'0'8532,"0"0"-7620,0 0 192,0 0 353,0 0-769,0 0-688,-4-4-80,36 4-432,21 12-112,16 19-273,3 11-735,-10 9-4051</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5.707"/>
    </inkml:context>
    <inkml:brush xml:id="br0">
      <inkml:brushProperty name="width" value="0.025" units="cm"/>
      <inkml:brushProperty name="height" value="0.025" units="cm"/>
    </inkml:brush>
  </inkml:definitions>
  <inkml:trace contextRef="#ctx0" brushRef="#br0">229 0 2609,'0'0'17752,"0"0"-16967,0 0 319,0 0-303,-21 110 31,7-60-592,-9 0-80,-2-5-160,-3-5-112,-2-3-320,-2-12-945,2-15-2128,5-10-5876</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6.455"/>
    </inkml:context>
    <inkml:brush xml:id="br0">
      <inkml:brushProperty name="width" value="0.025" units="cm"/>
      <inkml:brushProperty name="height" value="0.025" units="cm"/>
    </inkml:brush>
  </inkml:definitions>
  <inkml:trace contextRef="#ctx0" brushRef="#br0">1 21 4402,'0'0'7710,"0"0"-5082,0 0-1097,0 0 649,0 0-272,0 0-678,1-6-593,3-8-112,-2 14 177,-2 28 310,0-5-1237,-5 124 1896,4-103-3910,0-15-5514,1-69-2179</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6.773"/>
    </inkml:context>
    <inkml:brush xml:id="br0">
      <inkml:brushProperty name="width" value="0.025" units="cm"/>
      <inkml:brushProperty name="height" value="0.025" units="cm"/>
    </inkml:brush>
  </inkml:definitions>
  <inkml:trace contextRef="#ctx0" brushRef="#br0">0 0 19721,'0'0'848,"0"0"-655,0 0 47,0 0-240,0 0-513,0 0-575,152 11-481,-73-7-1760,-6-4-5139</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7.207"/>
    </inkml:context>
    <inkml:brush xml:id="br0">
      <inkml:brushProperty name="width" value="0.025" units="cm"/>
      <inkml:brushProperty name="height" value="0.025" units="cm"/>
    </inkml:brush>
  </inkml:definitions>
  <inkml:trace contextRef="#ctx0" brushRef="#br0">372 0 18729,'0'0'1005,"0"0"-252,0 0 183,0 0-218,-2 18-534,-5 103 723,5 10-907,0 0 1163,-10 54-1163,5-132-101,-6 56 38,10-38-2892,3-69 904,0-3-1134,1-6 1672,13-58-1930,-8 47 3228,-2-1 1,0-1-1,-1 1 1,-1-1 214,-1 6 1089,-1 0 1,0 1-1,0-1 0,-2 0 0,-2-13-1089,2 23 303,1-1 0,-1 1 0,0-1 1,0 1-1,-1 0 0,1-1 0,-1 1 0,0 0 0,0 1 0,0-1 0,0 1 0,-1-1 0,1 1 0,-1 0 0,0 0 0,0 0 0,0 1 0,-3-2-303,1 1 155,0 0 1,1 0-1,-2 1 1,1 0-1,0 0 0,0 0 1,-1 1-1,1 0 1,0 0-1,-1 0 0,1 1 1,-1 0-1,0 0 1,1 1-1,0 0 0,-1 0 1,-5 2-156,3 1 35,1-1 0,-1 1 0,1 1 0,0 0 0,1 0 0,-1 0 0,1 1 0,0 0 1,0 0-1,1 1 0,0 0 0,-1 2-35,-3 4 25,1 0 0,1 1 0,0 0 0,1 0 0,0 1 0,1 0 0,1 0 0,0 1 0,1-1 0,1 1 0,1 0 0,0 0 0,1 0 0,0 0 0,1 0 0,2 12-25,-1-24-64,-1 0 0,1-1 0,0 1 0,0-1 0,0 1 0,0-1 0,0 1 0,1-1 1,-1 0-1,1 0 0,0 0 0,0 0 0,0 0 0,1 0 0,-1 0 0,1-1 0,-1 1 0,1-1 0,0 1 0,0-1 0,0 0 0,0-1 0,0 1 0,2 0 64,4 2-625,1-1-1,-1 0 0,1-1 0,0 0 0,0 0 0,0-1 0,0-1 0,5 1 626,55-1-5226</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8.123"/>
    </inkml:context>
    <inkml:brush xml:id="br0">
      <inkml:brushProperty name="width" value="0.025" units="cm"/>
      <inkml:brushProperty name="height" value="0.025" units="cm"/>
    </inkml:brush>
  </inkml:definitions>
  <inkml:trace contextRef="#ctx0" brushRef="#br0">1 169 13686,'0'0'4122,"0"0"-2828,0 0-1107,4 6-91,-2-3-108,1 0 0,-1 1 0,1-1 0,0-1 0,0 1 0,0 0 0,0-1 0,0 0 0,0 1 0,1-1 0,-1-1 0,1 1 0,0 0 0,-1-1 0,1 0 0,0 0 0,0 0 0,0 0 0,0 0 0,3-1 12,4 1-155,0-1 0,0 0 0,0-1-1,0 0 1,-1-1 0,1 0 0,0-1 0,-1 0 0,1 0 0,-1-1 0,7-4 155,-10 4-260,0-1 1,0 1-1,-1-1 1,0 0-1,0 0 1,0-1-1,-1 0 1,1 0-1,-1 0 0,-1-1 1,1 1-1,-1-1 1,0 0-1,-1 0 1,0-1-1,1-3 260,6-27-286,-10 36 368,0 1-1,1-1 1,-1 1-1,0-1 0,0 1 1,0 0-1,0-1 1,0 1-1,-1-1 1,1 1-1,0-1 0,-1 1 1,1 0-1,-1-1 1,1 1-1,-1 0 1,0-1-1,1 1 1,-1 0-1,0 0 0,0 0 1,0-1-1,0 1 1,0 0-1,0 0-81,-4-1 198,1 0 0,-1 0 1,0 1-1,0 0 0,0-1 0,0 2 0,0-1 0,0 0 0,-1 1 1,1 0-1,0 0 0,0 1 0,0 0 0,0-1 0,0 2 0,0-1 1,0 0-1,0 1 0,1 0 0,-1 0 0,0 1 0,1-1 0,0 1 0,-1 0 1,1 0-1,0 0 0,1 1 0,-1-1 0,0 1 0,-1 2-198,-10 12 269,1 0 0,0 1 0,1 0 0,1 1 0,-3 9-269,9-17 90,2-1 0,0 0 1,0 1-1,1 0 0,0 0 0,1 0 0,1 0 1,0 0-1,0 0 0,1 1 0,1 3-90,0-12-109,0 0-1,0 1 0,0-1 0,0 0 1,1 0-1,0 0 0,0 0 0,0 0 1,0 0-1,1 0 0,-1-1 1,1 1-1,0-1 0,0 0 0,0 0 1,1 0-1,-1 0 0,1-1 0,-1 1 1,1-1-1,0 0 0,0 0 1,3 1 109,1 0-215,-1 0 1,1 0 0,0-1-1,0 0 1,0-1 0,0 0-1,0 0 1,0-1 0,0 0-1,0 0 1,0-1 0,7-1 214,-10 0-15,0 0 1,0 0-1,0-1 1,0 1-1,0-1 1,0 0 0,-1-1-1,0 1 1,1-1-1,-1 0 1,-1 0-1,1 0 1,0 0-1,-1-1 1,0 1 0,0-1-1,0-1 15,9-15 81,-2-1 0,0 0 0,2-8-81,-2-1 184,-4 12 159,2-1 1,6-13-344,-12 29 119,0 0 0,0 0 0,1 0 0,-1 0 1,1 0-1,0 1 0,0-1 0,1 1 1,-1 0-1,1 0 0,-1 0 0,1 0 1,0 1-1,1-1-119,-3 2 7,-1 0 0,1 0 0,0 1 0,-1-1 0,1 1 0,-1-1 1,1 1-1,0 0 0,-1 0 0,1 0 0,0 0 0,-1 0 0,1 0 0,0 0 0,-1 0 1,1 1-1,0-1 0,-1 1 0,1-1 0,-1 1 0,1 0 0,-1-1 0,1 1-7,0 1 1,1 0-1,-1 0 0,0 0 1,0 0-1,-1 0 0,1 1 1,0-1-1,-1 0 0,1 1 1,-1 0-1,0-1 1,1 3-1,2 5-28,-1 1 1,-1-1-1,0 0 1,0 1-1,-1 0 0,-1 8 28,-4 74-546,11-95-660,12-6 988,-1-1 0,0 0 0,-1-1 0,0-1 0,0-1 0,-1 0 0,-1-1 0,11-13 218,20-22 569,-3-3 0,1-4-569,-41 69 3861,0 69-3424,-5-12 49,0-23-438,3 1 0,2 13-48,-3-61-101,0 0 0,0 0 1,1 1-1,-1-1 1,0 0-1,0 0 0,1 0 1,-1 0-1,1 0 0,-1 0 1,1 0-1,-1 0 1,1 0-1,-1 0 0,1 0 1,0-1-1,0 1 0,-1 0 1,1 0-1,0-1 1,0 1-1,0 0 0,1 0 101,16 2-5270,0-3-3081</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8.472"/>
    </inkml:context>
    <inkml:brush xml:id="br0">
      <inkml:brushProperty name="width" value="0.025" units="cm"/>
      <inkml:brushProperty name="height" value="0.025" units="cm"/>
    </inkml:brush>
  </inkml:definitions>
  <inkml:trace contextRef="#ctx0" brushRef="#br0">0 151 11125,'0'0'4354,"0"0"-4322,0 0 656,0 0 1185,0 0-336,0 0-881,159-12-528,-90 6-32,5-5-96,4-9-736,-9-7-1921,-9-9-641,-21-3-8115</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8.806"/>
    </inkml:context>
    <inkml:brush xml:id="br0">
      <inkml:brushProperty name="width" value="0.025" units="cm"/>
      <inkml:brushProperty name="height" value="0.025" units="cm"/>
    </inkml:brush>
  </inkml:definitions>
  <inkml:trace contextRef="#ctx0" brushRef="#br0">121 1 14279,'0'0'4132,"0"0"-3043,0 0-366,-17 27 384,-11 18-192,-13 29-915,37-64 55,0 0 1,1 0-1,-1 0 1,2 1-1,0-1 1,0 1 0,1 0-1,0-1 1,1 1-1,0 0 1,1 7-56,1 14 123,-16 358 269,14-389-534,0-1 0,0 1 1,0 0-1,0 0 0,0 0 1,0 0-1,0-1 0,0 1 0,0 0 1,0 0-1,0 0 0,1-1 1,-1 1-1,0 0 0,1 0 1,-1-1-1,0 1 0,1 0 0,-1-1 1,1 1-1,-1 0 0,1-1 1,-1 1-1,1 0 0,0-1 1,-1 1-1,1-1 0,0 1 142,1-1-208,0 1 0,-1-1 0,1 0 0,0 0 0,-1 0-1,1 0 1,0 0 0,-1 0 0,1 0 0,0 0 0,-1-1 0,1 1-1,0-1 1,-1 1 208,10-4-1097,-1 0 0,0-1 0,-1 0 1,4-2 1096,45-32-5891</inkml:trace>
  <inkml:trace contextRef="#ctx0" brushRef="#br0" timeOffset="1">300 515 1569,'0'0'10533,"0"0"-7140,0 0-368,0 0-783,0 0-450,0 0-1199,12-4-449,-12 41-112,0 13 80,7 4 336,2 0-400,2-5-96,-4-5-160,0-13-689,-2-14-927,-1-17-2258,1-7-1409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23.575"/>
    </inkml:context>
    <inkml:brush xml:id="br0">
      <inkml:brushProperty name="width" value="0.025" units="cm"/>
      <inkml:brushProperty name="height" value="0.025" units="cm"/>
    </inkml:brush>
  </inkml:definitions>
  <inkml:trace contextRef="#ctx0" brushRef="#br0">19 0 8020,'0'0'2430,"0"0"-1533,0 0 452,0 0 311,0 0-686,0 1 4256,-2 17-5263,-6 335 1720,0 6-3470,8-358-674,0-3-1780,0-6-1929</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5.987"/>
    </inkml:context>
    <inkml:brush xml:id="br0">
      <inkml:brushProperty name="width" value="0.025" units="cm"/>
      <inkml:brushProperty name="height" value="0.025" units="cm"/>
    </inkml:brush>
  </inkml:definitions>
  <inkml:trace contextRef="#ctx0" brushRef="#br0">141 1 19001,'0'0'453,"0"0"54,-15 24 456,-42 81-520,53-97-438,1-1 0,0 0 0,1 1 0,0 0 0,0-1 0,0 1 0,1 0 0,0 0 0,1 0 1,0 0-1,0 0 0,1 2-5,0 13-13,-2 21 30,-1 1-1,-2-1 0,-2 0 1,-2-1-1,-2 1 1,-2-1-17,4-12 19,8-29-182,12-2-152,156 2 1211,68 12-896,-189-10-731,-16-4-2742,-22-2-468,-7-10-2518</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9.138"/>
    </inkml:context>
    <inkml:brush xml:id="br0">
      <inkml:brushProperty name="width" value="0.025" units="cm"/>
      <inkml:brushProperty name="height" value="0.025" units="cm"/>
    </inkml:brush>
  </inkml:definitions>
  <inkml:trace contextRef="#ctx0" brushRef="#br0">0 0 18232,'0'0'2546,"0"0"-1746,0 0 128,0 0-560,0 0-368,0 0-864,58 71-641,-19-34-3057,0 0-5010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9.461"/>
    </inkml:context>
    <inkml:brush xml:id="br0">
      <inkml:brushProperty name="width" value="0.025" units="cm"/>
      <inkml:brushProperty name="height" value="0.025" units="cm"/>
    </inkml:brush>
  </inkml:definitions>
  <inkml:trace contextRef="#ctx0" brushRef="#br0">424 0 12806,'0'0'1334,"0"0"-569,0 0 903,0 0-201,0 0-520,-22 3-400,3-2-382,10 0-70,1-1 1,-1 1-1,0 0 1,0 1-1,1 0 0,-1 0 1,1 1-1,0 0 0,0 1 1,0-1-1,0 2 1,1-1-1,-1 1 0,1 0 1,-3 3-96,-46 43 2087,-24 30-2087,65-64 177,1 0-1,1 0 1,0 2 0,1 0-1,1 0 1,1 1 0,-3 10-177,10-24-13,1 1-1,0 1 1,0-1 0,1 0-1,0 0 1,0 1-1,1-1 1,0 0 0,0 1-1,0-1 1,2 8 13,-1-14-20,-1 0-1,0 0 0,1 0 1,-1 1-1,1-1 0,0 0 1,-1 0-1,1 0 0,0 0 1,-1 0-1,1 0 1,0 0-1,0 0 0,0 0 1,0 0-1,0-1 0,0 1 1,0 0-1,0-1 1,0 1-1,0 0 0,2-1 21,28 7-507,-27-7 425,32 4-1233,0-3 1,0 0-1,0-3 0,-1-1 0,28-6 1315,26-15-5389</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8:59.793"/>
    </inkml:context>
    <inkml:brush xml:id="br0">
      <inkml:brushProperty name="width" value="0.025" units="cm"/>
      <inkml:brushProperty name="height" value="0.025" units="cm"/>
    </inkml:brush>
  </inkml:definitions>
  <inkml:trace contextRef="#ctx0" brushRef="#br0">262 1 11541,'0'0'3557,"0"0"-2418,0 0 395,0 0 259,0 0-483,-10 0-844,4 1-428,0-1-1,0 1 0,0 0 0,0 1 0,0 0 0,0 0 1,1 0-1,-1 0 0,1 1 0,-1 0 0,1 0 0,0 0 1,0 1-1,-2 1-37,-13 12 209,-11 9 783,-21 23-992,44-41 55,1 0 0,0 0 0,0 1 0,1 0-1,0 0 1,1 1 0,0 0 0,-3 9-55,7-17-56,0-1-1,1 1 0,-1-1 0,1 0 0,0 1 1,-1-1-1,1 1 0,0-1 0,0 1 1,0-1-1,0 1 0,0-1 0,0 1 0,1-1 1,-1 1-1,0-1 0,1 1 0,-1-1 0,1 1 1,0-1-1,-1 0 0,1 1 0,0-1 1,0 1 56,1-1-148,-1 0 1,1 0-1,0 1 1,0-1-1,0-1 1,-1 1 0,1 0-1,0 0 1,0-1-1,0 1 1,0-1 0,0 1-1,0-1 1,0 0-1,0 0 1,1 0 147,7 0-627,0-1 1,1 0-1,-1-1 1,0 0-1,0 0 1,9-4 626,-3-1-722,1-1 0,-2-1 1,1-1-1,-1 0 0,-1 0 1,0-2-1,0 0 0,-1 0 1,-1-1-1,0-1 0,-1 0 1,5-8 721,-14 18 256,1 0 1,-1 0-1,0 0 1,-1 0-1,1-1 1,-1 1-1,1-3-256,0-18 8143,-2 24-5958,0 1-697,0 0-546,0 7-134,0 19-672,-1-14-63,1 1-1,0-1 1,1 0-1,0 1 1,1-1-1,3 7-72,-4-15-35,1 0-1,0 0 0,0 0 0,0 0 1,0 0-1,1 0 0,0 0 0,0-1 1,0 0-1,0 1 0,0-1 0,1 0 1,-1-1-1,1 1 0,0-1 0,0 1 1,0-1-1,0 0 0,0 0 0,2 0 36,4 1-412,-1 0 0,0-1 0,1 0 0,-1-1 0,1 0 0,-1 0 0,1-1 0,7 0 412,-7-1-746,-1 0 0,1-1 0,-1 1 0,0-2 0,0 0 0,0 0 0,0 0 0,-1-1 0,1 0 746,42-31-8758</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0.143"/>
    </inkml:context>
    <inkml:brush xml:id="br0">
      <inkml:brushProperty name="width" value="0.025" units="cm"/>
      <inkml:brushProperty name="height" value="0.025" units="cm"/>
    </inkml:brush>
  </inkml:definitions>
  <inkml:trace contextRef="#ctx0" brushRef="#br0">164 16 12694,'0'0'1617,"0"0"-785,0 0 747,0 0 139,0 0-1053,-1-4-337,-6-7-72,1 13 470,-3 26 758,3-10-1429,-26 77 1168,-38 131 437,60-186-1629,2 1 0,2 0 0,1 0 0,2 29-31,3-64-1,-1 2-102,1 1 1,1-1-1,-1 0 1,1 1-1,1-1 0,0 1 1,0 0 102,0-6-107,-1 0 0,0 0 0,1-1 0,0 1 0,0-1 0,0 1 0,0-1 0,0 0 1,0 0-1,0 0 0,1 0 0,-1 0 0,1 0 0,0-1 0,-1 1 0,1-1 0,0 0 0,0 0 1,0 0-1,0 0 0,1 0 107,10 2-1363,0-1 1,0 0-1,0-1 1,0-1 0,4 0 1362,-16 0-271,45 0-5663</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1.307"/>
    </inkml:context>
    <inkml:brush xml:id="br0">
      <inkml:brushProperty name="width" value="0.025" units="cm"/>
      <inkml:brushProperty name="height" value="0.025" units="cm"/>
    </inkml:brush>
  </inkml:definitions>
  <inkml:trace contextRef="#ctx0" brushRef="#br0">286 8 8212,'0'0'1793,"0"0"-1118,0 0 520,0 0 731,0 0-648,5-7 2497,-6 32-4018,-2-1 0,0 1 0,-1-1 0,-1 1 0,-2-1 0,0-1 0,-2 1 0,0-1 0,-1-1 0,-3 2 243,-13 21-1772,-1-1 1,-3-2-1,-1-1 1,-15 13 1771,-14 12-4936</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2.110"/>
    </inkml:context>
    <inkml:brush xml:id="br0">
      <inkml:brushProperty name="width" value="0.025" units="cm"/>
      <inkml:brushProperty name="height" value="0.025" units="cm"/>
    </inkml:brush>
  </inkml:definitions>
  <inkml:trace contextRef="#ctx0" brushRef="#br0">1 1024 3554,'0'0'5869,"0"0"-3601,0 0-796,0 0 222,0 0-504,12-8-573,77-55-328,45-43-289,-104 79 8,-1-1 1,-1-1 0,-2-1 0,-1-2-1,-1 0 1,6-14-9,-4-3 435,-2-1 0,-2 0 0,-3-2 0,-2 0-1,-2-2 1,-3 1 0,-1-2 0,-4 1 0,-1-1 0,-3-43-435,-20 106-126,-19 25 277,3 1-1,0 2 0,3 1 1,1 2-1,-3 8-150,26-39 38,-22 33 117,1 0 0,2 2 0,3 1 0,-14 37-155,27-57 3,1 0 0,1 0 0,1 1 0,1 0 0,1 0 1,2 0-1,0 1 0,2-1 0,0 1 0,3 5-3,-2-25-32,0-1-1,0 1 1,1 0 0,-1-1-1,1 0 1,1 1 0,-1-1-1,1 0 1,0 0 0,0 0-1,0-1 1,1 1 0,0-1-1,0 0 1,0 0-1,0 0 1,0 0 0,1-1-1,0 0 1,0 0 0,0 0-1,0 0 1,4 1 32,4 1-554,0-1-1,0-1 1,0 1 0,0-2-1,0 0 1,1-1-1,-1 0 1,0-1 0,10-1 554,-17 1-638,0-1 0,1 0 0,-1 0-1,0-1 1,0 1 0,1-2 638,32-20-7168</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2.460"/>
    </inkml:context>
    <inkml:brush xml:id="br0">
      <inkml:brushProperty name="width" value="0.025" units="cm"/>
      <inkml:brushProperty name="height" value="0.025" units="cm"/>
    </inkml:brush>
  </inkml:definitions>
  <inkml:trace contextRef="#ctx0" brushRef="#br0">0 1 13350,'0'0'3378,"0"0"-2226,0 0 897,0 0-496,0 0-929,0 0-608,12 50 240,6-26-256,5-1-16,10-4-528,-1-9-865,7-8-800,5-2-400,-1-12-912,1-17-6244</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2.811"/>
    </inkml:context>
    <inkml:brush xml:id="br0">
      <inkml:brushProperty name="width" value="0.025" units="cm"/>
      <inkml:brushProperty name="height" value="0.025" units="cm"/>
    </inkml:brush>
  </inkml:definitions>
  <inkml:trace contextRef="#ctx0" brushRef="#br0">982 1 13334,'0'0'2359,"0"0"-492,0 0 483,0 0-490,0 0-1086,-9 8-548,-7 6-192,1 2-1,0 0 1,1 0-1,1 1 0,-7 14-33,-62 109 240,15-23-137,9-32-116,-3-2 0,-4-3 0,-5-1 13,-59 55-2130,-39 24 2130,139-131-2085,-2-2-1,0 0 1,-9 3 2085,-8-6-6979</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4.265"/>
    </inkml:context>
    <inkml:brush xml:id="br0">
      <inkml:brushProperty name="width" value="0.025" units="cm"/>
      <inkml:brushProperty name="height" value="0.025" units="cm"/>
    </inkml:brush>
  </inkml:definitions>
  <inkml:trace contextRef="#ctx0" brushRef="#br0">42 25 12614,'0'0'3948,"0"0"-2870,0 0-195,0 0 718,0 0-179,0-6-921,2-12-238,-1 25 25,-3 42 79,-16 63 807,10-65-943,1 0-1,2-1 0,3 6-230,1 19-521,0 31-1483,5-34-4174,-4-62 4615,1 4-752,3-5-3622,-2-4-119</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4.592"/>
    </inkml:context>
    <inkml:brush xml:id="br0">
      <inkml:brushProperty name="width" value="0.025" units="cm"/>
      <inkml:brushProperty name="height" value="0.025" units="cm"/>
    </inkml:brush>
  </inkml:definitions>
  <inkml:trace contextRef="#ctx0" brushRef="#br0">565 95 5635,'0'0'4004,"0"0"-2032,0 0 10,0 0 184,0 0-232,-8-16-624,-25-44-165,32 58-1103,0 1 0,0 0 1,0-1-1,0 1 0,0 0 0,-1 0 0,1 0 1,0 0-1,0 0 0,-1 0 0,1 0 0,-1 1 1,1-1-1,0 0 0,-1 1 0,0-1 0,1 1 1,-1-1-1,1 1 0,-1 0 0,1 0 0,-1 0 1,0 0-1,1 0 0,-1 0 0,1 0 0,-1 0 1,0 1-1,0-1-42,-7 1 177,0 0-118,0 0 0,1 0 0,-1 1 0,1 0 0,-1 0 0,1 1 0,0 0 0,-5 3-59,-64 36 387,56-29-219,-38 22 821,-22 19-989,62-39 126,0 1 0,0 0 0,2 1 0,0 1 0,-11 15-126,24-27 4,0 0-1,0 0 1,1 1-1,0-1 1,0 1-1,0 0 1,1 0-1,0 0 1,0 0-1,1 1 1,0-1 0,0 0-1,1 1 1,0-1-1,0 2-3,0-5-15,1 1-1,0-1 1,0 1-1,0-1 1,0 1 0,1-1-1,-1 0 1,1 0-1,0 0 1,0 0-1,1 0 1,-1 0-1,1 0 1,0-1 0,0 1-1,0-1 1,1 0-1,-1 0 1,1 0-1,-1 0 1,1-1-1,0 1 1,0-1 0,0 0 15,15 4-362,-1 0 0,1-2 0,0 0 0,0-1 0,0-1 0,0-1 1,0-1-1,0 0 0,0-1 0,1-2 0,3 0 362,-11 0-822,0 0-1,0 0 1,0-1 0,4-2 822,39-22-4635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6.313"/>
    </inkml:context>
    <inkml:brush xml:id="br0">
      <inkml:brushProperty name="width" value="0.025" units="cm"/>
      <inkml:brushProperty name="height" value="0.025" units="cm"/>
    </inkml:brush>
  </inkml:definitions>
  <inkml:trace contextRef="#ctx0" brushRef="#br0">0 164 13526,'0'0'6211,"0"0"-6067,0 0 1377,0 0 384,0 0-1553,0 0-336,30-58 128,35 35-288,24-4-144,13 4-689,2 5-1696,-12 3-4082</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5.180"/>
    </inkml:context>
    <inkml:brush xml:id="br0">
      <inkml:brushProperty name="width" value="0.025" units="cm"/>
      <inkml:brushProperty name="height" value="0.025" units="cm"/>
    </inkml:brush>
  </inkml:definitions>
  <inkml:trace contextRef="#ctx0" brushRef="#br0">39 33 7475,'0'0'7908,"0"0"-5432,0 0-966,0 0 347,0 0-694,0-5-619,0-17-256,0 16-42,0 6 21,0 0-97,0 7 150,-1 17-169,-2-1-1,0 1 1,-2-1-1,-2 4-150,1-3 10,1 1 1,1-1-1,1 1 0,1 5-10,2-14-403,0 9-624,0-10-4015,0-14-51</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5.945"/>
    </inkml:context>
    <inkml:brush xml:id="br0">
      <inkml:brushProperty name="width" value="0.025" units="cm"/>
      <inkml:brushProperty name="height" value="0.025" units="cm"/>
    </inkml:brush>
  </inkml:definitions>
  <inkml:trace contextRef="#ctx0" brushRef="#br0">99 1 6131,'0'0'4554,"0"0"-2721,0 0-761,0 0 505,0 0-286,-2 0 2263,-2 9-2706,-9 48-726,-1 0 121,3 1 0,2-1 0,3 6-243,3 0-401,1-4-2119,-3-1-1,-2 1 0,-9 31 2521,9-62-7633</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6.529"/>
    </inkml:context>
    <inkml:brush xml:id="br0">
      <inkml:brushProperty name="width" value="0.025" units="cm"/>
      <inkml:brushProperty name="height" value="0.025" units="cm"/>
    </inkml:brush>
  </inkml:definitions>
  <inkml:trace contextRef="#ctx0" brushRef="#br0">14 8 10901,'0'0'4055,"0"0"-2257,0 0-114,0 0 386,0 0-587,0-6-506,0 4-902,0 4 656,-7 95-126,2-46-2682,3-2-7355,2-37-2814</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6.992"/>
    </inkml:context>
    <inkml:brush xml:id="br0">
      <inkml:brushProperty name="width" value="0.025" units="cm"/>
      <inkml:brushProperty name="height" value="0.025" units="cm"/>
    </inkml:brush>
  </inkml:definitions>
  <inkml:trace contextRef="#ctx0" brushRef="#br0">227 1 8052,'0'0'5760,"0"0"-3831,0 0-505,0 0 489,0 0-504,-12 1-145,-5 3-1091,0 2-1,1 0 0,0 0 0,0 2 1,0 0-1,1 0 0,0 2 1,1 0-1,0 0 0,0 2 1,1-1-1,-7 11-172,19-21-33,0 0 0,0 0 0,0 0 0,0 0 1,0 0-1,0 0 0,1 0 0,-1 1 0,0-1 0,1 0 1,-1 1-1,1-1 0,0 0 0,-1 1 0,1-1 0,0 1 0,0-1 1,0 0-1,0 1 0,0-1 0,0 1 0,0-1 0,0 0 0,1 1 1,-1-1-1,0 1 0,1-1 0,-1 0 0,1 0 0,0 1 0,-1-1 1,1 0-1,0 0 0,0 0 0,0 1 0,0-1 0,0 0 0,0 0 1,0-1-1,0 2 33,7 4-262,0-1 1,0 1-1,0-1 1,0 0-1,7 2 262,-3-1-67,-10-5 56,11 6-97,0 0 1,-1 1-1,0 0 1,0 1 0,4 4 107,-13-9 12,0 0 0,1-1 0,-1 1 1,-1 1-1,1-1 0,-1 0 1,1 0-1,-1 1 0,-1 0 1,1-1-1,0 1 0,-1 0 1,0 0-1,0-1 0,-1 1 1,0 0-1,1 5-12,-1-2 119,0 1 1,-1-1-1,0 0 1,0 0-1,0 1 1,-1-1-1,-1 1-119,1-4 33,0-1 0,0 0 1,-1 1-1,0-1 0,1 0 1,-2 0-1,1-1 0,0 1 0,-1-1 1,1 1-1,-1-1 0,-3 2-33,0 0-199,0 0 1,0-1-1,-1 0 0,1 0 0,-1-1 1,-7 3 198,10-5-726,1 0 0,0 0 1,-1 0-1,1-1 0,-1 1 1,1-1-1,-1 0 0,-3-1 726,-11-4-6688</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7.329"/>
    </inkml:context>
    <inkml:brush xml:id="br0">
      <inkml:brushProperty name="width" value="0.025" units="cm"/>
      <inkml:brushProperty name="height" value="0.025" units="cm"/>
    </inkml:brush>
  </inkml:definitions>
  <inkml:trace contextRef="#ctx0" brushRef="#br0">1 85 2673,'0'0'14055,"0"0"-12070,0 0-225,0 0 81,0 0-704,0 0-1121,101 0 240,-41 0-240,7 0-16,0 0-224,-3-6-577,-4-9-1039,-9-3-1986,-16-3-96,-15-4-6131</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7.647"/>
    </inkml:context>
    <inkml:brush xml:id="br0">
      <inkml:brushProperty name="width" value="0.025" units="cm"/>
      <inkml:brushProperty name="height" value="0.025" units="cm"/>
    </inkml:brush>
  </inkml:definitions>
  <inkml:trace contextRef="#ctx0" brushRef="#br0">111 1 6003,'0'0'10082,"0"0"-7209,0 0-1993,0 0 388,0 0-465,-5 14-590,-47 219 1213,22-87-702,22-113-987,2 1 0,1 0-1,2 0 1,1 7 263,2-40-96,0-1 1,0 1-1,0 0 1,0-1-1,0 1 1,0 0 0,0-1-1,1 1 1,-1 0-1,0-1 1,0 1-1,1-1 1,-1 1-1,0 0 1,1-1-1,-1 1 1,0-1 0,1 1-1,-1-1 1,1 1-1,-1-1 1,1 1-1,-1-1 1,1 0-1,-1 1 1,1-1 0,0 0-1,-1 1 1,1-1-1,-1 0 1,1 0-1,0 1 1,0-1 95,23 0-4490,-20 0 3883,31-6-6970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7.979"/>
    </inkml:context>
    <inkml:brush xml:id="br0">
      <inkml:brushProperty name="width" value="0.025" units="cm"/>
      <inkml:brushProperty name="height" value="0.025" units="cm"/>
    </inkml:brush>
  </inkml:definitions>
  <inkml:trace contextRef="#ctx0" brushRef="#br0">100 1 16936,'0'0'1454,"0"0"-643,0 0 157,0 0-610,2 19-148,3 125 63,-5-135-273,0-1 0,-1 1 0,-1 0 0,1-1 0,-1 1 0,-1-1 0,0 0 0,0 0 0,0 0 0,-2 1 0,4-5 29,-1-1-1,0 0 1,0 1 0,-1-1-1,1 0 1,-1-1 0,1 1-1,-1 0 1,0-1 0,0 1-1,0-1 1,0 0 0,-1 0-1,1 0 1,0-1 0,-1 1-1,0-1 1,1 1 0,-1-1-1,0-1 1,1 1 0,-1 0-1,0-1 1,-1 0-29,4-1 58,0 0 0,1 0 0,-1-1 0,0 1 0,1 0 0,0-1 0,-1 1 0,1 0 0,0-1 0,-1 1 0,1-1 0,0 1 0,0 0 0,0-1 0,1 1 0,-1-1-58,0-1 110,-1-10-25,1 1 1,0-1-1,1 1 0,0 0 1,1-1-1,1-2-85,-2 10 5,1 0 0,0 0 0,1 1 0,-1-1 0,1 0 0,0 1 0,0-1 0,0 1 0,0 0 0,1 0 0,0 1 0,0-1 0,0 1 0,0-1 0,0 1 0,1 0-5,7-4 6,0 0 1,1 1-1,0 0 1,0 1-1,0 0 1,1 1-1,0 1 1,12-2-7,44-1-1776,1 6-3901,-41 2 1451</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8.532"/>
    </inkml:context>
    <inkml:brush xml:id="br0">
      <inkml:brushProperty name="width" value="0.025" units="cm"/>
      <inkml:brushProperty name="height" value="0.025" units="cm"/>
    </inkml:brush>
  </inkml:definitions>
  <inkml:trace contextRef="#ctx0" brushRef="#br0">44 0 16904,'0'0'1470,"0"0"-336,0 0 47,0 0-412,0 0-585,-7 37 2836,-20 172-2257,23-191-1098,2-11-187,1 0 0,0-1-1,0 1 1,0 0 0,1 0 0,0 5 522,3-15-3319,8-14-2081</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8.876"/>
    </inkml:context>
    <inkml:brush xml:id="br0">
      <inkml:brushProperty name="width" value="0.025" units="cm"/>
      <inkml:brushProperty name="height" value="0.025" units="cm"/>
    </inkml:brush>
  </inkml:definitions>
  <inkml:trace contextRef="#ctx0" brushRef="#br0">0 0 11573,'0'0'3618,"0"0"-2305,0 0 1184,0 0-128,0 0-1073,0 0-799,5 0 143,-5 0-160,0 0 32,2 0-512,5 10 192,2 11-144,3 2-96,2 0-416,-3 0-656,1-7-1137,-3-12-3970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09.544"/>
    </inkml:context>
    <inkml:brush xml:id="br0">
      <inkml:brushProperty name="width" value="0.025" units="cm"/>
      <inkml:brushProperty name="height" value="0.025" units="cm"/>
    </inkml:brush>
  </inkml:definitions>
  <inkml:trace contextRef="#ctx0" brushRef="#br0">123 0 10341,'0'0'7483,"0"0"-5252,0 0-1597,0 0 231,0 0-126,-7 26-435,0-1-211,-6 20 153,3 0-1,-4 35-245,9-40 57,-14 98 476,-21 71-533,37-189-360,3-20 45,6-3-53,67-48-996,-28 19 163,1 2 0,14-4 1201,-46 26-114,1 1-1,-1 1 1,2 0-1,-1 1 0,0 1 1,1 1-1,0 0 1,0 1-1,15-1 115,-30 4 9,0-1 1,0 1 0,0-1-1,1 1 1,-1-1 0,0 1-1,-1 0 1,1 0-1,0-1 1,0 1 0,0 0-1,0 0 1,-1 0 0,1 0-1,0 0 1,-1 0-1,1 0 1,-1 0 0,1 0-1,-1 0 1,1 1-1,-1-1 1,0 0 0,1 0-1,-1 0 1,0 0 0,0 1-1,0-1 1,0 0-1,0 1-9,1 50 227,-2-39-102,0-3 23,0 0-1,-1 0 1,0 0-1,0 0 1,-1 0-1,-1-1 1,0 1-1,0-1 1,-1 0-1,0 0 1,0-1-1,-1 1 1,0-1-1,-1 0 1,-4 4-148,-7 6 347,0 0 0,-2-1 0,0-1 0,-1-1 1,-16 9-348,27-19 52,0 1 1,0-1 0,0-1 0,-1 0-1,0 0 1,0-1 0,0-1 0,0 0 0,-11 1-53,17-3-199,1 0 0,-1 0 0,1-1 1,-1 1-1,1-1 0,0 0 1,-1 0-1,1 0 0,0-1 1,0 0-1,-3-1 199,4 1-417,0 0 0,0 0-1,0-1 1,1 1 0,-1-1 0,1 1 0,-1-1 0,1 0 0,0 0-1,0 0 1,0 0 0,1 0 0,-1 0 0,1 0 0,0-1-1,-1 1 418,-8-41-10548</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6.683"/>
    </inkml:context>
    <inkml:brush xml:id="br0">
      <inkml:brushProperty name="width" value="0.025" units="cm"/>
      <inkml:brushProperty name="height" value="0.025" units="cm"/>
    </inkml:brush>
  </inkml:definitions>
  <inkml:trace contextRef="#ctx0" brushRef="#br0">279 56 20505,'0'0'494,"0"0"-49,0 0 409,0 0-627,-22-8-678,-71-26 8,83 31 375,-1 0-1,0 0 0,0 1 0,-1 1 1,1 0-1,0 0 0,0 1 1,-9 1 68,-10 0 552,29-1-524,0 1-1,0-1 1,0 0 0,0 1 0,0-1-1,0 0 1,0 1 0,0-1-1,0 1 1,0 0 0,0-1 0,0 1-1,0 0 1,1-1 0,-1 1 0,0 0-1,0 0 1,1 0 0,-1 0 0,0 0-1,1 0 1,-1 0 0,1 0-1,0 0 1,-1 0 0,1 0 0,0 0-1,0 0 1,-1 0 0,1 0 0,0 0-28,-4 41 173,4-35-147,1 102-135,10 56 109,-9-140-3,4 113 119,-7 5-116,0-43 28,3-98-28,-1-1 0,1 1 0,-1-1 0,1 1 1,-1-1-1,1 0 0,0 1 0,0-1 0,0 0 0,-1 0 0,1 0 0,0 0 0,0-1 0,1 1 0,-1-1 1,0 1-1,0-1 0,1 1 0,0 0-15,25 5-783,1-2 1,0 0 0,-1-2-1,1-1 1,12-2 797,-27 1-893,51 0-4229</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10.044"/>
    </inkml:context>
    <inkml:brush xml:id="br0">
      <inkml:brushProperty name="width" value="0.025" units="cm"/>
      <inkml:brushProperty name="height" value="0.025" units="cm"/>
    </inkml:brush>
  </inkml:definitions>
  <inkml:trace contextRef="#ctx0" brushRef="#br0">0 1 14823,'0'0'1790,"0"0"-133,0 0 493,0 0-757,0 0-702,1 5-449,2 80 609,-4-53-456,2 0 0,2 0-395,-2-24 6,0 1 1,1 0-1,0-1 0,0 0 0,1 1 0,0-1 1,0 0-1,1 0 0,3 3-6,-5-9-87,-1 1 0,1-1 0,0-1 0,0 1 0,0 0 0,0 0 0,0-1 0,1 1 0,-1-1 0,0 1 0,1-1 0,-1 0 0,1 0 0,0 0 0,-1-1 0,1 1 0,-1-1 0,1 1 0,0-1 0,0 0 0,-1 0 0,1 0 0,0 0 0,-1 0 0,1-1 0,0 1 0,-1-1 0,1 0 0,0 0 0,-1 0 0,1 0 0,-1 0 87,7-3-234,0 0-1,0-1 1,0 0-1,-1 0 0,1-1 1,-2 0-1,1 0 0,0-1 235,11-14 203,-2-1 1,0 0-1,-1-1 0,-1-1 0,-1-1 0,-1 0 0,-2 0 0,0-1 0,-2-1-203,-15 69 3179,-3 129-2823,9-169-380,0-1 0,0 1 0,0 0 0,0 0 0,1-1 0,-1 1 1,0 0-1,1-1 0,0 1 0,-1-1 0,1 1 0,0 0 0,-1-1 0,1 1 0,0-1 0,0 0 1,0 1-1,1-1 0,-1 0 0,0 0 0,0 1 0,1-1 0,-1 0 0,1 0 0,-1 0 1,2 0 22,1 1-488,1-1-1,0 1 0,-1-1 0,1 0 0,0-1 0,0 1 0,0-1 0,4 0 490,23 0-4741</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10.400"/>
    </inkml:context>
    <inkml:brush xml:id="br0">
      <inkml:brushProperty name="width" value="0.025" units="cm"/>
      <inkml:brushProperty name="height" value="0.025" units="cm"/>
    </inkml:brush>
  </inkml:definitions>
  <inkml:trace contextRef="#ctx0" brushRef="#br0">1 127 15031,'0'0'5298,"0"0"-4385,0 0 79,0 0 417,0 0-1041,0 0-160,129-2-128,-51-11-80,12-1-240,2-5-848,-2-4-769,-9-4-2593,-24-2-2113</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10.732"/>
    </inkml:context>
    <inkml:brush xml:id="br0">
      <inkml:brushProperty name="width" value="0.025" units="cm"/>
      <inkml:brushProperty name="height" value="0.025" units="cm"/>
    </inkml:brush>
  </inkml:definitions>
  <inkml:trace contextRef="#ctx0" brushRef="#br0">252 1 16696,'0'0'1905,"0"0"-401,0 0 289,0 0-288,-113 145-1057,99-89 288,5 6-528,4 0 241,-4 5-433,-3 1-32,-2 0-513,-9-3-799,-2-11-913,4-19-3426,14-21-6386</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11.063"/>
    </inkml:context>
    <inkml:brush xml:id="br0">
      <inkml:brushProperty name="width" value="0.025" units="cm"/>
      <inkml:brushProperty name="height" value="0.025" units="cm"/>
    </inkml:brush>
  </inkml:definitions>
  <inkml:trace contextRef="#ctx0" brushRef="#br0">57 112 18280,'0'0'1967,"0"0"-935,0 0 49,0 0-382,23 6-446,16 5-183,10 3 20,30 4-90,-61-15-376,-1 0 0,0-1 0,1-1-1,-1-1 1,1 0 0,-1-1 0,8-2 376,-24 3-92,1-1-1,0 0 1,-1 0 0,1 1 0,-1-1-1,1 0 1,-1 0 0,1 0 0,-1 0-1,0-1 1,1 1 0,-1 0 0,0-1 0,0 1-1,0 0 1,0-1 0,0 1 0,0-1-1,-1 0 1,1 1 0,0-1 0,-1 0-1,1 1 1,-1-1 0,0 0 0,1 0-1,-1 1 1,0-1 0,0 0 0,0 0-1,0 1 1,-1-1 0,1-1 92,0-1-54,-1 0 1,0 0-1,1-1 1,-1 1-1,-1 0 1,1 0-1,-1 0 0,1 0 1,-1 0-1,0 1 1,-1-1-1,1 0 1,-3-1 53,-1-2 138,-2 1 1,1 1-1,-1-1 1,0 1-1,0 1 1,0-1-1,-1 1 1,1 1-1,-1-1 1,0 2-1,0-1 1,0 1-1,-1 1 1,-7-1-139,9 1 203,-1 0 0,1 1 0,0 1-1,0-1 1,0 1 0,-1 1 0,1 0 0,0 0 0,1 0 0,-1 1 0,0 0 0,1 0 0,-1 1 0,1 0 0,0 1 0,1-1 0,-2 2-203,-4 4 171,1 0 1,1 1 0,0 0-1,1 1 1,0 0 0,0 0-1,1 1 1,1 0 0,0 0-1,1 1 1,0 0 0,1 0 0,1 0-1,0 1 1,1 0 0,1-1-1,-1 12-171,3-10 18,2 24 2,-1-38-33,-1 0-1,1 0 0,0 0 0,0-1 0,0 1 0,0 0 0,0 0 0,0 0 0,0-1 0,1 1 0,-1-1 0,1 1 0,-1-1 0,1 1 0,0-1 0,-1 0 0,1 0 0,1 1 14,5 1-187,-1 1 0,1-2 1,1 1-1,-1-1 0,0 0 0,0 0 1,1-1-1,-1-1 0,7 1 187,16-1-1315,-1-2 0,4-1 1315,-14 0-1621,-1 0 1,1-2 0,13-4 1620,64-31-8530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11.432"/>
    </inkml:context>
    <inkml:brush xml:id="br0">
      <inkml:brushProperty name="width" value="0.025" units="cm"/>
      <inkml:brushProperty name="height" value="0.025" units="cm"/>
    </inkml:brush>
  </inkml:definitions>
  <inkml:trace contextRef="#ctx0" brushRef="#br0">331 0 17560,'0'0'2396,"0"0"-827,0 0-6,0 0-573,0 0-611,-1 12-265,-19 281 810,13-133-68,-9 8-856,13-145-301,-7 62 761,7-28-4712,9-60 2521,-3-2 1711,0 0 0,0-1 0,0 1 0,-1-1-1,0 0 1,0 0 0,0 0 0,-1 0 0,0 0 0,0 0 0,0 0 0,-1 0 0,0 0 0,0-1 0,-1 1 0,0-2 20,0-2 29,0-1 0,-1 1 0,-1 0 0,1 0 1,-2 1-1,1-1 0,-1 0 0,-1 1 0,-3-5-29,2 5 131,0 1-1,0 0 1,-1 0 0,0 1-1,0 0 1,-1 0-1,-8-5-130,13 10 98,0 0-1,0 0 1,0 0-1,0 1 0,-1-1 1,1 1-1,0 0 1,-1 0-1,1 0 1,-1 0-1,1 1 0,-1 0 1,1-1-1,-1 1 1,1 0-1,-1 1 0,1-1 1,-1 1-1,1-1 1,-1 1-1,1 0 0,-1 1 1,1-1-1,-3 2-97,-3 2 85,1 1 0,0 1 0,-1-1 0,2 1 0,-1 1 1,1 0-1,1 0 0,-1 0 0,1 1 0,1-1 0,-1 2 0,2-1 0,-1 0 0,1 1 0,1 0 0,-1 0 0,2 0 0,-1 0 0,2 1 0,-1-1 0,1 0 0,1 1 0,0-1 0,0 1 0,2 1-84,-2-9-18,1-1 0,0 1 0,0-1 0,0 1 0,0-1 0,0 0 0,0 0 0,1 1 0,-1-1 0,1 0 0,0 0 0,-1 0 1,1-1-1,0 1 0,0 0 0,0-1 0,0 1 0,1-1 0,-1 0 0,0 1 0,1-1 0,-1 0 0,0-1 0,1 1 0,-1 0 1,1-1-1,0 1 17,11 2-258,1 0 1,0-1 0,0 0-1,3-1 258,115 0-4524,-69-1-1402</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11.764"/>
    </inkml:context>
    <inkml:brush xml:id="br0">
      <inkml:brushProperty name="width" value="0.025" units="cm"/>
      <inkml:brushProperty name="height" value="0.025" units="cm"/>
    </inkml:brush>
  </inkml:definitions>
  <inkml:trace contextRef="#ctx0" brushRef="#br0">203 0 13830,'0'0'5245,"0"0"-3481,0 0-470,0 0-246,0 0-509,10 11-371,10 13-126,0 1 1,-2 1-1,0 1 0,-2 0 0,6 15-42,-9-4 12,-1-1 0,-2 1 0,-1 1 0,-2 0 0,-2 0 0,-2 0 0,-1 1 0,-3 32-12,0-62-38,1-1 0,-2 0 0,1 1 0,-2-1 0,1 0 0,-1 0 0,0 0 0,-1 0 0,0-1 0,-1 1 0,1-1 0,-1 0 0,-1-1 1,0 1-1,0-1 0,0 0 0,-1 0 0,0-1 0,-8 6 38,-4 1-851,-1 0 0,0-1 0,-1-1 0,0-1 0,0-1 0,-1-1 0,-14 3 851,-81 17-8009</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00.695"/>
    </inkml:context>
    <inkml:brush xml:id="br0">
      <inkml:brushProperty name="width" value="0.025" units="cm"/>
      <inkml:brushProperty name="height" value="0.025" units="cm"/>
    </inkml:brush>
  </inkml:definitions>
  <inkml:trace contextRef="#ctx0" brushRef="#br0">1 48 16392,'0'0'2283,"0"0"-1498,0 0-425,0 0 662,0 0-337,0 0-503,7-4-94,-1 1-44,0 0-1,0 0 1,0 1 0,1 0 0,-1 0 0,1 0 0,-1 1 0,1 0 0,-1 0 0,1 1 0,3-1-44,221-4 963,-78-6-3733,-108 6-730,-8 4-1740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01.025"/>
    </inkml:context>
    <inkml:brush xml:id="br0">
      <inkml:brushProperty name="width" value="0.025" units="cm"/>
      <inkml:brushProperty name="height" value="0.025" units="cm"/>
    </inkml:brush>
  </inkml:definitions>
  <inkml:trace contextRef="#ctx0" brushRef="#br0">1 44 17224,'0'0'2673,"0"0"-2513,0 0 945,0 0-97,0 0-912,156-10 208,-68 1-304,-1 1-112,-1 4-576,-6 0-1553,-11 0-1937,-18 0-6883</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02.075"/>
    </inkml:context>
    <inkml:brush xml:id="br0">
      <inkml:brushProperty name="width" value="0.025" units="cm"/>
      <inkml:brushProperty name="height" value="0.025" units="cm"/>
    </inkml:brush>
  </inkml:definitions>
  <inkml:trace contextRef="#ctx0" brushRef="#br0">0 0 17176,'0'0'1441,"0"0"-1089,0 0 224,0 0 721,0 0-1297,0 0 112,0 0 112,164 21 192,-90-17-304,-3-2-112,-7 0-64,-8-2-1121,-10 0-1040,-14-2-1200,-23-14-3570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02.415"/>
    </inkml:context>
    <inkml:brush xml:id="br0">
      <inkml:brushProperty name="width" value="0.025" units="cm"/>
      <inkml:brushProperty name="height" value="0.025" units="cm"/>
    </inkml:brush>
  </inkml:definitions>
  <inkml:trace contextRef="#ctx0" brushRef="#br0">196 1 12694,'0'0'2697,"-17"24"-1910,-58 82 403,65-89-927,1 1 0,0 0 0,2 0 0,0 1 0,1 0 0,1 0 0,0 1 0,2-1 0,0 1 0,1 0 0,1 14-263,-4 27 258,-15 56-72,9-62 39,11-52-214,0 0 0,-1 0 1,1 0-1,1 0 0,-1 0 1,0 0-1,1 0 0,-1 0 1,1 0-1,0 0 1,0 0-1,0 0 0,1 0 1,-1 0-1,1-1 0,-1 1 1,1 0-1,0-1 0,0 0 1,1 2-12,6 5 3,1 0 0,0-1 0,0 0 0,5 2-3,1 3 35,18 11-9,0-1 0,2-1 0,0-2 0,5 0-26,-17-10-632,0-1 0,0-1 0,4 0 632,-10-4-1544,1-1 0,-1 0 0,1-1-1,10-1 1545,-1-1-5151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7.464"/>
    </inkml:context>
    <inkml:brush xml:id="br0">
      <inkml:brushProperty name="width" value="0.025" units="cm"/>
      <inkml:brushProperty name="height" value="0.025" units="cm"/>
    </inkml:brush>
  </inkml:definitions>
  <inkml:trace contextRef="#ctx0" brushRef="#br0">5 15 16456,'0'0'3708,"0"0"-2740,0 0 6,0 0 288,0 0-1249,-1 0 1,1 0-1,0-1 1,0 1-1,-1 0 1,1 0-1,0-1 0,-1 1 1,1 0-1,0 0 1,0-1-1,0 1 0,-1 0 1,1-1-1,0 1 1,0 0-1,0-1 0,0 1 1,0 0-1,0-1 1,0 1-1,0-1 1,0 1-1,0 0 0,0-1 1,0 1-1,0 0 1,0-1-1,0 1 0,0 0 1,0-1-1,0 1 1,0 0-1,0-1 0,1 1 1,-1 0-1,0-1-13,6 0-44,1 0-1,-1 0 1,1 1-1,-1 0 1,1 0-1,-1 1 1,1 0 0,-1 0-1,4 1 45,83 17-74,-53-10-332,-1-1 1,1-2-1,21-1 406,64-4-2607,-125-1 2658,0 20 5,-1-10-8,0 0 0,-1-1 1,0 1-1,-1 0 0,0 0 0,0-1 1,-1 0-1,0 0 0,-1 0 0,0 0 1,0-1-1,-2 2-48,-17 23 262,-1-1 0,-11 9-262,27-32 7,-90 95 625,-58 44-632,157-148 19,0 1 0,-1-1-1,1 1 1,0 0 0,-1-1-1,1 1 1,0-1 0,0 1-1,-1 0 1,1-1 0,0 1-1,0-1 1,0 1 0,0 0 0,0-1-1,0 1 1,0 0 0,0-1-1,0 1 1,0 0 0,0-1-1,0 1 1,1-1 0,-1 1-1,0 0 1,0-1 0,1 1-1,-1-1 1,0 1 0,1-1 0,-1 1-1,0-1 1,1 1 0,-1-1-1,1 1 1,-1-1 0,1 1-1,-1-1 1,1 0 0,-1 1-1,1-1-18,25 18 187,-23-17-115,24 15-4,1-2 1,0-1-1,1-1 1,9 1-69,120 30 99,-33-9-753,-125-34 507,1 0 0,-1 0 0,0 0 0,0 0 0,0 0 0,1 0 0,-1 1 0,0-1 0,0 0 0,1 0 0,-1 0 0,0 0 0,0 0 0,1 0 0,-1 0 0,0 0 0,0 0 0,1 0 0,-1 0 0,0 0 0,0 0 0,1 0 0,-1 0 0,0 0 0,0 0 0,0-1 0,1 1 0,-1 0 0,0 0 0,0 0 0,1 0 0,-1 0 0,0-1 0,0 1 0,0 0 0,0 0 0,1 0 0,-1-1 0,0 1 0,0 0 0,0 0 0,0 0 0,0-1 0,0 1 0,0 0 0,1 0 0,-1-1 0,0 1 0,0 0 0,0 0 0,0-1 0,0 1 0,0 0 0,0 0 0,0-1 0,0 1 0,0 0 0,0 0 0,-1 0 0,1-1 0,0 1 0,0 0 0,0 0 0,0-1 0,0 1 147,0-4-497,0-21-6728</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02.743"/>
    </inkml:context>
    <inkml:brush xml:id="br0">
      <inkml:brushProperty name="width" value="0.025" units="cm"/>
      <inkml:brushProperty name="height" value="0.025" units="cm"/>
    </inkml:brush>
  </inkml:definitions>
  <inkml:trace contextRef="#ctx0" brushRef="#br0">1 82 18697,'0'0'2016,"0"0"-1903,0 0 351,0 0-432,0 0-32,165-35-480,-61 22-209,11-4-2928,-4 1-2194</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04.103"/>
    </inkml:context>
    <inkml:brush xml:id="br0">
      <inkml:brushProperty name="width" value="0.025" units="cm"/>
      <inkml:brushProperty name="height" value="0.025" units="cm"/>
    </inkml:brush>
  </inkml:definitions>
  <inkml:trace contextRef="#ctx0" brushRef="#br0">383 26 11109,'0'0'2663,"0"0"-1503,0 0 617,0 0-8,0 0-809,-13-4 110,-33-4-702,0 1 0,0 3-1,0 1 1,-44 4-368,39-1 322,50 0-316,0 1 0,0-1 0,0 0 0,0 0-1,0 1 1,0-1 0,0 0 0,0 1 0,0-1 0,0 1 0,0-1 0,0 1 0,0 0 0,0 0 0,0-1 0,1 1 0,-1 0-1,0 0 1,1 0 0,-1-1 0,0 1 0,1 0 0,-1 0 0,1 0 0,-1 0 0,1 0 0,0 0 0,-1 1-6,-6 35 58,7-31-53,-7 86-1,5 0 0,9 88-4,1-3 288,-8-136-137,3 82 110,-6 0 0,-17 117-261,20-238-19,0-1 0,0 0 0,0 1 0,0-1 0,0 0 0,0 1 0,1-1 0,-1 0 0,1 1 0,-1-1 0,1 0 0,-1 0 0,1 0 0,0 1 0,0-1 0,-1 0 0,1 0 0,0 0 0,0 0 0,0 0 0,0 0 0,0 0 0,0-1 0,0 1 0,1 0 0,0 0 19,38 17 45,-27-14-71,30 12-80,1-2 0,1-2 1,0-2-1,13 0 106,23 0-3064,-2-3-4251,-55-5-3915</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06.113"/>
    </inkml:context>
    <inkml:brush xml:id="br0">
      <inkml:brushProperty name="width" value="0.025" units="cm"/>
      <inkml:brushProperty name="height" value="0.025" units="cm"/>
    </inkml:brush>
  </inkml:definitions>
  <inkml:trace contextRef="#ctx0" brushRef="#br0">390 4 1873,'0'0'157,"0"0"110,0 0 728,0 0 192,0 0-29,0 0 246,0 0-1855,2-3 10467,-2 2-8531,-10 2-1422,1 1 0,0 0 0,0 1 1,0 0-1,0 0 0,1 1 0,-1 0 0,1 0 0,-3 3-63,-22 10 598,19-9-523,0 1 1,1 0-1,0 1 1,1 0-1,0 1 1,-7 9-76,-13 11 363,20-19-237,1 0-1,0 1 0,1 1 1,0 0-1,1 0 1,1 1-1,0 0 0,1 1 1,1-1-1,1 1 1,0 0-1,0 1-125,-4 23 156,1 1 0,3 0 0,1 0 0,1 15-156,2-29 85,0 23 92,2 23-177,1-57 49,-1 0 1,2 0-1,1 0 0,0 0 0,0 0 1,4 6-50,5 6-183,0 0 0,2-1 0,1-1 0,1-1 0,1 0 0,1-1 0,19 19 183,-26-30-5989,-12-12-425</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07.416"/>
    </inkml:context>
    <inkml:brush xml:id="br0">
      <inkml:brushProperty name="width" value="0.025" units="cm"/>
      <inkml:brushProperty name="height" value="0.025" units="cm"/>
    </inkml:brush>
  </inkml:definitions>
  <inkml:trace contextRef="#ctx0" brushRef="#br0">459 4 8260,'0'0'1267,"0"0"-544,0 0 795,0 0-229,0 0-430,0 0-778,0 0 0,-1 1 0,1-1 0,0 0 0,0 0 0,0 0 0,0 0 0,0 0 0,0 0 0,-1 0 0,1 0 0,0 0 1,0 0-1,0 1 0,0-1 0,-1 0 0,1 0 0,0 0 0,0 0 0,0 0 0,0 0 0,0 0 0,-1 0 0,1 0 0,0 0 0,0-1 0,0 1 0,0 0 1,-1 0-1,1 0 0,0 0 0,0 0 0,0 0 0,0 0 0,0 0 0,0 0 0,-1 0 0,1-1 0,0 1 0,0 0 0,0 0 0,0 0 0,0 0 0,0 0 1,0 0-1,0-1 0,0 1 0,-1 0 0,1 0 0,0 0 0,0 0 0,0 0 0,0-1 0,0 1 0,0 0 0,0 0 0,0 0 0,0 0 0,0-1 0,0 1 1,0 0-1,0 0 0,0 0 0,1 0 0,-1-1-81,-66 92 839,-3-4 1,-3-3-1,-29 21-839,93-97-129,-16 15 295,-25 20-166,40-37-677,0 0 0,0 0 0,0-1 0,0 0 0,-2 0 677,5-4-1701,4-3-2726,2-6-245</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07.745"/>
    </inkml:context>
    <inkml:brush xml:id="br0">
      <inkml:brushProperty name="width" value="0.025" units="cm"/>
      <inkml:brushProperty name="height" value="0.025" units="cm"/>
    </inkml:brush>
  </inkml:definitions>
  <inkml:trace contextRef="#ctx0" brushRef="#br0">307 1 11333,'0'0'4194,"0"0"-3666,0 0 1233,0 0-32,0 0-1089,0 0-576,-39 66 737,18-18-113,-4 3 256,-1 1-655,1-2 79,-3-6-368,3-5 0,-3-6-433,-2-8-671,0-13-1745,0-12-3682</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08.084"/>
    </inkml:context>
    <inkml:brush xml:id="br0">
      <inkml:brushProperty name="width" value="0.025" units="cm"/>
      <inkml:brushProperty name="height" value="0.025" units="cm"/>
    </inkml:brush>
  </inkml:definitions>
  <inkml:trace contextRef="#ctx0" brushRef="#br0">1 1 15783,'0'0'2721,"0"0"-2560,0 0 1711,0 0-1151,0 0-17,103 105-80,-59-57-496,-2 0 64,-6-5-127,-6-5-130,-7-5-351,-9-6-96,-5-4-704,-4-5-1314,-3-10-1632,1-1-6018</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08.417"/>
    </inkml:context>
    <inkml:brush xml:id="br0">
      <inkml:brushProperty name="width" value="0.025" units="cm"/>
      <inkml:brushProperty name="height" value="0.025" units="cm"/>
    </inkml:brush>
  </inkml:definitions>
  <inkml:trace contextRef="#ctx0" brushRef="#br0">3 1 11045,'0'0'1190,"0"0"-915,0 2 7689,-1 4-4138,0 39-3918,1 180 845,0-151-7490,0-94 1879</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08.766"/>
    </inkml:context>
    <inkml:brush xml:id="br0">
      <inkml:brushProperty name="width" value="0.025" units="cm"/>
      <inkml:brushProperty name="height" value="0.025" units="cm"/>
    </inkml:brush>
  </inkml:definitions>
  <inkml:trace contextRef="#ctx0" brushRef="#br0">0 33 14519,'0'0'5410,"0"0"-5234,0 0 881,0 0 287,0 0-944,0 0-335,35 0-130,20 0 130,19 0 95,6 0-160,3-2-625,-4-6-799,-8-5-2114,-11 3-2577</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09.561"/>
    </inkml:context>
    <inkml:brush xml:id="br0">
      <inkml:brushProperty name="width" value="0.025" units="cm"/>
      <inkml:brushProperty name="height" value="0.025" units="cm"/>
    </inkml:brush>
  </inkml:definitions>
  <inkml:trace contextRef="#ctx0" brushRef="#br0">0 325 10869,'0'0'149,"0"0"524,6-18 850,23-57-581,-24 62-548,1 1-1,1 0 1,0 1 0,1 0-1,0 0 1,1 0 0,0 1 0,0 1-1,1-1 1,4-1-394,-7 5 660,-7 5-591,1 1 1,0-1 0,0 1 0,0-1 0,0 1 0,0-1-1,0 1 1,0-1 0,0 1 0,0 0 0,0 0 0,0-1-1,0 1 1,0 0 0,0 0 0,1 0 0,-1 0 0,0 0-1,0 1 1,0-1 0,0 0 0,0 0 0,0 1 0,0-1-1,0 1 1,0-1 0,0 1 0,0-1 0,0 1 0,0-1-1,-1 1 1,1 0 0,0-1 0,0 1-70,28 31-434,-25-26 660,3 4-216,0 0 1,-1 0-1,0 0 1,-1 1-1,0 0 1,-1 0 0,0 0-1,-1 0 1,3 12-11,-2 7-161,-1-1 1,-1 1-1,-2 13 161,0-43-115,1-18-322,7-8 108,1 0 0,1 0 0,1 1-1,1 0 1,13-19 329,-7 11-150,-1 1 148,1 2-1,2 0 0,1 1 1,8-8 2,-28 36 80,-1 0-1,1 0 1,0 0 0,0 0 0,-1 0 0,1 1 0,0-1 0,0 0 0,0 0 0,0 1 0,0-1 0,0 1 0,-1-1-1,2 1 1,-1-1 0,0 1 0,0 0 0,0-1 0,0 1 0,0 0 0,0 0 0,0 0 0,0 0 0,0 0 0,0 0 0,1 0-1,-1 0-79,0 1 46,0 0 0,1 0-1,-1 0 1,0 0 0,0 0-1,0 0 1,0 0 0,0 0-1,0 1 1,0-1 0,0 0-1,0 1 1,-1-1 0,1 1-1,0-1 1,-1 1 0,1-1-46,2 12 138,1 0 0,-2 0 1,1 0-1,-1 4-138,-2-12 216,4 24 331,-2 0 0,-1 28-547,-1-50-11,0-1 0,-1 1 0,1-1-1,-2 0 1,1 1 0,0-1 0,-1 0-1,0 0 1,-1 0 0,0 0 0,1 0 0,-2-1-1,1 1 1,-1-1 0,1 0 0,-4 3 11,7-8-334,1-11 207,0 0 1,1-1-1,0 1 0,1 0 0,0 0 0,1 1 0,0-1 0,1 1 1,0 0-1,1 0 0,3-5 127,7-8-94,0 1 0,1 1 0,2 0 0,2-1 94,-13 14 118,-5 4-29,0 0-1,0 1 1,1 0 0,-1 0-1,1 0 1,-1 0 0,1 0-1,0 1 1,0-1 0,0 1-1,0 0 1,1 0 0,-1 1-1,0 0 1,1-1 0,2 1-89,0 22 554,68 266-1183,-73-277-1858,-1-3-2560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09.880"/>
    </inkml:context>
    <inkml:brush xml:id="br0">
      <inkml:brushProperty name="width" value="0.025" units="cm"/>
      <inkml:brushProperty name="height" value="0.025" units="cm"/>
    </inkml:brush>
  </inkml:definitions>
  <inkml:trace contextRef="#ctx0" brushRef="#br0">0 0 14711,'0'0'4482,"0"0"-3426,0 0 865,0 0-576,0 0-1137,0 0 32,0 31-240,7 15 416,0 6 80,0 0-464,0-7-32,-3-5-128,1-9-256,-3-9-784,1-9-225,-1-11-3713,0-2-5667</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7.853"/>
    </inkml:context>
    <inkml:brush xml:id="br0">
      <inkml:brushProperty name="width" value="0.025" units="cm"/>
      <inkml:brushProperty name="height" value="0.025" units="cm"/>
    </inkml:brush>
  </inkml:definitions>
  <inkml:trace contextRef="#ctx0" brushRef="#br0">514 2 10085,'0'0'2145,"0"0"-542,0 0 854,0 0-352,0 0-995,0-1-1051,-1 1 1,1 0-1,-1 0 0,1 0 1,-1 0-1,1 0 1,-1 0-1,1 0 0,-1 0 1,1 0-1,0 0 1,-1 0-1,1 0 0,-1 0 1,1 0-1,-1 0 0,1 0 1,-1 0-1,1 1 1,0-1-1,-1 0 0,1 0 1,-1 1-1,1-1 1,0 0-1,-1 0 0,1 1 1,0-1-1,-1 0 0,1 1 1,0-1-60,-7 8 199,1 0 0,0 0 1,1 0-1,0 1 0,0 0 0,-1 4-199,-10 17 357,-163 254 1353,119-200-1610,-3-3 1,-20 16-101,63-81-486,20-16 414,-1 1 0,1-1-1,0 0 1,-1 0 0,1 0 0,-1 0 0,1 0 0,-1 1 0,1-1 0,0 0 0,-1 0 0,1 0 0,-1 0 0,1 0 0,-1 0-1,1-1 1,0 1 0,-1 0 0,1 0 0,-1 0 0,1 0 0,0 0 0,-1-1 0,1 1 0,-1 0 0,1 0 0,0-1 0,-1 1 72,0-3-610,-1 0 0,1 0 0,-1 0 0,1 0 0,0 0 0,0 0 0,1 0 0,-1 0 0,0-1 0,1 0 610,-4-15-2300,-9-37-8884</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11"/>
    </inkml:context>
    <inkml:brush xml:id="br0">
      <inkml:brushProperty name="width" value="0.025" units="cm"/>
      <inkml:brushProperty name="height" value="0.025" units="cm"/>
    </inkml:brush>
  </inkml:definitions>
  <inkml:trace contextRef="#ctx0" brushRef="#br0">240 1 14134,'0'0'3167,"0"0"-2244,0 0 110,0 0-219,0 0-497,0 0-168,11 26 19,1 3-133,8 21 5,3-2 0,5 7-40,-14-30 3,-1 1 0,-2 0 0,4 15-3,-11-27 59,0 0 0,-1 0 1,-1 1-1,0-1 0,-1 0 1,-1 1-1,0-1 0,-1 1-59,1-9 37,-2-1 0,1 0 0,0 0 0,-1 0 0,0 0 0,0-1 0,-1 1 0,1 0 0,-1-1 0,0 0 0,0 1 0,0-1 0,-1 0 0,1-1 0,-1 1 0,0-1 0,-4 3-37,-11 7-10,1-1 0,-2-1 0,-13 6 10,23-12-68,-26 13-1357,-2-2 1,1-2-1,-11 1 1425,-45 9-6019</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11.984"/>
    </inkml:context>
    <inkml:brush xml:id="br0">
      <inkml:brushProperty name="width" value="0.025" units="cm"/>
      <inkml:brushProperty name="height" value="0.025" units="cm"/>
    </inkml:brush>
  </inkml:definitions>
  <inkml:trace contextRef="#ctx0" brushRef="#br0">369 1 10565,'0'0'1395,"0"0"-816,0 0 323,0 0 117,0 0-493,-17 10-188,-57 33 129,68-39-353,-1 0 0,1 1 0,0-1-1,0 2 1,1-1 0,0 1 0,0-1-1,0 2 1,0-1 0,1 0 0,0 1-1,0 0 1,1 0 0,-1 1-114,-2 6 323,-21 44 451,3 1 0,-11 41-774,-28 127 918,47-162-556,5-20-203,3 0 1,2 0-1,2 1 1,2-1-1,2 22-159,1-49-1,1 0 0,1-1 0,1 1 0,0-1 0,1 0 0,1 0 0,0-1-1,4 6 2,18 33-498,27 39 498,-26-46-592,-1 3-761,-19-32-536,2 0 1,0-1-1,1 0 0,5 6 1889,0-8-8172</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13.436"/>
    </inkml:context>
    <inkml:brush xml:id="br0">
      <inkml:brushProperty name="width" value="0.025" units="cm"/>
      <inkml:brushProperty name="height" value="0.025" units="cm"/>
    </inkml:brush>
  </inkml:definitions>
  <inkml:trace contextRef="#ctx0" brushRef="#br0">4 42 4930,'0'0'8503,"0"0"-6249,0 0-891,0 0 553,0 0-499,0 0-844,-3 0 178,3-1-77,81-11-160,0 3 1,0 3 0,80 5-515,-125 1-95,14 2-217,26 0-1520,-30-9-2972,-30-2 24</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13.764"/>
    </inkml:context>
    <inkml:brush xml:id="br0">
      <inkml:brushProperty name="width" value="0.025" units="cm"/>
      <inkml:brushProperty name="height" value="0.025" units="cm"/>
    </inkml:brush>
  </inkml:definitions>
  <inkml:trace contextRef="#ctx0" brushRef="#br0">39 1 12374,'0'0'1558,"0"0"-939,0 0 707,0 0 77,0 0-549,-1 1-794,0-1 0,1 1 0,-1 0 0,1 0 0,-1 0 1,1 0-1,-1 0 0,1 0 0,0 0 0,-1 0 0,1 0 0,0 0 1,0 0-1,0 0 0,0 0 0,0 0 0,0 0 0,0 0 0,0 0 1,0 0-1,0 0 0,0 0-60,-13 152 2176,2-25-1615,4 29-561,5-81-199,2 61-2233,2-115-1084,1 1 0,4 19 3516,8 6-11763</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14.365"/>
    </inkml:context>
    <inkml:brush xml:id="br0">
      <inkml:brushProperty name="width" value="0.025" units="cm"/>
      <inkml:brushProperty name="height" value="0.025" units="cm"/>
    </inkml:brush>
  </inkml:definitions>
  <inkml:trace contextRef="#ctx0" brushRef="#br0">335 2 7668,'0'0'1307,"0"0"-696,0 0 843,0 0-19,0 0-437,-8 0-176,1-1-696,2 1 91,0 0 0,-1 0 0,1 0 0,0 0 0,-1 1 0,1 0 0,0 0 0,0 1 0,-1-1 0,1 1 0,-4 2-217,-6 7 451,0 1 1,0 0-1,2 1 1,-1 0-1,2 1 1,0 1-1,1 0 1,0 0-1,1 2 1,-3 7-452,-10 20 427,2 1 1,3 1-1,-5 19-427,16-37 73,0 0 1,2 0-1,1 1 0,2 0 1,0 0-1,3 13-73,-1-35-18,0-1 0,1 1-1,0-1 1,1 0 0,-1 1 0,1-1-1,1 0 1,-1 0 0,1 0-1,0 0 1,0-1 0,0 1 0,1-1-1,0 0 1,0 0 0,0 0-1,1 0 1,0-1 0,0 0 0,0 0-1,0 0 1,1 0 0,-1-1-1,7 3 19,-3-2-362,0 0-1,0-1 1,1 0-1,-1 0 0,1-1 1,0 0-1,6 0 363,-7-1-820,1-1 0,-1 0 0,0 0 0,0-1 0,0-1 0,1 1 0,-1-1 0,1-1 820,-2 0-1765,-1-1 1,0 1 0,1-1 0,5-5 1764</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14.699"/>
    </inkml:context>
    <inkml:brush xml:id="br0">
      <inkml:brushProperty name="width" value="0.025" units="cm"/>
      <inkml:brushProperty name="height" value="0.025" units="cm"/>
    </inkml:brush>
  </inkml:definitions>
  <inkml:trace contextRef="#ctx0" brushRef="#br0">283 0 13142,'0'0'1750,"0"0"-1088,0 0 645,0 0-560,0 0-432,0 0-155,-3 9 291,-7 16 118,-2-1 0,0 0 0,-2-1-1,0 0 1,-2-1 0,-1 0-569,-116 132-504,82-98-2517,50-54-1005,3-2-2014</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15.036"/>
    </inkml:context>
    <inkml:brush xml:id="br0">
      <inkml:brushProperty name="width" value="0.025" units="cm"/>
      <inkml:brushProperty name="height" value="0.025" units="cm"/>
    </inkml:brush>
  </inkml:definitions>
  <inkml:trace contextRef="#ctx0" brushRef="#br0">560 0 15351,'0'0'3378,"0"0"-3266,0 0 1584,0 0-735,0 0-881,0 0 576,-120 137-544,81-81 577,-7 0-353,-3 0 160,-4-2-496,3-6-64,6-9-16,3-6-801,4-6-175,4-12-1825,6-13-2258,6-2-8467</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15.365"/>
    </inkml:context>
    <inkml:brush xml:id="br0">
      <inkml:brushProperty name="width" value="0.025" units="cm"/>
      <inkml:brushProperty name="height" value="0.025" units="cm"/>
    </inkml:brush>
  </inkml:definitions>
  <inkml:trace contextRef="#ctx0" brushRef="#br0">1 1 13926,'0'0'4290,"0"0"-3841,0 0 1439,0 0-671,0 0-833,0 0-256,41 124 529,-8-72-657,3 2 0,1 0-177,5 0-751,-5-7-1361,-3-9-1537,-6-16-1008</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15.698"/>
    </inkml:context>
    <inkml:brush xml:id="br0">
      <inkml:brushProperty name="width" value="0.025" units="cm"/>
      <inkml:brushProperty name="height" value="0.025" units="cm"/>
    </inkml:brush>
  </inkml:definitions>
  <inkml:trace contextRef="#ctx0" brushRef="#br0">120 1 4898,'0'0'9079,"0"0"-6769,0 0-1325,0 0-484,0 0-335,4 17-121,2 6-30,-3-13-15,-1 0 0,0 1 0,0-1 1,-1 0-1,0 1 0,-1-1 0,0 1 0,-1 4 0,1-11 42,-1 1-1,0-1 1,0 0 0,0 0-1,0 0 1,0 0-1,-1 0 1,0 0-1,0 0 1,0 0 0,0-1-1,-1 1 1,1-1-1,-1 0 1,0 1 0,0-1-1,-2 1-41,-7 5 435,0-1 1,0 0-1,0-1 0,-9 4-435,-14 8 743,76-17 121,-19 1-642,54 1-1340,1-3 0,34-6 1118,-53-7-3978,-6-7-2657</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16.135"/>
    </inkml:context>
    <inkml:brush xml:id="br0">
      <inkml:brushProperty name="width" value="0.025" units="cm"/>
      <inkml:brushProperty name="height" value="0.025" units="cm"/>
    </inkml:brush>
  </inkml:definitions>
  <inkml:trace contextRef="#ctx0" brushRef="#br0">1 0 16135,'0'0'2353,"0"0"-2080,0 0 1711,0 0-895,0 0-1073,0 0 96,110 11 224,-43-3 64,2-2-288,3 0-224,-3-3-656,-5-1-1633,-9-2-2433,-18 0-6179</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8.203"/>
    </inkml:context>
    <inkml:brush xml:id="br0">
      <inkml:brushProperty name="width" value="0.025" units="cm"/>
      <inkml:brushProperty name="height" value="0.025" units="cm"/>
    </inkml:brush>
  </inkml:definitions>
  <inkml:trace contextRef="#ctx0" brushRef="#br0">0 1 16680,'0'0'1470,"0"0"-771,0 0 587,0 0-627,0 0-347,21 2 171,67 8 7,-72-6-319,-1 0 0,1 0 0,-1 2-1,-1 0 1,1 0 0,-1 2-1,0 0 1,0 0 0,-1 1 0,1 2-171,17 10 72,27 17-133,2-4 1,19 7 60,-44-26-2315,34 11 2315,-42-18-3724,1-1-1,25 3 3725,-22-8-8323</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16.886"/>
    </inkml:context>
    <inkml:brush xml:id="br0">
      <inkml:brushProperty name="width" value="0.025" units="cm"/>
      <inkml:brushProperty name="height" value="0.025" units="cm"/>
    </inkml:brush>
  </inkml:definitions>
  <inkml:trace contextRef="#ctx0" brushRef="#br0">1 523 10213,'0'0'821,"4"-17"-322,-4 15-494,4-14 91,0 0 0,1 0 1,1 0-1,1 0 0,0 1 0,1 0 0,0 1 0,2-1-96,81-109 222,19-24 3523,-110 148-3681,0 0 0,0 0 0,0 0 0,0 0 0,0 0 0,0 0 0,1 0 0,-1-1 0,0 1 0,0 0 0,0 0 0,0 0 0,0 0 0,1 0 0,-1 0 0,0 0 0,0 0 0,0 0 0,0 0 0,1 0 0,-1 0 0,0 0-1,0 0 1,0 0 0,0 0 0,1 0 0,-1 0 0,0 0 0,0 0 0,0 0 0,0 0 0,1 1 0,-1-1 0,0 0 0,0 0 0,0 0 0,0 0 0,0 0 0,0 0 0,1 0 0,-1 1 0,0-1 0,0 0 0,0 0 0,0 0 0,0 0 0,0 0 0,0 1 0,0-1 0,0 0 0,0 0 0,0 0 0,0 0 0,0 1 0,0-1 0,0 0 0,0 0 0,0 0 0,0 0-1,0 1 1,0-1 0,0 0 0,0 0 0,0 0 0,0 0-64,4 19-583,-4-16 914,14 96-112,-6 0-1,-2 82-218,-6-181-541,1-16 26,11-34 277,2 0 0,2 1 0,3 1 0,1 1 0,7-8 238,-11 24-110,1 0 1,10-10 109,-22 34 70,0-1 0,1 1 0,0 0 0,1 1 1,-1 0-1,1 0 0,0 0 0,1 0 0,-1 1 0,1 1 0,8-4-70,-15 7 64,1 0 1,0 1-1,-1 0 0,1-1 0,0 1 0,0 0 0,-1 0 0,1 0 0,0 0 0,0 0 0,-1 0 0,1 0 0,0 0 1,-1 1-1,1-1 0,0 1 0,-1 0 0,1-1 0,0 1 0,-1 0 0,1 0 0,-1 0 0,0 0 0,1 0 0,-1 0 1,0 0-1,1 0 0,-1 1 0,0-1 0,0 1 0,0-1 0,0 0 0,0 1 0,-1 0 0,1-1 0,0 1 1,-1-1-1,1 1 0,-1 0-64,4 11 16,0-1 1,-1 1-1,-1 0 0,0-1 1,0 2-17,-1-7 116,3 27 169,-2 2 0,0-1 1,-3 0-1,-1 0 1,-1 1-286,-8 10-568,11-45-206,1-10-235,10-23 490,2 1 0,1 0-1,1 1 1,11-16 519,-9 15-185,-6 11 180,31-53-371,-38 66 557,1 0 0,0 1 1,0 0-1,1 0 1,0 0-1,0 0 0,0 1 1,5-3-182,-11 8 73,1 0 0,-1 0 1,0-1-1,1 1 0,-1 0 0,0 0 0,0 0 1,1 0-1,-1 0 0,0 0 0,1 0 1,-1 0-1,0 0 0,1 0 0,-1 0 0,0 0 1,1 0-1,-1 0 0,0 0 0,1 1 0,-1-1 1,0 0-1,1 0 0,-1 0 0,0 0 1,0 1-1,1-1 0,-1 0 0,0 0 0,0 0 1,1 1-1,-1-1 0,0 0 0,0 1 1,0-1-1,0 0 0,1 0 0,-1 1 0,0-1 1,0 0-1,0 1 0,0-1 0,0 0 0,0 1-73,5 19-351,-3-14 621,8 50-344,-2 0 0,-2 0 0,-3 0-1,-3 43 75,0-97-20,-6 61-1630,-3-24-2563,9-35 3558,-2 6-4750,2-9-3895</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17.220"/>
    </inkml:context>
    <inkml:brush xml:id="br0">
      <inkml:brushProperty name="width" value="0.025" units="cm"/>
      <inkml:brushProperty name="height" value="0.025" units="cm"/>
    </inkml:brush>
  </inkml:definitions>
  <inkml:trace contextRef="#ctx0" brushRef="#br0">0 1 12838,'0'0'3441,"0"0"-1330,0 0-273,0 0-958,0 0-720,15 9-248,-5-3 35,-6-4 38,0 0 1,1 0-1,-1 1 0,0-1 1,0 1-1,-1 0 0,1 0 1,-1 0-1,1 1 0,-1-1 1,0 1-1,0 0 0,-1 0 1,1 0-1,-1 0 0,0 0 1,0 1-1,0-1 0,0 1 1,-1-1-1,0 1 0,0 0 15,0 3-107,0 1 0,-1-1-1,0 0 1,-1 1 0,0-1-1,0 0 1,-1 2 107,0-5-32,1-1-1,-1 1 0,-1-1 1,1 1-1,0-1 1,-1 0-1,0 1 1,0-2-1,0 1 0,-1 0 1,1 0-1,-3 0 33,-32 26 691,57-28-507,140-2-6010,-92 0-801</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17.550"/>
    </inkml:context>
    <inkml:brush xml:id="br0">
      <inkml:brushProperty name="width" value="0.025" units="cm"/>
      <inkml:brushProperty name="height" value="0.025" units="cm"/>
    </inkml:brush>
  </inkml:definitions>
  <inkml:trace contextRef="#ctx0" brushRef="#br0">37 0 12486,'0'0'6211,"0"0"-6163,0 0 416,0 0 688,0 0-639,118 106-353,-79-48-128,-7 6 32,-18 3-128,-14-3 176,0-4-256,-35-2 144,-11-8-64,-9-3-625,2-9-1072,2-9-2993</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18.809"/>
    </inkml:context>
    <inkml:brush xml:id="br0">
      <inkml:brushProperty name="width" value="0.025" units="cm"/>
      <inkml:brushProperty name="height" value="0.025" units="cm"/>
    </inkml:brush>
  </inkml:definitions>
  <inkml:trace contextRef="#ctx0" brushRef="#br0">8 0 3666,'0'0'4170,"0"0"-2954,0 0 113,0 0 338,0 0-274,-7 5 265,6-4 5373,46-3-6778,-29 1-93,1 0 0,-1 1 1,1 1-1,-1 0 0,13 4-160,-25-4 17,1 1 0,-1 1 0,1-1 0,-1 0-1,0 1 1,0 0 0,0 0 0,0 0 0,-1 1 0,1-1 0,-1 1 0,0 0 0,2 3-17,37 62-78,-30-47 85,14 23 0,-3 2-1,-1 0 0,-3 1 1,-1 1-7,-8-13 22,-1-1 0,-2 1 0,-1 0 0,-2 1 0,-1-1 0,-2 4-22,-1-7 65,-1 1 0,-2-1 0,-1 0 0,-2 0-65,2-16 54,-1-1 1,0 0-1,-1 0 0,-1 0 0,-1-1 0,0 0 0,0 0 0,-10 10-54,8-12-42,0-1 0,0 0 0,-1-1 0,-1 0 0,0-1 0,-1-1 0,1 1 0,-2-2 0,1 0 0,-7 2 42,7-4-907,0-1 0,1-1 0,-2 0 0,1-1 1,0 0-1,-1-1 0,-9 0 907,-13-1-6419</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19.286"/>
    </inkml:context>
    <inkml:brush xml:id="br0">
      <inkml:brushProperty name="width" value="0.025" units="cm"/>
      <inkml:brushProperty name="height" value="0.025" units="cm"/>
    </inkml:brush>
  </inkml:definitions>
  <inkml:trace contextRef="#ctx0" brushRef="#br0">111 0 11685,'0'0'2481,"0"0"-994,0 0 623,0 0-622,0 0-775,8 7-462,5 6-105,-1 1 1,0-1 0,-1 2-1,-1 0 1,5 8-147,-10-15 19,0 1 0,-1-1 0,0 1 1,0 0-1,-1 0 0,0 0 0,-1 1 0,0-1 0,0 1 0,-1 0 1,0-1-1,-1 8-19,0-16-3,-1 0 1,1 1 0,-1-1-1,0 0 1,0 0 0,0 0 0,0 0-1,0 0 1,0 0 0,0 0-1,0 0 1,0 0 0,0 0-1,0 0 1,0-1 0,-1 1-1,1 0 1,0-1 0,-1 1-1,1-1 1,0 1 0,-1-1 0,0 0 2,-38 9-110,32-8 75,-25 4 244,-1-2-1,1-1 1,-13-3-209,39 1 225,7 0 122,0 0 165,0 0-141,18 2-21,45 16 286,16 8-636,-18-5-1031,34 5 1031,-17-11-2375,-25-9-1976,2-3-4784</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19.915"/>
    </inkml:context>
    <inkml:brush xml:id="br0">
      <inkml:brushProperty name="width" value="0.025" units="cm"/>
      <inkml:brushProperty name="height" value="0.025" units="cm"/>
    </inkml:brush>
  </inkml:definitions>
  <inkml:trace contextRef="#ctx0" brushRef="#br0">123 25 15559,'0'0'2121,"0"0"-389,0 0 375,0 0-493,0 0-1040,2-1-403,2-1-151,0 0 1,1 0-1,0 0 0,-1 1 1,1 0-1,0 0 1,0 0-1,-1 1 1,1-1-1,0 1 1,0 1-1,0-1 1,1 1-21,20-1 128,34-5 120,77-2 420,-135 7-666,-1 0 0,1 0 0,0 1 0,-1-1 0,1 1 0,0-1 0,-1 1 1,1 0-1,-1 0 0,1-1 0,-1 1 0,0 0 0,1 0 0,-1 1 0,0-1 0,0 0 1,1 0-1,-1 1 0,0-1 0,0 0 0,-1 1 0,1-1 0,0 1 0,0-1 1,0 2-3,14 46 47,-13-39-35,10 56 162,-3 1 0,-4 1 0,-2 0 0,-3 0-174,3 48 280,3 458 462,-7-379-628,0-191-123,1 0-1,-1 0 0,0 0 0,0 0 0,-1-1 1,1 1-1,-1 0 0,0-1 0,0 0 0,0 1 1,0-1-1,0 0 0,-1 0 0,1 0 1,-1 0-1,0 0 0,0-1 0,0 0 0,0 1 1,-1-1-1,-1 1 10,-13 8-173,-1-2 0,0 1 0,-12 2 173,17-6-156,-49 18-2156,-50 12 2312,-6-6-4715,61-16-792</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21.635"/>
    </inkml:context>
    <inkml:brush xml:id="br0">
      <inkml:brushProperty name="width" value="0.025" units="cm"/>
      <inkml:brushProperty name="height" value="0.025" units="cm"/>
    </inkml:brush>
  </inkml:definitions>
  <inkml:trace contextRef="#ctx0" brushRef="#br0">3 7 15735,'0'0'3378,"0"0"-3202,0 0 576,0 0 945,0 0-1041,0 0-656,0 0 112,-2 0 32,18 10-96,9 3 513,3-3-513,6-6-48,5-4-16,10 0-320,6-4-657,3-15-1984,-12-2-2498</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21.972"/>
    </inkml:context>
    <inkml:brush xml:id="br0">
      <inkml:brushProperty name="width" value="0.025" units="cm"/>
      <inkml:brushProperty name="height" value="0.025" units="cm"/>
    </inkml:brush>
  </inkml:definitions>
  <inkml:trace contextRef="#ctx0" brushRef="#br0">1 9 2785,'0'0'17144,"0"0"-16167,0 0-801,0 0 1248,0 0-959,0 0-209,64 0-256,-4-2 0,14-2-48,9 2-1041,7 2-1120,-5 0-3329</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22.306"/>
    </inkml:context>
    <inkml:brush xml:id="br0">
      <inkml:brushProperty name="width" value="0.025" units="cm"/>
      <inkml:brushProperty name="height" value="0.025" units="cm"/>
    </inkml:brush>
  </inkml:definitions>
  <inkml:trace contextRef="#ctx0" brushRef="#br0">1 28 14311,'0'0'6290,"0"0"-5985,0 0 31,0 0 1056,0 0-1152,0 0 129,136-2-738,-74 2 369,-4 0-1360,-12-11-1858,-16-3-1712</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22.637"/>
    </inkml:context>
    <inkml:brush xml:id="br0">
      <inkml:brushProperty name="width" value="0.025" units="cm"/>
      <inkml:brushProperty name="height" value="0.025" units="cm"/>
    </inkml:brush>
  </inkml:definitions>
  <inkml:trace contextRef="#ctx0" brushRef="#br0">238 1 13366,'0'0'4061,"-25"16"-2938,-77 58-96,94-68-855,0 1-1,1 1 1,-1-1 0,1 1-1,1 0 1,-1 1 0,2 0-1,-1 0 1,1 0-1,0 0 1,1 1 0,-1 3-172,-1 7 73,2 0 0,0 1 0,0-1 0,1 16-73,2-24 44,-3 30 154,1-1 0,2 1 1,4 36-199,-1-74 5,-1-1 0,0 1 0,1-1 0,0 0 0,0 0 1,0 1-1,0-1 0,0 0 0,1-1 0,-1 1 0,1 0 1,0-1-1,0 1 0,0-1 0,0 0 0,0 0 0,0 0 1,3 0-6,7 7 21,33 21-215,1-2 0,1-3 0,29 11 194,77 23-5276,-123-49 964,-14-8-3222</inkml:trace>
  <inkml:trace contextRef="#ctx0" brushRef="#br0" timeOffset="1">79 331 20633,'0'0'1121,"0"0"-753,0 0 80,0 0-448,117 14 0,-18 3-224,12-5-624,-1-6-2738,-8-6-2833</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8.768"/>
    </inkml:context>
    <inkml:brush xml:id="br0">
      <inkml:brushProperty name="width" value="0.025" units="cm"/>
      <inkml:brushProperty name="height" value="0.025" units="cm"/>
    </inkml:brush>
  </inkml:definitions>
  <inkml:trace contextRef="#ctx0" brushRef="#br0">1 25 15063,'0'0'2873,"0"0"-1800,0 0 666,0 0-517,12-1-883,83-8-319,-25 1-536,38 1 516,-107 7 20,1 1 0,-1-1 0,0 0 0,1 1 0,-1-1 0,1 1 1,-1 0-1,0-1 0,0 1 0,1 0 0,-1 0 0,0-1 0,0 1 0,0 0 0,0 0 1,0 0-1,0 0 0,0 1 0,0-1 0,-1 0 0,2 1-20,13 31 313,-12-26-227,15 46 390,-2 1 0,-2 1-1,-3 1 1,2 36-476,12 59 413,-9-76-281,3 10-6,-4 0 0,-3 1 0,-1 68-126,-21-154-219,-10-1 167,-1-1-1,1-1 1,-1-1 0,1-1-1,0-1 1,-10-4 52,-6-4-630,1-1 0,0-2 0,-5-5 630,26 14-1288,1-1 0,0 0 0,1-1 0,-1-1 0,-1-2 1288,-16-25-8881</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23.105"/>
    </inkml:context>
    <inkml:brush xml:id="br0">
      <inkml:brushProperty name="width" value="0.025" units="cm"/>
      <inkml:brushProperty name="height" value="0.025" units="cm"/>
    </inkml:brush>
  </inkml:definitions>
  <inkml:trace contextRef="#ctx0" brushRef="#br0">288 61 19609,'0'0'1571,"0"0"-1026,-23-9 114,-72-28-145,49 25-103,32 9-435,13 23-301,1 3 336,0 166 290,-24 174-301,-21-91-42,11-75 217,34-194-128,-2 6 89,0 1 0,1-1 1,0 1-1,1-1 0,0 1 0,1 0 1,0-1-1,1 6-136,-1-14 26,0 1 0,0 0 0,0-1 0,1 1-1,-1-1 1,1 1 0,-1-1 0,1 0 0,-1 1 0,1-1 0,0 0 0,-1 0 0,1 0 0,0-1-1,0 1 1,1 0-26,36 11 76,-29-9-54,28 7 9,0-2 0,1-2 0,35 1-31,115-2-5906,-165-5-177</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1.859"/>
    </inkml:context>
    <inkml:brush xml:id="br0">
      <inkml:brushProperty name="width" value="0.025" units="cm"/>
      <inkml:brushProperty name="height" value="0.025" units="cm"/>
    </inkml:brush>
  </inkml:definitions>
  <inkml:trace contextRef="#ctx0" brushRef="#br0">287 26 6611,'0'0'2905,"0"0"-2008,0 0-124,0 0-420,0 0-276,-3-4 14,2 2 62,0 1-39,-1 0 0,1 0 0,0 0 0,0 0 0,0-1 0,1 1 0,-1 0 0,0-1 0,0 1 0,1-1 0,-1 1 0,0 0 0,1-2-114,-26 3 3156,20 1-3015,1 0 1,-1 0-1,1 0 0,0 1 0,-1 0 0,1 0 1,0 1-1,0-1 0,0 1 0,0 0 0,1 0 0,-1 1 1,-2 2-142,-6 6 357,1-1 1,0 2-1,-10 13-357,8-7 223,2 1 1,0 0-1,2 1 0,0 0 0,1 0 0,1 1 1,1 1-1,1-1 0,1 1 0,-1 19-223,-2 38 669,4-1 0,4 42-669,0-60 368,1-41-335,0 0 0,1 0 1,1 0-1,1 0 0,1 0 0,1-1 1,0 0-1,1 0 0,1-1 0,1 0 1,10 14-34,-18-29-122,1 0 1,0-1 0,0 1 0,0-1 0,0 0 0,0 0 0,0 1 0,0-1 0,1-1 0,-1 1-1,1 0 1,0-1 0,-1 1 0,3 0 121,-2-1-553,0 0-1,1 0 0,-1-1 1,0 1-1,0-1 1,0 0-1,0 0 0,1 0 1,-1 0 553,20-4-5907</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2.712"/>
    </inkml:context>
    <inkml:brush xml:id="br0">
      <inkml:brushProperty name="width" value="0.025" units="cm"/>
      <inkml:brushProperty name="height" value="0.025" units="cm"/>
    </inkml:brush>
  </inkml:definitions>
  <inkml:trace contextRef="#ctx0" brushRef="#br0">517 7 4338,'0'0'2217,"0"0"-1179,0 0 221,0 0 70,0 0-550,2-2-232,-2 2-421,1 0 0,-1-1 1,0 1-1,0 0 0,0-1 1,0 1-1,1 0 1,-1 0-1,0-1 0,0 1 1,1 0-1,-1 0 0,0 0 1,0-1-1,1 1 0,-1 0 1,0 0-1,1 0 1,-1 0-1,0 0 0,1 0 1,-1 0-1,0 0 0,1-1 1,-1 1-1,0 0 0,1 0 1,-1 0-1,0 1 1,1-1-1,-1 0 0,0 0 1,1 0-1,-1 0 0,0 0 1,0 0-1,1 0 0,-1 0 1,1 1-127,-5 13 1225,-16 23-807,-90 118 3114,-10 0-3532,43-56 632,50-63-516,6-8-117,0 0 0,-2-1 1,-1-1-1,-1-2 0,-18 15 1,42-39-503,-10 7 81,8-10-7142,3-17 2215</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3.040"/>
    </inkml:context>
    <inkml:brush xml:id="br0">
      <inkml:brushProperty name="width" value="0.025" units="cm"/>
      <inkml:brushProperty name="height" value="0.025" units="cm"/>
    </inkml:brush>
  </inkml:definitions>
  <inkml:trace contextRef="#ctx0" brushRef="#br0">535 0 14439,'0'0'787,"0"0"37,0 0 670,0 0-571,0 0-744,-3 5 37,-27 43 3074,-17 40-3290,18-33 1758,-23 33-1758,23-43 174,-2-1 1,-2-2 0,-2-2 0,-35 33-175,64-68-271,1-1 0,-1 1 0,-1-1 1,1-1-1,0 1 0,-1-1 0,0 0 1,0-1-1,1 1 0,-7 0 271,7-2-788,1 0-1,0-1 1,0 0 0,-1 0-1,1 0 1,0 0-1,-1-1 1,1 0-1,0 0 1,-1 0 788,-34-18-11120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3.371"/>
    </inkml:context>
    <inkml:brush xml:id="br0">
      <inkml:brushProperty name="width" value="0.025" units="cm"/>
      <inkml:brushProperty name="height" value="0.025" units="cm"/>
    </inkml:brush>
  </inkml:definitions>
  <inkml:trace contextRef="#ctx0" brushRef="#br0">0 0 15255,'0'0'2612,"0"0"-1785,0 0 219,0 0 5,21 19-112,4 3-692,-1-2-30,-1 2 0,-1 0 0,-1 1 0,11 16-217,0 8 348,-2 2 0,22 48-348,2 4 182,-50-94-665,0 0 0,0-1 0,0 0 1,1 0-1,0 0 0,0 0 0,0-1 483,-2-3-375,-1-1-1,0 1 0,1-1 1,-1 1-1,1-1 0,-1 0 1,1 0-1,0 0 0,-1 0 1,1-1-1,0 1 0,0-1 1,0 1-1,-1-1 0,1 0 1,0 0-1,0 0 0,0-1 1,-1 1-1,2-1 376,19-6-10557</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3.708"/>
    </inkml:context>
    <inkml:brush xml:id="br0">
      <inkml:brushProperty name="width" value="0.025" units="cm"/>
      <inkml:brushProperty name="height" value="0.025" units="cm"/>
    </inkml:brush>
  </inkml:definitions>
  <inkml:trace contextRef="#ctx0" brushRef="#br0">1 1 12950,'0'0'3546,"0"0"-2207,0 0 230,0 0 106,0 0-1101,0 3-193,7 74 2631,-3 41-3012,-4 4-1475,0-119 1133,2 9-1595,4-8-2566,3-3-3338</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4.058"/>
    </inkml:context>
    <inkml:brush xml:id="br0">
      <inkml:brushProperty name="width" value="0.025" units="cm"/>
      <inkml:brushProperty name="height" value="0.025" units="cm"/>
    </inkml:brush>
  </inkml:definitions>
  <inkml:trace contextRef="#ctx0" brushRef="#br0">0 15 15095,'0'0'5314,"0"0"-5202,0 0 1361,0 0-192,0 0-1281,0 0-16,58-11 16,-19 9 256,2 2-208,5 0-48,5 0-272,4 0-961,3 0-2961,-3-2-4338</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4.691"/>
    </inkml:context>
    <inkml:brush xml:id="br0">
      <inkml:brushProperty name="width" value="0.025" units="cm"/>
      <inkml:brushProperty name="height" value="0.025" units="cm"/>
    </inkml:brush>
  </inkml:definitions>
  <inkml:trace contextRef="#ctx0" brushRef="#br0">0 244 11189,'0'0'646,"7"-17"-182,24-57 467,-29 69-787,0 1 0,0 0-1,1-1 1,-1 1 0,1 0 0,0 1 0,0-1-1,0 0 1,1 1 0,-1 0 0,1 0-1,0 0 1,0 0 0,0 0 0,0 1 0,0 0-1,0 0 1,1 0 0,2 0-144,-7 1 64,1 1 0,-1 0 1,1 0-1,-1 0 0,0 0 0,1 0 1,-1 0-1,1 0 0,-1 0 0,1 0 1,-1 0-1,1 0 0,-1 1 0,0-1 0,1 0 1,-1 0-1,1 0 0,-1 0 0,0 1 1,1-1-1,-1 0 0,1 1 0,-1-1 1,0 0-1,1 0 0,-1 1 0,0-1 1,0 1-1,1-1 0,-1 0 0,0 1 0,0-1 1,1 1-1,-1-1-64,5 18-105,-4-13 355,8 36-124,-3 0-1,-1 0 1,-2 0 0,-2 1-1,-2 12-125,1-23-879,0-31 468,0-22-392,1 5 583,1 0 0,0 0 0,2 0 0,0 0 0,0 1-1,2-1 1,0 1 0,8-14 220,0 4-100,0 0 0,1 1 0,2 1 0,18-20 100,-34 42 9,8-8 80,0 0 0,1 1 0,8-7-89,-16 14 105,0 1 1,-1-1 0,2 1 0,-1-1 0,0 1-1,0 0 1,0 0 0,1 0 0,-1 0-1,0 0 1,1 0 0,-1 1 0,1-1-1,-1 1 1,0 0 0,1 0 0,-1 0-1,1 0 1,-1 0 0,1 0 0,-1 0 0,1 1-1,1 0-105,-2 0 49,-1 1-1,1-1 0,0 1 1,-1-1-1,0 1 1,1 0-1,-1 0 0,0 0 1,0-1-1,0 1 1,0 0-1,0 0 0,0 1 1,0-1-1,-1 0 1,1 0-1,-1 0 0,1 2-48,4 46 537,-5-42-384,4 42 496,-3 0-1,-4 32-648,2-67 87,-1-1 0,-1 1 0,0-1 0,0 0 0,-1 0 0,-1 0 0,-1-1 0,0 1 0,0-1 0,-2-1 0,-2 5-87,10-17-1,0 0 0,0 0-1,0 1 1,0-1 0,0 0-1,-1 0 1,1 0 0,0 0-1,0 0 1,0 0 0,0 0-1,0 1 1,0-1 0,0 0-1,0 0 1,0 0 0,0 0-1,0 0 1,-1 0 0,1 0-1,0 0 1,0 0 0,0 0-1,0 0 1,0 0 0,0 0-1,0 1 1,-1-1 0,1 0-1,0 0 1,0 0-1,0 0 1,0 0 0,0 0-1,0 0 1,-1 0 0,1 0-1,0 0 1,0-1 0,0 1-1,0 0 1,0 0 0,0 0-1,0 0 1,-1 0 0,1 0-1,0 0 1,0 0 0,0 0-1,0 0 1,0 0 0,0 0-1,0 0 1,0-1 0,0 1-1,0 0 1,-1 0 0,1 0-1,0 0 1,0 0 0,0 0-1,0 0 1,0-1 0,0 1-1,0 0 1,0 0 1,-2-15-222,3-23-369,3 7 373,2 1 1,1 1 0,1-1 0,2 1 0,0 1 0,2 0-1,2 0 1,0 1 0,1 1 0,15-18 217,-25 36 58,1 0 0,0 0 0,1 0 0,0 1-1,0 0 1,0 0 0,1 0 0,0 1 0,0 1 0,3-2-58,-10 7 62,-1 0 1,1-1-1,-1 1 1,0 0-1,1 0 1,-1 0-1,1 0 1,-1 0-1,1 0 1,-1 0-1,1 0 1,-1 0-1,1 0 1,-1 1-1,0-1 1,1 0-1,-1 0 1,1 0-1,-1 1 1,0-1-1,1 0 1,-1 0-1,1 1 1,-1-1-1,0 0 1,1 0-1,-1 1 1,0-1-1,0 1 1,1-1-1,-1 0 1,0 1-1,0-1 1,1 1-1,-1-1 1,0 0-1,0 1 1,0-1-63,7 21 13,-6-16 192,12 63 630,-4 0 0,-2 1 0,-3 0 0,-3 12-835,-1-74 51,0 138-1756,4-143-3754,-2-2 4152,8 0-5039</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5.023"/>
    </inkml:context>
    <inkml:brush xml:id="br0">
      <inkml:brushProperty name="width" value="0.025" units="cm"/>
      <inkml:brushProperty name="height" value="0.025" units="cm"/>
    </inkml:brush>
  </inkml:definitions>
  <inkml:trace contextRef="#ctx0" brushRef="#br0">16 1 16151,'0'0'1649,"0"0"-336,0 0 1088,0 0-1649,0 0-432,0 0-192,-7 76 529,7-26 63,0 2-64,0-2-47,-2-5-513,-2-5-64,1-7-32,3-12-272,0-9-1169,0-12-608,0 0-3410,21-25-6082</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5.358"/>
    </inkml:context>
    <inkml:brush xml:id="br0">
      <inkml:brushProperty name="width" value="0.025" units="cm"/>
      <inkml:brushProperty name="height" value="0.025" units="cm"/>
    </inkml:brush>
  </inkml:definitions>
  <inkml:trace contextRef="#ctx0" brushRef="#br0">1 0 15175,'0'0'7155,"0"0"-7091,0 0 897,0 0-401,0 0-288,110 129-272,-62-55 48,-11 1-48,-16-7 16,-14-5-32,-7-11 32,-12-9 208,-15-6-224,-8-8-64,-2-12-800,1-11-817,6-6-3842,11-23-7699</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9.100"/>
    </inkml:context>
    <inkml:brush xml:id="br0">
      <inkml:brushProperty name="width" value="0.025" units="cm"/>
      <inkml:brushProperty name="height" value="0.025" units="cm"/>
    </inkml:brush>
  </inkml:definitions>
  <inkml:trace contextRef="#ctx0" brushRef="#br0">1 38 14743,'0'0'3121,"0"0"-2913,0 0 2594,0 0-1122,0 0-1424,0 0-160,34-2 17,-11 2 63,16 0-176,14 0 0,7 0-128,7 0-529,-2-2-351,-5-6-1233,-10-5-2177,-20 1-4610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5.689"/>
    </inkml:context>
    <inkml:brush xml:id="br0">
      <inkml:brushProperty name="width" value="0.025" units="cm"/>
      <inkml:brushProperty name="height" value="0.025" units="cm"/>
    </inkml:brush>
  </inkml:definitions>
  <inkml:trace contextRef="#ctx0" brushRef="#br0">0 1 19913,'0'0'520,"0"0"419,0 0-29,22 15-654,-22-15-256,27 19-141,-1 0 0,9 11 141,-32-27-30,-1 0 1,1 0 0,-1 1 0,0-1 0,0 1 0,0 0 0,0 0 0,-1-1 0,0 1 0,1 0 0,-1 0 0,-1 0-1,1 0 1,0 1 0,-1-1 0,0 0 0,0 0 0,0 0 0,-1 0 0,0 0 0,1 0 0,-1 0 0,0 0 0,-1 0 0,1 0-1,-1 0 1,0 0 0,0-1 0,0 1 0,-2 2 29,-1 0 177,-1 1-1,0-1 0,-1 0 1,1-1-1,-1 0 0,0 0 1,0 0-1,0-1 1,-6 3-177,23-7 368,1-1 0,0 2 1,0 0-1,8 2-368,-2-1 125,130 19-500,-51-2-3466,-69-12-601</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6.465"/>
    </inkml:context>
    <inkml:brush xml:id="br0">
      <inkml:brushProperty name="width" value="0.025" units="cm"/>
      <inkml:brushProperty name="height" value="0.025" units="cm"/>
    </inkml:brush>
  </inkml:definitions>
  <inkml:trace contextRef="#ctx0" brushRef="#br0">0 50 15319,'0'0'1065,"0"0"-367,0 0 797,0 0-41,0 0-846,0 0-357,8 0 381,42 3 613,-1 2 0,5 2-1245,0 1 452,0-3-1,10-2-451,-48-3 14,41 1-290,-1-3-1,0-2 0,40-9 277,-61 8-800,33-9-1237,-62 13 1056,-1-1 1,0 0 0,0 0-1,1 0 1,-1 0 0,0-1-1,-1 0 1,1 0 0,0-1 0,-1 0 980,7-11-11299</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6.793"/>
    </inkml:context>
    <inkml:brush xml:id="br0">
      <inkml:brushProperty name="width" value="0.025" units="cm"/>
      <inkml:brushProperty name="height" value="0.025" units="cm"/>
    </inkml:brush>
  </inkml:definitions>
  <inkml:trace contextRef="#ctx0" brushRef="#br0">1 0 16327,'0'0'2706,"0"0"-2546,0 0 1729,0 0-673,0 0-1104,0 0 96,18 52 129,7-2-161,-4 6 224,-7 10-400,-7 13-96,-7 14-817,0 3-1312,0-3-3938</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7.209"/>
    </inkml:context>
    <inkml:brush xml:id="br0">
      <inkml:brushProperty name="width" value="0.025" units="cm"/>
      <inkml:brushProperty name="height" value="0.025" units="cm"/>
    </inkml:brush>
  </inkml:definitions>
  <inkml:trace contextRef="#ctx0" brushRef="#br0">118 1 21274,'0'0'293,"0"0"-10,0 0 69,0 0-210,21 19-249,-21-19 107,39 33-142,13 19 142,-47-46-26,0-1 0,0 1-1,-1 1 1,0-1-1,0 1 1,-1-1-1,0 1 1,0 0 0,-1 0-1,0 0 1,0 1-1,1 5 27,-2 1-114,0 0 1,-1 1-1,-1-1 0,-2 14 114,2-20-33,1-2-18,-1 1 1,-1 0 0,1-1-1,-1 0 1,-1 1-1,1-1 1,-1 0 0,0 0-1,0 0 1,0 0-1,-1-1 1,0 1 0,0-1-1,-1 0 1,1 0-1,-1-1 1,0 1 0,-1-1-1,1 0 1,-1-1-1,1 1 1,-1-1-1,0 0 1,-5 2 50,-7 1 143,-1 0 0,1-1 0,-1-1 0,0-1-1,0-1 1,-1 0 0,1-1 0,-1-2-143,18 1 398,2 0 74,0 0-133,0 0-35,4 1-72,73 8 1197,40 13-1429,47 6-12,-10-15-2109,-52-11-3962,-33-2-3327</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8.526"/>
    </inkml:context>
    <inkml:brush xml:id="br0">
      <inkml:brushProperty name="width" value="0.025" units="cm"/>
      <inkml:brushProperty name="height" value="0.025" units="cm"/>
    </inkml:brush>
  </inkml:definitions>
  <inkml:trace contextRef="#ctx0" brushRef="#br0">341 7 10869,'0'0'966,"0"0"-366,0 0 569,0 0-124,0 0-476,0 0-41,-15-1 144,-48-4 113,59 5-690,1 0 0,-1 0 0,0 0 0,1 1 1,-1 0-1,0-1 0,1 1 0,-1 1 0,1-1 1,0 0-1,-1 1 0,1 0 0,0-1 0,0 2 1,0-1-1,0 0 0,0 1-95,-5 4 260,1 0 0,1 1 0,-1 0 0,-4 7-260,5-5 183,-15 20 252,3 1 0,0 1 0,2 1 0,2 0 0,0 1 0,3 0 0,-7 30-435,9-22 167,2-1 0,2 2 0,1-1 0,2 0 0,2 1 0,4 23-167,-3-58-38,0 0 1,0 0-1,1 0 0,0 0 0,1 0 1,-1 0-1,2-1 0,-1 1 0,1-1 1,0 0-1,0 0 0,1-1 1,0 1-1,0-1 0,1 0 0,-1 0 1,1-1-1,1 1 0,1 0 38,-3-3-341,1 1-1,0-1 0,0-1 1,0 1-1,0-1 1,0 0-1,0 0 1,0-1-1,1 0 0,5 1 342,-4-2-818,0 0 0,0-1 1,0 1-1,0-1 0,-1-1 0,1 0 0,0 0 0,-1 0 0,0-1 0,2-1 818,50-30-11315</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8.863"/>
    </inkml:context>
    <inkml:brush xml:id="br0">
      <inkml:brushProperty name="width" value="0.025" units="cm"/>
      <inkml:brushProperty name="height" value="0.025" units="cm"/>
    </inkml:brush>
  </inkml:definitions>
  <inkml:trace contextRef="#ctx0" brushRef="#br0">369 1 17928,'0'0'630,"0"0"23,0 0 567,0 0-556,0 0-443,-3 1-103,-3 2-44,1 0 0,0 1 0,0-1 0,1 1 1,-1 0-1,1 1 0,0-1 0,0 1 0,0 0 0,1 0 0,-1 0 1,0 2-75,-11 14 292,-87 99 643,-30 21-935,92-99-725,36-37 149,-5 5-102,3-7-3817,5-3-625</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9.215"/>
    </inkml:context>
    <inkml:brush xml:id="br0">
      <inkml:brushProperty name="width" value="0.025" units="cm"/>
      <inkml:brushProperty name="height" value="0.025" units="cm"/>
    </inkml:brush>
  </inkml:definitions>
  <inkml:trace contextRef="#ctx0" brushRef="#br0">567 0 14711,'0'0'3196,"0"0"-1985,0 0 400,0 0-477,0 0-808,-17 20 69,0-2-233,-7 8 242,2 1 0,1 0 0,-15 26-404,-30 46 1303,-5-3 0,-71 75-1303,130-158-258,0-1-1,0 0 1,-8 5 258,16-14-332,0 0 1,-1 0-1,1-1 1,0 1-1,-1-1 1,1 0-1,-1-1 1,0 1 0,0-1-1,1 0 1,-1 0-1,0 0 1,0-1-1,0 0 332,-21 0-5045</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9.542"/>
    </inkml:context>
    <inkml:brush xml:id="br0">
      <inkml:brushProperty name="width" value="0.025" units="cm"/>
      <inkml:brushProperty name="height" value="0.025" units="cm"/>
    </inkml:brush>
  </inkml:definitions>
  <inkml:trace contextRef="#ctx0" brushRef="#br0">1 0 13830,'0'0'6819,"0"0"-6690,0 0 1087,0 0 177,0 0-945,0 0-16,108 94 64,-76-49-15,-4 1-321,-3 4 128,-2-3-160,-2-3-256,-2-7-96,-1-6-385,0-10-607,8-9-1105,1-7-2273,3-5-5347</inkml:trace>
  <inkml:trace contextRef="#ctx0" brushRef="#br0" timeOffset="1">683 293 14519,'0'0'7635,"0"0"-7491,0 0 1025,0 0 15,0 0-1120,0 0 64,-14 58-96,14-6 673,0 4-417,0-5-144,0-5-144,0-5-272,0-5-721,0-11-864,0-15-1792,9-10-7348</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39.894"/>
    </inkml:context>
    <inkml:brush xml:id="br0">
      <inkml:brushProperty name="width" value="0.025" units="cm"/>
      <inkml:brushProperty name="height" value="0.025" units="cm"/>
    </inkml:brush>
  </inkml:definitions>
  <inkml:trace contextRef="#ctx0" brushRef="#br0">0 8 21482,'0'0'2769,"0"0"-2673,0 0 1009,0 0-1105,0 0-144,171-4 96,-77 2-1345,-6 0-768,-17 2-5026</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0.443"/>
    </inkml:context>
    <inkml:brush xml:id="br0">
      <inkml:brushProperty name="width" value="0.025" units="cm"/>
      <inkml:brushProperty name="height" value="0.025" units="cm"/>
    </inkml:brush>
  </inkml:definitions>
  <inkml:trace contextRef="#ctx0" brushRef="#br0">1 351 4578,'0'0'6544,"8"-18"-4964,29-59-276,-32 66-589,1 1 0,1-1-1,0 1 1,0 0 0,1 1-1,0 0 1,0 0-1,1 0 1,4-2-715,-3 3 1188,-10 7-1156,1 1 0,0-1 0,0 1 0,-1-1-1,1 1 1,0 0 0,0 0 0,0-1 0,0 1 0,0 0 0,0 0 0,0 0 0,-1 0 0,1 0-1,0 0 1,0 0 0,0 0 0,0 0 0,0 1 0,0-1 0,0 0 0,-1 1 0,1-1 0,0 0-1,0 1 1,0-1 0,-1 1 0,2 0-32,17 16-45,-12-9 56,-1 1-1,-1 0 1,0 0-1,0 1 1,-1 0-1,0-1 1,0 1-1,-1 1 1,-1-1-1,0 0 1,1 10-11,-1 2-85,0 0 0,-2-1 0,0 1 0,-2 0 0,-2 8 85,2-20-136,0 1 0,-1-1 0,-1 0 0,0 1 0,-1 0 136,-6 17-1329,23-80-485,19-18 1449,3 1 0,17-23 365,-15 28 12,-16 26 57,-12 20 242,1 1 0,1-1 0,1 2 0,0-1-1,1 1 1,13-12-311,-24 27 54,-1 1-1,0-1 0,1 1 0,-1 0 1,1-1-1,-1 1 0,1-1 0,-1 1 1,0 0-1,1-1 0,0 1 0,-1 0 1,1 0-1,-1 0 0,1-1 0,-1 1 1,1 0-1,-1 0 0,1 0 0,0 0 1,-1 0-1,1 0 0,-1 0 0,1 0 1,0 0-1,-1 0 0,1 0 0,-1 0 1,1 0-1,0 1 0,-1-1 0,1 0 1,-1 0-1,1 1 0,-1-1 0,1 0 1,-1 1-1,1-1 0,-1 0 0,0 1 1,1-1-1,-1 1 0,1-1-53,10 26 109,-9-21-43,6 22 107,-2 1-1,0 0 0,-2 0 1,1 21-173,-2 31 658,-4 5-658,2-74 29,-2 0 0,0 0 1,0 0-1,-1 0 0,0 0 1,0-1-1,-2 1 0,1-1 1,-1 0-1,-5 10-29,8-19-101,1-19-374,0 7 407,0-31-293,2 0 0,1-1 361,-1 29-63,1-1 0,0 1 0,1 0 1,1 0-1,0 0 0,1 0 0,5-9 63,-6 14 34,0-1 0,1 1 1,0 0-1,0 0 0,1 1 0,0 0 1,1 0-1,0 1 0,0 0 0,0 0 1,1 1-1,6-4-34,-15 10 38,1 0 1,0 0-1,-1-1 1,1 1-1,-1 0 1,1 0-1,-1 0 1,1 0-1,0 0 1,-1 0-1,1 0 1,-1 0-1,1 0 1,0 0-1,-1 0 1,1 0-1,-1 0 1,1 1-1,-1-1 1,1 0-1,0 0 0,-1 1 1,1-1-1,-1 0 1,1 1-1,-1-1 1,1 0-1,-1 1 1,0-1-1,1 1 1,-1-1-1,0 1 1,1-1-39,8 20-23,-8-16 94,6 18 67,-1 1 0,-1-1 0,-1 1 0,-1 1 1,0 12-139,-4 121 592,0-71-752,1-56-2455,2-29-1146,12-5-2984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49.454"/>
    </inkml:context>
    <inkml:brush xml:id="br0">
      <inkml:brushProperty name="width" value="0.025" units="cm"/>
      <inkml:brushProperty name="height" value="0.025" units="cm"/>
    </inkml:brush>
  </inkml:definitions>
  <inkml:trace contextRef="#ctx0" brushRef="#br0">1 36 17592,'0'0'2337,"0"0"-1729,0 0 1777,0 0-1376,0 0-513,0 0-432,69 0 368,-21 0-336,3 0-96,0 0-16,2 0-224,4 0-288,-1 0-704,-3-4-481,-10-11-3025,-17-2-4467</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0.793"/>
    </inkml:context>
    <inkml:brush xml:id="br0">
      <inkml:brushProperty name="width" value="0.025" units="cm"/>
      <inkml:brushProperty name="height" value="0.025" units="cm"/>
    </inkml:brush>
  </inkml:definitions>
  <inkml:trace contextRef="#ctx0" brushRef="#br0">5 0 14343,'0'0'7219,"0"0"-6595,0 0 849,0 0-401,0 0-495,0 0-465,-4 170 384,4-103-416,0-9-160,0-13-144,0-10-513,0-14-431,0-15-657,16-6-1793,2 0-3537</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1.125"/>
    </inkml:context>
    <inkml:brush xml:id="br0">
      <inkml:brushProperty name="width" value="0.025" units="cm"/>
      <inkml:brushProperty name="height" value="0.025" units="cm"/>
    </inkml:brush>
  </inkml:definitions>
  <inkml:trace contextRef="#ctx0" brushRef="#br0">127 1 18504,'0'0'3130,"0"0"-2343,0 0-227,0 0-266,0 0-116,23 9-260,-2-2 57,-8-4 12,0 2-1,-1-1 0,0 1 0,0 1 0,0 0 1,-1 1-1,1 0 0,-2 1 0,1 0 0,-1 1 1,5 5 13,-8-5-21,0 0-1,-1 0 1,0 1 0,0 0 0,-1 0 0,-1 0 0,1 0 0,-2 1 0,1 0 0,-1-1 0,-1 1-1,0 1 1,-1-1 0,0 0 0,-1 7 21,0-5 37,0 0 0,-2 0-1,0-1 1,0 1-1,-1 0 1,-1-1 0,0 0-1,0 0 1,-1 0 0,-1 0-1,0-1 1,-1 1 0,-3 3-37,-18 21-364,-2-2 0,0-2 1,-3-1-1,0-1 0,-2-2 0,-23 15 364,-16 5-4780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1.531"/>
    </inkml:context>
    <inkml:brush xml:id="br0">
      <inkml:brushProperty name="width" value="0.025" units="cm"/>
      <inkml:brushProperty name="height" value="0.025" units="cm"/>
    </inkml:brush>
  </inkml:definitions>
  <inkml:trace contextRef="#ctx0" brushRef="#br0">390 1 15335,'0'0'846,"0"0"669,0 0 630,-26 11-632,5-2-1261,8-5-129,0 2 0,0 0 0,1 0 0,-1 1 0,2 0 0,-1 1 0,1 1 0,0-1 0,1 2 0,0 0 1,0 0-1,-2 5-123,-12 18 278,1 1 0,2 1 0,1 1 0,3 1 0,0 0 0,3 1 0,1 1 0,1 0 0,3 1 0,1 0 0,2 1 0,2-1 0,1 1 0,2 7-278,1-39-19,0 1 0,1 0 0,0-1 0,0 1-1,1-1 1,0 1 0,1-1 0,0 0 0,2 4 19,-3-9-96,0 0 0,1-1 0,-1 1 0,1 0-1,0-1 1,0 0 0,0 1 0,1-1 0,-1 0 0,1-1 0,0 1 0,0-1 0,0 1-1,0-1 1,0 0 0,0-1 0,0 1 0,1-1 0,-1 0 0,4 1 96,10 1-1248,0-1 0,0-1 0,0-1 0,0 0 0,7-2 1248,35-6-8028</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2.361"/>
    </inkml:context>
    <inkml:brush xml:id="br0">
      <inkml:brushProperty name="width" value="0.025" units="cm"/>
      <inkml:brushProperty name="height" value="0.025" units="cm"/>
    </inkml:brush>
  </inkml:definitions>
  <inkml:trace contextRef="#ctx0" brushRef="#br0">671 11 1105,'0'0'11794,"0"0"-8878,0 0-1681,0 0 598,0 0-758,-11-2-616,1 0-402,5 0-30,1 1 0,-1 0 0,0 0-1,0 0 1,-1 1 0,1-1 0,0 1 0,0 1 0,0-1-1,0 1 1,0 0 0,0 0 0,-2 1-27,-13 8 213,-1 2 1,1 0-1,1 1 1,1 1-1,0 1 0,-8 8-213,-9 8 347,-52 42 409,-34 28-981,-31 14 225,114-87-3703,36-27-1091,2-1-2327</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2.699"/>
    </inkml:context>
    <inkml:brush xml:id="br0">
      <inkml:brushProperty name="width" value="0.025" units="cm"/>
      <inkml:brushProperty name="height" value="0.025" units="cm"/>
    </inkml:brush>
  </inkml:definitions>
  <inkml:trace contextRef="#ctx0" brushRef="#br0">565 0 5394,'0'0'8239,"0"0"-6097,0 0-872,0 0 526,0 0-716,-12 12-634,-38 42 1574,-5 12-2020,-33 38 1448,41-52-907,-15 18-791,-2-4-1,-40 31 251,99-94-558,1 1 1,-1-1-1,0 1 1,1-1-1,-1-1 0,-1 1 1,1-1-1,0 0 1,-1 0-1,-4 1 558,-12-1-7414</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3.030"/>
    </inkml:context>
    <inkml:brush xml:id="br0">
      <inkml:brushProperty name="width" value="0.025" units="cm"/>
      <inkml:brushProperty name="height" value="0.025" units="cm"/>
    </inkml:brush>
  </inkml:definitions>
  <inkml:trace contextRef="#ctx0" brushRef="#br0">1 1 13638,'0'0'6195,"0"0"-6115,0 0 672,0 0 417,0 0-433,9 120-255,9-56-81,3-2-256,-5 1-48,-4-5-96,-5-2-16,-3-5-32,1-3-913,-1-11-415,6-12-2562,8-18-3089</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3.367"/>
    </inkml:context>
    <inkml:brush xml:id="br0">
      <inkml:brushProperty name="width" value="0.025" units="cm"/>
      <inkml:brushProperty name="height" value="0.025" units="cm"/>
    </inkml:brush>
  </inkml:definitions>
  <inkml:trace contextRef="#ctx0" brushRef="#br0">78 50 16039,'0'0'3076,"0"0"-1819,0 0-219,0 0-414,1 21-477,-1 66-169,0-82 12,0-1-1,0 1 1,0 0 0,-1-1-1,0 1 1,0-1-1,0 0 1,0 1-1,-1-1 1,0 0-1,1 0 1,-2 0-1,1 0 1,0 0-1,-1 0 1,0 0-1,0-1 1,0 0-1,0 1 1,0-1-1,-1 0 1,1-1-1,-1 1 1,-3 1 10,-18 16 921,25-20-899,0 0-1,0 0 1,0 1 0,0-1-1,0 0 1,0 0 0,0 0-1,0 1 1,0-1 0,0 0-1,0 0 1,0 1 0,0-1-1,0 0 1,0 0-1,0 0 1,1 0 0,-1 1-1,0-1 1,0 0 0,0 0-1,0 0 1,0 0 0,1 1-1,-1-1 1,0 0 0,0 0-1,0 0 1,1 0-1,-1 0 1,0 0 0,0 0-1,0 0 1,1 0 0,-1 0-1,0 1 1,0-1 0,0 0-1,1 0 1,-1 0 0,0 0-1,0 0 1,0-1 0,1 1-1,-1 0 1,0 0-1,0 0 1,0 0 0,1 0-1,-1 0 1,0 0 0,0 0-1,0 0-21,79 7-526,65-1 526,4-11-5146,-64-3-1521</inkml:trace>
  <inkml:trace contextRef="#ctx0" brushRef="#br0" timeOffset="1">535 19 14855,'0'0'8964,"0"0"-8884,0 0 1104,0 0-607,0 0-577,0 0-881,138-16 241,-55 14-801,-7 2-3569,-19 0-5475</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4.047"/>
    </inkml:context>
    <inkml:brush xml:id="br0">
      <inkml:brushProperty name="width" value="0.025" units="cm"/>
      <inkml:brushProperty name="height" value="0.025" units="cm"/>
    </inkml:brush>
  </inkml:definitions>
  <inkml:trace contextRef="#ctx0" brushRef="#br0">1 249 9172,'0'0'3770,"13"-23"-2700,44-77 66,-52 91-772,0 1 0,1-1 0,0 1 1,0 0-1,1 0 0,0 1 0,0 0 0,0 0 0,1 1 0,0-1 0,1 2 0,0-1 0,7-3-364,-14 8 51,0 1-1,-1-1 1,1 0 0,0 0-1,0 1 1,-1-1 0,1 1-1,0-1 1,0 1 0,0 0-1,0 0 1,0 0 0,0 0-1,-1 0 1,1 0 0,0 1-1,0-1 1,0 0 0,0 1-1,0 0 1,-1-1 0,1 1-1,0 0 1,-1 0 0,1 0-1,0 0 1,-1 0 0,0 0-1,1 0 1,-1 1 0,1-1-1,-1 1 1,0-1 0,0 1-1,0-1 1,0 1 0,0 0-1,0-1 1,0 1 0,-1 0-1,1 0 1,-1-1 0,1 1-1,-1 0 1,0 1-51,4 12-58,-1 0 0,-1 0 0,-1 1 0,0-1 0,-1 6 58,0-9 142,1 7-127,-1-1 0,0 0 0,-2 1 1,0-1-1,-1 0 0,0 0 0,-2 0 0,0-1 1,-1 0-1,-5 11-15,-55 88-1089,64-114 625,11-19 138,-6 13 271,146-179-722,-30 41 588,-113 134 270,19-25 617,2 1 0,1 1-1,12-8-697,-40 52 1129,-4 38-903,-2 0 0,-3-1 0,-2 1 1,-15 43-227,17-64 42,-62 203 417,79-275-1204,28-42-59,4 1 0,3 2 1,41-54 803,-70 112-22,-4 5 121,2 0 0,0 1-1,1 0 1,0 1 0,14-12-99,-26 27 752,-1 1 0,0 15-31,-6 160 439,-7 0 1,-25 104-1161,33-226-3282,7-52-447,8-1-3123</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4.416"/>
    </inkml:context>
    <inkml:brush xml:id="br0">
      <inkml:brushProperty name="width" value="0.025" units="cm"/>
      <inkml:brushProperty name="height" value="0.025" units="cm"/>
    </inkml:brush>
  </inkml:definitions>
  <inkml:trace contextRef="#ctx0" brushRef="#br0">89 1 18296,'0'0'2079,"0"0"-361,0 0-406,0 0-938,0 0-593,5 16-170,-1-4 326,0-4-4,-1 1 1,0-1-1,0 1 1,-1 0-1,0 0 0,-1-1 1,0 1-1,0 0 1,-1 1-1,0-1 0,-1 0 1,-1 7 66,0-9-62,-1 0 0,0 0 0,0 0 0,-1 0 1,0-1-1,0 1 0,0-1 0,-1 0 0,0-1 0,-1 2 62,-12 10 425,0 0 0,-11 5-425,22-16 294,7-2 983,9-2-1028,19-2-756,-22 0 582,-5 0-83,108 2-1845,-34 4-2809,2 7-4179</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4.780"/>
    </inkml:context>
    <inkml:brush xml:id="br0">
      <inkml:brushProperty name="width" value="0.025" units="cm"/>
      <inkml:brushProperty name="height" value="0.025" units="cm"/>
    </inkml:brush>
  </inkml:definitions>
  <inkml:trace contextRef="#ctx0" brushRef="#br0">185 1 13782,'0'0'3530,"0"0"-2236,0 0 136,0 0 195,0 0-1041,3 1-440,2 2-113,0 1 1,0-1-1,0 1 1,0 0-1,-1 0 0,0 0 1,0 1-1,0 0 1,0-1-1,-1 1 1,0 1-1,0-1 0,0 2-31,9 16 180,0 1 0,2 12-180,-6-11 126,-2 0 0,0 0-1,-1 0 1,-2 1 0,0 0 0,-2 0-1,-1-1 1,-3 25-126,1-36-26,-1 1 1,0-1-1,-1 0 0,-1 0 0,0 0 1,-1 0-1,0-1 0,-1 0 0,-1 0 1,0-1-1,-1 0 0,0 0 0,-6 4 26,-1 2-655,-2 0 0,0-1 0,-11 6 655,11-9-1972,-1-1-1,-1-1 1,-9 4 1972,-25 7-9575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0.180"/>
    </inkml:context>
    <inkml:brush xml:id="br0">
      <inkml:brushProperty name="width" value="0.025" units="cm"/>
      <inkml:brushProperty name="height" value="0.025" units="cm"/>
    </inkml:brush>
  </inkml:definitions>
  <inkml:trace contextRef="#ctx0" brushRef="#br0">1 5 9412,'0'0'9237,"0"0"-8725,0 0 736,0 0 961,0 0-1392,0 0-657,0 0-64,46-4-96,4 4 0,12 0-96,-4 0-448,-7 2-337,-12-2-736,-14 0-2000,-20 0-2514</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6.017"/>
    </inkml:context>
    <inkml:brush xml:id="br0">
      <inkml:brushProperty name="width" value="0.025" units="cm"/>
      <inkml:brushProperty name="height" value="0.025" units="cm"/>
    </inkml:brush>
  </inkml:definitions>
  <inkml:trace contextRef="#ctx0" brushRef="#br0">1 1 3666,'0'0'5597,"0"0"-3583,0 0-592,0 0 686,0 0-585,0 0-370,0 0 5682,19 0-6886,69 4 637,-1 4-1,66 16-585,39 4-1297,-142-23-1751,0-2 1,43-4 3047,-44-4-5464</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6.361"/>
    </inkml:context>
    <inkml:brush xml:id="br0">
      <inkml:brushProperty name="width" value="0.025" units="cm"/>
      <inkml:brushProperty name="height" value="0.025" units="cm"/>
    </inkml:brush>
  </inkml:definitions>
  <inkml:trace contextRef="#ctx0" brushRef="#br0">65 1 14118,'0'0'3058,"0"0"-2898,0 0 2049,0 0-768,0 0-801,0 0-480,-4 134 896,4-53-207,0 6-433,0 3-80,-12-1-304,-2 4-64,3 4-848,-1 1-689,1-13-4274</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6.863"/>
    </inkml:context>
    <inkml:brush xml:id="br0">
      <inkml:brushProperty name="width" value="0.025" units="cm"/>
      <inkml:brushProperty name="height" value="0.025" units="cm"/>
    </inkml:brush>
  </inkml:definitions>
  <inkml:trace contextRef="#ctx0" brushRef="#br0">494 36 880,'0'0'11053,"0"0"-8686,0 0-1994,0 0 831,-22-6-25,-69-18-515,82 22-527,1 1-1,-1 0 0,0 0 1,1 0-1,-1 1 1,0 0-1,0 1 0,0 0 1,1 1-1,-1-1 1,1 2-1,-1-1 0,1 1 1,0 0-1,0 1 1,0 0-1,0 0 0,1 1 1,-1 0-1,1 0 1,1 1-1,-6 4-136,-4 8 188,1 0 1,1 1-1,0 1 0,1 0 1,1 1-1,1 0 0,0 3-188,-4 10 149,1 1 0,2 0-1,1 2 1,2-1-1,2 1 1,1 0 0,2 0-1,1 1 1,2-1-1,2 5-148,-1-36-48,0 0 0,0-1 0,1 1 0,0 0 0,0-1 0,0 1 0,0-1 0,1 0-1,0 1 1,0-1 0,1 0 0,-1 0 0,1 0 0,0 0 0,1-1 0,-1 1 0,1-1-1,0 0 1,0 0 0,0 0 0,0 0 0,1-1 0,-1 0 0,1 0 0,0 0 0,0 0-1,0-1 1,1 0 0,-1 0 0,2 0 48,7 1-842,0 0-1,1 0 0,-1-2 1,0 0-1,1-1 1,-1 0-1,1-1 1,-1 0-1,1-2 0,-1 1 1,6-3 842,-4-1-2393,0-1 0,0 0 0,3-4 2393</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7.213"/>
    </inkml:context>
    <inkml:brush xml:id="br0">
      <inkml:brushProperty name="width" value="0.025" units="cm"/>
      <inkml:brushProperty name="height" value="0.025" units="cm"/>
    </inkml:brush>
  </inkml:definitions>
  <inkml:trace contextRef="#ctx0" brushRef="#br0">498 6 13990,'0'0'2193,"0"0"-1288,0 0 578,0 0-32,0 0-778,0-6-406,-2 12-157,0 0-1,0 0 1,0-1 0,-1 1 0,0-1 0,0 0 0,-1 0 0,1 0 0,-1 0 0,0 0 0,-1-1 0,-1 2-110,-5 7 303,-21 22 257,-1-1 1,-1-2-1,-2-2 0,-35 24-560,-45 21-671,-2-6-4200,114-67 237,4-2-2684</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7.566"/>
    </inkml:context>
    <inkml:brush xml:id="br0">
      <inkml:brushProperty name="width" value="0.025" units="cm"/>
      <inkml:brushProperty name="height" value="0.025" units="cm"/>
    </inkml:brush>
  </inkml:definitions>
  <inkml:trace contextRef="#ctx0" brushRef="#br0">623 0 14070,'0'0'4050,"0"0"-2870,0 0 49,0 0 31,0 0-815,-9 9-197,-42 45 1253,1 5-1501,-6 8 1639,-14 7-1639,65-69 14,-121 112 454,102-97-779,0-2-1,-1-1 0,0-1 0,-18 8 312,34-20-620,1 0 1,-1-1 0,0 0 0,0 0-1,0-1 1,0 0 0,-1-1-1,-1 0 620,-20 0-6200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7.895"/>
    </inkml:context>
    <inkml:brush xml:id="br0">
      <inkml:brushProperty name="width" value="0.025" units="cm"/>
      <inkml:brushProperty name="height" value="0.025" units="cm"/>
    </inkml:brush>
  </inkml:definitions>
  <inkml:trace contextRef="#ctx0" brushRef="#br0">1 1 17432,'0'0'2849,"0"0"-2721,0 0 705,0 0 271,0 0-544,37 143 49,-17-85-321,-1-2-96,-3-2-192,-5-2-16,-4-7-96,0-3-1233,3-11-880,3-15-4066</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8.229"/>
    </inkml:context>
    <inkml:brush xml:id="br0">
      <inkml:brushProperty name="width" value="0.025" units="cm"/>
      <inkml:brushProperty name="height" value="0.025" units="cm"/>
    </inkml:brush>
  </inkml:definitions>
  <inkml:trace contextRef="#ctx0" brushRef="#br0">136 152 11877,'0'0'6238,"0"0"-4437,0 0-945,0 19-376,-1 65-458,1-79-20,-1 0 0,1 0 1,-1 0-1,0 0 0,0 0 0,-1 0 1,0 0-1,1 0 0,-1 0 0,-1-1 1,1 1-1,-1-1 0,0 0 1,0 1-1,0-1 0,0-1 0,-1 1 1,0 0-1,0-1 0,0 0-2,-6 4 273,0-1-1,-1-1 1,0 0-1,0 0 1,0-1 0,-12 2-273,22-6 461,1 0-82,353-1-737,-121-3-7976,-130 1-3856</inkml:trace>
  <inkml:trace contextRef="#ctx0" brushRef="#br0" timeOffset="1">816 9 21434,'0'0'2017,"0"0"-1921,0 0 400,0 0-496,0 0-416,140-8-561,-66 14-495,-5-2-4019</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9.151"/>
    </inkml:context>
    <inkml:brush xml:id="br0">
      <inkml:brushProperty name="width" value="0.025" units="cm"/>
      <inkml:brushProperty name="height" value="0.025" units="cm"/>
    </inkml:brush>
  </inkml:definitions>
  <inkml:trace contextRef="#ctx0" brushRef="#br0">8 390 10997,'0'0'1638,"0"0"-971,-2-21-96,-3-72 43,5 85-563,1 0 0,0 0 0,1 1 0,0-1 0,0 0 0,1 1 0,0-1 1,0 1-1,0 0 0,1 0 0,0 0 0,1 1 0,0-1 0,0 1 0,0 0 1,4-2-52,3-7 262,3-4 648,2 0 1,0 2-1,1 0 0,0 0 0,1 2 0,19-12-910,-36 27 5,-1-1-1,0 0 0,1 0 1,-1 0-1,1 1 1,-1-1-1,1 1 0,-1-1 1,1 1-1,-1 0 1,1 0-1,-1-1 0,1 1 1,-1 0-1,1 0 1,0 0-1,-1 1 0,1-1 1,-1 0-1,1 1 1,-1-1-1,1 1 0,-1-1 1,1 1-1,-1 0 1,0-1-1,1 1 0,-1 0 1,0 0-1,0 0 1,1 0-1,-1 0 0,0 0 1,0 1-1,0-1 1,0 0-1,0 0 0,-1 1 1,1-1-1,0 1 1,-1-1-1,1 0 0,-1 1 1,1-1-1,-1 1-4,3 8-23,0-1 0,0 1 0,-1 0-1,-1 0 1,1 0 0,-2 4 23,2 9 20,-2 0 1,-1 0-1,-1 0-20,1-14 6,0-1 1,-1 0-1,0 0 1,0-1-1,-1 1 1,0 0-1,-1-1 0,1 0 1,-1 1-1,-1 0-6,-4 4-39,0 1 0,0-1 0,-1-1 0,-1 0 0,0 0 0,0-1 0,-1-1 0,-4 3 39,15-11-368,8-10-280,63-57-875,3 2 0,13-4 1523,80-56 1498,-112 85-60,-54 38-1381,1 1 0,-1 0-1,0 0 1,0 0 0,0 0-1,0 0 1,0 0 0,0-1-1,1 1 1,-1 0 0,0 0 0,0 0-1,0 0 1,0 0 0,1 0-1,-1 0 1,0 0 0,0 0-1,0 0 1,0 0 0,1 0-1,-1 0 1,0 0 0,0 0-1,0 0 1,1 0 0,-1 0-1,0 0 1,0 0 0,0 0-1,0 0 1,1 0 0,-1 0-1,0 0 1,0 0 0,0 0-1,0 0 1,1 1 0,-1-1 0,0 0-1,0 0 1,0 0 0,0 0-1,0 0 1,0 0 0,0 1-1,1-1 1,-1 0 0,0 0-57,1 14 459,-7 20-728,6-33 313,-18 61 204,-2 0-1,-3-1 1,-3-2-1,-29 51-247,47-95-412,18-24-496,154-186 444,-84 102 365,40-35 822,-118 144 64,-1-1 0,0 0 0,-2 11-787,1 28 310,-3-1-1,-2 1 1,-7 23-310,6-49-333,-2 0 0,0-1 1,-4 6 332,5-16-904,-1-1 1,0 0-1,-1 0 1,-1-1 0,-5 6 903,0-4-5200,10-14-2628</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9.487"/>
    </inkml:context>
    <inkml:brush xml:id="br0">
      <inkml:brushProperty name="width" value="0.025" units="cm"/>
      <inkml:brushProperty name="height" value="0.025" units="cm"/>
    </inkml:brush>
  </inkml:definitions>
  <inkml:trace contextRef="#ctx0" brushRef="#br0">115 1 12534,'0'0'4773,"0"0"-2711,0 0 27,0 0-518,0 0-984,5 2-464,-2 0-128,-1-1 0,0 1 0,0-1 0,0 1 0,0 0 1,0 0-1,0 0 0,-1 0 0,1 0 0,-1 0 0,1 0 0,-1 0 0,0 1 0,0-1 1,0 0-1,0 1 0,0-1 0,0 1 0,-1 0 0,1-1 0,-1 1 0,0-1 0,0 1 0,0 0 1,0-1-1,0 1 0,-1-1 0,1 1 0,-1 0 0,0 0 5,0 6-27,-1 0 0,-1 0 0,0 0 0,0 0 0,0-1 0,-1 1 0,-1-1 0,1 0 0,-2 1 27,-3 4 1,-2 1 0,1-2 0,-2 0 0,1 0 0,-2-1 0,1 0 0,-2-1 0,-6 4-1,20-14 12,0 0-1,0 0 0,0 0 1,-1 0-1,1 0 1,0 0-1,0 1 0,0-1 1,0 0-1,0 0 0,0 0 1,0 0-1,0 0 0,0 1 1,0-1-1,0 0 1,0 0-1,0 0 0,-1 0 1,1 0-1,0 1 0,0-1 1,0 0-1,0 0 0,1 0 1,-1 0-1,0 1 1,0-1-1,0 0 0,0 0 1,0 0-1,0 0 0,0 0 1,0 1-1,0-1 0,0 0 1,0 0-1,0 0 1,0 0-1,1 0 0,-1 0 1,0 0-1,0 1 0,0-1 1,0 0-1,0 0 0,0 0 1,1 0-1,-1 0 1,0 0-1,0 0 0,0 0 1,0 0-1,0 0 0,1 0 1,-1 0-1,0 0 0,0 0 1,0 0-1,0 0 1,1 0-1,-1 0-11,15 5 106,30 1-417,1-2-1,0-1 0,39-4 312,-80 1-105,65-5-2269,-5-13-2997</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49.802"/>
    </inkml:context>
    <inkml:brush xml:id="br0">
      <inkml:brushProperty name="width" value="0.025" units="cm"/>
      <inkml:brushProperty name="height" value="0.025" units="cm"/>
    </inkml:brush>
  </inkml:definitions>
  <inkml:trace contextRef="#ctx0" brushRef="#br0">178 0 20457,'0'0'1361,"0"0"-849,0 0 385,0 0-529,19 133-288,-3-36 240,-12 7-224,-4-2-192,-16-13-112,-23-13-144,-5-13-257,3-18 65,6-14-96,8-16-1569,13-15-3250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24.271"/>
    </inkml:context>
    <inkml:brush xml:id="br0">
      <inkml:brushProperty name="width" value="0.025" units="cm"/>
      <inkml:brushProperty name="height" value="0.025" units="cm"/>
    </inkml:brush>
  </inkml:definitions>
  <inkml:trace contextRef="#ctx0" brushRef="#br0">1 1 11877,'0'0'4523,"0"0"-3422,0 0-220,0 0 461,0 7-747,2 24-373,1-1 1,7 27-223,5 38 384,-10-8-138,-3 16-246,-2-102-387,1-3-395,50-90-2277,-36 62 2404,1 1-1,17-23 656,-29 52 1363,0 10-722,1 22-356,-2-14 148,-3-16-397,2 11 142,1-1 1,0 1 0,1-1 0,0 0-1,1 0 1,2 2-179,-5-11-6,0 0-1,0 0 0,0 0 0,1 0 1,-1 0-1,1-1 0,-1 1 1,1-1-1,0 0 0,0 1 1,0-1-1,1-1 0,-1 1 1,0 0-1,1-1 0,-1 0 1,1 0-1,-1 0 0,1 0 1,0 0-1,-1-1 0,1 1 1,3-1 6,6 0-64,-1 0 0,1-1 1,-1 0-1,1-1 1,-1 0-1,1-1 1,-1 0-1,0-1 1,0-1-1,-1 0 0,1 0 1,-1-1-1,-1 0 1,1-1-1,-1-1 1,0 0-1,7-7 64,-7 7-91,-1-1 1,-1 0-1,0-1 0,0 0 1,-1 0-1,0 0 0,0-1 0,-1 0 1,-1-1-1,0 1 0,-1-1 1,0 0-1,0 0 0,-2 0 0,1-1 1,-1 1-1,-1-1 0,-1 1 1,1-1-1,-2 1 0,0-1 1,-1-3 90,1 13-61,1 1 0,-1 0 1,0-1-1,0 1 0,0 0 1,0 0-1,0 0 0,-1 0 1,1 0-1,-1 0 1,1 0-1,-1 1 0,0-1 1,1 0-1,-1 1 0,0-1 1,0 1-1,0 0 0,0 0 1,0 0-1,-1 0 1,1 0-1,0 0 0,-1 0 1,1 1-1,0-1 0,-1 1 1,1 0-1,0 0 1,-1-1-1,1 2 0,-1-1 1,1 0-1,0 0 0,-1 1 1,1-1-1,0 1 0,-1 0 1,1 0-1,0 0 1,0 0-1,0 0 0,0 0 1,-1 1 60,-23 25-4016,1 8-3355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0.523"/>
    </inkml:context>
    <inkml:brush xml:id="br0">
      <inkml:brushProperty name="width" value="0.025" units="cm"/>
      <inkml:brushProperty name="height" value="0.025" units="cm"/>
    </inkml:brush>
  </inkml:definitions>
  <inkml:trace contextRef="#ctx0" brushRef="#br0">51 1 18569,'0'0'285,"-8"27"646,-2 2-558,3-11-165,1 0-1,1 0 1,0 1-1,2 0 1,0 0-1,1 0 1,1 0-1,1 2-207,3 120 185,1-42-330,-7 40 145,12-139-547,25 3 570,0 1-1,-1 2 1,0 0-1,0 3 1,0 1-1,10 5-22,-11-3-665,0-2-1,1-1 1,0-1-1,1-2 1,-1-2-1,13 0 666,-44-4-197,0 0 0,-1 1 0,1-1-1,-1-1 1,1 1 0,-1 0 0,1 0-1,-1-1 1,1 1 0,-1 0 0,1-1 0,-1 0-1,0 1 1,2-1 197,8-22-4191</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50.751"/>
    </inkml:context>
    <inkml:brush xml:id="br0">
      <inkml:brushProperty name="width" value="0.025" units="cm"/>
      <inkml:brushProperty name="height" value="0.025" units="cm"/>
    </inkml:brush>
  </inkml:definitions>
  <inkml:trace contextRef="#ctx0" brushRef="#br0">145 0 13846,'0'0'3087,"0"0"-2305,0 0 61,0 0 395,7 4-782,-2-1-446,-1 1 1,1-1-1,-1 1 1,0 0-1,0 0 0,0 1 1,0-1-1,-1 1 1,1-1-1,-1 1 1,-1 0-1,1 1 0,-1-1 1,1 0-1,-2 1 1,1-1-1,0 1 0,-1-1 1,0 1-1,-1 0 1,1 4-11,-1-5-2,1 0 1,-1 1 0,-1-1-1,1 0 1,-1 1 0,0-1-1,0 0 1,0 0-1,-3 4 2,3-5-18,-1-1 0,0 0 0,-1 0 0,1 0 1,-1 0-1,1 0 0,-1-1 0,0 1 0,0-1 0,0 0 0,0 0 0,0 0 0,-1 0 0,0 0 18,-10 5 132,-1-1 1,1 0-1,-1-1 1,0-1-1,0 0 1,-1-1-1,1-1 1,-1 0-1,-14-1-132,36 0 179,1 0-1,-1 0 1,0 0-1,0 1 1,0 0 0,2 1-179,21 7 289,171 34-971,-66-23-2897,-40-10-1138</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53.900"/>
    </inkml:context>
    <inkml:brush xml:id="br0">
      <inkml:brushProperty name="width" value="0.025" units="cm"/>
      <inkml:brushProperty name="height" value="0.025" units="cm"/>
    </inkml:brush>
  </inkml:definitions>
  <inkml:trace contextRef="#ctx0" brushRef="#br0">369 35 448,'0'0'13847,"0"0"-10542,0 0-2483,0 0 987,0 0-491,-8-6-611,-2 0-612,-20-17 268,65 30 171,-2 1-200,0-1-1,1-2 1,26 1-334,-32-4-32,0 1 0,0 1 0,-1 2 0,1 1-1,24 9 33,-50-15-5,0 1-1,1-1 1,-1 1 0,0 0-1,0 0 1,0-1-1,-1 1 1,1 1-1,0-1 1,-1 0-1,1 0 1,-1 1-1,0-1 1,1 0-1,-1 1 1,0-1-1,-1 1 1,1 0 0,0-1-1,-1 1 1,0 0-1,1-1 1,-1 1 5,1 14 42,0 0 0,-1 0 1,-2 8-43,1 3 4,-4 54 415,-3-1 0,-4 0 0,-19 67-419,-7 44 391,26-102-254,3-1 0,4 2 0,5 30-137,2-101 13,0 0-1,0 0 0,2 0 0,1-1 1,6 18-13,-11-37-16,0 1 0,0-1 0,1 1 0,-1-1 0,0 1 1,0-1-1,0 1 0,0-1 0,0 1 0,0-1 0,0 0 1,0 1-1,0-1 0,0 1 0,0-1 0,0 1 0,0-1 0,-1 1 1,1-1-1,0 1 0,0-1 0,0 0 0,-1 1 0,1-1 1,0 1-1,0-1 0,-1 0 0,1 1 0,0-1 0,-1 0 0,1 1 1,0-1-1,-1 0 0,1 0 0,-1 1 16,-18 4 20,12-4-78,-95 19-1109,-2-5-1,-93 1 1168,84-7-2702,17-3-2212</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55.821"/>
    </inkml:context>
    <inkml:brush xml:id="br0">
      <inkml:brushProperty name="width" value="0.025" units="cm"/>
      <inkml:brushProperty name="height" value="0.025" units="cm"/>
    </inkml:brush>
  </inkml:definitions>
  <inkml:trace contextRef="#ctx0" brushRef="#br0">0 36 14983,'0'0'2801,"0"0"-2155,0 0-217,0 0 908,0 0-235,0 0-619,55-3 1248,36 3-1704,89-12-27,-45-3-2472,-46 10-2825,-38 4-821</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56.150"/>
    </inkml:context>
    <inkml:brush xml:id="br0">
      <inkml:brushProperty name="width" value="0.025" units="cm"/>
      <inkml:brushProperty name="height" value="0.025" units="cm"/>
    </inkml:brush>
  </inkml:definitions>
  <inkml:trace contextRef="#ctx0" brushRef="#br0">1 7 10661,'0'0'9028,"0"0"-8660,0 0-240,0 0 1249,0 0-593,0 0-448,106 16 1,-42-7 223,10-3-560,6-6 0,10 0-256,0 0-657,2-15-2176,-13-8-3234</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56.584"/>
    </inkml:context>
    <inkml:brush xml:id="br0">
      <inkml:brushProperty name="width" value="0.025" units="cm"/>
      <inkml:brushProperty name="height" value="0.025" units="cm"/>
    </inkml:brush>
  </inkml:definitions>
  <inkml:trace contextRef="#ctx0" brushRef="#br0">0 88 13334,'0'0'8020,"0"0"-7636,0 0 64,0 0 673,0 0-417,0 0-704,42 0 0,15 0 112,13 0-96,1-8-16,-4-5-256,-12-1-160,-11-1-1361,-21-3-1521,-23-1-1936</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56.919"/>
    </inkml:context>
    <inkml:brush xml:id="br0">
      <inkml:brushProperty name="width" value="0.025" units="cm"/>
      <inkml:brushProperty name="height" value="0.025" units="cm"/>
    </inkml:brush>
  </inkml:definitions>
  <inkml:trace contextRef="#ctx0" brushRef="#br0">104 1 17912,'0'0'1139,"-12"17"-328,-1 2-450,4-9-120,2 1-1,-1 0 1,2 0 0,-1 1-1,1-1 1,1 1 0,0 1-1,1-1 1,0 3-241,-3 25 288,2 0 0,1 0 1,3 1-1,1-1 0,3 11-288,-2 33 157,-1 5-48,1-87-109,-1 0 0,1 0 0,-1 0 0,1 0 0,0 0 0,0 0-1,0 0 1,0 0 0,0 0 0,0 0 0,1 0 0,-1-1 0,1 1 0,-1-1-1,1 1 1,-1-1 0,1 1 0,0-1 0,0 0 0,0 0 0,-1 0 0,1 0-1,2 0 1,53 20-10,-47-18 7,71 21-866,65 10 869,-109-28-2641,1-1 1,0-2 0,1-2 2640,-6-1-6134</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57.256"/>
    </inkml:context>
    <inkml:brush xml:id="br0">
      <inkml:brushProperty name="width" value="0.025" units="cm"/>
      <inkml:brushProperty name="height" value="0.025" units="cm"/>
    </inkml:brush>
  </inkml:definitions>
  <inkml:trace contextRef="#ctx0" brushRef="#br0">1 1 17384,'0'0'3986,"0"0"-3762,0 0-112,0 0 1104,0 0-975,156 25-193,-61-11-48,11-1-721,4-3-991,-4-6-2739,-9-2-3536</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57.589"/>
    </inkml:context>
    <inkml:brush xml:id="br0">
      <inkml:brushProperty name="width" value="0.025" units="cm"/>
      <inkml:brushProperty name="height" value="0.025" units="cm"/>
    </inkml:brush>
  </inkml:definitions>
  <inkml:trace contextRef="#ctx0" brushRef="#br0">249 17 18745,'0'0'2321,"0"0"-1553,-20-3-138,-7-2-337,8 2-120,0 0 1,1 1-1,-1 1 1,-5 1-174,22 0-12,-1 1 1,1-1-1,0 0 1,0 1-1,0-1 1,0 1-1,0 0 1,0 0-1,0 0 0,0 0 1,0 0-1,0 0 1,1 0-1,-1 0 1,0 1-1,1-1 1,-1 1-1,1-1 1,-1 1-1,1 0 1,0 0-1,0-1 1,0 1-1,0 0 1,0 0-1,0 0 0,0 0 1,1 0-1,-1 0 1,1 0-1,-1 0 1,1 1 11,-2 11-27,0 0 1,0 0-1,2 0 1,0 11 26,0-5 69,5 179 360,0-97-45,-7 42-384,0-112 42,-1 0 1,-2 0-1,-1-1 1,-2 1-1,-1-1 0,-7 15-42,9-25-16,7-21-2,0 0-1,2 13 11,1-9 37,0-1 1,0 1-1,1-1 1,-1 0-1,1 0 1,0 0-1,0-1 1,0 1-1,0-1 0,0 0 1,1 0-1,-1 0 1,3 0-30,62 15 401,-25-12-670,0-2 1,43-2 268,-56-1-634,22-4-1764,-20-7-2303,-3-3-5669</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59.189"/>
    </inkml:context>
    <inkml:brush xml:id="br0">
      <inkml:brushProperty name="width" value="0.025" units="cm"/>
      <inkml:brushProperty name="height" value="0.025" units="cm"/>
    </inkml:brush>
  </inkml:definitions>
  <inkml:trace contextRef="#ctx0" brushRef="#br0">419 8 11845,'0'0'603,"0"0"120,0 0 654,0 0-427,-5-1-358,-6-1 17,0 0-1,-1 1 0,1 0 1,-6 1-609,12 0 133,0 0 1,0 1-1,0-1 0,0 1 1,0 0-1,1 1 0,-1-1 1,0 1-1,1 0 0,-1 0 1,1 1-1,-4 2-133,-23 18 381,1 2 1,1 1 0,1 1-1,2 1 1,-18 25-382,32-36 116,0 1 1,1 0 0,1 0-1,1 1 1,1 1 0,1-1-1,0 1 1,1 0-1,2 1 1,0-1 0,-1 12-117,4-16 51,-1 1 0,2 0 1,0-1-1,1 1 1,1 0-1,0-1 0,2 0 1,3 12-52,-5-22-47,0 0 1,1 0-1,0 0 1,0-1 0,0 1-1,1-1 1,0 0-1,0 0 1,0 0 0,0 0-1,1-1 1,0 0-1,0 0 1,0 0 0,1 0-1,-1-1 1,1 0-1,0 0 1,0-1 0,0 1-1,0-1 1,0-1-1,6 2 47,-2-1-560,-1 0 0,0-1 0,1 0-1,-1-1 1,1 0 0,-1 0 0,1-1-1,-1 0 1,1-1 0,-1 0 0,0 0-1,0-1 1,4-2 560,31-23-4826</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59.539"/>
    </inkml:context>
    <inkml:brush xml:id="br0">
      <inkml:brushProperty name="width" value="0.025" units="cm"/>
      <inkml:brushProperty name="height" value="0.025" units="cm"/>
    </inkml:brush>
  </inkml:definitions>
  <inkml:trace contextRef="#ctx0" brushRef="#br0">527 0 12134,'0'0'573,"0"0"73,0 0 690,0 0-343,0 0-404,0 2 228,-1 2-537,1 0-1,-1 1 1,0-1 0,-1 0 0,1 0-1,-1-1 1,0 1 0,0 0 0,0 0-1,0-1 1,0 1 0,-4 2-280,-37 42 1281,39-44-1197,-72 70 1088,-4-4 0,-20 11-1172,26-28-2080,-39 21 2080,106-71-692,3-1-1002,2 0-2827,6-8-705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0.867"/>
    </inkml:context>
    <inkml:brush xml:id="br0">
      <inkml:brushProperty name="width" value="0.025" units="cm"/>
      <inkml:brushProperty name="height" value="0.025" units="cm"/>
    </inkml:brush>
  </inkml:definitions>
  <inkml:trace contextRef="#ctx0" brushRef="#br0">0 1 20137,'0'0'448,"0"0"33,0 0 1023,0 0-959,0 0-385,155 29-320,-68-27 32,8-2-1009,4-2-992,-10-19-3682</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6:59.890"/>
    </inkml:context>
    <inkml:brush xml:id="br0">
      <inkml:brushProperty name="width" value="0.025" units="cm"/>
      <inkml:brushProperty name="height" value="0.025" units="cm"/>
    </inkml:brush>
  </inkml:definitions>
  <inkml:trace contextRef="#ctx0" brushRef="#br0">560 1 14935,'0'0'3145,"0"0"-1779,0 0 675,0 0-742,0 0-752,-10 7-427,-20 18 256,2 2 0,1 1 0,-24 30-376,-18 21 756,54-64-722,-29 32 634,-26 19-668,56-54-391,-1 0-1,0-1 1,-1-1-1,0 0 1,-1-1-1,0-1 1,-7 2 391,-13-1-3913,14-10-2278,1-6-5259</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0.220"/>
    </inkml:context>
    <inkml:brush xml:id="br0">
      <inkml:brushProperty name="width" value="0.025" units="cm"/>
      <inkml:brushProperty name="height" value="0.025" units="cm"/>
    </inkml:brush>
  </inkml:definitions>
  <inkml:trace contextRef="#ctx0" brushRef="#br0">0 1 13222,'0'0'4034,"0"0"-2818,0 0 929,0 0-176,0 0-1600,0 0-33,58 45-96,-17-5 320,3 3-64,0 3-464,-7 2-32,0-3-16,-3-3-192,-1-7-880,1-12-609,3-15-3762,4-8-5474</inkml:trace>
  <inkml:trace contextRef="#ctx0" brushRef="#br0" timeOffset="1">724 233 19849,'0'0'1825,"0"0"-897,0 0 609,0 0-801,0 0-207,-49 122-289,45-64 128,2-2-304,2-2 48,0-8-112,0-11-288,0-10-352,0-8-785,0-11-304,2-6-3809,14 0-7829</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0.540"/>
    </inkml:context>
    <inkml:brush xml:id="br0">
      <inkml:brushProperty name="width" value="0.025" units="cm"/>
      <inkml:brushProperty name="height" value="0.025" units="cm"/>
    </inkml:brush>
  </inkml:definitions>
  <inkml:trace contextRef="#ctx0" brushRef="#br0">0 0 11477,'0'0'9397,"0"0"-9205,0 0 432,0 0 560,0 0-863,146 19-225,-82-6-96,5-9-320,10-4-449,4 0-2432,4-19-3490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1.257"/>
    </inkml:context>
    <inkml:brush xml:id="br0">
      <inkml:brushProperty name="width" value="0.025" units="cm"/>
      <inkml:brushProperty name="height" value="0.025" units="cm"/>
    </inkml:brush>
  </inkml:definitions>
  <inkml:trace contextRef="#ctx0" brushRef="#br0">0 476 11573,'4'-22'320,"-3"10"-293,0-1 48,1 0 1,0 1-1,1-1 1,0 1-1,1-1 1,1 1-1,-1 0 0,2 1 1,0-1-1,0 1 1,6-7-76,19-19 238,0 2 0,3 1 1,1 2-1,14-9-238,38-24 4177,-87 65-4090,0 0 1,1 0-1,-1 0 0,0 0 0,1 0 0,-1 0 0,0 0 1,1 0-1,-1 0 0,0 0 0,1 0 0,-1 0 1,0 0-1,1 0 0,-1 0 0,0 1 0,1-1 0,-1 0 1,0 0-1,0 0 0,1 1 0,-1-1 0,0 0 1,0 0-1,1 1 0,-1-1 0,0 0 0,0 0 0,0 1 1,1-1-1,-1 0 0,0 1 0,0-1 0,0 0 1,0 1-1,0-1 0,0 0 0,0 1 0,1-1 0,-1 0 1,0 1-1,0-1 0,-1 0 0,1 1 0,0-1 1,0 0-88,5 28-532,-3-17 828,6 42-107,-1-1-1,-3 1 1,-3 29-189,-1-75-96,0 0-1,0 0 1,-1 0 0,0 0 0,-1 0-1,1-1 1,-1 1 0,0 0-1,-1-1 1,0 1 0,0-1 0,-4 6 96,5-11-1166,2-8 591,0 6 616,0-9-177,2 0 0,-1 0 0,2 1 0,-1-1-1,1 1 1,1 0 0,-1 0 0,2 0 0,1-3 136,52-83-487,-46 77 510,-8 11 15,12-19 360,1 1-1,1 0 1,1 1-1,1 1 0,1 1 1,12-9-398,-33 31 44,0 0-1,0 0 1,0 0 0,1 0 0,-1-1 0,0 1 0,0 0-1,1 0 1,-1 0 0,0 0 0,0 0 0,0 0-1,1 0 1,-1 0 0,0 0 0,0 0 0,1 0 0,-1 0-1,0 0 1,0 0 0,1 0 0,-1 0 0,0 0-1,0 0 1,1 0 0,-1 0 0,0 0 0,0 0 0,0 0-1,1 0 1,-1 1 0,0-1 0,0 0 0,0 0-1,1 0 1,-1 0 0,0 1 0,0-1 0,0 0 0,0 0-1,0 0 1,1 1 0,-1-1 0,0 0 0,0 0-1,0 0 1,0 1 0,0-1 0,0 0 0,0 0 0,0 1-45,4 15-255,-4-11 452,9 60 231,-4 1 0,-2 0 0,-4 31-427,0-90-17,1 1-1,-1-1 1,0 1 0,-1-1 0,0 0 0,0 1 0,0-1 17,1-6-72,1-1-75,0-5 72,1-5 26,0 1 0,1-1-1,0 1 1,0 0 0,1 0 0,0 0-1,1 0 1,0 0 49,38-75-302,-31 65 214,10-19-369,3 0 1,4-4 456,-19 29 130,1 1 0,1 0 0,0 1 0,0 0 0,1 0 0,1 1 0,11-7-130,-24 17 29,0 0-1,1 0 0,-1 0 0,0 0 1,1 0-1,-1 0 0,0 0 1,1 0-1,-1 1 0,0-1 0,0 0 1,1 0-1,-1 0 0,0 0 1,1 0-1,-1 1 0,0-1 0,0 0 1,0 0-1,1 1 0,-1-1 1,0 0-1,0 0 0,0 1 0,1-1 1,-1 0-1,0 0 0,0 1 1,0-1-1,0 0 0,0 1 0,0-1 1,0 0-1,0 0 0,0 1 1,0-1-1,0 0 0,0 1 0,0-1 1,0 0-29,1 1 63,5 28 140,-1 0-1,-1 0 0,-1 0 0,-2 0 0,-1 1 0,-1 4-202,1 8 225,-2-17-189,0 0-1,-2 0 0,0 0 0,-8 22-35,-5 23-1923,16-59 635,1-8-3981,2-3-1230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1.605"/>
    </inkml:context>
    <inkml:brush xml:id="br0">
      <inkml:brushProperty name="width" value="0.025" units="cm"/>
      <inkml:brushProperty name="height" value="0.025" units="cm"/>
    </inkml:brush>
  </inkml:definitions>
  <inkml:trace contextRef="#ctx0" brushRef="#br0">7 0 16039,'0'0'4771,"0"0"-4099,0 0 1569,0 0-1169,0 0-479,0 0-449,-7 125 272,7-65-208,0-2-128,0-8-112,0-13 32,0-8-336,3-10-785,4-11-463,2-8-1746,0 0-4866</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1.939"/>
    </inkml:context>
    <inkml:brush xml:id="br0">
      <inkml:brushProperty name="width" value="0.025" units="cm"/>
      <inkml:brushProperty name="height" value="0.025" units="cm"/>
    </inkml:brush>
  </inkml:definitions>
  <inkml:trace contextRef="#ctx0" brushRef="#br0">28 1 15831,'0'0'6451,"0"0"-6339,0 0 368,0 0 769,71 114-801,-22-58-272,-6 2-96,-10 0-16,-15-2 32,-11-11-192,-7-5 16,0-3-304,-12-6 160,-22 0-192,-19 3-192,-16-5-1457,-12-2-4915</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2.857"/>
    </inkml:context>
    <inkml:brush xml:id="br0">
      <inkml:brushProperty name="width" value="0.025" units="cm"/>
      <inkml:brushProperty name="height" value="0.025" units="cm"/>
    </inkml:brush>
  </inkml:definitions>
  <inkml:trace contextRef="#ctx0" brushRef="#br0">72 1 17224,'0'0'720,"0"0"-245,0 0 835,0 0-320,9 2-811,-5 0-193,1 0-1,0 0 1,-1 0 0,1 1 0,-1 0 0,0-1 0,0 1 0,0 1 0,0-1 0,0 1 0,-1-1 0,0 1 0,1 0 0,-1 0 0,-1 1 0,1-1 0,-1 1 0,1-1-1,-1 1 1,-1 0 0,1-1 0,-1 1 0,0 0 0,0 0 0,0 0 0,0 3 14,0-3-62,-1 0 1,0 0-1,1-1 1,-1 1-1,-1 0 0,1 0 1,-1 0-1,0-1 0,0 1 1,0 0-1,-1-1 0,1 1 1,-1-1-1,-2 3 62,1-3-47,0 0-1,0 0 1,-1-1-1,0 1 1,1-1-1,-1 0 1,-1 0-1,1 0 0,0 0 1,-1-1-1,1 0 1,-1 0-1,-3 1 48,-2 1 229,0 0 1,0-1-1,0-1 0,-1 0 0,1 0 0,-1-1 0,-6 0-229,44 1 172,1 0 0,-1 2-1,0 1 1,0 2 0,-1 0 0,0 2 0,17 8-172,22 6-2801,-20-10-2324,14 0-7815</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3.604"/>
    </inkml:context>
    <inkml:brush xml:id="br0">
      <inkml:brushProperty name="width" value="0.025" units="cm"/>
      <inkml:brushProperty name="height" value="0.025" units="cm"/>
    </inkml:brush>
  </inkml:definitions>
  <inkml:trace contextRef="#ctx0" brushRef="#br0">2 17 13254,'0'0'5987,"0"0"-4533,0 0-825,0 0 815,-1 0-1431,1 0-1,0-1 1,0 1 0,0 0 0,0-1 0,0 1-1,0 0 1,-1-1 0,1 1 0,0 0 0,0-1-1,0 1 1,0 0 0,0-1 0,0 1 0,0 0-1,0-1 1,1 1 0,-1 0 0,0-1 0,0 1-1,0 0 1,0-1 0,0 1 0,0 0 0,1 0 0,-1-1-1,0 1 1,0 0 0,0 0 0,1-1 0,-1 1-1,0 0 1,0 0 0,1-1 0,-1 1 0,0 0-1,1 0 1,-1 0 0,0 0 0,1-1 0,-1 1-1,0 0 1,1 0 0,-1 0-13,11-2 5,0 1-1,1 0 1,-1 1 0,0 0-1,1 0 1,-1 1 0,0 1-1,8 2-4,-12-3-6,-1 1-1,1-1 1,-1 1-1,1 1 1,-1-1-1,0 1 1,0 0-1,0 1 1,0-1-1,-1 1 0,1 0 1,-1 1-1,0-1 1,2 4 6,0 0 1,-1 1 1,0-1 0,-1 1-1,0 0 1,-1 1-1,1-1 1,-2 1-1,1 0 1,-1 2-2,13 49 11,-4 0 0,-1 1 1,-4 0-1,-2 0 0,-3 31-11,-3-77 35,0 0 1,-1 0-1,-1 0 1,-1-1-1,0 1 1,-1-1-1,-1 0 1,0 0-1,-7 11-35,2-5 122,-2-1 0,0 0 0,-1-1 0,-1 0 0,-1-1 0,-6 4-122,20-20-88,-1 0-1,1 0 1,-1 0 0,1 0-1,-1 0 1,0-1 0,1 0-1,-1 1 1,0-1 0,0 0-1,0 0 1,0-1 0,0 1-1,0-1 1,-1 1 0,1-1-1,-1 0 89,-1 0-549,1-1 0,-1 1-1,0-1 1,1 0 0,-1-1-1,1 1 1,0-1-1,-1 0 1,1 0 0,0 0-1,0-1 550,-30-20-6941</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4.456"/>
    </inkml:context>
    <inkml:brush xml:id="br0">
      <inkml:brushProperty name="width" value="0.025" units="cm"/>
      <inkml:brushProperty name="height" value="0.025" units="cm"/>
    </inkml:brush>
  </inkml:definitions>
  <inkml:trace contextRef="#ctx0" brushRef="#br0">1 1 13686,'0'0'1652,"0"0"-860,0 0 550,0 0 619,0 0-979,0 0-593,8 0-90,87 4 2348,51-6-2647,-56-1-34,-1 5 1,21 4 33,-39 0-1786,-25-5-2434,-19-1-1083</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4.771"/>
    </inkml:context>
    <inkml:brush xml:id="br0">
      <inkml:brushProperty name="width" value="0.025" units="cm"/>
      <inkml:brushProperty name="height" value="0.025" units="cm"/>
    </inkml:brush>
  </inkml:definitions>
  <inkml:trace contextRef="#ctx0" brushRef="#br0">0 0 17832,'0'0'1025,"0"0"-609,0 0 1697,0 0-1057,0 0-848,0 0-64,2 66-112,17 9 209,-3 14-17,-7 7-224,-4-3-48,-5 4-753,2-10-1568,0-14-2673,5-23-7988</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1.248"/>
    </inkml:context>
    <inkml:brush xml:id="br0">
      <inkml:brushProperty name="width" value="0.025" units="cm"/>
      <inkml:brushProperty name="height" value="0.025" units="cm"/>
    </inkml:brush>
  </inkml:definitions>
  <inkml:trace contextRef="#ctx0" brushRef="#br0">301 31 20922,'0'0'840,"0"0"-464,-24-4 368,-80-15-181,83 16-569,-1 1-1,0 0 0,0 2 1,-3 0 6,-8 1-238,32-1 235,0 0-1,0 0 0,1 0 0,-1 0 1,0 1-1,0-1 0,0 0 0,1 1 0,-1-1 1,0 0-1,0 1 0,1-1 0,-1 1 1,0-1-1,1 1 0,-1-1 0,0 1 1,1-1-1,-1 1 0,1 0 0,-1-1 1,1 1-1,-1 0 0,1-1 0,0 1 1,-1 0-1,1 0 0,0-1 0,-1 2 4,-3 25-20,3-21 5,-1 36-15,1 1 0,2-1 0,5 28 30,23 123 90,-12-96 33,1 61-123,-17-74 131,-1-84-193,0 0 68,0 0-36,0 0 76,0 0-28,0 1-15,0 0 0,0 0-1,-1 0 1,1 0 0,0 0-1,0 0 1,0 0 0,0-1-1,0 1 1,1 0 0,-1 0-1,0 0 1,0 0 0,0 0-1,1-1 1,-1 1 0,1 0-1,-1 0 1,0 0 0,1-1-1,-1 1 1,1 0-3,5 4 1,0 0-1,0 0 0,1-1 1,-1 1-1,1-2 1,0 1-1,0-1 1,1 0-1,-1 0 1,4 0-1,13 4-27,-1-2 1,22 2 26,16-1-703,0-4-1,9-2 704,-30 0-1050,27-3-2843,-17-11-2872</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5.103"/>
    </inkml:context>
    <inkml:brush xml:id="br0">
      <inkml:brushProperty name="width" value="0.025" units="cm"/>
      <inkml:brushProperty name="height" value="0.025" units="cm"/>
    </inkml:brush>
  </inkml:definitions>
  <inkml:trace contextRef="#ctx0" brushRef="#br0">139 1 18809,'0'0'640,"0"0"-83,13 19-140,-1-1-358,-3-5-45,0 0-1,0 1 0,-2 1 0,1-1 0,-2 1 1,0 1-1,-1-1 0,2 11-13,-3-8-154,-1 0 0,0 0-1,-2 1 1,0-1 0,-1 0-1,-2 12 155,1-23-84,0 0 1,0 0-1,-1-1 0,0 1 0,0 0 0,-1-1 0,1 0 0,-1 1 0,-1-1 0,1 0 1,-1-1-1,-1 1 0,1-1 0,-1 1 0,1-1 0,-1 0 0,-1-1 0,-1 2 84,-5 2 204,0-1 0,0 0 1,0-1-1,-1 0 0,0-1 0,0-1 0,-1 0 0,1-1 0,-1 0 0,0-1 0,0 0 0,-4-1-204,17-1 747,3 0-333,89 3 603,6 5-1017,66 3-2319,-63-10-3198,-2-1-6096</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5.455"/>
    </inkml:context>
    <inkml:brush xml:id="br0">
      <inkml:brushProperty name="width" value="0.025" units="cm"/>
      <inkml:brushProperty name="height" value="0.025" units="cm"/>
    </inkml:brush>
  </inkml:definitions>
  <inkml:trace contextRef="#ctx0" brushRef="#br0">1 71 15047,'0'0'7539,"0"0"-7427,0 0 353,0 0 399,0 0-864,0 0-176,96-19 0,-36 11-320,-2-3-1265,-10-3-2273,-18-5-2113</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5.771"/>
    </inkml:context>
    <inkml:brush xml:id="br0">
      <inkml:brushProperty name="width" value="0.025" units="cm"/>
      <inkml:brushProperty name="height" value="0.025" units="cm"/>
    </inkml:brush>
  </inkml:definitions>
  <inkml:trace contextRef="#ctx0" brushRef="#br0">202 0 12118,'0'0'4532,"-22"21"-3040,-69 69 383,82-81-1648,0 2 1,1-1-1,1 1 0,0 1 0,0-1 1,1 1-1,0 1 0,1-1 0,0 1 1,1-1-1,1 1 0,-1 5-227,0 14 74,1 0 0,2-1-1,1 1 1,2 3-74,-1 23 182,-1 35 170,0-92-344,0 0 0,1 0 0,-1-1-1,1 1 1,-1 0 0,1 0-1,-1-1 1,1 1 0,-1 0-1,1-1 1,0 1 0,-1 0-1,1-1 1,0 1 0,0-1 0,-1 1-1,1-1 1,0 0 0,0 1-1,0-1 1,0 0 0,0 1-8,25 8 150,-19-7-109,51 15-69,0-3 0,1-2 0,53 3 28,-29-8-7600,28-4 7600,-67-3-6726</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6.110"/>
    </inkml:context>
    <inkml:brush xml:id="br0">
      <inkml:brushProperty name="width" value="0.025" units="cm"/>
      <inkml:brushProperty name="height" value="0.025" units="cm"/>
    </inkml:brush>
  </inkml:definitions>
  <inkml:trace contextRef="#ctx0" brushRef="#br0">0 0 17192,'0'0'5522,"0"0"-5281,0 0-209,0 0 160,0 0-192,148 13-224,-40-1-145,10-1-1151,-10-5-2930,-14-4-5507</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6.458"/>
    </inkml:context>
    <inkml:brush xml:id="br0">
      <inkml:brushProperty name="width" value="0.025" units="cm"/>
      <inkml:brushProperty name="height" value="0.025" units="cm"/>
    </inkml:brush>
  </inkml:definitions>
  <inkml:trace contextRef="#ctx0" brushRef="#br0">353 31 17272,'0'0'3023,"0"0"-2178,0 0-28,0 0-12,-11-5-546,-33-18-256,43 23-6,0-1-1,1 1 1,-1 0 0,0-1-1,0 1 1,1 0 0,-1 0-1,0-1 1,0 1 0,0 0 0,0 0-1,1 0 1,-1 0 0,0 0-1,0 0 1,0 0 0,0 0 0,1 1-1,-1-1 1,0 0 0,0 0-1,0 1 1,1-1 0,-1 0-1,0 1 1,0-1 0,1 1 0,-1-1-1,0 1 1,1-1 0,-1 1-1,1-1 1,-1 1 0,0 0 3,-8 24-127,8-19 115,-7 28 79,2 0-1,1 1 0,2-1 1,1 1-1,2 0 1,2 14-67,-1 17 81,0-26-44,-2-1 0,-2 1 0,-1-1 0,-2 1 0,-2-2 0,-2 1 0,-1-1 0,-2 1-37,-12 14 24,-2-1-1,-2-2 1,-3 0-1,-1-2 1,-5 1-24,37-48 19,1-1-60,0 0-31,46 0 297,55 0 503,74 10-728,-131-7-5474,30-2 5474,-63-1-1529,27 0-5813</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7.187"/>
    </inkml:context>
    <inkml:brush xml:id="br0">
      <inkml:brushProperty name="width" value="0.025" units="cm"/>
      <inkml:brushProperty name="height" value="0.025" units="cm"/>
    </inkml:brush>
  </inkml:definitions>
  <inkml:trace contextRef="#ctx0" brushRef="#br0">353 0 12710,'0'0'43,"0"0"194,0 0 683,0 0 249,-22 1-569,-66 4-50,85-5-474,0 0 0,-1 1 1,1-1-1,0 1 0,0-1 1,0 1-1,0 0 0,0 1 1,0-1-1,0 0 0,0 1 1,0 0-1,1-1 0,-1 1 1,1 0-1,-1 0 0,1 1 1,0-1-1,-2 2-76,-4 5 276,-3 4 119,0 0 0,0 1 0,2 1-1,-1 0 1,2 0 0,0 0 0,-1 5-395,-12 35 1571,-6 27-1571,23-72 78,-10 36 327,2 2-1,-2 21-404,11-45 23,0 0 0,2 1-1,0-1 1,2 0 0,3 24-23,-3-42-60,1 1 0,-1-1 0,1 0 0,0 0 0,1 1 0,-1-1 0,1-1 0,1 1 0,-1 0 0,1-1 0,0 0 0,0 0 0,0 0 0,1 0 0,0 0 0,0-1 0,0 0 0,0 0 0,4 2 60,1-1-576,0 0 0,0-1 0,0 0 0,1-1 0,-1 0 0,1 0 0,0-1 0,-1 0 0,1-1 0,0 0 0,4-1 576,49 0-4770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7.508"/>
    </inkml:context>
    <inkml:brush xml:id="br0">
      <inkml:brushProperty name="width" value="0.025" units="cm"/>
      <inkml:brushProperty name="height" value="0.025" units="cm"/>
    </inkml:brush>
  </inkml:definitions>
  <inkml:trace contextRef="#ctx0" brushRef="#br0">496 0 12422,'0'0'3092,"0"0"-1564,0 0-34,0 0-739,-3 0-200,1 0-485,0 0 0,1 0 0,-1 0 0,0 1 0,1-1 0,-1 0 0,0 1 0,1 0 0,-1-1 0,1 1 0,-1 0 0,1-1 0,-1 1 0,1 0 0,-1 0 0,1 0 0,-1 1-70,-24 27 886,10-11-512,-18 16 139,-1-1 0,-2-2 0,-24 15-513,-126 75-169,172-113 111,-34 27-2716,46-32-1250,3-3-1453</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7.861"/>
    </inkml:context>
    <inkml:brush xml:id="br0">
      <inkml:brushProperty name="width" value="0.025" units="cm"/>
      <inkml:brushProperty name="height" value="0.025" units="cm"/>
    </inkml:brush>
  </inkml:definitions>
  <inkml:trace contextRef="#ctx0" brushRef="#br0">611 0 16055,'0'0'4146,"0"0"-3890,0 0 1713,0 0-912,0 0-609,0 0-432,-127 110 432,81-50-64,-7 3-80,-9-1-95,-2-6-113,2-4-192,2-13-209,9-10-447,12-12-913,9-17-2208,14 0-7060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8.205"/>
    </inkml:context>
    <inkml:brush xml:id="br0">
      <inkml:brushProperty name="width" value="0.025" units="cm"/>
      <inkml:brushProperty name="height" value="0.025" units="cm"/>
    </inkml:brush>
  </inkml:definitions>
  <inkml:trace contextRef="#ctx0" brushRef="#br0">0 0 17832,'0'0'2033,"0"0"-1120,0 0 1183,0 0-1359,0 0-529,0 0-48,3 44 0,17-5 48,3 3 256,0-1-240,0 1-208,1-1-32,-1 1-128,2-1-336,3-4-928,4-3-705,-2-10-3218,4-11-7539</inkml:trace>
  <inkml:trace contextRef="#ctx0" brushRef="#br0" timeOffset="1">585 353 19305,'0'0'3233,"0"0"-2560,0 0 575,0 0-63,0 0-1153,0 0 16,-6 93 176,6-35 16,-3-2-176,-4-4-64,3-4-96,-1-13-480,5-8-177,0-11-1023,0-9-1394,0-7-6546</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8.524"/>
    </inkml:context>
    <inkml:brush xml:id="br0">
      <inkml:brushProperty name="width" value="0.025" units="cm"/>
      <inkml:brushProperty name="height" value="0.025" units="cm"/>
    </inkml:brush>
  </inkml:definitions>
  <inkml:trace contextRef="#ctx0" brushRef="#br0">1 0 18008,'0'0'3698,"0"0"-3474,0 0 1137,0 0-385,0 0-976,0 0-128,50 13-64,3 1 192,9-3-544,10-7-1409,-8-4-3009,-11 0-9765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1.899"/>
    </inkml:context>
    <inkml:brush xml:id="br0">
      <inkml:brushProperty name="width" value="0.025" units="cm"/>
      <inkml:brushProperty name="height" value="0.025" units="cm"/>
    </inkml:brush>
  </inkml:definitions>
  <inkml:trace contextRef="#ctx0" brushRef="#br0">464 1 10533,'0'0'2849,"0"0"-1438,0 0 838,0 0-314,0 0-777,3 2 979,-4 5-2054,-1-1 0,0 0 0,0 0 0,0 0 0,-1 0 0,0 0 1,0 0-1,0-1 0,-1 1 0,0-1 0,0 0 0,-1 1-83,-8 12 203,7-10-160,-173 242 1258,138-198-2095,-2-3 0,-3 0 0,-31 23 794,57-59-1275,17-13-7609,10-25 3908</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9.176"/>
    </inkml:context>
    <inkml:brush xml:id="br0">
      <inkml:brushProperty name="width" value="0.025" units="cm"/>
      <inkml:brushProperty name="height" value="0.025" units="cm"/>
    </inkml:brush>
  </inkml:definitions>
  <inkml:trace contextRef="#ctx0" brushRef="#br0">1 382 12726,'71'-99'864,"6"1"-864,-65 85 457,-8 9 198,0 0 1,0-1 0,-1 1 0,0-1 0,0 1 0,0-1 0,1-4-656,-3 8 1435,-1 1-450,0 0-180,0 6-215,10 55-763,-4 1 1,-2 1-1,-4 28 173,0-90-60,0-1 0,0 0 0,0 0 0,0 0 0,0 0 0,0 1 0,0-1 0,0 0 0,0 0 0,0 0 0,0 0 0,0 1 0,0-1-1,0 0 1,0 0 0,0 0 0,0 1 0,1-1 0,-1 0 0,0 0 0,0 0 0,0 0 0,0 0 0,0 1 0,0-1 0,0 0 0,0 0 0,1 0-1,-1 0 1,0 0 0,0 0 0,0 0 0,0 1 0,0-1 0,1 0 0,-1 0 0,0 0 0,0 0 0,0 0 0,0 0 0,1 0 0,-1 0 0,0 0 60,8-5-918,7-11 601,25-44 395,10-25-78,17-25 1130,-61 100-985,0 2-1,1-1 1,0 1-1,4-4-144,-9 9 101,1 1 0,-1 0 0,1 0 0,-1 1 0,1-1 0,0 1 0,0-1 0,0 1 0,0 0 0,0 0 0,0 0 0,0 0-1,0 0 1,0 1 0,0 0 0,2-1-101,-4 2 22,0-1 0,0 0 0,-1 1 0,1-1 0,0 0 0,-1 1 0,1-1 0,0 1 0,-1-1 0,1 1 0,-1-1 0,1 1 0,-1-1 0,1 1 0,-1-1 0,1 1 0,-1 0 0,1-1 0,-1 1 0,0 0 0,1 0 0,-1-1 0,0 1 0,0 0 0,0-1 0,1 2-22,4 24 96,-4-20-51,3 33 161,-1 1 0,-1-1 0,-3 1 0,-1 2-206,1-33-4,1 0-1,-2 0 1,1-1-1,-1 1 1,0-1 0,-1 1-1,0-1 1,-1 0-1,1 0 1,-2 0 0,1 0-1,-1-1 1,0 0 0,-4 5 4,8-11-59,2-9-18,0 0 0,0 1 0,1-1 0,0 1 0,1 0 1,0 0-1,0 0 0,0 0 0,1 0 0,1-2 77,6-10-178,29-59-1002,14-16 1180,-38 69-212,1 0-1,1 2 1,2 0 0,0 1 0,14-11 212,-31 30 130,-1 0 25,0 1-1,1 0 1,-1 0 0,1 0 0,-1 0 0,1 0-1,0 1 1,-1-1 0,1 1 0,0 0 0,0-1-1,2 1-154,-5 6 595,-4 75 560,-3-1-1,-12 45-1154,4-25 1074,1 39-1074,13-128-213,-1 23-1350,6-17-3707,6-9-367</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7:09.524"/>
    </inkml:context>
    <inkml:brush xml:id="br0">
      <inkml:brushProperty name="width" value="0.025" units="cm"/>
      <inkml:brushProperty name="height" value="0.025" units="cm"/>
    </inkml:brush>
  </inkml:definitions>
  <inkml:trace contextRef="#ctx0" brushRef="#br0">17 0 12374,'0'0'6371,"0"0"-5779,0 0 1377,0 0-497,0 0-1456,0 0 209,-7 40-225,7 3 848,0 9-288,0 2 112,0 2-303,-2-6-241,-3-5-128,3-9-112,2-7-305,0-6-1183,0-7-385,0-6-4402</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22.299"/>
    </inkml:context>
    <inkml:brush xml:id="br0">
      <inkml:brushProperty name="width" value="0.025" units="cm"/>
      <inkml:brushProperty name="height" value="0.025" units="cm"/>
    </inkml:brush>
  </inkml:definitions>
  <inkml:trace contextRef="#ctx0" brushRef="#br0">4 11 8868,'0'0'2390,"0"0"-1784,0 0-294,0 0 747,0 0-79,0 0-452,0 0-376,-2-2-301,0-7 5308,188 9-5047,-180 1-127,-1 0-1,1 0 0,-1 0 1,1 1-1,-1 0 1,1 0-1,-1 0 0,0 0 1,0 1-1,0 0 1,0 0-1,-1 1 1,1-1-1,-1 1 0,3 2 16,5 6 5,-1 0 1,-1 1-1,1 0 0,6 12-5,-9-10 27,0 0 1,-1 0-1,-1 1 0,0 0 1,-1 0-1,-1 0 1,0 1-1,-1 3-27,1 4 121,-2 1-1,-1 0 1,-1 0-1,-1-1 0,-2 10-120,0-17 118,-1 0 0,0 0-1,-1-1 1,-1 0 0,-7 14-118,-45 79 657,19-38-120,-34 61 10,65-121-1098,-6-8-4514,7-3 3205,-11 0-5279</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23.818"/>
    </inkml:context>
    <inkml:brush xml:id="br0">
      <inkml:brushProperty name="width" value="0.025" units="cm"/>
      <inkml:brushProperty name="height" value="0.025" units="cm"/>
    </inkml:brush>
  </inkml:definitions>
  <inkml:trace contextRef="#ctx0" brushRef="#br0">6 25 13606,'0'0'1780,"0"0"-1297,0 0 82,0 0 964,0 0-462,-2-3-768,2 3-293,-1-1 1,1 1 0,0 0-1,0 0 1,-1-1 0,1 1-1,0 0 1,0-1 0,0 1-1,0 0 1,-1-1-1,1 1 1,0 0 0,0-1-1,0 1 1,0 0 0,0-1-1,0 1 1,0-1-1,0 1 1,0 0 0,0-1-1,0 1 1,0 0 0,0-1-1,0 1 1,1 0-1,-1-1 1,0 1 0,0 0-1,0-1 1,0 1 0,1 0-1,-1-1 1,0 1-1,0 0 1,1-1 0,-1 1-1,0 0 1,0 0 0,1 0-1,-1-1 1,0 1 0,1 0-1,-1 0-6,26-2 440,42 13 283,-60-10-685,15 2 2,-1-1 1,1-1-1,0-1 0,0-1 0,0-1 0,-1-1 0,9-3-40,60-5-49,-89 10 41,0 1 0,-1 0 0,1 1 0,-1-1 0,1 0 0,-1 0 0,1 1 0,-1-1 0,1 1 0,-1-1 0,1 1-1,-1 0 1,1-1 0,-1 1 0,0 0 0,0 0 0,1 0 0,-1 0 0,0 0 0,1 1 8,0 2 6,1-1 0,-1 0 1,0 1-1,0 0 0,0-1 0,0 1 0,-1 0 0,1 2-6,3 14 155,-1-1 0,-1 0 0,0 12-155,-1-12 162,116 738 1367,-117-752-1527,5 26-34,-1-1 0,-2 1 1,0 14 31,-3-45-14,-17-1-38,1-1-1,-1 0 1,1-2 0,0 0-1,0 0 1,-7-4 52,-26-8-668,-30-3-2437,24 8-1852,-10 0-6915</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24.451"/>
    </inkml:context>
    <inkml:brush xml:id="br0">
      <inkml:brushProperty name="width" value="0.025" units="cm"/>
      <inkml:brushProperty name="height" value="0.025" units="cm"/>
    </inkml:brush>
  </inkml:definitions>
  <inkml:trace contextRef="#ctx0" brushRef="#br0">1 143 13382,'0'0'4402,"0"0"-3666,0 0-63,0 0 671,0 0-175,0 0-769,46-4-400,11 4 240,17-2 144,4-10-79,-2-5-225,-11-2-160,-14-1-545,-15-1-815,-13-4-2594,-16 2-1345</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24.785"/>
    </inkml:context>
    <inkml:brush xml:id="br0">
      <inkml:brushProperty name="width" value="0.025" units="cm"/>
      <inkml:brushProperty name="height" value="0.025" units="cm"/>
    </inkml:brush>
  </inkml:definitions>
  <inkml:trace contextRef="#ctx0" brushRef="#br0">107 0 12118,'0'0'3140,"0"0"-2049,-15 24-136,-43 79 611,53-94-1393,1 0 1,1 1-1,-1 0 0,1-1 0,1 1 1,0 0-1,0 1 0,1-1 0,0 0 1,1 5-174,-1 8 241,-5 299 1578,7-227-1602,-1-94-218,1 1-1,0-1 1,0 0 0,0 1 0,0-1 0,0 0-1,0 0 1,0 1 0,0-1 0,1 0 0,-1 0-1,0 0 1,1-1 0,-1 1 0,1 0 0,-1 0-1,1-1 1,-1 1 0,1-1 0,-1 1 0,2-1 1,2 2-2,21 8 34,0-2-1,1-1 0,0-1 1,0-2-1,0 0 1,1-2-32,61 2-1145,17-5 1145,-34 1-1832,-72 0 1829,4 0-450,0 1-1,-1-1 0,1 0 1,0 0-1,-1-1 1,1 1-1,0-1 1,-1 1-1,1-1 1,-1 0-1,1-1 1,-1 1-1,0 0 1,1-1-1,-1 0 1,0 0-1,0 0 1,0 0 453,7-16-8409</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25.118"/>
    </inkml:context>
    <inkml:brush xml:id="br0">
      <inkml:brushProperty name="width" value="0.025" units="cm"/>
      <inkml:brushProperty name="height" value="0.025" units="cm"/>
    </inkml:brush>
  </inkml:definitions>
  <inkml:trace contextRef="#ctx0" brushRef="#br0">1 13 16167,'0'0'4098,"0"0"-3922,0 0-48,0 0 913,0 0-465,0 0-192,179-2-352,-91 2-32,13 0-848,3 0-1745,-10-10-3458</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25.637"/>
    </inkml:context>
    <inkml:brush xml:id="br0">
      <inkml:brushProperty name="width" value="0.025" units="cm"/>
      <inkml:brushProperty name="height" value="0.025" units="cm"/>
    </inkml:brush>
  </inkml:definitions>
  <inkml:trace contextRef="#ctx0" brushRef="#br0">271 50 16856,'0'0'464,"0"0"-224,0 0 347,0 0 171,-22-8-380,-65-25-151,84 31-128,0 1 0,0 0 0,0 0 0,0 0 0,0 0 0,0 0 0,0 1 0,0 0 0,-1-1 0,1 1 0,0 0 0,0 1 0,0-1 0,0 0 0,0 1 0,0 0 0,0 0-99,1 0 69,0 0-1,1 0 0,-1 1 1,1-1-1,0 1 1,-1-1-1,1 1 0,0-1 1,0 1-1,0 0 0,0 0 1,0 0-1,1-1 1,-1 1-1,0 2-68,-5 10 242,-3 5-24,2 1 0,0-1 1,1 1-1,1 1 0,-2 18-218,-1 29 151,2 12-151,-3 33 231,-4 41-134,9 148-97,4-199 23,1-100-26,-1-1 0,1 1 0,0-1 0,0 0 0,0 1 0,0-1 0,0 0 0,0 0 1,0 1-1,1-1 0,-1 0 0,1 0 0,0 0 0,-1-1 0,1 1 0,0 0 0,0-1 0,0 1 1,0-1-1,2 1 3,52 28-77,-39-21-4,58 23-1456,-24-20-2644,-16-9-1373</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26.440"/>
    </inkml:context>
    <inkml:brush xml:id="br0">
      <inkml:brushProperty name="width" value="0.025" units="cm"/>
      <inkml:brushProperty name="height" value="0.025" units="cm"/>
    </inkml:brush>
  </inkml:definitions>
  <inkml:trace contextRef="#ctx0" brushRef="#br0">378 15 5891,'0'0'2641,"0"0"-1835,0 0-185,0 0 705,0 0-197,-9-3-212,2 1-723,5 0-139,0 1-1,-1 0 1,1 0-1,-1 0 1,0 0 0,1 0-1,-1 0 1,0 1-1,1 0 1,-1-1-1,0 1 1,0 0-1,1 0 1,-1 0 0,0 1-1,1-1 1,-1 1-1,0-1 1,1 1-1,-1 0 1,0 0 0,1 0-1,-1 1-54,-11 8 561,0 2 0,1 0 0,0 0-1,1 2 1,-9 11-561,-51 77 1945,64-90-1748,-9 14 12,0 0 0,2 2 0,1 0 0,1 1 0,2 0 0,1 0-1,1 2 1,1-1 0,2 1 0,1 0 0,1 0 0,2 0 0,1 1-1,2 5-208,-1-34-53,1 0 0,-1 0-1,1 0 1,-1 0-1,1-1 1,0 1-1,0 0 1,0-1 0,1 1-1,-1 0 1,0-1-1,1 0 1,0 1-1,-1-1 1,1 0 0,0 0-1,0 0 1,1 0-1,1 1 54,0 0-246,1 0 0,0-1 0,0 1 0,0-1-1,0 0 1,0-1 0,0 1 0,0-1 0,1 0-1,3 0 247,1 0-576,1-1 0,0 0 0,0-1 0,-1 0-1,1 0 1,-1-1 0,1 0 0,-1-1 0,1 0-1,7-4 577,22-17-5407</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26.785"/>
    </inkml:context>
    <inkml:brush xml:id="br0">
      <inkml:brushProperty name="width" value="0.025" units="cm"/>
      <inkml:brushProperty name="height" value="0.025" units="cm"/>
    </inkml:brush>
  </inkml:definitions>
  <inkml:trace contextRef="#ctx0" brushRef="#br0">307 1 10949,'0'0'2382,"0"0"-1413,0 0-81,0 0 41,0 0-342,-3 11-80,-7 22 190,-2-1 0,-1 0 0,-1 0 0,-1-1 1,-2-1-1,-2-1 0,-2 1-697,-39 52-100,-61 61 100,119-141-2347,5-6-2426,8-19-3183</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2.250"/>
    </inkml:context>
    <inkml:brush xml:id="br0">
      <inkml:brushProperty name="width" value="0.025" units="cm"/>
      <inkml:brushProperty name="height" value="0.025" units="cm"/>
    </inkml:brush>
  </inkml:definitions>
  <inkml:trace contextRef="#ctx0" brushRef="#br0">263 0 12774,'0'0'2353,"0"0"-1825,0 0 2610,0 0-1378,0 0-1295,0 0-385,-5 27 816,-2 17-208,-7 7 273,-2 5-545,-4-4 176,-6-4-576,1-5-16,0-3-48,-3-9-880,-2-8-193,-2-11-1632,-3-12-3714</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27.117"/>
    </inkml:context>
    <inkml:brush xml:id="br0">
      <inkml:brushProperty name="width" value="0.025" units="cm"/>
      <inkml:brushProperty name="height" value="0.025" units="cm"/>
    </inkml:brush>
  </inkml:definitions>
  <inkml:trace contextRef="#ctx0" brushRef="#br0">433 1 13558,'0'0'3562,"0"0"-2522,0 0-447,0 0 423,0 0-581,-6 13 2,-27 60 1099,-3-2-1,-16 19-1535,-25 25 931,-39 40-931,112-150-191,-33 35-818,34-37 611,1-1-1,-1 0 1,0 0 0,0-1 0,0 1-1,0-1 1,-1 1 0,1-1-1,0 0 1,0 0 0,-1-1-1,1 1 1,-1 0 0,0-1 398,-20 0-6550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27.451"/>
    </inkml:context>
    <inkml:brush xml:id="br0">
      <inkml:brushProperty name="width" value="0.025" units="cm"/>
      <inkml:brushProperty name="height" value="0.025" units="cm"/>
    </inkml:brush>
  </inkml:definitions>
  <inkml:trace contextRef="#ctx0" brushRef="#br0">0 1 14102,'0'0'4931,"0"0"-3731,0 0-95,0 0 399,0 0-863,0 0-289,44 79-16,-16-34-128,2 1 0,0-3-144,0 1-128,-3-1-208,3-3-496,2-5-1393,-4-14-3122,-3-9-7667</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27.772"/>
    </inkml:context>
    <inkml:brush xml:id="br0">
      <inkml:brushProperty name="width" value="0.025" units="cm"/>
      <inkml:brushProperty name="height" value="0.025" units="cm"/>
    </inkml:brush>
  </inkml:definitions>
  <inkml:trace contextRef="#ctx0" brushRef="#br0">63 0 20217,'0'0'1011,"0"0"-248,0 0 0,0 0-635,3 21-242,1 1 83,1 1-44,-2-1 0,0 1 0,-1 0 0,-2 15 75,0-32 22,0 0 0,-1 0 1,0 0-1,0 0 0,0-1 1,0 1-1,-1 0 0,0-1 0,0 1 1,-1-1-1,0 1 0,0-1 0,0 0 1,0 0-1,-1 0 0,0-1 0,0 1 1,0-1-1,0 0 0,-1 0 1,0-1-1,1 1 0,-1-1 0,-1 0 1,1 0-1,-1-1-22,5-1 344,1-1-53,0 0-206,111 10-613,30-10-2175,-49-7-3022,-14-7-4685</inkml:trace>
  <inkml:trace contextRef="#ctx0" brushRef="#br0" timeOffset="1">339 27 17640,'0'0'5299,"0"0"-4851,0 0-208,0 0 528,0 0-672,131-6-160,-43 6 64,-1 0-1168,-1-2-865,-10-2-3442,-16 4-6610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28.419"/>
    </inkml:context>
    <inkml:brush xml:id="br0">
      <inkml:brushProperty name="width" value="0.025" units="cm"/>
      <inkml:brushProperty name="height" value="0.025" units="cm"/>
    </inkml:brush>
  </inkml:definitions>
  <inkml:trace contextRef="#ctx0" brushRef="#br0">0 525 13670,'0'0'1838,"2"-25"-1261,-1 13-498,0-6 83,1 1 1,0-1-1,1 1 0,1 0 0,0 0 0,2 0 1,0 0-1,0 1 0,7-10-162,152-240 2297,-154 251 274,-10 29-788,-2 4-2119,-3 171 991,-1 8-3263,6-203 2450,-1 0 0,2 0 0,-1 0 0,1 0 0,-1 1-1,3-5 159,3-12-129,15-67-42,13-43 116,-29 113 88,1 0 0,1 1 0,0 0 0,2 1 0,7-11-33,-15 25 73,-1 1 27,0-1 0,1 1 1,-1 0-1,1 0 0,-1 0 0,1 0 0,0 1 0,-1-1 0,1 0 0,0 1 0,0-1 0,0 1 0,1 0 0,-1-1 0,2 0-100,-3 2 381,6 17-244,0-1 0,-1 1 0,-1 0-1,-1 0 1,0 1 0,-1-1-1,-1 3-136,2 32 261,-3 39-261,-1-65 58,-1-13-402,0-25-574,2-12 645,1 0-1,1-1 1,1 1 0,1 0-1,6-16 274,-6 23 69,1 1-1,0 0 0,2 0 0,0 0 0,1 1 0,0 0 0,1 1 0,6-7-68,-16 20 61,1 1 0,-1-1 0,0 1 1,1-1-1,-1 1 0,1-1 0,-1 1 0,0 0 0,1-1 0,-1 1 1,1 0-1,-1-1 0,1 1 0,0 0 0,-1-1 0,1 1 0,-1 0 1,1 0-1,-1 0 0,1 0 0,0 0 0,-1 0 0,1-1 0,-1 1 1,1 1-1,0-1 0,-1 0 0,1 0 0,0 0 0,-1 0 0,1 0 1,-1 0-1,1 1 0,-1-1 0,1 0 0,-1 0 0,1 1 0,0-1-61,14 21 19,-12-15 107,17 28-9,-2 1-1,-1 1 1,-3 1-1,0 0 1,7 37-117,-12-36-1305,-2 1 0,-2 0 0,0 26 1305,-5-43-4845,2-16-2796</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28.787"/>
    </inkml:context>
    <inkml:brush xml:id="br0">
      <inkml:brushProperty name="width" value="0.025" units="cm"/>
      <inkml:brushProperty name="height" value="0.025" units="cm"/>
    </inkml:brush>
  </inkml:definitions>
  <inkml:trace contextRef="#ctx0" brushRef="#br0">1 0 17800,'0'0'2324,"0"0"-1137,0 0 35,0 0-624,17 22-334,-17-22-264,30 40 120,9 17-120,-34-49 8,0 1-1,-1 0 1,-1 0 0,1 0 0,-1 1-1,-1-1 1,0 1 0,0 0 0,-1-1-1,0 1 1,-1 0 0,0 0 0,-1 0-1,0 2-7,0 18-55,1-23 39,0 0 0,-1 0 0,0 0 0,0 0 1,0 0-1,-3 5 16,4-11 20,-1 1 0,1 0 1,-1-1-1,0 1 1,1 0-1,-1-1 0,0 1 1,0-1-1,0 0 0,0 1 1,-1-1-1,1 0 0,0 1 1,-1-1-1,1 0 1,0 0-1,-1 0 0,1 0 1,-1-1-1,0 1 0,1 0 1,-1 0-1,0-1 1,1 1-1,-1-1 0,0 0 1,0 0-1,-1 1-20,53 13-787,25-10-2377,-34-4-1401</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29.620"/>
    </inkml:context>
    <inkml:brush xml:id="br0">
      <inkml:brushProperty name="width" value="0.025" units="cm"/>
      <inkml:brushProperty name="height" value="0.025" units="cm"/>
    </inkml:brush>
  </inkml:definitions>
  <inkml:trace contextRef="#ctx0" brushRef="#br0">0 0 12198,'0'0'2523,"0"0"-1728,0 0-53,0 0 304,0 0 32,16 21-16,3 5-840,6 9 146,2-2-1,20 20-367,-39-44 58,1 1 0,-1 0 1,-1 0-1,0 1 0,0 0 0,-1 0 0,0 0 0,-1 1 0,0 0 0,-1 0 0,-1 0 0,0 1 0,0-1 0,-1 1 0,-1 0 0,0-1 0,-1 1 0,0 0 0,-1 0 1,0 0-1,-3 6-58,1-5-120,-2 1 1,0-1-1,0-1 1,-2 1 0,1-1-1,-2 0 1,0 0 0,-1 0 119,-2 2-1399,-1 0 0,0-1 0,-11 9 1399,-14 6-4608</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0.218"/>
    </inkml:context>
    <inkml:brush xml:id="br0">
      <inkml:brushProperty name="width" value="0.025" units="cm"/>
      <inkml:brushProperty name="height" value="0.025" units="cm"/>
    </inkml:brush>
  </inkml:definitions>
  <inkml:trace contextRef="#ctx0" brushRef="#br0">0 1 15191,'0'0'2919,"0"0"-1842,0 0 204,0 0-22,0 0-424,4 0-664,209 10 229,16-10-264,-228 1-132,0-1 0,0 0-1,0 1 1,0-1 0,0 1-1,0-1 1,-1 1 0,1-1-1,0 1 1,0 0-1,0-1 1,-1 1 0,1 0-1,0 0 1,-1-1 0,1 1-1,0 0 1,-1 0 0,1 0-1,-1 0 1,1 0 0,-1 0-1,0 0 1,0 0 0,1 0-1,-1 0 1,0 0 0,0 0-1,0 0 1,0 0 0,0 0-1,0 1-3,0 47 165,-1-34-49,3 215 230,-7 291 564,5-497-912,-2 0-1,-1-1 0,-1 1 1,-7 21 2,10-44-26,0 0-1,0 0 1,0 0 0,0 0 0,-1-1-1,1 1 1,0 0 0,-1-1 0,1 1 0,0 0-1,-1-1 1,1 0 0,-1 1 0,1-1-1,-1 0 1,1 0 0,-1 1 0,1-1 0,-1-1-1,-1 1 27,-13 2-257,-82 27-1880,-4 1-5509,44-15-4525</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1.202"/>
    </inkml:context>
    <inkml:brush xml:id="br0">
      <inkml:brushProperty name="width" value="0.025" units="cm"/>
      <inkml:brushProperty name="height" value="0.025" units="cm"/>
    </inkml:brush>
  </inkml:definitions>
  <inkml:trace contextRef="#ctx0" brushRef="#br0">5 112 13030,'0'0'3444,"0"0"-2102,0 0 69,0 0 438,0 0-581,-2-4-572,2 4-679,-1-1 0,1 1 0,0-1 0,0 1-1,-1-1 1,1 1 0,0-1 0,0 1 0,0-1 0,-1 1 0,1-1 0,0 0 0,0 1 0,0-1 0,0 1 0,0-1 0,0 1-1,0-1 1,0 0 0,0 1 0,1-1 0,-1 1 0,0-1 0,0 1 0,0-1 0,1 1 0,-1-1 0,0 1 0,1-1 0,-1 1-1,0-1 1,1 1 0,-1-1 0,0 1 0,1-1-17,28-2 574,-24 3-521,258-1 1489,10 1-3121,-261-1 1062,1 0 0,0 0-1,-1-1 1,0-1 0,1 0 0,7-4 517,-14 5-698,1-1 0,-1 0 0,0-1 0,0 1 0,-1-1 0,1 0 0,-1-1 0,1 0 698,20-29-7035</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1.526"/>
    </inkml:context>
    <inkml:brush xml:id="br0">
      <inkml:brushProperty name="width" value="0.025" units="cm"/>
      <inkml:brushProperty name="height" value="0.025" units="cm"/>
    </inkml:brush>
  </inkml:definitions>
  <inkml:trace contextRef="#ctx0" brushRef="#br0">19 0 13606,'0'0'4546,"0"0"-4049,0 0 111,0 0 768,0 0-191,-19 149-385,19-70 1,0 8-625,7 5 64,0 9-240,-2 5-144,-3 0-240,0-5-1489,1-14-2577,1-22-6179</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1.923"/>
    </inkml:context>
    <inkml:brush xml:id="br0">
      <inkml:brushProperty name="width" value="0.025" units="cm"/>
      <inkml:brushProperty name="height" value="0.025" units="cm"/>
    </inkml:brush>
  </inkml:definitions>
  <inkml:trace contextRef="#ctx0" brushRef="#br0">1 138 17608,'0'0'4322,"0"0"-3714,0 0-175,0 0 447,0 0-240,0 0-384,94-54-496,-23 37 240,-2 3-80,-9 1-1088,-9 1-193,-14-1-2977,-19-1-2017</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2.573"/>
    </inkml:context>
    <inkml:brush xml:id="br0">
      <inkml:brushProperty name="width" value="0.025" units="cm"/>
      <inkml:brushProperty name="height" value="0.025" units="cm"/>
    </inkml:brush>
  </inkml:definitions>
  <inkml:trace contextRef="#ctx0" brushRef="#br0">0 0 14455,'0'0'3585,"0"0"-3537,0 0 2017,0 0-800,0 0-929,0 0-208,134 100 592,-90-59-512,-3 3-112,-6-1-96,-3 1 49,-2-3-162,-5-3 113,-2-7-160,-2-4-832,0-4-721,0-15-3265,-3-8-6836</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2.242"/>
    </inkml:context>
    <inkml:brush xml:id="br0">
      <inkml:brushProperty name="width" value="0.025" units="cm"/>
      <inkml:brushProperty name="height" value="0.025" units="cm"/>
    </inkml:brush>
  </inkml:definitions>
  <inkml:trace contextRef="#ctx0" brushRef="#br0">313 1 6979,'0'0'7932,"-25"19"-5737,-83 67-1175,93-73-701,0 1 1,1 0 0,0 1 0,2 1 0,0 0 0,0 0 0,1 2-1,2-1 1,-1 1 0,2 0 0,1 1 0,0 0 0,-4 18-320,3 12 127,1 0 0,2 1 0,3-1 0,3 32-127,-1-54 157,0-27-162,0 1-1,1 0 0,-1 0 1,1 0-1,-1 0 1,1 0-1,0-1 1,-1 1-1,1 0 0,0-1 1,-1 1-1,1 0 1,0-1-1,0 1 1,0-1-1,0 1 0,-1-1 1,1 0-1,0 1 1,0-1-1,0 0 1,0 1-1,1-1 6,29 8-12,-22-6 3,78 18-442,1-3 1,1-5 0,56 0 450,29-11-8440,-154-3 970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2.575"/>
    </inkml:context>
    <inkml:brush xml:id="br0">
      <inkml:brushProperty name="width" value="0.025" units="cm"/>
      <inkml:brushProperty name="height" value="0.025" units="cm"/>
    </inkml:brush>
  </inkml:definitions>
  <inkml:trace contextRef="#ctx0" brushRef="#br0">1 1 17576,'0'0'1953,"0"0"-1681,0 0 288,0 0 369,147 18-673,-55-14-256,12-4-977,7 0-1984,-1-10-1953</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2.908"/>
    </inkml:context>
    <inkml:brush xml:id="br0">
      <inkml:brushProperty name="width" value="0.025" units="cm"/>
      <inkml:brushProperty name="height" value="0.025" units="cm"/>
    </inkml:brush>
  </inkml:definitions>
  <inkml:trace contextRef="#ctx0" brushRef="#br0">365 56 16488,'0'0'3310,"0"0"-2285,-27-8-158,-85-25 192,102 29-975,-1 1 0,0 1 1,1 0-1,-1 1 0,0 0 0,0 0 0,-8 1-84,-3 1 27,20-1-30,0 0-1,0 1 0,-1-1 1,1 1-1,0-1 1,0 1-1,0 0 0,0 0 1,0 0-1,0 0 0,1 0 1,-1 1-1,0-1 0,0 1 1,1-1-1,-1 1 1,1-1-1,0 1 0,-1 0 1,1 0-1,0 0 0,0-1 1,0 1-1,0 0 0,0 0 1,0 1 3,-3 9 3,0 0 1,0 1-1,1-1 1,1 3-4,0-9 8,-5 47 311,2 0-1,3 1 1,3 46-319,1-22 226,-1 56-78,1 1-346,-7 23 198,4-143-22,0 0 0,-1 0 0,0 0 1,-2-1-1,1 1 0,-2-1 1,0 1-1,-4 7 22,8-21-37,1-1 66,0 0-16,2 1-31,26 6-108,0-1 0,0-2-1,1 0 1,-1-2 0,1-2 0,14-1 126,-22 1-393,66 0-2560,-30 0-2807,1 0-8199</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3.242"/>
    </inkml:context>
    <inkml:brush xml:id="br0">
      <inkml:brushProperty name="width" value="0.025" units="cm"/>
      <inkml:brushProperty name="height" value="0.025" units="cm"/>
    </inkml:brush>
  </inkml:definitions>
  <inkml:trace contextRef="#ctx0" brushRef="#br0">659 1 13542,'0'0'3023,"0"0"-1860,0 0 323,0 0 155,0 0-849,-9 4-602,-12 9-42,0 2 1,2 0-1,-1 1 1,2 0 0,-4 6-149,-48 41 401,-12 0 415,-56 33-816,94-69-355,-2-2 1,0-1-1,-2-3 0,-7 1 355,58-31-4716,10-8 898,42-28-10026</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3.592"/>
    </inkml:context>
    <inkml:brush xml:id="br0">
      <inkml:brushProperty name="width" value="0.025" units="cm"/>
      <inkml:brushProperty name="height" value="0.025" units="cm"/>
    </inkml:brush>
  </inkml:definitions>
  <inkml:trace contextRef="#ctx0" brushRef="#br0">526 1 18745,'0'0'1440,"0"0"-831,0 0 543,0 0-192,0 0-847,-74 120 431,51-58-208,-5 7 384,-4 1-368,-7-1 113,-2-1-465,-6-6 0,1-8-16,-4-10-721,-3-15-431,4-21-1105,6-8-3506</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3.921"/>
    </inkml:context>
    <inkml:brush xml:id="br0">
      <inkml:brushProperty name="width" value="0.025" units="cm"/>
      <inkml:brushProperty name="height" value="0.025" units="cm"/>
    </inkml:brush>
  </inkml:definitions>
  <inkml:trace contextRef="#ctx0" brushRef="#br0">0 1 16231,'0'0'4883,"0"0"-4483,0 0 864,0 0 81,0 0-1025,0 0 32,106 112-96,-59-62 257,-1-3-497,-5-3 0,-4-5-16,-3-4-128,3-3-481,-2-6-639,2-3-817,-3-8-3041,-1-11-5123</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4.239"/>
    </inkml:context>
    <inkml:brush xml:id="br0">
      <inkml:brushProperty name="width" value="0.025" units="cm"/>
      <inkml:brushProperty name="height" value="0.025" units="cm"/>
    </inkml:brush>
  </inkml:definitions>
  <inkml:trace contextRef="#ctx0" brushRef="#br0">84 112 14695,'0'0'4983,"0"0"-3006,0 0-477,0 0-572,0 0-688,6 12-189,-6-12-51,6 11-16,0-1 1,-1 1 0,-1-1-1,0 1 1,0 1-1,-1-1 1,0 0 0,-1 1-1,-1 0 16,0-11-3,0 14-52,-1 0-1,0 0 1,0 0-1,-3 11 56,2-22-7,0 0 0,0 0 0,0 1 1,0-1-1,-1 0 0,0 0 0,0 0 0,0 0 0,-1-1 0,1 1 0,-1 0 0,0-1 0,0 0 0,0 0 0,0 0 0,0 0 1,-1 0-1,0 0 7,-7 3 180,-1 0 0,0 0 1,0-1-1,-1-1 0,-8 3-180,20-7 345,1 0-31,0 0-15,15 0-211,42 0-178,6 2-1053,0-3 1,-1-4-1,1-1 0,13-6 1143,18-9-5261</inkml:trace>
  <inkml:trace contextRef="#ctx0" brushRef="#br0" timeOffset="1">489 46 21018,'0'0'3073,"0"0"-2641,0 0 193,0 0-193,0 0-432,0 0-561,180-21-319,-93 11-945,-2-1-2801,-13 7-4114</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4.893"/>
    </inkml:context>
    <inkml:brush xml:id="br0">
      <inkml:brushProperty name="width" value="0.025" units="cm"/>
      <inkml:brushProperty name="height" value="0.025" units="cm"/>
    </inkml:brush>
  </inkml:definitions>
  <inkml:trace contextRef="#ctx0" brushRef="#br0">1 399 16343,'3'-20'2100,"1"-4"-1922,7-36 2665,10-33-2843,-17 77 276,1 0 0,1 0 0,0 0 0,1 1 0,1 0 0,0 0 0,1 1 0,9-11-276,-18 25 9,1-1-1,-1 1 1,0-1-1,1 1 1,-1 0-1,1-1 1,-1 1-1,1 0 1,-1-1-1,1 1 1,0 0-1,-1 0 1,1-1-1,-1 1 1,1 0-1,0 0 1,-1 0-1,1 0 1,-1 0-1,1 0 1,0 0-1,-1 0 1,1 0-1,0 0 1,-1 0-1,1 0 1,-1 0-1,1 1 1,0-1-1,-1 0 1,1 0-1,-1 1 1,1-1-1,-1 0 1,1 1-1,-1-1 1,1 1-1,-1-1 1,1 1-1,-1-1 1,0 0-1,1 1 1,-1 0-1,0-1 1,1 1 0,-1-1-9,20 35-276,-14-22 326,5 10-123,0 0 0,-1 1 0,-2 0 1,0 1-1,-1 0 0,-2 0 0,-1 0 1,0 1-1,-2 0 0,-1-1 0,-2 6 73,1-31-541,0-9-217,0-11 653,2 0 1,0 0-1,0 1 0,2-1 1,1 0-1,0 1 0,1 0 1,1 0-1,4-6 105,-8 20 32,9-21-100,2 0 1,8-11 67,-18 31 143,1-1 0,0 1 0,0 0 0,1 0 0,-1 0 0,1 1 0,0 0 0,1 0 0,-1 1 0,1-1 0,4 0-143,-11 5 28,0 0 1,1 0-1,-1 0 0,0 0 0,0 0 1,1 0-1,-1 0 0,0 1 0,1-1 0,-1 0 1,0 0-1,0 0 0,1 1 0,-1-1 1,0 0-1,0 0 0,0 1 0,1-1 0,-1 0 1,0 1-1,0-1 0,0 0 0,0 0 1,0 1-1,0-1 0,0 0 0,0 1 1,1-1-1,-1 0 0,0 1 0,0-1 0,0 0 1,-1 1-1,1-1 0,0 0-28,2 18-66,-1-15 158,6 85 422,-4 0-1,-5 52-513,-4-95-88,6-44 13,0-6-125,4-11 89,1 1 0,0 0-1,1-1 1,1 2-1,5-10 112,7-15-99,21-58 38,-15 32 1363,33-57-1302,-58 122 24,0 0 0,0 0 1,0 1-1,0-1 0,0 0 1,0 0-1,0 0 0,0 0 1,0 0-1,0 0 1,0 0-1,0 0 0,0 0 1,0 0-1,0 0 0,0 0 1,0 1-1,0-1 0,0 0 1,0 0-1,0 0 0,0 0 1,0 0-1,0 0 1,0 0-1,1 0 0,-1 0 1,0 0-1,0 0 0,0 0 1,0 0-1,0 0 0,0 0 1,0 1-1,0-1 0,0 0 1,0 0-1,0 0 1,0 0-1,0 0 0,0 0 1,1 0-1,-1 0 0,0 0 1,0 0-1,0 0 0,0 0 1,0 0-1,0 0 0,0 0 1,0 0-1,0 0 1,0 0-1,0 0 0,1 0 1,-1 0-25,0 12-154,0-11 203,12 335 682,-11-252-1881,9 51 1150,-10-134-110,0 0-1,1 0 1,-1 0 0,0 1 0,0-1-1,1 0 1,-1 0 0,0 0 0,1 0-1,-1 0 1,1 0 0,-1 0 0,1 0-1,0 0 1,0 0 0,-1 0 0,1 0-1,0 0 1,0 0 0,0 0 110,1-1-550,0 1 0,-1 0 0,1-1 0,0 0 0,0 1 0,0-1 0,-1 0 1,1 0-1,0 0 0,0 0 0,0 0 0,1-1 550,23-2-9154</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5.242"/>
    </inkml:context>
    <inkml:brush xml:id="br0">
      <inkml:brushProperty name="width" value="0.025" units="cm"/>
      <inkml:brushProperty name="height" value="0.025" units="cm"/>
    </inkml:brush>
  </inkml:definitions>
  <inkml:trace contextRef="#ctx0" brushRef="#br0">1 21 15735,'0'0'5213,"0"0"-3049,0 0-529,0 0-728,15-5-773,-4 1-199,1 1 0,-1 0 1,1 0-1,7 0 65,-17 3-15,-1 0 0,1 1 0,-1-1 0,1 0 0,-1 0 0,1 1 0,-1-1 0,1 1 0,-1-1 0,1 1 0,-1 0 0,0 0 0,1 0 0,-1-1 0,0 1 0,0 0 0,1 0 0,-1 1 0,0-1 0,0 0 0,0 0 0,0 0 0,-1 1 0,1-1 0,0 1 0,0 0 15,9 36-379,-10-38 374,2 12-87,0 0 0,-1 0-1,-1 0 1,0 0 0,-1 0 0,0 0-1,-2 6 93,2-11 22,-1-1-1,0 1 0,-1-1 1,1 1-1,-1-1 1,-1 0-1,1 0 0,-1 0 1,0-1-1,0 1 0,-1-1 1,1 0-1,-5 3-21,9-8 27,-1 1 0,1 0 0,-1 0 0,1-1 0,-1 1 0,1 0 0,0 0 0,-1-1 0,1 1 0,0 0 0,0 0 0,-1 0 0,1 0 0,0 0 0,0-1 0,0 1-1,0 0 1,0 0 0,0 0 0,0 0 0,0 0 0,1-1 0,-1 1 0,0 0 0,0 0 0,1 0 0,-1 0 0,1-1 0,-1 1 0,1 0 0,-1-1 0,1 1 0,-1 0 0,1-1 0,-1 1 0,1 0 0,0-1 0,-1 1 0,1-1 0,0 1 0,0-1-28,30 21 150,-15-14-307,1-2 0,0 1-1,1-2 1,-1 0 0,1-2 0,-1 1-1,1-2 1,0-1 0,0 0 0,-1-1-1,1-1 1,0 0 0,-1-2 0,0 0-1,1 0 1,-2-2 0,1 0 0,-1-1-1,1-1 159,63-44-3916,-6-8-3373</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6.723"/>
    </inkml:context>
    <inkml:brush xml:id="br0">
      <inkml:brushProperty name="width" value="0.025" units="cm"/>
      <inkml:brushProperty name="height" value="0.025" units="cm"/>
    </inkml:brush>
  </inkml:definitions>
  <inkml:trace contextRef="#ctx0" brushRef="#br0">278 0 8772,'0'0'1222,"0"0"-152,0 0 253,0 0-146,0 0-679,0 0-311,-30 1 912,25 0-966,1 0 0,-1 0 0,1 0 0,-1 1-1,1 0 1,-1 0 0,1 0 0,0 0 0,0 1 0,0 0-1,0 0 1,-1 1-133,-43 47 883,17-18-553,20-22-184,1-1 1,0 2-1,1-1 1,0 1-1,1 1 1,0-1-1,1 1 0,1 1 1,0-1-1,0 1 1,2 0-1,0 0 0,0 1 1,1-1-1,1 1 1,0 0-1,1 6-146,0 8 59,0 0 0,2 0-1,1-1 1,2 1 0,0 0-1,2-1 1,1 0 0,11 27-59,-6-26-278,1 1 1,1-2-1,15 24 278,-20-39-868,0-1 0,1 0 0,0 0 0,1-1 0,7 6 868,21 12-4208</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2.920"/>
    </inkml:context>
    <inkml:brush xml:id="br0">
      <inkml:brushProperty name="width" value="0.025" units="cm"/>
      <inkml:brushProperty name="height" value="0.025" units="cm"/>
    </inkml:brush>
  </inkml:definitions>
  <inkml:trace contextRef="#ctx0" brushRef="#br0">0 493 15527,'0'0'4962,"0"0"-4706,0 0 1905,0 0-880,0 0-865,0 0-304,5 42 128,4-5-128,-2 1-64,2 3-15,-4-2-66,-3-1-351,0-11-656,1-9-337,6-16-1472,5-2-3362</inkml:trace>
  <inkml:trace contextRef="#ctx0" brushRef="#br0" timeOffset="1">488 0 20537,'0'0'497,"0"0"975,0 0 433,0 0-1601,0 0-176,0 0-64,24 129 241,-6-59-225,-2 3 144,-2 3-96,-5-1-128,-2-2-16,-2-5-689,-3-8-335,-2-10-1249,0-21-2545,0-25-5715</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7.706"/>
    </inkml:context>
    <inkml:brush xml:id="br0">
      <inkml:brushProperty name="width" value="0.025" units="cm"/>
      <inkml:brushProperty name="height" value="0.025" units="cm"/>
    </inkml:brush>
  </inkml:definitions>
  <inkml:trace contextRef="#ctx0" brushRef="#br0">0 1 14535,'0'0'1390,"0"0"-318,0 0 804,0 0-353,0 0-683,4 26 164,9 2-899,0-1 0,1-1 1,2 0-1,1-1 1,19 22-106,-14-19 29,-2 1 0,0 1 0,-2 0-1,3 11-28,-13-20-32,0 0-1,-1 1 0,-2 0 1,0 0-1,-1 1 0,-1-1 1,-2 1-1,0 22 33,-2-40-34,1 1 0,-1-1 0,0 0 0,0 0 0,-1 1 0,1-1 0,-1 0 1,0 0-1,-1-1 0,1 1 0,-1 0 0,0-1 0,0 1 0,-1-1 0,1 0 0,-1 0 0,0 0 34,-2 1-564,0 1 0,0-1 0,-1-1 0,0 1 0,0-1 0,0 0 0,0 0-1,-1-1 1,1 0 0,-1-1 0,-1 1 564,-21 0-5626</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8.139"/>
    </inkml:context>
    <inkml:brush xml:id="br0">
      <inkml:brushProperty name="width" value="0.025" units="cm"/>
      <inkml:brushProperty name="height" value="0.025" units="cm"/>
    </inkml:brush>
  </inkml:definitions>
  <inkml:trace contextRef="#ctx0" brushRef="#br0">28 2 7443,'0'0'5744,"0"0"-4138,0 0-656,0 0 878,0 0-518,0 0-1296,1 0 0,-1-1 0,0 1 0,1 0 0,-1 0 0,0 0 0,1 0 0,-1-1 1,0 1-1,1 0 0,-1 0 0,0 0 0,1 0 0,-1 0 0,1 0 0,-1 0 0,0 0 0,1 0 1,-1 0-1,0 0 0,1 0 0,-1 0 0,0 0 0,1 1 0,-1-1 0,0 0 0,1 0 0,-1 0 1,0 0-1,1 1 0,-1-1 0,0 0 0,0 0 0,1 1 0,-1-1 0,0 0 0,0 0 0,1 1 1,-1-1-1,0 0 0,0 1 0,0-1-14,4 6 76,-1 1 0,0-1 0,0 1 0,-1 0 0,0 0-1,1 6-75,1 0 175,1 13 107,0-1 1,-2 1 0,-1 0 0,-1-1 0,-1 9-283,0-33 3,0 1 1,0 0 0,0 0-1,0 0 1,0-1 0,-1 1-1,1 0 1,-1 0 0,1-1-1,-1 1 1,0 0 0,1-1-1,-1 1 1,0-1 0,0 1-1,0-1 1,-1 1 0,1-1-1,0 0 1,0 1 0,-1-1-1,1 0 1,-1 0 0,1 0-1,-1 0 1,1 0 0,-1 0-1,0 0-3,-4 1 62,-1-1 0,1 0-1,0 1 1,0-2-1,0 1 1,0-1-1,-5 0-61,11 0 211,0 0 10,0 0 137,9 0-174,15 2-214,0 1-1,0 1 1,0 1 0,-1 1 0,20 8 30,39 9-1247,-9-9-1936,-3-4-2166</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8.712"/>
    </inkml:context>
    <inkml:brush xml:id="br0">
      <inkml:brushProperty name="width" value="0.025" units="cm"/>
      <inkml:brushProperty name="height" value="0.025" units="cm"/>
    </inkml:brush>
  </inkml:definitions>
  <inkml:trace contextRef="#ctx0" brushRef="#br0">182 43 4098,'0'0'12723,"0"0"-9716,0 0-2330,0 0 828,0 0-352,1-4-932,0 2-218,-1 1 0,1 0 0,0-1-1,0 1 1,0-1 0,0 1 0,0 0 0,0 0 0,1 0 0,-1-1-1,0 1 1,1 0 0,-1 1 0,0-1 0,1 0 0,-1 0 0,1 0-1,-1 1 1,1-1 0,0 1 0,-1 0 0,1-1 0,-1 1-1,1 0 1,1 0-3,56-5 243,-35 4-210,7-3 50,-22 2 52,1 1 0,-1 0 0,1 0 0,-1 1 0,1 0 0,-1 1 0,1 0 0,0 0-135,-8 0 14,-1 0 0,1 0 0,-1 0 0,0 0 0,1 0 0,-1 1 0,0-1-1,0 0 1,1 1 0,-1-1 0,0 1 0,-1-1 0,1 1 0,0-1 0,0 1 0,0 0-14,12 33 58,-10-26-16,6 21 8,-2-1-1,0 1 1,-2 0 0,-2 0-1,0 8-49,-1 157 309,-3-106-90,1 15-85,1 34 124,-12 78-258,11-209 6,0 0-1,-1-1 0,-1 1 0,1-1 1,-1 0-1,0 1 0,0-1 1,-3 4-6,3-7-31,0 0 0,0-1 0,0 1 1,-1-1-1,1 1 0,-1-1 0,0 0 1,0 0-1,0 0 0,0 0 1,0-1-1,0 1 0,0-1 0,0 0 1,-1 0-1,1 0 0,-2 0 31,-38 10-1096,0-3 0,-1-1 1,-1-2 1095,-76 3-6611,5-3-7235</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39.944"/>
    </inkml:context>
    <inkml:brush xml:id="br0">
      <inkml:brushProperty name="width" value="0.025" units="cm"/>
      <inkml:brushProperty name="height" value="0.025" units="cm"/>
    </inkml:brush>
  </inkml:definitions>
  <inkml:trace contextRef="#ctx0" brushRef="#br0">0 79 18761,'0'0'1955,"0"0"-1501,0 0-156,0 0 562,0 0 60,0 0-512,5-1-232,89-15 277,1 4 1,1 5-1,4 3-453,-6 0-818,2-6-1872,-37-3-3694,-28 1-3057</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40.277"/>
    </inkml:context>
    <inkml:brush xml:id="br0">
      <inkml:brushProperty name="width" value="0.025" units="cm"/>
      <inkml:brushProperty name="height" value="0.025" units="cm"/>
    </inkml:brush>
  </inkml:definitions>
  <inkml:trace contextRef="#ctx0" brushRef="#br0">1 9 13398,'0'0'4912,"0"0"-3413,0 0-981,0 0 530,0 0 131,7 0-610,41-3-367,11-1 255,-1 3 0,1 2 0,-1 3 0,12 3-457,-37 0-112,30 5-2063,0-3-1,1-2 1,8-2 2175,-28-5-6702</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41.541"/>
    </inkml:context>
    <inkml:brush xml:id="br0">
      <inkml:brushProperty name="width" value="0.025" units="cm"/>
      <inkml:brushProperty name="height" value="0.025" units="cm"/>
    </inkml:brush>
  </inkml:definitions>
  <inkml:trace contextRef="#ctx0" brushRef="#br0">468 328 14343,'0'0'3246,"0"0"-2392,0 0-422,0 0 19,15 23 21,50 80-202,-54-85-157,0 1 0,-2 1 1,0 0-1,-1 0 0,-1 1 0,-1-1 0,1 12-113,-2-2 388,-2 1-1,-2 0 1,0 0-1,-3 6-387,2-26 90,-1 0 0,-1 0 1,0 0-1,0 0 0,-1 0 0,-1 0 0,1-1 0,-2 1 0,0-1 0,0 0 0,0 0 0,-1-1 0,-3 2-90,4-4 21,0-1-1,-1 0 0,0 0 0,0-1 0,0 0 0,-1 0 1,0 0-1,0-1 0,0 0 0,0 0 0,-1-1 0,1 0 1,-1 0-1,0-1 0,0 0 0,0 0 0,0-1 0,-3 0-20,-4 0-6,1 0 0,0-1 0,-1 0 0,1-2 0,0 0 0,0 0 0,0-1 0,0-1 0,0 0 0,0-1-1,1-1 1,0 0 0,0 0 0,1-2 0,0 1 0,0-1 0,1-1 0,-2-2 6,-5-4 30,0-2-1,2 0 1,0 0 0,1-2 0,0 0-1,2 0 1,0-2 0,1 1 0,2-2-1,0 1-29,5 10 16,1 0 1,0 0-1,1 0 0,0-1 0,0 1 0,1-1 0,1 0 0,0 1 0,1-1 0,0 0 0,1 0 0,0 1 0,1-1 0,0 0 0,1 1 0,0 0 1,1-1-1,0 1 0,1 1 0,0-1 0,1 0-16,14-18 32,1 1 0,1 2 0,1 0 0,2 1 0,0 2 0,13-9-32,53-38 259,27-11-259,-110 76 5,37-26 16,38-17-21,-69 41-40,1 0 0,-1 1 1,1 0-1,0 2 1,1 0-1,-1 0 1,1 1-1,4 1 40,-15 2-49,0 0 1,0 0-1,1 1 0,-1 0 1,0 0-1,0 0 1,0 1-1,0 0 0,0-1 1,0 2-1,-1-1 0,1 1 1,-1-1-1,1 1 0,-1 0 1,0 1-1,0-1 1,-1 1-1,1 0 0,-1 0 1,1 0-1,-1 0 0,0 0 1,-1 1-1,2 3 49,7 12-700,-2 0 0,-1 1 0,-1 0-1,0 1 1,0 9 700,9 51-6000,-7 4-4888</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41.877"/>
    </inkml:context>
    <inkml:brush xml:id="br0">
      <inkml:brushProperty name="width" value="0.025" units="cm"/>
      <inkml:brushProperty name="height" value="0.025" units="cm"/>
    </inkml:brush>
  </inkml:definitions>
  <inkml:trace contextRef="#ctx0" brushRef="#br0">0 1 15239,'0'0'4626,"0"0"-3495,0 0-472,0 0 251,0 0-355,1 19-304,19 196 1598,-13-111-926,-6-64-694,3 0 1,3 17-230,-6-55-104,-1 0 0,1 1 1,-1-1-1,1 0 1,0 0-1,0 0 0,0 0 1,0 0-1,0-1 1,1 3 103,7-3-2366,2-13-1145,2-26-4557</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42.211"/>
    </inkml:context>
    <inkml:brush xml:id="br0">
      <inkml:brushProperty name="width" value="0.025" units="cm"/>
      <inkml:brushProperty name="height" value="0.025" units="cm"/>
    </inkml:brush>
  </inkml:definitions>
  <inkml:trace contextRef="#ctx0" brushRef="#br0">1 1 19897,'0'0'1662,"0"0"-749,0 0 39,0 0-472,25 20-453,83 70-256,-103-86 152,0 1 0,1 0 0,-1 0 0,-1 0 0,1 1 0,-1 0 0,0 0 0,-1 0 1,1 0-1,-1 0 0,0 1 0,-1-1 0,1 1 0,-1 0 0,-1 0 0,1 0 0,-1 0 1,0 0-1,-1 0 0,0 0 0,0 0 0,0 1 77,-1-3 37,1 0 0,-1 0 0,0-1 1,0 1-1,0 0 0,-1 0 0,0-1 0,1 1 0,-2-1 0,1 1 0,0-1 0,-1 0 1,0 0-1,0 0 0,0-1 0,-1 1 0,1-1 0,-1 1 0,0-1 0,0 0 1,0 0-1,0-1 0,0 1 0,0-1 0,-1 0 0,0 0 0,1-1 0,-1 1 0,0-1 1,1 0-1,-1 0 0,0-1 0,0 1 0,-1-1-37,6 0 550,0 0-52,0 0-111,2 0-171,51 3 184,0 2-1,-1 3 0,36 10-399,-25-5-864,0-3 0,21 0 864,-4-8-2695,-27-5-2238,5-7-7494</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44.711"/>
    </inkml:context>
    <inkml:brush xml:id="br0">
      <inkml:brushProperty name="width" value="0.025" units="cm"/>
      <inkml:brushProperty name="height" value="0.025" units="cm"/>
    </inkml:brush>
  </inkml:definitions>
  <inkml:trace contextRef="#ctx0" brushRef="#br0">0 146 14054,'0'0'2356,"0"0"-1587,0 0-223,0 0 655,0 0 66,0 0-333,2-1-459,3-2-381,0 1 0,1 0 0,-1 0 1,0 1-1,1 0 0,-1 0 0,0 0 0,1 0 0,3 1-94,59 1 447,-27 1-266,58-4 340,77-11-521,-127 7-773,0-3 0,0-2 0,-1-2-1,24-10 774,-66 21-685,0 0 0,0-1 0,0 1 0,-1-1 0,1-1 0,-1 1 0,1-1-1,-1 0 1,0 0 0,0-1 685,5-15-6243</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45.042"/>
    </inkml:context>
    <inkml:brush xml:id="br0">
      <inkml:brushProperty name="width" value="0.025" units="cm"/>
      <inkml:brushProperty name="height" value="0.025" units="cm"/>
    </inkml:brush>
  </inkml:definitions>
  <inkml:trace contextRef="#ctx0" brushRef="#br0">14 7 13078,'0'0'2716,"0"0"-1617,0 0 363,0 0 216,0 0-496,-2-2-758,-7-3-226,6 8-45,9 23-5,29 68 521,-8-22 113,1 16-782,-9-21-232,36 119 450,-19-97-2685,-24-66-718,1 0-1,10 12 3186,7 2-10831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3.251"/>
    </inkml:context>
    <inkml:brush xml:id="br0">
      <inkml:brushProperty name="width" value="0.025" units="cm"/>
      <inkml:brushProperty name="height" value="0.025" units="cm"/>
    </inkml:brush>
  </inkml:definitions>
  <inkml:trace contextRef="#ctx0" brushRef="#br0">0 67 16936,'0'0'3281,"0"0"-2993,0 0 1633,0 0-848,0 0-961,0 0-192,201-38 80,-88 28-144,-3 4-897,-11 0-912,-20 3-1536,-22-1-2514</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45.493"/>
    </inkml:context>
    <inkml:brush xml:id="br0">
      <inkml:brushProperty name="width" value="0.025" units="cm"/>
      <inkml:brushProperty name="height" value="0.025" units="cm"/>
    </inkml:brush>
  </inkml:definitions>
  <inkml:trace contextRef="#ctx0" brushRef="#br0">204 263 17208,'0'0'888,"0"0"-568,0 0 198,0 0 597,0 0-589,22 22-89,1 1-272,-3-5 27,-1 2 0,-1 0 1,-1 1-1,-1 1 0,0 1 0,1 6-192,2 5 145,-1 1-1,-2 1 0,-1 0 0,-2 1 1,-2 1-1,-1 0 0,-2 1 1,-2 0-1,-1 0 0,-2 0 1,-2 2-145,-1-21 59,1-12-89,-1 0 0,0 0-1,0 0 1,-1 0 0,0 0-1,-1-1 1,-1 5 30,2-10-28,0 1-1,0-1 1,0 0 0,0 0-1,-1 0 1,1 0 0,-1-1-1,1 1 1,-1 0 0,0-1-1,0 1 1,1-1 0,-1 1-1,0-1 1,-1 0 0,1 0-1,0 0 1,0 0 0,0 0-1,-1 0 1,1-1 0,0 1-1,-1-1 1,1 0 0,0 1-1,-1-1 1,0 0 28,-7 0-27,0-1 0,0 1 0,0-1 0,0-1 0,1 0 0,-1 0 0,1-1 0,-1 0 0,1-1 0,0 0 0,0 0 0,1-1 0,-1 0 0,1-1 0,0 0 27,-19-15 8,1-2 0,1-1 0,-14-17-8,37 38 5,-23-23 118,1-1 1,1-2-1,2 0 1,1-1-1,-6-14-123,21 33 64,0 0-1,0-1 1,1 0-1,1 1 1,0-2-1,0 1 1,1 0-1,1-3-63,0 6 23,1 1-1,1 0 0,-1-1 0,2 1 1,-1 0-1,1-1 0,0 1 0,1 0 1,0 1-1,0-1 0,0 0 0,5-6-22,30-41 82,3 1 0,2 3 0,2 1 0,50-42-82,-84 81-8,23-22-19,2 2-1,5-2 28,-31 26-89,0 0-1,1 0 1,-1 1 0,1 1-1,0 0 1,1 0-1,-1 1 1,1 0-1,0 1 1,8-1 89,-17 4-89,0 0 0,-1 0 0,1 0 0,0 0 1,-1 0-1,1 1 0,-1-1 0,1 1 0,0 0 0,-1 0 1,0 0-1,1 0 0,-1 0 0,1 0 0,-1 1 0,0-1 0,0 1 1,0-1-1,0 1 0,0 0 0,0 0 0,0 0 0,-1 0 1,1 0-1,-1 0 0,2 3 89,2 6-682,0 0 0,0 1 1,-1-1-1,0 1 0,0 5 682,-3-13-185,18 87-5068</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45.827"/>
    </inkml:context>
    <inkml:brush xml:id="br0">
      <inkml:brushProperty name="width" value="0.025" units="cm"/>
      <inkml:brushProperty name="height" value="0.025" units="cm"/>
    </inkml:brush>
  </inkml:definitions>
  <inkml:trace contextRef="#ctx0" brushRef="#br0">1 1 16968,'0'0'3273,"0"0"-2443,0 0-481,0 0 140,23 5-297,8 2-163,-1 1 0,8 4-29,-33-10-4,-1 0-1,0 0 0,0 0 0,0 1 1,0-1-1,0 1 0,0 0 1,-1 0-1,0 0 0,1 1 0,-1-1 1,0 1-1,-1 0 0,1 0 0,-1 0 1,1 0-1,-1 0 0,-1 1 0,1-1 1,0 4 4,1 4-17,-1 0 0,0 0 1,-1 0-1,-1 0 0,0 1 1,-1 2 16,1-15 0,0 6 52,-2-1 1,1 0 0,0-1-1,-1 1 1,0 0 0,0 0-1,-1-1 1,1 1 0,-1-1-1,0 0 1,0 1-1,0-1 1,-1-1 0,1 1-1,-1 0 1,0-1 0,0 0-1,0 0 1,-1 0 0,1-1-1,-1 1 1,0-1 0,1 0-1,-1 0 1,0-1 0,0 1-1,0-1 1,0 0-1,0-1 1,-1 1-53,5-1 387,1 0-120,4 1-153,50 5-142,-1-3-1,1-1 0,-1-3 1,17-4 28,-49 3-650,0-1 0,0-1 0,0-1-1,-1-1 1,0 0 0,6-4 650,38-22-5298</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46.279"/>
    </inkml:context>
    <inkml:brush xml:id="br0">
      <inkml:brushProperty name="width" value="0.025" units="cm"/>
      <inkml:brushProperty name="height" value="0.025" units="cm"/>
    </inkml:brush>
  </inkml:definitions>
  <inkml:trace contextRef="#ctx0" brushRef="#br0">0 1 11541,'0'0'3693,"0"0"-2407,0 0 333,0 0 200,0 0-834,6 2-788,2 3-135,-1 1 0,1-1 0,-1 1 1,0 0-1,-1 1 0,0 0 0,0 0 0,0 0 0,-1 0 0,1 1 0,-2 0 0,0 0 0,1 2-62,1 1-3,-1-1-1,-1 1 1,0 0 0,0 1-1,-1-1 1,-1 1 0,0-1 0,0 1-1,-1 0 1,-1 10 3,0-21-3,-1 1 0,0 0 0,1-1 1,-1 1-1,0-1 0,0 0 0,-1 1 0,1-1 0,0 0 0,0 1 0,0-1 1,-1 0-1,1 0 0,-1 0 0,1 0 0,-1 0 0,1-1 0,-1 1 0,0 0 0,1-1 1,-1 1-1,0-1 0,0 0 3,-47 13 220,41-12-155,128 4 2162,24-9-1973,-10 0-1245,-44 6-2409,-58 4-2168,-12 10-5902</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51.081"/>
    </inkml:context>
    <inkml:brush xml:id="br0">
      <inkml:brushProperty name="width" value="0.05" units="cm"/>
      <inkml:brushProperty name="height" value="0.05" units="cm"/>
      <inkml:brushProperty name="color" value="#FF0066"/>
    </inkml:brush>
  </inkml:definitions>
  <inkml:trace contextRef="#ctx0" brushRef="#br0">0 409 12230,'0'0'2110,"0"0"-1467,0 0-46,0 0 129,0 0-184,21 12-251,68 38-49,-83-47-211,1 1 0,1-1 0,-1-1-1,0 1 1,1-1 0,-1 0-1,1-1 1,0 0 0,0 0 0,-1-1-1,1 1 1,0-2 0,0 1-31,16-1 59,16-1-324,0-3 0,0 0 0,35-11 265,-29 5-466,0 3 1,27-1 465,81 7 243,-151 3-137,0-1 0,0 1 1,-1 0-1,1 0 0,0 1 0,-1-1 0,1 1 1,-1-1-1,1 1 0,-1 0 0,0 0 1,0 0-1,0 0 0,0 0 0,0 0-106,9 8 224,1 0-127,1 0 1,1 0-1,-1-1 1,2-1-1,-1-1 1,1 0 0,0 0-1,1-2 1,-1 0-1,1 0 1,0-2-1,1 0 1,-1-1 0,7 0-98,12-1-111,0-2 1,1-2-1,-1-1 1,0-2-1,0-1 1,-1-2-1,5-3 111,65-25-1490,63-33 1490,11-6-567,-120 54 570,23-10 408,1 4-1,11 1-410,-91 27 60,0 0-1,0-1 0,0 1 0,1 1 1,-1-1-1,0 0 0,0 0 1,0 1-1,0 0 0,0-1 0,0 1 1,0 0-1,0 0 0,0 0 0,0 0 1,-1 0-1,1 0 0,0 1 0,-1-1 1,1 0-1,-1 1 0,1-1 1,0 3-60,19 12 186,-10-10-170,0-2-1,0 1 0,0-1 0,1-1 1,-1 0-1,1-1 0,0 0 0,4 0-15,27 0 80,31-1-80,-32-2 12,43-2-107,-1-3 0,25-8 95,170-35-448,-28 4 107,-143 28 269,1 5 0,57 3 72,-146 2 568,979 14-688,-933-8 348,145 5 230,-93-3-598,1-5 0,70-13 140,-31 2-3,0 8 3,37 6 223,-1 2-113,100-17-110,355-21-48,4 36-80,-317 2-475,-214-1 475,510-8-27,-618 8 130,74-5 165,0 4 0,1 4 0,39 9-140,-65-5 80,0-2 1,0-3-1,12-4-80,189-17 75,15-1 1242,-14 19-82,-278-5-8379,-27-10-6423</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51.916"/>
    </inkml:context>
    <inkml:brush xml:id="br0">
      <inkml:brushProperty name="width" value="0.05" units="cm"/>
      <inkml:brushProperty name="height" value="0.05" units="cm"/>
      <inkml:brushProperty name="color" value="#FF0066"/>
    </inkml:brush>
  </inkml:definitions>
  <inkml:trace contextRef="#ctx0" brushRef="#br0">1 1 17752,'0'0'1665,"0"0"-1665,0 0 800,0 0 465,0 0-593,0 0-400,0 0-224,16 2 128,7 4 129,12 2 175,1-1-336,4-1-32,-1-4-112,0-2-64,2 0-480,-1 0-1265,-8-13-2161,-11 1-1457</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52.245"/>
    </inkml:context>
    <inkml:brush xml:id="br0">
      <inkml:brushProperty name="width" value="0.05" units="cm"/>
      <inkml:brushProperty name="height" value="0.05" units="cm"/>
      <inkml:brushProperty name="color" value="#FF0066"/>
    </inkml:brush>
  </inkml:definitions>
  <inkml:trace contextRef="#ctx0" brushRef="#br0">0 0 15463,'0'0'5106,"0"0"-5026,0 0 241,0 0 815,0 0-95,0 0-689,159 0-64,-90 0-224,0 0-64,1 0-112,-4 0-993,-3 0-1312,-15 0-4274</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52.784"/>
    </inkml:context>
    <inkml:brush xml:id="br0">
      <inkml:brushProperty name="width" value="0.05" units="cm"/>
      <inkml:brushProperty name="height" value="0.05" units="cm"/>
      <inkml:brushProperty name="color" value="#FF0066"/>
    </inkml:brush>
  </inkml:definitions>
  <inkml:trace contextRef="#ctx0" brushRef="#br0">0 56 16135,'0'0'4274,"0"0"-4034,0 0-192,0 0 657,0 0-193,0 0-224,76-12-208,-30 10 32,-2-2-112,-7 2-336,-9-3-624,-8-3-1682,-10 0-1471,-10-7-6148</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53.131"/>
    </inkml:context>
    <inkml:brush xml:id="br0">
      <inkml:brushProperty name="width" value="0.05" units="cm"/>
      <inkml:brushProperty name="height" value="0.05" units="cm"/>
      <inkml:brushProperty name="color" value="#FF0066"/>
    </inkml:brush>
  </inkml:definitions>
  <inkml:trace contextRef="#ctx0" brushRef="#br0">110 1 12854,'0'0'2662,"-14"19"-1995,-46 66 22,55-77-472,0 2 0,1-1 0,0 0 0,0 1 0,1 0 0,0 0 1,1 0-1,0 0 0,0 0 0,1 1 0,1-1 0,0 1 0,0-1 0,2 9-217,-1 15 128,-1 106 277,0-139-420,1 0 0,-1 1 0,1-1 0,-1 0 0,1 0 0,-1 0 0,1 0 0,0 0 0,0-1-1,0 1 1,-1 0 0,1 0 0,0 0 0,0-1 0,0 1 0,0 0 0,0-1 0,0 1 0,1 0 15,27 12-51,-21-10 52,22 10-75,1-2 1,0-1-1,1-2 1,0-1-1,32 3 74,-17-6-2465,0-2-1,12-2 2466,-23-4-4498,-12-12-3924</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53.468"/>
    </inkml:context>
    <inkml:brush xml:id="br0">
      <inkml:brushProperty name="width" value="0.05" units="cm"/>
      <inkml:brushProperty name="height" value="0.05" units="cm"/>
      <inkml:brushProperty name="color" value="#FF0066"/>
    </inkml:brush>
  </inkml:definitions>
  <inkml:trace contextRef="#ctx0" brushRef="#br0">0 0 14086,'0'0'3858,"0"0"-3618,0 0-32,0 0 225,0 0 751,0 0-624,138 0-351,-68 11-209,3 1-241,8 1-2096,-3-9-1312,-11-4-6580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53.848"/>
    </inkml:context>
    <inkml:brush xml:id="br0">
      <inkml:brushProperty name="width" value="0.05" units="cm"/>
      <inkml:brushProperty name="height" value="0.05" units="cm"/>
      <inkml:brushProperty name="color" value="#FF0066"/>
    </inkml:brush>
  </inkml:definitions>
  <inkml:trace contextRef="#ctx0" brushRef="#br0">129 1 15367,'0'0'3874,"0"0"-2660,0 0-673,0 0 385,0 0-262,-5 1-469,0 1-194,0 0-1,1 0 1,0 1 0,-1 0-1,1 0 1,0 0 0,0 0-1,1 1 1,-1-1 0,1 1-1,0 0 1,0 0 0,0 0-1,0 1 1,1-1-1,-1 1 1,1-1 0,0 3-1,-10 19 1,2 0-1,-7 26 0,11-24 12,1 1-1,1 0 1,2 0-1,0 0 1,2 1-1,2-1 0,3 25-11,17 57-1,-14-77 12,-1 0-1,-2 0 0,-1 1 0,-2 5-10,-2-17 134,3-23-155,-1 1 1,0 0-1,0-1 0,1 1 1,-1 0-1,0 0 1,0 1-1,0-1 0,0 0 1,0 1-1,0 0 21,7 4-236,0 0 0,0 0 0,0-1 0,1 0 0,0 0 0,0-1 0,0-1 0,1 0 0,-1 0 0,5 0 236,13 1-2106,1-1 0,0-2-1,8-1 2107,16 0-10364</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3.570"/>
    </inkml:context>
    <inkml:brush xml:id="br0">
      <inkml:brushProperty name="width" value="0.025" units="cm"/>
      <inkml:brushProperty name="height" value="0.025" units="cm"/>
    </inkml:brush>
  </inkml:definitions>
  <inkml:trace contextRef="#ctx0" brushRef="#br0">455 2 13126,'0'0'2820,"0"0"-1718,0 0 867,0 0-371,0 0-950,0 0-636,0 1 1,0-1-1,-1 0 1,1 0-1,0 0 1,0 0-1,0 0 0,0 0 1,0 0-1,0 0 1,0 0-1,0 0 1,0 0-1,0 0 0,-1 0 1,1 0-1,0 0 1,0 0-1,0 0 1,0 0-1,0 0 0,0 0 1,0 0-1,0 0 1,-1 0-1,1 0 0,0 0 1,0 0-1,0 0 1,0 0-1,0 0 1,0 0-1,0 0 0,0 0 1,0 0-1,0 0 1,-1 0-1,1-1 1,0 1-1,0 0 0,0 0 1,0 0-1,0 0 1,0 0-1,0 0 0,0 0 1,0 0-1,0 0 1,0 0-1,0-1 1,0 1-1,0 0 0,0 0 1,0 0-1,0 0 1,0 0-1,0 0 1,0 0-1,0 0 0,0-1 1,0 1-13,-9 31 405,-1-1 1,-2 0 0,-1-1-1,-1-1 1,-1 0 0,-1 0-1,-2-2 1,-18 21-406,-26 28 162,-4-4 0,-23 18-162,74-74-965,-1-1-1,0 0 0,-1-2 0,-7 5 966,24-17-80,0-1-1,0 1 1,0 0 0,0 0-1,0 0 1,0 0-1,0 0 1,0 0 0,0 0-1,0 0 1,0 0-1,0 0 1,0 0 0,0 0-1,0 0 1,0 0-1,0 0 1,0 0 0,0 0-1,0-1 1,0 1-1,0 0 1,0 0 0,0 0-1,0 0 1,0 0-1,0 0 1,-1 0 0,1 0-1,0 0 1,0 0-1,0 0 1,0 0 0,0 0-1,0 0 1,0 0-1,0 0 1,0 0 0,0 0-1,0 0 1,0 0-1,0 0 1,0 0 0,0 0-1,0 0 1,-1 0-1,1 0 1,0 0-1,0 0 1,0 0 0,0 0-1,0 0 1,0 0-1,0 0 1,0 0 0,0 0-1,0 0 1,0 1 80,0-14-7988</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54.502"/>
    </inkml:context>
    <inkml:brush xml:id="br0">
      <inkml:brushProperty name="width" value="0.05" units="cm"/>
      <inkml:brushProperty name="height" value="0.05" units="cm"/>
      <inkml:brushProperty name="color" value="#FF0066"/>
    </inkml:brush>
  </inkml:definitions>
  <inkml:trace contextRef="#ctx0" brushRef="#br0">323 1 14070,'0'0'729,"0"0"-268,0 0 748,0 0 178,0 0-456,-2 2-549,-10 10-26,1 0 0,1 2 0,0-1 0,-5 9-356,-30 40 705,27-42-730,-75 79 1179,78-84-1936,-2 0 1,0-2 0,0 0 0,-1-1-1,-3 1 782,19-13-4348,2-5-1388</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54.852"/>
    </inkml:context>
    <inkml:brush xml:id="br0">
      <inkml:brushProperty name="width" value="0.05" units="cm"/>
      <inkml:brushProperty name="height" value="0.05" units="cm"/>
      <inkml:brushProperty name="color" value="#FF0066"/>
    </inkml:brush>
  </inkml:definitions>
  <inkml:trace contextRef="#ctx0" brushRef="#br0">447 0 12086,'0'0'2844,"0"0"-1681,0 0 344,0 0 171,0 0-592,-6 10-598,-12 20 96,2 0 1,-2 7-585,2-1 529,-2 0 0,-2-2 0,-7 8-529,10-20 146,-1-1 1,0 0-1,-2-2 0,-12 10-146,24-22-299,-1 0 1,0-1-1,0 0 1,0 0-1,-1-1 0,0-1 1,0 1-1,0-2 0,-1 1 1,1-1-1,-1-1 0,-10 2 299,-12-7-4692,0-14-3638</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55.182"/>
    </inkml:context>
    <inkml:brush xml:id="br0">
      <inkml:brushProperty name="width" value="0.05" units="cm"/>
      <inkml:brushProperty name="height" value="0.05" units="cm"/>
      <inkml:brushProperty name="color" value="#FF0066"/>
    </inkml:brush>
  </inkml:definitions>
  <inkml:trace contextRef="#ctx0" brushRef="#br0">0 1 16968,'0'0'2337,"0"0"-2337,0 0 1136,0 0 113,0 0-241,0 0-271,74 129-545,-46-80 192,2-1-288,-3-2 192,1-5-256,-3-4-64,-4-8-32,0-8-464,-1-6-817,3-9-1440,5-6-2609</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55.519"/>
    </inkml:context>
    <inkml:brush xml:id="br0">
      <inkml:brushProperty name="width" value="0.05" units="cm"/>
      <inkml:brushProperty name="height" value="0.05" units="cm"/>
      <inkml:brushProperty name="color" value="#FF0066"/>
    </inkml:brush>
  </inkml:definitions>
  <inkml:trace contextRef="#ctx0" brushRef="#br0">10 144 17816,'0'0'2369,"0"0"-1985,0 0 1009,0 0-192,0 0-577,0 0-624,-10 2 208,13 29-128,6 12 544,0 7-191,-2 2-241,-2-6-192,-3-3-96,-2-3-481,0-9-927,2-13-1458,-2-16-4609</inkml:trace>
  <inkml:trace contextRef="#ctx0" brushRef="#br0" timeOffset="1">201 7 13014,'0'0'5026,"0"0"-4337,0 0 863,0 0 257,0 0-672,0 0-865,30-6-272,0 14 144,11 7-144,10-3-208,4 0-1297,5-1-1840,-5-5-4019</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56.436"/>
    </inkml:context>
    <inkml:brush xml:id="br0">
      <inkml:brushProperty name="width" value="0.05" units="cm"/>
      <inkml:brushProperty name="height" value="0.05" units="cm"/>
      <inkml:brushProperty name="color" value="#FF0066"/>
    </inkml:brush>
  </inkml:definitions>
  <inkml:trace contextRef="#ctx0" brushRef="#br0">21 40 9380,'0'0'1908,"0"0"-1137,0 0 501,0 0 340,0 0-254,-4-7-614,-11-17-178,15 23-543,0 1 0,0 0 0,-1 0 0,1 0 0,0-1 0,0 1 0,0 0 0,0 0 0,0 0 0,0-1 0,0 1 0,0 0 0,0 0 1,0 0-1,0-1 0,0 1 0,0 0 0,0 0 0,0-1 0,0 1 0,0 0 0,0 0 0,0 0 0,0-1 0,0 1 0,0 0 0,1 0 0,-1 0 0,0-1 0,0 1 1,0 0-1,0 0 0,0 0 0,0 0 0,1-1 0,-1 1 0,0 0 0,0 0 0,0 0 0,1 0 0,-1 0 0,0 0 0,0 0 0,0 0 0,1-1 0,-1 1 0,0 0 1,0 0-1,0 0 0,1 0 0,-1 0 0,0 0 0,0 0 0,1 0 0,-1 0-23,12 0 428,-12 0-310,5 0 0,0 0-1,0 0 1,-1 1 0,1-1 0,0 1 0,-1 0-1,1 1 1,0-1 0,-1 1 0,1 0 0,2 1-118,0 2-2,-1 0 1,0 0 0,0 1 0,0 0 0,0 0-1,2 4 2,25 29-194,-1 2-1,-3 1 1,13 25 194,-32-49-397,0 1 0,-2 0 0,0 1 0,-1-1 0,-1 1 0,-1 1-1,-1-1 1,0 1 0,-2 0 0,0 2 397,-2-18-384,1 1 0,-1 0 0,0 0 0,-1 0 0,0-1-1,0 1 1,0 0 0,0 0 0,-1-1 0,0 1-1,0-1 1,-1 0 0,1 0 0,-1 0 0,0 1 384,-31 28-6475</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57.286"/>
    </inkml:context>
    <inkml:brush xml:id="br0">
      <inkml:brushProperty name="width" value="0.05" units="cm"/>
      <inkml:brushProperty name="height" value="0.05" units="cm"/>
      <inkml:brushProperty name="color" value="#FF0066"/>
    </inkml:brush>
  </inkml:definitions>
  <inkml:trace contextRef="#ctx0" brushRef="#br0">2 423 7155,'0'-26'5336,"-1"-87"-4258,1 96-1023,0 1 1,2-1 0,0 1-1,0 0 1,2-1 0,0 1-1,1 1 1,0-1-1,2 1 1,0-1-56,29-43 2808,-35 59-2748,-1 0 0,0 0-1,0 0 1,0 0 0,1 0-1,-1 0 1,0 0 0,0-1 0,1 1-1,-1 0 1,0 0 0,0 0 0,1 0-1,-1 0 1,0 0 0,0 0 0,1 0-1,-1 0 1,0 0 0,0 0 0,1 0-1,-1 0 1,0 1 0,0-1-1,0 0 1,1 0 0,-1 0 0,0 0-1,0 0 1,1 0 0,-1 1 0,0-1-1,0 0 1,0 0 0,0 0 0,1 0-1,-1 1 1,0-1 0,0 0-1,0 0 1,0 1-60,10 13 176,-2 2 0,1-1-1,-2 1 1,0 0-1,-1 1 1,-1 0 0,0 2-176,-1-7 43,4 16-185,-1 1 0,-1 1 0,-2-1 0,-1 1 1,-1 0-1,-2 9 142,0-39-681,-1-8-850,-4-50 865,2 0 1,3-39 665,1 88 37,0-1 0,1 0 0,0 1 0,0 0 0,1-1-1,0 1 1,2-5-37,-4 12 105,0-1 0,1 0 0,-1 0 0,0 0 0,1 1 0,0-1 0,-1 1 0,1-1 0,0 1-1,1-1 1,-1 1 0,0 0 0,0 0 0,1 0 0,0 1 0,-1-1 0,1 1 0,0-1 0,-1 1 0,1 0-1,0 0 1,0 0 0,0 0 0,0 0 0,2 1-105,-3 0 62,0 0 0,0 1 0,0-1-1,0 1 1,0 0 0,0 0 0,0 0 0,0 0 0,0 0-1,0 0 1,0 0 0,0 0 0,-1 1 0,1-1 0,-1 1-1,1-1 1,-1 1 0,1 0 0,-1 0 0,0-1 0,0 1-1,0 0 1,0 0 0,0 0 0,0 2-62,4 8 182,-1 0 0,-1 0 1,3 13-183,-5-20 127,3 19 71,-2 1 0,0-1 0,-1 0 0,-2 6-198,0 3-320,1-33-21,0-2 92,0-28-107,-1 1 49,2 0 0,0 0 0,2 1-1,5-21 308,-7 42 4,1 1-1,-1-1 0,1 1 1,1 0-1,-1 0 0,1 0 0,0 0 1,1 0-1,-1 0 0,1 1 1,0 0-1,1 0 0,-1 0 0,1 0 1,0 1-1,0-1 0,1 1 1,-1 1-1,1-1 0,-1 1 0,1 0 1,6-2-4,-9 4 57,0 0 1,0 0-1,0 1 1,0-1 0,0 1-1,0-1 1,0 1-1,0 0 1,0 0-1,0 1 1,0-1 0,0 1-1,0-1 1,0 1-1,0 0 1,0 0 0,0 0-1,-1 0 1,1 1-1,0-1 1,-1 1-1,1 0 1,-1 0 0,1 0-1,-1 0 1,0 0-1,0 0 1,0 0-1,0 1 1,0-1 0,-1 1-1,2 1-57,5 11 260,-1-1 0,0 1 0,-2 0 0,1 0 0,1 11-260,-6-23 62,6 28 124,-1 1 1,-2-1-1,-1 1 1,-1 17-187,0-1-877,-2-46 533,2 13-1946,4-8-3224,4-5-5557</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57.617"/>
    </inkml:context>
    <inkml:brush xml:id="br0">
      <inkml:brushProperty name="width" value="0.05" units="cm"/>
      <inkml:brushProperty name="height" value="0.05" units="cm"/>
      <inkml:brushProperty name="color" value="#FF0066"/>
    </inkml:brush>
  </inkml:definitions>
  <inkml:trace contextRef="#ctx0" brushRef="#br0">0 0 21146,'0'0'1680,"0"0"-911,0 0 687,0 0-735,0 0-81,60 160-384,-37-90-96,-5-1-160,-6-9-160,-5-6-480,-7-9-337,0-14-399,-12-8-1586,-20-17-5025</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58.265"/>
    </inkml:context>
    <inkml:brush xml:id="br0">
      <inkml:brushProperty name="width" value="0.05" units="cm"/>
      <inkml:brushProperty name="height" value="0.05" units="cm"/>
      <inkml:brushProperty name="color" value="#FF0066"/>
    </inkml:brush>
  </inkml:definitions>
  <inkml:trace contextRef="#ctx0" brushRef="#br0">357 0 8548,'0'0'1574,"0"0"-1000,0 0 202,-22 4-130,-70 14-446,86-17-81,0 1 1,0 0 0,0 0 0,0 0-1,1 1 1,-1 0 0,1 0 0,0 1-1,-1 0 1,1 0 0,1 0 0,-1 0-1,1 1 1,-1-1 0,1 1 0,1 0-1,-1 0 1,1 1 0,-1 1-120,-3 4 190,-11 18 142,1 0 0,1 2-1,2 0 1,1 1 0,1 0 0,2 1 0,2 0 0,-4 28-332,3 5 571,3 1 0,3 0-1,3 0 1,3 1-571,-1-45-314,1 0-1,1-1 1,1 0-1,1 0 1,1-1 0,1 1-1,0-1 1,2-1-1,0 0 1,2 0 0,0-1-1,1-1 1,1 0-1,0 0 1,2-2-1,0 0 1,0 0 0,2-2-1,0 0 1,10 5 314,60 32-7334</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9:58.969"/>
    </inkml:context>
    <inkml:brush xml:id="br0">
      <inkml:brushProperty name="width" value="0.05" units="cm"/>
      <inkml:brushProperty name="height" value="0.05" units="cm"/>
      <inkml:brushProperty name="color" value="#FF0066"/>
    </inkml:brush>
  </inkml:definitions>
  <inkml:trace contextRef="#ctx0" brushRef="#br0">0 0 14743,'0'0'1299,"0"0"-869,0 0 421,0 0 338,0 0-738,14 12-349,40 36 210,-1 2 1,-3 3 0,25 34-313,-57-63 20,-1 0-1,-1 1 1,-1 1-1,-1 0 1,-1 1-1,-2 1 1,-1 0-1,-1 0 1,-1 1 0,3 24-20,-6-16-26,-1 0 1,-2 0-1,-2 1 1,-2 8 25,1-29-354,-2 0 1,0 0 0,-1 0 0,-4 9 353,4-15-841,-1 0 0,0 0 0,-1 0 0,0-1 0,0 1 0,-8 7 841,-14 13-8532</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0:00.667"/>
    </inkml:context>
    <inkml:brush xml:id="br0">
      <inkml:brushProperty name="width" value="0.05" units="cm"/>
      <inkml:brushProperty name="height" value="0.05" units="cm"/>
      <inkml:brushProperty name="color" value="#FF0066"/>
    </inkml:brush>
  </inkml:definitions>
  <inkml:trace contextRef="#ctx0" brushRef="#br0">82 1 11541,'0'0'566,"0"0"-275,0 0 538,0 0 193,0 0-464,0 0-323,-3 22 151,-29 284 2409,26-231-2049,-8 65 526,-2 7-490,7 0 0,7 71-782,3-207-34,0 1 0,1-1 0,0 0 1,0 0-1,1-1 0,1 1 1,0-1-1,2 6 34,-3-11-160,-1 0 1,1-1-1,0 1 1,0-1-1,1 0 1,-1 0 0,1 0-1,0 0 1,0 0-1,0-1 1,1 0-1,-1 0 1,1 0-1,0 0 1,0-1-1,0 0 1,0 0 0,2 0 159,45 5-2895,7-6-1318</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3.907"/>
    </inkml:context>
    <inkml:brush xml:id="br0">
      <inkml:brushProperty name="width" value="0.025" units="cm"/>
      <inkml:brushProperty name="height" value="0.025" units="cm"/>
    </inkml:brush>
  </inkml:definitions>
  <inkml:trace contextRef="#ctx0" brushRef="#br0">502 1 11861,'0'0'6659,"0"0"-6418,0 0 2256,0 0-1153,0 0-863,0 0-481,-41 70 608,22-20-224,-4 6 224,-4 0-176,-3 4 49,-3-6-481,-1-4 0,-1-7-176,-1-5-849,-6-9-672,1-11-2465,1-18-7539</inkml:trace>
  <inkml:trace contextRef="#ctx0" brushRef="#br0" timeOffset="1">0 5 19305,'0'0'1985,"0"0"-1329,0 0 1713,0 0-1488,0 0-625,0 0-256,90 114 624,-37-58-480,2 0-80,0 0-64,1 0-256,-3-4-496,-3-9-897,-6-10-736,-9-12-2946,-12-15-5650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0:01.072"/>
    </inkml:context>
    <inkml:brush xml:id="br0">
      <inkml:brushProperty name="width" value="0.05" units="cm"/>
      <inkml:brushProperty name="height" value="0.05" units="cm"/>
      <inkml:brushProperty name="color" value="#FF0066"/>
    </inkml:brush>
  </inkml:definitions>
  <inkml:trace contextRef="#ctx0" brushRef="#br0">0 88 14407,'0'0'3873,"0"0"-3809,0 0 273,0 0 895,0 0 33,0 0-1265,7-3-64,23 3-256,9 0 191,3 0 129,-1-12-432,-8-5-1200,-4-1-1010,-10-3-1183,-10 4-3315</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0:01.407"/>
    </inkml:context>
    <inkml:brush xml:id="br0">
      <inkml:brushProperty name="width" value="0.05" units="cm"/>
      <inkml:brushProperty name="height" value="0.05" units="cm"/>
      <inkml:brushProperty name="color" value="#FF0066"/>
    </inkml:brush>
  </inkml:definitions>
  <inkml:trace contextRef="#ctx0" brushRef="#br0">142 0 13286,'0'0'1531,"-13"20"-685,-4 4-523,5-9-42,2 0 1,0 1-1,1 0 0,1 0 0,0 1 1,1 0-1,0 2-281,-2 13 342,1 1 1,1 0-1,2 0 0,-1 21-342,1 134 1109,5-171-898,0-12-172,0 0-1,0 0 1,0 0 0,1 1-1,-1-1 1,1 0 0,0 0-1,1 0 1,-1 0-1,1 0 1,0-1 0,0 1-1,1 0 1,0-1 0,-1 0-1,1 1 1,1-1 0,-1 0-1,0-1 1,1 1-1,0 0 1,0-1 0,0 0-1,0 0 1,1 0 0,-1-1-1,2 1-38,11 5 23,-1-1 0,1 0 0,0-2 0,0 0 1,0 0-1,1-2 0,7 1-23,27 0-3921,47-2 3921,-72-5-3247,-9-11-1429</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0:01.737"/>
    </inkml:context>
    <inkml:brush xml:id="br0">
      <inkml:brushProperty name="width" value="0.05" units="cm"/>
      <inkml:brushProperty name="height" value="0.05" units="cm"/>
      <inkml:brushProperty name="color" value="#FF0066"/>
    </inkml:brush>
  </inkml:definitions>
  <inkml:trace contextRef="#ctx0" brushRef="#br0">1 0 17256,'0'0'1985,"0"0"-1761,0 0 432,0 0 193,0 0-817,140 0 192,-64 0-224,5 0-545,4 0-1712,1 0-1440,-4 0-6356</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0:02.069"/>
    </inkml:context>
    <inkml:brush xml:id="br0">
      <inkml:brushProperty name="width" value="0.05" units="cm"/>
      <inkml:brushProperty name="height" value="0.05" units="cm"/>
      <inkml:brushProperty name="color" value="#FF0066"/>
    </inkml:brush>
  </inkml:definitions>
  <inkml:trace contextRef="#ctx0" brushRef="#br0">232 0 10149,'0'0'2497,"0"0"-1830,0 0-126,0 0 831,0 0-396,-12 3-634,7-2-299,0 0 1,1 0 0,0 0-1,-1 0 1,1 1 0,0-1 0,-1 1-1,1 0 1,0 1 0,1-1 0,-1 1-1,0-1 1,1 1 0,-1 0 0,1 1-1,0-1 1,0 0 0,0 1-1,0 0 1,1 0 0,0 0 0,-1 0-1,0 4-43,-40 93 2575,4 2-1,1 17-2574,35-108 49,0 0 0,1 0 0,0 0 0,1 0 0,0 0 0,1 0-1,0 0 1,1 1 0,0-1 0,4 11-49,-2-13-26,0-1 1,0 0-1,1 0 0,1 0 1,-1-1-1,1 1 0,1-1 1,0-1-1,0 1 0,0-1 0,1 0 1,0 0-1,6 4 26,-2-2-328,0-1 0,0-1 1,1 0-1,0 0 0,1-1 0,-1 0 0,1-1 0,4 0 328,-3-1-1147,-1-1 0,1-1 0,0 0 0,0-1 0,2 0 1147,39-1-7100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0:02.404"/>
    </inkml:context>
    <inkml:brush xml:id="br0">
      <inkml:brushProperty name="width" value="0.05" units="cm"/>
      <inkml:brushProperty name="height" value="0.05" units="cm"/>
      <inkml:brushProperty name="color" value="#FF0066"/>
    </inkml:brush>
  </inkml:definitions>
  <inkml:trace contextRef="#ctx0" brushRef="#br0">401 13 12438,'0'0'2844,"0"0"-2108,0 0 227,0 0 683,0 0-603,-3-12-477,-2 20-142,-32 70 345,-3-2 0,-3-2 0,-4-1 0,-54 64-769,79-109-326,-36 42-234,16-31-5130,39-38 616</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0:02.741"/>
    </inkml:context>
    <inkml:brush xml:id="br0">
      <inkml:brushProperty name="width" value="0.05" units="cm"/>
      <inkml:brushProperty name="height" value="0.05" units="cm"/>
      <inkml:brushProperty name="color" value="#FF0066"/>
    </inkml:brush>
  </inkml:definitions>
  <inkml:trace contextRef="#ctx0" brushRef="#br0">424 0 16151,'0'0'1217,"0"0"-737,0 0 1393,0 0-704,0 0-769,0 0-208,-78 110 400,52-60 160,-8 4-143,-1 2 15,1-2-352,-6 0 80,6-4-352,2-7-32,2-6-848,2-8-369,3-14-1952,4-15-3698</inkml:trace>
  <inkml:trace contextRef="#ctx0" brushRef="#br0" timeOffset="1">0 11 14455,'0'0'5346,"0"0"-4770,0 0 641,0 0-97,0 0-495,69 116-273,-23-66-208,3-3-80,-1-3-64,-4-1-320,-5-1-705,-7-7-976,-7-10-2193,-6-10-560,-1-15-6851</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0:03.071"/>
    </inkml:context>
    <inkml:brush xml:id="br0">
      <inkml:brushProperty name="width" value="0.05" units="cm"/>
      <inkml:brushProperty name="height" value="0.05" units="cm"/>
      <inkml:brushProperty name="color" value="#FF0066"/>
    </inkml:brush>
  </inkml:definitions>
  <inkml:trace contextRef="#ctx0" brushRef="#br0">1 1 11205,'0'0'3588,"0"0"-1101,0 0-89,0 0-914,0 0-1057,8 4-331,-4-2-97,-1-1 0,-1 0-1,1 0 1,-1 0 0,0 0 0,1 1-1,-1-1 1,0 0 0,0 1 0,0 0-1,0 0 1,0-1 0,-1 1 0,1 0-1,-1 0 1,1 1 0,-1-1 0,1 0-1,-1 0 1,0 1 0,0-1 0,0 1-1,-1-1 1,1 1 0,0-1 0,-1 3 1,0-4 0,1 12 73,0 1 0,-1-1 0,-2 12-73,2-21 28,-1 0 1,0 0-1,0 0 0,0 0 0,0 0 0,-1-1 0,0 1 0,1-1 0,-1 1 0,0-1 0,-1 0 0,1 1 0,-1-1 0,1 0 0,-2 0-28,4-2 35,0-1 1,0 1-1,0-1 0,0 1 1,0 0-1,0-1 0,0 1 1,0-1-1,0 1 0,0-1 1,1 1-1,-1-1 0,0 1 1,0-1-1,0 1 0,1-1 1,-1 0-1,0 1 0,1-1 1,-1 1-1,0-1 0,1 0 1,-1 1-1,1-1 0,-1 0 1,1 1-1,-1-1 0,1 0 1,-1 0-1,1 1 0,-1-1 1,1 0-1,-1 0 0,1 0 1,-1 0-1,1 0 0,-1 0 1,1 0-1,-1 0-35,23 9-50,0-3-102,0-1-1,1-1 1,-1-1-1,1-1 1,20-1 152,-9-2-2416,0-1 0,1-2 2416,23-10-6086</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0:03.405"/>
    </inkml:context>
    <inkml:brush xml:id="br0">
      <inkml:brushProperty name="width" value="0.05" units="cm"/>
      <inkml:brushProperty name="height" value="0.05" units="cm"/>
      <inkml:brushProperty name="color" value="#FF0066"/>
    </inkml:brush>
  </inkml:definitions>
  <inkml:trace contextRef="#ctx0" brushRef="#br0">0 15 13158,'0'0'8788,"0"0"-7988,0 0-79,0 0 367,0 0-624,122-14-351,-55 14-113,-5 0-145,-4 0-863,-10 0-529,-9 0-3233,-9 0-8212</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0:03.837"/>
    </inkml:context>
    <inkml:brush xml:id="br0">
      <inkml:brushProperty name="width" value="0.05" units="cm"/>
      <inkml:brushProperty name="height" value="0.05" units="cm"/>
      <inkml:brushProperty name="color" value="#FF0066"/>
    </inkml:brush>
  </inkml:definitions>
  <inkml:trace contextRef="#ctx0" brushRef="#br0">0 0 10597,'0'0'2849,"0"0"-1806,0 0 83,0 0 467,0 0-273,3 3-639,9 7-558,0 2 1,-1-1-1,0 2 0,-1-1 1,-1 2-1,0-1 0,0 2-123,16 30 183,11 30-183,-22-43-263,-2 1 0,-2 0 0,-1 1 0,-1 0 1,-2 0-1,-1 1 0,-2 0 0,-1-1 1,-2 1-1,-4 31 263,2-50-917,0 0 0,-1 0 0,-1 0 1,0-1-1,-1 0 0,-1 0 0,0 0 1,-7 10 916,-25 34-10021</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0:04.786"/>
    </inkml:context>
    <inkml:brush xml:id="br0">
      <inkml:brushProperty name="width" value="0.05" units="cm"/>
      <inkml:brushProperty name="height" value="0.05" units="cm"/>
      <inkml:brushProperty name="color" value="#FF0066"/>
    </inkml:brush>
  </inkml:definitions>
  <inkml:trace contextRef="#ctx0" brushRef="#br0">0 384 7267,'3'-22'3002,"-1"8"-2727,-1-6-202,2-1 0,1 1 0,0 1 0,1-1 1,2 1-1,0 0 0,2-5-73,1 4 647,1 0 0,1 1 1,0 0-1,2 1 0,0 0 1,1 1-1,0 0 0,7-3-647,-22 20 51,0-1 0,1 1 0,-1 0 1,0-1-1,1 1 0,-1 0 0,0-1 0,1 1 0,-1 0 0,1 0 0,-1 0 0,0-1 1,1 1-1,-1 0 0,1 0 0,-1 0 0,1 0 0,-1 0 0,1 0 0,-1 0 0,1 0 0,-1 0 1,0 0-1,1 0 0,-1 0 0,1 0 0,-1 0 0,1 0 0,-1 0 0,1 0 0,-1 1 1,0-1-1,1 0 0,-1 0 0,1 0 0,-1 1 0,0-1 0,1 0 0,-1 1 0,0-1 1,1 0-1,-1 1 0,0-1 0,1 1-51,6 21 89,-5-15 65,8 45 269,-2 0-1,-2 0 1,-2 1-1,-3 0 1,-3 25-423,1-71-53,2-2-35,-1 1 1,0 0 0,-1-1-1,1 1 1,-1-1-1,0 1 1,-1-1 0,1 1-1,-1-1 1,0 0-1,0 0 1,-2 3 87,1-42-1942,4-4 1550,1-1 0,2 0-1,1 1 1,4-9 392,-6 32 143,2-1 0,-1 0 0,2 1 0,0 0-1,1 0 1,0 1 0,1 0 0,1 0 0,0 1 0,1 0-1,7-7-142,-17 20 77,1 0-1,-1-1 1,0 1-1,0 0 1,1 0-1,-1-1 1,0 1-1,0 0 1,1 0 0,-1-1-1,0 1 1,1 0-1,-1 0 1,0 0-1,1 0 1,-1 0-1,0-1 1,1 1-1,-1 0 1,0 0-1,1 0 1,-1 0-1,1 0 1,-1 0-1,0 0 1,1 0-1,-1 0 1,0 0-1,1 0 1,-1 1-1,0-1 1,1 0-77,5 12 777,-1 28-1091,-4-26 679,7 90 1131,-3 71-1496,-5-174-587,2-12-1395,9-31 964,11-42-1228,4 0 2246,-17 60 472,1 0 1,0 0-1,2 2 1,1-1-1,11-14-472,-9 16 3189,-15 21-2600,2 4-290,9 27-6,-1 1 0,-2 1 0,4 27-293,-2-11 116,8 41-457,-5 1-1,-3 1 1,-2 83 341,-8-151-790,0 3-1312,0-8-5889,0-18-1856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24.776"/>
    </inkml:context>
    <inkml:brush xml:id="br0">
      <inkml:brushProperty name="width" value="0.025" units="cm"/>
      <inkml:brushProperty name="height" value="0.025" units="cm"/>
    </inkml:brush>
  </inkml:definitions>
  <inkml:trace contextRef="#ctx0" brushRef="#br0">79 119 4498,'0'0'1593,"0"0"-988,0 0 756,0 0 221,0 0-461,0-2 1887,-2 6 395,-26 69-1399,19-55-1777,1 1-1,1 0 1,1 0 0,1 1-1,0-1 1,0 9-227,4-15 32,-1 0 1,2 1-1,0-1 1,0 0-1,2 0 0,1 9-32,-2-18-27,0 0 0,0-1-1,1 1 1,-1-1 0,1 0-1,0 1 1,0-1 0,0 0 0,0 0-1,1 0 1,-1-1 0,1 1-1,0-1 1,0 1 0,0-1-1,0 0 1,0 0 0,0 0-1,0 0 1,1-1 0,-1 1-1,1-1 1,-1 0 0,1 0 0,0 0 27,9 2-153,1 0 1,-1-2 0,0 1 0,1-1-1,-1-1 1,1-1 0,-1 0 0,1 0 0,-1-2-1,0 1 1,0-2 0,0 0 0,0 0-1,2-2 153,-7 2-47,-1 1 0,0-1 0,0 0-1,0 0 1,-1-1 0,0 0 0,1 0-1,-2 0 1,1-1 0,-1 0 0,0 0-1,0-1 1,0 1 0,-1-1-1,0 0 1,-1 0 0,1-1 0,-1 1-1,-1-1 1,1 1 0,-1-1 0,-1 0-1,1 0 1,-1-6 47,1 0 154,-1 0 0,-1 0 1,0 0-1,0-1 0,-2 1 0,0 0 0,0 0 1,-1 1-1,-1-1 0,-5-12-154,-3 3 284,-1 0 1,-14-19-285,22 35 39,1 1 0,-2-1 0,1 1 0,-1 1 0,1-1 0,-1 1 0,-1 0 0,1 0 0,-1 1 0,0 0 0,-7-3-39,12 6-37,-1 0 0,0 0 0,0 1 0,1-1 1,-1 1-1,0 0 0,0-1 0,0 1 0,0 1 0,1-1 0,-1 0 0,0 1 1,0-1-1,0 1 0,1 0 0,-1 0 0,0 0 0,1 0 0,-1 0 1,1 1-1,-1-1 0,1 1 0,0 0 0,-1 1 37,-6 4-675,1 2 1,1-1-1,-1 1 0,2 0 0,-4 6 675,1-2-1245,-26 37-5161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4.233"/>
    </inkml:context>
    <inkml:brush xml:id="br0">
      <inkml:brushProperty name="width" value="0.025" units="cm"/>
      <inkml:brushProperty name="height" value="0.025" units="cm"/>
    </inkml:brush>
  </inkml:definitions>
  <inkml:trace contextRef="#ctx0" brushRef="#br0">67 1 5555,'0'0'11517,"0"0"-8783,0 0-1298,0 0-513,17 3-1001,1 1-63,-1 0 0,16 7 141,-31-11-12,0 1 0,-1 0 0,1 0-1,0 1 1,-1-1 0,0 0 0,1 0 0,-1 1 0,0-1 0,1 1 0,-1-1 0,0 1 0,0 0 0,0-1 0,-1 1 0,1 0 0,0 0 0,-1-1 0,1 1 0,-1 0 0,1 0 0,-1 0 0,0 1 12,1 1-7,-1-1 1,0 0-1,0 1 0,-1-1 1,1 0-1,-1 1 1,1-1-1,-1 0 0,0 0 1,0 1-1,-1-1 7,0 1 33,0-1 0,0 1 0,-1-1 0,0 0 0,1 0-1,-1 0 1,0 0 0,-1-1 0,1 1 0,0-1 0,-1 0 0,1 0 0,-1 0-1,-2 1-32,-60 18 540,9-3 723,57-18-1261,0 0 1,0 0 0,1 0 0,-1 0 0,0 0 0,0 0 0,0 0 0,1 0-1,-1 0 1,0 1 0,0-1 0,0 0 0,1 0 0,-1 0 0,0 0 0,0 0 0,0 0-1,0 0 1,1 1 0,-1-1 0,0 0 0,0 0 0,0 0 0,0 0 0,0 0-1,1 1 1,-1-1 0,0 0 0,0 0 0,0 0 0,0 1 0,0-1 0,0 0 0,0 0-1,0 0 1,0 1 0,0-1 0,0 0 0,0 0 0,0 1 0,0-1 0,0 0-1,0 0 1,0 0 0,0 1 0,0-1 0,0 0 0,0 0 0,0 0 0,-1 1 0,1-1-1,0 0 1,0 0 0,0 0 0,0 0 0,0 1 0,0-1 0,-1 0 0,1 0-1,0 0 1,0 0 0,0 0 0,-1 0 0,1 0 0,0 1 0,0-1-3,18 4-222,23 0-1018,-1-3 0,0-2 0,36-4 1240,-36 0-3396,0-2 0,9-5 3396,30-10-5442</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0:05.123"/>
    </inkml:context>
    <inkml:brush xml:id="br0">
      <inkml:brushProperty name="width" value="0.05" units="cm"/>
      <inkml:brushProperty name="height" value="0.05" units="cm"/>
      <inkml:brushProperty name="color" value="#FF0066"/>
    </inkml:brush>
  </inkml:definitions>
  <inkml:trace contextRef="#ctx0" brushRef="#br0">1 1 10885,'0'0'5032,"0"0"-2754,0 0-344,0 0-320,8 0-997,-6 0-623,0-1 0,1 1 0,-1 0 0,0 0 0,0 0 0,0 0 0,0 1 0,0-1 1,0 1-1,0-1 0,1 1 0,-1 0 0,-1-1 0,1 1 0,0 0 0,0 0 1,0 1-1,0-1 0,-1 0 0,1 0 0,0 1 0,-1-1 0,0 1 0,1 0 0,-1-1 1,0 1-1,0 0 0,0 0 0,0 0 0,0 0 0,0 0 0,0 0 0,-1 0 0,1 0 6,2 9 52,0 1 0,-1-1 0,0 1 0,-1-1 0,0 1-1,-1 0 1,0-1 0,-1 1 0,-1 0 0,1-1 0,-2 1-1,0-1 1,0 0 0,-1 0 0,0 0 0,-1 0 0,0-1-1,-1 0 1,0 0 0,0 0 0,-5 4-52,10-13 448,1-1-77,0 0-203,108 2-469,-2 0-4141,-57-2-1188</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0:06.519"/>
    </inkml:context>
    <inkml:brush xml:id="br0">
      <inkml:brushProperty name="width" value="0.05" units="cm"/>
      <inkml:brushProperty name="height" value="0.05" units="cm"/>
      <inkml:brushProperty name="color" value="#FF0066"/>
    </inkml:brush>
  </inkml:definitions>
  <inkml:trace contextRef="#ctx0" brushRef="#br0">7 12 6931,'0'0'3578,"0"0"-2244,0 0-238,0 0 862,0 0 83,-2-2-352,-3-8-138,14 12 785,21 15-1327,5 11-860,-1 1 1,-1 1 0,-2 2-1,17 21-149,27 43 79,3 11-79,-53-72-78,-2 1-1,-1 2 0,-2 0 1,-1 1-1,8 28 79,-22-50-52,0 0-1,-1 0 1,-1 0 0,-1 1-1,0-1 1,-2 1-1,0 2 53,0-8-26,-2 0 0,1 1 0,-2-1 0,0 0 0,0-1-1,-1 1 1,0-1 0,-1 1 0,-1-1 0,-4 8 26,-15 18-372,-1-1 1,-2-2 0,-27 27 371,-102 89-4055,152-146 3856,-80 71-4582</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0:08.355"/>
    </inkml:context>
    <inkml:brush xml:id="br0">
      <inkml:brushProperty name="width" value="0.05" units="cm"/>
      <inkml:brushProperty name="height" value="0.05" units="cm"/>
      <inkml:brushProperty name="color" value="#FF0066"/>
    </inkml:brush>
  </inkml:definitions>
  <inkml:trace contextRef="#ctx0" brushRef="#br0">5 69 15159,'0'0'3383,"0"0"-2417,0 0-371,0 0 893,0 0-325,-1-3-669,0 1-485,1 2-3,0-1 0,-1 1 0,1-1 0,0 1 0,-1-1 0,1 1 0,0-1 0,0 0 0,0 1 0,0-1 0,0 1 0,0-1 0,0 0 0,0 1 0,0-1 0,0 0 0,0 1 0,0-1 0,0 1 0,0-1 0,0 0 0,1 1-6,20-3 30,4 3-52,50 0-1085,37-6 1107,-83 2-1882,-1 0 1,0-2-1,10-4 1882,6-3-5427,-15 9-4847</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0:08.686"/>
    </inkml:context>
    <inkml:brush xml:id="br0">
      <inkml:brushProperty name="width" value="0.05" units="cm"/>
      <inkml:brushProperty name="height" value="0.05" units="cm"/>
      <inkml:brushProperty name="color" value="#FF0066"/>
    </inkml:brush>
  </inkml:definitions>
  <inkml:trace contextRef="#ctx0" brushRef="#br0">1 9 15575,'0'0'3954,"0"0"-3634,0 0 352,0 0 785,0 0-689,0 0-720,129-6 193,-55 4-241,2 2-48,4 0-609,6 2-703,-6 8-2418,-6 1-1184</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0:09.555"/>
    </inkml:context>
    <inkml:brush xml:id="br0">
      <inkml:brushProperty name="width" value="0.05" units="cm"/>
      <inkml:brushProperty name="height" value="0.05" units="cm"/>
      <inkml:brushProperty name="color" value="#FF0066"/>
    </inkml:brush>
  </inkml:definitions>
  <inkml:trace contextRef="#ctx0" brushRef="#br0">315 129 10565,'0'0'709,"0"0"-130,0 0 803,0 0-56,0 0-616,0-8-83,0-25 59,0 24 77,0 9-179,0 0-93,0 0-195,-23-2 832,16 1-1055,1 1 0,0-1 0,0 1 0,0 0 0,0 0 0,0 1 0,0 0 0,0 0 0,0 0 0,0 1 0,0 0 0,0 0 0,0 1 0,1-1 0,-1 1 0,1 0 0,0 1 0,0-1 0,0 1 0,-2 2-73,-15 13 198,0 2 1,2 0 0,0 1 0,0 3-199,13-16 91,0 1 0,1 0 1,0 0-1,1 0 1,0 1-1,0 0 1,1 0-1,1 0 1,0 0-1,0 1 1,0 9-92,3-19 3,-5 50 159,3 0 1,2 0-1,4 32-162,-3-78 3,0 0-1,1 1 1,-1-1 0,1 0-1,1 0 1,-1 0-1,1-1 1,0 1-1,0 0 1,1-1-1,0 0 1,0 0-1,0 0 1,0 0-1,1-1 1,0 0-1,0 1 1,0-2-1,0 1 1,0-1-1,1 0 1,0 0-1,0 0 1,0-1-1,0 1 1,0-2-1,4 2-2,18 3 26,1-1 1,0-2-1,0 0 0,0-2 0,14-2-26,-22 1 36,8 0-89,-1-1 0,0-1-1,0-1 1,0-1-1,0-2 1,-1-1 0,0-1-1,0-1 1,0-2 0,-2 0-1,1-2 1,-2-1 0,20-14 53,-38 24 3,0-1 0,0-1 1,0 1-1,-1-1 0,0 0 1,0 0-1,0 0 0,-1-1 1,0 0-1,-1 0 0,1 0 1,-1 0-1,0 0 0,-1-1 1,1-2-4,1-12 33,-1 0 0,-1-1 0,-1 1 0,-2-15-33,1 20 15,-1-1-9,0-1 0,-2 1 0,0 0 0,-1 0 0,-1 0 0,0 1 0,-2 0 0,-2-6-6,-2 0 29,-1 0 0,-1 0 1,-1 2-1,-1-1 1,-13-13-30,24 30-13,-1-1-1,-1 0 1,1 1 0,-1 0 0,0 0 0,0 1 0,0 0 0,-1 0-1,0 0 1,1 1 0,-1 0 0,-1 0 0,1 0 0,0 1 0,-1 0 13,0 1-702,1 1 1,-1-1-1,1 1 1,-1 1 0,1-1-1,-1 1 1,1 1 0,0-1-1,-7 3 702,-28 10-6600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10.527"/>
    </inkml:context>
    <inkml:brush xml:id="br0">
      <inkml:brushProperty name="width" value="0.025" units="cm"/>
      <inkml:brushProperty name="height" value="0.025" units="cm"/>
    </inkml:brush>
  </inkml:definitions>
  <inkml:trace contextRef="#ctx0" brushRef="#br0">69 51 2289,'0'0'291,"0"0"-718,0 0-85,-38-6 2555,29 5-6242,-7 1 12818,11 0 1891,16 1-7013,509-1-2835,-518-1-826,0 1 0,-1 0 1,1-1-1,0 1 0,-1-1 0,1 1 0,-1-1 0,1 0 0,-1 1 1,1-1-1,-1 0 0,1 0 0,-1 0 0,0 0 0,1-1 1,-1 1-1,0 0 0,0 0 0,1-2 164,9-17-5582,-10 13 340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11.524"/>
    </inkml:context>
    <inkml:brush xml:id="br0">
      <inkml:brushProperty name="width" value="0.025" units="cm"/>
      <inkml:brushProperty name="height" value="0.025" units="cm"/>
    </inkml:brush>
  </inkml:definitions>
  <inkml:trace contextRef="#ctx0" brushRef="#br0">59 1 9588,'0'0'1529,"0"0"-315,0 0 235,0 0-324,0 0-695,0 0-126,0 0 184,0 0 286,0 0 138,0 0-74,0 0-3,0 0-336,0 0 51,0 0-185,0 22 369,-1 6-371,-2 0 0,-5 27-363,2-28 249,3 1 0,-1 28-249,-1 161 731,-8-96-261,6-65-56,1 46-414,6-102-3,0 0 24,0 0-18,0 0 77,0 0-109,0 0 66,0 0-125,0 0-115,0-5-973,0-14-721,-2-7-2689</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14.375"/>
    </inkml:context>
    <inkml:brush xml:id="br0">
      <inkml:brushProperty name="width" value="0.025" units="cm"/>
      <inkml:brushProperty name="height" value="0.025" units="cm"/>
    </inkml:brush>
  </inkml:definitions>
  <inkml:trace contextRef="#ctx0" brushRef="#br0">102 14 7828,'0'0'3948,"0"0"-2833,0 0 35,0 0 61,0 0-653,0 0-433,0-1-77,-1 1-1,1-1 0,0 1 1,0-1-1,0 0 1,0 1-1,0-1 0,1 1 1,-1-1-1,0 0 1,0 1-1,0-1 0,0 1 1,1-1-1,-1 1 0,0-1 1,1 1-1,-1-1 1,0 1-1,1-1 0,0 0-47,35 1 1494,48 1-701,-83-1-798,1 0 1,-1 1 0,1-1-1,-1 1 1,1-1 0,-1 1-1,0-1 1,1 1 0,-1 0-1,0 0 1,1 0 0,-1 0-1,0 0 1,0 0 0,0 0-1,0 0 1,0 0 0,0 0-1,0 1 1,0-1 0,-1 0-1,1 1 1,0-1 0,-1 0-1,1 1 1,-1-1 0,1 1-1,-1-1 1,0 1 4,2 7-55,-1-1 0,-1 1 0,1 0 0,-2 7 55,1-6-14,0 5 57,0-1 0,-2 0 0,1 1 0,-2-1 0,0 0 1,-1 0-1,-3 8-43,4-13 19,-2 0 1,1-1-1,-1 1 1,0-1-1,-1 0 1,1-1-1,-2 1 1,1-1-1,-1-1 1,0 1-1,0-1 1,-3 1-20,-2 2 11,0-2 0,-1 1 0,1-2 1,-1 0-1,-1 0 0,1-1 0,-1-1 1,0 0-1,0-1 0,-11 1-11,25-4 57,0 0 0,-1 0 0,1 0 0,0 0 0,0 0 0,0 0-1,0 0 1,-1 0 0,1 0 0,0 0 0,0 0 0,0 0 0,0 0 0,-1 0 0,1 0 0,0 0 0,0 0 0,0 0 0,0 0 0,-1 0-1,1 1 1,0-1 0,0 0 0,0 0 0,0 0 0,0 0 0,-1 0 0,1 0 0,0 0 0,0 1 0,0-1 0,0 0 0,0 0 0,0 0 0,0 0-1,0 1 1,0-1 0,-1 0 0,1 0 0,0 0 0,0 0 0,0 1 0,0-1 0,0 0 0,0 0 0,0 0 0,0 0 0,0 1 0,0-1-57,9 7 668,16 4-444,-5-7-98,0 0 0,0-1 0,0-1 0,0-1 0,0-1 1,0-1-1,16-2-126,-10-1-412,0 0 1,0-2-1,16-6 412,32-7-5283,-45 14-231</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14.877"/>
    </inkml:context>
    <inkml:brush xml:id="br0">
      <inkml:brushProperty name="width" value="0.025" units="cm"/>
      <inkml:brushProperty name="height" value="0.025" units="cm"/>
    </inkml:brush>
  </inkml:definitions>
  <inkml:trace contextRef="#ctx0" brushRef="#br0">1 115 16087,'0'0'1585,"0"0"-224,0 0 592,0 0-1105,0 0-672,0 0-64,16-21 64,8 19 80,2-1 112,4 3-335,-2-4 175,-2 0-208,-4-2-16,-1-5-689,-5-4-431,1-2-1714,-10 0-1744,-7 3-5442</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15.260"/>
    </inkml:context>
    <inkml:brush xml:id="br0">
      <inkml:brushProperty name="width" value="0.025" units="cm"/>
      <inkml:brushProperty name="height" value="0.025" units="cm"/>
    </inkml:brush>
  </inkml:definitions>
  <inkml:trace contextRef="#ctx0" brushRef="#br0">111 1 5603,'0'0'8724,"0"0"-6145,-11 19-1405,-35 63 280,43-75-1372,0 0 0,1 0 0,0 0 1,0 0-1,1 0 0,0 0 0,0 1 0,1-1 0,-1 0 0,2 1 0,-1-1 0,2 6-82,0 15 208,-2-18-105,1 18 224,-2 0 1,0 0-1,-2-1 1,-1 1-1,-1-1 0,-3 7-327,4-23 44,0 1-43,1 0 0,0 0 0,0 0 1,1 0-1,0 1 0,1 2-1,1-15-48,0 0 29,30 18 51,121 42 27,-116-50-921,-12-9-4164,-18-3-174,-4-8-3428</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4.572"/>
    </inkml:context>
    <inkml:brush xml:id="br0">
      <inkml:brushProperty name="width" value="0.025" units="cm"/>
      <inkml:brushProperty name="height" value="0.025" units="cm"/>
    </inkml:brush>
  </inkml:definitions>
  <inkml:trace contextRef="#ctx0" brushRef="#br0">1 1 20057,'0'0'1468,"0"0"-866,0 0 580,0 0-376,0 0-633,21 0-223,310 0-1959,-321 45 2775,122 727 2555,-130-762-3307,0-5-64,-1 1-1,0 0 1,-1 0-1,1 0 1,-1 0-1,0-1 1,-1 1-1,1 0 1,-1 2 50,-8-2-814,-5-3 40,1-1 0,0-1 0,-1 0 0,0 0 0,-7-2 774,-41-6-5355,-13-13-4799</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15.591"/>
    </inkml:context>
    <inkml:brush xml:id="br0">
      <inkml:brushProperty name="width" value="0.025" units="cm"/>
      <inkml:brushProperty name="height" value="0.025" units="cm"/>
    </inkml:brush>
  </inkml:definitions>
  <inkml:trace contextRef="#ctx0" brushRef="#br0">1 37 16648,'0'0'1376,"0"0"-799,0 0 943,0 0-1088,0 0-240,0 0-192,33-11 257,-10 11 383,6 0-336,-1 0 288,7 0-432,0 0-160,8 0-160,-1-4-816,0-7-1633,-9 1-3922</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18.733"/>
    </inkml:context>
    <inkml:brush xml:id="br0">
      <inkml:brushProperty name="width" value="0.025" units="cm"/>
      <inkml:brushProperty name="height" value="0.025" units="cm"/>
    </inkml:brush>
  </inkml:definitions>
  <inkml:trace contextRef="#ctx0" brushRef="#br0">201 15 8116,'0'0'4279,"0"0"-3102,0 0-292,0 0 687,0 0-612,4-5-299,-4 3 3262,-26-1-3501,24 2-397,0 0-1,1 1 1,-1-1-1,0 1 1,0-1-1,1 1 1,-1 0-1,0 0 1,0 0-1,0 0 1,1 0-1,-1 0 1,0 0-1,0 1 1,0-1-1,1 0 1,-1 1-1,0 0 1,1-1-1,-1 1 1,0 0-1,1 0 1,-1 0-1,1 0 1,-1 0-1,1 0 1,0 1-1,-1-1 1,1 0-1,0 1-24,-9 12 14,1 0 0,0 1-1,2 0 1,0 1 0,0-1-1,1 1 1,1 0 0,1 1-1,0 0-13,-4 31 40,3-1 0,0 25-40,3-41 67,2-26-63,0 0 1,-1 0-1,1 0 1,-1 0-1,-1-1 1,1 1-1,-1 0 0,0 0 1,0-1-1,0 1 1,0-1-1,-1 1 1,0-1-1,0 0 1,0 0-5,2 19-131,-2 19 174,-2 3 71,2 1 1,3-1 0,3 20-115,-4-64 1,1 0 1,0-1-1,0 1 1,0 0 0,0 0-1,0-1 1,0 1-1,1 0 1,-1 0 0,0-1-1,0 1 1,0 0 0,1-1-1,-1 1 1,0 0-1,1-1 1,-1 1 0,0 0-1,1-1 1,-1 1-1,1-1 1,-1 1 0,1-1-1,-1 1 1,1-1-1,0 1 1,-1-1 0,1 0-1,0 1 1,-1-1-1,1 0 1,0 0 0,-1 1-1,1-1 1,0 0-2,-1 0-27,23 9 246,47 17 51,-57-22-232,1 0-1,-1 1 1,1 1 0,-1 0-1,-1 0 1,11 8-38,17 12 35,-40-26-134,0 0-37,0 0-182,5-29-3302,-3-1-718</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19.431"/>
    </inkml:context>
    <inkml:brush xml:id="br0">
      <inkml:brushProperty name="width" value="0.025" units="cm"/>
      <inkml:brushProperty name="height" value="0.025" units="cm"/>
    </inkml:brush>
  </inkml:definitions>
  <inkml:trace contextRef="#ctx0" brushRef="#br0">231 8 9828,'0'0'1380,"0"0"-980,0 0 136,0 0 54,0 0-347,-20-6 3102,7 6-2425,8-1-757,1 1-1,-1-1 1,0 1 0,1 0-1,-1 1 1,0-1 0,1 1-1,-1 0 1,1 0-1,-1 0 1,1 1 0,0-1-1,-1 1 1,1 0 0,0 1-1,0-1 1,0 1 0,0-1-1,1 1 1,-1 0-1,-2 4-162,-5 5 155,2 1 0,-1 0 0,2 1 0,0 0 0,0 0 0,1 1 0,1 0 0,1 0 0,-3 9-155,2 2 238,1 0 0,1 1 0,1 0 1,1 0-1,1 8-238,1-33-81,0 1 1,0-1-1,0 1 0,1-1 1,-1 1-1,1-1 1,-1 0-1,1 1 1,0-1-1,0 0 0,0 1 1,0-1-1,0 0 1,1 0-1,-1 0 1,1 0-1,-1 0 1,1 0-1,0-1 0,-1 1 1,1 0-1,0-1 1,0 1-1,0-1 1,1 0-1,-1 0 0,0 0 1,0 0-1,1 0 1,-1 0-1,0 0 1,1-1-1,1 1 81,3 0-471,0-1 0,0 1 0,0-1 1,0 0-1,0-1 0,0 0 0,0 0 0,0 0 0,0-1 0,0 0 0,3-2 471,25-13-5768</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19.965"/>
    </inkml:context>
    <inkml:brush xml:id="br0">
      <inkml:brushProperty name="width" value="0.025" units="cm"/>
      <inkml:brushProperty name="height" value="0.025" units="cm"/>
    </inkml:brush>
  </inkml:definitions>
  <inkml:trace contextRef="#ctx0" brushRef="#br0">14 43 13366,'0'0'1489,"0"0"-708,0 0 623,1 8-470,4 84 154,3 111 905,-7-175-1944,-2 26 73,1-53-129,0-1 1,0 0-1,0 0 1,0 0-1,0 1 1,0-1-1,-1 0 1,1 0 0,0 0-1,0 0 1,0 1-1,0-1 1,0 0-1,0 0 1,-1 0-1,1 0 1,0 0-1,0 1 1,0-1-1,0 0 1,-1 0-1,1 0 1,0 0 0,0 0-1,0 0 1,0 0-1,-1 0 1,1 0-1,0 0 1,0 0-1,0 0 1,-1 0-1,1 0 1,0 0-1,0 0 1,0 0-1,-1 0 1,1 0 0,0 0-1,0 0 1,0 0-1,-1 0 1,1 0-1,0 0 1,0 0-1,0 0 1,0-1-1,-1 1 1,1 0-1,0 0 1,0 0-1,0 0 1,0 0 0,0-1-1,0 1 1,-1 0-1,1 0 1,0 0-1,0 0 1,0-1-1,0 1 1,0 0-1,0 0 1,0 0-1,0-1 1,0 1 6,-5-19-164,0 0 1,2-1-1,0 1 1,2-1 0,0 0-1,1 0 1,1-8 163,-1-6 63,1 29-15,-1-1-1,1 1 1,0-1 0,0 1-1,0 0 1,1-1-1,0 1 1,0 0-1,0 0 1,0 0-1,1 1 1,3-5-48,0 0 81,1 1-1,0 0 1,0 1 0,1-1-1,0 2 1,6-5-81,13-7 287,2 1 0,0 1 0,27-10-287,-45 21-41,0 1 1,1-1 0,0 2-1,2-1 41,14 1-5233,-22 3 583</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20.314"/>
    </inkml:context>
    <inkml:brush xml:id="br0">
      <inkml:brushProperty name="width" value="0.025" units="cm"/>
      <inkml:brushProperty name="height" value="0.025" units="cm"/>
    </inkml:brush>
  </inkml:definitions>
  <inkml:trace contextRef="#ctx0" brushRef="#br0">313 1 15879,'0'0'2866,"0"0"-2578,0 0 1665,0 0-1377,0 0-528,0 0 32,-59 42-80,34-10 0,-6 2 0,-7 2 16,1-2 32,-1-5-48,8-3-192,1-9-528,10-13-1842,12-4-2016,7-4-7075</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20.650"/>
    </inkml:context>
    <inkml:brush xml:id="br0">
      <inkml:brushProperty name="width" value="0.025" units="cm"/>
      <inkml:brushProperty name="height" value="0.025" units="cm"/>
    </inkml:brush>
  </inkml:definitions>
  <inkml:trace contextRef="#ctx0" brushRef="#br0">109 1 5090,'0'0'12454,"0"0"-11205,0 0 95,0 0 337,0 0-1377,-28 122-32,28-86-208,0-2-128,0-2 64,-5-3-128,-5-3-368,1-5-400,-3-2-769,-2-8-1393,0-5-415,-2-6-3682</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20.983"/>
    </inkml:context>
    <inkml:brush xml:id="br0">
      <inkml:brushProperty name="width" value="0.025" units="cm"/>
      <inkml:brushProperty name="height" value="0.025" units="cm"/>
    </inkml:brush>
  </inkml:definitions>
  <inkml:trace contextRef="#ctx0" brushRef="#br0">27 85 6627,'0'0'4311,"0"0"-2118,0 0-96,0 0 176,0 0-573,-5-5-521,-12-18-453,13 17-166,4 6-168,2 0-34,226-36-395,-152 28-3185,0 2-3615,-33 6-3562</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21.314"/>
    </inkml:context>
    <inkml:brush xml:id="br0">
      <inkml:brushProperty name="width" value="0.025" units="cm"/>
      <inkml:brushProperty name="height" value="0.025" units="cm"/>
    </inkml:brush>
  </inkml:definitions>
  <inkml:trace contextRef="#ctx0" brushRef="#br0">5 3 13254,'0'0'1937,"0"0"-833,0 0 1314,0 0-1186,0 0-736,0 0 65,-5 0 47,15 0 64,11 0-272,5 0 305,4 0-449,3 0-160,2 0-96,5 0-320,5 0-593,0 0-1888,-5-2-3762</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24.450"/>
    </inkml:context>
    <inkml:brush xml:id="br0">
      <inkml:brushProperty name="width" value="0.025" units="cm"/>
      <inkml:brushProperty name="height" value="0.025" units="cm"/>
    </inkml:brush>
  </inkml:definitions>
  <inkml:trace contextRef="#ctx0" brushRef="#br0">197 100 7812,'0'0'354,"0"0"129,0 0 571,0 0-454,0 0-429,0 0-11,8-6 408,37-30 1124,-44 36-876,-1-2-590,0 1 0,0-1 0,0 1-1,0-1 1,0 1 0,0-1 0,0 1-1,0-1 1,-1 1 0,1-1 0,-1 1 0,1-1-1,-1 1 1,1 0 0,-1-1 0,0 0-226,-1-1 90,0 1 1,0 0-1,0-1 1,0 1-1,0 0 1,-1 0-1,1 0 1,-1 0-1,1 1 1,-1-1-1,0 1 1,1 0-1,-1-1 1,0 1-1,0 0 1,0 1-1,0-1 1,0 0-1,0 1 1,0 0-1,0 0 1,0 0-1,0 0 1,0 0-1,0 0 1,0 1-1,0 0 1,0-1-1,0 1 1,0 0-1,0 0 1,0 1-1,0-1 1,1 1-1,-1-1 1,1 1-1,-1 0 1,1 0-1,0 0 1,-2 2-91,-2 5 116,-1 0 0,2 1 0,0-1 0,-5 11-116,9-16 24,-1 0-1,1 0 1,0 0-1,-1 0 1,2 0-1,-1 0 0,0 0 1,1 0-1,0 0 1,0 0-1,0 1 1,1-1-1,-1 0 1,1 0-1,0 0-23,1-3-13,-1 0 0,1 0 0,0-1-1,-1 1 1,1 0 0,0-1 0,0 0-1,0 1 1,0-1 0,-1 0 0,1 0-1,0 0 1,0 0 0,0 0 0,0 0 0,1-1 13,3 1-34,0-1 21,0 1 0,-1-1-1,1-1 1,0 1 0,0-1 0,-1 0 0,1 0 0,-1 0 0,0-1 0,0 0-1,0 0 1,0 0 0,0-1 13,33-18-88,-37 23 73,0-1-1,-1 0 1,1 1 0,0-1-1,0 0 1,-1 1-1,1-1 1,-1 1 0,1-1-1,-1 1 1,1 0 0,-1-1-1,1 1 1,-1 0 0,1-1-1,-1 1 1,0 0-1,1-1 1,-1 1 0,0 0-1,1 0 1,-1-1 0,0 1-1,0 0 1,0 0-1,0 0 16,8 30 14,-6-26-41,6 46-176,-1 0 0,-3 0 0,-2 1 1,-2-1-1,-3 16 203,1-47-70,0-1-1,-1 1 1,-1-1 0,-1 0 0,-1 0 0,0 0 0,-8 14 70,7-18 33,0-2-1,-1 1 1,0-1 0,-1 0 0,-1-1 0,0 0 0,0-1-1,-1 0 1,-1 0 0,-2 0-33,10-8 12,-1 0-1,0 0 1,0 0 0,0-1 0,0 0-1,-1 0 1,1-1 0,-1 1-12,3-1 24,1-1 0,0 1 1,-1-1-1,1 0 0,0 0 0,-1 0 0,1 0 1,0 0-1,-1 0 0,1 0 0,0-1 1,-1 1-1,1-1 0,0 0 0,0 0 1,0 0-1,-1 0 0,1 0 0,0 0 1,0 0-1,0-1-24,-2-3 69,0-1 1,0 1-1,1-1 0,-1 0 1,1 0-1,1 0 1,-1-1-1,1 1 0,0 0 1,0-1-1,1 0 1,-1-4-70,-1-15 322,1 0 1,0-20-323,2 39 43,0 2-30,0-1 0,-1 1 0,2-1 0,-1 1 0,1-1 0,0 1 0,0 0 0,0-1 0,1 1 0,-1 0 0,2 0 0,-1 0-1,0 0 1,1 0 0,0 0-13,14-17-3,1 2 1,0 0-1,1 1 0,1 1 0,1 0 0,1 2 0,4-2 3,-6 5-1241,1 1-1,0 2 1,1 0 0,0 1 0,2 0 1241,9 1-4568</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25.032"/>
    </inkml:context>
    <inkml:brush xml:id="br0">
      <inkml:brushProperty name="width" value="0.025" units="cm"/>
      <inkml:brushProperty name="height" value="0.025" units="cm"/>
    </inkml:brush>
  </inkml:definitions>
  <inkml:trace contextRef="#ctx0" brushRef="#br0">45 1 10421,'0'0'3724,"0"0"-1771,0 0 269,0 0-637,0 0-1022,0 0-379,0 4 51,1 71 475,0 13-207,-3-1-1,-14 82-502,6-106-272,10-62-40,2-25-387,1 12 416,1-1 0,0 1 0,1 0-1,1 0 1,0 1 0,0-1 0,1 1 0,0 0 0,1 1 0,0 0-1,1 0 1,0 1 0,1 0 0,0 1 0,6-5 283,-15 12 1,0 1 1,0-1 0,1 0-1,-1 0 1,0 1-1,1-1 1,-1 1 0,0-1-1,1 1 1,-1-1-1,0 1 1,1 0 0,-1 0-1,1 0 1,-1 0-1,1 0 1,-1 0 0,1 0-1,-1 0 1,0 0-1,1 1 1,-1-1 0,1 1-1,-1-1 1,1 1-2,-1 0 3,1 1 0,-1-1 0,1 1 1,-1-1-1,0 1 0,1 0 0,-1 0 0,0-1 0,0 1 0,0 0 1,-1 0-1,1 0 0,0 0 0,-1 0 0,1 2-3,1 6 65,-1-1-1,0 1 1,0 0 0,-1 0-1,-1 0 1,0 8-65,-1-12 110,0-1 0,0 0 1,0 0-1,0 0 0,-1 0 0,0 0 1,0-1-1,0 1 0,0-1 0,-1 0 1,0 0-1,0 0 0,0 0 0,0-1 1,-1 0-1,1 1 0,-5 1-110,4-2-57,-1 0-1,1 0 1,0 0-1,-1-1 1,0 0-1,1 0 1,-1 0 0,0-1-1,0 0 1,0 0-1,0 0 1,0-1-1,0 0 1,0 0-1,0 0 1,-2-1 57,6 0-312,1 0 1,-1 1-1,0-1 0,1 0 1,-1 0-1,1 0 1,0 0-1,-1 0 0,1-1 1,0 1-1,-1 0 0,1-1 1,0 1-1,0-1 1,0 1-1,0-1 0,1 1 1,-1-1-1,0 0 1,0 0 311,-4-19-8876</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4.903"/>
    </inkml:context>
    <inkml:brush xml:id="br0">
      <inkml:brushProperty name="width" value="0.025" units="cm"/>
      <inkml:brushProperty name="height" value="0.025" units="cm"/>
    </inkml:brush>
  </inkml:definitions>
  <inkml:trace contextRef="#ctx0" brushRef="#br0">1 13 15895,'0'0'1057,"0"0"896,0 0 1072,0 0-2033,0 0-479,152-12-225,-92 12-240,0 0-48,0 0-448,-3 0-625,-1 0-1072,-13 0-2657,-15 0-5283</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25.667"/>
    </inkml:context>
    <inkml:brush xml:id="br0">
      <inkml:brushProperty name="width" value="0.025" units="cm"/>
      <inkml:brushProperty name="height" value="0.025" units="cm"/>
    </inkml:brush>
  </inkml:definitions>
  <inkml:trace contextRef="#ctx0" brushRef="#br0">200 10 13350,'0'0'966,"0"0"210,0 0 254,0 0-232,0 0-677,-3-2 39,1 1-482,-1 0 0,1 0 0,-1 0 0,1 0 1,-1 0-1,1 1 0,-1-1 0,0 1 0,1-1 0,-1 1 1,0 0-1,1 0 0,-1 0 0,0 0 0,1 1 0,-1-1 0,0 1 1,1 0-1,-3 0-78,-1 2 90,1 0 0,0-1 1,0 2-1,0-1 0,1 0 1,-1 1-1,1 0 0,0 0 1,-2 3-91,-6 7 123,1 1 1,0 0-1,1 1 1,1 1 0,-6 12-124,10-17-160,1 0 0,0 0 0,0 0 1,2 0-1,-1 0 0,1 1 0,1-1 1,0 1-1,1 6 160,13-19-1849,-9-2 1667,0 1 1,1-1-1,-2-1 1,1 1-1,0 0 0,0-1 1,-1 0-1,1 0 1,-1 0-1,0 0 0,0 0 1,0-1-1,0 1 1,-1-1-1,1 0 0,0-2 182,5-8-385,0 0-1,-2 0 1,0-1 0,1-2 385,-6 12 46,13-43-392,-10 16 2849,-4 31-1142,0 1-142,0 0-104,0 0-293,0 0-275,2 3-498,0 0 1,0-1-1,0 1 0,0 0 0,0 0 1,0 1-1,-1-1 0,1 1-49,0 1 51,10 17-181,1 0 0,1 0 0,1-1 0,14 15 130,-27-35-232,-1 0 1,0 0-1,1 0 0,-1 0 0,1 0 1,-1-1-1,1 1 0,-1 0 0,1-1 1,0 1-1,-1-1 0,1 0 0,0 1 1,-1-1-1,1 0 0,0 0 0,-1 0 1,1 0-1,1-1 232,4 1-1143,15 0-3345</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26.217"/>
    </inkml:context>
    <inkml:brush xml:id="br0">
      <inkml:brushProperty name="width" value="0.025" units="cm"/>
      <inkml:brushProperty name="height" value="0.025" units="cm"/>
    </inkml:brush>
  </inkml:definitions>
  <inkml:trace contextRef="#ctx0" brushRef="#br0">199 0 10117,'0'0'6611,"0"0"-3658,0 0-901,0 0-849,0 0-723,-7 2-387,2 0-94,1-1 0,0 1-1,-1 0 1,1 0-1,0 0 1,0 1-1,0-1 1,0 1 0,1 0-1,-1 0 1,1 1-1,0-1 1,0 1-1,0-1 1,-1 2 1,3-3-44,0-1 0,0 0 0,1 0-1,-1 1 1,0-1 0,0 0 0,1 1 0,-1-1 0,1 1-1,-1-1 1,1 1 0,0-1 0,0 1 0,-1-1-1,1 1 1,0-1 0,0 1 0,0 0 0,1-1 0,-1 1-1,0-1 1,1 1 0,-1-1 0,1 1 0,-1-1 0,1 0-1,0 1 1,-1-1 0,1 0 0,0 1 0,1 0 44,5 13 278,-1 2-261,0-1 0,-1 1 0,-1-1 0,-1 1 0,0 1 0,-1 4-17,0 32 4,-2 19-4,-1-23 9,0-36 8,-1-1 0,0 0 0,-1 1 1,0-1-1,-1 0 0,-1-1 1,0 1-1,-1-1 0,0 0 0,-1 0 1,0-1-1,-1 0 0,0 0 0,-1-1 1,0 0-1,-1 0 0,0-1 1,0-1-1,-8 6-17,-2-4 83,19-10-77,1 0-1,-1 0 1,1 0-1,0 0 1,-1 0-1,1 0 1,-1 0-1,1 0 0,0 0 1,-1 0-1,1 0 1,-1-1-1,1 1 1,0 0-1,-1 0 1,1 0-1,0 0 1,-1-1-1,1 1 0,0 0 1,-1 0-1,1-1 1,0 1-1,-1 0 1,1 0-1,0-1 1,0 1-1,-1-1-5,0-2 26,1 0 0,-1 0 0,0-1 0,1 1-1,0-1 1,-1 1 0,1 0 0,1-1 0,-1-1-26,0-10-18,1-21 62,0 1 0,2-1 0,8-35-44,-7 54-38,1 1 0,0-1 1,1 1-1,1 0 0,0 0 0,2 0 0,-1 1 0,2 1 1,5-7 37,-11 17-16,-1-1 1,2 1-1,-1 0 1,0 1 0,1-1-1,0 1 1,0-1 0,0 1-1,0 1 1,0-1 0,0 1-1,6-2 16,5 0-686,1 0 0,-1 2 0,13-2 686,-10 2-1274,25-2-3053</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26.910"/>
    </inkml:context>
    <inkml:brush xml:id="br0">
      <inkml:brushProperty name="width" value="0.025" units="cm"/>
      <inkml:brushProperty name="height" value="0.025" units="cm"/>
    </inkml:brush>
  </inkml:definitions>
  <inkml:trace contextRef="#ctx0" brushRef="#br0">28 1 13702,'0'0'3605,"0"0"-2285,0 0-87,0 0-203,0 0-801,19 18-181,62 63-45,-71-70 5,-1 1-1,0 0 1,-1 0 0,0 0 0,-1 1 0,0 0 0,-1 1 0,0-1 0,-2 1 0,1 0 0,0 10-8,1 9 82,-3 1 0,0 0 1,-3 33-83,-1-38 29,1-12 11,-2 1 0,0 0-1,-2-1 1,1 0 0,-2 1 0,-1-1 0,0-1 0,-1 1 0,0-1 0,-5 5-40,-4 6-668,-1 0-1,-1-1 1,-2-1-1,0-1 1,-10 8 668,4-9-4784,4-9-5452</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27.756"/>
    </inkml:context>
    <inkml:brush xml:id="br0">
      <inkml:brushProperty name="width" value="0.025" units="cm"/>
      <inkml:brushProperty name="height" value="0.025" units="cm"/>
    </inkml:brush>
  </inkml:definitions>
  <inkml:trace contextRef="#ctx0" brushRef="#br0">193 3 9861,'0'0'2139,"0"0"-1576,0 0-3,0 0-47,0 0-340,-3 0 67,1-1 72,0 1-1,0-1 1,0 1 0,0 0-1,0-1 1,0 1 0,0 0-1,0 1 1,0-1-1,0 0 1,0 0 0,0 1-1,0 0 1,0-1 0,0 1-1,0 0 1,1 0-1,-3 1-311,0 1 249,-1 2-1,1-1 1,0 0-1,0 1 1,0 0-1,0 1-248,3-4-25,-17 22 439,2 1 0,1 0-1,0 1 1,-8 24-414,16-31 105,1-1 1,0 1-1,2 0 1,0 0-1,1 1 1,1-1-1,1 17-105,0-13 59,1 3-15,1 0 0,2 14-44,-1-30-26,0-1 0,0 0 0,1 1 0,0-1 0,1 0 0,0-1 0,0 1 0,4 6 26,1-2-371,1 1-1,0-1 1,1-1-1,1 0 1,0 1 371,-1-4-2086,0 0 1,0-1 0,9 5 2085,-1-2-5066</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30.773"/>
    </inkml:context>
    <inkml:brush xml:id="br0">
      <inkml:brushProperty name="width" value="0.025" units="cm"/>
      <inkml:brushProperty name="height" value="0.025" units="cm"/>
    </inkml:brush>
  </inkml:definitions>
  <inkml:trace contextRef="#ctx0" brushRef="#br0">237 140 8788,'0'0'4122,"0"0"-3092,0 0-537,0 0 606,0 0-477,0 0-371,2-6-158,4-11 371,-1-1 0,-1 0-1,-1 0 1,0 0 0,0-7-464,-3 24 20,0 1 0,0-1 0,0 0 0,0 1 0,0-1 0,0 1 0,0-1 0,0 0 1,0 1-1,0-1 0,0 0 0,0 1 0,0-1 0,0 1 0,-1-1 0,1 0 0,0 1 1,0-1-1,-1 1 0,1-1 0,-1 1 0,1-1 0,0 1 0,-1-1 0,1 1 0,-1-1 1,1 1-1,-1-1 0,1 1 0,-1 0 0,1-1 0,-1 1 0,1 0 0,-1 0 0,0-1 1,1 1-1,-1 0 0,0 0 0,1 0 0,-1 0 0,1 0 0,-1 0 0,0 0 0,1 0 1,-1 0-1,0 0 0,1 0 0,-1 0 0,1 0 0,-1 1 0,0-1 0,1 0-20,-9 0 27,4 1-1,-1 0 0,1 0-1,0 0 1,0 1 0,0 0-1,0 0 1,0 0 0,0 0 0,0 1-1,1 0 1,-1 0 0,1 0-1,0 1 1,0-1 0,0 1 0,0 0-1,1 0 1,0 0 0,0 1 0,-3 3-26,1 0 46,0 0 0,1 0 0,0 0 0,0 0 0,0 1 0,1 0 0,1 0 1,-1 0-1,2 0 0,-1 0 0,0 8-46,3-16-3,-1 0 1,0-1 0,0 1-1,1-1 1,-1 1-1,0 0 1,1-1 0,-1 1-1,1-1 1,-1 1-1,1-1 1,-1 1-1,1-1 1,-1 0 0,1 1-1,-1-1 1,1 0-1,-1 1 1,1-1 0,-1 0-1,1 0 1,0 1-1,-1-1 1,1 0-1,0 0 1,-1 0 0,1 0-1,0 0 1,-1 0-1,1 0 1,0 0 0,-1 0-1,1 0 1,-1 0-1,1-1 1,0 1-1,0 0 3,28-8-97,-11-3-10,0-1 1,-1-1-1,0-1 0,-2 0 1,4-4 106,34-30-683,-48 44 673,6-3-100,-11 8 107,1-1-1,-1 1 0,0-1 0,1 1 0,-1 0 1,0-1-1,1 1 0,-1 0 0,0-1 0,0 1 1,1 0-1,-1 0 0,0-1 0,0 1 0,0 0 1,0 0-1,0-1 0,0 1 0,0 0 0,0 0 1,-1-1-1,1 1 4,2 138-29,-2 112-60,-2-232-3,0 1 0,-1-1-1,0 0 1,-2 0-1,0 0 1,-2-1-1,0 0 1,-1 0-1,-9 15 93,12-23-85,-1 0-1,-1-1 1,1 1 0,-2-2-1,1 1 1,-1-1 0,-1 0-1,1 0 1,-1-1-1,-1 0 1,1-1 0,-1 0-1,0-1 1,0 0-1,-1 0 1,0-1 0,-4 1 85,11-4-14,-1 0-1,0 0 1,1 0 0,-1 0 0,0-1-1,0 0 1,0 0 0,1 0 0,-1 0-1,0-1 1,0 0 0,-1 0 14,4 0 35,-1 0 1,1-1 0,0 1-1,0-1 1,0 1-1,0-1 1,0 0 0,0 1-1,0-1 1,0 0-1,1 0 1,-1-1-1,1 1 1,-1 0 0,1 0-1,0-1 1,0 1-1,0-1 1,0 1-1,0-1 1,0-2-36,-1-5 217,-1 0-1,1-1 1,1 1 0,0-1-1,0 0 1,1 1-1,0-1 1,1 0 0,0 1-1,2-3-216,-2 6 71,1 0 0,0 1 0,1-1 0,0 1 0,0-1 0,0 1 0,1 0 0,0 0 0,0 0 0,0 1 0,1-1 0,0 1 0,0 0 0,0 1 0,5-4-71,24-16 0,0 2-1,2 2 1,0 1 0,17-5 0,-25 13-2161,0 1 1,1 1-1,24-3 2161,-9 6-7233</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31.504"/>
    </inkml:context>
    <inkml:brush xml:id="br0">
      <inkml:brushProperty name="width" value="0.025" units="cm"/>
      <inkml:brushProperty name="height" value="0.025" units="cm"/>
    </inkml:brush>
  </inkml:definitions>
  <inkml:trace contextRef="#ctx0" brushRef="#br0">23 8 8324,'0'0'4938,"0"0"-3166,0 0 2,0 0 203,0 0-1022,0-5-572,0 3-405,0 4 88,0 53 68,1-1 260,-2 1 0,-2-1 0,-3 0 0,-4 10-394,7-54-984,6-28-532,1 8 1150,1 0 1,-1 0-1,2 1 1,-1 0-1,1 0 0,1 0 1,0 1-1,0 0 1,6-5 365,-7 6-108,1 1 1,-1 0 0,2 1-1,-1-1 1,0 1 0,1 1-1,0 0 1,0 0 0,0 0-1,1 1 1,-1 0 0,2 1 107,-9 1 6,0 1-1,0-1 1,1 1 0,-1 0 0,0-1 0,1 1-1,-1 0 1,0 0 0,1 0 0,-1 0 0,0 0-1,1 1 1,-1-1 0,0 0 0,0 1 0,1-1-1,-1 1 1,0-1 0,0 1 0,1-1 0,-1 1-1,0 0 1,0-1 0,0 1 0,0 0 0,0 0-1,0 0 1,0 0 0,0 1-6,0 1 48,0 1 0,0-1 0,0 1 1,-1-1-1,1 1 0,-1 0 0,0-1 0,0 1 0,0 2-48,-1 4 71,2 6 184,-2-1-1,0 1 1,-1 0-1,0-1 1,-1 1-1,-1-1 1,-2 4-255,4-15 74,1 0 0,-1 0 0,0 0 0,0 0 0,0 0 0,-1 0 0,1-1 0,-1 1 0,0-1 0,0 0 0,0 0 0,0 0 0,-1 0 0,1-1 1,-1 1-1,0-1 0,0 0 0,0 0 0,0 0 0,0 0 0,0-1 0,0 0 0,0 0 0,-1 0 0,1 0 0,0-1 0,-1 1 0,-2-1-74,4 0-109,0 0 1,0 0-1,-1 0 0,1 0 0,0 0 0,0-1 0,0 0 1,0 1-1,0-1 0,0 0 0,0 0 0,0-1 1,1 1-1,-1-1 0,0 1 0,1-1 0,-1 0 0,1 0 1,-1 0-1,1 0 0,0 0 0,0-1 0,0 1 1,0-1-1,0 1 0,1-1 0,-1 0 0,1 1 0,0-1 1,-1 0-1,1 0 0,1 0 0,-2-3 109,-4-18-3020,5 3-2140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32.119"/>
    </inkml:context>
    <inkml:brush xml:id="br0">
      <inkml:brushProperty name="width" value="0.025" units="cm"/>
      <inkml:brushProperty name="height" value="0.025" units="cm"/>
    </inkml:brush>
  </inkml:definitions>
  <inkml:trace contextRef="#ctx0" brushRef="#br0">203 23 8116,'0'0'3828,"0"0"-2782,0 0 66,0 0-84,0 0-554,-5-3-319,1 0 108,0 1-1,0 0 1,-1-1-1,1 1 1,-1 1-1,0-1 1,1 1-1,-1 0 1,0 0-1,0 0 0,0 0 1,0 1-1,-1 0-262,1 1 109,0 0-1,0 1 0,0-1 1,0 1-1,0 0 0,0 1 1,0-1-1,1 1 1,-1 0-1,1 0 0,0 0 1,0 0-1,0 1 0,0 0 1,1 0-1,-4 4-108,-1 2-16,0 0 1,1 0 0,0 1-1,0 0 1,1 1-1,-3 7 16,9-18-910,0-1-573,0 0-144,17-15-737,0 0 1674,-7 7 575,0-1 0,0 0 0,-1-1 0,-1 1 1,1-2-1,1-4 115,-9 15 1112,-1 0-74,0 0-126,0 0-106,0 0-187,14 13 1161,-7 1-1253,-1 1 1,0 0-1,2 12-527,-3-12-439,0 0-1,0-1 1,7 12 439,-12-26-166,1 1 0,-1-1 0,0 1 1,0-1-1,1 0 0,-1 1 0,1-1 0,-1 1 1,0-1-1,1 0 0,-1 1 0,1-1 1,-1 0-1,1 1 0,-1-1 0,1 0 0,-1 0 1,1 0-1,-1 1 0,1-1 0,0 0 1,-1 0-1,1 0 0,-1 0 0,1 0 0,-1 0 1,1 0-1,-1 0 0,1 0 166,11 0-4287</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32.654"/>
    </inkml:context>
    <inkml:brush xml:id="br0">
      <inkml:brushProperty name="width" value="0.025" units="cm"/>
      <inkml:brushProperty name="height" value="0.025" units="cm"/>
    </inkml:brush>
  </inkml:definitions>
  <inkml:trace contextRef="#ctx0" brushRef="#br0">232 0 7523,'0'0'7012,"0"0"-4537,0 0-482,0 0-405,0 0-881,-5 1-464,1-1-192,1 1 0,0 0 0,-1 0 0,1 0 0,0 0 0,0 0 0,0 1 0,0 0 0,0-1 0,0 1 1,0 0-1,0 1-51,-36 32 810,17-13-611,23-22-240,1 1 0,-1-1 0,0 1 0,1-1 1,-1 1-1,0-1 0,1 1 0,-1 0 0,0-1 1,0 1-1,0 0 0,1 0 0,-1 0 0,0 0 1,0 0-1,-1 0 0,1 1 0,0-1 0,0 0 1,0 0-1,-1 1 0,1-1 0,0 1 41,23 39-974,-18-20 964,-1 0 0,-1 1 1,0-1-1,-2 1 0,0 0 1,-2 0-1,-1 21 10,0-8 46,1-20 39,-1-1 0,-1 0 0,0 0 0,-1 0 0,-1 0 0,0-1 0,-1 0 0,0 1 0,-1-1 0,0-1 0,-1 1 0,-1-1 0,0-1 0,-5 7-85,10-16 27,1 0 0,0 0-1,-1 0 1,1 0 0,-1-1 0,1 1-1,-1-1 1,0 0 0,0 1 0,0-1-1,0 0 1,0-1 0,0 1 0,0 0-1,0-1 1,0 0 0,0 0 0,0 0-1,-1 0-26,2 0 7,0-1 0,-1 1 0,1-1 0,0 1 0,0-1-1,0 0 1,0 0 0,0 0 0,0 0 0,0 0 0,0 0-1,0-1 1,1 1 0,-1-1 0,0 1 0,1-1 0,-1 0-1,1 1 1,0-1 0,-1 0 0,1 0 0,0 0-1,0 0 1,0 0 0,1 0 0,-1 0-7,-5-24-144,1 1 0,1-1 0,1 0 0,1 0 0,2 0 0,1 0-1,2-18 145,-2 35-177,0 0-1,1 0 0,-1 1 0,2-1 0,-1 1 1,1-1-1,1 1 0,-1 0 0,3-3 178,-3 7-325,-1 0-1,1 0 0,0 1 0,0-1 1,0 1-1,1 0 0,-1 0 0,3-2 326,-3 3-558,1 0-1,-1 0 1,1 1 0,-1-1-1,1 1 1,0-1-1,-1 1 1,1 0 0,0 1-1,0-1 1,0 1 558,19-1-8449</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32.983"/>
    </inkml:context>
    <inkml:brush xml:id="br0">
      <inkml:brushProperty name="width" value="0.025" units="cm"/>
      <inkml:brushProperty name="height" value="0.025" units="cm"/>
    </inkml:brush>
  </inkml:definitions>
  <inkml:trace contextRef="#ctx0" brushRef="#br0">0 91 11685,'0'0'9093,"0"0"-8101,0 0 609,0 0-337,0 0-527,0 0-705,31-19 0,6 13 48,10 2-160,5-3-112,-3-1-465,1-5-383,-3-6-1057,-12 4-3954</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33.733"/>
    </inkml:context>
    <inkml:brush xml:id="br0">
      <inkml:brushProperty name="width" value="0.025" units="cm"/>
      <inkml:brushProperty name="height" value="0.025" units="cm"/>
    </inkml:brush>
  </inkml:definitions>
  <inkml:trace contextRef="#ctx0" brushRef="#br0">290 15 13798,'0'0'587,"0"0"480,0 0 609,0 0-644,0 0-410,-20-4 29,20 4-651,-24-4 447,-1 0 0,-10 1-447,31 3 74,0 1 0,0-1 0,0 1 0,0-1 0,0 1 0,1 0 0,-1 1 0,0-1 0,0 1 0,1-1 1,-1 1-1,1 0 0,-1 1 0,1-1 0,0 0 0,0 1 0,0 0 0,-1 1-74,-7 6 267,1-2-25,-1 0-9,0 0-1,1 1 1,0 0-1,0 0 1,1 1-1,1 1 1,-1-1-1,2 2 1,-2 2-233,8-13-12,1-1-1,0 0 1,0 0 0,0 1 0,0-1 0,0 0 0,0 1-1,-1-1 1,1 0 0,0 1 0,0-1 0,0 0 0,0 1-1,0-1 1,0 0 0,0 1 0,0-1 0,0 0 0,1 0-1,-1 1 1,0-1 0,0 0 0,0 1 0,0-1 0,0 0-1,0 1 1,1-1 0,-1 0 0,0 0 0,0 1 0,0-1-1,1 0 1,-1 0 0,0 1 0,0-1 0,1 0 0,-1 0-1,0 0 1,1 0 0,-1 0 0,0 1 0,0-1-1,1 0 1,-1 0 0,0 0 0,1 0 0,-1 0 0,1 0 12,19 0-318,-13 0 174,16-3 44,1 0 1,-1-1-1,0-2 0,-1 0 0,1-1 1,-1-1-1,-1-2 0,10-4 100,-31 13 152,0 1 78,1 2-204,0 0 1,-1 0-1,1-1 1,-1 1 0,0 0-1,0 0 1,0 0-1,0 0 1,0 0-1,0 0 1,0-1-1,0 1 1,-1 1-27,0 10 4,5 385 388,-4-341-373,0-42-31,0 0 0,-1-1 0,-1 1-1,0 0 1,-1-1 0,-1 0 0,0 0 0,-1 0-1,-1 0 1,0-1 0,0 1 0,-1-1 0,-1-1-1,-6 8 13,12-17-23,0-1-1,0 0 0,0 1 1,-1-1-1,1 0 0,0 0 0,-1-1 1,1 1-1,-1 0 0,0-1 0,0 0 1,1 1-1,-1-1 0,0 0 1,0-1-1,0 1 0,0 0 0,0-1 1,0 0-1,0 1 0,0-1 1,0-1-1,0 1 0,-1 0 0,1-1 1,0 1-1,0-1 0,-2-1 24,0 0 7,0 0-1,1-1 0,-1 0 1,1 0-1,0 0 1,-1 0-1,2-1 0,-1 0 1,0 1-1,1-1 1,-1-1-1,1 1 0,0 0 1,1-1-1,-3-3-6,2-2 47,-1 1-1,1-1 0,1 0 1,0 0-1,0 0 0,1 0 1,0-1-1,1 1 1,0 0-1,1 0 0,0 0 1,1 0-1,-1 0 1,2 0-1,0 0 0,0 0 1,1 1-1,0-1 1,0 1-1,1 0 0,0 0 1,1 1-1,6-7-46,5-7-100,2 2 0,0 0-1,1 1 1,1 1 0,5-1 100,7-5-5013,28-14 5013,-34 22-4768</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5.252"/>
    </inkml:context>
    <inkml:brush xml:id="br0">
      <inkml:brushProperty name="width" value="0.025" units="cm"/>
      <inkml:brushProperty name="height" value="0.025" units="cm"/>
    </inkml:brush>
  </inkml:definitions>
  <inkml:trace contextRef="#ctx0" brushRef="#br0">1 0 9508,'0'0'11254,"0"0"-10358,0 0 945,0 0-160,0 0-1457,0 0-96,179 2-128,-100 1-320,-8-3-321,-13 0-1232,-12 0-752,-21 0-6083</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34.137"/>
    </inkml:context>
    <inkml:brush xml:id="br0">
      <inkml:brushProperty name="width" value="0.025" units="cm"/>
      <inkml:brushProperty name="height" value="0.025" units="cm"/>
    </inkml:brush>
  </inkml:definitions>
  <inkml:trace contextRef="#ctx0" brushRef="#br0">394 0 10789,'0'0'3884,"0"0"-1843,0 0 451,0 0-566,0 0-864,-8 1-659,0 0-341,0 0 0,0 1 0,0 1 0,0-1 0,0 1 0,1 0 0,-1 1-1,1 0 1,0 0 0,0 1 0,-2 1-62,-24 19 670,-23 24-670,25-22 122,-116 92-1374,141-114 700,-4 2-166,2-5-3150,7-4-1228,1-13-1757</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34.470"/>
    </inkml:context>
    <inkml:brush xml:id="br0">
      <inkml:brushProperty name="width" value="0.025" units="cm"/>
      <inkml:brushProperty name="height" value="0.025" units="cm"/>
    </inkml:brush>
  </inkml:definitions>
  <inkml:trace contextRef="#ctx0" brushRef="#br0">99 1 11877,'0'0'3442,"0"0"-1041,0 0 624,0 0-1984,0 0-657,0 0 192,-21 142-319,19-102-257,0-11-32,-1-7-17,3-8-719,-5-7-64,-2-5-1345,-7-2-1361,-7 0-736,-2-11-5858</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34.791"/>
    </inkml:context>
    <inkml:brush xml:id="br0">
      <inkml:brushProperty name="width" value="0.025" units="cm"/>
      <inkml:brushProperty name="height" value="0.025" units="cm"/>
    </inkml:brush>
  </inkml:definitions>
  <inkml:trace contextRef="#ctx0" brushRef="#br0">3 11 9636,'0'0'3778,"0"0"-1825,0 0 1441,0 0-1153,0 0-1089,0 0-367,-3-7-273,13 7 0,6 0-320,12 0 272,3 5-416,9-3-48,9-2-80,10 0-576,9 0-705,3-2-2016,-10-7-3778</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35.172"/>
    </inkml:context>
    <inkml:brush xml:id="br0">
      <inkml:brushProperty name="width" value="0.025" units="cm"/>
      <inkml:brushProperty name="height" value="0.025" units="cm"/>
    </inkml:brush>
  </inkml:definitions>
  <inkml:trace contextRef="#ctx0" brushRef="#br0">205 5 8196,'0'0'1721,"0"0"-51,0 0 757,0 0-306,0 0-461,0-5 243,0 5-1766,0 0 0,0 0 1,0 0-1,0 0 0,0 0 0,0 0 0,0 0 0,0 0 1,0 0-1,0 0 0,0 0 0,1 0 0,-1 0 0,0 0 0,0 0 1,0 0-1,0 0 0,0 0 0,0 0 0,0 0 0,0 0-137,27 77 217,-18-55-153,-1 0 0,-1 1 0,1 10-64,-4-15-29,-1 1 1,0 0 0,-2 0 0,0 0 0,-1 0-1,-1 0 1,-2 9 28,2-24-30,-1 1 0,0-1 0,0 0 0,0 0 0,0 0 0,-1 0 0,1-1 0,-1 1 0,0-1 0,0 0 1,-1 1-1,1-1 0,-1-1 0,1 1 0,-1 0 0,0-1 0,0 0 0,0 0 0,-2 1 30,-9 3-421,-1 0-1,1 0 1,-1-2 0,-12 3 421,-34 1-2948,3-7-1673</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5:36.256"/>
    </inkml:context>
    <inkml:brush xml:id="br0">
      <inkml:brushProperty name="width" value="0.025" units="cm"/>
      <inkml:brushProperty name="height" value="0.025" units="cm"/>
    </inkml:brush>
  </inkml:definitions>
  <inkml:trace contextRef="#ctx0" brushRef="#br0">22 5 13638,'0'0'3226,"0"0"-1484,0 0 267,0 0-590,0 0-795,-8-2 6,230 0 37,-220 4-641,0 0 0,-1 0-1,1 0 1,-1 1 0,0-1 0,0 0 0,0 1 0,0-1-1,0 1 1,0 0 0,-1-1 0,0 1 0,1 0-1,-1 1-25,1 0 61,10 71 454,-2 1 0,-5 0 0,-2 0 0,-4 4-515,4 124 346,0-13 96,-2-129-369,0-60-83,0-1 0,-1 1 0,1 0 0,0-1 0,-1 1-1,0-1 1,1 1 0,-1-1 0,0 1 0,0-1 0,0 0 0,0 1 0,0-1 0,0 0 0,0 0 0,0 0 0,0 0 0,-1 0 0,1 0 0,0 0 0,-2 1 10,-36 17-446,25-12 249,-47 24-5432,-40 30 5629,56-33-5480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7T02:09:18.775"/>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29,'2285'0,"-2251"1,-1 2,1 1,-1 1,0 2,0 2,19 7,-3-1,-1-3,2-2,0-2,8-1,205 6,-142-10,92 15,-107-4,0-4,69-5,1058-7,-683 3,-466-6,0-3,0-3,72-21,-142 29,58-8,1 3,1 3,36 4,-11-1,53-9,-116 8,-1-3,0 0,-1-3,10-4,-13 5,0 1,1 1,0 2,0 1,1 1,30 3,49-3,462-21,-507 24</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9:23.456"/>
    </inkml:context>
    <inkml:brush xml:id="br0">
      <inkml:brushProperty name="width" value="0.05" units="cm"/>
      <inkml:brushProperty name="height" value="0.05" units="cm"/>
      <inkml:brushProperty name="color" value="#FF0066"/>
    </inkml:brush>
  </inkml:definitions>
  <inkml:trace contextRef="#ctx0" brushRef="#br0">0 160 5987,'0'0'2049,"0"0"-1108,0 0 129,0 0-5,0 0-454,0 0-337,5 0 5874,17-4-6119,42-50 168,-6 8-177,-42 32-48,0 1-1,17-10 29,-32 22-1,0 0 0,0 1 0,0-1 0,0 1 0,0 0-1,0-1 1,0 1 0,0 0 0,0-1 0,1 1 0,-1 0 0,0 0 0,0 0 0,0 0 0,0 0 0,0 0 0,0 0 0,0 0 0,0 1 0,1-1 0,-1 0 0,0 1 0,0-1 0,0 0 0,0 1 1,20 20 127,-19-19-58,-1 0 0,0 0 0,1 0 0,-1 0 0,1-1 0,0 1 0,-1 0 1,1-1-1,0 0 0,0 1 0,0-1 0,0 0 0,0 0 0,1 0 0,-1 0 0,0 0 0,0-1 1,1 1-1,-1 0-69,13-2 156,-1 1 0,1 1 0,-1 0 1,1 1-1,-1 1 0,0 0 1,6 2-157,-13-2-550,0 0 0,1-1 0,-1 0 0,1-1 0,-1 0 1,1 0-1,0-1 0,0 1 0,-1-2 0,1 1 0,2-1 550,7-6-4452</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9:24.177"/>
    </inkml:context>
    <inkml:brush xml:id="br0">
      <inkml:brushProperty name="width" value="0.05" units="cm"/>
      <inkml:brushProperty name="height" value="0.05" units="cm"/>
      <inkml:brushProperty name="color" value="#FF0066"/>
    </inkml:brush>
  </inkml:definitions>
  <inkml:trace contextRef="#ctx0" brushRef="#br0">10 132 5539,'0'0'1616,"0"0"-1021,0 0 360,0 0 449,0 0-665,-2 2-379,-5 1 1496,6-7-732,14-15-415,27-26-821,-30 34 141,1 1 0,0 1 0,0 0 0,1 0 0,0 1 0,5-2-29,-12 9 278,-1 1 0,0-1 0,1 1 0,-1 0 0,0 0 0,1 0 0,-1 0 0,0 1 0,5 1-278,17 1 227,55-5 699,-77 3-729,0 1 1,0 0-1,0-1 1,-1 2 0,1-1-1,-1 0 1,1 1-1,-1-1 1,0 1-1,0 0 1,1 2-198,17 12 444,-13-12-457,2 2 136,0-1 0,1 0 1,0-1-1,7 3-123,14-3-1782,-29-5 1273,0-1-1,0 1 1,0-1 0,-1 1 0,1-1-1,0 0 1,0 0 0,-1 0-1,1 0 1,1-2 509,19-14-4783</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2:09:26.059"/>
    </inkml:context>
    <inkml:brush xml:id="br0">
      <inkml:brushProperty name="width" value="0.05" units="cm"/>
      <inkml:brushProperty name="height" value="0.05" units="cm"/>
      <inkml:brushProperty name="color" value="#FF0066"/>
    </inkml:brush>
  </inkml:definitions>
  <inkml:trace contextRef="#ctx0" brushRef="#br0">221 0 5891,'0'0'3033,"0"0"-2259,0 0-233,0 0 142,0 0-408,-4 0-184,-3 0 402,-1 1 1,0-1 0,1 1-1,-1 1 1,1-1-1,0 1 1,-5 2-494,-5 3 258,13-6-183,1 0 1,0 0-1,0 1 1,0-1-1,0 1 1,0 0-1,0 0 1,0 0-1,0 0 1,1 0-1,-3 3-75,-5 7 365,-4 4 310,2 0-1,-1 1 0,1 2-674,8-12 133,0 1 0,1 0-1,-1 0 1,2 0 0,-1 1 0,1-1 0,0 1-1,1-1 1,0 2-133,-3 27 147,1-19 143,1 0 0,1 1 0,1-1 0,1 18-290,0-34 14,-1 1 0,1 0 0,-1 0 0,1 0 0,0-1 0,0 1 0,0 0 0,1-1 0,-1 1 0,0-1 0,1 0 0,0 1 0,-1-1 0,1 0 0,0 0 0,0 0 0,0 0 0,1 0 0,-1 0 0,0-1 0,1 1 0,-1-1 0,1 0 0,-1 0 0,1 0 0,0 0 0,-1 0 0,2 0-14,9 1 38,0 0 0,-1-1 1,1 0-1,0-1 0,12-2-38,8 1-6,-11 2 46,0-2 1,0 0-1,0-2 1,0 0 0,16-5-41,-30 5-15,-1 1 0,0-1 1,0 0-1,0-1 1,0 0-1,-1 0 1,1 0-1,-1-1 1,0 0-1,-1 0 1,1 0-1,-1-1 1,0 0-1,0 0 1,-1 0-1,1-1 1,-2 1-1,2-3 15,0-1 2,0-1-1,-1 1 1,0-1-1,-1 0 1,-1 0-1,1 0 1,-2 0 0,1-1-1,-2 1 1,1 0-1,-2-1 1,0-8-2,-2 12-31,-1-1 1,1 1-1,-1 0 0,-1 0 1,0 1-1,0-1 1,0 1-1,-1 0 1,0 1-1,0-1 1,-5-3 30,7 8 5,-1 0 0,1 0 1,-1 1-1,0-1 0,1 1 1,-1 0-1,0 1 0,0-1 0,1 1 1,-1 0-1,0 0 0,0 0 1,0 1-1,-3 0-5,-12 0 16,19-1-37,1 0 58,-34 0 540,28 0-451,-14-1-2566,2-9-4918,7-2-2382</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35:46.405"/>
    </inkml:context>
    <inkml:brush xml:id="br0">
      <inkml:brushProperty name="width" value="0.05" units="cm"/>
      <inkml:brushProperty name="height" value="0.05" units="cm"/>
      <inkml:brushProperty name="color" value="#FF0066"/>
    </inkml:brush>
  </inkml:definitions>
  <inkml:trace contextRef="#ctx0" brushRef="#br0">0 140 11477,'0'0'-624,"0"0"893,0 0 260,0 0 127,14 5-205,112 42 597,-50-20-337,-53-17-641,1-1-1,0-1 1,0-1-1,1-1 1,0-1 0,0-2-1,11 0-69,-17-2-1,-9-1-10,-1 1 0,0-1-1,0-1 1,0 0-1,0 0 1,0-1 0,0 0-1,-1 0 1,1-1-1,0 0 12,23-14 0,-17 9 8,0 0 1,0 0-1,0 1 1,1 1 0,0 1-1,0 0 1,1 1 0,-1 1-1,1 1 1,8-1-9,-18 3 53,-1 0 1,0 1-1,0 0 0,0 0 1,-1 0-1,1 0 0,0 1 1,0 0-1,-1 0 0,1 1 1,-1-1-1,0 1 1,1 1-1,-1-1 0,-1 1 1,1-1-1,2 4-53,-1-3 27,1 1 0,0-1 0,0 0 0,0-1-1,0 1 1,0-1 0,1-1 0,0 1 0,-1-2 0,1 1 0,0-1 0,0 0 0,0 0 0,0-1 0,0 0-1,0-1 1,6 0-27,17-5-20,0 0-1,-1-2 0,28-11 21,-22 7 45,22-4-20,0 2-1,1 3 1,0 2-1,1 3 0,0 3 1,14 2-25,-68 2 41,0-1 0,0 1 0,0 1 0,0-1-1,0 1 1,0 0 0,0 0 0,0 1-41,1 0 15,-1 0 0,1-1 0,-1 0-1,1 0 1,0-1 0,2 0-15,22 1-17,-1-3 0,0 0 0,1-2 0,10-3 17,118-28 33,-36 6 15,-38 15-104,0 3 0,0 5 0,50 3 56,-126 3 12,0 0 0,0 0-1,0 1 1,0 0 0,0 1-12,0-1-6,0 0 1,1 0 0,-1 0 0,0-1-1,1-1 6,9 0-17,25 1 3,-1-2 0,1-3 1,38-7 13,4-6-29,1 3 1,1 4-1,84 2 29,-151 10 1,1 0 0,0 2 0,-1 1 0,1 0 0,-1 2 0,18 8-1,55 15 21,-18-16-21,0-3 0,48 0 0,49 5 3,-74-6 5,69-4-8,-50-2 5,-57 1-15,0 3-1,14 6 11,-23-4-4,1-2-1,0-2 0,14-2 5,-5-4-97,381 6 56,-290-5-56,69-12 97,-188 9 17,151-5-68,-51 3 59,59-13-8,-23-4 6,1 6 1,12 8-7,414-7 75,-428 8-106,11 2 0,1-9-1,36-12 32,-112 9 16,1 4 1,95 3-17,-98 9 36,26 1 32,43-8-68,87-6 113,86 13-113,-132 2 23,61 9-16,1 1 4,-5-3 21,-1 0-5,-153-6-70,0 4 1,4 6 42,-3-3-128,100-4 128,-81-4 98,17 8-98,108 5-90,93-11 90,-76-3-30,531 0 4,-412-2 111,-306-3-97,-1-5-1,53-12 13,-53 6 23,1 4 0,55 3-23,-122 8 8,276-6 24,-106 4 35,-112 4-18,-1-4 1,7-5-50,91-5 49,-1 7 0,54 11-49,27-1 35,324 5-22,-115 0 107,-282-9-121,-47-2 68,0 6 1,81 15-68,-98-7-2,1-6-1,110-8 3,-81-1 0,-30-2-43,-1-6 0,103-22 43,-90 17 29,2 5 0,90 7-29,31-2-2,60-6 80,121-6-199,113 7-37,-394 11 191,-116 0-13,0 2 0,0 2 0,25 7-20,120 35 170,-31-7-133,26-4 2,121 5-39,186-6-47,-409-31-25,-1-4 0,0-3 0,0-3 0,59-14 72,-68 8-51,1 3 1,62-1 50,143 10-100,-123 2 79,182-2 960,-330 0-922,0 0-1,-1 0 0,1 0 0,0 1 0,0-1 1,-1 1-1,1 0 0,-1 0 0,1 0 0,0 1 0,-1-1 1,0 1-1,1 0 0,-1 0 0,0 0-16,-2-1-72,-11 0-3492,-26-1-2908</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5.619"/>
    </inkml:context>
    <inkml:brush xml:id="br0">
      <inkml:brushProperty name="width" value="0.025" units="cm"/>
      <inkml:brushProperty name="height" value="0.025" units="cm"/>
    </inkml:brush>
  </inkml:definitions>
  <inkml:trace contextRef="#ctx0" brushRef="#br0">1 71 15335,'0'0'3057,"0"0"-2304,0 0 1424,0 0-544,0 0-1089,0 0-544,0 0 0,39 0 0,-4 2-64,13 0 128,7-2-160,3 0-304,-5-2-801,-9-19-1216,-14-2-2657,-21-6-7620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35:47.220"/>
    </inkml:context>
    <inkml:brush xml:id="br0">
      <inkml:brushProperty name="width" value="0.05" units="cm"/>
      <inkml:brushProperty name="height" value="0.05" units="cm"/>
      <inkml:brushProperty name="color" value="#FF0066"/>
    </inkml:brush>
  </inkml:definitions>
  <inkml:trace contextRef="#ctx0" brushRef="#br0">0 139 19433,'0'0'389,"0"0"230,13-6-379,7-4-101,1 2-1,0 0 0,1 1 0,0 1 0,8-1-138,247-48 377,-165 30-1879,-71 19-386,-14 5-2651,-25 1-109</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35:47.556"/>
    </inkml:context>
    <inkml:brush xml:id="br0">
      <inkml:brushProperty name="width" value="0.05" units="cm"/>
      <inkml:brushProperty name="height" value="0.05" units="cm"/>
      <inkml:brushProperty name="color" value="#FF0066"/>
    </inkml:brush>
  </inkml:definitions>
  <inkml:trace contextRef="#ctx0" brushRef="#br0">37 1 13766,'0'0'1249,"0"0"-825,0 0 416,0 0 513,-2 18-275,-1 0-874,1-4-62,0 0 0,1 1 0,0-1 0,1 0 0,1 1 0,0-1 0,2 5-142,-2-13 76,33 223 2001,-30-180-2855,-2 1 0,-3 5 778,1-51-264,-1-1 0,1 1-1,-1-1 1,0 0 0,0 1-1,-1-1 1,1 0-1,-1 1 1,0-1 0,1 0-1,-1 0 1,-1 0 264,3-2-239,-1-1-1,0 1 1,1 0-1,-1 0 1,0-1 0,0 1-1,1 0 1,-1-1-1,0 1 1,0-1 0,0 1-1,0-1 1,1 1-1,-1-1 1,0 0-1,0 1 1,0-1 0,0 0-1,0 0 1,0 0-1,0 0 1,0 0 0,0 0-1,0 0 1,0 0-1,0 0 1,0 0 0,0 0-1,0-1 1,0 1-1,0 0 1,0-1 0,0 1-1,0-1 1,0 1-1,0-1 1,1 1-1,-1-1 1,0 0 0,0 1-1,1-1 1,-1 0-1,0 1 1,1-1 0,-1 0-1,0-1 240,-13-21-5456</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35:47.908"/>
    </inkml:context>
    <inkml:brush xml:id="br0">
      <inkml:brushProperty name="width" value="0.05" units="cm"/>
      <inkml:brushProperty name="height" value="0.05" units="cm"/>
      <inkml:brushProperty name="color" value="#FF0066"/>
    </inkml:brush>
  </inkml:definitions>
  <inkml:trace contextRef="#ctx0" brushRef="#br0">0 240 2513,'0'0'2836,"0"0"-686,0 0-373,0 0-88,0 0-323,10-14-422,35-46-325,-40 55-537,0 0-1,0 0 0,1 0 0,0 0 0,0 1 1,0 0-1,0 0 0,1 1 0,-1-1 0,1 1 1,6-1-82,11-6 101,50-26 64,-17 8-151,39-13-14,-95 41 172,0 0-1,0 0 1,0 0-1,0 1 1,0-1-1,1 0 1,-1 0-1,0 1 1,0-1-1,0 1 1,0-1-1,0 1 1,0-1-1,0 1 1,0 0-1,0-1 1,0 1-1,-1 0 1,1 0-1,0 0 0,0 0 1,-1 0-1,1 0 1,0 0-1,-1 0 1,1 0-1,-1 0 1,0 0-1,1 0 1,-1 0-172,19 45-260,-15-34 844,41 92 663,-23-61-9692,-22-43 532</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35:48.243"/>
    </inkml:context>
    <inkml:brush xml:id="br0">
      <inkml:brushProperty name="width" value="0.05" units="cm"/>
      <inkml:brushProperty name="height" value="0.05" units="cm"/>
      <inkml:brushProperty name="color" value="#FF0066"/>
    </inkml:brush>
  </inkml:definitions>
  <inkml:trace contextRef="#ctx0" brushRef="#br0">118 1 9861,'0'0'1307,"0"0"-141,0 0 795,0 0-459,0 0-499,0 4-78,1 13-391,-2-1 0,0 1 0,-1-1-1,0 1 1,-2-1 0,0 0 0,-3 7-534,-13 34 735,-11 20-735,27-68-49,0 2-415,-1 1 0,-1-1 0,0-1 0,-3 5 464,9-14-180,0-1 0,-1 0 0,1 1 0,0-1 0,0 0 0,0 0 0,0 1 0,-1-1 0,1 0 0,0 1 0,0-1 0,-1 0 0,1 0 0,0 0 1,-1 1-1,1-1 0,0 0 0,0 0 0,-1 0 0,1 0 0,0 0 0,-1 1 0,1-1 0,0 0 0,-1 0 0,1 0 0,0 0 0,-1 0 0,1 0 0,-1 0 0,1 0 0,0 0 0,-1 0 180,-1-4-5853</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35:48.560"/>
    </inkml:context>
    <inkml:brush xml:id="br0">
      <inkml:brushProperty name="width" value="0.05" units="cm"/>
      <inkml:brushProperty name="height" value="0.05" units="cm"/>
      <inkml:brushProperty name="color" value="#FF0066"/>
    </inkml:brush>
  </inkml:definitions>
  <inkml:trace contextRef="#ctx0" brushRef="#br0">0 165 9700,'0'0'3181,"0"0"-1738,0 0 27,0 0-248,6 4-523,13 17-95,0 1 0,-1 1 0,-1 0 0,-2 1 0,0 1 0,2 8-604,1-1 222,1-1 0,1 0-1,2-1 1,1-1-222,-22-28-13,0 1-1,0-1 1,1 0-1,-1 1 1,0-1-1,1 0 1,-1 0-1,0 0 1,1 0-1,0 0 1,-1 0-1,1-1 1,-1 1-1,1 0 1,0-1-1,0 1 1,-1-1 0,1 0-1,0 0 1,0 1-1,-1-1 1,1 0-1,0 0 1,0-1-1,0 1 1,-1 0-1,1-1 1,0 1-1,-1-1 1,1 1-1,0-1 1,-1 0-1,1 0 1,0 0-1,-1 0 1,0 0-1,1 0 1,-1 0-1,1 0 1,-1 0-1,0-1 1,0 1 0,0 0-1,1-2 14,7-9 23,-1 0 0,0 0 0,-1 0 0,-1-1 0,3-5-23,-4 7 1,40-96 226,-4-3 1,3-27-228,-34 106 172,-8 25 119,0-1-5924,-2 5 572</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35:53.590"/>
    </inkml:context>
    <inkml:brush xml:id="br0">
      <inkml:brushProperty name="width" value="0.05" units="cm"/>
      <inkml:brushProperty name="height" value="0.05" units="cm"/>
      <inkml:brushProperty name="color" value="#FF0066"/>
    </inkml:brush>
  </inkml:definitions>
  <inkml:trace contextRef="#ctx0" brushRef="#br0">1 44 8356,'0'0'229,"0"0"-501,0 0 368,0 0 352,10 0 161,12-1-412,26 1 1277,-1 1 0,38 7-1474,-56-4-8,-1-1 0,1-1 0,-1-2 0,1-1 0,-1-1 0,1-1 0,-1-2 0,18-5 8,-5 3-79,0 1-1,1 3 1,-1 1 0,17 2 79,-13 1-161,-1-3 0,1-1 0,26-6 161,-42 5 26,1 1 1,-1 2 0,1 1 0,11 2-27,22-1-43,337-3 896,-383 3-805,1 1 0,-1 1-1,0 0 1,0 1-1,8 4-47,-4-2 16,-1-1 0,1 0 0,10-1-16,62 3-1,-29-4 31,0 4 0,18 5-30,-10-1 302,-1-3 1,60-2-303,-38-2 763,24 7-763,-52-2 18,36 5 60,0-4 0,26-4-78,352 4 93,216-6 138,-418-5-201,-116 10 98,1 0-119,-6-10-52,176 4 3,-231 6 72,-41-3 5,29-2-37,135-2 93,246-4 196,-317-12-300,31 0 38,-130 12 50,59 1-9,-1-6 0,47-11-68,-24-3 352,1 6 0,66 4-352,335 10 1793,-481-3-1294,-1-2-1,0-3 0,0-3-498,-5 1 363,1 3-1,0 2 1,29 0-363,203 14 1435,-246-8-1352,-28-1-122,0 1 1,1-1 0,-1 2-1,0 0 1,1 0 0,-1 0-1,0 1 1,6 3 38,-14-5-1176,-5 0-1938,-13 0-2312</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35:57.342"/>
    </inkml:context>
    <inkml:brush xml:id="br0">
      <inkml:brushProperty name="width" value="0.05" units="cm"/>
      <inkml:brushProperty name="height" value="0.05" units="cm"/>
      <inkml:brushProperty name="color" value="#FF0066"/>
    </inkml:brush>
  </inkml:definitions>
  <inkml:trace contextRef="#ctx0" brushRef="#br0">1 318 10661,'0'0'525,"0"0"577,0 0 134,0 0-260,0 0-341,0 0-211,21-10 216,56-7-455,0 4 0,1 2-1,0 5 1,0 3 0,24 4-185,-26 6-26,-39-2-50,31-1 76,-24-5-56,1-2 0,-1-1 0,23-7 56,86-13 19,0 7-1,113 2-18,-171 14 6,-7 0-23,0-3-1,64-13 18,-54-1-46,-15 1-125,0 4 1,1 4-1,28 2 171,22 10-170,11 6 170,6-1-17,-91-7-11,0 2 1,-1 4 0,32 7 27,22 14-36,-42-9 13,1-3 0,0-3 1,20-2 22,235 23 53,-243-27-161,0-4 0,51-5 108,-16 0 0,-46 3-13,0 4 0,40 9 13,39 2-127,-1-8 0,128-9 127,-100-1 11,-139 4-2,1 2 1,15 4-10,-16-2-23,1-2 0,15-1 23,183-12 50,-189 7-76,263-27-193,9-15 219,-320 44-2,86-9-104,70 2 106,-72 6-4,83-14 4,-33-3 78,0 6-1,71 5-77,-129 3 10,0-4 0,-1-3 0,37-11-10,30-5 45,-46 17-17,1 3 1,1 5-1,26 6-28,-7-1 32,0-5 0,0-5-32,6-1 208,99 7-208,68-2 195,-239-3-160,0-3 1,17-6-36,-23 5 32,0 1 1,1 3-1,9 1-32,220 3 318,110-5-86,-267 0-184,0 5 0,0 6 0,26 7-48,32 3 81,68-8-81,109 7 68,-112 0-80,1-11 0,43-12 12,-92 5 120,-90 5-8,0-5 0,28-9-112,-90 8-1,68-11 48,1 4 1,55 4-48,-134 9 16,88 0 170,80 12-186,197 17 60,-115-12 19,20-8 21,-153-8-82,134 2 16,336 17 30,-430-11-132,124-12 68,-74-1-23,-199 4-43,1-2-1,-1-1 0,19-6 67,-3 1 3,1 3 0,-1 2 0,17 3-3,21-1-38,-62-2 11,1-2 1,-1 0-1,15-7 27,54-8 59,-41 15 10,1 3 0,7 2-69,-28 0 198,-28 7-356,-11-6-3080,-2-1-964</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35:59.783"/>
    </inkml:context>
    <inkml:brush xml:id="br0">
      <inkml:brushProperty name="width" value="0.05" units="cm"/>
      <inkml:brushProperty name="height" value="0.05" units="cm"/>
      <inkml:brushProperty name="color" value="#FF0066"/>
    </inkml:brush>
  </inkml:definitions>
  <inkml:trace contextRef="#ctx0" brushRef="#br0">1 61 10389,'0'0'5378,"0"0"-4137,0 0-473,0 0 0,0 0-485,0-1-249,0 1 0,0 0 0,0-1 1,0 1-1,0-1 0,0 1 0,1 0 0,-1-1 0,0 1 0,0 0 0,0-1 0,1 1 0,-1 0 0,0-1 0,0 1 0,1 0 0,-1 0 0,0-1 0,1 1 0,-1 0 1,0 0-1,1-1 0,-1 1 0,0 0 0,1 0 0,-1 0 0,1 0 0,-1 0 0,0 0 0,1-1-34,118 0 3035,-63-1-2885,-1-2 0,13-5-150,-28 2-646,103-16 1757,-94 19-3646,0 3-3559,-51 1 1671</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36:00.109"/>
    </inkml:context>
    <inkml:brush xml:id="br0">
      <inkml:brushProperty name="width" value="0.05" units="cm"/>
      <inkml:brushProperty name="height" value="0.05" units="cm"/>
      <inkml:brushProperty name="color" value="#FF0066"/>
    </inkml:brush>
  </inkml:definitions>
  <inkml:trace contextRef="#ctx0" brushRef="#br0">55 0 13574,'0'0'1558,"0"0"-981,0 0 652,0 0 495,0 0-518,-3 14-707,-4 28 7,2 0 0,2 0 0,1 5-506,3 147 1166,0-78-1148,0-81-98,0-21-548,-1 0-1,0-1 1,-1 1-1,0 0 0,-4 14 629,5-28-272,0 1-1,0 0 0,0 0 0,0-1 0,-1 1 0,1 0 0,0 0 0,0-1 0,-1 1 0,1 0 0,-1-1 0,1 1 0,0-1 1,-1 1-1,0 0 0,1-1 0,-1 1 0,1-1 0,-1 1 0,1-1 0,-1 0 0,0 1 0,1-1 0,-1 0 0,0 1 1,0-1-1,1 0 0,-1 0 0,0 1 0,0-1 0,1 0 0,-1 0 0,0 0 0,0 0 0,1 0 0,-1 0 0,-1 0 273,-9-2-7347</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36:00.443"/>
    </inkml:context>
    <inkml:brush xml:id="br0">
      <inkml:brushProperty name="width" value="0.05" units="cm"/>
      <inkml:brushProperty name="height" value="0.05" units="cm"/>
      <inkml:brushProperty name="color" value="#FF0066"/>
    </inkml:brush>
  </inkml:definitions>
  <inkml:trace contextRef="#ctx0" brushRef="#br0">1 267 5330,'0'0'2594,"0"0"-972,0 0 104,0 0-334,0 0-431,5-10-251,-2 4-629,0-1-10,1 1 0,0 0-1,0 0 1,0 0-1,0 0 1,1 1-1,0-1 1,0 1-1,1 0 1,2-1-71,221-171-56,-229 177 150,1-1 0,0 0 1,-1 0-1,1 1 0,0-1 1,0 0-1,0 1 1,-1-1-1,1 1 0,0-1 1,0 1-1,0-1 0,0 1 1,0 0-1,0 0 1,0-1-1,0 1 0,0 0 1,0 0-1,0 0 0,0 0 1,0 0-1,0 0 1,0 0-1,0 0 0,0 0 1,0 1-1,0-1 0,0 0 1,0 1-95,1 1 233,0 0 1,-1 1-1,1-1 1,-1 1 0,0-1-1,0 1 1,0-1-1,0 1 1,0 0-1,0 1-233,-1-3-108,70 234 2285,-70-235-2218,6 14-354,-6-14 229,0 0-1,0 1 1,0-1-1,0 1 1,1-1-1,-1 0 1,0 1 0,0-1-1,0 0 1,1 1-1,-1-1 1,0 0-1,0 0 1,1 1-1,-1-1 1,0 0-1,1 0 1,-1 1-1,0-1 1,1 0-1,-1 0 1,1 0-1,-1 0 1,0 0 0,1 1-1,-1-1 1,0 0-1,1 0 1,-1 0-1,1 0 1,-1 0-1,1 0 167,3-4-5861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5.990"/>
    </inkml:context>
    <inkml:brush xml:id="br0">
      <inkml:brushProperty name="width" value="0.025" units="cm"/>
      <inkml:brushProperty name="height" value="0.025" units="cm"/>
    </inkml:brush>
  </inkml:definitions>
  <inkml:trace contextRef="#ctx0" brushRef="#br0">233 1 16552,'0'0'2150,"0"0"-1038,0 0 612,-5 20-684,-11 41-897,-7 28-67,-26 64-76,30-111 167,-20 33-167,21-44 12,2 0 0,1 0 0,-10 34-12,23-53-134,0 0 1,0 0 0,1 1-1,0-1 1,2 12 133,-1-9-334,0-14 311,0 0-1,1 0 0,-1 1 0,1-1 0,0 0 1,-1 0-1,1 0 0,0 0 0,-1 0 0,1 0 1,0 0-1,0 0 0,0 0 0,0 0 0,0 0 1,0-1-1,0 1 0,0 0 0,0-1 0,1 1 1,-1-1-1,0 1 0,0-1 0,1 1 0,-1-1 1,0 0 23,41 10-148,-33-8 127,299 51 11,-296-52-97,46 5-1232,-22-11-2668,-14-7-553</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36:00.781"/>
    </inkml:context>
    <inkml:brush xml:id="br0">
      <inkml:brushProperty name="width" value="0.05" units="cm"/>
      <inkml:brushProperty name="height" value="0.05" units="cm"/>
      <inkml:brushProperty name="color" value="#FF0066"/>
    </inkml:brush>
  </inkml:definitions>
  <inkml:trace contextRef="#ctx0" brushRef="#br0">1 0 9588,'0'0'5363,"0"0"-3893,0 0-246,0 0 727,0 0-769,0 2-742,7 49 643,-2 0 1,-2 8-1084,3 44 562,0-34-629,14 117 381,2-66-3747,-18-110 0,-3-8-1713</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36:01.543"/>
    </inkml:context>
    <inkml:brush xml:id="br0">
      <inkml:brushProperty name="width" value="0.05" units="cm"/>
      <inkml:brushProperty name="height" value="0.05" units="cm"/>
      <inkml:brushProperty name="color" value="#FF0066"/>
    </inkml:brush>
  </inkml:definitions>
  <inkml:trace contextRef="#ctx0" brushRef="#br0">35 172 8004,'0'0'1763,"0"0"-1077,0 0 776,0 0 395,0 0-806,0-5-523,0-24 499,4 18 1969,10-10-3160,-9 14 392,1-1-236,0 0 0,0 0 0,0 1-1,1-1 1,1 1 0,-1 1 0,1 0-1,0 0 1,0 0 0,1 1 0,0 0-1,0 1 1,1-1 8,-4 3-23,-1 0 0,1 1 0,0 0 0,0 0-1,-1 0 1,1 0 0,0 1 0,0 0 0,0 0 0,0 1 0,0-1-1,-1 1 1,1 1 0,0-1 0,-1 1 0,1 0 0,-1 0 0,1 1-1,-1-1 1,0 1 0,0 0 0,3 3 23,37 24 209,-30-22-237,-1 2 0,0 0-1,4 4 29,-14-10 42,0 0-1,0 0 0,0 1 0,-1-1 0,1 1 1,-1 0-1,0 0 0,-1 0 0,1 0 0,-1 0 1,0 0-1,0 2-41,0 0 62,0-1-1,-1 1 1,0 0 0,0 0 0,0-1-1,-1 1 1,0 0 0,0 0 0,-1 0-1,0 4-61,-1-7 67,1 1-1,-1-1 1,0 0-1,0 0 1,0 0-1,0 0 1,-1-1-1,1 1 0,-1-1 1,0 1-1,0-1 1,-1 0-1,1 0 1,-1 0-1,1-1 1,-4 3-67,-6 1 139,0 0 1,0-1 0,0-1-1,-1 0 1,1-1 0,-1 0 0,0-1-1,-8 0-139,-20 4 281,-56 19 674,92-24-1474,0 0 0,0 0 1,0 0-1,0-1 0,0 0 1,-3 0 518,4-1-530,-1 1 0,1 0 0,-1 1 1,1-1-1,0 1 0,0 0 0,-1 0 1,1 1 529,-15 6-3231,1 0-2604</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1:46.118"/>
    </inkml:context>
    <inkml:brush xml:id="br0">
      <inkml:brushProperty name="width" value="0.025" units="cm"/>
      <inkml:brushProperty name="height" value="0.025" units="cm"/>
      <inkml:brushProperty name="color" value="#FF0066"/>
    </inkml:brush>
  </inkml:definitions>
  <inkml:trace contextRef="#ctx0" brushRef="#br0">0 57 16536,'0'0'181,"0"0"270,0 0 475,0 0-153,3 9-234,0-9-509,-2-13 50,-1-38-94,0 49 11,0 6 1,0 1 2,0 0 13,0-5-66,0 0-35,0 0 29,0 0-96,0 0-74,3 24-1229,-1-18-8447,0-6 2342</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1:52.068"/>
    </inkml:context>
    <inkml:brush xml:id="br0">
      <inkml:brushProperty name="width" value="0.025" units="cm"/>
      <inkml:brushProperty name="height" value="0.025" units="cm"/>
      <inkml:brushProperty name="color" value="#FF0066"/>
    </inkml:brush>
  </inkml:definitions>
  <inkml:trace contextRef="#ctx0" brushRef="#br0">0 3 8660,'0'0'2137,"0"0"-1163,0 0 328,0 0 256,0 0-504,0 0-358,1 0-586,-1 0 0,0-1 0,0 1 0,0 0 0,0 0 1,0 0-1,0 0 0,1 0 0,-1 0 0,0-1 0,0 1 0,0 0 0,0 0 1,1 0-1,-1 0 0,0 0 0,0 0 0,0 0 0,0 0 0,1 0 1,-1 0-1,0 0 0,0 0 0,0 0 0,1 0 0,-1 0 0,0 0 0,0 0 1,0 0-1,0 0 0,1 0 0,-1 0 0,0 0 0,0 0 0,0 1 0,0-1 1,1 0-1,-1 0 0,0 0 0,0 0 0,0 0 0,0 0 0,0 1-110,-2 140 374,0 7 61,7 7-435,4-84 83,2 0 0,6 12-83,1 2 258,-5 6-100,-9-56-26,1 1-1,7 20-131,-12-56-64,0 0-1,0 0 0,0 0 0,0 0 0,0 0 0,0 0 1,0 0-1,0 1 0,0-1 0,0 0 0,0 0 0,1 0 1,-1 0-1,0 0 0,0 0 0,0 1 0,0-1 1,0 0-1,0 0 0,-1 0 0,1 0 0,0 0 0,0 0 1,0 1-1,0-1 0,0 0 0,0 0 0,0 0 0,0 0 1,0 0-1,0 0 0,0 0 0,0 1 0,0-1 0,0 0 1,-1 0-1,1 0 0,0 0 0,0 0 0,0 0 0,0 0 1,0 0-1,0 0 0,-1 0 0,1 0 0,0 0 0,0 0 1,0 0-1,0 0 0,0 0 0,0 0 0,-1 0 65,-7-4-4304,-8-16-4052</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1:53.158"/>
    </inkml:context>
    <inkml:brush xml:id="br0">
      <inkml:brushProperty name="width" value="0.025" units="cm"/>
      <inkml:brushProperty name="height" value="0.025" units="cm"/>
      <inkml:brushProperty name="color" value="#FF0066"/>
    </inkml:brush>
  </inkml:definitions>
  <inkml:trace contextRef="#ctx0" brushRef="#br0">10 181 8228,'0'0'2145,"0"0"-1038,0 0 411,0 0 43,0 0-617,0-5-421,2-2-335,-1-1-1,1 0 1,0 1 0,1-1 0,0 1-1,0 0 1,0 0 0,1 0-1,0 0 1,0 1 0,1-1-1,0 1 1,0 0 0,0 1-1,1-1 1,0 1 0,0 0 0,6-3-188,-3 2-15,1 0 0,0 0 0,1 1 0,-1 0 0,1 1 0,0 0 0,0 1 0,0 0 0,1 1 0,-1 0 0,1 0 0,8 1 15,85 1-753,-102 1 731,-1-1 0,1 1 0,0 0 0,-1 0 0,1 0-1,-1 0 1,1 0 0,-1 0 0,0 1 0,1-1 0,-1 1 0,0 0-1,0-1 1,0 1 0,0 1 22,31 34-62,-27-30 35,0 1 16,0 1-1,0 1 1,0-1 0,-2 1-1,1-1 1,-1 1 0,0 1-1,-1-1 1,0 0-1,-1 1 1,1 5 11,0 18 163,-1 0 0,-3 33-163,1-19 106,-1-34-25,0 0 1,-1 0-1,0 0 0,-1-1 1,-1 1-1,0-1 1,-5 9-82,-2 4 226,-1-1 0,-2-1 0,-6 9-226,17-30 46,0 1 0,0-1-1,0 0 1,0 0-1,-1 0 1,0 0 0,1-1-1,-1 0 1,0 1-1,0-1 1,0 0 0,-1-1-1,1 1 1,-3 0-46,-69 13 170,44-10-48,-4 2 112,0-2-1,-1-1 0,0-2-233,-27-5-3850,57-1 176,-4-5-3668</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1:54.687"/>
    </inkml:context>
    <inkml:brush xml:id="br0">
      <inkml:brushProperty name="width" value="0.025" units="cm"/>
      <inkml:brushProperty name="height" value="0.025" units="cm"/>
      <inkml:brushProperty name="color" value="#FF0066"/>
    </inkml:brush>
  </inkml:definitions>
  <inkml:trace contextRef="#ctx0" brushRef="#br0">316 983 4434,'0'0'3193,"0"0"-2109,0 0 202,0 0 506,0 0-498,0 0-440,0 0-94,0 0-7,0 0-70,0 0-86,0 0 1,0 0-6,0 0-165,0-10 53,-2-8-487,0 0 0,-2 0 1,0 1-1,-1-1 0,-1 1 0,-2-2 7,-1-8 15,-16-45-2,2 9 26,3-2 0,3 0 0,-7-51-39,8-33 111,5 38 536,-6-8-647,10 63 99,5 54-10,-2 7-72,-2 10-9,-22 86 242,21-69-109,-2 0-1,-1 0 0,-1-1 0,-16 29-140,27-59-9,0-1 0,-1 1 0,1 0 0,0 0 0,-1-1 0,1 1 0,-1 0 0,1 0 0,-1-1 0,1 1-1,-1-1 1,0 1 0,1 0 0,-1-1 0,0 1 0,1-1 0,-1 1 0,0-1 0,0 0 0,0 1 9,1-2-7,0 0 1,1 0 0,-1 0 0,0 1-1,1-1 1,-1 0 0,0 0 0,1 0-1,-1 1 1,1-1 0,-1 0 0,1 0-1,-1 1 1,1-1 0,0 1 0,-1-1-1,1 0 1,0 1 0,0-1 0,0 1 6,7-7-39,1 0 0,0 1 0,0 0 0,1 0 0,0 1 0,0 1 0,0-1 0,0 2 0,1-1 0,0 1 0,-1 1 0,10-1 39,16 0-377,0 1 0,1 2 0,9 2 377,27 0-610,-71-2 580,0-1 0,-1 0 1,1 1-1,0-1 0,-1 0 1,1 0-1,0 0 0,-1 0 0,1 0 1,-1-1-1,0 1 0,1 0 1,-1-1-1,0 1 0,0-1 1,0 1-1,0-1 0,0 1 1,0-1-1,-1 0 0,1 0 1,0 1-1,-1-1 0,1 0 0,-1 0 1,0 0-1,0 1 0,1-2 30,0-2 16,-1 0-1,1 0 0,0 0 0,-1 1 0,0-1 0,0 0 1,-1 0-1,1 0 0,-1 0 0,0 1 0,-1-3-15,0 4 105,-1-1-1,0 0 1,1 1-1,-2 0 0,1 0 1,0 0-1,0 0 1,-1 0-1,0 1 1,1-1-1,-1 1 0,0 0 1,0 0-1,-3 0-104,-63-23 1186,63 23-1070,-17-5 139,13 5-146,1-1 1,0 0 0,1-1-1,-1 0 1,0 0-1,1-1 1,0 0-1,0 0 1,1-1-1,-3-2-109,9 5-461,-13-11 1544,7 10-2382,0 5-3480,2 8-2848</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1:55.556"/>
    </inkml:context>
    <inkml:brush xml:id="br0">
      <inkml:brushProperty name="width" value="0.025" units="cm"/>
      <inkml:brushProperty name="height" value="0.025" units="cm"/>
      <inkml:brushProperty name="color" value="#FF0066"/>
    </inkml:brush>
  </inkml:definitions>
  <inkml:trace contextRef="#ctx0" brushRef="#br0">5 164 9604,'0'0'2385,"0"0"-1603,0 0 387,0 0 365,0 0-526,-4 1-448,4-1-373,0 0-1,0 0 1,0 0-1,0 0 0,0 0 1,0 0-1,0 0 1,0 0-1,0 0 0,0 0 1,0 0-1,0 0 1,0 1-1,0-1 1,0 0-1,0 0 0,0 0 1,0 0-1,0 0 1,0 0-1,0 0 0,0 0 1,0 0-187,43-2 23,-1-1 0,1-2 0,-1-2 0,11-5-23,166-50 151,-22 4-82,-164 52-1521,-1 1 0,1 2 0,0 1 0,16 1 1452,-48 1-4773,-1 0-4895</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1:56.225"/>
    </inkml:context>
    <inkml:brush xml:id="br0">
      <inkml:brushProperty name="width" value="0.025" units="cm"/>
      <inkml:brushProperty name="height" value="0.025" units="cm"/>
      <inkml:brushProperty name="color" value="#FF0066"/>
    </inkml:brush>
  </inkml:definitions>
  <inkml:trace contextRef="#ctx0" brushRef="#br0">19 0 8900,'0'0'2625,"0"0"-1624,0 0 458,0 0 99,0 0-485,-3 0-249,-10 0-29,10 0 88,3 0-120,0 0-35,0 0-207,0 0-105,0 0-197,0 0-91,3 3-80,38 25-278,1-2 0,1-2 0,1-1 0,0-3 0,2-1 0,40 10 230,-85-29-16,1 1-1,-1-1 0,0 1 0,1-1 1,-1 1-1,0 0 0,1-1 0,-1 1 0,0 0 1,0 0-1,0 0 0,0 0 0,0 0 1,0 0-1,0 0 0,0 0 0,0 1 1,0-1-1,-1 0 0,1 1 0,0-1 0,-1 0 1,1 2 16,-1 1 32,1 0 0,-1 0 0,0 0 0,0 0 1,-1 1-1,1-1 0,-1 0 0,0 1-32,-3 11 159,-1 1-1,0-1 1,-1-1-1,-1 1 0,-1-1 1,-6 10-159,-20 29 817,-8 5-817,21-29 191,-73 103 940,87-110-1228,7-21-127,0-1 0,0 1 0,0-1 0,-1 1 0,1-1 1,0 0-1,-1 1 0,1-1 0,-1 1 0,1-1 0,-1 0 0,0 1 0,0-1 0,1 0 0,-1 1 0,0-1 0,0 0 0,0 0 0,-1 0 0,1 0 0,0 0 0,0 0 0,-2 0 224,-9 4-4557</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1:57.492"/>
    </inkml:context>
    <inkml:brush xml:id="br0">
      <inkml:brushProperty name="width" value="0.025" units="cm"/>
      <inkml:brushProperty name="height" value="0.025" units="cm"/>
      <inkml:brushProperty name="color" value="#FF0066"/>
    </inkml:brush>
  </inkml:definitions>
  <inkml:trace contextRef="#ctx0" brushRef="#br0">4 160 10613,'0'0'2614,"0"0"-1442,0 0 202,0 0 266,0 0-394,0 0-547,0 0-609,0 0 0,-1-1 0,1 1 0,0 0 0,0 0-1,-1 0 1,1-1 0,0 1 0,0 0 0,0 0 0,0 0 0,0-1 0,-1 1-1,1 0 1,0 0 0,0-1 0,0 1 0,0 0 0,0-1 0,0 1-1,0 0 1,0 0 0,0-1 0,0 1 0,0 0 0,0 0 0,0-1 0,0 1-1,0 0 1,0 0 0,0-1 0,0 1 0,0 0 0,0-1 0,1 1-90,15-5 124,0 0 1,0 1-1,0 1 1,1 1 0,-1 0-1,3 1-124,27-4 122,79-9 87,-60 8-738,0-3-1,0-2 1,18-9 529,-82 20-49,7-2-419,0-1 0,0 0 1,0 0-1,0-1 0,0 0 468,9-12-3495,-16 14 2864,0 0-1,0 1 1,0-1-1,-1 0 1,1 0 0,-1 1-1,1-1 1,-1 0 0,0 0-1,1 0 1,-1 0 0,0 0 631,0-3-6838</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1:57.838"/>
    </inkml:context>
    <inkml:brush xml:id="br0">
      <inkml:brushProperty name="width" value="0.025" units="cm"/>
      <inkml:brushProperty name="height" value="0.025" units="cm"/>
      <inkml:brushProperty name="color" value="#FF0066"/>
    </inkml:brush>
  </inkml:definitions>
  <inkml:trace contextRef="#ctx0" brushRef="#br0">0 0 12630,'0'0'1990,"0"0"-1328,0 0 375,0 0 119,0 0-465,0 7-323,3 20 294,1 1 0,1-1-1,1 0 1,2-1 0,1 3-662,7 26 298,31 111-598,-14-58-4835,-23-75 771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6.318"/>
    </inkml:context>
    <inkml:brush xml:id="br0">
      <inkml:brushProperty name="width" value="0.025" units="cm"/>
      <inkml:brushProperty name="height" value="0.025" units="cm"/>
    </inkml:brush>
  </inkml:definitions>
  <inkml:trace contextRef="#ctx0" brushRef="#br0">0 5 15735,'0'0'3074,"0"0"-2978,0 0 1024,0 0 177,134 0-721,-38 0-464,10 0-112,7 0-592,-2 0-561,-10 0-3473,-15-4-4562</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1:58.155"/>
    </inkml:context>
    <inkml:brush xml:id="br0">
      <inkml:brushProperty name="width" value="0.025" units="cm"/>
      <inkml:brushProperty name="height" value="0.025" units="cm"/>
      <inkml:brushProperty name="color" value="#FF0066"/>
    </inkml:brush>
  </inkml:definitions>
  <inkml:trace contextRef="#ctx0" brushRef="#br0">0 0 14679,'0'0'829,"0"0"65,0 0 880,0 0-448,0 0-800,3 13-65,36 159 2225,28 67-2686,28 115-3654,-85-301 66,-7-20-1852,-3-14-4653</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1:58.542"/>
    </inkml:context>
    <inkml:brush xml:id="br0">
      <inkml:brushProperty name="width" value="0.025" units="cm"/>
      <inkml:brushProperty name="height" value="0.025" units="cm"/>
      <inkml:brushProperty name="color" value="#FF0066"/>
    </inkml:brush>
  </inkml:definitions>
  <inkml:trace contextRef="#ctx0" brushRef="#br0">1 155 8676,'0'0'1579,"0"0"-1074,0 0-1,0 0 523,9-20-205,32-61-403,-39 77-380,0 1 0,1-1 1,-1 1-1,1-1 1,0 1-1,0 0 1,0 0-1,1 0 1,-1 1-1,0-1 1,1 1-1,0 0 0,0 0 1,0 0-1,0 0 1,4-1-40,0 1 67,1 1 1,-1 0 0,1 0-1,0 1 1,0 0-1,3 0-67,4 1 31,-9-1-39,0 0-1,-1 0 1,1 1 0,0 0 0,-1 1 0,1 0 0,-1 0-1,0 0 1,0 1 0,1-1 0,-2 2 0,1-1 0,0 1-1,-1-1 1,1 1 0,-1 1 0,0-1 0,0 1 0,-1 0 0,0 0-1,0 1 1,2 2 8,1 3 90,-2-1 0,0 1-1,0 1 1,-1-1 0,0 1-1,-1-1 1,0 1-1,-1 0 1,0 0 0,-1 0-1,0 0 1,-1 2-90,0-5 248,0-1-1,-1 1 1,0-1-1,0 0 1,-1 1 0,0-1-1,0 0 1,-1 0-1,0 0 1,-4 7-248,5-11 59,-1 0 0,0 0 0,0 0 0,0-1 1,-1 1-1,1-1 0,-1 0 0,0 0 0,0 0 0,0 0 0,0-1 0,0 1 0,-1-1 1,1 0-1,-1 0 0,1-1 0,-1 1 0,0-1 0,-3 0-59,-2 1-181,0-1-1,0 0 1,1-1 0,-1 0-1,0-1 1,0 0-1,1 0 1,-3-2 181,-44-16-4984,40 13-104</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1:59.660"/>
    </inkml:context>
    <inkml:brush xml:id="br0">
      <inkml:brushProperty name="width" value="0.025" units="cm"/>
      <inkml:brushProperty name="height" value="0.025" units="cm"/>
      <inkml:brushProperty name="color" value="#FF0066"/>
    </inkml:brush>
  </inkml:definitions>
  <inkml:trace contextRef="#ctx0" brushRef="#br0">275 888 8436,'0'0'2075,"0"0"-1378,0 0 210,0 0-350,4 5-546,-4-5 47,0 0 0,0 0 0,0 0-1,0 0 1,0 0 0,0 0 0,0 0 0,1 0-1,-1 0 1,0 1 0,0-1 0,0 0 0,0 0-1,0 0 1,0 0 0,0 0 0,0 0 0,0 0-1,0 0 1,0 0 0,0 0 0,1 0 0,-1 0-1,0 0 1,0 1 0,0-1 0,0 0 0,0 0-1,0 0 1,0 0 0,0 0 0,0 0 0,1 0-1,-1 0 1,0 0 0,0 0 0,0 0 0,0 0 0,0 0-1,0 0 1,0 0 0,0 0 0,1-1 0,-1 1-1,0 0 1,0 0 0,0 0 0,0 0 0,0 0-1,0 0 1,0 0 0,0 0 0,0 0 0,0 0-1,0 0 1,1 0 0,-1 0 0,0-1 0,0 1-1,0 0 1,0 0 0,0 0 0,0 0 0,0 0-1,0 0 1,0 0 0,0 0 0,0 0 0,0-1-58,0-28 216,1-30 32,-3 0 0,-2-1 0,-10-43-248,5 60 68,-29-141 2956,0-64-3024,34 141 350,-1 110 71,-1 8-183,-19 78 97,11-31-247,-3-1 0,-2-1 1,-3 0-1,-2-2 0,-5 4-88,28-56 257,-8 10-1710,6-13-853,2-8-691,1-22-1392</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00.006"/>
    </inkml:context>
    <inkml:brush xml:id="br0">
      <inkml:brushProperty name="width" value="0.025" units="cm"/>
      <inkml:brushProperty name="height" value="0.025" units="cm"/>
      <inkml:brushProperty name="color" value="#FF0066"/>
    </inkml:brush>
  </inkml:definitions>
  <inkml:trace contextRef="#ctx0" brushRef="#br0">0 27 12550,'0'0'1334,"0"0"-745,0 0 433,0 0-326,10-4-333,-6 2-495,5-2 616,0 0 1,0 1-1,1 0 0,8-2-484,-14 4 143,-1 1 0,1-1 0,-1 1 0,0 0 0,1 0-1,-1 0 1,0 1 0,1-1 0,-1 1 0,0 0 0,1 0 0,-1 0-1,0 0 1,0 0 0,0 1 0,0-1 0,0 1 0,0 0 0,0 0-143,29 27 462,-2 1-1,23 28-461,14 14-126,-24-31-1280,-39-40-657,-3-1-5422,-1 0-2872</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02.458"/>
    </inkml:context>
    <inkml:brush xml:id="br0">
      <inkml:brushProperty name="width" value="0.025" units="cm"/>
      <inkml:brushProperty name="height" value="0.025" units="cm"/>
      <inkml:brushProperty name="color" value="#FF0066"/>
    </inkml:brush>
  </inkml:definitions>
  <inkml:trace contextRef="#ctx0" brushRef="#br0">0 77 13622,'0'0'2423,"0"0"-1671,0 0 366,0 0 616,0 0-718,0 0-565,4 2 166,16-2-292,-1-1 1,1 0-1,-1-2 1,7-2-326,26-3 288,52 1-184,-36 2-163,9-3 59,-53 4-1470,-1-1 0,23-8 1470,-46 13-158,1 0 0,-1 0 1,0 0-1,1 0 0,-1-1 0,0 1 0,1 0 0,-1 0 1,0 0-1,1 0 0,-1-1 0,0 1 0,1 0 1,-1 0-1,0-1 0,0 1 0,1 0 0,-1 0 1,0-1-1,0 1 0,0 0 0,1-1 0,-1 1 0,0 0 1,0-1-1,0 1 0,0 0 0,0-1 0,0 1 1,0-1-1,1 1 0,-1 0 0,0-1 0,0 1 0,0 0 1,-1-1-1,1 1 0,0-1 0,0 1 0,0 0 1,0-1-1,0 1 0,0 0 0,0-1 0,-1 1 1,1 0-1,0-1 0,0 1 0,-1 0 0,1-1 0,0 1 1,-1 0 157,-14-3-6988</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02.793"/>
    </inkml:context>
    <inkml:brush xml:id="br0">
      <inkml:brushProperty name="width" value="0.025" units="cm"/>
      <inkml:brushProperty name="height" value="0.025" units="cm"/>
      <inkml:brushProperty name="color" value="#FF0066"/>
    </inkml:brush>
  </inkml:definitions>
  <inkml:trace contextRef="#ctx0" brushRef="#br0">12 1 12598,'0'0'2075,"0"0"-1418,0 0 559,-3 21 614,-5 71-752,7-82-956,2-1 0,0 0 0,0 1 0,0-1 0,1 0 0,1 0-1,-1 0 1,1 0 0,1 0 0,0-1 0,2 5-122,12 28 487,5 32 150,-3 1 0,9 69-637,-19-66-2982,0 43 2982,-9-102-3828,-1-15 1349,0-3-3136</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03.140"/>
    </inkml:context>
    <inkml:brush xml:id="br0">
      <inkml:brushProperty name="width" value="0.025" units="cm"/>
      <inkml:brushProperty name="height" value="0.025" units="cm"/>
      <inkml:brushProperty name="color" value="#FF0066"/>
    </inkml:brush>
  </inkml:definitions>
  <inkml:trace contextRef="#ctx0" brushRef="#br0">0 256 1585,'0'0'9207,"0"0"-6689,0 0-1651,0 0 438,0 0-716,6-12-471,-4 9-116,2-8-2,1 1 1,0 1-1,1-1 0,0 1 1,1 0-1,0 0 1,0 1-1,5-4 0,25-24 11,-19 18 10,1-1 0,1 2 1,0 1-1,1 1 0,21-12-21,-41 27 35,0-1-1,0 0 0,0 1 1,0-1-1,0 1 0,0-1 0,0 1 1,0-1-1,0 1 0,0 0 1,0 0-1,1 0 0,-1-1 0,0 1 1,0 0-1,0 0 0,0 1 1,1-1-1,-1 0 0,0 0 0,0 1 1,0-1-1,0 0 0,0 1 0,0-1 1,0 1-1,0-1 0,0 1 1,0 0-1,0-1 0,0 1 0,1 0-34,0 3 223,0 0-1,0-1 0,0 1 0,0 0 1,0 0-1,-1 0 0,0 1 0,1-1-222,2 10 359,45 117 2196,-31-84-3733,0-1-3331,-18-45-171</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03.474"/>
    </inkml:context>
    <inkml:brush xml:id="br0">
      <inkml:brushProperty name="width" value="0.025" units="cm"/>
      <inkml:brushProperty name="height" value="0.025" units="cm"/>
      <inkml:brushProperty name="color" value="#FF0066"/>
    </inkml:brush>
  </inkml:definitions>
  <inkml:trace contextRef="#ctx0" brushRef="#br0">0 0 13270,'0'0'2033,"0"0"-1299,0 0 456,0 0 472,0 0-838,0 0-453,2 8 176,8 33 107,2 0 0,1-1 0,3 0 0,3 3-654,11 28 316,7 22-409,48 130 265,-63-158-3689,-3 0 0,3 32 3517,-19-68-5173,-2-14-4197</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03.806"/>
    </inkml:context>
    <inkml:brush xml:id="br0">
      <inkml:brushProperty name="width" value="0.025" units="cm"/>
      <inkml:brushProperty name="height" value="0.025" units="cm"/>
      <inkml:brushProperty name="color" value="#FF0066"/>
    </inkml:brush>
  </inkml:definitions>
  <inkml:trace contextRef="#ctx0" brushRef="#br0">0 82 9396,'0'0'846,"0"0"-424,0 0 533,0 0 157,0 0-472,6-13-215,19-37-143,-24 49-245,0-1 1,0 1-1,0 0 0,0-1 0,0 1 0,0 0 0,0 0 0,1 0 0,-1 0 0,0 0 0,0 0 0,1 1 0,-1-1 0,1 0 0,-1 1 0,1-1 0,-1 1 0,1-1 0,-1 1 0,1 0 0,0 0 0,-1-1 0,1 1 0,-1 0 0,1 0 0,0 1 0,-1-1 0,1 0 0,1 1-37,5 0 170,0-1-134,1 1 1,-1 0-1,0 1 1,0 0-1,0 0 0,-1 1 1,1 0-1,0 0 1,-1 1-1,0 0 1,0 0-1,0 1 1,0 0-1,-1 0 1,0 0-1,0 1 1,0 0-1,-1 0 0,1 1 1,-2-1-1,5 8-36,-1-1 165,-1 0 0,-1 1-1,0-1 1,-1 2 0,0-1 0,-1 0-1,0 1 1,-2 0 0,1 0-1,-2 0 1,0 0 0,-1 0-1,-1 0 1,0 0 0,-1 3-165,2-15 27,-1-1-1,1 1 1,-1-1 0,0 1-1,0-1 1,0 0 0,0 1 0,0-1-1,0 0 1,-1 0 0,1 0 0,-1 0-1,1 0 1,-1 0 0,0 0 0,0 0-1,0-1 1,0 1 0,-2 1-27,-1-1-17,1 0 1,-1 0-1,0 0 1,0 0-1,0-1 0,0 1 1,0-1-1,0-1 1,0 1-1,-1-1 17,-3 1-198,0-1 0,0-1 0,0 1 0,-1-1 0,1-1 0,0 0 0,0 0 0,1-1 0,-1 0 0,0 0 0,0-2 198,-42-33-5586,36 25-2653</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04.447"/>
    </inkml:context>
    <inkml:brush xml:id="br0">
      <inkml:brushProperty name="width" value="0.025" units="cm"/>
      <inkml:brushProperty name="height" value="0.025" units="cm"/>
      <inkml:brushProperty name="color" value="#FF0066"/>
    </inkml:brush>
  </inkml:definitions>
  <inkml:trace contextRef="#ctx0" brushRef="#br0">425 890 9764,'0'0'3437,"0"0"-2405,0 0-290,0 0-395,1 6-243,5 16 13,-4-16 241,-2-6 84,0 0 271,0 0 149,0 0-99,0 0-329,0-3-89,-1-17-303,0-1-1,-2 0 1,0 1 0,-1-1 0,-1 1 0,-1 0 0,-7-15-42,-30-89 173,6-1 0,5-2-1,5-1 1,-4-82-173,29 182 798,2 28-628,0 0 9,0 0 53,-1 1-191,-1 0 0,1 1 0,-1-1 0,1 1 0,0-1 0,-1 1 0,1 0 0,0-1 0,0 1 0,0 0 0,0 0 0,0 0 0,1 0 0,-1 0 0,0 0 0,1 0 0,0 0 0,-1 0 0,1 0-41,-2 7 96,-14 37-155,-1-1 0,-3-1 0,-1-1 0,-2-1 0,-2-1 0,-22 27 59,31-52-841,15-16 755,1 0 1,0 1-1,0-1 0,-1 0 0,1 0 0,0 1 1,-1-1-1,1 0 0,-1 0 0,1 0 1,0 1-1,-1-1 0,1 0 0,0 0 0,-1 0 1,1 0-1,-1 0 0,1 0 0,0 0 1,-1 0-1,1 0 0,-1 0 0,1 0 0,0 0 1,-1 0-1,1 0 0,-1 0 0,1 0 1,0-1-1,-1 1 0,1 0 0,0 0 0,-1 0 1,1-1-1,0 1 0,-1 0 0,1 0 1,0-1-1,-1 1 0,1 0 0,0-1 0,0 1 1,0 0-1,-1-1 0,1 1 0,0 0 1,0-1-1,0 1 0,0-1 0,-1 1 0,1 0 1,0-1-1,0 1 0,0-1 0,0 1 1,0 0-1,0-1 0,0 1 0,0-1 86,-2-36-5418,2-17-5142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6.670"/>
    </inkml:context>
    <inkml:brush xml:id="br0">
      <inkml:brushProperty name="width" value="0.025" units="cm"/>
      <inkml:brushProperty name="height" value="0.025" units="cm"/>
    </inkml:brush>
  </inkml:definitions>
  <inkml:trace contextRef="#ctx0" brushRef="#br0">342 25 18024,'0'0'1729,"-22"-3"-998,-3-3-644,3 2 53,1 0 1,-1 1-1,0 2 0,-17 0-140,17 0 122,11 0-212,-1 1 0,0 0 0,1 0 0,-12 3 90,21-3-33,0 1 1,0-1 0,0 1-1,-1 0 1,1-1 0,0 1-1,0 0 1,0 0 0,0 0-1,0 1 1,0-1-1,1 0 1,-1 1 0,0-1-1,1 1 1,-1-1 0,1 1-1,-1 0 1,1 0-1,0 0 1,0 0 0,0 0-1,0 0 1,0 0 0,0 0-1,0 0 1,1 1 32,-4 26-6,2 1 0,1 0 0,1-1 0,2 1 0,2 4 6,2 18 168,15 50-168,-10-51 78,5 53-78,-12-57 32,-2 0 0,-3 0 0,-3 25-32,3-62 0,-1-1-1,-1 1 1,1-1-1,-2 0 1,1 0 0,-1-1-1,-2 5 1,3-8 23,0 0-1,0-1 0,0 1 1,0-1-1,-1 1 0,0-1 1,0 0-1,0-1 1,0 1-1,0-1 0,-1 0 1,0 0-1,-1 1-22,6-4 9,-1 0 1,1 1-1,-1-1 0,1 1 0,-1-1 1,1 1-1,-1-1 0,1 1 0,-1-1 1,1 1-1,0 0 0,-1-1 0,1 1 0,0 0 1,-1-1-1,1 1 0,0 0 0,0-1 1,0 1-1,0 0 0,0-1 0,0 1 1,0 0-1,0-1 0,0 1 0,0 0 1,0-1-1,0 1 0,0 0 0,0-1 1,1 1-1,-1 0 0,0-1 0,0 1 1,1 0-1,-1-1 0,1 1-9,16 23 336,-11-19-315,1-1 0,0 1 0,0-1 1,1-1-1,-1 1 0,1-1 0,0-1 1,0 0-1,0 0 0,0 0 0,0-1 1,0 0-1,1 0 0,1-1-21,2 0-519,-1 0 1,1-1-1,0-1 1,6-1 518,-9 1-1153,0-1 0,0 0 0,0 0 0,0-1 0,3-2 1153,40-27-12155</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04.765"/>
    </inkml:context>
    <inkml:brush xml:id="br0">
      <inkml:brushProperty name="width" value="0.025" units="cm"/>
      <inkml:brushProperty name="height" value="0.025" units="cm"/>
      <inkml:brushProperty name="color" value="#FF0066"/>
    </inkml:brush>
  </inkml:definitions>
  <inkml:trace contextRef="#ctx0" brushRef="#br0">0 1 13750,'0'0'2161,"0"0"-2033,0 0 1473,0 0 192,0 0-1409,0 0-32,111 91-32,-79-66 305,-2 2-81,0 0-176,0-2-368,0 0-80,5-5-1425,-3-3-2448,-7-7-5460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05.608"/>
    </inkml:context>
    <inkml:brush xml:id="br0">
      <inkml:brushProperty name="width" value="0.025" units="cm"/>
      <inkml:brushProperty name="height" value="0.025" units="cm"/>
      <inkml:brushProperty name="color" value="#FF0066"/>
    </inkml:brush>
  </inkml:definitions>
  <inkml:trace contextRef="#ctx0" brushRef="#br0">1 127 14679,'0'0'827,"0"0"2,0 0 748,0 0-227,0 0-827,0 0-261,0 0-30,0 0 88,0 0-51,0 0-13,0 0 56,0 0-117,4 0 344,8 0-492,303-6 351,-234 1-560,0-5-1,72-17 163,-123 20-355,194-41 902,-110 33-1565,3 9-3596,-117 6 2373,0-2-1515</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06.208"/>
    </inkml:context>
    <inkml:brush xml:id="br0">
      <inkml:brushProperty name="width" value="0.025" units="cm"/>
      <inkml:brushProperty name="height" value="0.025" units="cm"/>
      <inkml:brushProperty name="color" value="#FF0066"/>
    </inkml:brush>
  </inkml:definitions>
  <inkml:trace contextRef="#ctx0" brushRef="#br0">19 1 13206,'0'0'2959,"0"0"-1881,0 0 501,0 0 246,0 0-982,-3 1-566,2 0-257,0-1-1,0 1 1,0-1-1,0 1 0,0 0 1,0-1-1,0 1 1,1 0-1,-1 0 0,0-1 1,0 1-1,1 0 1,-1 0-1,1 0 1,-1 0-1,1 0 0,-1 0 1,1 0-1,-1 0 1,1 0-1,0 0 1,0 0-1,-1 0 0,1 0 1,0 0-1,0 0 1,0 0-1,0 1 0,1-1 1,-1 0-1,0 0 1,0 0-1,0 0 1,1 0-1,-1 0 0,1 0 1,-1 0-1,1 0 1,-1 0-1,1 0 0,0 0 1,-1-1-1,1 1-19,14 15 28,0-1 1,1-1-1,1 0 0,0-1 0,1-1 0,0-1 0,4 1-28,2 3-61,73 38-680,-63-36-156,-1 1 1,-1 1 0,3 5 896,-34-23 23,0 0 1,0 0 0,0 0 0,0 1 0,0-1 0,0 0 0,-1 1 0,1-1 0,0 0 0,-1 1 0,1-1-1,-1 1 1,0-1 0,0 1 0,1-1 0,-1 1 0,0 0 0,0-1 0,0 1 0,0-1 0,-1 1 0,1-1-1,0 1 1,-1-1 0,1 1 0,-1-1 0,1 0 0,-1 1 0,0-1 0,0 1-24,-25 44 601,22-40-594,-53 77 1291,-3-3 0,-24 21-1298,79-96 139,4-5-6521,1 0 1369</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09.298"/>
    </inkml:context>
    <inkml:brush xml:id="br0">
      <inkml:brushProperty name="width" value="0.025" units="cm"/>
      <inkml:brushProperty name="height" value="0.025" units="cm"/>
      <inkml:brushProperty name="color" value="#FF0066"/>
    </inkml:brush>
  </inkml:definitions>
  <inkml:trace contextRef="#ctx0" brushRef="#br0">1 57 15127,'0'0'536,"0"0"-197,0 0 525,0 0-29,0 0-626,0 10-57,11 76 1621,11 32-1773,-2-8 1031,-2-22-498,-7-33-338,1 18-195,-18-115-720,-6-25 720,6 44-26,1-1 1,1 0 0,2 0 0,0 0 0,1 0-1,1 0 1,2 0 0,1-9 25,0 18-13,0 1 1,1 0-1,0 0 0,1 0 1,1 1-1,0-1 0,0 1 1,2 1-1,-1-1 0,2 1 1,0 1-1,0-1 0,1 2 1,4-4 12,-5 6-370,1 1 1,-1 0-1,1 0 0,1 1 1,-1 1-1,1 0 1,0 0-1,0 1 0,1 0 1,-1 1-1,1 1 1,0 0-1,0 0 1,0 1-1,0 0 0,-1 1 1,4 1 369,7-1-4704</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1"/>
    </inkml:context>
    <inkml:brush xml:id="br0">
      <inkml:brushProperty name="width" value="0.025" units="cm"/>
      <inkml:brushProperty name="height" value="0.025" units="cm"/>
      <inkml:brushProperty name="color" value="#FF0066"/>
    </inkml:brush>
  </inkml:definitions>
  <inkml:trace contextRef="#ctx0" brushRef="#br0">73 177 9092,'0'0'4440,"0"0"-3219,0 0-300,0 0 685,0 0-235,0 0-1303,0 0 0,-1-1-1,1 1 1,0 0 0,-1 0-1,1 0 1,0 0 0,-1 0-1,1 0 1,0 0 0,-1 1 0,1-1-1,0 0 1,-1 0 0,1 0-1,0 0 1,-1 0 0,1 0-1,0 1 1,0-1 0,-1 0 0,1 0-1,0 0 1,0 1 0,-1-1-1,1 0 1,0 0 0,0 1-1,0-1 1,-1 0 0,1 0 0,0 1-68,0 3 55,1 0 0,-1 0 0,1 0 0,0 0 1,0 0-1,0 0 0,0 0 0,1 0 0,0 0 1,0-1-1,0 1 0,0-1 0,0 1 0,1-1 1,-1 0-1,1 0 0,0 0 0,0 0 0,0-1 1,0 1-1,1-1 0,-1 0 0,3 1-55,1 1-15,1 0-1,0 0 1,0-1-1,0 0 1,0-1-1,1 0 1,-1 0 0,1-1-1,-1 0 1,9 0 15,-13-1-82,0 0 1,0 0-1,0 0 1,0-1-1,0 1 1,0-1-1,-1 0 1,1 0-1,0-1 1,-1 1-1,1-1 1,0 1-1,0-2 83,-2 1-93,0 0 0,0 0 0,0 0 0,0-1 0,0 1 0,0-1 0,0 0 1,-1 1-1,1-1 0,-1 0 0,0 0 0,0 0 0,0 0 0,0 0 0,-1 0 1,1-3 91,2-9-328,0-1 0,-2 1 0,1-1 0,-2 0 1,0 1-1,-1-1 0,-2-9 328,2 21 30,0 0 0,0 0 1,0-1-1,0 1 0,-1 0 0,1 0 1,-1 0-1,0 0 0,-1 0 0,1 1 0,-1-1 1,1 1-1,-1-1 0,0 1 0,0 0 0,-1 0 1,1 0-1,0 1 0,-1-1 0,0 1 0,0 0 1,0 0-1,0 0 0,0 0 0,0 1 0,0 0 1,0 0-1,-5-1-30,-2 0 258,0 0 1,0 1-1,0 0 1,-1 1-1,1 0 1,0 1-1,-10 1-258,17-1 32,0 1-1,0-1 1,0 0 0,1 1-1,-1 0 1,0 0 0,1 0-1,0 0 1,-1 0 0,1 1-1,0 0 1,0-1-1,0 1 1,1 0 0,-1 0-1,1 1 1,0-1 0,0 1-1,0-1 1,0 1 0,0-1-1,1 1 1,-1 1-32,-9 30 256,2 1 0,1 0 0,2 0 1,1 1-1,2 0 0,2 0 0,1 0 0,2 0-256,-2-34-3,1 0 0,0 0 0,-1 0 1,1 0-1,0 0 0,0 0 0,1 0 0,-1-1 0,0 1 1,1 0-1,0-1 0,0 1 0,-1-1 0,2 1 0,-1-1 1,0 0-1,0 0 0,1 0 0,-1 0 0,1 0 0,-1-1 1,1 1-1,0-1 0,0 0 0,0 1 0,0-1 0,0-1 1,0 1-1,0 0 0,2 0 3,13 2-548,0-1-1,0-1 1,0 0 0,16-2 548,-24 1-595,0-1-379,0 0 0,0 0 0,-1-1 1,1 0-1,-1 0 0,1-1 0,6-4 974,22-9-7617</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1.465"/>
    </inkml:context>
    <inkml:brush xml:id="br0">
      <inkml:brushProperty name="width" value="0.025" units="cm"/>
      <inkml:brushProperty name="height" value="0.025" units="cm"/>
      <inkml:brushProperty name="color" value="#FF0066"/>
    </inkml:brush>
  </inkml:definitions>
  <inkml:trace contextRef="#ctx0" brushRef="#br0">229 84 6771,'0'0'1804,"0"0"-932,0 0 651,0 0 6,0 0-552,-6-9-156,-22-28-15,26 35-676,-1 0 0,1-1 0,-1 1 0,1 0 0,-1 1 0,0-1 0,0 0 0,0 1 0,0-1 0,0 1-1,0 0 1,0 0 0,0 0 0,0 1 0,-4-1-130,-4-2 241,-3 0 13,-1 0-1,1 1 1,0 1-1,0 0 0,-5 1-253,18 0 25,-1 1 0,1-1 0,-1 1 0,1-1 0,0 1-1,-1 0 1,1 0 0,0-1 0,-1 1 0,1 0-1,0 0 1,0 0 0,0 1 0,0-1 0,0 0-1,0 0 1,0 0 0,1 1 0,-1-1 0,0 0 0,1 1-1,-1-1 1,1 1 0,-1-1 0,1 1 0,0-1-1,-1 1-24,-8 49 333,8-43-263,-3 29 178,1 0 0,2 0 0,2-1 0,3 19-248,-4-50-13,1 0-1,0-1 0,0 1 1,0-1-1,0 1 0,1-1 0,0 1 1,0-1-1,0 0 0,0 0 1,1 0-1,0 0 0,0 0 0,0-1 1,0 1-1,0-1 0,1 0 1,-1 0-1,2 1 14,0-1-346,0 0 0,0-1 0,1 0 1,-1 0-1,0 0 0,1-1 0,-1 0 0,1 0 1,-1 0-1,1-1 0,0 1 0,-1-1 0,1-1 0,0 1 1,4-2 345,17-5-3925</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1.998"/>
    </inkml:context>
    <inkml:brush xml:id="br0">
      <inkml:brushProperty name="width" value="0.025" units="cm"/>
      <inkml:brushProperty name="height" value="0.025" units="cm"/>
      <inkml:brushProperty name="color" value="#FF0066"/>
    </inkml:brush>
  </inkml:definitions>
  <inkml:trace contextRef="#ctx0" brushRef="#br0">178 83 1921,'0'0'3433,"0"0"-1354,0 0 26,0 0 184,0 0-400,-16-14-547,-49-43-187,64 56-1104,0 0 1,0 0 0,0 0-1,0 0 1,0 0-1,0 1 1,-1-1 0,1 0-1,0 0 1,-1 1-1,1-1 1,-1 1 0,1-1-1,-1 1 1,1 0-1,-1 0 1,1-1-1,-1 1 1,0 0-52,1 1 26,0-1 0,1 1-1,-1-1 1,1 1 0,-1-1 0,0 1 0,1-1-1,-1 1 1,1-1 0,-1 1 0,1 0 0,0-1-1,-1 1 1,1 0 0,0-1 0,-1 1 0,1 0-1,0 0 1,-1 0-26,-1 4 195,-6 13 207,-1 0 1,2 1-1,1 0 1,0 0 0,2 0-1,0 1 1,0 9-403,-2 27 678,3 0 1,3 3-679,0-58-24,0 1 0,-1-1 0,2 0-1,-1 1 1,0-1 0,0 1 0,0-1 0,1 0 0,-1 1 0,1-1 0,-1 1 0,1-1 0,-1 0 0,1 0-1,0 1 1,0-1 0,-1 0 0,1 0 0,0 0 0,0 0 0,0 0 0,0 0 0,1 0 0,-1 0 0,0-1-1,0 1 1,0 0 0,1 0 0,-1-1 0,0 1 0,1-1 0,-1 0 0,0 1 0,1-1 0,-1 0 24,2 0-126,0 0-1,0 0 1,0 0 0,0 0 0,-1-1 0,1 1 0,0-1 0,0 0 0,-1 0-1,1 0 1,0 0 0,-1 0 0,1 0 0,-1-1 0,1 1 0,-1-1-1,0 0 1,0 0 126,7-6-508,-1-1 0,-1 0 1,0-1-1,0 1 0,-1-1 0,0-1 0,0 1 0,0-4 508,5-13-3260,-1-1 0,5-22 3260,-12 32-272,-3 6 2900,0 11-475,0 1-86,0 0-525,0 0-381,1 4-236,2 12-691,1 1-1,1-1 0,0 0 0,1 0 0,1-1 0,0 0 0,1 0 0,1 0 0,0-1 0,1-1 0,1 1 0,0-2 0,0 1 0,5 2-233,-11-11-113,1 0 1,0 0-1,0-1 0,0 1 0,1-1 0,-1-1 0,4 2 113,-7-3-312,-1 0-1,0-1 1,0 1-1,0 0 1,1-1 0,-1 0-1,0 1 1,1-1-1,-1 0 1,0 0-1,0 0 1,1-1-1,-1 1 1,0-1 0,0 1-1,1-1 1,-1 0-1,0 1 1,0-1-1,0 0 1,0-1-1,0 1 1,0 0 0,0 0-1,0-1 313,11-22-9044</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2.366"/>
    </inkml:context>
    <inkml:brush xml:id="br0">
      <inkml:brushProperty name="width" value="0.025" units="cm"/>
      <inkml:brushProperty name="height" value="0.025" units="cm"/>
      <inkml:brushProperty name="color" value="#FF0066"/>
    </inkml:brush>
  </inkml:definitions>
  <inkml:trace contextRef="#ctx0" brushRef="#br0">14 0 10453,'0'0'4903,"0"0"-3619,0 0-423,0 0 665,0 0-872,-2 16-446,-2 0-166,2-7-7,0-1-1,1 0 0,0 1 0,0-1 1,1 1-1,0-1 0,0 1 0,1-1 0,0 0 1,0 1-1,1 0-34,37 157 1553,-9-33-777,38 102-776,-53-206-1515,-14-29 1373,-1 1-1,0-1 0,0 1 1,1-1-1,-1 0 1,0 1-1,1-1 1,-1 0-1,1 1 1,-1-1-1,0 0 1,1 0-1,-1 1 0,1-1 1,-1 0-1,1 0 1,-1 0-1,1 0 1,-1 1-1,1-1 1,-1 0-1,1 0 1,-1 0-1,1 0 143,-1-1-340,1 1 1,0-1-1,-1 1 0,1-1 1,0 1-1,-1-1 0,1 0 0,-1 1 1,1-1-1,-1 0 0,1 1 1,-1-1-1,0 0 0,1 1 1,-1-1-1,0 0 0,0 0 1,1 0-1,-1 1 0,0-1 1,0 0 339,7-34-10072</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2.696"/>
    </inkml:context>
    <inkml:brush xml:id="br0">
      <inkml:brushProperty name="width" value="0.025" units="cm"/>
      <inkml:brushProperty name="height" value="0.025" units="cm"/>
      <inkml:brushProperty name="color" value="#FF0066"/>
    </inkml:brush>
  </inkml:definitions>
  <inkml:trace contextRef="#ctx0" brushRef="#br0">0 0 15079,'0'0'656,"0"0"353,0 0 783,0 0-1199,0 0-289,21 117 400,-3-59 193,5 12 159,5 9-432,-1 2 209,1 0-513,0-7-80,-1-9-240,3-7-80,-4-11-640,1-11-1505,-4-14-2562,0-15-11140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3.550"/>
    </inkml:context>
    <inkml:brush xml:id="br0">
      <inkml:brushProperty name="width" value="0.025" units="cm"/>
      <inkml:brushProperty name="height" value="0.025" units="cm"/>
      <inkml:brushProperty name="color" value="#FF0066"/>
    </inkml:brush>
  </inkml:definitions>
  <inkml:trace contextRef="#ctx0" brushRef="#br0">246 699 11205,'0'0'384,"0"0"166,0 0 963,0 0-486,0 0-451,1 3 977,0-9-94,0-61-1214,-3 0 1,-3 1-1,-9-40-245,-44-135 881,58 241-868,0-1 0,0 1 0,0 0-1,0-1 1,0 1 0,0-1 0,0 1 0,0 0 0,0-1 0,0 1 0,0 0 0,0-1 0,0 1 0,-1-1 0,1 1 0,0 0 0,0-1-1,0 1 1,-1 0 0,1-1 0,0 1 0,0 0 0,-1 0 0,1-1 0,0 1 0,-1 0 0,1 0 0,0-1 0,-1 1 0,1 0-1,0 0 1,-1 0 0,1 0 0,0 0 0,-1-1 0,1 1 0,0 0 0,-1 0 0,1 0 0,-1 0 0,1 0 0,0 0 0,-1 0-1,1 0 1,-1 0 0,1 0 0,0 1 0,-1-1 0,1 0 0,0 0 0,-1 0 0,1 0 0,0 1 0,-1-1 0,1 0 0,0 0 0,-1 0-1,1 1 1,0-1 0,0 0 0,-1 1 0,1-1 0,0 0 0,0 1 0,-1-1 0,1 0 0,0 1 0,0-1-13,-19 30-12,15-24 204,-13 18 275,0-1 0,-8 7-467,8-11 201,1 1 0,1 1 0,-6 11-201,21-32-28,0 0 0,0 1 1,-1-1-1,1 1 1,0-1-1,0 0 1,0 1-1,0-1 0,0 0 1,0 1-1,0-1 1,0 0-1,0 1 0,0-1 1,0 1-1,0-1 1,0 0-1,0 1 1,0-1-1,0 0 0,0 1 1,0-1-1,1 0 1,-1 1-1,0-1 0,0 0 1,0 1-1,1-1 1,-1 0-1,0 1 1,0-1-1,1 0 0,-1 0 1,0 1-1,1-1 1,-1 0-1,0 0 0,1 0 1,-1 1-1,0-1 1,1 0-1,-1 0 1,0 0-1,1 0 0,-1 0 1,0 0-1,1 0 1,-1 0-1,1 0 0,-1 0 1,0 0-1,1 0 1,-1 0-1,1 0 28,30 0 231,-20-1-354,48-1-2308,30-7 2431,20-1-1897,-107 10 1914,0 0-1,0 0 1,0 0-1,0 0 1,0 0 0,0 0-1,0-1 1,0 1-1,0-1 1,0 1-1,-1-1 1,1 0-1,0 0 1,0 0-1,-1 0 1,1 0-1,-1 0 1,1-1 0,-1 1-1,1 0 1,-1-1-1,0 1 1,1-1-1,-1 1 1,0-1-17,1-3 60,-1 0 1,0-1 0,0 1-1,0 0 1,-1-1-1,1 1 1,-1 0 0,-1-4-61,1 8-2,0-9 143,-1 0 0,0 0 0,0 0 0,-1 0 0,0 0 1,-1 1-1,0-1 0,-4-5-141,-3-7 485,-2 0 1,-1 1-1,-1 1-485,2-2 344,8 16-240,1 0 0,-1 0 1,0 0-1,0 0 0,0 0 1,-1 1-1,0 0 1,0 0-1,0 0 0,-3-1-104,7 5-13,-1 1-1,1 0 1,0-1 0,0 1-1,0 0 1,-1-1-1,1 1 1,0 0 0,0 0-1,0 0 1,-1 0-1,1 0 1,0 0 0,0 0-1,-1 1 1,1-1-1,-1 1 14,-17 9-4232,2 2-1566</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7.090"/>
    </inkml:context>
    <inkml:brush xml:id="br0">
      <inkml:brushProperty name="width" value="0.025" units="cm"/>
      <inkml:brushProperty name="height" value="0.025" units="cm"/>
    </inkml:brush>
  </inkml:definitions>
  <inkml:trace contextRef="#ctx0" brushRef="#br0">647 13 12182,'0'0'1659,"0"0"-1003,0 0 764,0 0 511,0 0-912,1-8 84,-3 4 673,-25 41-1304,-1-1 0,-2-1 0,-9 6-472,-19 22 302,6-3-204,-188 206 719,71-100-3615,166-164 626,7-5-1507,15-12-1022</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4.600"/>
    </inkml:context>
    <inkml:brush xml:id="br0">
      <inkml:brushProperty name="width" value="0.025" units="cm"/>
      <inkml:brushProperty name="height" value="0.025" units="cm"/>
      <inkml:brushProperty name="color" value="#FF0066"/>
    </inkml:brush>
  </inkml:definitions>
  <inkml:trace contextRef="#ctx0" brushRef="#br0">1 0 5555,'0'0'9337,"0"0"-6808,0 0-1440,0 0 538,0 0-744,0 3-600,40 165 1896,-2 38-2179,1 3 217,-11-81-405,-11-49-1113,-1 0-3600,-15-69-531,-1-9-5244</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4.929"/>
    </inkml:context>
    <inkml:brush xml:id="br0">
      <inkml:brushProperty name="width" value="0.025" units="cm"/>
      <inkml:brushProperty name="height" value="0.025" units="cm"/>
      <inkml:brushProperty name="color" value="#FF0066"/>
    </inkml:brush>
  </inkml:definitions>
  <inkml:trace contextRef="#ctx0" brushRef="#br0">1 54 10805,'0'0'117,"0"0"364,0 0 583,0 0-240,0 0-570,21-10-187,68-29-54,-88 38-10,0 0 0,1 1-1,-1-1 1,1 1 0,-1-1 0,1 1 0,-1 0-1,1-1 1,-1 1 0,1 0 0,-1 0 0,1 0 0,-1 0-1,1 0 1,-1 0 0,1 1 0,-1-1 0,1 1 0,-1-1-1,1 1 1,-1-1 0,1 1-3,-1 0 12,0 0 0,0 0 0,0 1 1,-1-1-1,1 0 0,0 0 0,-1 0 0,1 1 1,-1-1-1,0 0 0,1 0 0,-1 1 0,0-1 0,1 2-12,0 4 101,8 22 366,-2 0 0,-1 1 0,-2 0 0,-1 0 0,-1 0 0,-1 1 0,-3 20-467,2-50-16,0 0 0,0 0 0,0 1 0,0-1 0,0 0 0,0 0 1,-1 0-1,1 0 0,0 0 0,-1 0 0,1 0 0,-1 0 1,1 0-1,-1 0 0,1 0 0,-1 0 0,0 0 0,1 0 0,-1 0 1,0 0-1,0 0 0,0-1 0,1 1 0,-1 0 0,0-1 0,0 1 1,0 0-1,0-1 0,0 1 0,0-1 0,-1 0 0,1 1 1,0-1-1,0 0 0,0 0 0,0 0 0,0 0 0,-1 0 16,0 0-233,0 0 0,1 0 0,-1-1 0,0 1 0,0-1 0,0 0 0,1 1-1,-1-1 1,0 0 0,1 0 0,-1 0 0,0 0 0,1 0 0,0-1 0,-1 1 0,1 0-1,0-1 1,-1 1 0,1-1 0,0 1 0,0-1 0,0 0 233,-13-28-5685</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5.252"/>
    </inkml:context>
    <inkml:brush xml:id="br0">
      <inkml:brushProperty name="width" value="0.025" units="cm"/>
      <inkml:brushProperty name="height" value="0.025" units="cm"/>
      <inkml:brushProperty name="color" value="#FF0066"/>
    </inkml:brush>
  </inkml:definitions>
  <inkml:trace contextRef="#ctx0" brushRef="#br0">0 38 8788,'0'0'4087,"0"0"-3036,0 0-362,8 18 349,51 114-174,-48-113-558,-1 1 0,-1 0 0,-1 1 0,-1 0-1,-1 0 1,-1 0 0,-1 1 0,0 0 0,-1 12-306,-3-77-342,-1-9 217,2 0-1,6-23 126,-6 61-4,2 0 1,0 0-1,0 0 0,1 1 0,1 0 0,0-1 0,1 2 1,1-1-1,0 1 0,0 0 0,4-4 4,-10 14-21,1 0 0,-1 0 0,1 1 0,-1-1 0,1 0 0,0 1 0,-1-1 0,1 1 1,0-1-1,0 1 0,0 0 0,0 0 0,0 0 0,0 0 0,1 0 0,-1 1 0,0-1 0,0 0 0,1 1 0,-1 0 0,0 0 0,1-1 0,-1 1 0,0 1 0,1-1 0,-1 0 0,0 1 0,1-1 0,-1 1 0,0-1 0,0 1 21,3 2-463,-1-1-1,0 1 1,1 0-1,-2 0 1,1 0-1,0 0 1,-1 1 0,1 0-1,-1-1 1,0 1-1,0 0 1,0 1-1,1 2 464,8 18-6037</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5.629"/>
    </inkml:context>
    <inkml:brush xml:id="br0">
      <inkml:brushProperty name="width" value="0.025" units="cm"/>
      <inkml:brushProperty name="height" value="0.025" units="cm"/>
      <inkml:brushProperty name="color" value="#FF0066"/>
    </inkml:brush>
  </inkml:definitions>
  <inkml:trace contextRef="#ctx0" brushRef="#br0">1 141 12614,'0'0'2406,"0"0"-1264,0 0 131,0 0-105,14 20-736,50 63-304,-61-80-117,0 1 0,0-1 0,1 0 0,-1 0 0,1 0 0,0 0 0,0-1 0,0 1 0,0-1 0,0 0 0,1 0 0,-1-1-1,1 1 1,-1-1 0,1 0 0,0 0 0,-1-1 0,1 1 0,0-1 0,-1 0 0,1 0 0,0-1 0,0 1-11,11-1-67,-15 1 12,1 0 1,-1 0-1,1 0 1,-1 0-1,1-1 1,-1 1 0,1-1-1,-1 1 1,1-1-1,-1 1 1,0-1 0,1 0-1,-1 0 1,0 0-1,0 0 1,0 0-1,1 0 1,-1 0 0,0 0-1,0 0 1,0 0 54,1-3-182,0 1-1,0 0 1,-1-1 0,1 0 0,-1 1-1,1-1 1,-1 0 0,0-3 182,2-10-1008,-1 0 1,-1 0-1,-1-14 1008,0 22-374,0 2 267,0 0 0,-1 1-1,1-1 1,-2 0 0,1 0-1,-1 0 1,1 1 0,-2-1 0,1 1-1,-1-1 1,0 1 0,0 0-1,-1 0 1,-1-1 107,2 3 190,-1 0 1,1 1-1,-1-1 0,0 1 1,0 0-1,0 1 1,0-1-1,-1 0 0,1 1 1,-1 0-1,1 0 0,-1 1 1,0-1-1,0 1 0,1 0 1,-1 0-1,0 1 0,0-1 1,0 1-1,-2 0-190,5 1 122,-1-1 0,1 1 0,0 0 0,0 0 0,-1-1 0,1 2 0,0-1 0,0 0 0,0 0 0,0 1 0,1-1 0,-1 1 0,0-1 0,1 1-1,-1 0 1,0-1 0,1 1 0,0 0 0,0 0 0,-1 0 0,1 0 0,0 1 0,1-1 0,-1 0 0,0 0 0,0 2-122,-4 11 502,1 1 0,1-1 0,-2 9-502,4-18 125,-3 35 734,0 0-1,3 0 0,3 23-858,-2-57 2,1 0 0,0 0 0,0 0 0,0-1 0,1 1 0,0-1-1,1 1 1,0-1 0,-1 0 0,2 0 0,-1 0 0,1 0 0,0-1 0,0 1 0,1-1 0,-1 0 0,1 0 0,0-1 0,5 4-2,-5-4-434,1 0 1,1-1-1,-1 1 1,0-1-1,1 0 1,0-1-1,-1 0 1,1 0-1,0 0 1,0-1-1,0 0 1,2 0 433,26 0-5264,2-1-4586</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6.019"/>
    </inkml:context>
    <inkml:brush xml:id="br0">
      <inkml:brushProperty name="width" value="0.025" units="cm"/>
      <inkml:brushProperty name="height" value="0.025" units="cm"/>
      <inkml:brushProperty name="color" value="#FF0066"/>
    </inkml:brush>
  </inkml:definitions>
  <inkml:trace contextRef="#ctx0" brushRef="#br0">125 1 12822,'0'0'1270,"0"0"-758,0 0 718,0 0 29,0 0-667,0 0-146,-16 14 178,-50 47 243,63-57-784,-1 0 0,1 1 0,0-1 0,1 0 0,-1 1 0,1-1 0,0 1 0,0 0-1,1 0 1,-1 0 0,1 0 0,0 0 0,0 0 0,1 0 0,-1 1-83,-1 11 360,-3 29 843,2 1 1,2 38-1204,1-67 98,0-10-54,0-1 1,1 1 0,0 0-1,1-1 1,0 0 0,0 1-1,0-1 1,1 0 0,0 0-1,1 0 1,-1 0-1,1-1 1,1 1 0,-1-1-1,1 0 1,2 2-45,-3-4-97,0 0 1,0-1-1,1 1 1,-1-1 0,1 0-1,0 0 1,0-1-1,0 1 1,0-1-1,0 0 1,0 0-1,1-1 1,-1 1-1,1-1 1,-1-1-1,1 1 1,-1-1-1,1 0 1,-1 0 0,1 0-1,-1-1 1,1 0-1,0 0 97,-1-1-541,0 0-1,-1 0 1,1 0 0,0 0-1,-1-1 1,1 0-1,-1 0 1,0 0 0,0 0-1,0-1 1,-1 1-1,1-1 1,-1 0 0,1-2 541,24-31-7492</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6.353"/>
    </inkml:context>
    <inkml:brush xml:id="br0">
      <inkml:brushProperty name="width" value="0.025" units="cm"/>
      <inkml:brushProperty name="height" value="0.025" units="cm"/>
      <inkml:brushProperty name="color" value="#FF0066"/>
    </inkml:brush>
  </inkml:definitions>
  <inkml:trace contextRef="#ctx0" brushRef="#br0">1 0 11733,'0'0'6243,"0"0"-5298,0 0 1088,0 0-577,0 0-1232,0 0 32,16 85-207,2-47 191,-4 1-192,0 1-96,-2-5-144,-3-6-401,-5-8-927,-4-11-1986,0-10-2977</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6.748"/>
    </inkml:context>
    <inkml:brush xml:id="br0">
      <inkml:brushProperty name="width" value="0.025" units="cm"/>
      <inkml:brushProperty name="height" value="0.025" units="cm"/>
      <inkml:brushProperty name="color" value="#FF0066"/>
    </inkml:brush>
  </inkml:definitions>
  <inkml:trace contextRef="#ctx0" brushRef="#br0">1 1 15351,'0'0'2401,"0"0"-2305,0 0 1105,0 0-1009,0 0-192,0 0-1217,134 26-191,-93-19-1154,-4-3-1487,-5-4-1186</inkml:trace>
  <inkml:trace contextRef="#ctx0" brushRef="#br0" timeOffset="1">349 17 7603,'0'0'2268,"0"0"541,0 0-295,0 0-711,0 0-469,-3 22-384,1 4-729,2-14-141,-2 1-1,1-1 0,-1 1 0,-1-1 1,0 0-1,-1 0 0,-5 11-79,7-19 2,0 0 0,0 1-1,1-1 1,-1 1 0,1-1-1,0 1 1,1 0 0,-1-1-1,1 1 1,0 0 0,0-1 0,0 1-1,1 0 1,0 3-2,0-6-64,1 1-1,-1 0 1,1-1 0,0 1 0,0-1-1,0 0 1,0 1 0,0-1 0,0 0-1,0 0 1,1 0 0,-1-1-1,1 1 1,0 0 0,-1-1 0,1 0-1,0 0 1,0 0 0,0 0 0,0 0-1,2 0 65,21 6-722,-15-5 410,-1 1 1,1 0-1,-1 1 1,0 0-1,7 4 312,-15-7-10,1 0 0,-1 1-1,0 0 1,0-1 0,0 1-1,0 0 1,0 0 0,0 0 0,0 0-1,-1 1 1,1-1 0,-1 0 0,1 1-1,-1-1 1,0 1 0,0-1 0,0 1-1,0 0 1,-1-1 0,1 1 0,-1 0-1,0 0 1,1-1 0,-1 2 10,0 3-19,-1-1 1,1 0 0,-1 0-1,0 0 1,0 0-1,-1 0 1,1 0 0,-1 0-1,-1-1 1,1 1-1,-1-1 1,0 1 0,0-1-1,-1 0 1,1 0-1,-1 0 1,0-1 0,-1 1-1,0 0 19,-27 27-5909,22-24-1444</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7.081"/>
    </inkml:context>
    <inkml:brush xml:id="br0">
      <inkml:brushProperty name="width" value="0.025" units="cm"/>
      <inkml:brushProperty name="height" value="0.025" units="cm"/>
      <inkml:brushProperty name="color" value="#FF0066"/>
    </inkml:brush>
  </inkml:definitions>
  <inkml:trace contextRef="#ctx0" brushRef="#br0">70 216 16520,'0'0'784,"0"0"881,0 0 95,0 0-879,32 153-321,-13-105-368,-3-5 272,-5-5-271,-4-9-193,-2-13-513,-5-7-1151,0-9-2178,0-2-4850</inkml:trace>
  <inkml:trace contextRef="#ctx0" brushRef="#br0" timeOffset="1">1 0 19545,'0'0'1200,"0"0"-623,0 0 575,0 0-928,0 0-224,113 114-800,-74-81-1201,-7 5-2097,-4-9-5330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7.432"/>
    </inkml:context>
    <inkml:brush xml:id="br0">
      <inkml:brushProperty name="width" value="0.025" units="cm"/>
      <inkml:brushProperty name="height" value="0.025" units="cm"/>
      <inkml:brushProperty name="color" value="#FF0066"/>
    </inkml:brush>
  </inkml:definitions>
  <inkml:trace contextRef="#ctx0" brushRef="#br0">109 152 12758,'0'0'1022,"0"0"1072,0 0 747,0 0-786,-16 23-668,-14 21-485,-6 14-902,32-49 90,0 0 1,0 0-1,1 0 1,0 0-1,1 0 1,0 1 0,0-1-1,1 1 1,0 0-1,1-1 1,0 1-1,1-1 1,1 11-91,0 3 114,-2-19-147,1 0-1,-1 0 1,1 0 0,0 0 0,1 0 0,-1-1 0,1 1-1,-1 0 1,1-1 0,0 1 0,1-1 0,-1 0 0,0 0-1,1 0 1,0 0 0,0 0 0,0 0 0,0-1 0,0 1-1,0-1 1,1 0 0,-1 0 0,1 0 0,-1 0 0,1-1-1,0 0 1,0 1 0,-1-1 0,1-1 0,0 1-1,0 0 1,0-1 0,0 0 0,0 0 0,0 0 0,0-1-1,0 1 1,0-1 0,0 0 0,0 0 0,0 0 0,-1-1-1,1 1 1,0-1 0,-1 0 0,1 0 0,-1 0 0,0 0-1,1-1 1,-1 1 0,0-1 0,-1 0 0,2-1 33,5-7-294,-1-1 0,0 1 0,-1-2 0,0 1 1,-1-1-1,-1 1 0,0-2 0,0 1 0,-2 0 0,1-1 1,-1-3 293,2-20-744,-1 0 0,-2 0 0,-2-24 744,0 51-265,1 0 1,-2 0-1,1 0 1,-2-1-1,1 1 1,-1 0-1,-1 1 1,0-1-1,0 0 1,-1 1-1,0 0 1,0 0-1,-1 0 1,-5-6 264,-6 3-2745,-1 10-908</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7.768"/>
    </inkml:context>
    <inkml:brush xml:id="br0">
      <inkml:brushProperty name="width" value="0.025" units="cm"/>
      <inkml:brushProperty name="height" value="0.025" units="cm"/>
      <inkml:brushProperty name="color" value="#FF0066"/>
    </inkml:brush>
  </inkml:definitions>
  <inkml:trace contextRef="#ctx0" brushRef="#br0">1 201 7571,'20'25'898,"1"0"0,6 2-898,-27-26 61,1-1 1,-1 1-1,1-1 0,0 1 1,-1-1-1,1 1 1,0-1-1,0 1 0,-1-1 1,1 0-1,0 1 0,0-1 1,-1 0-1,1 0 1,0 0-1,0 0 0,0 0 1,0 1-1,-1-1 0,1-1 1,0 1-1,0 0 1,0 0-1,0 0 0,-1 0 1,1 0-1,0-1 0,0 1 1,-1 0-1,1-1 1,0 1-1,0-1 0,-1 1 1,1-1-1,0 0-61,15-23 1325,-12 17-964,30-46 627,-9 13-394,2 1 1,23-26-595,-49 64 119,-1 0 0,1 0 0,0 0 0,0 1 0,0-1 0,0 0 0,0 0 0,0 1 1,0-1-1,1 0 0,-1 1 0,0-1 0,0 1 0,0 0 0,1-1 0,-1 1 0,0 0 0,0 0 0,1-1 0,-1 1 1,0 0-1,1 0 0,-1 1 0,0-1 0,0 0 0,1 0 0,-1 1 0,0-1 0,0 0 0,0 1 0,1 0 1,-1-1-1,0 1 0,0-1 0,0 1 0,0 0 0,0 0 0,0 0 0,1 0-119,4 5 172,0 1 0,-1-1 0,1 1-1,-1 0 1,2 5-172,-3-5 235,31 55 510,-29-48-710,1 0 1,1 0 0,0-1 0,1 0 0,0-1 0,1 0-1,1 1-35,-10-12-96,0-1-1,-1 1 0,1 0 1,0-1-1,-1 1 0,1 0 0,0-1 1,0 1-1,0-1 0,0 1 0,-1-1 1,1 0-1,0 1 0,0-1 0,0 0 1,0 0-1,0 1 0,0-1 0,0 0 1,0 0-1,0 0 0,0 0 0,0 0 1,0-1-1,0 1 0,0 0 97,1-1-88,-1 0 0,0 0-1,0 0 1,0 0 0,0 0-1,0 0 1,0 0 0,0-1-1,0 1 1,0 0 0,-1 0-1,1-1 1,-1 1-1,1 0 1,-1-1 0,1 0 88,2-10-239,0-1 0,-1 0 1,0 0-1,-1-3 239,0 4-124,2-27-114,-2 26 303,-1-1 0,2 1 0,0 0 0,0 0 0,1 0 0,1 0 0,0 1 0,1-1 0,1-1-65,-6 14 75,1-1 1,-1 1-1,0 0 1,0-1 0,0 1-1,0 0 1,1 0 0,-1-1-1,0 1 1,0 0-1,1 0 1,-1-1 0,0 1-1,0 0 1,1 0-1,-1 0 1,0 0 0,1-1-1,-1 1 1,0 0 0,1 0-1,-1 0 1,0 0-1,1 0 1,-1 0 0,0 0-1,1 0 1,-1 0-1,0 0 1,1 0 0,-1 0-1,0 0 1,1 0 0,-1 0-1,1 0-75,9 11 973,6 22-694,-15-30-63,10 22-193,28 69 1459,2 18-1482,-32-83-830,-1 2-1,-1-1 1,-2 1 0,-1-1 0,-1 1-1,-2 1 831,-1-9-5490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7.422"/>
    </inkml:context>
    <inkml:brush xml:id="br0">
      <inkml:brushProperty name="width" value="0.025" units="cm"/>
      <inkml:brushProperty name="height" value="0.025" units="cm"/>
    </inkml:brush>
  </inkml:definitions>
  <inkml:trace contextRef="#ctx0" brushRef="#br0">494 1 8724,'0'0'5667,"0"0"-5635,0 0 1488,0 0 993,0 0-1344,0 0-465,-65 93-63,24-39 527,-5 4-640,-3 4 321,1 0-449,2-4-16,2-4-384,5-12-176,4-9-688,5-8-913,3-19-3249,4-6-5315</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8.098"/>
    </inkml:context>
    <inkml:brush xml:id="br0">
      <inkml:brushProperty name="width" value="0.025" units="cm"/>
      <inkml:brushProperty name="height" value="0.025" units="cm"/>
      <inkml:brushProperty name="color" value="#FF0066"/>
    </inkml:brush>
  </inkml:definitions>
  <inkml:trace contextRef="#ctx0" brushRef="#br0">0 0 13894,'0'0'4656,"0"0"-2778,0 0-128,0 0-328,0 0-584,3 14-499,16 79 1173,28 80-1512,46 100 596,-5-12-3321,-83-243 194,-4-12-2578</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8.431"/>
    </inkml:context>
    <inkml:brush xml:id="br0">
      <inkml:brushProperty name="width" value="0.025" units="cm"/>
      <inkml:brushProperty name="height" value="0.025" units="cm"/>
      <inkml:brushProperty name="color" value="#FF0066"/>
    </inkml:brush>
  </inkml:definitions>
  <inkml:trace contextRef="#ctx0" brushRef="#br0">0 0 14375,'0'0'1742,"0"0"-779,0 0 1080,0 0-380,0 0-647,14 14-370,-8-8-578,19 21 272,0 0 0,-2 2 0,0 2-340,11 20 355,-18-25-279,1 0 0,1-2 0,0 0 0,2-1 0,1-1 0,22 18-76,-41-39-159,-1 0 0,1 1 1,-1-1-1,1 0 0,0 0 0,-1-1 0,1 1 0,0 0 0,0-1 0,-1 1 1,1-1-1,0 1 0,2-1 159,-4 0-277,1 0 0,0 0 0,-1-1 0,1 1 0,0 0 0,-1-1 0,1 1 0,0-1 0,-1 1 0,1-1 0,-1 1 0,1-1 0,-1 1 0,1-1 0,-1 1 0,1-1 0,-1 0 0,0 1 0,1-1 0,-1 1 0,0-1 0,0 0 0,1 0 0,-1 1 0,0-1 0,0 0 0,0 1 0,0-1 0,0 0 0,0 0 0,0 1 1,0-1-1,0 0 0,0 0 277,0-28-11680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18.766"/>
    </inkml:context>
    <inkml:brush xml:id="br0">
      <inkml:brushProperty name="width" value="0.025" units="cm"/>
      <inkml:brushProperty name="height" value="0.025" units="cm"/>
      <inkml:brushProperty name="color" value="#FF0066"/>
    </inkml:brush>
  </inkml:definitions>
  <inkml:trace contextRef="#ctx0" brushRef="#br0">1 46 13526,'0'0'3042,"0"0"-1650,0 0 540,0 0-259,0 0-1132,5 1-410,42 6-24,0-2-1,0-3 1,0-1 0,45-6-107,-40-4-216,29-9 216,-36 7-250,0 2 1,20 0 249,-65 9 13,1 0 0,-1 0 0,1 0 0,-1 0 0,1 0 0,-1 0 0,1 0 0,-1 0 0,1 0 0,-1 0 0,1 0 1,-1 0-1,1 0 0,-1 0 0,1 0 0,-1 1 0,0-1 0,1 0 0,-1 0 0,1 1 0,-1-1 0,1 0 0,-1 1 0,0-1 0,1 0 0,-1 1 1,0-1-1,1 1 0,-1-1 0,0 0 0,0 1 0,1-1 0,-1 1 0,0-1-13,-3 22 199,-23 29-79,20-41-40,-22 50 580,2 1 0,0 10-660,11-28-101,-1-1-1,-2 0 1,-2-2 0,-2 0-1,-15 20 102,36-58-169,0-1 0,0 1 0,0-1 0,0 0 0,0 0 0,0 1 0,0-1 0,0 0 0,0 0 0,-1 0-1,1 0 1,0 0 0,-1-1 0,1 1 0,0 0 0,-1-1 0,1 1 0,-1-1 0,0 1 0,1-1 0,-2 1 169,-11-1-4704</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31.225"/>
    </inkml:context>
    <inkml:brush xml:id="br0">
      <inkml:brushProperty name="width" value="0.025" units="cm"/>
      <inkml:brushProperty name="height" value="0.025" units="cm"/>
      <inkml:brushProperty name="color" value="#FF0066"/>
    </inkml:brush>
  </inkml:definitions>
  <inkml:trace contextRef="#ctx0" brushRef="#br0">242 16 8260,'0'0'2025,"0"0"-1380,0 0 294,0 0 702,0 0-360,0 0-625,0 0 16,0-4-95,-1-7 800,-3 20 1198,-7 17-2261,-42 72 335,5 3 1,-14 46-650,39-109-3234,-7-5-5564,20-27 3099</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32.057"/>
    </inkml:context>
    <inkml:brush xml:id="br0">
      <inkml:brushProperty name="width" value="0.025" units="cm"/>
      <inkml:brushProperty name="height" value="0.025" units="cm"/>
      <inkml:brushProperty name="color" value="#FF0066"/>
    </inkml:brush>
  </inkml:definitions>
  <inkml:trace contextRef="#ctx0" brushRef="#br0">0 295 10485,'0'0'456,"0"0"403,0 0 865,0 0-409,0 0-429,0-1-663,0 1 0,0-1 1,0 1-1,0-1 0,1 1 1,-1-1-1,0 0 1,0 1-1,0-1 0,1 1 1,-1-1-1,0 1 1,0-1-1,1 1 0,-1-1 1,1 1-1,-1-1 1,0 1-1,1-1 0,-1 1 1,1 0-1,-1-1 1,1 1-1,-1 0 0,1-1 1,-1 1-1,1 0 0,-1 0 1,1 0-1,0-1-223,5 3-6,0 0-1,-1 0 1,1 0-1,0 0 1,-1 1-1,1 0 1,-1 0-1,0 1 1,0 0 0,-1 0-1,2 1 7,52 54 129,-40-40-123,44 52 41,-4 2-1,22 40-46,49 63 115,-129-175-115,0-1 0,1 1 0,-1-1 0,0 1 0,1-1 0,-1 0 0,0 1 0,1-1 0,-1 1 0,1-1 0,-1 0 0,0 0 0,1 1 0,-1-1 0,1 0 0,-1 0 0,1 1 0,-1-1 0,1 0 0,-1 0 0,1 0 0,-1 0 0,1 0 0,-1 0 0,1 0 0,-1 0 0,1 0 0,0 0 0,-1 0 0,1 0 0,-1 0 0,1 0 0,-1 0 0,1 0 0,-1-1 0,1 1 0,-1 0 0,1 0 0,-1-1 0,0 1 0,1 0 0,-1-1 0,1 1 0,-1 0 0,0-1 0,1 1 0,-1-1 0,0 1 0,1-1 0,-1 1 0,0-1 0,0 1 0,1-1 0,-1 1 0,0-1 0,0 1 0,0-1 0,0 1 0,0-1 0,0 1 0,12-44 204,-9 31-197,15-74 92,-3-1-1,-2-28-98,-4 32 59,4 0 0,15-49-59,23-16 872,-51 148-1069,0 0-1,1 0 0,-1 0 0,1 0 1,-1 0-1,1 0 0,-1 0 0,1 0 1,0 0-1,0 0 0,-1 0 0,1 0 1,0 0-1,0 1 0,0-1 1,0 0-1,0 0 198,3-1-1083,3-4-3202</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33.288"/>
    </inkml:context>
    <inkml:brush xml:id="br0">
      <inkml:brushProperty name="width" value="0.025" units="cm"/>
      <inkml:brushProperty name="height" value="0.025" units="cm"/>
      <inkml:brushProperty name="color" value="#FF0066"/>
    </inkml:brush>
  </inkml:definitions>
  <inkml:trace contextRef="#ctx0" brushRef="#br0">281 1049 8260,'0'0'2009,"0"0"-958,0 0 536,0 0-199,0 0-689,4-31 1720,-3-32-1332,0-8-900,-3 0 1,-3-1-1,-8-35-187,11 97 18,-49-280-119,39 200 962,5-1-1,3-23-860,4 94 354,0 25-165,0 34-74,0-34-101,-1 2 34,0 0-1,0-1 1,0 1-1,-1-1 0,0 0 1,0 0-1,-1 1 0,0-1 1,0-1-1,0 1 0,-1 0 1,-2 2-48,-12 16 148,-1-1 1,-7 5-149,1-1 52,7-3-20,14-18-12,0 0 1,0 0 0,-1 0 0,0-1 0,0 0 0,-1 0-1,1 0 1,-1-1 0,-3 2-21,81-14-448,-14-2-165,0 2 0,0 3 1,53 2 612,-103 3-9,-1 1 0,0-1 0,0 2 0,0-1 0,1 1 0,-2 0 0,1 1 1,0-1-1,0 1 0,-1 1 0,0-1 0,5 4 9,0-1 0,-11-6 0,1 1 0,-1-1-1,0 0 1,1 1 0,-1-1 0,1 0 0,-1 0 0,1 0 0,-1 0-1,0 1 1,1-1 0,-1 0 0,1 0 0,-1 0 0,1 0 0,-1 0-1,1 0 1,-1 0 0,1 0 0,-1 0 0,1 0 0,-1 0-1,0 0 1,1-1 0,-1 1 0,1 0 0,-1 0 0,1 0 0,-1-1-1,0 1 1,1 0 0,-1 0 0,0-1 0,1 1 0,-1 0 0,0-1-1,1 1 1,-1-1 0,0 1 0,5-24 81,-12-30 159,0 33-106,-1 0 0,-1 1 1,0 0-1,-2 1 0,0 0 0,-2 1 1,0 0-1,0 1 0,-7-6-134,19 22 104,-1-1-1,1 1 1,-1-1-1,1 1 1,0 0-1,-1 0 1,0-1-1,1 1 1,-1 0-1,0 0 1,0 1-1,1-1 1,-1 0-1,0 1 1,-2-1-104,4 1 101,0-2-216,0 0-1,0 0 1,-1 1-1,1-1 1,0 0-1,-1 0 0,1 1 1,-1-1-1,1 0 1,-1 1-1,0-1 1,0 0-1,0 1 1,0-1-1,0 1 0,0 0 1,0-1-1,0 1 1,-1 0-1,1 0 1,-1-1 115,-15-3-4459,5 5-1240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34.376"/>
    </inkml:context>
    <inkml:brush xml:id="br0">
      <inkml:brushProperty name="width" value="0.025" units="cm"/>
      <inkml:brushProperty name="height" value="0.025" units="cm"/>
      <inkml:brushProperty name="color" value="#FF0066"/>
    </inkml:brush>
  </inkml:definitions>
  <inkml:trace contextRef="#ctx0" brushRef="#br0">0 169 8980,'0'0'3962,"0"0"-2778,0 0-308,0 0 404,0 0-442,8-1 3992,38-4-4783,135-32 142,3 9-189,-32 4-176,30-14 176,-135 30-106,0 1 1,0 3-1,0 1 0,0 3 1,36 4 105,-51 0-74,-20-2-264,-1-1-1,0 0 1,0 0-1,1-2 1,5 0 338,-16 1-202,0 0 0,-1 0 0,1 0 0,-1-1 0,1 1 0,0 0 0,-1-1 1,1 1-1,-1-1 0,1 1 0,-1 0 0,1-1 0,-1 1 0,1-1 0,-1 1 0,0-1 0,1 1 1,-1-1-1,1 0 0,-1 1 0,0-1 0,0 0 0,1 1 0,-1-1 0,0 1 0,0-1 1,0 0-1,0 1 0,0-1 0,0 0 0,0 1 0,0-1 0,0 0 0,0 0 202,0-5-6144</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35.089"/>
    </inkml:context>
    <inkml:brush xml:id="br0">
      <inkml:brushProperty name="width" value="0.025" units="cm"/>
      <inkml:brushProperty name="height" value="0.025" units="cm"/>
      <inkml:brushProperty name="color" value="#FF0066"/>
    </inkml:brush>
  </inkml:definitions>
  <inkml:trace contextRef="#ctx0" brushRef="#br0">12 1 3778,'0'0'6283,"0"0"-4285,0 0-581,0 0 405,0 0-499,-12 0 99,13 0 3297,20 2-4742,0 1 0,0 2 0,-1 0 0,1 1 0,-1 1 0,-1 1-1,5 2 24,35 13-251,-32-14 44,-15-6 124,-1 1 0,1 0 0,-1 0-1,-1 1 1,1 1 0,-1 0 0,0 0 0,4 4 83,-14-10-14,0 0-26,0 24 13,0-16 73,-1-1 0,0 1 0,-1 0-1,1-1 1,-1 1 0,-1-1 0,0 1-1,0-1 1,0 0 0,-1 0 0,0-1-1,-2 4-45,-12 14 287,-2 0 0,-14 14-287,-25 32 540,47-51-441,1 0 0,1 1 0,1 0-1,1 0 1,-1 6-99,2-5 60,6-21 221,0 3-1292,-3-2-3405,-4-1-445</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54.396"/>
    </inkml:context>
    <inkml:brush xml:id="br0">
      <inkml:brushProperty name="width" value="0.025" units="cm"/>
      <inkml:brushProperty name="height" value="0.025" units="cm"/>
      <inkml:brushProperty name="color" value="#FF0066"/>
    </inkml:brush>
  </inkml:definitions>
  <inkml:trace contextRef="#ctx0" brushRef="#br0">1 148 13686,'0'0'1380,"0"0"-932,0 0 341,0 0 127,0 0-484,0 0-270,4-2 788,174-37 2425,-84 20-3356,85-29-19,-146 36-463,33-10-49,-22 16-5810,-43 10 2403,-1 11-2620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54.936"/>
    </inkml:context>
    <inkml:brush xml:id="br0">
      <inkml:brushProperty name="width" value="0.025" units="cm"/>
      <inkml:brushProperty name="height" value="0.025" units="cm"/>
      <inkml:brushProperty name="color" value="#FF0066"/>
    </inkml:brush>
  </inkml:definitions>
  <inkml:trace contextRef="#ctx0" brushRef="#br0">14 0 13302,'0'0'1753,"0"0"-657,0 0-20,-2 18-524,-2 24 103,1-1 1,3 1-1,2 3-655,2 60 1262,-6 54-1262,0-138 1045,-1 8-5310,2-23 1714,-1-7 215,1-28 132,1 20 2245,1 0 0,1 0 0,-1 0 1,1 0-1,1 0 0,0 0 0,0 1 1,0-1-1,1 1 0,1 0 0,-1 0 1,1 0-1,4-3-41,12-16 805,1 2 1,2 0-1,4-1-805,28-31 433,-47 47-227,34-35 420,-39 41-454,0 1 0,0 0 0,0 0-1,0 0 1,1 0 0,-1 1 0,1-1 0,-1 1 0,1 0 0,0 1-172,-3 1 91,0 0 0,0 0 0,-1 0 1,1 1-1,-1-1 0,1 1 0,0-1 1,-1 1-1,1 0 0,-1 0 1,1-1-1,-1 1 0,1 0 0,-1 0 1,0 0-1,0 1 0,1-1 0,-1 0 1,0 0-1,0 1 0,0-1 0,0 1-91,26 38 515,-22-31-233,8 14-251,-2 0 1,-1 1-1,0 0 1,-2 0 0,-1 1-1,-1 0 1,2 15-32,-5-25-2156,0-7-2195,-1-7-3276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37.782"/>
    </inkml:context>
    <inkml:brush xml:id="br0">
      <inkml:brushProperty name="width" value="0.025" units="cm"/>
      <inkml:brushProperty name="height" value="0.025" units="cm"/>
    </inkml:brush>
  </inkml:definitions>
  <inkml:trace contextRef="#ctx0" brushRef="#br0">37 1 4738,'0'0'9911,"0"0"-7328,0 0-985,0 0-584,0 0-505,0 0-378,2 1-3,27 12-29,3 2 247,1-1 0,0-1 0,2-2 0,21 4-346,24-4-618,0-4 0,0-3 0,26-5 618,-87 1 0,-25 13 214,-55 38-193,-43 25-21,-38 31 197,17 4 106,-49 40-40,164-142-309,15-8 41,19 0 131,1 8-11,-1 1 0,1 2 0,-1 0 0,-1 1 0,-1 2 1,10 7-116,5 2-256,26 14 256,-63-38-100,0 0 0,1 1 0,-1-1 0,0 0 0,0 0 0,1 0 0,-1 0-1,0 1 1,1-1 0,-1 0 0,0 0 0,1 0 0,-1 0 0,0 0 0,1 0 0,-1 0 0,0 0 0,1 0 0,-1 0 0,0 0 0,1 0 0,-1 0 0,0 0 0,1 0 0,-1 0 0,0 0 0,1 0 0,-1 0 0,0-1 0,1 1 0,-1 0 0,0 0 0,0 0 0,1-1 0,-1 1 0,0 0 0,0 0 0,1-1 0,-1 1 0,0 0 0,0 0 0,0-1 0,1 1 100,0-15-5105,-1 12 5341,0-21-5676</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7.751"/>
    </inkml:context>
    <inkml:brush xml:id="br0">
      <inkml:brushProperty name="width" value="0.025" units="cm"/>
      <inkml:brushProperty name="height" value="0.025" units="cm"/>
    </inkml:brush>
  </inkml:definitions>
  <inkml:trace contextRef="#ctx0" brushRef="#br0">1 1 15591,'0'0'3378,"0"0"-3186,0 0 2129,0 0-1153,0 0-1168,0 0 16,48 114-16,-6-60 321,-1-4-289,-2-5 176,-2-5-192,-2-1-32,-3-6-513,-2 0-239,0 0-833,-5-3-2208,-4-8-1346</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55.446"/>
    </inkml:context>
    <inkml:brush xml:id="br0">
      <inkml:brushProperty name="width" value="0.025" units="cm"/>
      <inkml:brushProperty name="height" value="0.025" units="cm"/>
      <inkml:brushProperty name="color" value="#FF0066"/>
    </inkml:brush>
  </inkml:definitions>
  <inkml:trace contextRef="#ctx0" brushRef="#br0">0 674 13686,'0'0'190,"4"-17"191,66-316-2,-68 320-385,9-44 605,11-29-599,-18 71 216,1 0 0,1 1-1,0 0 1,1 0-1,0 0 1,1 1 0,1 0-1,2-2-215,-10 14 67,0-1 0,0 1 0,0 0 0,0 0 0,0 0 0,0 0 0,0 0 0,0 0 0,0 1 0,0-1 0,1 0 0,-1 1 0,0-1 0,1 0 0,-1 1 0,0 0 0,1-1 0,-1 1 0,1 0 0,-1-1 0,2 1-67,-2 1 34,0-1 1,1 1-1,-1-1 0,0 1 1,0-1-1,0 1 0,1 0 1,-1 0-1,0-1 1,0 1-1,0 0 0,0 0 1,0 0-1,0 0 0,-1 0 1,1 0-1,0 1 0,0 0-34,4 8 91,0 0-1,-1 1 1,-1-1 0,1 1-1,-1 3-90,0-3 180,25 111 676,-20-80-603,1 0 0,2-1-1,3-1 1,17 39-253,-30-77-2,0 0 0,0 0 0,0 0 0,0 0 0,0 0 1,0 0-1,1-1 0,-1 1 0,1-1 0,-1 1 0,1-1 0,-1 1 0,1-1 0,0 0 2,-1-1-3,-1 0 0,1 1-1,0-1 1,-1 0 0,1 0 0,0 0 0,-1 0 0,1 0 0,0 0-1,-1 0 1,1 0 0,-1 0 0,1-1 0,0 1 0,-1 0 0,1 0-1,0 0 1,-1-1 0,1 1 0,-1 0 0,1-1 0,-1 1-1,1 0 1,-1-1 0,1 1 0,-1-1 0,1 1 0,-1-1 3,4-5 9,0 0 1,0 0 0,-1 0-1,0 0 1,0 0 0,-1-1-1,1-1-9,18-61-79,-2 0 0,-3-1 0,-4 0 0,-2-1 0,-3-14 79,-6 76-731,0-1-3615,-1 9-2521</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56.069"/>
    </inkml:context>
    <inkml:brush xml:id="br0">
      <inkml:brushProperty name="width" value="0.025" units="cm"/>
      <inkml:brushProperty name="height" value="0.025" units="cm"/>
      <inkml:brushProperty name="color" value="#FF0066"/>
    </inkml:brush>
  </inkml:definitions>
  <inkml:trace contextRef="#ctx0" brushRef="#br0">290 734 560,'0'0'9429,"0"0"-7295,0 0-1566,0 0 718,0 0-742,3-20-376,7-77 667,-2-55-835,-17-299 3042,5 437-894,-3 19-1623,-9 22-556,15-25 190,-49 84 258,-3-2 0,-3-2 0,-14 9-417,66-86-346,1 0-1,-1-1 1,0 1 0,0-1-1,-1 0 1,1 0-1,-5 2 347,2-5-3215,6-10-1085</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56.399"/>
    </inkml:context>
    <inkml:brush xml:id="br0">
      <inkml:brushProperty name="width" value="0.025" units="cm"/>
      <inkml:brushProperty name="height" value="0.025" units="cm"/>
      <inkml:brushProperty name="color" value="#FF0066"/>
    </inkml:brush>
  </inkml:definitions>
  <inkml:trace contextRef="#ctx0" brushRef="#br0">1 0 14311,'0'0'3329,"0"0"-3297,0 0 1025,0 0 511,0 0-495,147 0-785,-94 2 16,-7 5-176,-2-1-48,-7 4-80,-5 7-368,-4 8-913,-7 4-2080,-17 6-4243</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56.967"/>
    </inkml:context>
    <inkml:brush xml:id="br0">
      <inkml:brushProperty name="width" value="0.025" units="cm"/>
      <inkml:brushProperty name="height" value="0.025" units="cm"/>
      <inkml:brushProperty name="color" value="#FF0066"/>
    </inkml:brush>
  </inkml:definitions>
  <inkml:trace contextRef="#ctx0" brushRef="#br0">1 143 1617,'0'0'12315,"0"0"-9442,0 0-2254,0 0 942,0 0-542,19 0-464,31-2-129,0-2 0,0-2 0,24-8-426,14-11 332,24-14-332,20-7-1533,-106 40-223,-9 5-4852,-15 1-798</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57.301"/>
    </inkml:context>
    <inkml:brush xml:id="br0">
      <inkml:brushProperty name="width" value="0.025" units="cm"/>
      <inkml:brushProperty name="height" value="0.025" units="cm"/>
      <inkml:brushProperty name="color" value="#FF0066"/>
    </inkml:brush>
  </inkml:definitions>
  <inkml:trace contextRef="#ctx0" brushRef="#br0">22 1 13910,'0'0'1025,"0"0"-913,0 0 1489,0 0-705,0 0 48,9 106 33,0-63 47,-7 3-287,-2 6-177,0 2-48,0 2-384,-9-2-128,-5-5-16,5-5-320,2-11-944,5-10-1298,2-13-1343,0-10-6708</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57.652"/>
    </inkml:context>
    <inkml:brush xml:id="br0">
      <inkml:brushProperty name="width" value="0.025" units="cm"/>
      <inkml:brushProperty name="height" value="0.025" units="cm"/>
      <inkml:brushProperty name="color" value="#FF0066"/>
    </inkml:brush>
  </inkml:definitions>
  <inkml:trace contextRef="#ctx0" brushRef="#br0">236 1 9012,'0'0'3255,"0"0"-1412,0 0 172,0 0-335,0 0-463,-3 16-307,-7 21-383,-1 0 1,-2-1 0,-2 0-1,-5 8-527,-22 38-399,-4-1 0,-19 20 399,65-101-97,0 0-1,0 0 0,0 1 0,0-1 0,0 0 0,0 0 1,0 0-1,0 1 0,0-1 0,0 0 0,0 0 1,0 0-1,0 1 0,-1-1 0,1 0 0,0 0 0,0 0 1,0 0-1,0 0 0,0 1 0,0-1 0,-1 0 1,1 0-1,0 0 0,0 0 0,0 0 0,-1 0 0,1 0 1,0 0-1,0 0 0,0 0 0,0 0 0,-1 1 1,1-1-1,0 0 0,0 0 0,0 0 0,-1 0 0,1-1 1,0 1-1,0 0 0,0 0 0,-1 0 0,1 0 1,0 0-1,0 0 0,0 0 0,-1 0 0,1 0 0,0 0 1,0 0-1,0-1 0,0 1 0,0 0 0,-1 0 1,1 0-1,0 0 0,0 0 0,0-1 0,0 1 0,0 0 1,0 0-1,0 0 0,0-1 0,-1 1 0,1 0 98,-2-23-2933,8-32-1892,12 0-412</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58.001"/>
    </inkml:context>
    <inkml:brush xml:id="br0">
      <inkml:brushProperty name="width" value="0.025" units="cm"/>
      <inkml:brushProperty name="height" value="0.025" units="cm"/>
      <inkml:brushProperty name="color" value="#FF0066"/>
    </inkml:brush>
  </inkml:definitions>
  <inkml:trace contextRef="#ctx0" brushRef="#br0">1 163 1553,'0'0'4252,"0"0"-1386,0 0-287,0 0-442,0 0-544,6-9-438,22-24-218,-28 32-872,1 0 1,0 0-1,0 1 0,0-1 1,1 0-1,-1 0 1,0 1-1,0-1 1,0 1-1,0-1 0,1 1 1,-1-1-1,0 1 1,1 0-1,-1-1 1,0 1-1,0 0 0,1 0 1,-1 0-1,0 0 1,1 0-1,-1 1 0,0-1 1,1 0-1,-1 1 1,0-1-1,1 1-65,27 15 773,-24-12-612,13 10 176,0 1 0,0 1 0,-1 1 0,-2 0 0,10 13-337,-4-5 266,2 0 0,5 3-266,-27-27-4,0 0 0,0 0 1,0 0-1,0 0 1,0 0-1,0-1 0,0 1 1,0 0-1,0-1 0,0 1 1,0-1-1,1 1 0,-1-1 1,0 1-1,0-1 0,1 0 1,-1 0-1,0 0 0,0 1 1,1-1-1,-1 0 1,0-1-1,1 1 0,-1 0 1,0 0-1,0 0 0,1-1 1,-1 1-1,0-1 0,0 1 1,0-1-1,0 1 0,1-1 1,-1 0-1,0 0 0,0 1 1,0-1-1,0 0 1,-1 0-1,1 0 0,0 0 1,0 0-1,0 0 0,-1 0 1,1-1-1,-1 1 0,1 0 1,0-1 3,4-9 15,0-1 1,-1 1 0,0-1-1,0 0 1,-1-1-16,1-2 1,17-79 153,-13 56-1018,2 0 0,6-16 864,-13 53-4824,-1 1-1051</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58.369"/>
    </inkml:context>
    <inkml:brush xml:id="br0">
      <inkml:brushProperty name="width" value="0.025" units="cm"/>
      <inkml:brushProperty name="height" value="0.025" units="cm"/>
      <inkml:brushProperty name="color" value="#FF0066"/>
    </inkml:brush>
  </inkml:definitions>
  <inkml:trace contextRef="#ctx0" brushRef="#br0">190 554 4706,'0'0'4106,"0"0"-3122,3-21-767,0 5-106,10-63 119,-3-1 0,-2-25-230,-9 48 734,0-1 2046,3 1-1,4-23-2779,-8 90 4072,0 0-3980,-1 0 1,-1 1-1,0-1 1,-2 4-93,-22 37 545,-19 25-545,33-55-351,-1-2 1,0 0-1,-2 0 0,0-2 1,-1 0 350,17-16-173,-1 1-115,1-1 0,0 0 1,0 0-1,-1 1 0,1-1 0,-1 0 1,1 0-1,-1-1 0,0 1 1,1 0-1,-1 0 0,0-1 0,1 1 1,-1-1-1,0 1 0,0-1 0,1 0 1,-2 0 287,-5-2-5059</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58.719"/>
    </inkml:context>
    <inkml:brush xml:id="br0">
      <inkml:brushProperty name="width" value="0.025" units="cm"/>
      <inkml:brushProperty name="height" value="0.025" units="cm"/>
      <inkml:brushProperty name="color" value="#FF0066"/>
    </inkml:brush>
  </inkml:definitions>
  <inkml:trace contextRef="#ctx0" brushRef="#br0">0 1 8260,'0'0'6115,"0"0"-5523,0 0 672,0 0 785,0 0-848,0 0-369,118 45 145,-93-34-305,-4-3-112,-1-2-352,-1 2-96,4 3-112,0-1-352,2 5-1585,-2-1-2353,-7-1-7667</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59.354"/>
    </inkml:context>
    <inkml:brush xml:id="br0">
      <inkml:brushProperty name="width" value="0.025" units="cm"/>
      <inkml:brushProperty name="height" value="0.025" units="cm"/>
      <inkml:brushProperty name="color" value="#FF0066"/>
    </inkml:brush>
  </inkml:definitions>
  <inkml:trace contextRef="#ctx0" brushRef="#br0">1 229 17032,'0'0'680,"0"0"-210,0 0 848,0 0-329,0 0-724,7-6-103,4-2-20,2-1-1,-1 2 0,1 0 1,0 0-1,0 1 1,1 1-1,0 0 0,0 1 1,0 0-1,8 0-141,39-1 293,48 2-293,10-1-82,461-58-1133,-457 46 1168,-41 5-900,1-4 0,75-25 947,-156 40-1153,-2 0-205,0 0-693,-2 0-2890,-3 0-4829</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8.070"/>
    </inkml:context>
    <inkml:brush xml:id="br0">
      <inkml:brushProperty name="width" value="0.025" units="cm"/>
      <inkml:brushProperty name="height" value="0.025" units="cm"/>
    </inkml:brush>
  </inkml:definitions>
  <inkml:trace contextRef="#ctx0" brushRef="#br0">9 1 18312,'0'0'1313,"0"0"368,0 0 416,0 0-1297,0 0-656,0 0-96,-9 129 0,9-78-96,0-1-224,3-8-432,13-11-737,4-15-1136,3-16-2850,0-10-5826</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2:59.900"/>
    </inkml:context>
    <inkml:brush xml:id="br0">
      <inkml:brushProperty name="width" value="0.025" units="cm"/>
      <inkml:brushProperty name="height" value="0.025" units="cm"/>
      <inkml:brushProperty name="color" value="#FF0066"/>
    </inkml:brush>
  </inkml:definitions>
  <inkml:trace contextRef="#ctx0" brushRef="#br0">5 5 10181,'0'0'4180,"0"0"-2862,0 0 216,0 0 734,0 0-739,-5-3 16,5 3-1522,0 1 0,0-1 0,0 0 0,0 0 0,1 0 0,-1 0 0,0 0 0,0 0 0,0 0 0,0 0 0,0 0 0,0-1 0,0 1 0,0 0-1,0 0 1,0 0 0,0 0 0,0 0 0,1 0 0,-1 0 0,0 0 0,0 0 0,0 0 0,0 0 0,0 0 0,0 0 0,0 0 0,0 0 0,0 0 0,0 0 0,0 0 0,0 0 0,0-1-1,0 1 1,0 0 0,0 0 0,0 0 0,0 0 0,0 0 0,0 0 0,0 0 0,0 0 0,0 0 0,0 0 0,0 0 0,0-1-23,31 3 102,-1 1 1,14 3-103,30 4-160,-36-7 58,62 7-176,-91-9 243,0 1 0,-1 0 0,1 1 0,-1 0-1,0 0 1,0 1 0,0 0 0,0 0 0,5 4 35,-12-7 10,-1 0 1,1 0 0,0 0-1,0 0 1,-1 0-1,1 1 1,0-1-1,-1 0 1,1 0-1,-1 0 1,0 1 0,1-1-1,-1 0 1,0 1-1,0-1 1,0 0-1,0 1 1,0-1-1,0 0 1,0 1 0,0-1-1,0 0 1,-1 0-1,1 1 1,0-1-1,-1 1-10,-14 30 286,-10 11-121,-91 148 548,94-159-660,-2-2 1,-1-1-1,-1-1 0,-25 21-53,32-34-29,13-10-130,0-1 0,1 1 0,-1 0 0,1 0 0,-3 5 159,7-9-296,1 0-206,-1-1-6648,-3 0-2702</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13.273"/>
    </inkml:context>
    <inkml:brush xml:id="br0">
      <inkml:brushProperty name="width" value="0.025" units="cm"/>
      <inkml:brushProperty name="height" value="0.025" units="cm"/>
      <inkml:brushProperty name="color" value="#FF0066"/>
    </inkml:brush>
  </inkml:definitions>
  <inkml:trace contextRef="#ctx0" brushRef="#br0">1 32 12678,'0'0'1726,"0"0"-1040,0 0 447,0 0 164,0 0-275,0 0-331,0-5-179,0-21 531,0 26-568,0 0-141,0 0-70,0 2-160,1 18-76,2-1 0,1 0 0,0 0 0,1 0 0,6 14-28,4 15 124,63 264 233,-71-293-402,-7-19 43,0 0 0,0 0-1,0 0 1,0 0 0,0 0 0,0 0 0,0 0 0,0 0 0,0 0 0,0 0 0,0 0 0,0 0 0,0-1 0,0 1-1,0 0 1,0 0 0,0 0 0,1 0 0,-1 0 0,0 0 0,0 0 0,0 0 0,0 0 0,0 0 0,0 0-1,0 0 1,0 0 0,0 0 0,0 0 0,0 0 0,0 0 0,0 0 0,1 0 0,-1 0 0,0 0 0,0 0-1,0 0 1,0 1 0,0-1 0,0 0 0,0 0 0,0 0 0,0 0 0,0 0 0,0 0 0,0 0 0,0 0-1,0 0 1,0 0 0,0 0 0,0 0 0,0 0 0,0 0 2,-4-34-140,-19-43-239,14 48 226,0 0 0,2 0 0,-1-19 153,5 29-71,2 1 0,0 0-1,1-1 1,1 1 0,1-9 71,-1 21-44,0 1 1,1-1 0,-1 1-1,1 0 1,0 0 0,0 0 0,1 0-1,0 0 1,0 0 0,0 1 0,0-1-1,1 1 1,-1 0 0,1 0-1,0 0 1,1 1 0,-1-1 0,0 1-1,6-3 44,0 1-92,0 1-1,1 0 0,0 0 0,-1 1 1,1 0-1,1 1 0,-1 0 0,0 1 1,0 0-1,1 1 0,-1 0 0,0 1 0,8 2 93,1-1-1116,-1 2 0,1 1-1,-1 1 1,-1 0 0,1 1-1,-1 1 1,6 4 1116,16 12-7267</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13.754"/>
    </inkml:context>
    <inkml:brush xml:id="br0">
      <inkml:brushProperty name="width" value="0.025" units="cm"/>
      <inkml:brushProperty name="height" value="0.025" units="cm"/>
      <inkml:brushProperty name="color" value="#FF0066"/>
    </inkml:brush>
  </inkml:definitions>
  <inkml:trace contextRef="#ctx0" brushRef="#br0">72 82 12982,'0'0'2582,"0"0"-1925,0 0-537,0 0 155,0 0 26,12 9-47,8 4-80,0 0 0,1-1 0,0-1 0,9 3-174,-21-10-52,-1-1 0,0-1 1,1 1-1,-1-2 0,1 1 0,0-1 1,0 0-1,-1-1 0,1 0 0,6-1 52,-13 1-91,0-1 0,0 0 0,0 0 0,0 0 0,0 0 0,0-1-1,-1 1 1,1 0 0,-1-1 0,1 1 0,-1-1 0,1 1 0,-1-1 0,0 0 0,0 0-1,0 1 1,0-1 0,0 0 0,0 0 0,0 0 0,-1 0 0,1 0 0,-1 0 0,1-1-1,-1 1 1,0 0 0,0 0 91,1-8-234,1 1 0,-2-1 0,0 0-1,0 1 1,-1-4 234,0 10 9,0 0 0,0 0 0,0 0 0,-1 1-1,1-1 1,-1 0 0,0 1 0,0 0 0,1-1 0,-2 1-1,1 0 1,0 0 0,0 0 0,-1 0 0,1 0 0,-1 1-1,1-1 1,-1 1 0,0 0 0,0-1 0,1 1 0,-1 0 0,0 1-1,-3-2-8,-8-1 416,1 0-1,-1 0 0,0 1 0,-12 0-415,16 2 277,1 0 0,0 0 0,0 0 0,0 2 0,0-1 0,0 1 0,-5 1-277,10-1 90,-1 0 1,1 0 0,0 1 0,0-1 0,-1 1-1,2 0 1,-1 0 0,0 0 0,1 1-1,-1-1 1,1 1 0,0 0 0,0 0 0,-2 3-91,-3 7 196,0 1 0,2 0 1,-1 0-1,2 1 0,0-1 1,0 1-1,2 0 0,-2 12-196,1 6 327,2 0 0,1 1-1,3 22-326,-2-50-34,1-1 0,1 1 0,-1 0 0,1 0 0,0-1 0,1 1 0,-1-1 0,1 0 0,1 0 0,-1 0 0,1 0 0,0 0 0,0-1 0,1 0 0,-1 0 0,1 0 0,0 0 0,1-1 0,-1 1 0,1-2 0,0 1-1,0-1 1,0 1 0,0-1 0,5 1 34,8 3-1074,0-1-1,1-1 0,-1 0 0,1-2 0,0 0 0,0-1 0,0-1 0,6-1 1075,43-2-9020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14.144"/>
    </inkml:context>
    <inkml:brush xml:id="br0">
      <inkml:brushProperty name="width" value="0.025" units="cm"/>
      <inkml:brushProperty name="height" value="0.025" units="cm"/>
      <inkml:brushProperty name="color" value="#FF0066"/>
    </inkml:brush>
  </inkml:definitions>
  <inkml:trace contextRef="#ctx0" brushRef="#br0">281 63 272,'0'0'5187,"0"0"-3387,0 0-130,0 0 51,0 0-147,-15-10-306,-48-30-220,59 38-922,1 1 0,-1-1-1,1 0 1,-1 1 0,0 0 0,0 0 0,0 0 0,1 1-1,-1-1 1,0 1 0,0 0 0,0 0 0,0 0-1,0 0 1,0 1 0,0-1 0,1 1 0,-1 0 0,0 1-1,0-1 1,1 1 0,-1-1 0,1 1 0,-1 0 0,1 0-1,0 0 1,0 1 0,0-1 0,0 1 0,0 0-1,-1 2-125,-4 4 177,0 0 0,0 0 0,1 1 0,0 1 0,1-1 0,0 1 0,1 0 0,0 0 0,1 1-1,0-1 1,0 1 0,1 2-177,-1 10 186,0 0 0,2 0 0,1 0 0,0 0 0,4 18-186,-3-38-32,1 0 1,0 0-1,0 0 1,0 0-1,0 0 1,1-1-1,-1 1 1,1 0-1,0-1 1,0 0-1,1 1 1,-1-1-1,1 0 1,-1 0-1,1 0 1,0 0-1,0-1 1,0 1-1,1-1 1,-1 0-1,1 0 1,-1 0-1,1 0 1,0 0-1,-1-1 1,1 0-1,1 1 32,11 2-784,-1 0-1,0-1 1,1-1-1,0-1 1,0 0-1,5-1 785,27-3-4258,-3-16-2937</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14.578"/>
    </inkml:context>
    <inkml:brush xml:id="br0">
      <inkml:brushProperty name="width" value="0.025" units="cm"/>
      <inkml:brushProperty name="height" value="0.025" units="cm"/>
      <inkml:brushProperty name="color" value="#FF0066"/>
    </inkml:brush>
  </inkml:definitions>
  <inkml:trace contextRef="#ctx0" brushRef="#br0">148 3 5683,'0'0'6563,"0"0"-5067,0 0-709,0 0 390,0 0-566,-10 0-315,3-1-232,5 1-34,-1-1 0,1 1 1,-1 0-1,1 0 0,-1 0 0,0 0 1,1 0-1,-1 1 0,1-1 0,0 1 1,-1-1-1,1 1 0,-1 0 0,1 0 0,0 0 1,0 0-1,-1 0 0,1 1 0,0-1 1,0 1-1,0-1 0,1 1 0,-1 0 1,0 0-1,0 0 0,1 0 0,-1 0-30,1 0 31,-44 81 1807,41-74-1704,0 1-1,1-1 0,0 1 0,1-1 0,0 1 1,0 0-1,1 0 0,0 4-133,1-13-70,0-1 0,0 1 1,1-1-1,-1 1 0,0-1 0,1 0 0,-1 1 0,1-1 1,-1 0-1,0 0 0,1 1 0,-1-1 0,1 0 0,-1 0 1,1 1-1,-1-1 0,1 0 0,-1 0 0,1 0 1,-1 0-1,1 0 0,-1 0 0,1 0 0,-1 0 0,1 0 1,-1 0-1,1 0 0,-1 0 0,1 0 0,0 0 70,18-2-1309,-13-1 1135,1 1 1,-1-1 0,0 0-1,0 0 1,0-1-1,-1 1 1,1-1-1,-1-1 1,0 1 0,0-1-1,0 0 1,-1 0-1,1 0 1,-1-1 0,-1 1-1,1-1 1,-1 0-1,0 0 1,0 0 0,1-4 173,-5 12 354,1-1 1,0 1 0,0 0 0,0 0 0,0 0 0,0 0 0,0-1 0,1 1 0,-1 0 0,1 0 0,-1-1 0,1 1-1,0 0 1,-1 0 0,1-1 0,0 1 0,0-1-355,0 2 7,1-1 0,-1 0 0,0 0 0,1 0 0,-1 1 0,1-2 0,0 1 0,0 0 0,0 0 0,0 0 0,0-1 0,0 1 0,0-1 0,0 0 0,1 0 0,-1 0 0,0 0 0,1 0 0,-1 0 0,2 0-7,2-1-112,-1-1 0,0 0 0,0 0 0,0 0 1,0 0-1,-1-1 0,1 0 0,0 0 0,0 0 0,-1-1 0,0 1 0,1-1 0,-1 0 1,0 0-1,0-1 0,-1 1 0,3-4 112,8-8-1476,-1-2 1,-1 0-1,8-14 1476,-14 22-1026,6-10-4801</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14.975"/>
    </inkml:context>
    <inkml:brush xml:id="br0">
      <inkml:brushProperty name="width" value="0.025" units="cm"/>
      <inkml:brushProperty name="height" value="0.025" units="cm"/>
      <inkml:brushProperty name="color" value="#FF0066"/>
    </inkml:brush>
  </inkml:definitions>
  <inkml:trace contextRef="#ctx0" brushRef="#br0">16 1 4706,'0'0'8818,"0"0"-6692,0 0-752,0 0 184,0 0-862,-2 8-472,-2 6-146,1 1 0,1-1-1,0 1 1,1-1 0,0 1 0,1 0-1,1 2-77,5 44 623,3 10-623,2 5 375,1 134 234,2 8-866,-7-189-819,2-18-1660,-9-11 2500,0 0 1,1 0-1,-1 0 1,0 0-1,1 0 1,-1 0-1,1 0 0,-1 0 1,0 0-1,1 0 1,-1 0-1,1 0 1,-1 0-1,0 0 1,1 0-1,-1 0 1,1 0-1,-1-1 1,0 1-1,1 0 0,-1 0 1,0 0-1,1-1 1,-1 1-1,0 0 1,1 0-1,-1-1 1,0 1-1,0 0 1,1-1-1,-1 1 236,9-18-10090</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15.309"/>
    </inkml:context>
    <inkml:brush xml:id="br0">
      <inkml:brushProperty name="width" value="0.025" units="cm"/>
      <inkml:brushProperty name="height" value="0.025" units="cm"/>
      <inkml:brushProperty name="color" value="#FF0066"/>
    </inkml:brush>
  </inkml:definitions>
  <inkml:trace contextRef="#ctx0" brushRef="#br0">8 8 5122,'0'0'6393,"0"0"-4598,0 0-21,0 0 56,0 0-504,-4-7 1201,3 15-2333,0 0 1,0 0-1,1 0 1,0 0-1,0 0 0,1 3-194,1 18 280,5 154-257,7 0-1,14 33-22,-19-160-4052,10 35 4052,-12-65-3284,2-1-1,6 16 3285,10 6-8852</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15.673"/>
    </inkml:context>
    <inkml:brush xml:id="br0">
      <inkml:brushProperty name="width" value="0.025" units="cm"/>
      <inkml:brushProperty name="height" value="0.025" units="cm"/>
      <inkml:brushProperty name="color" value="#FF0066"/>
    </inkml:brush>
  </inkml:definitions>
  <inkml:trace contextRef="#ctx0" brushRef="#br0">1 2 1489,'0'0'13120,"0"0"-9980,0 0-2027,0 0 352,0 0-806,0-2-521,3 7-146,14 40 716,-1 0 0,-3 2 0,4 27-708,-1-2 488,10 39-306,7 73-182,-26-117-6475,-1 65 6475,-6-87-4709</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16.004"/>
    </inkml:context>
    <inkml:brush xml:id="br0">
      <inkml:brushProperty name="width" value="0.025" units="cm"/>
      <inkml:brushProperty name="height" value="0.025" units="cm"/>
      <inkml:brushProperty name="color" value="#FF0066"/>
    </inkml:brush>
  </inkml:definitions>
  <inkml:trace contextRef="#ctx0" brushRef="#br0">0 0 14663,'0'0'1008,"0"0"-448,0 0 833,0 0-288,0 0-1057,0 0 80,32 23 592,-2 10 240,3 8-207,1-1-401,-2 1-80,-2-3-192,-2-3-160,-5-4-496,0-4-641,-7-2-1200,-4-11-288,-8-5-2834</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16.392"/>
    </inkml:context>
    <inkml:brush xml:id="br0">
      <inkml:brushProperty name="width" value="0.025" units="cm"/>
      <inkml:brushProperty name="height" value="0.025" units="cm"/>
      <inkml:brushProperty name="color" value="#FF0066"/>
    </inkml:brush>
  </inkml:definitions>
  <inkml:trace contextRef="#ctx0" brushRef="#br0">0 1 6851,'0'0'1182,"0"0"-672,0 0 650,0 0-42,0 0-56,9 2 5999,3 2-5364,60 41-568,-57-38-1387,-14-8 62,0 2 0,-1-1 0,1 0 0,0 0 0,0 0 0,0 0 0,-1 0 0,1 1 0,0-1 0,0 0 1,-1 1-1,1-1 0,0 0 0,-1 1 0,1-1 0,0 1 0,-1-1 0,1 1 0,-1-1 0,1 1 0,-1 0 0,1-1 0,-1 1 1,1 0-1,-1-1 0,0 1 0,1 0 0,-1-1 0,0 1 0,0 0 0,1 0 0,-1-1 0,0 1 0,0 0 0,0 0 0,0 0 1,0 0 195,2 17-4747,-2-14 161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8.405"/>
    </inkml:context>
    <inkml:brush xml:id="br0">
      <inkml:brushProperty name="width" value="0.025" units="cm"/>
      <inkml:brushProperty name="height" value="0.025" units="cm"/>
    </inkml:brush>
  </inkml:definitions>
  <inkml:trace contextRef="#ctx0" brushRef="#br0">0 24 18809,'0'0'1531,"0"0"-885,0 0 253,0 0-472,28-4-606,90-11-43,-88 12-201,0 1-1,23 3 424,-18-1-142,-33 0 162,0 1 0,-1-1 0,1 1 1,0-1-1,0 1 0,-1-1 0,1 1 1,0 0-1,-1 0 0,1 0 0,-1 0 1,1 0-1,-1 0 0,0 0 0,1 1 1,-1-1-1,0 0 0,0 1 0,0-1 1,0 1-1,0-1 0,0 1 0,0-1 1,-1 1-1,1 0 0,0-1 1,-1 1-22,4 9 215,-1 0 0,0 0 0,-1 1 0,0-1-214,0-2 102,19 133 1678,4 123-1780,-22-173 1115,-4 9-1115,1-99 12,-1 1 0,1-1 0,-1 1 0,0-1 1,1 0-1,-1 1 0,0-1 0,-1 0 0,1 1 0,0-1 0,0 0 1,-1 0-1,0 0 0,1 0 0,-1 0 0,0-1 0,0 1 0,0-1 1,0 1-1,0-1 0,0 1 0,0-1 0,0 0 0,-1 0 0,1 0 1,-1 0-1,1-1 0,0 1 0,-1-1 0,1 1 0,-3-1-12,-3 1-199,-1 0 0,1 0 0,0-1-1,0-1 1,0 1 0,-1-1 0,1 0 0,0-1-1,-6-2 200,5 0-617,0-1-1,0-1 1,0 1-1,1-1 1,0-1-1,0 1 1,0-2 0,1 1-1,-3-5 618,-36-40-7494</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16.780"/>
    </inkml:context>
    <inkml:brush xml:id="br0">
      <inkml:brushProperty name="width" value="0.025" units="cm"/>
      <inkml:brushProperty name="height" value="0.025" units="cm"/>
      <inkml:brushProperty name="color" value="#FF0066"/>
    </inkml:brush>
  </inkml:definitions>
  <inkml:trace contextRef="#ctx0" brushRef="#br0">0 1 3330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17.109"/>
    </inkml:context>
    <inkml:brush xml:id="br0">
      <inkml:brushProperty name="width" value="0.025" units="cm"/>
      <inkml:brushProperty name="height" value="0.025" units="cm"/>
      <inkml:brushProperty name="color" value="#FF0066"/>
    </inkml:brush>
  </inkml:definitions>
  <inkml:trace contextRef="#ctx0" brushRef="#br0">0 280 3330,'112'110'3204,"-90"-87"-1185,-22-23 236,0 0-124,0 0-727,0 0-463,0 0-106,0 0-344,4 0-449,-1 1 0,1 0 1,0 0-1,-1 0 0,1 0 0,-1 1 0,0-1 0,1 1 0,-1 0 0,0 0 0,2 2-42,33 26 295,-34-25-264,0-1 0,-1 1 0,1 0 0,-1 0 0,0 0 0,1 2-31,-1-2 37,0 0 0,0 0 0,0 0 0,1 0 0,-1-1 0,3 3-37,-6-7 16,0 0 1,1 0-1,-1 0 0,0 0 0,1 0 1,-1 0-1,0 0 0,0 0 0,1 1 1,-1-1-1,0 0 0,1 0 0,-1 0 1,0 0-1,0 0 0,1-1 1,-1 1-1,0 0 0,1 0 0,-1 0 1,0 0-1,0 0 0,1 0 0,-1 0 1,0-1-1,1 1 0,-1 0 0,0 0 1,0 0-1,0 0 0,1-1 0,-1 1 1,0 0-1,0 0 0,0-1 0,1 1 1,-1 0-1,0 0 0,0-1 0,0 1 1,0 0-1,0-1 0,0 1 1,0 0-1,0 0 0,0-1 0,0 1 1,0 0-1,0-1-16,8-23 253,-4 11-182,11-19-175,2 1 0,1 0 1,2 2-1,3-3 104,92-108-432,-27 36 2044,-85 99-1557,0 1 0,0 0-1,-1 0 1,0-1-1,1 1 1,-1-1 0,-1 0-1,2-3-54,1-23-4180,-4 16-2551</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18.458"/>
    </inkml:context>
    <inkml:brush xml:id="br0">
      <inkml:brushProperty name="width" value="0.025" units="cm"/>
      <inkml:brushProperty name="height" value="0.025" units="cm"/>
      <inkml:brushProperty name="color" value="#FF0066"/>
    </inkml:brush>
  </inkml:definitions>
  <inkml:trace contextRef="#ctx0" brushRef="#br0">277 66 8612,'0'0'1865,"0"0"29,0 0 14,0 0-879,0 0-442,0 0-480,0-1-1,1 0 1,-1 0 0,0 0-1,0 0 1,0 0-1,0 0 1,0 0-1,0 0 1,0 1-1,-1-1 1,1 0 0,0 0-1,0 0 1,-1 0-1,1 0 1,-1 0-107,-6-5-30,-1 1 1,-1-1-1,1 1 1,-1 1-1,0 0 1,0 0-1,0 1 0,0 0 1,-1 0-1,1 1 1,-1 0-1,0 1 1,0 0-1,0 0 30,7 2 1,0 0-1,0 1 1,0-1-1,0 0 0,1 1 1,-1-1-1,0 1 1,1 0-1,-1 0 1,1 0-1,0 0 0,0 0 1,-1 1-1,-28 36 80,27-35-54,-4 6 25,1 1 0,0-1 0,0 2 0,1-1 1,1 0-1,0 1 0,0 0 0,1 0 0,1 1 0,0-1 0,0 1 0,2 0 0,-1-1 0,2 1 0,0 2-51,-1-8 22,2-1 0,-1 0 0,1 1-1,0-1 1,0 0 0,0 0 0,1 0 0,0 0 0,0 0-1,2 1-21,-2-3-7,0-1 0,0 1 0,1-1-1,-1 0 1,1 0 0,0 0-1,0-1 1,0 1 0,0-1-1,1 1 1,-1-1 0,1 0-1,-1 0 1,1-1 0,-1 1-1,5 0 8,-4 0-74,1-1-1,-1 1 1,0-1-1,1 0 1,0-1-1,-1 1 1,1-1-1,-1 0 1,1 0-1,-1 0 1,1 0-1,-1-1 0,1 0 1,-1 0-1,1 0 1,-1-1-1,0 1 1,1-1-1,-1 0 1,0-1-1,0 1 1,0 0-1,-1-1 1,1 0-1,-1 0 1,1 0-1,-1 0 0,0-1 1,0 1-1,-1-1 1,1 0-1,-1 0 1,1 0-1,0-4 75,4-6-69,-1-1-1,-1 0 0,-1 0 0,0-1 1,0 1-1,-2-1 0,0 0 1,-1 0-1,-1-8 70,1 11 146,-1 8-20,0 0 0,0 0 0,0 0 0,0 0 0,-1 0 0,0 0 0,0 1 0,0-1-1,0 0 1,-1 1 0,0-2-126,-2-8 1425,4 11-708,1 9-580,2 3 86,0-1 0,0 1 0,0-1 1,1 0-1,1 0 0,-1 0 1,1 0-1,2 1-223,12 20 292,9 26-29,-18-32-202,2 0-1,1-1 0,1 0 0,5 5-60,-2-13 162,-3-3-1388,-14-10 921,1 0 0,0 0 0,-1-1-1,1 1 1,-1 0 0,1 0 0,-1 0 0,0 0 0,1 0-1,-1 0 1,0 0 0,0 0 0,1 0 0,-1 0 0,0 0-1,0 0 306,0 7-5135</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43.608"/>
    </inkml:context>
    <inkml:brush xml:id="br0">
      <inkml:brushProperty name="width" value="0.025" units="cm"/>
      <inkml:brushProperty name="height" value="0.025" units="cm"/>
    </inkml:brush>
  </inkml:definitions>
  <inkml:trace contextRef="#ctx0" brushRef="#br0">242 13 4386,'0'0'979,"0"0"480,0 0-231,0 0-735,0 0 142,0 0 120,-6-1-179,3 0-160,-11-2 639,0 0 0,0 1 1,0 0-1,0 1 0,-7 1-1055,17 0 50,0 1-1,0-1 1,0 1-1,0 0 1,0-1 0,0 2-1,1-1 1,-1 0-1,0 1 1,1 0 0,-1 0-1,1 0 1,-1 0-1,1 1 1,0-1 0,0 1-1,0 0 1,0-1 0,1 2-1,-1-1 1,1 0-1,0 0 1,-1 1-50,-6 15 180,0 0-1,1 0 1,1 1 0,1 0-1,1 0 1,0 0-1,0 18-179,0 24 1258,2 61-1258,3-104 17,2-4 62,1 0 1,0 0-1,1 0 0,1-1 1,0 1-1,1-1 1,1-1-1,3 6-79,3 10 152,-7-17-121,1 6 132,1-1 1,2 1 0,-1-2 0,11 14-164,-17-26-49,1 0-1,-1 0 1,1-1 0,-1 1-1,1-1 1,0 0-1,1 0 1,-1 0 0,0 0-1,1-1 1,0 0-1,-1 0 1,1 0 0,0 0-1,0-1 1,0 0-1,0 0 1,0 0 0,0-1-1,3 1 50,16-6-2358,-1-15-2007</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44.304"/>
    </inkml:context>
    <inkml:brush xml:id="br0">
      <inkml:brushProperty name="width" value="0.025" units="cm"/>
      <inkml:brushProperty name="height" value="0.025" units="cm"/>
    </inkml:brush>
  </inkml:definitions>
  <inkml:trace contextRef="#ctx0" brushRef="#br0">1 114 11813,'0'0'2047,"0"0"-879,0 0 564,0 0-145,0 0-781,36 2 1928,9-3-2566,0-2-1,-1-3 0,1-1 0,-1-2 0,-1-2 0,16-7-167,68-21-2361,-44 18-7811,-78 20 3385</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44.635"/>
    </inkml:context>
    <inkml:brush xml:id="br0">
      <inkml:brushProperty name="width" value="0.025" units="cm"/>
      <inkml:brushProperty name="height" value="0.025" units="cm"/>
    </inkml:brush>
  </inkml:definitions>
  <inkml:trace contextRef="#ctx0" brushRef="#br0">3 0 12550,'0'0'1358,"0"0"-539,0 0 464,0 0-189,0 0-547,-1 9-86,0 23 484,1 0-1,1 0 1,4 11-945,16 171 1539,-4-25-3402,5-67-5310,-15-92-129</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44.974"/>
    </inkml:context>
    <inkml:brush xml:id="br0">
      <inkml:brushProperty name="width" value="0.025" units="cm"/>
      <inkml:brushProperty name="height" value="0.025" units="cm"/>
    </inkml:brush>
  </inkml:definitions>
  <inkml:trace contextRef="#ctx0" brushRef="#br0">16 0 15143,'0'0'1174,"0"0"-406,0 0 788,0 0-492,0 0-781,-2 4-128,-2 8 15,1 0 1,1 0 0,0 0 0,1 1 0,0-1 0,1 1 0,0-1-1,1 0 1,0 1-171,1 18 287,2 16-101,2 0 0,2-1 0,2 0-1,9 23-185,3 14-6,1 13-220,19 76-1883,-17-61-4352,-17-72-612</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45.326"/>
    </inkml:context>
    <inkml:brush xml:id="br0">
      <inkml:brushProperty name="width" value="0.025" units="cm"/>
      <inkml:brushProperty name="height" value="0.025" units="cm"/>
    </inkml:brush>
  </inkml:definitions>
  <inkml:trace contextRef="#ctx0" brushRef="#br0">1 123 8356,'0'0'1270,"0"0"-843,0 0 370,21-19-7,68-56-411,-85 72-363,-1 0 0,1 0 0,-1 1 0,1-1 0,0 1 0,0 0 0,0 0 0,0 0 0,0 1 0,0 0 0,1-1 0,-1 1 1,0 1-1,1-1 0,-1 1 0,1-1 0,-1 1 0,0 1 0,1-1 0,1 1-16,9 0 2,-12 0 7,0-1 0,0 1 0,0 0 0,0 0 0,0 0 0,0 1 0,0-1 0,-1 1 0,1-1 0,0 1 0,-1 0 0,1 0 0,-1 0 0,0 0 0,0 1 1,0-1-1,0 0 0,0 1 0,0 0 0,-1-1 0,1 1 0,-1 0 0,0 0 0,1 2-9,4 10 294,-1 1 0,0-1-1,-1 1 1,-1 3-294,2 2 487,-2 1 0,-1-1-1,0 1 1,-2 0 0,0 3-487,-1-17 173,1-1 0,-1 0 1,-1 0-1,0 1 1,0-1-1,0 0 0,0 0 1,-1-1-1,-1 1 1,1 0-1,-1-1 0,0 0 1,0 0-1,-1 0 1,0-1-1,-4 5-173,-1-2 35,0 1 0,-1-2 0,0 1 0,0-2 0,-1 1 1,-3 0-36,7-4-618,0 0 1,0 0 0,0-1 0,-1 0 0,1 0 0,-3-1 617,-12 0-3637</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45.739"/>
    </inkml:context>
    <inkml:brush xml:id="br0">
      <inkml:brushProperty name="width" value="0.025" units="cm"/>
      <inkml:brushProperty name="height" value="0.025" units="cm"/>
    </inkml:brush>
  </inkml:definitions>
  <inkml:trace contextRef="#ctx0" brushRef="#br0">6 1 14599,'0'0'1579,"0"0"-795,0 0 812,0 0-502,0 0-1073,0 0 0,-1 0 0,1 0 0,0 0 0,-1 1 0,1-1 0,0 0 0,0 0 0,-1 1 0,1-1 0,0 0 0,-1 0 0,1 1 0,0-1 0,0 0 0,0 1 0,-1-1 0,1 0 0,0 1 0,0-1 0,0 0 0,0 1 0,0-1 0,0 0 0,-1 1 0,1-1 0,0 0 0,0 1 0,0-1 0,0 1 0,0-1 0,1 0 0,-1 1 0,0-1 0,0 0 0,0 1 0,0-1 0,0 0 0,0 1-21,1 11 193,0-1 0,1 1 0,0-1 1,1 0-1,0 0 0,0 0 0,3 4-193,6 23 360,5 22-687,60 231 2360,-52-143-4776,-19-96-7174,-2 44 9917,-4-73-10749</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46.075"/>
    </inkml:context>
    <inkml:brush xml:id="br0">
      <inkml:brushProperty name="width" value="0.025" units="cm"/>
      <inkml:brushProperty name="height" value="0.025" units="cm"/>
    </inkml:brush>
  </inkml:definitions>
  <inkml:trace contextRef="#ctx0" brushRef="#br0">0 123 14599,'0'0'314,"0"0"161,0 0 155,0 0-305,0 0-82,24 14 253,76 47 70,-89-54-380,-1 1-1,0 0 1,-1 1 0,0 0 0,0 1-1,-1 0 1,0 0 0,-1 0-1,0 1 1,5 11-186,-5-9 121,0-1 1,1 0-1,0-1 0,5 5-121,-12-15-14,-1-1-1,0 1 0,1-1 0,-1 1 0,1-1 0,-1 1 0,1-1 0,-1 1 0,1-1 0,-1 1 0,1-1 0,-1 0 0,1 1 0,0-1 1,-1 0-1,1 1 0,-1-1 0,1 0 0,0 0 0,-1 0 0,1 0 0,0 0 0,-1 0 0,1 0 0,0 0 0,0 0 0,-1 0 0,1 0 1,0 0-1,-1 0 0,1 0 0,0-1 0,-1 1 0,1 0 0,-1 0 0,1-1 0,0 1 0,-1 0 0,1-1 0,-1 1 0,1-1 0,-1 1 1,1-1-1,-1 1 0,1-1 0,-1 1 0,0-1 0,1 1 0,-1-1 0,0 0 0,1 1 0,-1-1 15,14-38-322,-12 34 415,18-79 69,-13 50-217,2 1 0,0 0-1,3 1 1,9-20 55,2 19-1967,-5 15-2840,-6 7-3455</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8.737"/>
    </inkml:context>
    <inkml:brush xml:id="br0">
      <inkml:brushProperty name="width" value="0.025" units="cm"/>
      <inkml:brushProperty name="height" value="0.025" units="cm"/>
    </inkml:brush>
  </inkml:definitions>
  <inkml:trace contextRef="#ctx0" brushRef="#br0">1 265 13062,'0'0'7764,"0"0"-7444,0 0 160,0 0 1009,0 0-1329,124-2-32,-25 15-80,7-3-96,0-4-657,-7-6-271,-11 0-1505,-28-18-3762</inkml:trace>
  <inkml:trace contextRef="#ctx0" brushRef="#br0" timeOffset="1">118 0 20954,'0'0'336,"0"0"-160,0 176 1697,5-93-1233,9 6-352,-3 9-208,-6-3-160,-5 1-208,0-13-817,0-13-783,0-14-2530,0-25-4226</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46.719"/>
    </inkml:context>
    <inkml:brush xml:id="br0">
      <inkml:brushProperty name="width" value="0.025" units="cm"/>
      <inkml:brushProperty name="height" value="0.025" units="cm"/>
    </inkml:brush>
  </inkml:definitions>
  <inkml:trace contextRef="#ctx0" brushRef="#br0">8 75 11957,'0'0'3090,"0"0"-1863,0 0 531,0 0 224,0 0-1045,-1-1-877,0 1 0,1-1 0,-1 0 0,0 0 0,1 1 0,-1-1 0,1 0-1,-1 0 1,1 0 0,0 0 0,-1 0 0,1 0 0,0 0 0,0 0 0,-1 0-60,20-5 273,0 2 1,0 0-1,19 0-273,-1-1 194,48-10-49,3 0-1410,-31 8-4997,-52 6 1729</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47.169"/>
    </inkml:context>
    <inkml:brush xml:id="br0">
      <inkml:brushProperty name="width" value="0.025" units="cm"/>
      <inkml:brushProperty name="height" value="0.025" units="cm"/>
    </inkml:brush>
  </inkml:definitions>
  <inkml:trace contextRef="#ctx0" brushRef="#br0">15 0 12358,'0'0'2694,"0"0"-1725,0 0 623,-3 20-132,0 2-1163,0-1-102,0 1 0,2 0 0,0 0 0,1 0 0,2 5-195,20 122 818,-10-75-85,-3 0 0,-1 51-733,-9-83-1573,1-38 404,1-16 277,-1-1 692,2-5-82,0 0-1,2 1 0,0-1 1,1 1-1,0 0 1,2 0-1,0 1 0,0 0 1,10-14 282,1 1-92,2 0 0,0 1 0,2 0 1,17-14 91,-38 41 87,0 0 1,-1 1 0,1-1-1,0 0 1,0 1 0,0-1-1,0 1 1,0-1 0,0 1-1,0-1 1,0 1 0,0-1-1,0 1 1,0 0 0,0 0-1,0 0 1,0 0 0,0 0-1,0 0 1,1 0 0,-1 0 0,0 0-1,0 0 1,0 0 0,0 1-1,0-1 1,0 0 0,0 1-1,0-1 1,0 1 0,0-1-1,0 1 1,0-1 0,0 1-1,-1 0 1,1 0 0,0-1-1,0 1 1,-1 0 0,1 0-1,0 0 1,-1 0 0,1 0-88,4 6 166,0 0-1,-1 0 1,0 1 0,0-1 0,0 2-166,3 9 208,-1 0 1,-1 0-1,0 0 1,-2 0-1,0 1 0,0 7-208,0 33-2751,-3 21 2751,0-36-3480,0-27-1650</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47.554"/>
    </inkml:context>
    <inkml:brush xml:id="br0">
      <inkml:brushProperty name="width" value="0.025" units="cm"/>
      <inkml:brushProperty name="height" value="0.025" units="cm"/>
    </inkml:brush>
  </inkml:definitions>
  <inkml:trace contextRef="#ctx0" brushRef="#br0">1 1 15207,'0'0'2492,"0"0"-1553,0 0 309,0 0-164,0 0-775,2 20 3,14 94 1068,7 9-1380,2-13 556,53 269-2588,-68-299-4979,-10-61-126</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47.888"/>
    </inkml:context>
    <inkml:brush xml:id="br0">
      <inkml:brushProperty name="width" value="0.025" units="cm"/>
      <inkml:brushProperty name="height" value="0.025" units="cm"/>
    </inkml:brush>
  </inkml:definitions>
  <inkml:trace contextRef="#ctx0" brushRef="#br0">0 77 12454,'0'0'2049,"0"0"-1401,0 0-245,0 0 189,21-13-408,69-38-189,-85 49-10,-1 0 1,1 0-1,0 1 1,0-1-1,0 1 0,0 0 1,0 0-1,0 1 1,0-1-1,0 1 1,0 0-1,0 1 1,0-1-1,0 1 0,0 0 1,0 1-1,0-1 1,0 1-1,-1 0 1,1 0-1,0 0 1,-1 0-1,0 1 0,1 0 1,-1 0-1,0 0 1,-1 0-1,1 1 15,2 2 79,-1 0 0,0 0 0,0 0 0,-1 0 0,0 1 0,0 0 0,0 0 0,-1 0 0,0 0 0,0 1-1,-1-1 1,0 1 0,0 0 0,-1-1 0,0 7-79,0-5 144,-1 0 1,0-1-1,0 1 0,-1 0 0,-1-1 0,1 1 0,-1 0 1,-1-1-1,0 0 0,0 0 0,0 0 0,-1 0 0,0 0 1,-1 0-1,0-1 0,0 0 0,0 0 0,-1-1 1,0 1-1,0-1 0,-1 0 0,0-1 0,0 0 0,-3 2-144,3-2-157,-1-1 0,0 0 0,0-1 0,0 0 0,0 0 0,0 0 0,-1-1 0,1-1-1,-8 2 158,-47-2-5191,44-2 471</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48.241"/>
    </inkml:context>
    <inkml:brush xml:id="br0">
      <inkml:brushProperty name="width" value="0.025" units="cm"/>
      <inkml:brushProperty name="height" value="0.025" units="cm"/>
    </inkml:brush>
  </inkml:definitions>
  <inkml:trace contextRef="#ctx0" brushRef="#br0">0 1 11701,'0'0'3671,"0"0"-1904,0 0 540,0 0-546,0 0-1022,0 0-285,0 0-6,0 2 93,19 132 468,88 394-1153,-100-490-1404,2 38 1548,-7-39-2973,-1 1-3647,-1-29-90</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48.604"/>
    </inkml:context>
    <inkml:brush xml:id="br0">
      <inkml:brushProperty name="width" value="0.025" units="cm"/>
      <inkml:brushProperty name="height" value="0.025" units="cm"/>
    </inkml:brush>
  </inkml:definitions>
  <inkml:trace contextRef="#ctx0" brushRef="#br0">1 313 14583,'0'0'1488,"0"0"-311,0 0 418,0 0-808,0 0-288,18 15-147,-7-6-265,30 23 397,-2 3-1,22 24-483,-37-30 255,0 1 1,-3 1-1,2 4-255,-23-35 2,0 1-1,0-1 1,0 0 0,0 1-1,1-1 1,-1 0 0,0 1-1,0-1 1,0 0 0,0 0-1,1 1 1,-1-1 0,0 0-1,0 0 1,1 1 0,-1-1-1,0 0 1,0 0 0,1 0-1,-1 1 1,0-1 0,0 0-1,1 0 1,-1 0 0,0 0-1,1 0 1,-1 0 0,0 0-1,1 0 1,-1 0 0,0 0-1,1 0 1,-1 0 0,0 0-1,1 0 1,-1 0 0,0 0-1,1 0 1,-1 0 0,0 0-1,0 0 1,1 0 0,-1 0-1,0-1 1,1 1 0,-1 0-1,0 0 1,0 0 0,1-1-1,-1 1 1,0 0 0,0 0-1,1-1 1,-1 1 0,0 0-1,0 0 1,0-1 0,0 1-1,0 0 1,1-1 0,-1 1-1,0 0 1,0-1 0,0 1-1,0 0 1,0-1-2,8-27-123,-7 22 136,15-60-247,4-20 863,32-83-629,-43 144-521,2 1 0,0 0 0,1 1 0,1 0 0,2 1 0,0 1 0,1 0 0,18-18 521,-23 31-4001,-7 6-2939</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3:49.292"/>
    </inkml:context>
    <inkml:brush xml:id="br0">
      <inkml:brushProperty name="width" value="0.025" units="cm"/>
      <inkml:brushProperty name="height" value="0.025" units="cm"/>
    </inkml:brush>
  </inkml:definitions>
  <inkml:trace contextRef="#ctx0" brushRef="#br0">1 1 9044,'0'0'4221,"0"0"-1737,0 0 146,0 0-720,0 0-936,27 0 541,-18 2-1432,0 1-1,0 0 1,0 0-1,-1 1 0,1 0 1,-1 0-1,0 1 0,6 5-82,6 2 70,16 9-6,-3-3-68,0 1-1,-2 2 1,0 1-1,-1 1 1,-2 2-1,1 2 5,-20-16-14,-1 0-1,0 0 1,-1 0-1,-1 1 1,1 0-1,-2 0 1,0 1-1,0 0 1,-1 0-1,-1 0 1,1 8 14,2 19-39,-3 0 1,-1 0-1,-2 10 39,-1-30-266,-1 0 0,0 0 0,-2 0 0,0 0 0,-1-1-1,-1 1 1,-6 10 266,-15 30-3646,-23 39 3646,25-53-1032,-3 4-4387,1-3-5778</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4:04.695"/>
    </inkml:context>
    <inkml:brush xml:id="br0">
      <inkml:brushProperty name="width" value="0.025" units="cm"/>
      <inkml:brushProperty name="height" value="0.025" units="cm"/>
      <inkml:brushProperty name="color" value="#FF0066"/>
    </inkml:brush>
  </inkml:definitions>
  <inkml:trace contextRef="#ctx0" brushRef="#br0">6 4 11269,'0'0'2102,"0"0"-1168,0 0 288,0 0 88,0 0-427,0 0-643,0 0-187,0 0 1,0 0-1,0 0 0,0-1 0,0 1 0,-1 0 0,1 0 1,0 0-1,0 0 0,0 0 0,0-1 0,0 1 0,0 0 1,0 0-1,0 0 0,0 0 0,0 0 0,0 0 0,0-1 1,-1 1-1,1 0 0,0 0 0,0 0 0,0 0 1,0 0-1,0 0 0,0 0 0,-1 0 0,1 0 0,0 0 1,0-1-1,0 1 0,0 0 0,-1 0 0,1 0 0,0 0 1,0 0-1,0 0 0,0 0 0,0 0 0,-1 0 0,1 0 1,0 0-54,4 154 1966,10 38-1966,63 388 133,-73-553-561,9 67-955,-10-32-6994,-3-55 1501</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4:05.132"/>
    </inkml:context>
    <inkml:brush xml:id="br0">
      <inkml:brushProperty name="width" value="0.025" units="cm"/>
      <inkml:brushProperty name="height" value="0.025" units="cm"/>
      <inkml:brushProperty name="color" value="#FF0066"/>
    </inkml:brush>
  </inkml:definitions>
  <inkml:trace contextRef="#ctx0" brushRef="#br0">62 90 10005,'0'0'1835,"0"0"-1008,0 0 355,0 0-80,0 0-750,6-14-109,22-39-145,-26 51-92,0 0-1,0 0 0,0 0 0,0 1 0,0-1 0,0 1 0,1-1 0,-1 1 0,0 0 0,1 0 0,-1 0 0,1 0 0,-1 0 0,1 0 0,0 1 0,-1-1 0,1 1 0,-1 0 0,1 0 0,0 0 0,-1 0 0,1 0 0,0 1 0,-1-1 0,3 1-5,9 1-13,-7-2 6,0 1 1,0 1 0,-1-1 0,1 1 0,-1 0-1,1 1 1,-1 0 0,0 0 0,0 0 0,0 0-1,0 1 1,0 0 0,-1 1 0,0-1 0,0 1-1,0 0 1,0 0 0,-1 0 6,6 8-45,0 0-1,0 0 1,-2 1-1,1 0 1,-2 0-1,0 1 1,1 3 45,-3-2 68,0-1 0,-1 1 0,-1 0 0,0 0 0,-1 0-1,-1 0 1,0 0 0,-1 0 0,-1 0 0,0 1 0,-2-1 0,-3 14-68,4-20 126,-1-1 1,0 0 0,-1 0-1,0-1 1,-1 1-1,1-1 1,-2 0-1,1 0 1,-1 0-1,0-1 1,-1 0-1,1 0 1,-1 0 0,-1-1-1,1 0 1,-1-1-1,0 0 1,-1 0-1,1-1 1,-1 0-1,0 0 1,-3 0-127,2-1-180,0 0 0,0-1-1,0 0 1,0-1 0,-1 0 0,1-1-1,0 0 1,-1-1 0,1 0 0,-10-2 180,10 1-944,1-1-1,-1 0 1,1 0 0,0-1 0,0 0-1,0-1 1,0 0 944,-18-12-8129</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4:05.612"/>
    </inkml:context>
    <inkml:brush xml:id="br0">
      <inkml:brushProperty name="width" value="0.025" units="cm"/>
      <inkml:brushProperty name="height" value="0.025" units="cm"/>
      <inkml:brushProperty name="color" value="#FF0066"/>
    </inkml:brush>
  </inkml:definitions>
  <inkml:trace contextRef="#ctx0" brushRef="#br0">0 0 11477,'0'0'3495,"0"0"-2564,0 0 86,0 0 314,4 6-888,9 11-361,-1 2 0,-1-1 0,0 2 0,-2-1 1,0 1-1,1 9-82,39 134 973,-44-144-873,9 37-636,-2 0-1,2 47 537,-18-132-530,-1 0-1,-1 0 1,-9-24 530,-9-44-9,15 41 85,3 1 1,2-1-1,3-6-76,1 59-1,0 1 0,0-1 0,0 1 0,0-1 0,1 0-1,-1 1 1,1-1 0,0 1 0,-1-1 0,1 1 0,0 0 0,0-1 0,1 1 0,-1 0-1,0 0 1,1 0 0,-1 0 0,1 0 0,0 0 0,0 0 0,0 0 0,0 1 0,1-2 1,1 2-38,-1-1 1,1 1-1,0-1 1,0 1-1,0 0 1,0 0 0,0 1-1,0 0 1,0-1-1,0 1 1,0 0-1,0 1 1,0-1 0,4 2 37,-4-1-274,1 0 1,0 1 0,0-1 0,-1 1 0,1 1-1,-1-1 1,0 0 0,1 1 0,-1 0 0,0 0-1,-1 0 1,1 1 0,-1-1 0,1 1 0,1 2 273,27 36-6846</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9.244"/>
    </inkml:context>
    <inkml:brush xml:id="br0">
      <inkml:brushProperty name="width" value="0.025" units="cm"/>
      <inkml:brushProperty name="height" value="0.025" units="cm"/>
    </inkml:brush>
  </inkml:definitions>
  <inkml:trace contextRef="#ctx0" brushRef="#br0">0 46 15271,'0'0'4002,"0"0"-3330,0 0 641,0 0 448,0 0-1345,0 0-416,19 0-144,13 0-80,21 0-129,18 0-95,10 0-1040,-5-18-2514,-23-9-1825</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4:06.062"/>
    </inkml:context>
    <inkml:brush xml:id="br0">
      <inkml:brushProperty name="width" value="0.025" units="cm"/>
      <inkml:brushProperty name="height" value="0.025" units="cm"/>
      <inkml:brushProperty name="color" value="#FF0066"/>
    </inkml:brush>
  </inkml:definitions>
  <inkml:trace contextRef="#ctx0" brushRef="#br0">1 182 15575,'0'0'334,"0"0"2,0 0 576,0 0 235,0 0-306,23 10-140,11 7-489,7 2 307,38 13-519,-65-27-41,0-1 0,0-1-1,0 0 1,1-1 0,-1 0-1,1-2 1,-1 1 0,14-2 41,-25 0-142,-1 1 0,1 0 0,-1-1 0,1 1 1,-1-1-1,1 0 0,-1 0 0,0 0 0,0 0 0,1 0 1,-1-1-1,0 1 0,0 0 0,0-1 0,0 0 1,0 1-1,-1-1 0,1 0 0,-1 0 0,2-2 142,0 0-271,-1-1-1,0 1 0,0-1 0,0 0 1,-1 0-1,0 1 0,0-1 0,0 0 1,0 0-1,-1-4 272,1 1-188,-1 0 0,0 0 0,-1 0 1,0 0-1,0 0 0,-1 0 0,0 0 0,0 0 0,-1 1 0,0-1 1,0 1-1,-1 0 0,-3-5 188,2 5 240,-1 0 0,0 1 1,-1 0-1,1 0 0,-1 0 0,0 1 1,-1-1-1,1 2 0,-1-1 0,0 1 1,0 1-1,0-1 0,-1 1 0,1 1 0,-1-1 1,0 1-1,0 1 0,1 0 0,-1 0 1,0 1-1,-8 0-240,13 1 109,1 0 0,0-1 0,0 1-1,-1 1 1,1-1 0,0 0 0,0 1 0,0-1 0,0 1 0,1 0 0,-1 0-1,0 0 1,1 0 0,-1 1 0,1-1 0,0 1 0,0-1 0,0 1-1,0 0 1,0 0 0,1 0 0,-1 0 0,0 2-109,-7 14 477,1 1 0,1-1-1,-2 10-476,5-16 257,-5 24 121,1 0-1,2 1 1,2-1-1,1 1 1,2 0-1,2 2-377,-1-32-26,0 1 0,0-1 1,2 1-1,-1-1 0,1 1 0,0-1 0,0 0 0,1 0 0,0 0 1,1 0-1,0 0 0,0-1 0,1 1 0,-1-1 0,2-1 0,-1 1 1,1-1-1,0 1 0,5 2 26,-3-3-416,0 0 0,0-1-1,0 0 1,1 0 0,0-1 0,0-1 0,0 1 0,1-1 0,-1-1-1,1 0 1,4 1 416,54 2-4468,5-5-1743</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4:06.466"/>
    </inkml:context>
    <inkml:brush xml:id="br0">
      <inkml:brushProperty name="width" value="0.025" units="cm"/>
      <inkml:brushProperty name="height" value="0.025" units="cm"/>
      <inkml:brushProperty name="color" value="#FF0066"/>
    </inkml:brush>
  </inkml:definitions>
  <inkml:trace contextRef="#ctx0" brushRef="#br0">264 25 2609,'0'0'8631,"0"0"-6721,0 0-1054,0 0 636,-20-4-609,-61-14-280,77 17-486,1 0 1,-1 1-1,1-1 1,-1 1-1,0 0 1,1 0-1,-1 0 0,1 1 1,-1-1-1,1 1 1,-1 0-1,1 0 1,-1 0-1,1 0 1,0 0-1,0 1 1,0 0-1,-1 0 1,0 0-118,0 3 224,-1-1 0,1 1 1,0 0-1,0 0 0,0 0 1,0 0-1,1 1 0,0-1-224,-1 3 269,-4 6 2,1 1 1,0 0-1,1 0 1,1 1-1,0 0 1,1 0-1,1 0 0,0 2-271,0 15 277,1 0 0,1 1-1,3 15-276,-2-43-25,0-1 0,1 1-1,0-1 1,0 1 0,1 0-1,-1-1 1,1 0 0,0 1-1,1-1 1,-1 0 0,1 0-1,0 0 1,0-1 0,1 1-1,-1-1 1,1 1 0,0-1-1,0 0 1,1-1 0,-1 1-1,1-1 1,0 0-1,0 0 1,0 0 0,0-1-1,0 0 1,0 0 0,1 0-1,-1 0 1,1-1 0,5 1 25,0 0-418,0-1 1,1 0 0,-1-1 0,1 0-1,-1-1 1,0 0 0,5-2 417,-4 1-1063,-1-1 1,0 0-1,0 0 1,0-2-1,-1 1 1,11-7 1062,27-20-7348</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4:06.796"/>
    </inkml:context>
    <inkml:brush xml:id="br0">
      <inkml:brushProperty name="width" value="0.025" units="cm"/>
      <inkml:brushProperty name="height" value="0.025" units="cm"/>
      <inkml:brushProperty name="color" value="#FF0066"/>
    </inkml:brush>
  </inkml:definitions>
  <inkml:trace contextRef="#ctx0" brushRef="#br0">1 0 14663,'0'0'1937,"0"0"-433,0 0 481,0 0-960,0 0-785,0 0 32,23 114 576,-5-58-448,0 7 65,1-3-433,-3-6-32,-2-7-304,-3-13-1153,-6-16-3874,-5-14 1025</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4:07.134"/>
    </inkml:context>
    <inkml:brush xml:id="br0">
      <inkml:brushProperty name="width" value="0.025" units="cm"/>
      <inkml:brushProperty name="height" value="0.025" units="cm"/>
      <inkml:brushProperty name="color" value="#FF0066"/>
    </inkml:brush>
  </inkml:definitions>
  <inkml:trace contextRef="#ctx0" brushRef="#br0">1 1 11221,'0'0'6979,"0"0"-6819,0 0 273,0 0 287,0 0-336,0 0-384,133 128-80,-89-90-800,-5-5-865,0-8-1825,1-15-2801</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4:07.446"/>
    </inkml:context>
    <inkml:brush xml:id="br0">
      <inkml:brushProperty name="width" value="0.025" units="cm"/>
      <inkml:brushProperty name="height" value="0.025" units="cm"/>
      <inkml:brushProperty name="color" value="#FF0066"/>
    </inkml:brush>
  </inkml:definitions>
  <inkml:trace contextRef="#ctx0" brushRef="#br0">223 1 6995,'0'0'9148,"0"0"-6493,0 0-1174,0 0-201,-20 17-669,-61 60-427,66-62-57,1 0 0,1 1 0,0 1 0,2 0 1,-1 1-1,2 0 0,0 0 0,2 1-127,6-15 20,-11 29 20,13-32-55,0 0 1,-1 0 0,1 0 0,0-1 0,0 1 0,0 0 0,0 0 0,0 0 0,0-1 0,0 1 0,0 0 0,1 0 0,-1-1 0,0 1 0,0 0 0,1 0 0,-1-1 0,0 1 0,1 0 0,-1-1 0,1 1 0,-1 0 0,1-1 0,-1 1 0,1 0 0,-1-1 0,1 1 0,0-1 0,-1 1-1,1-1 1,0 0 0,-1 1 0,1-1 0,0 0 0,0 1 0,-1-1 0,1 0 0,0 0 0,0 0 0,-1 0 14,74 6-771,-58-7 659,0 2 1,0 0-1,1 1 1,-1 1 0,2 1 111,-15-3 9,-1 0 0,1 1 0,-1-1 0,1 1 0,-1-1 0,0 1 1,0 0-1,1 0 0,-1 0 0,-1 0 0,1 0 0,0 1 1,0-1-1,-1 0 0,0 1 0,1-1 0,-1 1 0,0 0 1,0-1-1,0 1 0,-1 0 0,1-1 0,-1 1 0,1 0 1,-1 0-1,0 0 0,0 0 0,0 0-9,0 6 47,0 0 1,-1 0-1,0 0 0,0 0 1,-1 0-1,-1 0 0,1 0 0,-3 4-47,-2 2-312,0-1 0,-1 0-1,-1 0 1,0-1-1,-1 0 1,-1-1 0,1 0-1,-2-1 1,0 0-1,-8 6 313,-1-7-3037,10-11-2490,9-7-4048</inkml:trace>
  <inkml:trace contextRef="#ctx0" brushRef="#br0" timeOffset="1">379 303 11909,'0'0'5027,"0"0"-3394,0 0 688,0 0-865,0 0-639,0 0-561,21 125 416,-14-65-560,-5-2 112,1-8-224,-3-9-336,0-12-416,0-14-1890,0-15-527,-5-11-5795</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4:07.780"/>
    </inkml:context>
    <inkml:brush xml:id="br0">
      <inkml:brushProperty name="width" value="0.025" units="cm"/>
      <inkml:brushProperty name="height" value="0.025" units="cm"/>
      <inkml:brushProperty name="color" value="#FF0066"/>
    </inkml:brush>
  </inkml:definitions>
  <inkml:trace contextRef="#ctx0" brushRef="#br0">0 0 15847,'0'0'4018,"0"0"-3666,0 0 1393,0 0-1073,0 0-624,0 0-48,76 123-96,-48-76-176,0 1-1152,4 0-2194,2-5-2417</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4:08.115"/>
    </inkml:context>
    <inkml:brush xml:id="br0">
      <inkml:brushProperty name="width" value="0.025" units="cm"/>
      <inkml:brushProperty name="height" value="0.025" units="cm"/>
      <inkml:brushProperty name="color" value="#FF0066"/>
    </inkml:brush>
  </inkml:definitions>
  <inkml:trace contextRef="#ctx0" brushRef="#br0">207 85 8340,'0'0'3380,"0"0"-1296,0 0 525,0 0 13,-21-6-802,4 1-1424,-1 1-1,0 0 1,-16-1-396,32 5 40,-1 1 0,1-1-1,0 0 1,0 0 0,-1 1 0,1-1 0,0 1-1,0 0 1,0 0 0,0 0 0,0 0 0,0 0-1,0 0 1,0 0 0,0 1 0,0-1 0,1 0-1,-1 1 1,1 0 0,-1-1 0,0 2-40,-2 3 125,1 0 0,-1 0 0,1 0 1,1 0-1,-3 6-125,1-2 144,-3 14 64,1 1-1,0-1 0,2 1 1,1 0-1,1 0 0,1 0 0,2 21-207,-1-34 38,0 1 0,1-1 0,1 0 0,0 1 0,1-1 0,0 0 0,0-1 0,2 1 0,0 1-38,-2-7-7,-1-1 0,1 0 0,1 0 0,-1-1 0,1 1 0,-1 0 1,1-1-1,1 0 0,-1 0 0,0-1 0,1 1 0,0-1 0,0 0 0,0 0 0,0 0 0,1-1 0,-1 1 0,1-2 0,-1 1 0,3 0 7,-1 0-80,0-1-1,-1 0 1,1 0 0,0 0-1,0-1 1,0 0-1,0-1 1,-1 1 0,1-1-1,0-1 1,0 1 0,-1-1-1,1 0 1,-1-1-1,1 1 1,-1-1 0,0-1-1,0 1 1,-1-1-1,5-3 81,-3 0-101,0 0 0,0-1 0,-1 1 0,-1-1 0,1 0 0,-1 0 0,0-1 0,-1 0 0,0 1 0,-1-2 0,0 1 0,0 0 0,-1-1 0,1-6 101,2-13-283,-1-1 0,-2-1 1,-1 1-1,-1 0 0,-2-7 283,1 23-385,-1-1-1,0 0 1,-1 1-1,-1-1 1,0 1 0,-1 0-1,-1 0 1,0 1-1,-1-1 1,0 1-1,-4-4 386,10 15-271,-1 0 1,1 0-1,-1-1 0,0 1 0,0 0 1,0 1-1,0-1 0,0 0 0,0 1 0,-1-1 1,1 1-1,-1-1 0,1 1 0,-1 0 0,1 0 1,-1 0-1,0 1 0,1-1 0,-1 1 0,-2-1 271,-20 0-7608</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4:08.435"/>
    </inkml:context>
    <inkml:brush xml:id="br0">
      <inkml:brushProperty name="width" value="0.025" units="cm"/>
      <inkml:brushProperty name="height" value="0.025" units="cm"/>
      <inkml:brushProperty name="color" value="#FF0066"/>
    </inkml:brush>
  </inkml:definitions>
  <inkml:trace contextRef="#ctx0" brushRef="#br0">0 299 15543,'0'0'1489,"0"0"-355,13-24 336,41-79-627,-40 79-571,1 0 0,1 1 0,1 1 1,1 0-1,1 1 0,8-5-272,-27 25 13,1 1 41,-1-1 1,1 0-1,0 1 0,-1-1 1,1 0-1,0 1 0,0-1 1,0 1-1,0-1 0,-1 1 1,1-1-1,0 1 0,0 0 1,0-1-1,0 1 0,0 0 1,0 0-1,0 0 1,0 0-1,0-1 0,0 1 1,0 1-1,0-1 0,0 0 1,0 0-1,1 0-54,-1 1 27,1 0-1,0 0 0,-1 0 1,1 0-1,0 1 1,-1-1-1,0 0 1,1 1-1,-1-1 1,0 1-1,1-1 1,-1 1-1,0 0-26,4 7 30,0 0 1,-1 0-1,0 0 0,2 10-30,3 16-254,-2 1 0,-2 0 0,-1 1 0,-2-1 1,-2 1-1,-1 1 254,2-48-669,1-1 0,0 1 0,0 0 0,1 0 1,2-6 668,2-5-658,1-9-395,2 1 1,5-7 1052,-12 27 105,2 0 0,-1 0 1,1 1-1,0 0 0,1 0 0,0 1 0,0-1 1,1 1-1,3-3-105,-9 9 133,0 1-1,-1-1 1,1 1-1,0-1 1,-1 1-1,1-1 1,0 1 0,0-1-1,-1 1 1,1 0-1,0-1 1,0 1-1,0 0 1,0 0 0,0 0-1,-1 0 1,1 0-1,0-1 1,0 2-1,0-1 1,0 0 0,0 0-1,0 0 1,-1 0-1,1 0 1,0 1-1,0-1 1,0 0 0,-1 1-1,1-1 1,0 1-1,0-1 1,0 1-133,18 24 1027,-17-21-856,68 125 1907,-3 6-2078,14 29-165,-69-143-135,-8-15-143,0 1 1,0 0-1,0 0 1,-1 0-1,0 0 1,-1 1-1,0-1 1,0 1 0,0 0-1,-1 0 443,-1-4-5466</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4:44:09.584"/>
    </inkml:context>
    <inkml:brush xml:id="br0">
      <inkml:brushProperty name="width" value="0.025" units="cm"/>
      <inkml:brushProperty name="height" value="0.025" units="cm"/>
      <inkml:brushProperty name="color" value="#FF0066"/>
    </inkml:brush>
  </inkml:definitions>
  <inkml:trace contextRef="#ctx0" brushRef="#br0">266 1152 9700,'0'0'3450,"0"0"-1892,0 0 104,0 0 336,0 0-925,3-7-844,0-4-163,0-1-1,0 0 1,-1 0-1,0 0 1,-1 0-1,0-2-65,-2-85 261,0 43-48,1 13-79,-11-419 477,-1 63 693,12 402-1298,-1-1 0,1 1-1,-1 0 1,0-1 0,0 1-1,0 0 1,0-1 0,-1 0-1,1 1 1,0-1 0,-1 0 0,0 1-1,0-1 1,1 0 0,-1 0-1,0 0 1,-1-1-6,-43 34 160,27-21-118,-23 18-14,1 2-1,1 2 1,-7 11-28,93-44-262,18-6 262,36-6 0,2-2-229,109 5-473,-210 6 726,-1 0 32,0 0 22,0 0-46,0 0 5,0 0 27,0 0-19,0 0 9,-4-10 1,-1-1 0,0 1 1,-1 0-1,1 0 0,-2 1 1,0 0-1,0 0 0,-5-5-55,-12-15 65,15 17 231,0 1 0,-1 0 0,-9-8-296,19 19 120,0 0-66,0 0-137,0 0-224,-6-2-4722,-6 0-320</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4:59.602"/>
    </inkml:context>
    <inkml:brush xml:id="br0">
      <inkml:brushProperty name="width" value="0.025" units="cm"/>
      <inkml:brushProperty name="height" value="0.025" units="cm"/>
      <inkml:brushProperty name="color" value="#FF0066"/>
    </inkml:brush>
  </inkml:definitions>
  <inkml:trace contextRef="#ctx0" brushRef="#br0">627 50 2657,'0'0'2233,"0"0"-899,0 0 123,0 0 37,0 0-69,0 0 346,2-8-210,2 0-1135,-3 6-259,0-1 0,1 0 1,-1 1-1,0-1 1,0 0-1,-1 0 1,1 0-1,-1 0 1,1 1-1,-1-1 0,0-1-167,0 4 988,0 0-140,0 0-202,0 0-19,0 0-283,0 0 69,0 0-239,0 0-132,-9 2-26,-7 6 52,-1 1 0,1 1-1,1 1 1,0 0 0,-12 12-68,7-7 128,-21 22 64,1 1 0,2 2 0,1 2 1,-23 37-193,40-49 58,2 1 1,1 0 0,1 2 0,-8 26-59,4-12 349,-22 39-349,29-65 112,-1-2 0,-1 0 0,-9 8-112,8-10 240,1 2 0,0 0 0,-4 10-240,17-22-42,3-7-5764,6-6 967</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9.637"/>
    </inkml:context>
    <inkml:brush xml:id="br0">
      <inkml:brushProperty name="width" value="0.025" units="cm"/>
      <inkml:brushProperty name="height" value="0.025" units="cm"/>
    </inkml:brush>
  </inkml:definitions>
  <inkml:trace contextRef="#ctx0" brushRef="#br0">210 0 15559,'0'0'1409,"-16"23"-451,-3 3-506,7-10-163,0 1-1,1 0 1,0 1 0,2 0-1,0 1 1,1-1 0,-2 10-289,-13 52 222,-8 56-222,0 1 15,29-128 11,1-6 26,0-1 1,0 1-1,0-1 0,0 1 1,1-1-1,0 1 1,-1 0-1,1-1 0,0 1 1,0 2-53,10-5 309,79 4 110,49 10-419,-21-2-2047,-1-7-5983,-95-5-45</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00.082"/>
    </inkml:context>
    <inkml:brush xml:id="br0">
      <inkml:brushProperty name="width" value="0.025" units="cm"/>
      <inkml:brushProperty name="height" value="0.025" units="cm"/>
      <inkml:brushProperty name="color" value="#FF0066"/>
    </inkml:brush>
  </inkml:definitions>
  <inkml:trace contextRef="#ctx0" brushRef="#br0">1 24 9941,'0'0'2102,"0"0"-261,0 0 61,0 0-80,0 0-392,0-4-566,0-11-221,0 11-210,0 4-33,0 0-251,0 0-18,0 0-8,2 1-89,5 2 42,0 1-1,0 0 0,0 1 0,-1 0 1,0 0-1,0 0 0,0 1 1,0-1-1,1 5-75,51 65 501,-37-45-407,30 31 78,2-2 0,38 31-172,-29-29-13,-59-58 20,0-1 0,0 1 1,-1 0-1,1 0 1,-1 0-1,0 0 0,0 0 1,0 0-1,0 1 1,0-1-1,-1 1 0,1-1 1,-1 3-8,-1-5-11,0-1-189,0-3-2799,0-2-1475</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00.822"/>
    </inkml:context>
    <inkml:brush xml:id="br0">
      <inkml:brushProperty name="width" value="0.025" units="cm"/>
      <inkml:brushProperty name="height" value="0.025" units="cm"/>
      <inkml:brushProperty name="color" value="#FF0066"/>
    </inkml:brush>
  </inkml:definitions>
  <inkml:trace contextRef="#ctx0" brushRef="#br0">80 13 13030,'0'0'702,"0"0"896,0 0 224,0 0-344,0 0-822,0-3-221,-1-6-162,0 9 155,-6 19 488,-2 7-631,-6 5-4,3-7 210,1 1 0,-3 11-491,12-29 51,0 0 1,0 0-1,1 0 0,0 0 1,0 0-1,0 0 0,1 0 1,0 0-1,1 0 0,0 0 1,0 5-52,0-11-7,0 1 0,0-1 0,0 0 0,0 1 1,0-1-1,0 0 0,1 0 0,-1 0 0,0 0 1,1 0-1,-1 0 0,0 0 0,1 0 0,-1 0 0,1-1 1,-1 1-1,1-1 0,0 1 0,-1-1 0,1 0 0,0 1 1,0-1 6,40 5-242,153-5 79,-193 0 168,-1 1-1,1-1 1,0 0 0,-1 1-1,1-1 1,0 1 0,-1-1 0,1 1-1,-1 0 1,1 0 0,-1 0 0,0 0-1,1 0 1,-1 0 0,0 0 0,0 0-1,1 0 1,-1 1 0,0-1 0,0 0-1,0 1 1,-1-1 0,1 1-1,0-1 1,0 1 0,-1 0 0,1-1-1,-1 1 1,1-1 0,-1 1 0,0 0-1,0-1 1,0 1-5,2 11 110,-1 0 1,0 0-1,-1 0 0,-1 4-110,0 0 233,1-5-54,-1 1 1,-1-2-1,0 1 1,-1 0 0,0 0-1,-1-1 1,-1 1 0,-2 4-180,-12 23 543,-19 26-543,25-41 55,2-6-86,-34 54-13,42-67-89,-1-1 0,0 1 0,1-1 0,-2 0 0,1 0 1,0 0-1,-1 0 0,0-1 0,0 0 0,0 0 0,0 0 0,-2 0 133,6-3-177,0 1 1,-1-1-1,1 1 1,0-1-1,-1 1 1,1-1-1,0 0 1,-1 0-1,1 0 0,0 0 1,-1 0-1,1 0 1,-1 0-1,1 0 1,0-1-1,-1 1 1,1-1-1,0 1 0,0-1 1,-1 1-1,1-1 1,0 1-1,0-1 1,0 0-1,-1 0 1,1 0-1,0 0 0,0 0 177,-13-38-6277</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01.170"/>
    </inkml:context>
    <inkml:brush xml:id="br0">
      <inkml:brushProperty name="width" value="0.025" units="cm"/>
      <inkml:brushProperty name="height" value="0.025" units="cm"/>
      <inkml:brushProperty name="color" value="#FF0066"/>
    </inkml:brush>
  </inkml:definitions>
  <inkml:trace contextRef="#ctx0" brushRef="#br0">1 272 3282,'0'0'10548,"0"0"-8077,0 0-1263,0 0 300,0 0-753,10-11-419,30-31 29,-35 39-248,-1-1-1,0 1 0,1 0 0,-1 0 0,1 0 0,0 1 0,0-1 1,0 1-1,0 1 0,1-1 0,-1 1 0,2-1-116,20-6 719,14-8-558,1 1 0,1 3 0,-1 1 0,2 2 0,-1 2-1,1 1 1,3 3-161,-41 3-308,0 0-1,1-1 0,-1 0 1,0 0-1,0 0 0,0-1 1,0 0-1,0 0 1,0-1-1,-1 1 0,1-1 1,-1 0-1,0-1 0,0 1 1,0-1-1,0 0 1,0-1-1,-1 1 0,0-1 1,0 1-1,0-1 0,0-2 309,17-26-4965</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02.188"/>
    </inkml:context>
    <inkml:brush xml:id="br0">
      <inkml:brushProperty name="width" value="0.025" units="cm"/>
      <inkml:brushProperty name="height" value="0.025" units="cm"/>
      <inkml:brushProperty name="color" value="#FF0066"/>
    </inkml:brush>
  </inkml:definitions>
  <inkml:trace contextRef="#ctx0" brushRef="#br0">441 62 11365,'0'0'2217,"0"0"-1339,0 0 525,0 0 115,0 0-528,1-10-360,0-2-370,1-27 2662,-11 41-2417,-15 13-342,0 0 1,1 2-1,1 1 0,0 1 1,1 0-1,1 2 0,2 0 1,-15 21-164,-19 33 393,3 1 1,-2 13-394,32-56-119,2 1 0,1 1 0,-8 28 119,23-59-20,1-3-1780,0-3-5417,0-16 2170</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02.526"/>
    </inkml:context>
    <inkml:brush xml:id="br0">
      <inkml:brushProperty name="width" value="0.025" units="cm"/>
      <inkml:brushProperty name="height" value="0.025" units="cm"/>
      <inkml:brushProperty name="color" value="#FF0066"/>
    </inkml:brush>
  </inkml:definitions>
  <inkml:trace contextRef="#ctx0" brushRef="#br0">1 33 13062,'0'0'486,"0"0"626,0 0 937,0 0-136,0 0-734,0 0-355,0-6 78,0-15-227,0 16 8,0 5-315,0 0 8,7 10-18,66 64 417,-16-17-899,-3 1 0,-2 3 0,16 29 124,-60-78-573,-1 0 1,0 1 0,-1 0-1,0 2 573,6 31-5140,-10-11-2280</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03.042"/>
    </inkml:context>
    <inkml:brush xml:id="br0">
      <inkml:brushProperty name="width" value="0.025" units="cm"/>
      <inkml:brushProperty name="height" value="0.025" units="cm"/>
      <inkml:brushProperty name="color" value="#FF0066"/>
    </inkml:brush>
  </inkml:definitions>
  <inkml:trace contextRef="#ctx0" brushRef="#br0">76 0 15559,'0'0'3548,"0"0"-2566,0 0 75,0 0-244,23 2-823,77 10-158,-94-11 93,0 0 1,0 0 0,0 1-1,0 0 1,0 0-1,0 1 1,0-1 0,-1 1-1,1 0 1,-1 1 0,0 0-1,0-1 1,0 2 0,0-1-1,-1 0 1,0 1 0,0 0-1,0 0 1,0 0-1,1 4 76,-4-5-11,1-1 0,-1 1 0,0 0 0,0 0 0,0 0 0,-1 0 0,1 0 1,-1 0-1,0 0 0,0-1 0,0 1 0,-1 0 0,0 0 0,1 0 0,-1 0 1,-1 0-1,1 0 0,0-1 0,-1 1 0,0-1 0,0 1 0,0-1 1,0 1-1,0-1 0,-1 0 0,0 0 0,1 0 0,-3 0 10,-12 14 201,-2-1 1,0-1-1,-1-1 0,-1-1 1,-12 6-202,20-12 294,-1 0 1,1-2-1,-1 1 1,-1-2 0,1 0-1,-1 0 1,1-1-1,-1-1 1,-11 0-295,25-2 571,1 0-179,0 0-99,0 0-226,0 0-86,13-1-130,22-9 155,-1-1 0,0-2 0,10-6-6,45-16-616,-4 7-1406,-5 1-6206,-36 12-4794</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03.590"/>
    </inkml:context>
    <inkml:brush xml:id="br0">
      <inkml:brushProperty name="width" value="0.025" units="cm"/>
      <inkml:brushProperty name="height" value="0.025" units="cm"/>
      <inkml:brushProperty name="color" value="#FF0066"/>
    </inkml:brush>
  </inkml:definitions>
  <inkml:trace contextRef="#ctx0" brushRef="#br0">155 116 12054,'0'0'1136,"0"0"-85,0 0 486,0 0-491,0 0-627,-3 0 2546,2 1-2909,0-1-1,0 0 0,0 0 0,0 1 0,-1-1 0,1 1 0,0-1 0,0 1 1,0 0-1,0-1 0,0 1 0,0 0 0,0-1 0,-1 2-55,-15 19 410,0 1-1,2 1 1,0 0-1,2 1 1,-5 11-410,11-18 72,0 0 0,1 0 0,1 1-1,0 0 1,2 0 0,0 0 0,1 0 0,0 12-72,2-26-2,1-1 0,-1 1-1,0-1 1,1 1 0,0-1 0,0 1 0,0-1 0,0 0 0,0 0 0,1 1 0,-1-1-1,1 0 1,0 0 0,0-1 0,0 1 0,0 0 0,3 2 2,0-1-4,0 0 0,0 0 0,1-1 0,-1 1 0,1-1 0,-1 0 0,1-1 0,0 0 0,5 2 4,13 1-18,0 0-1,1-1 1,0-2-1,17 0 19,-37-2-4,182 1-377,-180-1 346,0-1 1,0 0-1,-1 0 0,1 0 1,0-1-1,-1 1 1,1-2-1,-1 1 0,1-1 1,-1 0-1,0 0 1,0-1-1,-1 1 0,1-1 1,2-3 34,-4 3 10,0-1 0,0 1 0,-1-1 0,0 0 1,0 0-1,0 0 0,0 0 0,-1 0 0,0-1 0,0 1 1,0-1-1,-1 0 0,0 1 0,0-1 0,0 0 0,-1 0 1,1 0-1,-2 0-10,1-25 138,-2 0 1,-1 1 0,-1-1 0,-1 1-1,-2 0 1,-2 1 0,0 0 0,-2 0-1,-1 1 1,-3-2-139,12 24 29,0 0 0,0 0 0,-1 1 0,0-1 0,0 1 0,-1 0 0,0 0 0,1 1-1,-2-1 1,1 1 0,0 1 0,-1-1 0,0 0 0,1 1 0,-1 0 0,-1 1 0,1-1 0,0 1 0,-1 1 0,0-1-29,-1 1-137,0 0 1,1 0-1,-1 1 1,0 0-1,0 1 0,0-1 1,1 2-1,-1-1 1,0 1-1,1 0 1,-1 0-1,1 1 1,0 0-1,0 1 1,0 0-1,-4 2 137,-38 27-2695,1 1-2864</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09.242"/>
    </inkml:context>
    <inkml:brush xml:id="br0">
      <inkml:brushProperty name="width" value="0.025" units="cm"/>
      <inkml:brushProperty name="height" value="0.025" units="cm"/>
      <inkml:brushProperty name="color" value="#FF0066"/>
    </inkml:brush>
  </inkml:definitions>
  <inkml:trace contextRef="#ctx0" brushRef="#br0">756 70 9812,'0'0'836,"0"0"-524,0 0 32,0 0-843,5-8-133,-2 1 539,-2 4 85,0 0-1,0 1 1,1-1-1,-1 1 1,1-1 0,-1 1-1,1-1 1,0 1-1,0 0 1,0 0-1,0 0 1,0 0 0,0 0-1,1 0 1,-1 1 8,6-7 6578,-14 2-4017,-18 2-1277,18 4-1225,0 1 0,0 0 0,0 0-1,0 1 1,0-1 0,0 1 0,1 1-1,-1-1 1,1 1 0,-6 3-59,-53 40 392,40-28-254,-119 94 434,49-37 374,-61 35-946,103-78 218,22-15-40,1 2 1,0 1-1,1 1 0,-17 17-178,41-33-81,4-5 16,0 0 0,0 0 0,0 0-1,0 0 1,0 0 0,0 0 0,0 0 0,0-1 0,-1 1 0,1 0-1,0 0 1,0 0 0,0 0 0,0 0 0,0 0 0,0 0-1,0 0 1,0 0 0,0 0 0,0 0 0,0 0 0,-1 0 0,1 0-1,0 0 1,0-1 0,0 1 0,0 0 0,0 0 0,0 0-1,0 0 1,0 0 0,-1 0 0,1 0 0,0 0 0,0 0 0,0 1-1,0-1 1,0 0 0,0 0 65,0-9-590,0-16-2718,0-9-1918</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09.620"/>
    </inkml:context>
    <inkml:brush xml:id="br0">
      <inkml:brushProperty name="width" value="0.025" units="cm"/>
      <inkml:brushProperty name="height" value="0.025" units="cm"/>
      <inkml:brushProperty name="color" value="#FF0066"/>
    </inkml:brush>
  </inkml:definitions>
  <inkml:trace contextRef="#ctx0" brushRef="#br0">165 0 13062,'0'0'3962,"0"0"-2852,0 0 261,0 0 118,0 0-940,-12 14-335,-35 47 60,43-54-224,1-1-1,0 1 1,0-1-1,0 1 1,1 0-1,0 0 0,0 0 1,0 1-1,1-1 1,0 0-1,1 1-49,-4 23 131,-29 84 835,3-12-1363,19-34-2629,10-48-1461,1-7-2551</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10.406"/>
    </inkml:context>
    <inkml:brush xml:id="br0">
      <inkml:brushProperty name="width" value="0.025" units="cm"/>
      <inkml:brushProperty name="height" value="0.025" units="cm"/>
      <inkml:brushProperty name="color" value="#FF0066"/>
    </inkml:brush>
  </inkml:definitions>
  <inkml:trace contextRef="#ctx0" brushRef="#br0">63 124 96,'0'0'12342,"0"0"-9346,0 0-1390,0 0-21,0 0-804,0 0-351,-10 18 29,-1-1-273,6-9-103,0-1 1,1 1-1,-1 0 0,1 0 0,1 1 0,0-1 0,0 1 1,1 0-1,0-1 0,0 1 0,1 0 0,-1 9-83,2-2 137,0 1-1,0-1 0,1 0 1,1 0-1,1 0 1,3 9-137,-5-20-65,1 0 1,0-1-1,0 1 1,0-1-1,1 1 1,0-1-1,0 0 1,0 0-1,0 0 1,0 0-1,1-1 1,0 1-1,0-1 1,0 0-1,0 0 1,0 0-1,0-1 1,1 1-1,0-1 1,-1 0-1,1-1 1,4 2 64,-6-2-143,0 0 0,0-1 1,0 1-1,-1-1 0,1 1 0,0-1 1,0 0-1,0 0 0,0 0 0,0-1 143,-1 1-48,-1 0-1,0-1 0,0 1 1,0-1-1,0 1 1,0-1-1,0 1 1,0-1-1,0 1 0,0-1 1,-1 0-1,1 0 1,0 1-1,0-1 0,-1 0 1,1 0-1,0 0 1,0 0 48,1-4-23,-1 0 1,1 0-1,-1 0 0,0 0 1,-1 0-1,1-1 1,-1 1-1,0 0 1,0-5 22,0 4 4,1-18 50,-2 0 0,0 0 0,-2 0 0,0 0 1,-7-21-55,9 40-31,-9-37 461,10 40-411,0 1 0,0-1 0,-1 1 0,1-1 0,0 0 0,1 1 0,-1-1 0,0 1 0,0-1 0,1 0 1,-1 1-1,1-1 0,-1 1 0,1-1 0,0 1 0,0 0 0,-1-1 0,1 1 0,0 0 0,0-1 0,0 1 0,1 0 0,-1 0 0,0-1-19,22-9-37,-1 1 1,2 1-1,-1 1 1,1 1-1,0 1 1,9 0 36,17-6-400,23-8-246,-28 6-166,1 3 0,4 1 812,-58 13 52,1-1 0,-1 2 0,1-1 0,0 1 1,0 0-1,0 1 0,1 0 0,-1 0 0,1 0 0,0 1 1,1-1-1,-1 1 0,1 1 0,-1 2-52,-14 17 741,1 2 0,1-1 0,-1 6-741,13-20 156,0-1-1,0 1 1,1 0 0,1 0-1,0 1 1,1 0 0,0-1-1,1 1 1,0 0 0,2 0 0,-1 0-1,2 0 1,0 0 0,1 5-156,-1-16 1,0 0 0,0 0 1,1 0-1,-1 1 1,1-1-1,-1-1 0,1 1 1,0 0-1,0 0 1,1-1-1,-1 1 0,0-1 1,1 0-1,0 1 1,-1-1-1,1 0 0,0-1 1,0 1-1,0-1 1,0 1-1,0-1 1,0 0-1,1 0 0,-1 0 1,0 0-1,2 0-1,13 2-113,-1-1 0,0-1-1,1 0 1,10-2 113,-25 1-32,12-1-82,0 0-1,-1-2 1,1 0-1,-1 0 0,1-1 1,-1-1-1,0-1 1,-1 0-1,1 0 1,-1-2-1,0 1 0,-1-2 1,8-6 114,-13 9-2,-1 0 0,1 0 1,-2-1-1,1 1 0,-1-1 1,0 0-1,0-1 0,0 1 1,-1-1-1,-1 0 0,2-3 2,-3 5 90,-1-1 1,1 1-1,-1-1 0,0 0 0,-1 1 1,1-1-1,-1 0 0,-1 1 0,1-1 1,-1 0-1,-1 1 0,1-1 0,-1 1 0,0-1 1,-2-4-91,-2-1 149,0 1 1,-1-1-1,-1 1 1,1 1 0,-2 0-1,1 0 1,-2 0-1,1 1 1,-10-7-150,-20-14 454,-41-23-454,42 32-404,11 17-6019,16 4-3165</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59.972"/>
    </inkml:context>
    <inkml:brush xml:id="br0">
      <inkml:brushProperty name="width" value="0.025" units="cm"/>
      <inkml:brushProperty name="height" value="0.025" units="cm"/>
    </inkml:brush>
  </inkml:definitions>
  <inkml:trace contextRef="#ctx0" brushRef="#br0">0 32 12422,'0'0'7827,"0"0"-7747,0 0 353,0 0 815,0 0-1248,157 0 0,-53 0-848,13 0-1105,1-12-2881,-10-7-8436</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12.912"/>
    </inkml:context>
    <inkml:brush xml:id="br0">
      <inkml:brushProperty name="width" value="0.025" units="cm"/>
      <inkml:brushProperty name="height" value="0.025" units="cm"/>
      <inkml:brushProperty name="color" value="#FF0066"/>
    </inkml:brush>
  </inkml:definitions>
  <inkml:trace contextRef="#ctx0" brushRef="#br0">585 52 8932,'0'0'1201,"0"0"269,0 0 496,0 0-336,0 0-462,0 0-372,0 0-183,-5-9-205,-18-25 9,18 25-191,-4 11 409,-6 16-307,1 1 0,0 1 0,0 3-328,-13 20 270,-7 10 49,2 1 0,3 2 0,0 6-319,-67 175 419,37-84-189,44-118-43,-1-1-1,-2 0 0,-1-2 0,-1 0 1,-2-1-1,-15 16-186,35-44 148,-8 5-1170,10-8 856,-1 0-1,1 0 1,-1 0 0,1 0-1,-1 0 1,1 0 0,-1 0-1,1 0 1,0 0 0,-1 0-1,1-1 1,-1 1-1,1 0 1,0 0 0,-1 0-1,1-1 1,-1 1 0,1 0-1,0-1 1,-1 1 0,1 0-1,0-1 1,-1 1-1,1 0 1,0-1 0,0 1-1,-1 0 1,1-1 0,0 1-1,0-1 1,0 1 0,0-1 166,-9-23-7126</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13.414"/>
    </inkml:context>
    <inkml:brush xml:id="br0">
      <inkml:brushProperty name="width" value="0.025" units="cm"/>
      <inkml:brushProperty name="height" value="0.025" units="cm"/>
      <inkml:brushProperty name="color" value="#FF0066"/>
    </inkml:brush>
  </inkml:definitions>
  <inkml:trace contextRef="#ctx0" brushRef="#br0">27 65 11637,'0'0'622,"0"0"146,0 0 958,0 0-280,0 0-114,-5-10-353,-14-31-211,18 41-738,1-1 0,0 1-1,0 0 1,0-1 0,-1 1 0,1 0-1,0-1 1,0 1 0,0-1 0,0 1-1,0 0 1,0-1 0,0 1-1,0 0 1,0-1 0,0 1 0,0-1-1,0 1 1,0 0 0,0-1 0,0 1-1,0 0 1,1-1 0,-1 1 0,0 0-1,0-1 1,0 1 0,1 0-1,-1-1 1,0 1 0,0 0 0,1 0-1,-1-1 1,0 1 0,0 0 0,1 0-1,-1 0 1,0-1 0,1 1 0,-1 0-1,0 0 1,1 0 0,-1 0 0,0 0-1,1-1 1,-1 1 0,1 0-1,-1 0 1,0 0 0,1 0 0,-1 0-1,0 0 1,1 0 0,-1 0 0,0 1-1,1-1 1,-1 0 0,1 0-30,18 3 308,-5 2-129,-1 0-1,0 1 1,0 0 0,-1 1 0,0 0-1,0 1 1,2 3-179,78 66 417,-91-76-412,40 36 44,-3 2 1,-1 1-1,-2 2 0,-1 2 1,-3 0-1,19 37-49,71 149 85,-116-222 102,-4-7-7945,-18-11-1873</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14.169"/>
    </inkml:context>
    <inkml:brush xml:id="br0">
      <inkml:brushProperty name="width" value="0.025" units="cm"/>
      <inkml:brushProperty name="height" value="0.025" units="cm"/>
      <inkml:brushProperty name="color" value="#FF0066"/>
    </inkml:brush>
  </inkml:definitions>
  <inkml:trace contextRef="#ctx0" brushRef="#br0">202 17 8212,'0'0'1264,"0"0"28,0 0 685,0 0-454,0 0-563,-14-16 2103,10 16-2995,0 1-1,0 0 1,0 0-1,-1 0 1,1 0-1,0 1 1,1 0-1,-1 0 1,0 0-1,0 0 1,1 0 0,-1 1-1,-1 2-67,-47 44 784,35-31-464,11-12-241,0 0-1,0 0 1,1 0-1,0 1 1,1 0-1,-1 0 1,1 1-1,0-1 1,1 1-1,0 0 1,0 0-1,1 0 1,0 0-1,0 0 1,1 1-1,0-1 1,0 0-1,1 1 1,1 2-79,-1-7 5,1 1 0,0-1 1,0 0-1,1 0 0,-1 0 1,1 1-1,0-2 0,0 1 1,1 0-1,-1 0 1,1-1-1,-1 1 0,1-1 1,0 1-1,1-1 0,-1 0 1,0-1-1,1 1 0,0-1 1,-1 1-1,1-1 0,0 0 1,3 1-6,7 3-128,-1 0 0,1-1-1,0 0 1,0-1 0,1 0 0,12 0 128,-11-1-235,0-2 0,1 0 0,-1-1 0,1 0 0,-1-2 1,9-1 234,-22 2 1,1 1 0,0-1 0,-1 0 0,1 0 0,-1-1 0,1 1 0,-1-1 0,1 0 0,-1 0 0,0 0 1,0 0-1,0 0 0,0-1 0,-1 1 0,1-1 0,0 0 0,-1 0 0,0 0 0,0 0 0,0 0 1,0-1-1,0 1 0,-1 0 0,1-1 0,-1 1 0,0-1 0,0 0 0,0 1 0,-1-1 0,1-3-1,-1 2 42,1 0 0,-1 0 0,0 1 0,0-1 0,-1 0 0,0 0 0,0 0 0,0 0 0,0 0 0,-1 1 0,1-1 0,-1 0 0,0 1 0,-1 0 0,1-1 0,-2 0-42,-4-5 128,-1 1 0,0 0 0,-1 0 1,0 1-1,-7-5-128,-10-10 328,19 16-290,-1-1 1,1 2-1,-1-1 1,-1 1-1,-4-2-38,13 7-249,0 4-7108,1 8-1826</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14.670"/>
    </inkml:context>
    <inkml:brush xml:id="br0">
      <inkml:brushProperty name="width" value="0.025" units="cm"/>
      <inkml:brushProperty name="height" value="0.025" units="cm"/>
      <inkml:brushProperty name="color" value="#FF0066"/>
    </inkml:brush>
  </inkml:definitions>
  <inkml:trace contextRef="#ctx0" brushRef="#br0">21 12 10949,'0'0'454,"0"0"1122,0 0 1,0 0-489,0 0-375,-2-2-65,-9-5-64,6 12 450,3 24-90,2-26-1049,0-1 37,0 0 0,1-1 1,-1 1-1,1 0 0,-1-1 0,1 1 0,-1 0 0,1-1 0,0 1 0,0-1 0,0 0 0,0 1 0,0-1 0,0 0 1,0 1-1,1-1 0,-1 0 0,0 0 0,1 0 0,-1 0 0,1 0 0,-1 0 0,1 0 0,-1-1 0,1 1 0,-1-1 1,1 1-1,0-1 0,-1 1 0,1-1 0,0 0 0,-1 0 0,1 0 0,0 0 0,1 0 68,-3-31 1046,0 6-1073,0 15-3625,0 0-3469</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15.018"/>
    </inkml:context>
    <inkml:brush xml:id="br0">
      <inkml:brushProperty name="width" value="0.025" units="cm"/>
      <inkml:brushProperty name="height" value="0.025" units="cm"/>
      <inkml:brushProperty name="color" value="#FF0066"/>
    </inkml:brush>
  </inkml:definitions>
  <inkml:trace contextRef="#ctx0" brushRef="#br0">1 0 14887,'0'0'768,"0"0"1377,0 0 32,0 0-1825,0 0-224,0 0-96,0 118 865,0-70-689,0-4-176,6-9-32,1-5-48,0-6-785,-5-8-815,0-2-1138,-2-6-1680,0-8-3825</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15.404"/>
    </inkml:context>
    <inkml:brush xml:id="br0">
      <inkml:brushProperty name="width" value="0.025" units="cm"/>
      <inkml:brushProperty name="height" value="0.025" units="cm"/>
      <inkml:brushProperty name="color" value="#FF0066"/>
    </inkml:brush>
  </inkml:definitions>
  <inkml:trace contextRef="#ctx0" brushRef="#br0">0 34 10309,'0'0'1766,"0"0"-245,0 0 159,0 0-861,21-5-640,-7 2-166,16-4 38,0 0-1,1 3 1,0 0 0,0 2-51,203 0 1532,-233 4-1406,0 0 1,-1 0-1,1 1 1,-1-1 0,1 0-1,-1 0 1,0 0-1,0 0 1,0 1-1,0-1 1,0 0 0,0 0-1,-1 1-126,1 2 179,-3 67 1085,-4 1 0,-5 15-1264,-6 56 658,6-27-19,1-18-1255,8-56-5906,3-65-1975</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16.470"/>
    </inkml:context>
    <inkml:brush xml:id="br0">
      <inkml:brushProperty name="width" value="0.025" units="cm"/>
      <inkml:brushProperty name="height" value="0.025" units="cm"/>
      <inkml:brushProperty name="color" value="#FF0066"/>
    </inkml:brush>
  </inkml:definitions>
  <inkml:trace contextRef="#ctx0" brushRef="#br0">1 34 2609,'0'0'7011,"0"0"-4329,0 0-417,0 0-529,0 0-868,0 0-364,18-2 2054,-9-1-2344,8-4 111,1 2 0,-1 0 0,1 1 0,-1 1 0,1 1 0,16-1-325,63 6 272,40 8-272,-69 1 69,15 1-135,-79-13 55,-1 0 0,1 1 1,0-1-1,0 1 0,0 0 1,0 0-1,-1 1 0,1-1 1,-1 1-1,1 0 0,-1 0 1,0 0-1,1 0 0,-1 1 1,0-1-1,0 1 0,-1 0 0,1-1 1,2 4 10,2 5-53,-1 0 0,0 1-1,0 0 1,-1-1 0,1 7 53,5 10-28,-7-16 27,-1 1-1,0-1 1,-1 1-1,-1 0 0,0 0 1,0 0-1,-1 0 1,-1 0-1,0 0 0,-1 0 2,1-11-4,0 0 0,0-1 0,0 1 0,0-1 0,0 1 0,0-1-1,0 0 1,0 1 0,0-1 0,-1 0 0,1 0 0,0 0-1,-1 0 1,1 0 0,-1 0 0,0 0 0,0 0 4,-32 13-69,33-13 70,-24 6 147,0 0 1,-1-2-1,0-1 0,1-1 1,-16-1-149,-22 3 573,62-4-772,1-1 0,-1 0 0,0 0 0,1 0 0,-1 0 1,0 0-1,1 0 0,-1 0 0,0 0 0,1 0 0,-1 0 0,1-1 0,-1 1 0,0 0 0,1 0 0,-1 0 1,1-1-1,-1 1 0,0 0 0,1-1 0,-1 1 0,1-1 0,-1 1 0,1 0 0,0-1 0,-1 1 0,1-1 1,-1 1-1,1-1 0,0 0 0,-1 1 0,1-1 0,0 1 0,0-1 0,-1 0 199,-2-5-2002,-11-13-7792</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16.863"/>
    </inkml:context>
    <inkml:brush xml:id="br0">
      <inkml:brushProperty name="width" value="0.025" units="cm"/>
      <inkml:brushProperty name="height" value="0.025" units="cm"/>
      <inkml:brushProperty name="color" value="#FF0066"/>
    </inkml:brush>
  </inkml:definitions>
  <inkml:trace contextRef="#ctx0" brushRef="#br0">10 0 13670,'0'0'2001,"0"0"-1553,0 0 2098,0 0-1522,0 0-1024,0 0 224,-9 48-224,15-10 64,5-2-64,3-7-48,-5-1-368,-5-6-881,-2-6-1152,-2-6-2913</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17.327"/>
    </inkml:context>
    <inkml:brush xml:id="br0">
      <inkml:brushProperty name="width" value="0.025" units="cm"/>
      <inkml:brushProperty name="height" value="0.025" units="cm"/>
      <inkml:brushProperty name="color" value="#FF0066"/>
    </inkml:brush>
  </inkml:definitions>
  <inkml:trace contextRef="#ctx0" brushRef="#br0">0 105 13910,'0'0'2345,"0"0"-613,0 0 221,0 0-1196,0 0-588,23-6 113,298-89 465,-320 95-747,0-1 0,-1 1 0,1 0-1,0-1 1,0 1 0,0 0 0,0-1-1,0 1 1,0 0 0,0 0 0,0 0 0,0 0-1,0 0 1,-1 0 0,1 0 0,0 0-1,0 0 1,0 0 0,0 1 0,0-1-1,0 0 1,0 1 0,0-1 0,1 20 128,-2-7-3,-9 491 2207,14-440-1542,0-27-2921,-4-11-4921,-1-10 2319</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24.233"/>
    </inkml:context>
    <inkml:brush xml:id="br0">
      <inkml:brushProperty name="width" value="0.025" units="cm"/>
      <inkml:brushProperty name="height" value="0.025" units="cm"/>
      <inkml:brushProperty name="color" value="#FF0066"/>
    </inkml:brush>
  </inkml:definitions>
  <inkml:trace contextRef="#ctx0" brushRef="#br0">324 45 13830,'0'0'1396,"0"0"-913,0 0 194,0 0 150,0 0-488,0 0-262,-1-9 311,-2 6 2831,-5 1-3175,0 1-1,0 0 0,0 0 1,-1 1-1,1 0 1,0 1-1,-1-1 0,1 2 1,0-1-1,0 1 0,0 0 1,0 1-1,0 0 0,1 0 1,-1 0-1,1 1 0,0 0 1,0 1-1,0 0 0,-3 3-43,-7 5 147,0 1-1,2 1 0,-13 14-146,21-20 58,0 0 1,1 0 0,0 1-1,1 0 1,0 0-1,0 1 1,1-1 0,0 4-59,-3 11 69,1 0 1,1 1 0,1-1 0,1 1 0,2 0-1,1 6-69,-1-22 9,2-1 0,-1 0 0,1 0 0,1 1 0,0-1 0,0 0 0,1 0 0,0 0 0,0-1 0,1 1 0,0-1 0,1 0 0,0 0 0,4 6-9,5 7 8,-8-11-4,0-1 1,1-1 0,0 1-1,5 5-4,-9-12 1,0 1-1,0-1 1,0 0-1,0 0 1,0 0 0,1 0-1,-1-1 1,1 1-1,-1-1 1,1 0-1,-1 0 1,1 0-1,0 0 1,-1-1-1,4 1 0,8-1 4,99 2 142,-99-2-125,0-1 0,0-1 0,0-1-1,-1 0 1,1 0 0,4-3-21,-11 3-6,0-1 0,-1 0 0,1 0 0,-1 0 0,0-1 0,0 0 0,0 0 0,-1-1 0,0 0 0,0 0 0,0-1 0,4-6 6,0-4 44,0-1-1,-1 1 0,0-2 1,4-18-44,3-3 55,-9 24-29,0 0 0,-1-1 0,-1 0 0,-1-1 0,0 1 0,-1-1 1,-1 0-1,-1-1-26,0 15 19,-1 0-1,0-1 1,-1 1 0,1 0 0,-1 0-1,0 0 1,0-1 0,0 1 0,0 0 0,-1 0-1,0 0 1,0 1 0,0-1 0,0 0 0,0 1-1,-1-1 1,1 1 0,-1 0 0,0 0-1,0 0 1,0 0 0,-1 0 0,1 1 0,-3-2-19,-82-58 463,50 37-88,2-1 1,-11-12-376,44 36-135,1 0 1,-1 0 0,0 0 0,0 0 0,0 1-1,0-1 1,0 1 0,0 0 0,-1 0 0,1 0-1,0 0 1,0 1 0,-1-1 0,1 1 0,-1 0-1,1 0 1,0 0 0,-1 0 0,1 1 0,0-1-1,-1 1 1,1 0 0,0 0 0,0 0 0,0 1-1,0-1 1,0 1 0,0-1 0,0 1 0,-2 2 134,-25 11-4213</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00.303"/>
    </inkml:context>
    <inkml:brush xml:id="br0">
      <inkml:brushProperty name="width" value="0.025" units="cm"/>
      <inkml:brushProperty name="height" value="0.025" units="cm"/>
    </inkml:brush>
  </inkml:definitions>
  <inkml:trace contextRef="#ctx0" brushRef="#br0">390 51 17224,'0'0'2929,"-26"-5"-2134,-5 0-637,-7 0 224,1-2 1,0-2-1,-17-7-382,53 15-33,0 1-1,0-1 1,0 1 0,1 0-1,-1-1 1,0 1 0,0 0 0,0 0-1,0-1 1,0 1 0,0 0 0,0 0-1,0 0 1,0 0 0,1 0-1,-1 0 1,0 1 0,0-1 0,0 0-1,0 0 1,0 1 0,0-1-1,0 0 34,-1 19-1115,3-5 944,-2 68 303,-2 0 0,-11 48-132,9-98 39,-1-1 0,-2 0 0,-1 0 0,-2 0 0,-1-1 0,-1-1 0,-2 0 1,-3 4-40,-10 21 285,28-53-248,0-1 6,0 0 18,4 11 350,2-6-422,-1 0 1,1 0-1,0-1 0,0 1 0,1-2 0,-1 1 0,1 0 1,0-1-1,0-1 0,0 1 0,0-1 0,2 0 11,7 2-1372,1-1-1,0 0 0,0-2 0,15 0 1373,16-1-5989</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38.807"/>
    </inkml:context>
    <inkml:brush xml:id="br0">
      <inkml:brushProperty name="width" value="0.025" units="cm"/>
      <inkml:brushProperty name="height" value="0.025" units="cm"/>
      <inkml:brushProperty name="color" value="#FF0066"/>
    </inkml:brush>
  </inkml:definitions>
  <inkml:trace contextRef="#ctx0" brushRef="#br0">5 793 14999,'0'0'115,"0"0"119,0 0 652,0 0 37,0 0-221,0 0-446,0 0-3,-4 0 464,5-1 746,11-4-1390,0 0-1,0-1 1,0-1-1,-1 0 0,0 0 1,6-7-73,8-4 125,69-45-117,3 3-1,2 6 0,2 3 1,23-3-8,29-8 5,316-114-50,-157 67 453,-260 92-9,-1-2 0,0-2 1,16-11-400,-57 28 313,-8 3-9062,-9 1-1917</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39.979"/>
    </inkml:context>
    <inkml:brush xml:id="br0">
      <inkml:brushProperty name="width" value="0.025" units="cm"/>
      <inkml:brushProperty name="height" value="0.025" units="cm"/>
      <inkml:brushProperty name="color" value="#FF0066"/>
    </inkml:brush>
  </inkml:definitions>
  <inkml:trace contextRef="#ctx0" brushRef="#br0">0 152 17000,'0'0'541,"0"0"-82,0 0 360,0 0-272,11-13-579,-5 5-13,1-1 1,0 0 0,0 0 0,1 1 1,1 0-1,-1 1 0,1-1 0,1 2 0,-1-1 0,11-4 44,-1 2-205,0 1-1,1 1 1,0 1-1,0 1 1,1 0-1,-1 2 1,1 0 0,0 1-1,12 2 206,-32 0-17,1 0 1,-1 0-1,1 0 0,-1 1 0,0-1 0,1 0 1,-1 1-1,1-1 0,-1 1 0,0 0 0,1-1 0,-1 1 1,0 0-1,0 0 0,0 0 0,0 0 0,0 0 1,0 0-1,0 0 0,0 0 0,0 1 0,0-1 1,0 0-1,-1 0 0,1 1 0,-1-1 0,1 0 1,-1 1-1,1-1 0,-1 1 0,0-1 0,1 1 1,-1-1-1,0 1 0,0 0 17,0 0 18,0 1 0,0 0 0,0 0 0,0 0 0,0 0 0,-1 0 0,1 0 0,-1-1 0,0 1 0,0 0 0,0 0 0,0-1-1,0 1 1,-1-1 0,1 1 0,-1-1 0,-1 2-18,-23 23 440,1 0-1,1 2 0,2 1 1,0 1-1,3 0 1,0 2-1,-4 13-439,12-22 76,1 0 1,2 0-1,0 1 0,2 0 1,0 0-1,2 1 0,1 0 1,1-1-1,1 1 0,2 24-76,0-47-40,-1 0-1,0-1 1,1 1-1,0-1 1,0 1-1,0-1 1,0 0-1,0 1 1,0-1-1,0 0 0,1 1 1,-1-1-1,1 0 1,0 0-1,0 0 1,-1-1-1,1 1 1,0 0-1,1-1 1,-1 1-1,0-1 1,0 0-1,1 1 0,-1-1 1,0 0-1,1-1 1,-1 1-1,1 0 1,1 0 40,8 1-317,0 0 1,1-1 0,0-1-1,-1 0 1,7 0 316,-16-1-33,0 1 21,-1 0 0,0 0 0,0-1 1,1 1-1,-1-1 0,0 0 0,0 0 0,0 1 1,0-2-1,0 1 0,0 0 0,0 0 0,0 0 1,0-1-1,0 1 0,-1-1 0,1 0 0,-1 1 1,1-1-1,-1 0 0,0 0 0,1 0 0,-1 0 1,0 0-1,0 0 0,-1 0 0,1 0 0,0-1 1,-1 1-1,1-1 12,1-10 74,0 1 1,0-1-1,-1 1 1,-1-1-1,0-1-74,0 7 19,-1-8 26,0 0 0,-1-1 0,-1 1 0,0 0 0,-1 0 0,-1 0 0,0 1 1,-4-6-46,-12-24 419,-27-41-419,31 56 170,10 18 56,0-1-1,0 1 1,-1 1 0,0-1-1,-9-6-225,12 14 169,3 3-5449,2 2 358</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40.350"/>
    </inkml:context>
    <inkml:brush xml:id="br0">
      <inkml:brushProperty name="width" value="0.025" units="cm"/>
      <inkml:brushProperty name="height" value="0.025" units="cm"/>
      <inkml:brushProperty name="color" value="#FF0066"/>
    </inkml:brush>
  </inkml:definitions>
  <inkml:trace contextRef="#ctx0" brushRef="#br0">20 0 10261,'0'0'6200,"0"0"-4375,0 0-401,0 0-391,0 0-838,-3 6-222,0 0 38,0 1 0,1-1-1,0 1 1,0 0 0,1 0 0,-1 0 0,2 0 0,-1 0-1,1 0 1,0 0 0,0 0 0,1 0 0,0-1 0,0 1-1,1 0 1,0 0 0,0 0 0,0-1 0,1 1 0,0-1-1,0 0 1,1 0 0,0 0 0,0 0 0,0-1 0,1 1-1,-1-1 1,1 0 0,1-1 0,-1 1 0,1-1 0,-1 0-1,4 1-10,22 10-205,-23-13 162,-1 1-1,1 1 1,-1 0-1,0 0 0,0 0 1,0 1-1,0-1 0,-1 2 1,2 1 43,-6-4 6,-1-1 0,0 0 0,1 1 0,-1-1 0,-1 1 0,1-1 0,0 1 1,0-1-1,-1 1 0,0-1 0,1 1 0,-1 0 0,0-1 0,0 1 0,0 0 0,-1-1 0,1 1 1,-1 0-1,1-1 0,-1 1 0,0 0-6,-1 2 14,0 0 0,0 0 1,0-1-1,-1 1 0,1 0 0,-1-1 0,0 0 1,-1 0-1,-2 3-14,2-2-344,0 0 1,-1-1 0,0 1-1,0-1 1,0 0-1,0-1 1,-1 1 0,1-1-1,-1 0 1,0-1-1,0 1 1,0-1-1,0 0 1,0-1 0,0 0-1,-1 0 1,1 0-1,-5 0 344,-11-4-5989</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40.709"/>
    </inkml:context>
    <inkml:brush xml:id="br0">
      <inkml:brushProperty name="width" value="0.025" units="cm"/>
      <inkml:brushProperty name="height" value="0.025" units="cm"/>
      <inkml:brushProperty name="color" value="#FF0066"/>
    </inkml:brush>
  </inkml:definitions>
  <inkml:trace contextRef="#ctx0" brushRef="#br0">0 84 7603,'0'0'7796,"0"0"-6371,0 0 896,0 0-576,0 0-1121,0 0-432,116-36-64,-52 26-256,4-2 128,-6 3-1009,-9 3-959,-13 0-818,-11 2-2128</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41.052"/>
    </inkml:context>
    <inkml:brush xml:id="br0">
      <inkml:brushProperty name="width" value="0.025" units="cm"/>
      <inkml:brushProperty name="height" value="0.025" units="cm"/>
      <inkml:brushProperty name="color" value="#FF0066"/>
    </inkml:brush>
  </inkml:definitions>
  <inkml:trace contextRef="#ctx0" brushRef="#br0">1 415 14551,'0'0'848,"0"0"177,0 0 1216,0 0-1649,0 0-160,131-119-48,-47 77 305,17-4-641,10 0 48,6 2-96,-6 5-737,-13 7-1360,-19 4-2177,-26 10-6627</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41.553"/>
    </inkml:context>
    <inkml:brush xml:id="br0">
      <inkml:brushProperty name="width" value="0.025" units="cm"/>
      <inkml:brushProperty name="height" value="0.025" units="cm"/>
      <inkml:brushProperty name="color" value="#FF0066"/>
    </inkml:brush>
  </inkml:definitions>
  <inkml:trace contextRef="#ctx0" brushRef="#br0">18 260 13606,'0'0'1022,"0"0"-496,0 0 381,-4-20-230,-10-61-373,14 77-277,0 0-1,1 1 0,-1-1 0,1 0 0,0 1 0,0-1 0,0 0 1,1 1-1,-1 0 0,1-1 0,0 1 0,-1 0 0,2-1 1,-1 1-1,0 0 0,1 1 0,-1-1 0,1 0 0,0 1 0,0-1 1,0 1-1,0 0 0,0 0 0,0 0 0,1 1 0,-1-1 0,2 0-26,6-4 156,5-4-4,2 1-1,-1 1 0,1 1 0,0 0 1,0 1-1,1 1 0,-1 1 1,17-2-152,23 1-1697,0 2 1,13 3 1696,-58 0-528,-12 0-1,-1 0 265,-1 1 134,-33 27 1904,-27 16-1774,-25 20 1208,58-40-841,2 0-1,0 2 1,-19 23-367,38-40 35,1 0 1,-1 1-1,1 0 0,1 0 1,0 0-1,0 0 1,1 1-1,1 0 1,0-1-1,0 2 0,1-1 1,0 0-1,1 0 1,0 4-36,1-6-4,0 1 1,0-1 0,1 0 0,1 0 0,-1 0 0,1 0-1,1 0 1,0 0 0,2 3 3,-2-6-24,0-1 0,1 1 0,-1-1 0,1 0 0,1-1 0,-1 1 0,1-1 0,0 1-1,0-1 1,0-1 0,0 1 0,1-1 0,-1 0 0,3 1 24,0 0-144,0-1 1,0 0-1,1 0 1,-1-1-1,1 0 0,0-1 1,-1 0-1,1 0 0,0 0 1,0-1-1,-1-1 0,1 0 1,4 0 143,-11 0-9,0-1-1,-1 1 1,1 0 0,0-1 0,-1 1 0,1-1 0,-1 1 0,1-1 0,-1 1 0,0-1-1,0 0 1,0 0 0,0 0 0,0 0 0,0 0 0,0 0 0,0 0 0,-1 0 0,1 0-1,-1 0 1,0 0 0,1 0 0,-1-1 0,0 1 0,0 0 0,-1-2 9,1-9 51,0-1 1,-1 0-1,-2-9-51,0 11 117,0 0 1,-1 0-1,-1 0 0,0 1 1,0-1-1,-2 1 0,1 0 0,-1 1 1,-1 0-1,1 0 0,-6-4-117,-18-20 889,-2 2 0,-17-12-889,48 43-3,-2-4 42,-1 1 1,0 0-1,-1 0 1,1 0-1,-1 0 1,0 1-1,1 0 1,-1 0-1,-6-1-39,18-5-8094,12 2 573</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42.023"/>
    </inkml:context>
    <inkml:brush xml:id="br0">
      <inkml:brushProperty name="width" value="0.025" units="cm"/>
      <inkml:brushProperty name="height" value="0.025" units="cm"/>
      <inkml:brushProperty name="color" value="#FF0066"/>
    </inkml:brush>
  </inkml:definitions>
  <inkml:trace contextRef="#ctx0" brushRef="#br0">113 22 8676,'0'0'454,"0"0"1074,0 0-132,0 0-316,0 0-357,-6-1 8,-19-5-13,24 6-679,0 0 0,0 0 0,0 1 0,0-1-1,0 0 1,0 1 0,0-1 0,0 1 0,0-1 0,0 1 0,0-1 0,0 1 0,1-1 0,-1 1 0,0 0 0,0 0 0,1-1 0,-1 1 0,0 0 0,1 0 0,-1 0 0,0 0 0,1 0 0,0 0 0,-1 0 0,1 0 0,-1 0 0,1 0 0,0 0-1,0 0 1,0 0-39,-3 6 220,-8 20 172,1 0-1,1 1 1,2 0 0,0 1-1,2 0 1,1 0 0,2 0-1,1 0 1,1 0-1,3 23-391,-3-48-24,1 0 0,0 1-1,0-1 1,0 0 0,0 0-1,1 0 1,-1 0 0,1 0-1,0 0 1,1 0-1,-1 0 1,1-1 0,-1 1-1,1-1 1,0 0 0,0 0-1,1 0 1,-1 0-1,1 0 1,-1-1 0,1 0-1,0 0 1,0 0 0,0 0-1,0 0 1,1 0 24,0-1-81,0 1 1,1-1-1,-1 0 1,0 0-1,1-1 1,-1 1-1,0-1 1,1 0 0,-1-1-1,0 1 1,1-1-1,-1 0 1,0 0-1,0-1 1,0 0-1,0 0 1,0 0-1,0 0 1,0-1-1,-1 0 1,4-2 80,0-2-16,-1 0 0,0-1-1,0 0 1,-1 0 0,0 0 0,-1-1 0,1 0 0,-2 0 0,1 0 0,-1-1 0,-1 1 0,0-1 0,0 0 0,-1 0 0,0 0 0,0-4 16,0 1 87,-1-1 0,-1 1 0,0-1 0,0 0 0,-2 1 0,1-1 0,-2 1 0,0-1 0,0 1 0,-2 0 0,1 0 0,-2 0-87,3 6 9,-2-4 24,0 0 0,0 0 0,-1 1-1,-1-1 1,1 1 0,-2 1-1,0-1 1,0 1 0,-8-7-33,-4 10-1023,18 6 731,1 0-1,0 1 1,-1-1-1,1 0 1,0 0-1,-1 1 1,1-1-1,0 1 1,0-1-1,-1 1 0,1 0 1,0-1-1,0 1 1,0 0-1,-1 0 293,-15 21-8163</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42.402"/>
    </inkml:context>
    <inkml:brush xml:id="br0">
      <inkml:brushProperty name="width" value="0.025" units="cm"/>
      <inkml:brushProperty name="height" value="0.025" units="cm"/>
      <inkml:brushProperty name="color" value="#FF0066"/>
    </inkml:brush>
  </inkml:definitions>
  <inkml:trace contextRef="#ctx0" brushRef="#br0">1 108 160,'0'0'16039,"0"0"-15927,0 0 1745,0 0-416,0 0-1377,0 0-48,0 0-16,8-24 64,6 18-16,1-2 176,3 0-112,6-4 32,7-1-64,5-1-160,1 2-656,3 4-1137,-2 6-912,-7 2-1649</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42.802"/>
    </inkml:context>
    <inkml:brush xml:id="br0">
      <inkml:brushProperty name="width" value="0.025" units="cm"/>
      <inkml:brushProperty name="height" value="0.025" units="cm"/>
      <inkml:brushProperty name="color" value="#FF0066"/>
    </inkml:brush>
  </inkml:definitions>
  <inkml:trace contextRef="#ctx0" brushRef="#br0">1 84 12678,'0'0'2161,"0"0"-651,0 0 475,0 0-953,0 0-602,4-1-99,11-2-221,-1-1 1,1 0-1,-1-1 1,0-1-1,-1 0 1,7-5-111,-5 3-275,0 1 0,1 0-1,0 2 1,0-1 0,9 0 275,19 1-2666,-14 5-2936,-20 0-1286</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45.303"/>
    </inkml:context>
    <inkml:brush xml:id="br0">
      <inkml:brushProperty name="width" value="0.025" units="cm"/>
      <inkml:brushProperty name="height" value="0.025" units="cm"/>
      <inkml:brushProperty name="color" value="#FF0066"/>
    </inkml:brush>
  </inkml:definitions>
  <inkml:trace contextRef="#ctx0" brushRef="#br0">56 66 11205,'0'0'2695,"0"0"-1735,0 0 505,0 0-478,0-5 276,0 5-1246,0 0 0,0 0 0,0 0 0,0 0 0,0 0 0,0 0 0,0 0 0,-1 0 0,1 0 0,0 0 0,0 0 0,0 0 0,0 0 0,0 0 0,0 0 0,0 0 0,0 0 0,0 0 0,0 0 0,0 0 0,0 0 0,0 0 0,0 0 0,-1 0 0,1 0 0,0 0 0,0 0 0,0 0 0,0 0 0,0 0 0,0 0 0,0 0 0,0 0 0,0 0 0,0 0 0,0 0 0,0 0 0,0 0 0,0 0 0,0 0 1,0 0-1,0 0 0,0 0 0,-1 0 0,1 0 0,0 0 0,0 0 0,0 0 0,0-1 0,0 1 0,0 0 0,0 0 0,0 0 0,0 0 0,0 0 0,0 0 0,0 0-17,-8 15 138,1 1 1,0 0-1,1 0 1,1 1-1,1-1 0,-3 17-138,3-1 297,1 0 0,2-1 0,1 14-297,1-35-3,1 0 1,-1 0-1,1 0 1,1 0-1,0-1 1,1 1 0,-1-1-1,2 0 1,-1 0-1,1 0 1,1-1-1,0 1 1,0-1-1,0-1 1,5 5 2,-6-7-94,0 0 0,-1-1 0,2 0 0,-1 0 0,0 0 0,1 0 0,0-1-1,0 0 1,0 0 0,0-1 0,0 1 0,0-1 0,1-1 0,-1 1 0,1-1 0,-1 0 0,1-1 0,0 1 0,-1-1 0,1-1 0,-1 1-1,1-1 1,0 0 0,1-1 94,-2-1-4,-1 1 0,0-1-1,0 0 1,0 0-1,0 0 1,-1-1 0,1 0-1,-1 0 1,0 0-1,0 0 1,-1-1 0,1 1-1,-1-1 1,0 0-1,0 0 5,6-10 41,-2 0-1,1-1 1,-2 1-1,3-12-40,-3 2 134,-1 0-1,-2-1 1,0 1-1,-2-1 0,-1 0 1,-1 1-1,-2-14-133,2 29 130,-1 1 0,0 0 0,0-1-1,0 1 1,-1 0 0,-1 0 0,0 1 0,0-1 0,0 1-1,-1 0 1,-1-1-130,3 5 2,0 0-1,0 0 1,-1 0 0,1 1-1,-1-1 1,0 1 0,0 0-1,0 0 1,0 0-1,-1 1 1,1-1 0,-1 1-1,0 0 1,1 0-1,-1 1 1,0 0 0,0-1-1,0 2 1,0-1 0,0 0-1,-1 1-1,4 0-249,1 1 0,-1-1 1,1 0-1,0 1 0,-1-1 0,1 1 0,-1-1 0,1 1 0,0 0 1,-1 0-1,1 0 0,0 0 0,0-1 0,-1 2 0,1-1 0,0 0 1,0 0-1,0 0 0,0 0 0,1 1 0,-1-1 0,0 0 1,0 1-1,1-1 0,-1 1 0,1-1 0,-1 0 0,1 1 249,0-1-200,-11 22-5547</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00.641"/>
    </inkml:context>
    <inkml:brush xml:id="br0">
      <inkml:brushProperty name="width" value="0.025" units="cm"/>
      <inkml:brushProperty name="height" value="0.025" units="cm"/>
    </inkml:brush>
  </inkml:definitions>
  <inkml:trace contextRef="#ctx0" brushRef="#br0">636 0 9716,'0'0'2439,"0"0"-926,0 0 776,0 0 37,0 0-901,0 0-361,0 0-303,-3 8 412,-12 15-855,-2-1 0,-1-1 0,0 0 0,-2-1 0,-9 7-318,-11 10 281,-79 83-610,-5-5 1,-95 64 328,218-178 62,-9 5-1772,8-7-1248,5-7-1755,16-19-4173</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45.763"/>
    </inkml:context>
    <inkml:brush xml:id="br0">
      <inkml:brushProperty name="width" value="0.025" units="cm"/>
      <inkml:brushProperty name="height" value="0.025" units="cm"/>
      <inkml:brushProperty name="color" value="#FF0066"/>
    </inkml:brush>
  </inkml:definitions>
  <inkml:trace contextRef="#ctx0" brushRef="#br0">52 3 10373,'0'0'437,"0"0"1103,0 0-300,0 0-447,0 0-289,-3-1-48,2 0-411,0 1-1,1 0 1,-1 0-1,0 0 1,0-1-1,1 1 1,-1 0-1,0 0 1,0 0-1,1 0 0,-1 0 1,0 0-1,0 0 1,1 1-1,-1-1 1,0 0-1,0 0 1,1 1-1,-1-1 1,0 0-1,1 1 1,-1-1-1,0 0 1,1 1-1,-1-1 1,1 1-1,-1-1 1,0 1-1,1 0 1,0-1-1,-1 1-44,-1 2 194,-1 1 0,1-1 1,1 1-1,-1-1 0,0 1 0,1-1 0,-1 4-194,-1 6 262,0-1 0,1 1 0,0-1 0,1 11-262,1-22-446,0-1-154,0 0-150,1-1 730,0 1-1,0 0 1,0-1-1,0 1 1,1-1-1,-1 0 1,0 1-1,0-1 0,0 0 1,-1 1-1,1-1 1,0 0-1,0 0 1,0 0-1,0 0 1,-1 0-1,1 0 1,-1 0-1,1 0 1,0 0-1,-1 0 1,0 0-1,1 0 0,-1 0 1,0-1-1,1 1 1,-1 0-1,0 0 21,1-2 107,-1 0-1,1 0 0,-1-1 1,1 1-1,-1 0 0,0 0 1,-1 0-1,1 0 1,0 0-1,-1 0 0,1 0-106,-9-1-3718,7 4 2204,-5-2-6380</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46.348"/>
    </inkml:context>
    <inkml:brush xml:id="br0">
      <inkml:brushProperty name="width" value="0.025" units="cm"/>
      <inkml:brushProperty name="height" value="0.025" units="cm"/>
      <inkml:brushProperty name="color" value="#FF0066"/>
    </inkml:brush>
  </inkml:definitions>
  <inkml:trace contextRef="#ctx0" brushRef="#br0">251 55 8788,'0'0'2081,"0"0"-974,0 0 286,0 0-502,0 0-544,-16-9 96,-48-24 79,61 31-425,1 1 0,-1-1 0,0 1-1,0 0 1,0-1 0,0 2 0,0-1-1,0 0 1,0 1 0,0-1 0,0 1-1,0 0 1,0 0 0,0 0-1,-1 0 1,1 1-97,-11 0 477,12-1-435,0 1 0,0-1-1,0 1 1,0 0 0,0-1-1,0 1 1,0 0 0,1 0-1,-1 0 1,0 1 0,0-1-1,1 0 1,-1 1 0,1-1-1,-1 1 1,1-1 0,0 1-1,-1 0-41,-24 37 499,22-31-312,-5 6 130,1 1 1,0 0-1,0 4-317,6-15 37,1 0-1,-1 1 0,1-1 1,0 1-1,0-1 1,0 1-1,1 0 0,0-1 1,-1 1-1,2 0 1,-1-1-1,1 1 0,-1 0 1,1 0-37,1-4-47,0 0 1,-1 0 0,1 0 0,-1 0 0,1-1-1,0 1 1,0 0 0,0-1 0,-1 1-1,1-1 1,0 0 0,0 0 0,0 1 0,0-1-1,0 0 1,-1-1 0,1 1 0,0 0-1,1-1 47,3 1-284,2 0 192,0-1 0,0 0 1,-1-1-1,1 0 0,0 0 0,-1 0 1,0-1-1,1 0 0,-1 0 1,0-1-1,0 0 0,-1 0 1,1-1-1,-1 0 0,0 0 1,-1 0-1,1-1 0,-1 0 1,0 0-1,0 0 0,-1-1 1,0 1-1,0-1 0,0 0 1,1-6 91,-4 12 883,-1 1 197,0 0-343,0 0-89,0 0-200,0 0-106,13 25 82,-6-6-105,0-1 1,-2 1 0,0 0-1,-1 1 1,-1-1-1,-1 4-319,2 40-137,-4 16 137,0-63-291,0-16 143,0 1 0,0 0 0,0-1 0,0 1 0,0 0 0,1-1 0,-1 1 0,0 0 0,0-1 1,0 1-1,1 0 0,-1-1 0,0 1 0,0-1 0,1 1 0,-1-1 0,1 1 0,-1-1 1,0 1-1,1-1 0,-1 1 0,1-1 0,-1 1 0,1-1 0,-1 0 0,1 1 0,0-1 0,-1 0 1,1 1-1,-1-1 0,1 0 0,0 0 0,-1 0 0,1 0 0,0 1 0,-1-1 0,1 0 0,0 0 1,-1 0-1,1 0 0,0 0 0,-1-1 0,1 1 0,-1 0 0,1 0 0,0 0 0,-1-1 0,1 1 1,0 0-1,-1 0 0,1-1 0,-1 1 0,1-1 0,-1 1 0,1-1 148,20-12-7657</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46.720"/>
    </inkml:context>
    <inkml:brush xml:id="br0">
      <inkml:brushProperty name="width" value="0.025" units="cm"/>
      <inkml:brushProperty name="height" value="0.025" units="cm"/>
      <inkml:brushProperty name="color" value="#FF0066"/>
    </inkml:brush>
  </inkml:definitions>
  <inkml:trace contextRef="#ctx0" brushRef="#br0">16 0 9364,'0'0'6945,"0"0"-5198,0 0-805,0 0 24,0 0-550,-3 21 43,1-5-357,-3 29 371,1-1 0,3 9-473,0-49 75,1 0 0,1 0 0,-1 0 0,0 0 0,1 0 0,0 0 0,0 0 0,0 0-1,1 0 1,-1 0 0,1-1 0,0 1 0,0-1 0,0 1 0,0-1 0,1 0 0,-1 0 0,1 0-1,0 0 1,3 2-75,0-1 36,1 0-1,-1 0 1,1-1-1,0 0 1,0-1 0,0 1-1,0-1 1,0 0-1,1-1 1,-1 0-1,1 0-35,25 2-265,0 0-1,0-3 1,0-1-1,6-1 266,-32 1-301,-1-1 1,0 1-1,0-1 0,1 0 0,-1 0 0,0-1 0,-1 0 0,1 0 0,0 0 0,-1-1 0,4-3 301,-3 2-925,0 0-1,-1 0 1,0-1-1,0 1 1,0-1 0,0-2 925,10-19-5832</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47.097"/>
    </inkml:context>
    <inkml:brush xml:id="br0">
      <inkml:brushProperty name="width" value="0.025" units="cm"/>
      <inkml:brushProperty name="height" value="0.025" units="cm"/>
      <inkml:brushProperty name="color" value="#FF0066"/>
    </inkml:brush>
  </inkml:definitions>
  <inkml:trace contextRef="#ctx0" brushRef="#br0">60 1 15735,'0'0'1153,"0"0"960,0 0-833,0 0-655,0 0-561,-20 121 576,20-67-528,0 4 512,-2 4-368,-7 5 145,0-1-225,-2 0-176,7-2 0,0-7-224,4 1-145,0-4-1231,0-8-1458,0-10-2240</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49.841"/>
    </inkml:context>
    <inkml:brush xml:id="br0">
      <inkml:brushProperty name="width" value="0.025" units="cm"/>
      <inkml:brushProperty name="height" value="0.025" units="cm"/>
      <inkml:brushProperty name="color" value="#FF0066"/>
    </inkml:brush>
  </inkml:definitions>
  <inkml:trace contextRef="#ctx0" brushRef="#br0">3 230 12806,'0'0'2377,"0"0"-1265,0 0 487,0 0 497,0 0-900,0 0-572,-3-1-208,4-1 508,7 0-375,26-2-219,40-5-305,67-36 121,-80 23-46,1 4 1,14-1-101,3 7-147,1 4 0,0 4 1,52 4 146,-72 1-25,-45-3 40,1 0-1,-1 0 1,0-1-1,-1-1 1,1-1-1,-1 0 0,1-1 1,4-3-15,-2 2 25,0 0 0,1 0 0,0 2-1,0 0 1,6 0-25,-21 5-328,4-1 925,-5-3-5188,-2-1-888</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50.991"/>
    </inkml:context>
    <inkml:brush xml:id="br0">
      <inkml:brushProperty name="width" value="0.025" units="cm"/>
      <inkml:brushProperty name="height" value="0.025" units="cm"/>
      <inkml:brushProperty name="color" value="#FF0066"/>
    </inkml:brush>
  </inkml:definitions>
  <inkml:trace contextRef="#ctx0" brushRef="#br0">1 433 5170,'0'0'3146,"0"0"-1911,0 0 32,0 0 366,0 0-614,0 0-210,0-4 6179,7-9-5799,14-2-939,1 1 1,21-11-251,5-2 64,-13 5-63,0 2 0,2 1 0,0 2 0,1 2 0,1 1 0,0 2-1,1 2 1,0 2 0,9 0-1,-26 4 112,-1-1 0,0-1 0,0-1 0,0-1 0,-1-1 1,0-1-1,18-11-112,25-15 282,-1-3-282,-62 38-88,0 0 0,0 1 0,-1-1 0,1 1 0,0-1 0,-1 0-1,1 0 1,-1 1 0,1-1 0,-1 0 0,1 0 0,-1 0 0,1 0 0,-1 0-1,0 1 1,1-1 0,-1 0 0,0 0 0,0 0 0,0 0 0,0 0 0,0 0-1,0 0 1,0 0 0,0 0 0,0-1 88,0 0-454,0-17-4505</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51.925"/>
    </inkml:context>
    <inkml:brush xml:id="br0">
      <inkml:brushProperty name="width" value="0.025" units="cm"/>
      <inkml:brushProperty name="height" value="0.025" units="cm"/>
      <inkml:brushProperty name="color" value="#FF0066"/>
    </inkml:brush>
  </inkml:definitions>
  <inkml:trace contextRef="#ctx0" brushRef="#br0">1 118 16664,'0'0'2110,"0"0"-1382,0 0 609,0 0-409,0 0-634,5-11-236,-4 8-55,1-2 1,0 0 1,1 1-1,-1-1 1,1 1-1,0-1 0,0 1 1,0 0-1,1 0 1,-1 0-1,1 1 0,0-1 1,0 1-1,0 0 1,1 0-1,-1 0 0,1 1 1,3-2-5,11-3 37,1 1 1,1 0 0,-1 2-1,1 0 1,8 1-38,32-1-162,13 4 162,-72 0-5,-1 0-8,0 0 0,0 0-1,0 0 1,0 0 0,0 0 0,0 1-1,0-1 1,0 0 0,0 1-1,0-1 1,0 1 0,0-1 0,0 1-1,0 0 1,0-1 0,0 1 0,0 0-1,0-1 1,-1 1 0,1 0 0,0 0-1,-1 0 1,1 0 0,0 0-1,-1 0 1,1 0 0,-1 0 0,0 0-1,1 0 1,-1 0 0,0 0 0,0 0-1,1 0 1,-1 0 0,0 0-1,0 1 1,0-1 13,0 3-13,0-1 0,0 1 0,-1 0 0,1 0 0,-1-1 0,0 1 0,0 0 0,0-1-1,-1 1 1,1-1 0,-2 2 13,-3 6 43,-2-1 0,0 1 1,0-2-1,-1 1 0,0-1 0,-9 7-43,-67 49 147,54-43-83,8-6-40,16-12 6,0 1 1,0 0-1,1 0 0,-1 1 0,1 0 0,-5 6-30,11-12 0,0 0-1,0 0 0,0 0 1,0 0-1,0 0 1,0 0-1,0-1 1,0 1-1,0 0 1,1 0-1,-1 0 0,0 0 1,0 0-1,0 0 1,0 0-1,0 0 1,0 0-1,0 0 0,0 0 1,1 0-1,-1 0 1,0 0-1,0 0 1,0 0-1,0 0 1,0 0-1,0 0 0,0 0 1,1 0-1,-1 0 1,0 0-1,0 0 1,0 0-1,0 0 0,0 0 1,0 0-1,0 0 1,0 0-1,1 0 1,-1 0-1,0 0 0,0 1 1,0-1-1,0 0 1,0 0-1,0 0 1,0 0-1,0 0 1,0 0-1,0 0 0,0 0 1,0 0-1,0 1 1,0-1-1,0 0 1,0 0-1,1 0 0,-1 0 1,0 0-1,0 0 1,0 0-1,0 1 1,0-1-1,-1 0 0,1 0 1,0 0-1,0 0 1,0 0-1,0 0 1,0 1 0,3-2-25,25 0-213,-1-2-1,27-6 239,-24 3-447,1 2 0,15 0 447,41 4-1014,-86 0 1002,0 0-1,-1 0 0,1 0 1,0 1-1,0-1 1,0 0-1,0 1 1,0-1-1,0 0 1,0 1-1,0-1 1,-1 1-1,1-1 0,0 1 1,0 0-1,-1-1 1,1 1-1,0 0 1,-1-1-1,1 1 1,-1 0-1,1 0 1,-1 0-1,1-1 1,-1 1-1,1 1 13,0 1 43,-1 0 0,1 0 1,0 0-1,-1 0 0,0 0 0,0 0 1,0 0-1,0 0 0,0 2-43,-1 1 166,0 0-1,0 0 1,-1 0-1,1 0 1,-1-1-1,-1 1 1,1-1-1,-1 1 1,0 1-166,-12 10 199,-1-1 0,-1 0 0,0-1 1,-1 0-1,0-2 0,-1 0 0,-1-1 0,0-1 1,0-1-1,-1-1 0,-1-1 0,-2 1-199,23-9-40,1 0 0,0 0 0,0 0-1,0 0 1,-1 0 0,1 0 0,0 0 0,0 0-1,0 0 1,-1 0 0,1 0 0,0 0 0,0 0-1,0 0 1,-1 0 0,1 0 0,0 0 0,0 0-1,0 0 1,0-1 0,-1 1 0,1 0-1,0 0 1,0 0 0,0 0 0,0 0 0,-1 0-1,1-1 1,0 1 0,0 0 0,0 0 0,0 0-1,0 0 1,0-1 0,0 1 0,0 0 0,0 0-1,-1 0 1,1 0 0,0-1 0,0 1 0,0 0-1,0 0 1,0 0 0,0-1 0,0 1 0,0 0-1,0 0 1,0 0 0,1-1 0,-1 1 0,0 0-1,0 0 1,0 0 0,0-1 40,4-11-1313,21-17-3177,15-6-2396</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52.342"/>
    </inkml:context>
    <inkml:brush xml:id="br0">
      <inkml:brushProperty name="width" value="0.025" units="cm"/>
      <inkml:brushProperty name="height" value="0.025" units="cm"/>
      <inkml:brushProperty name="color" value="#FF0066"/>
    </inkml:brush>
  </inkml:definitions>
  <inkml:trace contextRef="#ctx0" brushRef="#br0">61 198 7732,'0'0'5770,"0"0"-4156,0 0-210,0 0-38,0 0-667,-1 0-657,1 0 1,0 0 0,-1 0 0,1 0 0,-1 0 0,1 0-1,-1 0 1,1 0 0,0 0 0,-1 0 0,1 0 0,-1 0-1,1 0 1,0 1 0,-1-1 0,1 0 0,-1 0 0,1 1-1,0-1 1,-1 0 0,1 0 0,0 1 0,-1-1 0,1 0-1,0 1 1,0-1 0,-1 0 0,1 1 0,0-1 0,0 0-1,0 1 1,0-1 0,-1 1 0,1-1 0,0 0 0,0 1-43,-8 13 271,1 1 1,1 0 0,0 0-1,1 0 1,1 0 0,0 1-1,1 0 1,1 0 0,0-1-1,1 2 1,1-1 0,1 9-272,-1-23-5,0 0 0,1-1 1,-1 1-1,0 0 0,1 0 1,0-1-1,-1 1 0,1 0 1,0-1-1,0 1 0,0-1 1,0 1-1,0-1 0,0 0 0,0 1 1,1-1-1,-1 0 0,0 0 1,1 0-1,-1 0 5,3 1-15,-1 0 1,1 0-1,0 0 0,0-1 1,-1 0-1,1 0 0,0 0 1,0 0-1,2 0 15,3 0-26,1-1 0,0 0 0,-1 0 0,1-1 0,-1 0 0,1 0 0,6-3 26,-4-1-24,-1 1 1,1-2 0,-1 0 0,-1 0 0,1-1-1,-1-1 1,0 1 0,-1-1 0,0-1 0,0 0-1,4-6 24,-2 2 14,-1 0-1,0-1 0,-1 0 0,0-1 0,-1 0 1,-1 0-1,0 0 0,1-8-13,-5 13 38,0 0 0,-1 0 0,0-1 1,-1 1-1,0 0 0,-1-1 0,0 1 0,0-1 0,-1 1 0,-1-7-38,0 12 15,1 0-1,-1 0 0,0 0 0,0 0 1,0 0-1,-1 0 0,1 1 1,-1-1-1,0 1 0,-1 0 0,1 0 1,-1 0-1,0 0 0,0 1 1,0-1-1,0 1 0,-1 0 1,1 0-1,-1 1 0,-4-3-14,-4 1-503,-1 0 1,1 0-1,-1 1 1,0 1-1,0 0 0,0 1 1,0 1-1,-1 0 0,1 0 1,-11 3 502,-30 6-5440</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52.743"/>
    </inkml:context>
    <inkml:brush xml:id="br0">
      <inkml:brushProperty name="width" value="0.025" units="cm"/>
      <inkml:brushProperty name="height" value="0.025" units="cm"/>
      <inkml:brushProperty name="color" value="#FF0066"/>
    </inkml:brush>
  </inkml:definitions>
  <inkml:trace contextRef="#ctx0" brushRef="#br0">1 317 17176,'0'0'1766,"0"0"-112,0 0-189,0 0-633,0 0-416,28-11-114,1-1-178,61-23 542,6 1-666,471-140-772,-527 163-353,11-5-1865,-19 1-2814,-20 7-3648</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53.266"/>
    </inkml:context>
    <inkml:brush xml:id="br0">
      <inkml:brushProperty name="width" value="0.025" units="cm"/>
      <inkml:brushProperty name="height" value="0.025" units="cm"/>
      <inkml:brushProperty name="color" value="#FF0066"/>
    </inkml:brush>
  </inkml:definitions>
  <inkml:trace contextRef="#ctx0" brushRef="#br0">1 49 11589,'0'0'2297,"0"0"187,0 0-872,0 0-591,0 0-546,11-8-93,-3 2-304,-4 2-42,0 1-1,1-1 0,0 1 1,-1 0-1,1 1 0,0-1 1,1 1-1,-1 0 0,0 0 0,1 0 1,-1 1-1,0 0 0,1 0 1,0 0-1,0 1-35,2 0 46,1 0 0,-1 1 0,0-1 0,0 2 0,0-1 0,0 1 0,0 0 0,0 1 0,2 1-46,-7-2 10,0-1 0,0 1 1,0 0-1,0 0 0,0 1 1,-1-1-1,1 0 0,-1 1 0,0 0 1,0 0-1,0-1 0,0 1 1,0 0-1,0 1 0,-1-1 1,0 0-1,1 0 0,-1 1 1,0-1-1,-1 0 0,1 1 1,-1-1-1,1 2-10,0 4 2,0 1 0,0-1 0,-1 0 1,0 0-1,-1 1 0,0-1 0,0 0 0,-1 0 0,0 0 0,-1 0 0,0 0 1,0 0-1,-1-1 0,0 0 0,-1 2-2,-14 16 149,-2 0-1,-1-1 1,-1-1 0,-24 19-149,47-42 80,0-1-3,0 0 99,11-9 350,49-29-489,2 2-1,1 3 1,1 3 0,2 3-37,5-5-4196,0 0-3734,-44 18-1752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00.971"/>
    </inkml:context>
    <inkml:brush xml:id="br0">
      <inkml:brushProperty name="width" value="0.025" units="cm"/>
      <inkml:brushProperty name="height" value="0.025" units="cm"/>
    </inkml:brush>
  </inkml:definitions>
  <inkml:trace contextRef="#ctx0" brushRef="#br0">454 34 2065,'0'0'11475,"0"0"-8474,0 0-744,0 0 24,0 0-1147,-3 2-801,-9 7-82,1 1 1,0 1-1,1 0 0,0 1 0,1-1 0,0 2 0,-5 9-251,-13 16 526,-93 120-318,-14 3-208,133-160-45,-3 4-445,-1 1 1,1-2 0,-1 1-1,0 0 1,0-1 0,-1 0 0,1 0-1,-1-1 1,0 1 0,-2 0 489,-16-1-6334</inkml:trace>
  <inkml:trace contextRef="#ctx0" brushRef="#br0" timeOffset="1">28 0 12774,'0'0'8324,"0"0"-7780,0 0 1185,0 0-81,0 0-1359,0 0-193,64 104-96,-20-42 48,2 1-48,0-1-192,-4 0-801,-8-4-544,-8-6-1152,-10-17-3009,-7-14-7957</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53.666"/>
    </inkml:context>
    <inkml:brush xml:id="br0">
      <inkml:brushProperty name="width" value="0.025" units="cm"/>
      <inkml:brushProperty name="height" value="0.025" units="cm"/>
      <inkml:brushProperty name="color" value="#FF0066"/>
    </inkml:brush>
  </inkml:definitions>
  <inkml:trace contextRef="#ctx0" brushRef="#br0">142 148 9748,'0'0'2025,"0"0"-605,0 0 415,0 0-541,0 0-550,-3-3-151,0 0-635,3 3 116,-1-1 1,0 0-1,0 0 1,1 0-1,-1 0 1,0 1-1,0-1 1,0 0-1,0 1 1,0-1-1,0 0 1,0 1-1,0 0 1,0-1-1,0 1 1,0-1-1,0 1 1,0 0-1,0 0 1,-1 0-1,1 0 1,0 0-1,0 0 1,0 0-1,0 0 1,0 0-1,-1 0 1,1 1-1,0-1 1,0 0-1,0 1 1,0-1-1,0 1 1,0-1-1,0 1 1,0 0-1,0-1 1,0 1-1,1 0 1,-1 0-1,0-1 1,0 1-1,1 0 1,-1 1-75,-10 10 115,1 1-1,1 1 1,0 0 0,1 0-1,0 1 1,2 0 0,-1 0 0,2 0-1,0 1 1,1 0 0,0 0 0,2 0-1,0 1 1,0-1 0,2 0-1,0 1-114,0-12 2,0 1-1,0-1 0,1 0 1,0 0-1,0 0 0,0 0 1,0 0-1,1 0 0,0 0 1,0 0-1,0-1 1,1 1-1,0-1 0,-1 0 1,2 1-1,-1-1 0,1 0-1,0 0-26,1 0-1,0 0 0,1 0 1,-1 0-1,1-1 1,-1 0-1,1 0 1,0-1-1,0 0 0,1 0 1,-1 0-1,0-1 1,5 1 26,2 0-148,-1 0 1,1-1 0,0 0 0,0-1-1,0-1 1,-1 0 0,1-1 0,0 0-1,-1-1 1,3-1 147,-7 1-57,-1 0 0,1-1 0,0 1-1,-1-2 1,0 1 0,0-1 0,-1 0 0,1 0-1,-1-1 1,0 0 0,0 0 0,-1 0-1,0-1 1,0 0 0,0 0 0,-1-1 57,2-3 40,-1-1 1,0 0-1,0 0 0,-1 0 1,-1 0-1,0-1 0,-1 0 1,0 1-1,-1-1 0,0 0 1,-1 0-1,-1 0 0,0 0 1,0 0-1,-2 1 0,1-1 1,-4-6-41,2 6 97,-1-1 1,0 0-1,-1 1 0,-1 0 1,0 0-1,-1 1 1,0 0-1,-1 0 1,0 1-1,-1 0 1,0 1-1,-1 0 1,0 0-1,-1 1 0,-4-2-97,14 10-90,0-1-1,0 1 0,0 0 0,-1 0 0,1 0 0,0 1 1,0-1-1,-1 0 0,1 1 0,-1 0 0,1-1 0,0 1 0,-1 0 1,1 0-1,-1 0 0,1 1 0,-1-1 0,0 1 91,0 0-482,1-1-1,0 1 1,-1 1-1,1-1 0,0 0 1,0 0-1,0 1 1,0-1-1,0 1 1,0 0-1,0-1 0,0 1 1,1 0-1,-1 0 1,1 0-1,-1 1 483,-10 19-9914</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54.098"/>
    </inkml:context>
    <inkml:brush xml:id="br0">
      <inkml:brushProperty name="width" value="0.025" units="cm"/>
      <inkml:brushProperty name="height" value="0.025" units="cm"/>
      <inkml:brushProperty name="color" value="#FF0066"/>
    </inkml:brush>
  </inkml:definitions>
  <inkml:trace contextRef="#ctx0" brushRef="#br0">1 131 19817,'0'0'977,"0"0"324,0 0-127,0 0-920,1-10-260,-1 6 6,0 2 4,-1-1 0,1 1 0,0-1 0,1 1 0,-1-1 0,0 1 0,1-1-1,-1 1 1,1-1 0,0 1 0,0 0 0,0-1 0,0 1 0,0 0 0,0 0 0,1 0-1,-1 0 1,1 0 0,0 0 0,-1 0 0,1 0 0,0 1 0,0-1 0,0 1 0,0-1-1,0 1 1,0 0 0,1 0 0,-1 0 0,0 0 0,1 0 0,-1 0 0,1 1 0,-1-1-1,1 1-3,73-16-35,77-13-1733,-121 25-2750,0 1 0,5 2 4518,-15 1-6971</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54.447"/>
    </inkml:context>
    <inkml:brush xml:id="br0">
      <inkml:brushProperty name="width" value="0.025" units="cm"/>
      <inkml:brushProperty name="height" value="0.025" units="cm"/>
      <inkml:brushProperty name="color" value="#FF0066"/>
    </inkml:brush>
  </inkml:definitions>
  <inkml:trace contextRef="#ctx0" brushRef="#br0">1 64 16408,'0'0'965,"0"0"994,0 0-127,0 0-829,0 0-528,40-10 1468,57-9-1514,8 3-429,30 1-7414,-110 11 2092</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58.592"/>
    </inkml:context>
    <inkml:brush xml:id="br0">
      <inkml:brushProperty name="width" value="0.025" units="cm"/>
      <inkml:brushProperty name="height" value="0.025" units="cm"/>
      <inkml:brushProperty name="color" value="#FF0066"/>
    </inkml:brush>
  </inkml:definitions>
  <inkml:trace contextRef="#ctx0" brushRef="#br0">276 64 13958,'0'0'1324,"0"0"-33,0 0 307,0 0-408,0 0-350,0 0-498,0 0-249,0-1 1,0 1 0,0-1-1,0 1 1,0-1-1,0 1 1,-1-1 0,1 1-1,0-1 1,0 1 0,0 0-1,-1-1 1,1 1-1,0-1 1,0 1 0,-1 0-1,1-1 1,0 1-1,-1-1 1,1 1 0,0 0-1,-1-1-93,-6 2 19,1 0 0,-1 0 0,1 0 1,0 1-1,-1 0 0,1 0 0,0 1 0,0 0 0,1 0 0,-1 0 0,0 1 0,1-1 0,-2 3-19,-15 12 152,1 1 1,-10 11-153,20-18 61,1-2-18,0 1 0,1 0 1,0 0-1,1 1 0,1 0 0,-1 0 1,2 1-1,0 0 0,1 0 0,0 1 0,1-1 1,0 1-1,1 0 0,1 0 0,0 0 0,1 1 1,0-1-1,1 0 0,1 0 0,1 2-43,-2-11-13,1-1 0,0 1 0,0-1 0,1 1 0,-1-1 0,1 0 0,0 1 0,0-1 0,1 0 0,-1 0 0,1-1 0,0 1 0,0 0 0,0-1 0,0 0 0,1 1 0,-1-1 0,1-1 0,0 1 0,0-1 0,0 1 0,0-1 0,0 0-1,1 0 1,-1-1 0,1 1 0,-1-1 0,1 0 13,10 2-102,-1 0 0,1-1 0,-1 0 0,1-1 0,0-1 0,-1 0 0,1-1-1,8-2 103,-15 1-7,-1 1 0,0-1 0,0 0-1,0-1 1,0 0 0,0 0 0,-1 0-1,1-1 1,-1 0 0,0 0 0,0-1-1,0 0 1,-1 0 0,0 0 0,0 0-1,0-1 1,-1 0 0,1 0 0,-1 0-1,-1-1 1,1 1 0,0-4 7,3-7 23,-1 0 1,-1 0-1,0-1 0,-2 1 0,0-1 1,-1 0-1,0 0 0,-2-14-23,0 4 76,-1 0 0,-2 0 0,-5-24-76,6 40 35,-1 1 0,-1 0 1,0 0-1,0 0 1,-1 0-1,0 0 1,-1 1-1,0 0 0,-1 0 1,-6-6-36,13 15-114,-1 1 1,0-1 0,1 0 0,-1 1-1,0-1 1,0 1 0,0-1-1,1 1 1,-1 0 0,0-1 0,0 1-1,0 0 1,0 0 0,0-1-1,0 1 1,0 0 0,1 0-1,-1 0 1,0 0 0,0 0 0,0 0-1,0 0 1,0 1 0,0-1-1,0 0 1,0 0 0,0 1-1,0-1 115,-1 1-524,1 0 0,-1 0 1,1 0-1,-1 0 1,1 0-1,-1 0 1,1 0-1,-1 1 1,1-1-1,0 0 1,0 1-1,0-1 1,0 1-1,-1 0 523,-9 27-10538</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59.009"/>
    </inkml:context>
    <inkml:brush xml:id="br0">
      <inkml:brushProperty name="width" value="0.025" units="cm"/>
      <inkml:brushProperty name="height" value="0.025" units="cm"/>
      <inkml:brushProperty name="color" value="#FF0066"/>
    </inkml:brush>
  </inkml:definitions>
  <inkml:trace contextRef="#ctx0" brushRef="#br0">12 56 5138,'0'0'7943,"0"0"-5644,0 0-562,0 0-128,0 0-918,0-3-539,0-9 104,0 9 144,0 3-114,-5 50 1902,1-39-2604,2-34 871,2 8-513,1-25-5798,2 19-1027</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5:59.580"/>
    </inkml:context>
    <inkml:brush xml:id="br0">
      <inkml:brushProperty name="width" value="0.025" units="cm"/>
      <inkml:brushProperty name="height" value="0.025" units="cm"/>
      <inkml:brushProperty name="color" value="#FF0066"/>
    </inkml:brush>
  </inkml:definitions>
  <inkml:trace contextRef="#ctx0" brushRef="#br0">345 1 14215,'0'0'1747,"0"0"-976,0 0 360,0 0-77,0 0-697,-11 3-95,4-1-228,4-2-6,0 1 0,-1 0 0,1 0 1,0 0-1,0 0 0,-1 0 0,1 1 1,0-1-1,0 1 0,0 0 0,1 0 1,-1 0-1,0 1 0,1-1 0,0 1 1,-1-1-1,1 1 0,0 0 0,0-1 1,0 1-1,0 2-28,-139 336 1939,104-235-1097,5 1 0,-2 33-842,27-110-4,1 1 1,1-1-1,2 1 1,2 0-1,0 0 1,4 24 3,-2-53-19,0 1 0,0 0 0,0 0 0,0-1 0,0 1 0,1 0 0,-1-1 0,1 1 0,-1-1 0,1 0 0,0 1 0,0-1 0,0 0 0,1 0 0,-1-1 0,0 1 0,1 0 0,-1-1 0,1 1 0,-1-1 0,1 0 0,0 0 0,0 0 0,0 0 0,0 0 19,5 1-97,-1 0 0,1-1-1,-1 0 1,1 0 0,-1-1-1,1 0 1,-1 0 0,1-1 0,3-1 97,-8 1 9,1 0 1,-1-1-1,0 0 1,0 0-1,0 1 1,0-2-1,0 1 1,-1 0 0,1-1-1,-1 1 1,1-1-1,-1 0 1,0 0-1,0 0 1,0 0-1,0 0 1,-1 0 0,1 0-1,-1 0 1,0-1-1,0 1 1,0-1-1,0 0-9,3-12 159,0-1 1,-1 1-1,-1-1 0,0-4-159,2-42 550,-3 1-1,-6-44-549,4 100 43,0 1-1,0-1 0,-1 1 1,0 0-1,0 0 0,0 0 1,0 0-1,-1 0 0,0 0 1,0 1-1,0-1-42,2 4-98,0 0-1,0-1 1,0 1-1,0 0 1,0 0 0,0 0-1,0 0 1,0 0-1,0 0 1,-1 0-1,1 0 1,0 1 0,-1-1-1,1 0 1,-1 1-1,1-1 1,-1 1-1,1 0 1,-1-1 0,1 1-1,-1 0 1,1 0-1,-1 0 1,1 0 0,-1 0-1,0 0 1,1 1-1,-1-1 1,1 0-1,-1 1 1,1-1 0,0 1-1,-1 0 1,1-1-1,-1 1 1,1 0-1,0 0 1,0 0 0,-1 0-1,1 0 99,-9 12-4693,8-4-3366</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6:00.129"/>
    </inkml:context>
    <inkml:brush xml:id="br0">
      <inkml:brushProperty name="width" value="0.025" units="cm"/>
      <inkml:brushProperty name="height" value="0.025" units="cm"/>
      <inkml:brushProperty name="color" value="#FF0066"/>
    </inkml:brush>
  </inkml:definitions>
  <inkml:trace contextRef="#ctx0" brushRef="#br0">98 76 14679,'0'0'3865,"0"0"-1832,0 0-459,-4 18-848,-6 34-554,-15 73 41,20-103-211,-2-1 0,0 0-1,-1-1 1,-7 14-2,5-20-104,6-13-273,2-26-307,2 21 673,1-13-104,1 1 0,0 0 0,2 0 0,0 1 0,0-1 0,1 1 0,1 0 0,1 0 0,1-2 115,17-29-158,2 2 1,8-10 157,-28 43-114,-2 4 196,-1 0 1,2-1-1,-1 2 0,1-1 0,0 1 0,5-5-82,-9 10 72,-1 0 0,1 0 0,0 0 0,-1 0 0,1 0 0,0 0 0,0 1 0,-1-1 0,1 1 0,0-1-1,0 1 1,0 0 0,0 0 0,0 0 0,0 0 0,-1 0 0,1 0 0,0 0 0,0 1 0,0-1 0,0 1 0,-1-1 0,1 1 0,0 0 0,0-1 0,-1 1-1,1 0 1,0 0 0,-1 0 0,1 1 0,-1-1 0,0 0 0,1 1-72,7 6 137,-1 0-1,0 1 1,-1 0 0,0 1-1,0-1 1,-1 1 0,0 1 0,0-1-1,-2 1 1,1 0 0,-1 0-1,-1 1 1,0-1 0,0 1-1,-1 4-136,3 29 358,-1 0-1,-3 0 1,-3 22-358,1-2 193,-8 246 452,0 6-1855,9-318 901,0 0 1,0 0-1,-1 0 1,1 0 0,-1 0-1,1 0 1,0 0-1,-1 1 1,0-1 0,1 0-1,-1 0 1,1 0-1,-1 1 1,0-1-1,0 0 1,0 1 308,0-2-991,-17-12-8989</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6:03.752"/>
    </inkml:context>
    <inkml:brush xml:id="br0">
      <inkml:brushProperty name="width" value="0.025" units="cm"/>
      <inkml:brushProperty name="height" value="0.025" units="cm"/>
      <inkml:brushProperty name="color" value="#FF0066"/>
    </inkml:brush>
  </inkml:definitions>
  <inkml:trace contextRef="#ctx0" brushRef="#br0">21 397 15943,'0'0'1550,"0"0"-928,0 0 304,0 0 496,0 0-585,0 0-583,-4-1-198,2 1 103,2 0-108,-1 0 1,1 0 0,-1 0-1,0 0 1,1-1 0,-1 1-1,1 0 1,-1 0-1,1 0 1,-1 0 0,1-1-1,-1 1 1,0 0 0,1 0-1,-1-1 1,1 1 0,-1 0-1,1-1 1,0 1 0,-1-1-1,1 1 1,-1 0 0,1-1-1,0 1 1,-1-1-1,1 1 1,0-1 0,0 0-1,-1 1 1,1-1 0,0 1-1,0-1-51,0 1 318,26-3-139,-1 0-1,1-2 1,-1-1-1,0-1 1,0-1 0,13-6-179,7-2 54,34-10-7,191-59-56,-209 69 39,0 4 0,1 2 0,35-1-30,-65 8-3,1-1-1,-1-2 1,-1-1 0,13-6 3,118-46 110,-3 1-103,-147 54-170,0 2 0,1-1 0,-1 2 0,12-1 163,7 1-3974,-28 3 420,-3 4-989</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6:04.190"/>
    </inkml:context>
    <inkml:brush xml:id="br0">
      <inkml:brushProperty name="width" value="0.025" units="cm"/>
      <inkml:brushProperty name="height" value="0.025" units="cm"/>
      <inkml:brushProperty name="color" value="#FF0066"/>
    </inkml:brush>
  </inkml:definitions>
  <inkml:trace contextRef="#ctx0" brushRef="#br0">0 431 15559,'0'0'1033,"0"0"-334,0 0 720,0 0 46,0 0-905,11 0-128,35-2 333,0-1 0,-1-3 0,0-2 0,23-7-765,178-59 24,-150 43 123,-54 18-154,170-58 171,-169 53-110,0-1-1,0-3 0,26-18-53,-50 28-224,45-32 489,-58 39-917,0-1 0,0 0 0,0 0-1,-1 0 1,0-1 652,0-2-4589,-4 2-3129</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6:05.308"/>
    </inkml:context>
    <inkml:brush xml:id="br0">
      <inkml:brushProperty name="width" value="0.025" units="cm"/>
      <inkml:brushProperty name="height" value="0.025" units="cm"/>
      <inkml:brushProperty name="color" value="#FF0066"/>
    </inkml:brush>
  </inkml:definitions>
  <inkml:trace contextRef="#ctx0" brushRef="#br0">76 168 9812,'0'0'3159,"0"0"-2214,0 0-582,0 0 602,0 0-295,-25-9 4137,23 10-4769,0 0-1,1 0 0,-1 1 0,0-1 0,1 1 0,-1-1 0,1 1 0,-1-1 0,1 1 0,0 0 0,0 0 0,0-1 0,0 1 0,0 0 0,0 0 0,0 1-37,-12 35 259,9-23-147,0-1 0,2 1 0,0 0 0,1 0 0,0 0 0,1 0 1,1 0-1,0 0 0,1 0 0,1 4-112,-1-13 5,-1 0 1,0 0-1,1-1 0,0 1 1,1-1-1,-1 1 0,1-1 0,0 0 1,0 0-1,1 0 0,-1-1 1,1 1-1,0-1 0,0 0 1,1 0-1,-1 0 0,1 0 0,0-1 1,0 0-1,0 0 0,0 0 1,1-1-1,-1 0 0,1 0 1,-1 0-1,1 0 0,1-1-5,-1 0-42,0 0 0,0-1 0,0 1 0,1-1 1,-1 0-1,0-1 0,0 0 0,0 0 0,0 0 0,0-1 0,0 1 0,0-2 0,0 1 0,-1 0 0,1-1 0,-1 0 0,0-1 1,0 1-1,5-5 42,-3 1 8,1-1 0,-1 0 1,-1 0-1,0 0 1,0-1-1,0 0 0,-1-1 1,-1 1-1,1-1 0,-2 0 1,2-4-9,-1 1 51,0 0 0,-1 0 0,0 0-1,-2-1 1,1 1 0,-1-1 0,-1 1 0,-1-1 0,0 1 0,0 0 0,-2-1 0,1 1 0,-2 0 0,0 0 0,0 0 0,-1 1-1,-1 0 1,0-1 0,0 2 0,-1-1 0,-1 1 0,0 0 0,-5-4-51,6 8 119,0 0 1,-1 1-1,1 0 1,-1 0-1,-7-3-119,11 7-68,1 0-1,-1 1 0,0-1 1,1 1-1,-1 0 0,0 0 1,0 0-1,0 0 1,0 1-1,0-1 0,0 1 1,0 0-1,0 0 0,0 1 1,-3 0 68,6-1-157,-1 1 1,1-1 0,0 1-1,-1 0 1,1 0 0,0 0-1,0-1 1,-1 1-1,1 0 1,0 1 0,0-1-1,0 0 1,0 0 0,0 0-1,1 1 1,-1-1-1,0 0 1,0 1 156,-10 28-3995,10-28 3527,-3 16-3745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38.601"/>
    </inkml:context>
    <inkml:brush xml:id="br0">
      <inkml:brushProperty name="width" value="0.025" units="cm"/>
      <inkml:brushProperty name="height" value="0.025" units="cm"/>
    </inkml:brush>
  </inkml:definitions>
  <inkml:trace contextRef="#ctx0" brushRef="#br0">482 13 4738,'0'0'1926,"0"0"-1024,0 0 731,0 0-355,0 0-670,6-8 603,-3 4 2296,-9 7-867,-52 52-2216,3 2 0,2 3 1,3 1-1,-4 13-424,25-24 271,24-40-218,0 0 0,0-1 0,-1 0 0,0 0 0,0-1-1,-1 0 1,0 0 0,-1 0 0,0 0-53,-25 28 293,-1 2-496,13-26-3244,-4-9-3926,15-5-2784</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01.311"/>
    </inkml:context>
    <inkml:brush xml:id="br0">
      <inkml:brushProperty name="width" value="0.025" units="cm"/>
      <inkml:brushProperty name="height" value="0.025" units="cm"/>
    </inkml:brush>
  </inkml:definitions>
  <inkml:trace contextRef="#ctx0" brushRef="#br0">35 0 10389,'0'0'7120,"0"0"-4671,0 0-776,0 0-646,10 6-1091,-3-3-9,-4-2 35,1 1 1,-1-1-1,0 1 1,1 0-1,-1 0 1,0 0-1,0 0 0,0 1 1,0-1-1,-1 1 1,1 0-1,-1 0 1,1 0-1,-1 0 1,0 0-1,0 1 1,-1-1-1,1 0 0,0 1 1,0 3 37,-1-2-103,0 0 1,0 0-1,-1 1 0,0-1 1,0 0-1,0 1 1,-1-1-1,1 0 0,-1 1 1,0-1-1,-2 3 103,2-5 36,-1 0 0,1 0 0,-1-1 0,0 1 1,0-1-1,0 1 0,0-1 0,0 0 0,-1 0 0,1 0 0,-1 0 0,1 0 0,-1 0 1,0-1-1,1 1 0,-1-1 0,0 0 0,0 0 0,-2 1-36,-2 0 291,0 0 0,0 0-1,0 0 1,0-1 0,-1 0 0,-4 0-291,11-1 203,1 0 7,14 0-351,32 0-408,16 1-2254,0-3 0,3-4 2803,16-8-5888</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6:05.810"/>
    </inkml:context>
    <inkml:brush xml:id="br0">
      <inkml:brushProperty name="width" value="0.025" units="cm"/>
      <inkml:brushProperty name="height" value="0.025" units="cm"/>
      <inkml:brushProperty name="color" value="#FF0066"/>
    </inkml:brush>
  </inkml:definitions>
  <inkml:trace contextRef="#ctx0" brushRef="#br0">30 14 15895,'0'0'547,"0"0"555,0 0 552,0 0-683,0 0-603,-16 0 145,12 11-328,1 0 0,1 1 0,0-1 0,1 1 0,0-1 0,0 1 0,2 9-185,-1-17-73,26-4-3294,-24-1 3362,-1 0 0,0 1-1,1-1 1,-1 0 0,0 0 0,1 0 0,-1 0 0,0 0 0,0 0 0,0 0 0,0-1 0,0 1 0,0 0 0,0-1 0,0 1 0,0 0-1,-1-1 1,1 1 0,-1-1 0,1 1 0,-1-1 0,0 1 0,1-1 0,-1-1 5,2-43 1752,-2 35-549,-10-4-3374,4 8-1786,0-1-3953</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6:06.397"/>
    </inkml:context>
    <inkml:brush xml:id="br0">
      <inkml:brushProperty name="width" value="0.025" units="cm"/>
      <inkml:brushProperty name="height" value="0.025" units="cm"/>
      <inkml:brushProperty name="color" value="#FF0066"/>
    </inkml:brush>
  </inkml:definitions>
  <inkml:trace contextRef="#ctx0" brushRef="#br0">0 247 12310,'0'0'6312,"0"0"-4810,0 0-446,6-22-274,-2 4-703,-3 10-71,1 0 0,0 0 0,0-1 0,0 1 0,1 1 0,0-1 0,1 0 1,0 1-1,0 0 0,0 0 0,1 0 0,0 0 0,1 1 0,-1-1 0,1 2 0,6-6-8,1 1-96,1 1 0,0 0 1,0 2-1,1-1 0,0 2 0,0 0 0,0 0 0,1 2 0,0 0 1,0 0-1,0 2 0,0 0 0,0 1 0,11 0 96,-26 2-19,0-1 0,0 0 0,-1 1 0,1-1 0,0 1 0,0-1 0,0 1 0,-1-1 0,1 1 0,0-1 0,-1 1 0,1 0 0,-1-1 0,1 1 0,0 0 0,-1 0 0,0 0 0,1-1 0,-1 1 0,1 0 0,-1 0 0,0 0 0,0 0 0,1 0 0,-1 0 0,0-1-1,0 1 1,0 0 19,5 33-346,-5-26 201,1 4 153,0 0 1,-2 0 0,1 0 0,-1 0-1,-1 0 1,0 0 0,-1 0-1,-1 3-8,-9 21 917,-16 34-917,-10 26 695,29-62-501,1 0 0,2 0 0,1 1 0,2 0 1,0 34-195,4-66-13,0-1 0,0 0 0,1 1 0,-1-1 1,0 0-1,1 0 0,0 1 0,-1-1 0,1 0 1,0 0-1,0 0 0,0 0 0,1 0 1,-1 0-1,0 0 0,1 0 0,-1-1 0,1 1 1,-1 0-1,3 0 13,-1 1-48,0-1-1,0-1 1,1 1 0,-1 0 0,1-1 0,-1 0 0,1 0-1,-1 0 1,1 0 0,0-1 0,0 1 0,2-1 48,-1 1-50,0-1 1,0 0 0,1-1 0,-1 1 0,0-1-1,0 0 1,0 0 0,0-1 0,0 0 0,0 1-1,0-2 1,-1 1 0,1 0 0,-1-1 0,1 0-1,-1 0 1,0 0 0,0-1 0,1 0 49,-1-2-12,-1 0 0,0-1 0,0 1 0,0 0 0,0-1 0,-1 0 0,-1 0 0,1 1 0,-1-1 0,0 0 0,0 0 0,-1 0 0,0 0 0,0 0 0,-1-3 12,0-1 93,0 0 0,-1 0 0,-1 0-1,0 0 1,0 1 0,-1-1 0,0 1 0,-1 0 0,-1-2-93,-8-11 385,0 2 1,-1 0-1,-1 0 0,-1 2 1,-13-12-386,21 23-110,-1 0 1,0 1-1,0 0 0,0 1 1,0 0-1,-2 1 110,4 1-869,0 1 0,0 0 0,-1 1 0,1 0 0,-1 0 0,0 1 0,1 0 0,-8 0 870,15 1-5946</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6:06.913"/>
    </inkml:context>
    <inkml:brush xml:id="br0">
      <inkml:brushProperty name="width" value="0.025" units="cm"/>
      <inkml:brushProperty name="height" value="0.025" units="cm"/>
      <inkml:brushProperty name="color" value="#FF0066"/>
    </inkml:brush>
  </inkml:definitions>
  <inkml:trace contextRef="#ctx0" brushRef="#br0">0 127 17656,'0'0'1820,"0"0"-820,0 0-8,0 0-591,3 23-188,32 165-413,-26-134-2289,-8-114-4232,3-49 6719,-4 103-153,0-17 563,0 1 0,2 0 0,1 0-1,1 0 1,1 0 0,0 0 0,2 1 0,1-1-408,-8 21 92,1 0 0,0-1 1,0 1-1,-1 0 0,1 0 0,0 0 1,0 0-1,0 0 0,0 0 0,0 0 1,1 0-1,-1 0 0,0 1 0,0-1 1,1 0-1,-1 1 0,0-1 1,1 1-1,-1-1 0,0 1 0,1 0 1,-1 0-1,1-1 0,-1 1 0,0 0 1,1 0-1,-1 0 0,1 1 0,-1-1 1,0 0-1,1 0 0,-1 1 0,1-1 1,-1 1-1,0-1 0,0 1 0,1 0-92,4 2 136,0 0-1,0 0 1,0 0-1,-1 1 0,1 0 1,4 4-136,10 11 429,-2 1 0,0 0 0,0 1 0,-2 1 0,-1 1 0,-1 0 0,-1 1 0,-1 0 0,2 7-429,3 13 321,-3 1 1,-1 0-1,-3 0 0,5 44-321,-10-43 53,-3-20-96,2-1 0,0 0-1,2 0 1,3 7 43,-9-32-77,0 0 0,0 1 1,0-1-1,0 0 0,0 1 0,0-1 0,0 0 0,0 1 0,0-1 1,0 0-1,0 1 0,1-1 0,-1 0 0,0 1 0,0-1 0,0 0 1,1 1-1,-1-1 0,0 0 0,0 0 0,1 0 0,-1 1 0,0-1 1,1 0-1,-1 0 0,0 0 0,1 1 0,-1-1 0,0 0 0,1 0 1,-1 0-1,0 0 0,1 0 0,-1 0 0,0 0 0,1 0 0,-1 0 1,0 0-1,1 0 0,-1 0 0,0 0 0,1 0 0,-1 0 1,0 0-1,1 0 0,-1-1 0,0 1 0,1 0 0,-1 0 0,0 0 1,1 0-1,-1-1 0,0 1 0,0 0 0,1 0 0,-1-1 0,0 1 1,0 0-1,1-1 0,-1 1 0,0 0 0,0-1 0,0 1 0,0 0 1,0 0-1,1-1 0,-1 1 77,11-24-3602,4-16-2416</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02:56:07.462"/>
    </inkml:context>
    <inkml:brush xml:id="br0">
      <inkml:brushProperty name="width" value="0.025" units="cm"/>
      <inkml:brushProperty name="height" value="0.025" units="cm"/>
      <inkml:brushProperty name="color" value="#FF0066"/>
    </inkml:brush>
  </inkml:definitions>
  <inkml:trace contextRef="#ctx0" brushRef="#br0">57 151 6755,'0'0'2943,"0"0"-2071,0 0 147,0 0 137,0 0 87,-2-1-746,1 0 1,0 0 0,0 1 0,0-1-1,-1 0 1,1 1 0,0-1 0,-1 1 0,1-1-1,0 1 1,-1-1 0,1 1 0,-1 0-1,1 0-497,-4 10 160,1 0 0,0 1 0,0 0-1,1-1 1,1 1 0,0 0 0,0 1 0,1 3-160,0-6 109,-5 50 691,4 1 1,2 13-801,0-29 138,0-37-140,0 1 1,1-1-1,0 1 0,0-1 0,1 0 1,-1 1-1,2-1 0,-1 0 1,1 0-1,0 0 0,3 4 2,-4-7-12,1-1-1,0 1 1,0 0-1,0-1 1,1 1-1,-1-1 1,1 0 0,0 0-1,0-1 1,0 1-1,0-1 1,0 0-1,1 0 1,-1 0 0,0 0-1,1-1 1,0 0-1,3 1 13,4 0-38,0 0 1,0 0-1,0-2 0,0 1 0,0-1 1,0-1-1,0 0 0,0-1 0,0-1 0,6-1 38,-12 2-20,0-1-1,0 1 0,-1-1 0,1-1 0,0 1 0,-1-1 0,0 0 1,0 0-1,0 0 0,0-1 0,-1 0 0,0 0 0,0 0 0,0 0 1,0-1-1,-1 0 0,0 1 0,0-1 0,-1 0 0,1-3 21,2-11 4,0-1-1,-2-1 0,0 1 1,-1 0-1,-2-1 0,0 1 1,-1-1-1,-4-18-3,1 20 53,0 0 0,-1 0 0,-1 1 1,-1 0-1,-1 0 0,-1 0 0,0 1 0,-1 1 1,-1-1-1,-1 2 0,0 0 0,-1 0 0,-1 1 1,0 0-1,-1 2 0,-15-11-53,27 22-84,0 0-1,0 0 1,0 1 0,0-1-1,0 1 1,0 0 0,0 0-1,0 0 1,-1 0 0,1 0-1,0 1 1,-1 0 0,-1-1 84,2 2-316,0-1 0,0 0 1,1 0-1,-1 1 1,0 0-1,0-1 1,1 1-1,-1 0 1,0 0-1,1 1 1,-1-1 315,-25 21-4949</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01.637"/>
    </inkml:context>
    <inkml:brush xml:id="br0">
      <inkml:brushProperty name="width" value="0.025" units="cm"/>
      <inkml:brushProperty name="height" value="0.025" units="cm"/>
    </inkml:brush>
  </inkml:definitions>
  <inkml:trace contextRef="#ctx0" brushRef="#br0">139 0 21034,'0'0'869,"0"0"65,0 0 285,0 0-562,19 0-689,-3 0 10,102 3-69,-101-1-22,-1 0 0,1 1-1,0 0 1,-1 1 0,1 1-1,8 5 114,-19-7-10,-1 0 1,0 1-1,0 0 0,0 0 0,0 0 0,-1 1 0,1 0 1,-1 0-1,0 0 0,-1 0 0,1 0 0,-1 1 1,0 0-1,-1-1 0,1 1 0,1 6 10,4 16 86,-1-1 0,-1 1 0,0 8-86,-1-9 54,11 71 417,-4 0 1,-4 0-1,-5 55-471,-3-143 57,-1 1 0,0-1 1,-1 0-1,0 0 0,0 0 0,-1-1 1,0 1-1,-1-1 0,0 1 0,0-1 1,-1 0-1,-1-1 0,1 1 0,-3 1-57,-1 1 83,-1-1-1,0-1 1,0 1 0,-1-2-1,0 1 1,-1-1-1,1-1 1,-2 0-1,-9 3-82,-9 2-551,0-1 0,0-2 1,-1-1-1,-1-1 0,1-2 0,-1-1 0,0-2 0,-14-1 551,-38-1-4906</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02.738"/>
    </inkml:context>
    <inkml:brush xml:id="br0">
      <inkml:brushProperty name="width" value="0.025" units="cm"/>
      <inkml:brushProperty name="height" value="0.025" units="cm"/>
    </inkml:brush>
  </inkml:definitions>
  <inkml:trace contextRef="#ctx0" brushRef="#br0">1 10 18104,'0'0'2161,"0"0"-1745,0 0 1201,0 0-432,0 0-945,0 0-240,23-10-16,9 10 16,9 0-144,8 0 144,1 6-96,-1 9-817,1 1-63,1-3-1457,-3-7-2321,-13-6-6211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03.057"/>
    </inkml:context>
    <inkml:brush xml:id="br0">
      <inkml:brushProperty name="width" value="0.025" units="cm"/>
      <inkml:brushProperty name="height" value="0.025" units="cm"/>
    </inkml:brush>
  </inkml:definitions>
  <inkml:trace contextRef="#ctx0" brushRef="#br0">1 0 19417,'0'0'0,"0"0"496,0 0-256,0 0-240,0 0-16,173 66-848,-81-51-1681,2-9-1313,-11-4-9012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03.929"/>
    </inkml:context>
    <inkml:brush xml:id="br0">
      <inkml:brushProperty name="width" value="0.025" units="cm"/>
      <inkml:brushProperty name="height" value="0.025" units="cm"/>
    </inkml:brush>
  </inkml:definitions>
  <inkml:trace contextRef="#ctx0" brushRef="#br0">1 367 12358,'0'0'984,"6"-20"-472,-1 1-259,-1 2 79,1 0 1,1 1-1,0 0 0,1 0 0,1 1 1,5-9-333,-4 9 199,1-1 1,0 1 0,1 1 0,0 0-1,1 0 1,1 1 0,0 1 0,7-5-200,-19 17 98,0 0 1,0 0 0,-1 0-1,1 0 1,0 1 0,0-1-1,0 0 1,0 0 0,-1 0-1,1 1 1,0-1-1,0 1 1,-1-1 0,1 0-1,0 1 1,-1-1 0,1 1-1,0-1 1,-1 1 0,1 0-1,-1-1 1,1 1-1,-1 0 1,1-1 0,-1 1-1,1 0 1,-1-1 0,0 1-1,1 0-98,17 30-455,-13-23 686,0 1-233,0 0 0,-1 1 0,0-1 0,0 1 0,-1 0 0,0 0 1,-1 0-1,0 2 2,1 16 42,-2 0 0,0 13-42,-1-40 5,0 0-279,0-1-31,0-1-148,96-119-1680,-47 62 2558,-3-3 0,6-15-425,-49 76 2363,-1 10-1799,-2 16-975,0-22 616,3 262 160,-15-209-493,12-56 67,0-1-104,1-26-468,2 8 535,1-1 0,1 1 1,1 0-1,0 0 0,7-14 98,10-15-42,15-21 42,-34 61-26,0 0 41,-1 0 1,1 1-1,1 0 1,-1 0-1,1 0 1,0 0-1,0 1 1,1-1-1,-1 1 0,2 0-15,-6 5 187,-1 0 48,0 0 42,3 7 81,4 16-198,-1-1 1,-1 2-1,0-1 1,-2 1-1,-1-1 1,-1 14-161,-1-36-384,3-7-1823,4-54 1645,-7 49 585,1 0-1,0-1 0,0 1 1,1 0-1,1 0 0,0 0 1,0 0-1,1 0 0,1 1 1,3-7-23,-8 16 24,0 1 1,1 0-1,-1-1 1,0 1-1,0-1 1,1 1 0,-1-1-1,0 1 1,1 0-1,-1-1 1,0 1-1,1-1 1,-1 1-1,0 0 1,1 0 0,-1-1-1,1 1 1,-1 0-1,1 0 1,-1-1-1,1 1 1,-1 0 0,1 0-1,-1 0 1,1 0-1,-1 0 1,1 0-1,-1 0 1,1 0-1,-1 0 1,1 0 0,-1 0-1,1 0-24,6 15 241,-3 30-171,-4-42 1,2 54 635,1 31 3334,6 29-4040,-6-68 322,0-5-1630,2-17-3175,-2-21-66,2-5-1832</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04.440"/>
    </inkml:context>
    <inkml:brush xml:id="br0">
      <inkml:brushProperty name="width" value="0.025" units="cm"/>
      <inkml:brushProperty name="height" value="0.025" units="cm"/>
    </inkml:brush>
  </inkml:definitions>
  <inkml:trace contextRef="#ctx0" brushRef="#br0">19 11 16295,'0'0'1100,"0"0"434,0 0 592,0 0-933,0 0-612,1-7-255,0 4-70,0 5 1144,0 73-241,1-15-669,-6 49-490,-4-58-1630,-3-20-6688,10-30 386</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04.777"/>
    </inkml:context>
    <inkml:brush xml:id="br0">
      <inkml:brushProperty name="width" value="0.025" units="cm"/>
      <inkml:brushProperty name="height" value="0.025" units="cm"/>
    </inkml:brush>
  </inkml:definitions>
  <inkml:trace contextRef="#ctx0" brushRef="#br0">0 0 16776,'0'0'2091,"0"0"-826,0 0 888,0 0-590,0 0-752,0 8-464,6 118 1800,13 67-2147,-1-25-439,-10-2-4116,-9-149 300,-3-15-3100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05.107"/>
    </inkml:context>
    <inkml:brush xml:id="br0">
      <inkml:brushProperty name="width" value="0.025" units="cm"/>
      <inkml:brushProperty name="height" value="0.025" units="cm"/>
    </inkml:brush>
  </inkml:definitions>
  <inkml:trace contextRef="#ctx0" brushRef="#br0">1 9 19737,'0'0'2721,"0"0"-2497,0 0 353,0 0 127,163-9-704,-43 9-416,9 0-1249,-16 0-2865,-28 13-5827</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05.714"/>
    </inkml:context>
    <inkml:brush xml:id="br0">
      <inkml:brushProperty name="width" value="0.025" units="cm"/>
      <inkml:brushProperty name="height" value="0.025" units="cm"/>
    </inkml:brush>
  </inkml:definitions>
  <inkml:trace contextRef="#ctx0" brushRef="#br0">0 469 160,'0'0'9839,"0"0"-7691,18-24-1185,107-149 2108,-51 55-1036,-17 26 916,-57 92-2911,0 0 0,0-1 0,0 1 0,0 0 0,0 0 0,0-1 0,0 1 0,1 0 0,-1 0 0,0-1 0,0 1 0,0 0 0,0 0 0,1 0 0,-1-1 0,0 1 0,0 0 0,1 0 0,-1 0 0,0 0 0,0-1 0,1 1 0,-1 0 0,0 0 0,0 0 0,1 0 0,-1 0 0,0 0 0,0 0 0,1 0 0,-1 0 0,0 0 0,1 0 0,-1 0 0,0 0 0,0 0 0,1 0 0,-1 0 0,0 0 0,0 0 0,1 0 0,-1 1 0,0-1 0,0 0 0,1 0 0,-1 0 0,0 0 0,0 1 0,1-1 0,-1 0 0,0 0 0,0 0 0,0 1 0,0-1 0,1 0 0,-1 0 0,0 1 0,0-1 0,0 0-40,8 21-364,-6-15 545,12 41-140,-1 0 0,-2 1 1,-3 0-1,-1 1 0,-3-1 0,-2 1 0,-2 24-41,0-71-45,-5 43-96,5-43 89,0 0 0,-1 0 0,1 0 0,-1 0 1,0 0-1,0 0 0,0 0 0,0 0 0,0 0 0,0 0 1,0-1-1,-1 1 0,1 0 0,-1-1 0,1 1 0,-1-1 1,0 0-1,1 1 0,-2-1 52,4-26-339,1 6 232,1 0 1,1 0-1,1 0 0,0 1 0,5-10 107,43-92-167,-39 90 145,17-34 262,4 3 0,32-45-240,-67 146 1587,1-18-1493,-1 295-294,0-319 138,1 1 0,-1-1-1,1 0 1,-1 1 0,1-1 0,0 1-1,-1 0 1,1-1 0,0 1 0,0 0 0,0-1-1,1 0 63,4-6-155,228-370-680,-227 367 695,1-1 2359,-6 34-848,0 216-223,0-116-1938,-1-1-4354,-1-102-720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06.044"/>
    </inkml:context>
    <inkml:brush xml:id="br0">
      <inkml:brushProperty name="width" value="0.025" units="cm"/>
      <inkml:brushProperty name="height" value="0.025" units="cm"/>
    </inkml:brush>
  </inkml:definitions>
  <inkml:trace contextRef="#ctx0" brushRef="#br0">51 0 17112,'0'0'2345,"0"0"-1417,0 0 398,0 0-1038,16 7-762,-6-3 368,-3-1 56,-1-1 1,0 1 0,1 0 0,-1 0 0,0 1-1,2 2 50,-6-4-25,0-1 0,0 1-1,0 0 1,0 0 0,-1 0 0,1 0-1,-1 1 1,1-1 0,-1 0-1,0 0 1,0 1 0,0-1-1,0 1 1,0-1 0,-1 1 0,1 0-1,-1-1 1,1 1 0,-1 0-1,0-1 1,0 1 0,0 0 25,-1 4-38,0-1 0,0 0 0,-1 0 1,0 0-1,0 0 0,0 0 0,0 0 0,-1 0 1,0-1-1,-1 1 0,1-1 0,-1 0 1,0 0-1,0 0 0,-2 1 38,-10 9 642,0-2 1,-1 0-1,-18 10-642,18-11 822,17-12-797,0 0 0,0 0-1,-1 0 1,1 0 0,0 1-1,0-1 1,0 0 0,0 0 0,0 0-1,0 0 1,0 0 0,0 0-1,0 1 1,0-1 0,0 0 0,0 0-1,0 0 1,0 0 0,0 0 0,0 1-1,0-1 1,0 0 0,0 0-1,0 0 1,0 0 0,0 0 0,0 1-1,0-1 1,0 0 0,0 0-1,1 0 1,-1 0 0,0 0 0,0 0-1,0 0 1,0 1 0,0-1 0,0 0-1,0 0 1,0 0 0,1 0-1,-1 0 1,0 0 0,0 0 0,0 0-1,0 0 1,0 0 0,0 0-1,1 0 1,-1 0 0,0 0 0,0 0-1,0 0 1,0 0 0,0 0 0,1 0-1,-1 0 1,0 0 0,0 0-25,18 5 297,22 2-271,-5-3-378,0 0-1,1-3 0,0-1 0,-1-2 1,10-2 352,-37 2-732,0 0 1,0 0 0,0-1 0,0-1-1,0 1 1,-1-1 0,1 0 0,-1-1-1,0 0 1,4-4 731,17-21-9724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38.977"/>
    </inkml:context>
    <inkml:brush xml:id="br0">
      <inkml:brushProperty name="width" value="0.025" units="cm"/>
      <inkml:brushProperty name="height" value="0.025" units="cm"/>
    </inkml:brush>
  </inkml:definitions>
  <inkml:trace contextRef="#ctx0" brushRef="#br0">0 2 10117,'0'0'2246,"0"0"-1093,0 0 898,0 0-431,0 0-695,1 0-841,0 0 0,0-1 0,0 1 0,0 0 0,-1 0 1,1 0-1,0-1 0,0 1 0,0 0 0,0 0 0,0 1 0,0-1 0,0 0 0,-1 0 0,1 0 0,0 0 0,0 1 0,0-1 0,0 0 0,-1 1 0,1-1 0,1 1-84,44 26 2086,26 21-2086,-28-18-1283,43 23 1283,-3-10-7195,-46-22-1428</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0.985"/>
    </inkml:context>
    <inkml:brush xml:id="br0">
      <inkml:brushProperty name="width" value="0.025" units="cm"/>
      <inkml:brushProperty name="height" value="0.025" units="cm"/>
    </inkml:brush>
  </inkml:definitions>
  <inkml:trace contextRef="#ctx0" brushRef="#br0">33 0 13190,'0'0'1067,"0"0"-568,0 0 720,0 0 195,0 0-685,0 0-465,0 13 752,-2 27-412,-2-1 0,-6 27-604,3-26 163,2 1 0,1 28-163,4-69-33,0 1 0,0-1 1,0 0-1,1 1 0,-1-1 0,0 0 0,0 1 0,0-1 0,1 0 0,-1 0 0,0 0 0,0 1 0,1-1 0,-1 0 1,0 0-1,0 0 0,1 1 0,-1-1 0,0 0 0,1 0 0,-1 0 0,0 0 0,1 0 0,-1 0 0,0 0 1,1 0-1,-1 0 0,0 0 0,1 0 0,-1 0 0,0 0 0,1 0 0,-1 0 0,0 0 0,1 0 0,-1 0 1,0 0-1,1 0 0,-1-1 0,0 1 0,0 0 0,1 0 33,17-8-573,-3-2 123,1-1 1,-2-1 0,1 0 0,-2-1-1,7-7 450,63-79-1924,-67 80 1674,-16 19 275,0 0 0,0 0 1,0-1-1,0 1 0,0 0 0,1 0 0,-1 0 0,0 0 1,0 0-1,0 0 0,0 0 0,0 0 0,0 0 1,0 0-1,1 0 0,-1 0 0,0 0 0,0 0 1,0 0-1,0 0 0,0 0 0,0 0 0,1 1 0,-1-1 1,0 0-1,0 0 0,0 0 0,0 0 0,0 0 1,0 0-1,0 0 0,0 0 0,0 0 0,1 0 0,-1 0 1,0 1-1,0-1 0,0 0 0,0 0 0,0 0 1,0 0-1,0 0 0,0 0 0,0 0 0,0 1 1,0-1-1,0 0 0,0 0 0,0 0 0,0 0 0,0 0 1,0 0-1,0 1 0,0-1 0,0 0 0,0 0 1,0 0-1,0 0 0,0 0 0,0 0 0,0 0 1,0 1-1,0-1 0,0 0 0,-1 0-25,3 19 621,-4 21 216,-2-12-133,2-16-546,0 0 0,1 1-1,0-1 1,1 1 0,0-1 0,1 1 0,1 3-158,-1-15 4,0 1 0,0 0 0,0-1 0,1 1 0,-1-1 0,0 1 0,1-1 0,-1 0 0,1 1 1,0-1-1,-1 0 0,1 0 0,0 0 0,-1 0 0,1 0 0,0-1 0,0 1 0,0 0 1,0-1-1,0 0 0,0 1 0,0-1 0,0 0 0,0 0 0,0 0 0,2 0-4,6 0 4,-1 0 1,1-1-1,-1 0 0,0 0 1,4-2-5,1-2-84,-1 0 1,0-1-1,-1 0 1,0-1-1,0-1 1,0 0-1,-1 0 1,0-1-1,0-1 1,-1 0 0,-1 0-1,0-1 1,0 0-1,6-11 84,-13 19 5,-1 1-1,0 0 1,1-1 0,-1 0-1,0 1 1,-1-1-1,1 0 1,0 1 0,-1-1-1,0 0 1,1 0-1,-1 1 1,0-1 0,0 0-1,-1 0 1,1 1-1,0-1 1,-1 0 0,0 0-1,0 1 1,-1-3-5,0 1-212,0 1 0,-1-1 0,0 1 0,0 0 0,0 0 0,0 0 0,0 0-1,0 1 1,-1-1 0,1 1 0,-1 0 0,0 0 0,-1 0 212,-13-7-2844,2-1-2516</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1.455"/>
    </inkml:context>
    <inkml:brush xml:id="br0">
      <inkml:brushProperty name="width" value="0.025" units="cm"/>
      <inkml:brushProperty name="height" value="0.025" units="cm"/>
    </inkml:brush>
  </inkml:definitions>
  <inkml:trace contextRef="#ctx0" brushRef="#br0">0 1 15783,'0'0'291,"0"0"904,0 0 571,0 0-1333,4 16-572,34 107 200,-16-61 339,-4 2 1,-2 0-1,1 19-400,-12-3 663,-3 63-663,-2-96 49,0-45-84,13-87-2198,-7 63 1943,0 1 0,2-1 0,1 1 0,0 0-1,2 1 1,0 0 0,1 1 0,1 0 0,2 0 290,-14 17 42,-1 1 1,1 0 0,1-1-1,-1 1 1,0 0 0,0 0-1,0 0 1,1-1 0,-1 1 0,0 1-1,1-1 1,-1 0 0,1 0-1,-1 0 1,1 1 0,-1-1 0,1 1-1,0-1 1,-1 1 0,1 0-1,0-1 1,-1 1 0,1 0-1,0 0 1,-1 0 0,1 1 0,0-1-1,-1 0 1,1 0 0,-1 1-1,1-1 1,0 1 0,-1 0 0,1-1-1,-1 1 1,1 0 0,-1 0-1,0 0 1,1 0 0,-1 0-1,0 0 1,0 0 0,1 1 0,-1-1-1,0 0 1,0 1 0,-1-1-1,1 1 1,0-1 0,0 2-43,5 7 241,-1 1-1,0 0 1,0 0 0,-1 0 0,-1 0 0,1 7-241,3 18 69,-2 0 1,-1 1-1,-2-1 0,-2 1 1,-2 4-70,-1-25-389,1-7-1219,1-1-4885,1-11-2391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2.510"/>
    </inkml:context>
    <inkml:brush xml:id="br0">
      <inkml:brushProperty name="width" value="0.025" units="cm"/>
      <inkml:brushProperty name="height" value="0.025" units="cm"/>
    </inkml:brush>
  </inkml:definitions>
  <inkml:trace contextRef="#ctx0" brushRef="#br0">0 112 15063,'0'0'2062,"0"0"-1211,0 0 790,0 0-513,0 0-871,23 19-204,-23-19-53,40 31-53,21 13 53,-57-41-12,1 0 0,0-1 1,0 1-1,1-1 1,-1 0-1,0 0 0,1 0 1,-1-1-1,1 0 0,0 0 1,-1-1-1,1 1 1,0-1-1,-1 0 0,1-1 1,1 0 11,13 0-105,-14 1-22,0 0-1,1 0 1,-1-1 0,0 0 0,1-1-1,-1 1 1,0-1 0,0 0-1,0 0 1,0-1 0,-1 0 0,1 0-1,4-4 128,-6 4-215,-1 1 0,0-2 0,0 1-1,0 0 1,-1 0 0,1-1-1,-1 0 1,1 1 0,-1-1 0,0 0-1,-1 0 1,1 0 0,-1 0-1,0 0 1,0-1 0,0 1 0,0 0-1,-1-1 1,0 1 0,0-3 215,0 5-56,0 1 0,0-1 0,0 1 0,0-1 0,-1 1 0,1-1 0,-1 1 0,1 0 0,-1-1 0,0 1 0,1 0 1,-1 0-1,0-1 0,0 1 0,0 0 0,0 0 0,0 0 0,0 0 0,0 0 0,-1-1 56,-1 0 26,-1 0 0,0 0 0,1 0 0,-1 0 0,0 1 0,0-1 0,-4 0-26,-7-1 833,1 0 1,-1 1-1,-15 1-833,19 0 545,-39 3 2295,47-2-2737,0 1 0,0 0 0,1 0 0,-1 0 0,0 0 1,1 0-1,-1 1 0,1-1 0,-1 1 0,1-1 0,0 1 0,0 0 0,0 0 0,0 0 0,0 0 0,-1 1-103,-6 11 133,1 1-1,0 0 0,1 0 1,1 1-1,0 0 0,1 0 1,0 0-1,2 1 0,0 0 1,1-1-1,0 1 0,1 0 1,1 0-1,1 0 0,2 10-132,-2-24-60,-1 0 0,1 0 0,0-1 0,0 1 0,0 0 0,0 0 0,1-1 0,-1 1 0,1-1 0,0 0 0,-1 1-1,1-1 1,0 0 0,0 0 0,1 0 0,-1 0 0,0 0 0,1-1 0,-1 1 0,1-1 0,-1 1 0,1-1 0,0 0 0,-1 0-1,1 0 1,0 0 0,0-1 0,0 1 0,0-1 0,0 0 0,-1 0 0,1 0 0,2 0 60,4 0-369,-1 0 0,0-1-1,0 0 1,1 0 0,-1-1 0,0 0 0,0-1 0,0 0 0,0 0 0,-1 0 0,5-3 369,2-5-792,1 1 0,-2-2 0,0 0 0,0 0 0,-1-1 0,-1-1 0,8-11 792,14-25-4698,17-38 4698,9-12-563,-55 94 976,15-22 905,-7 19 3196,-11 14-2737,0 53 1757,4 19-3534,0-32 166,3-1 1,1-1 0,10 30-167,-16-63-19,-5-25 539,1 0 0,1-1 0,0 1-1,1 0 1,1-1 0,2-10-520,-2 19 98,0-1 1,1 0-1,-1 1 1,2 0-1,-1 0 1,1 0-1,0 0 1,0 0-1,0 1 1,1 0-1,0 0 1,1 0-1,2-2-98,-1 2-220,1-1 0,1 1 0,-1 1 0,1 0 0,0 0 1,0 0-1,0 1 0,0 1 0,1 0 0,1 0 220,-1 0-479,-1 1 0,1 0 1,-1 1-1,1 0 0,0 0 1,0 1-1,-1 1 0,1 0 0,0 0 1,-1 0-1,1 2 0,-1-1 1,0 1-1,1 0 0,-1 1 1,-1 0-1,1 0 0,0 1 0,-1 0 1,0 1-1,0 0 0,1 2 479,-6-4 495,0 0 0,-1 1-1,1 0 1,-1-1 0,0 1-1,0 0 1,0 0 0,-1 0-1,1 0 1,-1 1 0,0-1-1,-1 0 1,0 1-495,8 31 2800,-5-29-2568,1 0-1,0 1 0,0-1 1,0-1-1,1 1 0,1-1 0,-1 1 1,1-1-1,0-1 0,0 1 1,1-1-1,0-1 0,4 3-231,-6-4-41,1-1 0,0 0-1,0 0 1,0 0 0,0-1 0,0 0-1,1 0 1,-1-1 0,1 1-1,-1-1 1,1-1 0,-1 1-1,1-1 1,-1-1 0,1 1 0,0-1-1,-1 0 1,0 0 0,1-1 41,-1 0-144,1-1 0,-1 0 0,0-1 0,-1 1-1,1-1 1,-1 0 0,1 0 0,-1-1 0,0 0 0,-1 0 0,1 0 0,-1 0 0,0 0 0,0-1 0,0 0 144,4-9-675,0 1-1,0-1 0,-2 0 1,0 0-1,4-13 676,-7 16-127,-1-1 1,0 1-1,0-1 1,-1 1-1,-1-1 1,0 1-1,0-1 0,-2 1 1,0-1 126,2 11 75,-1 0 0,0 1 0,-1-1 0,1 0 0,0 1 0,0-1 0,-1 1 0,1-1 0,-1 1 0,1 0 0,-1-1 0,0 1 0,1 0 0,-1 0 0,0 0 0,0 1 0,0-1 0,0 0 0,0 1 0,0-1 0,0 1 0,0-1 0,0 1 0,0 0 0,0 0 0,0 0 0,-2 0-75,-3 0 216,0 0-1,0 1 0,0-1 0,0 1 1,0 1-1,1-1 0,-7 3-215,2 2 246,0 0 0,0 0 0,1 1 1,0 0-1,0 1 0,1 0 0,-7 9-246,-5 6 753,0 0-1,-9 18-752,19-26 199,0 0-1,1 1 1,1 1 0,1 0-1,0 0 1,1 0-1,1 1 1,1 0-1,0 0 1,1 1 0,1-1-1,1 1 1,1 0-1,0 0-198,1-16 15,0 0 0,1 0-1,-1 0 1,1 0 0,-1 0-1,1 0 1,0 0 0,0 0-1,0 0 1,1 0 0,-1-1-1,1 1 1,-1 0 0,1-1-1,0 1 1,0-1 0,0 0 0,0 1-1,1-1-14,2 2 15,0-1 0,0 1 0,0-1 0,1 0 0,0 0 0,-1-1 0,1 0 0,0 0 0,4 1-15,13 1-30,0 0 1,1-2 0,-1 0-1,16-2 30,-27 0-149,0-1 1,0 0-1,0 0 0,0-1 0,0-1 0,0 0 0,-1-1 0,1 0 0,-1-1 1,0 0 148,-4 1-875,1 0 1,-1-1-1,-1 0 1,1 0-1,-1 0 1,0-1-1,0 0 1,-1 0-1,4-6 875,3-5-7040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4.269"/>
    </inkml:context>
    <inkml:brush xml:id="br0">
      <inkml:brushProperty name="width" value="0.025" units="cm"/>
      <inkml:brushProperty name="height" value="0.025" units="cm"/>
    </inkml:brush>
  </inkml:definitions>
  <inkml:trace contextRef="#ctx0" brushRef="#br0">0 402 4418,'0'0'5637,"0"0"-4337,0 0-780,0 0 1016,0 0-351,0 0-595,0 1-457,0 0 0,0 0 0,0 0 0,0-1 0,1 1 0,-1 0 0,0 0 0,0 0 0,1 0 0,-1-1 0,0 1 0,1 0 0,-1 0 0,1-1 0,-1 1 0,1 0 0,-1-1 0,1 1 0,0-1 0,-1 1-133,5-3 43,-1-1 1,0 0-1,0 0 1,0-1-1,0 1 1,0-1-1,-1 1 1,0-1-1,1 0 1,-2 0-1,3-3-43,8-10 15,48-57-25,-27 32-295,1 1 1,3 2 0,40-34 304,-77 72-2,1 0-1,-1 0 1,1 0 0,-1 0-1,1 0 1,-1 0 0,1 1-1,-1-1 1,1 0 0,0 1-1,-1-1 1,1 1 0,0 0 2,-2 0 0,1 0 1,0 0 0,-1 0-1,1 0 1,0 0 0,-1 0-1,1 1 1,-1-1 0,1 0-1,0 0 1,-1 1 0,1-1-1,-1 0 1,1 1-1,-1-1 1,1 0 0,-1 1-1,1-1 1,-1 1 0,0-1-1,1 1 1,-1-1 0,1 1-1,1 3 24,-1 0-1,1 1 1,-1-1 0,0 0 0,0 1 0,0-1-1,0 1 1,-1 0-24,2 7 97,3 34 358,-1-1 1,-3 39-456,-1-75-68,17-9-2784,-14-1 2753,1 0 0,0 0 0,0 0 0,0-1 0,-1 1 0,1-1 0,-1 0-1,1 0 1,-1 0 0,0-1 0,0 1 0,2-2 99,38-39 12,-31 29-147,14-13 132,-14 13 200,0 1 1,1 0-1,14-10-197,-26 23 79,-1-1 1,1 1-1,0 0 0,0 0 0,-1 0 0,1-1 1,0 1-1,0 0 0,0 0 0,-1 0 0,1 0 1,0 1-1,0-1 0,-1 0 0,1 0 1,0 0-1,0 0 0,-1 1 0,1-1 0,0 0 1,-1 1-1,1-1 0,0 1 0,-1-1 0,1 1 1,0-1-1,-1 1 0,1-1 0,-1 1 0,1 0 1,-1-1-1,1 1 0,-1 0 0,0-1 0,1 1 1,-1 0-1,0-1 0,1 1 0,-1 0 1,0 0-1,0-1 0,0 1-79,15 39-358,-14-34 639,11 38 158,4 37-439,-11-57-4,-5-24-19,0 0 0,0 0 0,0 0 0,0-1 0,0 1 0,0 0 1,0 0-1,0 0 0,0-1 0,0 1 0,0 0 0,0 0 1,0 0-1,0 0 0,1-1 0,-1 1 0,0 0 0,0 0 1,0 0-1,0 0 0,0 0 0,0 0 0,1-1 0,-1 1 1,0 0-1,0 0 0,0 0 0,0 0 0,1 0 0,-1 0 0,0 0 1,0 0-1,0 0 0,1 0 0,-1 0 0,0 0 0,0 0 1,0 0-1,1 0 0,-1 0 0,0 0 0,0 0 0,0 0 1,0 0-1,1 0 0,-1 0 0,0 0 0,0 0 0,0 1 0,0-1 1,1 0-1,-1 0 0,0 0 0,0 0 0,0 0 0,0 0 1,0 1-1,1-1 0,-1 0 0,0 0 0,0 0 0,0 0 1,0 1-1,0-1 0,0 0 0,0 0 0,0 0 0,0 0 1,0 1 22,9-18-607,5-19 41,9-27-598,19-34 1164,-34 79 33,2 0 1,0 1-1,1 1 0,1 0 1,0 0-1,1 1 1,10-8-34,-23 23 44,1-1 1,-1 1 0,1-1-1,0 1 1,-1-1 0,1 1-1,0-1 1,-1 1 0,1 0-1,0-1 1,0 1 0,-1 0-1,1-1 1,0 1 0,0 0-1,-1 0 1,1 0 0,0 0-1,0 0 1,0 0 0,-1 0-1,1 0 1,0 0 0,0 0-1,0 1 1,-1-1 0,1 0-1,0 0 1,-1 1 0,1-1-1,0 1 1,0-1 0,-1 0-1,1 1 1,-1-1 0,1 1 0,0 0-1,-1-1 1,1 1 0,-1-1-1,1 1 1,-1 0 0,0-1-1,1 1 1,-1 0 0,0 0-1,1 0-44,16 43 485,-13-33-140,7 27 580,-1 0 1,-3 0 0,3 31-926,-4-23 854,3 0 0,4 13-854,-11-53 13,0 0 0,0 0 0,1 0 0,-1 0 0,1 0 1,1 0-1,1 2-13,-4-6-84,0-1 1,0 0-1,0 0 1,0 0-1,0 0 1,1 0-1,-1 0 1,0 0-1,0 0 1,1 0-1,-1-1 1,1 1-1,-1-1 1,0 1-1,1-1 1,-1 1-1,1-1 1,-1 0-1,1 0 1,-1 1-1,1-1 1,0 0-1,-1 0 1,1-1-1,-1 1 1,1 0-1,-1-1 1,1 1-1,-1 0 1,0-1-1,1 0 0,-1 1 1,1-1-1,-1 0 1,1 0 83,27-24-3431,5-6-2278</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4.608"/>
    </inkml:context>
    <inkml:brush xml:id="br0">
      <inkml:brushProperty name="width" value="0.025" units="cm"/>
      <inkml:brushProperty name="height" value="0.025" units="cm"/>
    </inkml:brush>
  </inkml:definitions>
  <inkml:trace contextRef="#ctx0" brushRef="#br0">1 137 18424,'0'0'569,"0"0"210,0 0-56,0 0-1182,19-14-496,-6 3 819,44-33-2460,42-23 2596,-98 66 814,-1 1 632,0 0-43,0 0-597,2 8-131,26 83-270,-18-62-623,0 2 0,-2-1 0,2 27 218,-9-52-870,-1-4-2539,0-6-1086</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4.941"/>
    </inkml:context>
    <inkml:brush xml:id="br0">
      <inkml:brushProperty name="width" value="0.025" units="cm"/>
      <inkml:brushProperty name="height" value="0.025" units="cm"/>
    </inkml:brush>
  </inkml:definitions>
  <inkml:trace contextRef="#ctx0" brushRef="#br0">8 3 10053,'0'0'9508,"0"0"-8692,0 0 721,0 0 16,0 0-1521,0 0-32,-7-2-657,35 2-959,8 0-1954,-3 0-4978</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5.274"/>
    </inkml:context>
    <inkml:brush xml:id="br0">
      <inkml:brushProperty name="width" value="0.025" units="cm"/>
      <inkml:brushProperty name="height" value="0.025" units="cm"/>
    </inkml:brush>
  </inkml:definitions>
  <inkml:trace contextRef="#ctx0" brushRef="#br0">0 3 20057,'0'0'272,"0"0"32,0 0 193,124 0-497,-38-2-144,4 2-1249,-8 0-1905,-12 0-2208</inkml:trace>
  <inkml:trace contextRef="#ctx0" brushRef="#br0" timeOffset="1">32 206 17800,'0'0'2978,"0"0"-2882,0 0 1280,0 0-1168,0 0-208,0 0-192,166 29-576,-74-29-1377,0 0-3378</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5.608"/>
    </inkml:context>
    <inkml:brush xml:id="br0">
      <inkml:brushProperty name="width" value="0.025" units="cm"/>
      <inkml:brushProperty name="height" value="0.025" units="cm"/>
    </inkml:brush>
  </inkml:definitions>
  <inkml:trace contextRef="#ctx0" brushRef="#br0">0 1 16552,'0'0'2465,"0"0"-2049,0 0 336,0 0-127,0 0-625,0 0-177,58 14-271,-12-12-1152,0-2-1410,-7 0-560,-18-14-5922</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5.938"/>
    </inkml:context>
    <inkml:brush xml:id="br0">
      <inkml:brushProperty name="width" value="0.025" units="cm"/>
      <inkml:brushProperty name="height" value="0.025" units="cm"/>
    </inkml:brush>
  </inkml:definitions>
  <inkml:trace contextRef="#ctx0" brushRef="#br0">231 1 13334,'0'0'1692,"-16"19"-417,-6 4-663,5-5 28,0 0 1,2 2 0,0 0 0,-11 19-641,10-11 94,2 0 0,1 1 0,1 1 0,1 0 0,2 0 0,1 1 0,2 0 0,0 0 1,3 1-1,0-1 0,2 21-94,2-47 15,-1 0 0,1 0-1,1-1 1,-1 1 0,1 0 0,-1-1 0,1 1 0,1-1 0,-1 1 0,1-1 0,-1 0 0,1 0-1,1 0 1,-1 0 0,0-1 0,1 0 0,0 1 0,-1-1 0,1 0 0,1-1 0,-1 1 0,0-1 0,2 1-15,17 9-189,0-1 0,1-2 0,23 7 189,-39-13-70,23 6-776,0-1-1,0-1 1,5-2 846,51 1-4456,-48-6 118</inkml:trace>
  <inkml:trace contextRef="#ctx0" brushRef="#br0" timeOffset="1">100 357 18056,'0'0'2770,"0"0"-2722,0 0 1344,0 0-848,0 0-544,0 0-224,182 5 128,-71-5-1056,1-2-2930,-6-11-3970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6.287"/>
    </inkml:context>
    <inkml:brush xml:id="br0">
      <inkml:brushProperty name="width" value="0.025" units="cm"/>
      <inkml:brushProperty name="height" value="0.025" units="cm"/>
    </inkml:brush>
  </inkml:definitions>
  <inkml:trace contextRef="#ctx0" brushRef="#br0">296 60 18184,'0'0'1014,"0"0"-235,0 0-240,0 0 27,-19-11-548,-59-32-284,77 43 248,0-1 1,0 0 0,0 1 0,0-1 0,0 1 0,0-1 0,0 1 0,-1 0 0,1-1 0,0 1 0,0 0 0,0 0 0,0 0 0,0 0 0,-1 0 0,1 0-1,0 0 1,0 0 0,0 0 0,0 1 0,0-1 0,0 0 0,0 1 0,-1-1 0,1 1 0,0-1 0,0 1 17,0 0-26,1 0 1,-1 0 0,0 1 0,1-1-1,-1 0 1,0 1 0,1-1-1,0 0 1,-1 1 0,1-1-1,0 0 1,-1 1 0,1 0 25,-1 4-126,-8 30 110,1 0-1,2 1 0,2-1 1,1 1-1,2 0 0,2 11 17,-1-11 116,0 0 1,-3 0-1,-1 0 0,-1-1 1,-3 1-1,-2 6-116,-3-12 38,0-1 1,-2 0-1,-1-1 1,-2-1-1,-7 8-38,28-34 6,-1 0-1,0 0 1,0-1 0,1 1 0,-1-1-1,1 0 1,0 0 0,-1 0-1,1 0 1,0 0 0,1 0-6,-3-1 20,41 14 28,0-2-1,25 2-47,-40-10-4324,0-1 0,25 0 4324,1-3-11646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39.311"/>
    </inkml:context>
    <inkml:brush xml:id="br0">
      <inkml:brushProperty name="width" value="0.025" units="cm"/>
      <inkml:brushProperty name="height" value="0.025" units="cm"/>
    </inkml:brush>
  </inkml:definitions>
  <inkml:trace contextRef="#ctx0" brushRef="#br0">0 1 13062,'0'0'2737,"0"0"-2209,0 0 737,0 0 336,0 0-1489,0 0 32,83 12-144,-39 5 112,0-1-112,-5 3-432,0 0-1329,-4-5-880,-8-8-2017</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6.625"/>
    </inkml:context>
    <inkml:brush xml:id="br0">
      <inkml:brushProperty name="width" value="0.025" units="cm"/>
      <inkml:brushProperty name="height" value="0.025" units="cm"/>
    </inkml:brush>
  </inkml:definitions>
  <inkml:trace contextRef="#ctx0" brushRef="#br0">556 0 13366,'0'0'1385,"0"0"-686,0 0 931,0 0-53,0 0-716,-11 11-95,-239 249 3217,110-133-4497,71-70-4289,-7 0 4803,68-51-4901,6-6-2729</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6.952"/>
    </inkml:context>
    <inkml:brush xml:id="br0">
      <inkml:brushProperty name="width" value="0.025" units="cm"/>
      <inkml:brushProperty name="height" value="0.025" units="cm"/>
    </inkml:brush>
  </inkml:definitions>
  <inkml:trace contextRef="#ctx0" brushRef="#br0">443 1 15911,'0'0'1185,"0"0"352,0 0 832,0 0-1377,0 0-656,0 0 401,-113 147-193,83-89-128,-4 0-304,-3 0 32,-2-2-144,-1-6-320,1-7-320,0-9-897,2-18-1600,3-16-4371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7.274"/>
    </inkml:context>
    <inkml:brush xml:id="br0">
      <inkml:brushProperty name="width" value="0.025" units="cm"/>
      <inkml:brushProperty name="height" value="0.025" units="cm"/>
    </inkml:brush>
  </inkml:definitions>
  <inkml:trace contextRef="#ctx0" brushRef="#br0">1 1 19737,'0'0'400,"0"0"321,0 0 1039,0 0-895,83 110-497,-35-46-80,10 5-240,-5 3-48,-5 3-640,-16-3-673,-11-1-1088,-9-9-2433,-10-8-1425,-2-17-2417</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7.607"/>
    </inkml:context>
    <inkml:brush xml:id="br0">
      <inkml:brushProperty name="width" value="0.025" units="cm"/>
      <inkml:brushProperty name="height" value="0.025" units="cm"/>
    </inkml:brush>
  </inkml:definitions>
  <inkml:trace contextRef="#ctx0" brushRef="#br0">0 463 8948,'0'0'1913,"0"0"69,0 0-253,20-14-851,7-4-783,-3 2-107,-1-1 0,0-1-1,18-19 13,-10 8-26,-10 11 633,-2-1 0,0-1 1,6-10-608,-20 35 6523,10 23-6685,-15-27 511,25 40-316,-14-23-49,0 0 0,5 15 16,-14-29-553,0 1 1,-1 0-1,1 0 1,-1 1 0,0-1-1,0 0 1,-1 5 552,-1-8-5661,-5-2-4952</inkml:trace>
  <inkml:trace contextRef="#ctx0" brushRef="#br0" timeOffset="1">334 84 20762,'0'0'624,"0"0"800,0 0-31,0 0-1393,0 0-48,0 0-1313,74-50-1568,-19 17-7284</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7.940"/>
    </inkml:context>
    <inkml:brush xml:id="br0">
      <inkml:brushProperty name="width" value="0.025" units="cm"/>
      <inkml:brushProperty name="height" value="0.025" units="cm"/>
    </inkml:brush>
  </inkml:definitions>
  <inkml:trace contextRef="#ctx0" brushRef="#br0">0 11 20121,'0'0'1516,"0"0"-641,22-1 152,383-8-1494,-396 40 1217,19 85-26,3 56-724,-22-107 263,-4 0 1,-2 0 0,-4 36-264,0-91 35,-1-1 0,0 1 0,0-1 0,-1 0 0,0 0 0,-1 0-1,0 0 1,0-1 0,-1 1 0,0-1 0,0 0 0,-1-1 0,0 1 0,-1-1 0,1 0 0,-1-1 0,-1 1 0,1-1 0,-1-1 0,0 0 0,-6 3-35,7-6-175,-1 0 1,0 0-1,0-1 1,1 0-1,-1-1 1,0 0-1,0 0 1,0 0-1,0-1 1,0 0-1,0-1 0,1 0 1,-1 0-1,0-1 1,1 1-1,0-2 1,-2 0 174,-33-27-2521,1-13-2759</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9.028"/>
    </inkml:context>
    <inkml:brush xml:id="br0">
      <inkml:brushProperty name="width" value="0.025" units="cm"/>
      <inkml:brushProperty name="height" value="0.025" units="cm"/>
    </inkml:brush>
  </inkml:definitions>
  <inkml:trace contextRef="#ctx0" brushRef="#br0">411 165 9364,'0'0'702,"0"0"221,0 0 816,0 0-290,-10-18-432,-33-53-73,42 69-902,0 1 1,1-1-1,-1 1 0,0 0 0,0-1 0,0 1 1,0 0-1,-1 0 0,1 0 0,0 0 1,0 0-1,-1 0 0,1 0 0,0 0 0,-1 0 1,1 0-1,-1 1 0,1-1 0,-1 1 1,1-1-1,-1 1 0,0-1 0,1 1 0,-1 0 1,0 0-1,1 0 0,-1 0 0,1 0 1,-1 0-1,-1 1-42,-6 0 275,2-1-100,0 1 0,-1 1 0,1-1 0,0 1-1,0 0 1,0 1 0,0 0 0,0 0 0,1 0 0,-1 1 0,1 0-1,0 0 1,-5 5-175,-12 10 797,2 1 0,-17 19-797,38-38 15,-16 16 162,2 0 0,0 1 1,1 0-1,1 1 0,0 1 0,1 1-177,5-8 20,1 0-1,0 0 1,1 1 0,1-1-1,0 1 1,1 0-1,0 0 1,1-1 0,1 1-1,0 4-19,0-16-28,0 0 0,0-1-1,1 1 1,-1 0 0,1 0-1,-1-1 1,1 1 0,0 0 0,-1-1-1,1 1 1,0-1 0,0 1 0,0-1-1,0 1 1,0-1 0,0 0-1,1 1 1,-1-1 0,0 0 0,2 1 28,0 0-81,0 0 1,1 0-1,-1-1 1,1 1-1,0-1 1,0 0-1,-1 0 1,1 0-1,3 0 81,4 0-189,-1 0 1,1-1-1,-1 0 0,0-1 0,1 0 0,-1-1 0,3-1 189,3-2-279,-1-1 0,-1 0-1,1-1 1,-1 0-1,0-2 1,0 1 0,-1-2-1,-1 0 1,9-9 279,17-17-1032,-2-2 0,10-15 1032,-32 36-125,-2 5 149,-2-1 0,1 0 1,-2 0-1,0-2 1,0 1-1,-1-1 1,0-1-25,-9 24 4861,-6 49-4469,5-45-411,0 1 1,1 0 0,1 0 0,0-1 0,0 2 18,1-12-67,-1 0 0,1 0 0,-1-1 1,1 1-1,-1 0 0,1-1 0,0 1 0,0-1 0,0 1 0,0-1 1,0 0-1,0 1 0,0-1 0,1 0 0,-1 0 0,0 1 1,1-1-1,-1 0 0,1 0 0,-1-1 0,1 1 0,-1 0 0,1 0 1,0-1-1,-1 1 0,1-1 0,0 0 0,-1 1 0,1-1 1,0 0-1,0 0 0,0 0 67,2 1-200,0-1 0,1 0-1,-1 0 1,1 0 0,-1-1 0,0 0 0,1 1 0,-1-1 0,0-1-1,1 1 1,-1-1 0,0 1 0,1-2 200,14-11-142,-1-1-1,0-1 0,-1-1 1,-1 0-1,0-1 1,-2-1-1,8-13 143,-2 5 1211,1 0-1,1 2 0,15-13-1210,-32 61 2076,-1 7-1553,-2-8-320,1-1-1,1 1 1,0-1 0,4 7-203,-7-27-61,-1 0 0,1-1 0,0 1 0,-1-1 0,1 0 0,0 1 0,-1-1 0,1 1 0,0-1 0,0 0 0,-1 0 0,1 1 0,0-1 0,0 0 0,0 0 0,-1 0 0,1 0 0,0 0 0,0 0 0,0 0 0,-1 0 0,1 0 0,0 0 0,0-1 0,-1 1 0,1 0 0,0-1 61,23-7-335,58-64 140,-50 41 158,1 2-1,10-3 38,-33 24-7,1 1-1,0 0 1,1 1 0,0 1-1,0 0 1,0 0-1,1 1 1,-1 1-1,8-2 8,-19 5 12,1 0 0,-1-1-1,1 1 1,-1 0 0,1 0-1,-1 0 1,1 0 0,-1 0-1,1 0 1,-1 0 0,1 1-1,-1-1 1,1 1 0,-1-1-1,1 1 1,-1-1 0,0 1-1,1 0 1,-1 0 0,0-1-1,0 1 1,0 0 0,1 0-1,-1 0 1,0 0 0,0 1-1,0-1 1,-1 0 0,1 0-1,0 1 1,0-1 0,-1 0-1,1 1 1,-1-1-1,1 1 1,-1-1 0,1 1-12,0 6 139,0 1 0,0 0 1,0-1-1,-1 1 0,-1 0 0,1 2-139,-1 9 299,1 91 342,0-110-694,0-1-1,0 0 1,0 1 0,0-1 0,0 0 0,0 1-1,0-1 1,0 0 0,0 1 0,0-1-1,1 0 1,-1 0 0,0 1 0,0-1 0,0 0-1,1 0 1,-1 1 0,0-1 0,0 0 0,0 0-1,1 1 1,-1-1 0,0 0 0,1 0 0,-1 0-1,0 0 1,0 1 0,1-1 0,-1 0 0,0 0-1,1 0 1,-1 0 0,0 0 0,1 0-1,-1 0 54,17-2-1477,16-11-2336,6-20-3492</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39.523"/>
    </inkml:context>
    <inkml:brush xml:id="br0">
      <inkml:brushProperty name="width" value="0.025" units="cm"/>
      <inkml:brushProperty name="height" value="0.025" units="cm"/>
    </inkml:brush>
  </inkml:definitions>
  <inkml:trace contextRef="#ctx0" brushRef="#br0">332 0 10277,'0'0'7195,"0"0"-5045,0 0-680,0 0-261,-4 18-729,-3 13-386,2-1 0,0 2 0,3-1 0,0 4-94,6 102 571,5 1-571,-4 14 298,-2-27-596,2-109-533,2-12-1456,-6-5 2212,0 1 1,0-1 0,0 0-1,0 1 1,0-1-1,-1 0 1,1 0 0,0 0-1,-1 0 1,1 0 0,0 1-1,-1-1 1,1 0-1,-1 0 1,0-1 0,1 1-1,-1 0 1,0 0 0,0 0-1,1 0 1,-1 0-1,0 0 1,0 0 0,0-1 74,0-9 44,1 0 0,-1-1 0,-1 1 0,0 0 0,-1-1 0,0 1 0,-1 0 0,0 0 0,-1 0 0,0 1 0,0-1 0,-1 1 0,-1 0 0,0 0 0,0 1 0,-1 0 0,0 0 0,0 0 0,-1 1 0,-9-7-44,15 13 46,0 1 0,0-1 0,-1 1 0,1-1 0,-1 1 1,1 0-1,-1 0 0,1 0 0,-1 0 0,1 1 0,-1-1 0,0 1 0,0 0 0,1-1 0,-1 1 1,0 0-1,0 1 0,1-1 0,-1 0 0,0 1 0,1 0 0,-1-1 0,0 1 0,1 0 0,-1 0 0,1 1 1,-1-1-1,1 0 0,0 1 0,0-1 0,-2 3-46,-7 5 167,0 1 0,1 0 1,1 1-1,0 0 0,-5 9-167,4-7 200,-3 4-86,1 0-1,1 1 1,1 1-1,0 0 1,1 0 0,1 1-1,1 0 1,1 0-1,1 1 1,0-1-1,2 1 1,0 0 0,1 1-1,2-1-113,0-20-8,0 1 0,0-1 0,0 1-1,0-1 1,0 1 0,1-1 0,-1 1 0,1-1-1,-1 1 1,1-1 0,-1 0 0,1 1 0,0-1-1,0 0 1,-1 1 0,1-1 0,0 0 0,0 0-1,1 0 1,-1 0 0,0 0 0,0 0 0,0 0-1,1 0 1,-1-1 0,0 1 0,1 0 0,-1-1-1,0 1 1,1-1 0,-1 1 0,1-1 8,7 1-127,-1 1 1,1-2 0,-1 1-1,1-1 1,5-1 126,-1 1-232,3-1-396,0-1 0,-1 0 0,0-1-1,1-1 1,-1 0 0,10-5 628,37-14-4554</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42.660"/>
    </inkml:context>
    <inkml:brush xml:id="br0">
      <inkml:brushProperty name="width" value="0.025" units="cm"/>
      <inkml:brushProperty name="height" value="0.025" units="cm"/>
    </inkml:brush>
  </inkml:definitions>
  <inkml:trace contextRef="#ctx0" brushRef="#br0">299 0 20217,'0'0'78,"0"0"138,0 0 555,0 0-155,0 0-651,9 1-269,-6-1 287,1 0 0,-1 0 0,1 0 0,-1 0 0,0 1 0,1 0 0,-1 0 0,0 0 0,1 0 0,-1 0 0,0 1 0,0-1 0,0 1 0,0 0 0,0 0 0,0 0 0,-1 0 0,1 0 0,-1 1 0,1-1 0,1 3 17,9 14-34,-1 1 0,-1 0 0,-1 0 0,0 1 0,-2 1 0,0 0 0,-1 0 0,2 19 34,-3-9-79,-2 0 0,-1 1 0,-1 0 0,-2-1 0,-4 31 79,3-52-27,-2-1 0,1 1-1,-1-1 1,-1 0 0,0 0 0,0 0 0,-1-1 0,0 1 0,-1-1 0,0 0 0,0-1-1,-1 0 1,0 0 0,-1 0 0,0-1 0,0 0 0,0 0 0,-1-1 0,0 0 0,0-1 0,-9 4 27,3-1 20,0-1 0,-1-1 1,0 0-1,-1-1 0,1-1 1,-1-1-1,1 0 1,-1-1-1,0-1 0,0 0 1,0-1-1,0-1 1,-8-2-21,20 2 11,1 0 0,-1 0 0,1-1 1,0 1-1,0-1 0,0 0 0,0 0 1,0-1-1,0 1 0,0-1 1,1 0-1,-1 0 0,1 0 0,0 0 1,0-1-1,0 1 0,0-1 0,1 0 1,-1 0-1,1 0 0,0 0 0,0 0 1,1 0-1,-1 0 0,1-1 1,-1-1-12,-2-14 46,1 0 1,0 0-1,2 0 1,0 0-1,1-7-46,1 10 45,0 0 0,1 1 0,1 0 0,1-1 0,0 1 0,1 0 0,1 1 0,0-1 0,1 1 0,0 0-1,2 1 1,-1 0 0,2 0 0,0 1 0,1 0 0,0 1 0,0 0 0,2 1 0,7-6-45,0 2 58,0 0-1,1 1 1,1 1 0,0 1 0,1 1-1,1 1 1,-1 1 0,1 1 0,1 1-1,0 2 1,14-2-58,39-2-1321,0 3 0,0 4-1,4 4 1322,-5-2-3061,-17 0-1130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43.077"/>
    </inkml:context>
    <inkml:brush xml:id="br0">
      <inkml:brushProperty name="width" value="0.025" units="cm"/>
      <inkml:brushProperty name="height" value="0.025" units="cm"/>
    </inkml:brush>
  </inkml:definitions>
  <inkml:trace contextRef="#ctx0" brushRef="#br0">0 305 13190,'0'0'1547,"0"0"-704,0 0-488,0 0 27,13-14-684,1-2 242,2-2 57,0 1 0,1 1 0,1 1 0,5-3 3,1-3 600,-1 0 0,-1-2 0,-1 0-1,-1-2 1,-1 0 0,9-17-600,-24 36 291,-3 6-280,-1-1 0,0 1 0,0 0 0,0 0-1,0-1 1,1 1 0,-1 0 0,0 0 0,0-1 0,1 1 0,-1 0-1,0 0 1,0 0 0,1-1 0,-1 1 0,0 0 0,1 0 0,-1 0 0,0 0-1,0 0 1,1-1 0,-1 1 0,0 0 0,1 0 0,-1 0 0,0 0-1,1 0 1,-1 0 0,0 0 0,1 0 0,-1 0 0,0 0 0,1 1-1,-1-1 1,0 0 0,1 0-11,9 12 135,6 29-41,-13-31 60,30 79 1008,-2 8-1162,-12-17-2998,-19-78-1449,0-2-3682</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43.407"/>
    </inkml:context>
    <inkml:brush xml:id="br0">
      <inkml:brushProperty name="width" value="0.025" units="cm"/>
      <inkml:brushProperty name="height" value="0.025" units="cm"/>
    </inkml:brush>
  </inkml:definitions>
  <inkml:trace contextRef="#ctx0" brushRef="#br0">1 1 17416,'0'0'2641,"0"0"-2209,0 0 1169,0 0-640,0 0-961,0 0-433,41 10-383,7-6-897,3-4-3361,-7-6-9061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3:39.629"/>
    </inkml:context>
    <inkml:brush xml:id="br0">
      <inkml:brushProperty name="width" value="0.025" units="cm"/>
      <inkml:brushProperty name="height" value="0.025" units="cm"/>
    </inkml:brush>
  </inkml:definitions>
  <inkml:trace contextRef="#ctx0" brushRef="#br0">0 1 20041,'0'0'192,"0"0"417,0 0 959,0 0-1568,0 0-16,0 0-64,143 23 48,-74-21-752,-2 2-417,2-4-2416,-9 2-1714</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43.727"/>
    </inkml:context>
    <inkml:brush xml:id="br0">
      <inkml:brushProperty name="width" value="0.025" units="cm"/>
      <inkml:brushProperty name="height" value="0.025" units="cm"/>
    </inkml:brush>
  </inkml:definitions>
  <inkml:trace contextRef="#ctx0" brushRef="#br0">33 0 9989,'0'0'5872,"0"0"-4629,23 7-1102,1 0-330,0 1-1,-1 0 1,2 3 189,-21-9-90,0 0-1,-1 1 1,1-1 0,-1 1-1,0 0 1,0-1 0,0 1-1,0 1 1,0-1 0,-1 0-1,0 1 1,1-1 0,-1 1-1,0 0 1,-1 0 0,1 0 0,-1 0-1,1 0 91,0 7-267,0-1 0,-1 1 0,0 0 0,-1-1-1,0 7 268,0-8-130,0-5 99,0 0 1,-1 0-1,1-1 1,-1 1 0,0-1-1,0 1 1,0 0-1,0-1 1,-1 0-1,1 1 1,-1-1-1,0 0 1,0 0-1,0 0 1,-3 2 30,1 0 86,-1 0 1,0-1-1,-1 1 0,1-1 1,-1-1-1,0 1 0,0-1 1,-4 2-87,-4 1 865,0-2 1,0 1 0,0-2 0,-1 0 0,0 0 0,1-1 0,-1-1 0,-1-1-866,15 0 859,3 0-393,241 8-1503,-185-2-4635,42 10 5672,-13 4-7502</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44.078"/>
    </inkml:context>
    <inkml:brush xml:id="br0">
      <inkml:brushProperty name="width" value="0.025" units="cm"/>
      <inkml:brushProperty name="height" value="0.025" units="cm"/>
    </inkml:brush>
  </inkml:definitions>
  <inkml:trace contextRef="#ctx0" brushRef="#br0">59 0 11829,'0'0'8356,"0"0"-8212,0 0 385,0 0 943,0 0-1216,0 0-48,78 6-256,-21-1 48,10-1-368,5 2-976,-5 0-1538,-8-4-1824,-17-2-8740</inkml:trace>
  <inkml:trace contextRef="#ctx0" brushRef="#br0" timeOffset="1">1 216 19881,'0'0'2753,"0"0"-2593,0 0 1249,0 0-352,0 0-1057,0 0 0,115 29 0,-37-17-16,5-3-417,-2-3-287,-7-6-1185,-14 0-3922</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44.710"/>
    </inkml:context>
    <inkml:brush xml:id="br0">
      <inkml:brushProperty name="width" value="0.025" units="cm"/>
      <inkml:brushProperty name="height" value="0.025" units="cm"/>
    </inkml:brush>
  </inkml:definitions>
  <inkml:trace contextRef="#ctx0" brushRef="#br0">1 67 20313,'0'0'753,"0"0"-545,0 0 992,0 0-511,0 0-689,0 0-273,136-31 113,-56 23 64,3 3-352,-9 1-912,-14-4-1890,-16-2-2240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45.043"/>
    </inkml:context>
    <inkml:brush xml:id="br0">
      <inkml:brushProperty name="width" value="0.025" units="cm"/>
      <inkml:brushProperty name="height" value="0.025" units="cm"/>
    </inkml:brush>
  </inkml:definitions>
  <inkml:trace contextRef="#ctx0" brushRef="#br0">247 1 4674,'0'0'8436,"-23"25"-6256,-74 85-550,84-95-1215,2 1 0,0 0 0,1 0 0,0 1 0,1 1 0,2 0 0,-5 12-415,2 4 102,2 0 0,2 1 0,0 1-102,0 5 73,3-17-106,0 1-1,1 24 34,3-48 2,-1 1 0,0 0-1,1-1 1,-1 1 0,1-1-1,0 1 1,-1-1 0,1 1-1,0-1 1,0 1 0,0-1-1,0 0 1,0 1 0,0-1-1,0 0 1,1 0 0,-1 0-1,0 0 1,1 0-2,31 20 85,-24-16-50,40 22 106,2-2-1,0-2 0,32 8-140,-42-18-817,0-2-1,1-2 818,-10-3-2900,0-2 0,29 0 2900,-18-4-6152</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45.374"/>
    </inkml:context>
    <inkml:brush xml:id="br0">
      <inkml:brushProperty name="width" value="0.025" units="cm"/>
      <inkml:brushProperty name="height" value="0.025" units="cm"/>
    </inkml:brush>
  </inkml:definitions>
  <inkml:trace contextRef="#ctx0" brushRef="#br0">0 18 17512,'0'0'2257,"0"0"-1969,0 0-16,0 0 193,134 8-465,-26-8-113,21 0-1631,7-2-2850,-5-21-8901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45.693"/>
    </inkml:context>
    <inkml:brush xml:id="br0">
      <inkml:brushProperty name="width" value="0.025" units="cm"/>
      <inkml:brushProperty name="height" value="0.025" units="cm"/>
    </inkml:brush>
  </inkml:definitions>
  <inkml:trace contextRef="#ctx0" brushRef="#br0">333 62 14038,'0'0'3938,"0"0"-2740,0 0 64,0 0 8,0 0-574,-6-10-514,-18-31-65,13 30 173,5 16-357,5-4 60,-5 9-45,0-1 0,0 1 0,1 1 0,0 1 52,-9 17-32,7-15 23,-58 113 131,-29 90-122,78-173-46,2 0 0,1 1 1,3 0-1,2 0 0,2 1 0,2 1 0,1 8 46,2-23-57,0-23 40,0-1 1,1 1-1,0 0 0,1 0 0,0 0 1,0 0-1,0-1 0,1 1 1,1 0-1,2 5 17,-1-8 34,0 0 0,0 0 0,1-1 0,0 1 0,0-1 0,0-1 0,0 1 0,1-1 0,0 0 0,0 0 0,0 0 1,1-1-1,-1 0 0,1 0 0,-1-1 0,4 1-34,7 2 13,0-1-1,1-1 1,-1-1 0,1 0 0,0-1-1,0-1-12,67-5-4671,-37-4-766</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47.644"/>
    </inkml:context>
    <inkml:brush xml:id="br0">
      <inkml:brushProperty name="width" value="0.025" units="cm"/>
      <inkml:brushProperty name="height" value="0.025" units="cm"/>
    </inkml:brush>
  </inkml:definitions>
  <inkml:trace contextRef="#ctx0" brushRef="#br0">315 40 11317,'0'0'1347,"0"0"-303,0 0 359,0 0-189,0 0-441,0 0-474,0-6 13,0-27 1921,-31 33-1267,25 0-924,-1 1-1,0 1 1,1-1-1,-1 1 1,1 0-1,-1 0 1,1 1-1,0 0 1,0 0-1,0 0 1,1 1-1,-3 1-41,-15 13 162,0 1 0,-4 5-162,14-12 77,2-2-5,1 1-1,0 0 0,1 1 0,1 0 1,-1 0-1,2 1 0,0 0 1,0 0-1,1 1 0,1 0 0,0 0 1,0 7-72,0 2 87,1-1 0,1 1 0,1 0 0,1 0 0,1 1 0,1-1 0,2 15-87,-2-33-24,0 0 1,0 0-1,0 0 0,1 0 1,0-1-1,0 1 0,0 0 1,0-1-1,1 0 0,-1 1 0,1-1 1,0 0-1,1 0 0,-1-1 1,1 1-1,-1-1 0,1 0 1,0 0-1,0 0 0,1 0 1,-1 0-1,1-1 0,-1 0 1,1 0-1,0 0 0,-1-1 1,2 0 23,2 1-445,0 0 0,0-1 1,0 0-1,0-1 1,0 1-1,0-2 0,0 1 1,0-1-1,0 0 1,0-1-1,0 0 0,-1 0 1,1-1-1,-1 0 1,1 0-1,3-3 445,36-27-6011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48.013"/>
    </inkml:context>
    <inkml:brush xml:id="br0">
      <inkml:brushProperty name="width" value="0.025" units="cm"/>
      <inkml:brushProperty name="height" value="0.025" units="cm"/>
    </inkml:brush>
  </inkml:definitions>
  <inkml:trace contextRef="#ctx0" brushRef="#br0">473 5 10517,'0'0'1886,"0"0"-581,0 0 578,0 0-61,0 0-851,0 0-392,0-1-526,0 1-1,-1 0 1,1-1-1,0 1 1,-1 0-1,1 0 1,0-1-1,-1 1 1,1 0-1,0 0 1,-1 0-1,1-1 0,0 1 1,-1 0-1,1 0 1,-1 0-1,1 0 1,0 0-1,-1 0 1,1 0-1,-1 0 1,1 0-1,0 0 1,-1 0-1,1 0 1,-1 0-1,1 0 0,0 0 1,-1 0-1,1 1 1,0-1-1,-1 0 1,1 0-1,0 0 1,-1 1-1,1-1 1,0 0-1,-1 0 1,1 1-1,0-1 1,-1 0-1,1 1-52,-28 20 689,1 0 0,-1 4-689,-15 12 444,-9 6-229,-109 86 494,120-100-2999,-32 17 2290,69-44-223,3-2-1911,4-1-7872,18-11 746</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48.345"/>
    </inkml:context>
    <inkml:brush xml:id="br0">
      <inkml:brushProperty name="width" value="0.025" units="cm"/>
      <inkml:brushProperty name="height" value="0.025" units="cm"/>
    </inkml:brush>
  </inkml:definitions>
  <inkml:trace contextRef="#ctx0" brushRef="#br0">422 6 848,'0'0'11390,"0"0"-8096,0 0-1221,0 0 214,0 0-999,-4-2-794,2 2-466,1-1-1,0 1 1,-1-1-1,1 1 1,-1-1 0,1 1-1,-1 0 1,1-1 0,-1 1-1,1 0 1,-1 0 0,0 0-1,1 0 1,-1 1 0,1-1-1,-1 0 1,1 1-1,0-1 1,-1 1 0,1-1-1,-1 1 1,1 0 0,0-1-1,-1 1 1,1 0 0,0 0-1,0 0 1,0 0 0,-1 0-1,1 0 1,0 0-1,1 1 1,-1-1 0,0 0-1,0 0 1,0 1-28,-25 29 492,-21 27-89,-2-3 1,-3-2-1,-34 25-403,80-72-377,-1-1-1,-1 0 0,1-1 1,-1 1-1,-6 1 378,10-4-932,0-1 0,-1 0 0,1 0 0,0 0 0,-1 0 0,1-1 0,-4 0 932,-13 0-7075</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7T01:54:48.678"/>
    </inkml:context>
    <inkml:brush xml:id="br0">
      <inkml:brushProperty name="width" value="0.025" units="cm"/>
      <inkml:brushProperty name="height" value="0.025" units="cm"/>
    </inkml:brush>
  </inkml:definitions>
  <inkml:trace contextRef="#ctx0" brushRef="#br0">0 0 14231,'0'0'1872,"0"0"-511,0 0 816,0 0-784,0 0-1281,0 0 384,85 79 128,-52-37-112,1-1-287,-4 3-1,-4-5-128,-3-2-96,-3-3-16,1-3-561,-3-2-559,-1-2-1665,-4-2-2754</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0-27T02:10:04.5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4411">
    <iact:property name="dataType"/>
    <iact:actionData xml:id="d0">
      <inkml:trace xmlns:inkml="http://www.w3.org/2003/InkML" xml:id="stk0" contextRef="#ctx0" brushRef="#br0">4107 11638 0,'0'23'96,"23"-23"-56,1 0-30,0 0-4,23 0 3,24 0-2,-1 0 1,-22 0 0,-1 0 0,0 0 0,0 0 0,-23 0 0,23 0 0,-23 0 0,23 0 0,24 0 0,-48 0 0,48 0 0,-47 0 0,-1 0 0,24 0 0,-23 0 1,47 0-2,0 0 2,-48 0-2,24 0 2,1 0-2,-1 0 2,-24 0-2,1 0 2,0 0-2,23 24 2,0-24 6,-23 0-7,-1 0 0,24 0 0,48 0 0,-72 0 0,72 0 0,-48 0 0,0 0 0,-23 0 0,-1 0 0,1 0 1,0 0 7,-1 0-9,24 0 20,-23 0-11,0 0 5,46 0-5,1 0 8,-47 0-8,23 0-8,-23 0 0,23 0 0,0 0 0,-23 0 0,-1 0 0,1 0 0,-1 0 0,1 0 1,23 0 14,1 0-13,22 0 6,1 0-1,-47 0-8,47 0 1,-48 0 0,48 0 9,-47 0-10,-1 0 9,24 23-8,1-23 0,-1 0 0,0 24 0,24-24 0,-24 0 0,0 0 0,0 0 0,48 0 1,-48 24 7,-23-24 1,-1 0-1,48 0-10,-47 0 10,23 0-8,0 0 0,0 0 0,-23 0 0,-1 0 0,25 0 0,-25 0 0,1 0 0,-1 0 0,1 23 0,0-23 0,46 0 8,-46 0-7,23 0-2,-23 0 2,-1 0-2,48 0 3,-47 0 6,23 0 6,0 0 10,24 0-24,0 0 8,-48 0-8,48 0 0,-47 0 0,-1 0 8,25 0 1,-25 0-1,1 0-9,-1 0 2,1 0-2,47 0 2,-48 0-2,25 0 2,-25 0-2,24 0 4,1 0 3,-25 0 1,1 0 9,23 0-16,-23 0 0,46 0 0,-46 0 0,0 0 0,46 0 0,-46 0 10,23 0 12,-23 0 18,-1 0-40,1 0 1,0 0 6,-1 0 9,24 0 0,-23 0-8</inkml:trace>
    </iact:actionData>
  </iact:action>
  <iact:action type="add" startTime="7227">
    <iact:property name="dataType"/>
    <iact:actionData xml:id="d1">
      <inkml:trace xmlns:inkml="http://www.w3.org/2003/InkML" xml:id="stk1" contextRef="#ctx0" brushRef="#br0">4178 11614 0,'23'-24'113,"1"1"-89,-1 23-17,1 0 1,47 0 0,-24-24 0,24 24 0,0 0 0,-1-23 0,-46 23 0,23 0 0,-23 0 0,23 0 0,-23 0 1,23 0-2,-24 0 2,1 0-2,23 0 3,-23 0-4,-1 0 4,25 0-4,-1 0 10,0 0-6,-23 0 4,-1 0 2,1 0 0,-1 0-8,1 0 0,23 0 0,0 0 0,1 0 0,-1 0 0,24 0 0,-48 0 0,1 0 1,-1 0-2,1 0 2,0 0 8,-1 0-1,1 0-10,-1 0 3,1 0 8,47 0-11,-48 0 2,48 0 0,-47 0 0,23 0 1,-23 0 7,-1 0 8,1 0-17,23 0 9,-23 0-8,23 0 0,0 0 0,-23 0 1,23 0-2,0 0 2,-23 0-2,23 0 3,0 0-4,-23 0 3,-1 0-2,24 47 3,1-47-4,-1 0 2,-23 0 0,46 0 0,-22 0 0,-1 0 0,-24 0 0,48 0 0,0 0 0,-24 0 0,0 0 0,48 0 0,-48 0 0,0 0 0,48 0 0,-72 0 0,48 0 2,23 0-4,-70 0 3,47 0-2,0 0 2,-48 0-2,24 0 3,-23 0-4,23 0 4,-23 0-4,-1 0 2,25 0 0,-1 23 0,-24-23 0,25 0 0,-25 0 0,24 0 0,1 0 0,-25 0 0,1 0 9,-1 0-2,25 0 10,-1 0-18,24 0 10,-1 0-2,-46 0-5,0 0 45,-1 0-40,1 0 2,-1 0-1,1 0-8,0 0 8,-1 0 0,1 0-8,23 0-1,-23 0 2,-1 0-1,24 0 1,-23 0-3,0 0 4,23 0-4,-24 0 2,1 0 16,0 0 0,23 0-16,24 0 8,-48 0-8,1 0 8,23-23-8,-23 23 40,-1 0-40,1 0 1,-1 0-2,25-24 4,-25 24-6,24 0 3,1 0 0,-25-23 0,1 23 0,-1 0 64</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0" timeString="2020-10-27T02:17:06.885"/>
    </inkml:context>
    <inkml:brush xml:id="br0">
      <inkml:brushProperty name="width" value="0.05292" units="cm"/>
      <inkml:brushProperty name="height" value="0.05292" units="cm"/>
      <inkml:brushProperty name="color" value="#FF0000"/>
    </inkml:brush>
  </inkml:definitions>
  <iact:action type="add" startTime="13250">
    <iact:property name="dataType"/>
    <iact:actionData xml:id="d0">
      <inkml:trace xmlns:inkml="http://www.w3.org/2003/InkML" xml:id="stk0" contextRef="#ctx0" brushRef="#br0">13934 2806 617 0,'0'0'22'10,"0"0"-8"-5,0 0-14 5,0 0 74-6,0 0 5 4,0 0-33 0,9 0-27 0,-9 0-1-1,2 0-14-1,-2 0 0 4,0 0-4-4,0 0 0 1,2 4-5 1,2 2 1-1,7 1-3 2,1-2 1-3,5-4 6 2,2-1-4 0,3 0-1 0,9 0 7-3,-1-6-2 5,2-7 5-3,-3 3-4 4,-3 0 5-7,-5 5-3 3,-3 0-3 1,-3 4 6 1,-2-1-4-3,2 0-1 1,-5 2-1 3,1 0 2-4,-3 0 6 2,-1 0-7-2,1 0 3 2,1 0 13 0,3 0-15-2,0 0 20 3,4 0-19-2,2 0 6 2,2 0-8-4,7 0-1 5,2 0 0-4,-2 0-2 5,4 0-1-8,-4 0 6 6,-3 0-8-2,-3 5 10 1,-5 3-6-2,0 0 4 3,-4-2-3 0,-4-1 1-3,1-2 0 0,-1 2 3 3,0-5-3-2,7 0-2 1,6 0 2-2,8 0 0 2,4 0-1 1,3-2 6-2,2-5-6-1,-4 4-5 4,-1 3 3-4,-1 0 0 5,-7 0-1-8,-4 0-6 5,-5 3 8 0,-3 1 1 0,-6 1-5-1,-3-5 10 0,0 1-6 2,0 1 1-2,2 1-1 1,1 0 0-2,5 1 2 2,3 2-2 0,6 2 4-2,7 2-4 2,2 3 7 0,6 0-12 0,1 4 0-2,6-4-9 4,-1-2 11-4,2-4 4 5,-4-7-5-8,0 0 4 5,-1 0-2 0,1-7 6 0,3-4-7-1,1 1 8 0,-2 3-4 2,-6 2 3-2,-10-1-2-1,-3 6-1 2,-2 0 1 0,0 0-2 0,2 0 5-2,1 0-1 2,8 0-2 0,1 0-2 0,4 0 4-2,1 0-3 4,0 0 0-4,-3 0 1 4,-1 0-6-6,-7 0 10 4,-1 0-4 0,-5 0-1 0,-5 0 2-1,4 0 1 0,-4 0-4 2,6 0 1-2,5 0-1-1,2 0-3 2,4 0-4 0,3 0 7 0,0 0-1-2,0 0 1 2,-6-2 2 0,-2 1-2 0,-7 1 3-2,-6 0-4 5,-5 0 2-6,-2 0 0 4,2 0-4-4,-5-2 10 3,6 0-12 0,2-1 11 0,0-2-9-1,5 4 8 0,-4 1-8 2,3 0 2-2,-5 0 0-1,1 0 1 2,-2 0 1 0,0 6-7 0,3 1 14-2,2-6-7 2,2-1 3 0,4 0-6 1,3 0-2-4,-1 0 5 5,-1 0-4-4,-1-5 4 4,-2-1-4-6,-4 3 12 4,0-2-17 0,-7 2 19 0,5 2-15-1,-4 1 10 0,2-3-8 3,1 2 3-4,5-1 0 1,-2-2-1 0,1-2 3 1,-1 4 0 0,-3-1 1-2,-5 0 11 2,-4 3-13 0,-1 0 12 0,-2 0-8-2,-1 0 10 3,0 0-4-2,0 0-4 2,0 0 8-4,0 0-14 3,0 0 10 0,0 0-9-1,0 0 1 0,0 0-3 0,0 0-8 3,0 0-28-3,0-3-32-1,0-7-92 3,3 2-225-2</inkml:trace>
    </iact:actionData>
  </iact:action>
  <iact:action type="add" startTime="15545">
    <iact:property name="dataType"/>
    <iact:actionData xml:id="d1">
      <inkml:trace xmlns:inkml="http://www.w3.org/2003/InkML" xml:id="stk1" contextRef="#ctx0" brushRef="#br0">15955 5958 825 0,'0'0'48'8,"0"0"-48"0,0 0-20-2,0 0 20 3,0 0 17-3,0 0 15 1,0-5-2 1,0 5-20 0,0 0 5 0,0 0-9-3,0 0 8 4,0 0-11-1,4 0-1 0,4 10 7-2,5 7-9 3,3 2 0-2,4-2 0 1,3-3-2-2,-1 2 4 2,4-1-4 0,1-3 4 0,3-1-4 0,1-3 6-2,3-3-10 4,3-5 3-4,1 0-18 0,3-2 11 2,4-16 7 1,3-3 0-2,-1-5 6-1,-6 6 7 3,-5 1-9-1,-9 8 4 0,-9 3-4-2,-9 7 1 2,-5 1-1-1,-4 0-1 1,3 0 9-2,-1 0-8 2,5 0 3 0,2 9-1 0,6 2 0-1,6 0 1 0,0-1 0 3,7-1 0-4,3 0-4 0,7-2 0 2,7-4 4 0,4-1-12 0,2-2 14-2,-3 0-14 3,-8 0 8-2,-9 0-6 2,-6 1 3-4,-10-1-2 5,-3 3 3-5,-3-3 2 4,-2 2-3-4,-2 0 7 4,3-1-10-2,4 4 12 2,3-2-8-2,5 1 7 0,3 2-10 3,11-1 5-4,6 0 0 0,6-3-2 2,6-2-8 0,2 0-3 0,-1 0-4-2,-5-3 13 2,-3-6-1 0,-5 1-3 1,-7 3 6-4,-5 0 2 5,-8 4 0-4,-5-1-2 2,-2 2-3-2,-1 0 10 2,2 0-6 0,6 0 6 0,3 0-9-1,3 0 7 0,10 0-3 3,3 0 0-4,4 0 0 0,4-6-4 2,-1 2 4 0,-2-2 1 0,-4 3 1-2,-4-2-1 2,-3 5 4 0,0-3-10 1,-1 3 10-4,0 0-5 5,2 0 0-3,1 0 0 0,-2 0 0-1,0 0 0 2,-2 0 7 0,-5 0-7 0,-2 0 7 0,-4 0-7-2,-3 0 2 4,2 0-2-4,-2 0 6 0,-1 0 5 2,4 3-9 0,1 1 6 0,-1-2-8-2,1 5 10 3,1-2-8-2,-5-1 0 2,-5 0 1-4,-3-3-4 3,-5 1 1 0,-3-2 0 0,2 0 3-2,-3 3-2 2,0-3 22 0,0 0-18 0,0 0 11-1,0 0-9 0,0 0 5 2,0 0-10-2,0 0-2-1,0 0-2 2,0 0-13 0,0 1-30 0,-3 9-70-2,-26-3-215 3</inkml:trace>
    </iact:actionData>
  </iact:action>
  <iact:action type="add" startTime="21379">
    <iact:property name="dataType"/>
    <iact:actionData xml:id="d2">
      <inkml:trace xmlns:inkml="http://www.w3.org/2003/InkML" xml:id="stk2" contextRef="#ctx0" brushRef="#br0">13598 8633 642 0,'0'0'0'8,"0"0"-10"1,0 0 10-2,0 0 24-1,0 0 44 2,0 0-24 0,0 0-15 0,9 8-5-2,0-2 6 2,0 1 2 0,0 2 5 0,-1-3-19-2,1 2 6 4,-1 0-15-4,3-3 9 2,0 3-13-2,3-2-2 2,3 4 1 0,-1-4-2 0,2 0-2-2,0-5-2 2,6-1-3 1,5 0 4-2,7-1-1 0,5-16 2 1,2-4-3 1,-4 2 6-2,-5 0-3-1,-7 3 0 2,-4 8 0 0,-8 4-1 0,-2 1 4-3,-5 3-4 4,-2 0 2-2,1 0 6 2,-3 0-7-4,4 0 5 3,0 0-4 0,5 3 5 0,2 8-2-1,4 3 0 0,-1-1 11 2,2-2-11-2,-1 3 3-1,-1-6-3 3,1 2-2-2,-2-2 0 1,2-2-4-1,-2-3 1 0,-1-3-1 1,5 0 1 1,4-2-10-4,7-18 6 6,1-5-1-6,3-1 3 5,-4 5 3-5,-7 3-3 2,-6 8 5 1,-6 5-4 0,-5 4-1-1,-4-1 3 0,0 2 0 2,-4 0 5-2,2 0-3-1,0 0 2 2,5 0 0 0,2 0 2 0,3 2 4-2,5 7-8 2,1-2 8 0,4 4-10 1,3-6 5-4,-1 0-13 6,5-1 10-6,2-3-4 4,-6 1 1-4,1-2-1 3,0 0-8 0,-8 0 8 0,-2 0-3-1,-8 0 5 0,-4 0-4 2,-1 0 8-3,-2 0-4 1,3 0 3 0,-4 0 0 2,3 0 3-2,1 3-3 0,-2-1-1 1,4-2 2 0,-1 1-4 1,0 1 4-4,3-2-8 5,-1 0 2-4,4 0 1 2,-1 0-44-2,3 0-103 2,-1-3-262 0</inkml:trace>
    </iact:actionData>
  </iact:action>
  <iact:action type="add" startTime="23406">
    <iact:property name="dataType"/>
    <iact:actionData xml:id="d3">
      <inkml:trace xmlns:inkml="http://www.w3.org/2003/InkML" xml:id="stk3" contextRef="#ctx0" brushRef="#br0">18494 9208 467 0,'0'0'147'8,"0"0"-134"-3,0 0-5 3,0 0 6 0,0 0 106-2,0 0-36 2,1 5-27 0,-1 0-24-1,4 7-8 2,4 2 22-2,-1 4 3-1,-2-1-2 4,3-4-28-5,-3-2 3 3,4-1-18 0,4-2 9 0,0-2-13 0,5-2-2-2,7 1-2 2,7-5-1 0,6 0 3-1,1 0-4 1,5-9-1 3,3-10-17-5,0-2 13-1,2-4-15 3,-1 1 21 0,-1-1-3 0,-10 4 3 0,-7 6 4-1,-7 4 0 0,-8 4 0 3,-5 2 5-4,-3 2-2-1,-3 3-1 3,2 0 20 0,2 0-22-2,3 0 15 2,3 0-10 1,4 0 0-1,0 0-1 0,2 0 1-3,8 0-8 4,1 0 11-2,7 0-11 1,3 0 6-1,2-8-6 1,1-4-13 0,1 1 6-2,-6 1-15 3,-5 2 13-3,-3 3 8 4,-4 0-11-6,-5 0 13 4,0 0 2 0,-4 2-5 0,0 1 8 0,0 2-3-3,1 0 3 5,2 0-2-3,-1 0 23 2,3 3-20-4,-2 7 25 3,5 0-28 0,5 0 4 0,4-2 0-2,10 0-4 2,7-3 4 0,4 0-5 0,6-3 0 0,-3-2 1-2,-6 3 13 4,-11-1-6-4,-11 1 30 0,-15 2-31 2,-5-2 16-1,-9-1-11 2,0 1 6-3,0-3-5 2,0 0-4 0,0 0-4-1,0 3-4 0,0-3-1 1,0 0 3 0,0 0-6 0,0 0-14-3,2 0-15 4,-2 0-47-1,0 0-44 0,0-13-58-1,0-13-253 0</inkml:trace>
    </iact:actionData>
  </iact:action>
  <iact:action type="add" startTime="25447">
    <iact:property name="dataType"/>
    <iact:actionData xml:id="d4">
      <inkml:trace xmlns:inkml="http://www.w3.org/2003/InkML" xml:id="stk4" contextRef="#ctx0" brushRef="#br0">11626 11746 596 0,'0'0'106'8,"0"0"-98"-3,0 0 9 4,0 0 69-1,0 0-34 0,0 0-12-2,0 0-32 1,3 0 4 2,-3 0-9-1,8 0 6-2,-4 0 0 3,8 4 4-2,0 6 1-1,2 1-6 2,5 2 13 0,1-2-20 0,2 0 5-2,1 0-3 2,5-2-3 0,-3-2 0 1,2-7 1-4,2 0-2 7,0 0 1-7,3 0-3 5,1-16-4-4,-4-2-2 0,2 6 5 3,-6-1 2-2,-2 2 1 2,-5 5 0-4,-3-2 1 4,-5 5 0-3,-3-1-1 0,0 2 4 2,-1 2 4 0,0-2-5 0,-1-1 9 0,4 3-10-1,0-2 6 0,3 1-6 2,7 1 3-2,2 0 1-1,4 0-4 2,1 0 5 0,1 0-5 0,0 0 5-1,2 0-4 1,6 3-2-1,-2-3 0 2,3 0-8-4,3 0-5 5,1 0-9-4,4-13 10 0,-4 5-11 2,0-2 22 0,-7 6 2 0,-5 4-7 0,-3 0 7 0,-4 14-2-2,-1 7 2 3,0 7 14-2,-1 1 2-1,-1 2-9 2,-3-7 10 0,-2-3-15-2,-1-7 11 2,-3-5-10 0,2-1 3 0,-2-4-7 0,2-2 0-2,2 0-3 3,3-2 3-2,1 0-2 3,2 0 6-6,1 0-5 4,-4 0 7 0,-2 0-6 0,-1 0 0-1,-2 0-3-1,-4 0 0 5,-3 0-1-7,0 0-2 4,0 0-28 0,4 0-21 0,2 10-84 0,-2 1-163-2</inkml:trace>
    </iact:actionData>
  </iact:action>
  <iact:action type="add" startTime="27573">
    <iact:property name="dataType"/>
    <iact:actionData xml:id="d5">
      <inkml:trace xmlns:inkml="http://www.w3.org/2003/InkML" xml:id="stk5" contextRef="#ctx0" brushRef="#br0">19160 17322 657 0,'0'0'176'10,"0"0"-176"-4,0 0-3 4,0 0 3-6,0 0 26 4,0 0-4 0,0 0-3 0,0 0-15-2,29 28 11 2,-16-10 4 0,-1-3-5-1,-4 1 11 2,6-1-15-3,-4 1 2 3,2 1-4-2,4-1 6-1,-3 0-10 2,3-4 3 0,0-4-2 0,1-3-10-2,-2-4 8 3,6-1-6-2,8 0 3-1,5-14 0 4,5-11 5-1,4-2-2-3,-3 2-2 5,-3 7 0-8,-5 3 3 4,-7 5-3 2,-4 4-1-1,-6 2 0 0,-2 4 0-3,-8 0-3 4,-1 0 7-2,0 0-3-1,0 0 3 2,3 0 16 0,2 7-4 0,3 1 4-2,3 7-12 4,3 1 15-4,4 2-4 4,1-3-11-6,3 1 0 4,0-3-5 0,2-1-6 0,-1-6 7-1,4-5-9 0,1-1 8 2,4 0-6-4,1-1-4 5,2-12 3-4,-2-1 2 3,-5 2-2-4,-7 4 2 3,-5 3 4 0,-7 2-6 0,-2 1 11 0,-1 2-12-3,-3 0 8 5,2 0-6-3,-2 0 0-1,1 0 3 2,4 0-1 0,0 0 5-1,10 0-8 2,10 0 12-3,8 0-11 2,8 0 8 1,9 0-10-2,1 0 3 1,2 0-3-2,-8 0-5 3,-6 0-19-4,-6 0 19 3,-8 0-3 0,-6 2 5 0,-2 4 16 0,-5-1-13-2,-3 0 10 3,-3 0-5-2,2 3 15 3,2 2-2-6,1 0 3 4,5 3-4 0,1-2 10 0,-2 1-16-2,1-3 19 2,-2-2-20 1,-4-3 9-2,-3-1-14 0,-5 2 4 0,-5-5 1 1,1 1-2-2,-5-1 6 1,0 2-9 2,0-2 14-2,0 0-14 2,0 0 18-4,0 0-17 5,0 0 2-3,0 0-3 2,0 0-2-4,0 0-17 3,0 0-5 0,2 0-14 0,-2 0-47-2,2 0 21 2,0 6-23 1,-2 7-11-2,0 1-167 2,0-1-196-4</inkml:trace>
    </iact:actionData>
  </iact:action>
  <iact:action type="add" startTime="30799">
    <iact:property name="dataType"/>
    <iact:actionData xml:id="d6">
      <inkml:trace xmlns:inkml="http://www.w3.org/2003/InkML" xml:id="stk6" contextRef="#ctx0" brushRef="#br0">10521 14140 568 0,'0'0'89'8,"0"0"-89"-2,0 0 0 2,0 0 27 0,0 0 54 0,0 0-34-2,74 6-19 2,-33 5 16 0,8 4-3 0,3 2-4-2,1 2-15 3,3-2 0-2,0-3-21 2,0-1 1-4,-2-4-2 3,4-4 1 0,-1-1-4-2,0-4 11 5,-2 0-8-6,-1 0 5 5,-1 0-5-3,-2 0 2-2,-6 0-4 3,-5 0 0 0,-4 0 2-2,-7 0 0 2,-4 0 6 1,-1 0-11-1,-2 0 10-1,1 0-7-1,5 0 11 4,-3 0-8-4,4 0-1 0,0 0 0 2,2 0 0 0,2 0-1 1,0 0 0-4,6 0 2 4,-1 0 1-2,-2 0 0 3,2 0-4-4,-4 0 3 0,-1 0-2 3,-4 0 0-2,-1 0 1 2,1 0-2-3,-5 0 4 2,-4 0-5 0,1 0 8 0,-2 0-7-3,5 0 4 5,1 0-4-4,0 0 2 4,8 0-1-5,3-4-1 2,4 1 2 2,6-5-4-2,2 0 8 0,3 0-3 1,-4 2 2 1,-4 4-6-3,-10 0 3 0,-8-1-5 3,-5 3 5-2,-8 0 0 1,-1 0 0-2,-7 0 1 2,2 0-3 0,-2 0 6 0,0 0-10-2,3 0 13 5,-2 0-9-6,2 0 2 1,2 0 0 2,-1 0-3 0,4 0 6 0,4 0-4 0,0 0 6 0,1 0-5-2,-1 0 3 3,1 0-6-1,-5 0 3-3,0 0-1 3,-4 0 0 0,-4 0 1-1,-1 0 1 0,-3 0 1 1,0 0-2 0,0 0 3 0,0 0 2-2,0 0-3 4,0 0 1-5,0 0-3 4,0 0 1-4,4 0-2 4,0 0 2-1,4 0-2-2,-2 0 3 3,-2 0-3-2,-1 0 5 3,-3 0-8-4,0 0 6 0,0 0-2 2,0 0 0 0,0 0 0 0,0 0 2-2,0 0 1 2,0 0 2 0,0 0-4 0,0 0 1-2,0 0 3 3,0 0-6-2,0 0 2-1,0 0 0 2,0 0-1 0,0 0 5 0,0 0-5-2,0 0 3 3,0 0 21-2,0 0-11 2,0 0 3-2,0 0-14-1,0 0 8 2,0 0-5 0,0 0 1 0,0 0-6-2,0 0 1 2,0 0-5 0,0 0 5 0,0 0-5-2,0 0 6 4,0 0-4-4,0 0 1 2,0 0 1-2,0 0 0 2,0 0 3 0,0 0-11-2,1 0 13 3,7 0-7-2,6 0 4 3,4 0-4-4,2-1 3 0,5-3-4 2,-2 0 5 0,2 3-2-1,4-1 0 0,0-1 4 1,6 3-11 0,-5-1 13 1,2-1-12-4,4-3-4 5,-3 0 4-4,3 0 3 2,1-1-15-2,-1 1 6 2,2 0-4 0,-2 4 15-2,-5 1-13 4,1 0 12-4,-6 0 1 4,2 0-1-4,-3 0-4 0,1 0 2 2,-4 4-1 0,-1-2-5 0,-2 1 8-2,-6-1 0 2,-2 0-2-1,-1-1 8 3,-3-1-9-5,-2 3 10 4,-1-3-9-3,2 0 4 1,-2 0 0 0,0 0-2 1,4 0 4 1,1 0-5-1,0 0 6-1,4 0-5 0,-2 0 5 2,1 0-6-2,-1 0 1-1,-1 0 1 2,-2 0-3-1,-1 0 4-1,-3 0-2 3,1 0 5-1,-1 0-10 0,3 0 14-1,-2 0-11 0,3 0 9 4,5 0-10-6,-1 0 5 3,4 0 0-2,3-3 0 2,-5 0 1 0,1 0-6-2,-3-1 10 4,1 0-5-4,-2 2 5 4,-6 0-10-6,4 2 7 4,-5 0-5 0,3 0 3 0,-2 0 0 0,2 0-2-2,2 0 5 2,2 0-6 0,1 0 6 0,0 0-1-2,2 0 0 3,2 0-4-2,-4 0 2-2,0 0-2 4,4 0 2-1,-7 0-1 0,2 0-3-3,0 0 8 6,-5 0-5-5,2 2 2 3,-4 0-2-4,1-1 2 3,1-1-1-1,3 3 0 2,-1-1 0-2,3-2-2 0,2 2 7 1,-1-2-10 1,2 0 11 0,1 0-11-5,2 0 11 5,-2 0-12-2,1 0 8-1,-3 0-4 2,-2 0 2 0,-5 0 0 0,0 0-1 0,-4 0 2-1,1 0-2 0,1 0 7 2,1 0-12-2,2 0 9-1,3 0-5 2,5 0 2 0,-3 0-1 0,4-2 1-2,0 0 0 3,-3-1 0-2,2 2 1 2,-3-1-2-5,1 2 3 7,-3-2-4-6,1 2 2 2,-4 0-3 1,-2 0 3 0,2 0 0 0,1 0-6-2,1 0 13 3,-1 0-9-2,2 0 7 2,1 0-7-2,1 0 3-1,-1 0-2 1,-1 0-2 2,1 0 2-3,-3 0 0 2,0 0 1 0,-3 0 1 0,2 0 3 1,-6 0-5-4,3 0 3 3,0 0-4 0,0 0-1 0,3 0 3-2,-1 0 0 2,2 0 2 0,3 0-4-2,0 0 4 4,2 0 0-4,-1 0-2 4,-2 0 0-6,1 0-1 4,-4 0 0 0,-2 0 2 0,2 0-2 0,-5 0 0-2,2 0 1 3,-2 0 1-2,0 0-1 2,1 0 0-4,-2 0 2 3,6 0-4 1,-3 0 3-4,2 0-1 3,1 0 0 0,-2 0 1 0,2 0-1 0,-3 0 1-1,0 0-1 0,0 0 2 3,-1 0-1-4,-1 0 1 0,0 0-4 2,0 0 4 0,-2 0 1 0,2 0-3-2,3 0 0 3,-1 0-1-2,0 0 3 2,1 0 0-4,0 0 1 3,-3 0-6 0,0 0 4 0,-2 0-1-2,0 0 0 2,0 0 0 0,0 0 6-2,0 0-5 3,0 0 21-2,0 0-17 2,0 0 7-2,0 0-11-1,0 0-2 2,0 0 1 0,0 0-1-2,0 0 1 2,0 0 0 0,0 0 0 0,0 0 4 1,0 2-5-4,0-2 2 3,0 0-2 0,0 0 2 0,0 0-3-2,0 0 1 3,0 0-4-2,0 0 1-1,0 0-12 3,0 0 9-2,0 0-28 3,0 2-10-4,0-2-39 0,0 1-23 3,-4-1-175-2</inkml:trace>
    </iact:actionData>
  </iact:action>
  <iact:action type="add" startTime="34625">
    <iact:property name="dataType"/>
    <iact:actionData xml:id="d7">
      <inkml:trace xmlns:inkml="http://www.w3.org/2003/InkML" xml:id="stk7" contextRef="#ctx0" brushRef="#br0">22302 14269 459 0,'0'0'79'9,"0"0"-64"-2,0 0-9-1,0 0 76 2,0 0 54 0,0 0-50-2,0 0-25 2,-25-30-31 0,25 30 12 0,0 0-23-1,0 0 27-1,0 0-9 3,0 0-7-1,0 0-15 0,0 0 5-2,0 0-5 2,0 0-1 0,0 0 0 0,0 0-12-1,0 0 6-1,0 0-5 4,0 0-2-5,0 0 3 3,0 0-8 0,4 0-1 0,9 0 5-2,3 5 1 2,8 0 3 0,4-2-8 0,5 0 9-1,7-3-10 0,4 0 14 3,5 0-9-3,4 0 0-1,3 0 0 2,-2 0-1 0,-2 0 1 1,1 0 0-4,-3 0 0 4,-3 0-3-2,-6 0 6 4,-4 0-5-6,2 0 6 2,-8 0-8 0,-4 0 6 1,-6 0-4-1,-9 0 2 0,-3 0 0 2,-5 0-2-3,-1 0 6 2,-3 0-1-2,0 0 2 1,0 0-8 2,0 0 6-3,0 0-6 2,0 0 0 0,0 0-11 0,0 0-77-2,0 0-88 3,0 0-305-2</inkml:trace>
    </iact:actionData>
  </iact:action>
  <iact:action type="add" startTime="36935">
    <iact:property name="dataType"/>
    <iact:actionData xml:id="d8">
      <inkml:trace xmlns:inkml="http://www.w3.org/2003/InkML" xml:id="stk8" contextRef="#ctx0" brushRef="#br0">16838 12903 371 0,'0'0'66'8,"0"0"-53"-2,0 0 44 2,0 0 3 0,0 0-18 0,0 0-23 0,-23 2 3-1,10 2-3 0,-6 4 6 1,-3 1 11-2,-6 4-8 3,-4 2 6-2,-4 4-12 1,-1-2 6-2,-3 2-11 2,-1-2 14 1,0 0-21-3,-3-2 10 2,-4 0-8 0,-2-2-8 1,-3 0 2-3,-2 0-5 0,-2-3 1 3,-3 1 3-2,-1-5-1 2,-6 0 1-4,-2-4 4 4,-3-2 0-1,-2 0-1 0,-2 0 4-2,2-8-8 3,-2-7 8-3,6-3-8 4,-4-7 24-5,1 0-18 2,1-2 14 1,-1-3-18 0,8-2-2-1,4 2 0 0,6-1-3 3,12 2-2-4,4 1 7 0,9-1-8 2,2-1 5 0,5-3-3 0,-1-3 2-2,6-1 7 2,-1-1-7 0,6-1-2 1,2 3 5-4,3 2 5 5,4-4 6-4,2 0-15 2,2-1 4-2,0-2-3 2,0 4-4 1,13-5-1-2,10 5 3 0,6-2 1 0,9 1-1 3,9 5-3-4,7-1 3 0,9 2 3 3,6 2-3-2,5 2 6 1,5-1-3-2,-3 1-5 3,-3 2 2-1,-5 3-1 0,-3 2-3-1,1 0 7 1,3 2-6-2,3 2 2 3,-1-2-8-4,1 3 11 3,-2 1-7 0,1-3 5 1,-6 2 0-3,-7 3-2 1,-10 6 2 3,-4 4 2-4,-4 3-1 0,-2 0-1 3,-1 3 6-2,3 20-15 1,4 9 12-1,2 8-3 0,1 5 0 1,-1 3-4 1,-2 1-1-4,-3-3 2 5,-2 0-4-4,-6-1 7 3,-1 4-3-3,-6-1 6 1,-5-1-3 1,-3 2 0 0,-5-2-3-1,-5-2 3 0,-3-3 1 3,0-7-1-4,-3-5 8 0,-2-4-14 2,0-3 12 0,0-3-12 0,0 0 1-2,0-3-28 2,-8 3-67 0,-7-7-163 1</inkml:trace>
    </iact:actionData>
  </iact:action>
  <iact:action type="add" startTime="38497">
    <iact:property name="dataType"/>
    <iact:actionData xml:id="d9">
      <inkml:trace xmlns:inkml="http://www.w3.org/2003/InkML" xml:id="stk9" contextRef="#ctx0" brushRef="#br0">23531 13579 280 0,'0'0'630'8,"0"0"-607"-4,0 0-18 4,0 0 5 0,0 0 12 0,0 0 20-2,0 0-35 2,-17-22-5 0,17 22-2 0,0 3 0-1,0 17-2 0,0 14 2 3,0-1 10-4,0 5-9 0,4-4 2 2,1 0 4 0,3-3-7 0,1-4 2-2,-1-8-2 2,-1-7 0 0,0-6-5 1,-2-6 1-4,11 0 4 3,4-6 4 0,9-22-2 0,7-11 12-2,0-4-12 3,-2-4-4-1,-1-1-8-1,-3 7-23 0,-4 3-62 0,-5 10-90 3,-7 9-274-4</inkml:trace>
    </iact:actionData>
  </iact:action>
  <iact:action type="add" startTime="39410">
    <iact:property name="dataType"/>
    <iact:actionData xml:id="d10">
      <inkml:trace xmlns:inkml="http://www.w3.org/2003/InkML" xml:id="stk10" contextRef="#ctx0" brushRef="#br0">21258 16264 680 0,'0'0'220'7,"0"0"-187"1,0 0-29 0,0 0 18-3,0 0 6 3,0 0 13 0,8-10-38 0,-5 10-3 0,3 14 3-1,2 10 4 2,3 5 8-3,-3-6-4 1,-2-5 0 1,1-6-6 0,-6-9 5 0,3-3-8-2,6 0-2 2,8-3 0 0,11-25 20 1,11-12 4-4,8-9-19 2,-2 0-5 3,-3 5-5-3,-3 3-11-1,-10 4-33 2,1 4-7 0,-13 2-105 0,-10 3-201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0" timeString="2020-10-27T02:17:06.885"/>
    </inkml:context>
    <inkml:brush xml:id="br0">
      <inkml:brushProperty name="width" value="0.05292" units="cm"/>
      <inkml:brushProperty name="height" value="0.05292" units="cm"/>
      <inkml:brushProperty name="color" value="#FF0000"/>
    </inkml:brush>
  </inkml:definitions>
  <iact:action type="add" startTime="3419">
    <iact:property name="dataType"/>
    <iact:actionData xml:id="d0">
      <inkml:trace xmlns:inkml="http://www.w3.org/2003/InkML" xml:id="stk0" contextRef="#ctx0" brushRef="#br0">15675 6609 233 0,'0'0'155'8,"0"0"-102"1,0 0 9-4,0 0 5 3,0 0-28 0,0 0 23 0,0 0-27-2,0 0-8 2,36 47 1 0,-29-45-20 0,-1 0 16-1,1-2-17 0,1 0-1 2,2 0-1-1,5 0-10-3,6 0 7 3,-1-2-2 0,4-8 2 0,-3 1 1-2,-2 1 1 3,-2 3-4-2,-2 1 0 2,-3 0 9-4,-2 4-13 3,-2 0 11 0,0 0-2 2,-1 0-1-6,-1 0-3 4,1 0 20 0,1 0-11 1,0 0 18-2,5 0-20-1,-2 0 19 5,6 0-22-6,-1 0 6 1,3 0-9 2,2 0 4 0,-1 0-5 0,2 0 0-2,-3-1 0 3,-2-4 3-2,2 4-5 3,-5 1 8-6,1 0-11 4,-4 0 10 0,-1 0-6 0,1 0 0-2,-3 0 1 2,0 0 1 0,2 0 3 0,-2 0 9 0,6 0-14-2,-1 0 19 3,-4 0-18-2,4 0 10-1,-1 0-11 2,2 0 0 0,0 0 0 0,3 3 1-2,-1 0-1 3,-1-2 5-2,2-1-7 3,-2 0 7-6,-2 0 4 4,-1 0-6 0,-1 0 7 0,-3 0-8-2,-2 0 4 2,-2 0-1 0,-1 0 0 0,-3 0-9 0,1 0 13-2,2 0-12 4,1 0 9-3,2 0-7-2,1 0 2 4,-3 0-1-2,3 0 0 2,-3 0 0-4,-3 0 0 4,2 0 4-2,-3 0 0 2,1 0 1-4,-1 0 2 3,0 0-6 0,3 0 1 0,-2 0-1-2,2 4-1 2,3-2 0 0,2 1 5 0,0-3-11 1,3 3 15-4,0-3-2 6,-2 1-6-6,0-1 3 1,0 0-2 2,2 3-3 0,-3-3 1 0,0 1 0-2,1-1 0 3,2 3 6-2,-2-3-6 2,7 0 6-4,3 0-5 3,2 0 2 0,5 0-6 0,4-11-1-2,1 2 1 2,1 0 1 0,-5 1-1 0,-3 3-7 0,-8 2 18-2,-6 1-16 4,1 2 13-4,-5 0-10 0,1 0 1 2,0 0 3 0,-2 0-8 0,3 0 9-2,1 7 0 3,2-2 5-2,-2 3-2 3,4-2 3-6,1 1-3 4,2-1 3 0,2-1-3 0,6 0-3-2,1 2-1 2,0-4 0 1,6-1 1-2,1-2-6 1,6 0-5-2,4 0 11 4,0-4-22-4,4-9 18 0,-2 0-8 2,-7 3 12 0,-6 2 0 0,-9 3-2-2,-4 4-2 4,-6 1 8-4,-4 0-1 4,1 0-1-6,-1 0 0 4,0 0 1 0,-2 0-3 0,3 3 2-1,1 0 3 0,3 2 3 2,3-3-7-2,6-1 7 2,3-1-7-4,2 0 11 6,4 0-11-6,3 0-2 1,-3 0-10 2,-2 0 10 0,2 0-9 0,-6 0 1-2,-5 0 7 3,0 0-10-2,-6-1 8 3,1-1 8-6,-3-3-4 4,1 4 7 0,-2-1-12 0,1 0 5-2,1 1 0 2,-1-1 0 0,3 2-2 0,-1 0-1 1,3 0 6-4,-2 0-11 4,2 0 14-1,2 0-12-3,0 2 8 3,2-2-4 0,0 0-1 0,-1 0 0-2,1 0 0 4,-4 0-9-4,-1 0 7 4,-5 0 7-6,5 0-9 4,-4 0 3 0,1 6 3 0,6 8-13-2,3 2 12 2,10-2 2 0,4 1 1 0,0-5 2 1,3-3 8-4,3-4-13 5,3-3 2-4,4 0-6 0,-3 0-8 2,1 0-8 0,-14 0 2 0,-9 0 4-2,-12 0 16 3,-10 0-10-2,-2 0 8 2,0 0 4-4,2 0 19 3,-2 0-7 0,0-3 14 0,2 3-17-2,2-2-4 2,3 0 2 0,4 1-8 0,-3-3 5 1,0 3 1-3,1 1-3 2,-8 0 0-1,2 0-3-1,-3 0 2 2,0 0-6 0,0 0 3 0,0 0-1-2,0 0-4 3,0 0 10-2,0 0 5 3,0 0-9-6,0 0 8 4,0 0-6 0,0 0 9 0,0 0-9-2,0 0 3 2,0 0-6 0,1 0 4 0,-1 0-9-1,0 0 14 0,0 0-15 2,0 0 12-2,0 0-12-1,0 0-1 2,0 0 6 0,0 0-14 0,0 0-1-2,0 0 3 3,0 0-22-2,0 0 9 2,0 0-25-4,0 0-9 3,0 0-20 0,0 0 13 0,0 0-68-2,3 0-5 2,-2-4-117 0</inkml:trace>
    </iact:actionData>
  </iact:action>
  <iact:action type="add" startTime="6419">
    <iact:property name="dataType"/>
    <iact:actionData xml:id="d1">
      <inkml:trace xmlns:inkml="http://www.w3.org/2003/InkML" xml:id="stk1" contextRef="#ctx0" brushRef="#br0">10857 9164 813 0,'0'0'39'8,"0"0"-39"1,0 0-7-3,0 0 7 1,0 0 39 1,0 0 4 1,46 21-30-3,-31-14 5 1,2 1-4 1,-1 0-13 0,5-1 21-1,3 0-19 0,-1-5 6 1,3-2-3 0,6 0-4-2,1 0 1 2,6-16-6 0,0-12-4 0,1-1 2-1,3-6-2 2,-6 4 6-3,-4 3-3 5,-5 4 8-8,-11 8-2 5,-9 7-2 0,-4 2-1 0,-4 7 1-2,0 0 5 2,3 0-3 1,1 0-1-2,2 8 11 2,6 8-1-4,-1 2 9 3,1-3-15 0,8-2 0-2,-2-4-2 2,3-2-5 0,6-6 2 1,5-1 0-3,5 0-5 3,8-11 2-3,3-6-3 5,-4 3 10-7,-6 5-10 3,-5 3 10 2,-7 6-8-1,-9 0-5-1,-8 0 7 0,-2 0 1 2,-5 0 1-3,2 0 18 1,-4 0-14 0,0 0 4 1,0 0 1 0,0 0-12-2,3 0 3 2,8 0-9 0,7 0-35 0,11 5-44-1,9-5-125 2,7 0-471-3</inkml:trace>
    </iact:actionData>
  </iact:action>
  <iact:action type="add" startTime="7972">
    <iact:property name="dataType"/>
    <iact:actionData xml:id="d2">
      <inkml:trace xmlns:inkml="http://www.w3.org/2003/InkML" xml:id="stk2" contextRef="#ctx0" brushRef="#br0">20280 9064 779 0,'0'0'30'7,"0"0"-28"2,0 0-2-2,0 0 45-1,0 0-26 2,0 0 13 0,17 7-32 0,0 14 31-2,2 3 0 2,-3 5 1 0,0-2-18 0,-4-4-2-2,-2-3-2 4,-2-6-10-4,-1-4 8 3,0-6-3-4,-3-1-2 3,-3-3 0 0,8 0-6 0,3 0 6-1,9 0-3 0,11-16 0 2,8-11-10-2,5-3 6-1,3-4-12 3,-4 5 10-2,-7 7 12 1,-8 8-10-2,-5 4 11 2,-12 4-9 0,-4 5 5 0,-1 1-3-2,-3 0 2 3,5 0 4-2,0 0 21 3,3 3-17-6,0 6 33 4,3 2-19 0,-2 3 14 0,-1-6-25-1,0 0 1 0,2-2-14 2,6-2-2-1,0-1 1-3,11-3 0 3,3 0-6 0,7 0 2 0,1 0 3-1,0 0-22 0,-2 0 6 1,-5 0-2 1,-5 0 10-3,-8-3-2 4,-3 1 7-4,-3 0-4 2,-7 1 18-3,2-4-12 4,-2 5 11-2,-1-5-9 1,0 2 10-1,3 3-1 0,3 0-7 3,6 0 3-4,0 16 13 0,5 2-17 3,0-1 14-2,-3-1-4 2,-1-5 4-3,-7-2-13 2,-3-4 2-1,-7-4 1 3,-4-1-8-6,0 0-11 5,0 0-52-2,-8-12-49 3,-24-7-294-5</inkml:trace>
    </iact:actionData>
  </iact:action>
  <iact:action type="add" startTime="8917">
    <iact:property name="dataType"/>
    <iact:actionData xml:id="d3">
      <inkml:trace xmlns:inkml="http://www.w3.org/2003/InkML" xml:id="stk3" contextRef="#ctx0" brushRef="#br0">19204 9562 669 0,'0'0'98'8,"0"0"-98"-2,0 0 0 2,0 0 43 0,0 0 21 0,0 0-6-2,101 21-19 3,-67-13-14-2,6-1 14 1,5-3-18-2,11-4 18 2,9 0-34 0,12 0 7 0,10-13-6-1,13-15-5 0,6-4-1 4,8-3-10-5,3 1 0 2,-6 3-14-1,-10 9 15 4,-17 5 9-6,-22 7-5 0,-13 7 6 3,-16 3-2 1,-10 0-3-1,-7 0 4-3,-7 0 3 6,-5 0 7-7,-1 0 25 5,-3 0-19-4,0 0 15 3,0 0-13 0,2 0 3 0,2 0-16-1,7 0-5 0,8 0 0 3,3 0 0-3,9 0 1-2,-5 0 2 3,0 0-6 0,-5-1 6 0,-7-2-13-1,-7 3 9 0,-3-1-2 1,-3 1-20 1,-1 0-7-4,0 0-29 4,0 0-17-2,0 0-52 1,-1 0-131-1,-18 0-280 0</inkml:trace>
    </iact:actionData>
  </iact:action>
  <iact:action type="add" startTime="10799">
    <iact:property name="dataType"/>
    <iact:actionData xml:id="d4">
      <inkml:trace xmlns:inkml="http://www.w3.org/2003/InkML" xml:id="stk4" contextRef="#ctx0" brushRef="#br0">8773 12281 602 0,'0'0'29'8,"0"0"-15"0,0 0 21 0,0 0 46-2,0 0-26 4,0 0-37-4,0 0-5 0,0 0-9 2,0 0 0 0,0 0-2 0,0 0 15-2,0 0-12 2,0 0 14 0,0 0-17 1,3 0 15-4,-1 0-3 3,0 5 2 0,2 0 5 0,5 5-8-2,-1-1 8 2,7 2-20 0,2 3 17 1,4-4-18-2,3 1 0-1,0-2 3 3,1-4-7-2,-2-2 4 0,-2-3-1 1,3 0-5 0,-4 0 12 0,-3 0-9-2,-2 0 4 3,-2 0-2-3,-4-8 2 3,2-1-1-3,-2 1 0 1,-1 2 0 1,0 1-4 0,-4 0 13-2,3 3-9 2,-3 1 7 0,2-1-5 0,1 2 1 0,1 0-5-2,1 0 7 5,-1 0-5-6,3 0 7 1,-3 0-5 2,2 0-1 0,2 0 7 0,4 0-1-2,0 0-5 3,5-3 1-2,0-4 5 3,2 0-8-6,2-2 0 4,-2-3 1 1,2 1-3-2,-1-2 9-1,-1 1-14 2,-5 4 13 1,-2 3-11-2,-4 1 9 1,0 4-8-2,0 0-2 4,-4 0 1-4,2 0 2 0,2 4 3 2,-1 6 9 0,1-1-6 0,0-1 19-2,-3 0-22 3,2-3 12-2,2-2-7 2,-5 0 1-4,9 0-4 3,-5-1-1 0,3 0 0 0,-1-1 8-2,0-1-12 2,0 0 9 1,-2 0-7-2,1 0 4 1,-5 0-4-2,-1 0 1 5,-7 0 0-6,0 0-2 1,0 0 8 2,0 0-5 0,0 0 6 0,0 0 2-2,0 0-7 3,0 0-4-2,0 0-4 2,0 0-28-4,0 0-24 3,7 0-51 0,-6 0-76 0,3 2-284-2</inkml:trace>
    </iact:actionData>
  </iact:action>
  <iact:action type="add" startTime="13597">
    <iact:property name="dataType"/>
    <iact:actionData xml:id="d5">
      <inkml:trace xmlns:inkml="http://www.w3.org/2003/InkML" xml:id="stk5" contextRef="#ctx0" brushRef="#br0">23193 12444 435 0,'0'0'93'9,"0"0"-89"-4,0 0 2 3,0 0 56 0,0 0 15 0,0 0-42-2,0 0-7 2,0 4-20 0,0-2 21 0,0-2-12 0,0 0 9-2,0 0-11 2,0 2 6 0,0-2 4-2,0 0-16 2,0 1 10 0,0 2-18 1,0 2 18-4,0 2-12 4,4 1 18-2,1 0-12 2,2 0 6-4,-3-3-15 3,2-1 1 0,-2-3-6 0,3-1 8-2,-1 3-8 2,3-3 8 1,1 0-2-2,7 0-4 1,6 0 1-2,2-10-2 2,7-3 0 0,0-1 0-1,-2 6-1 0,5-4-2 1,-6 4 3 0,-2 1-4-1,-2 1 8 2,-7 1-6-3,-3 2 3 3,-4 1-2-4,-5 2 1 3,-2 0 0 0,-1 0 10 0,-3 0-8-2,8 0 12 2,2 0-13 1,8 13 35-2,4 5-25 1,-1-5 5-2,5 2-8 2,-4-4-1 0,-1-1-1-2,2-5 0 2,-2-1-9 0,3-4 9 0,0 0 3-2,1 0-7 4,2 0 3-4,-3 0-5 5,8-11 0-8,-1 0 0 5,5 1-1 0,1-1-5 0,2 4 12-1,-2 3-15 0,-1 2 19 2,-3 2-18-2,-1 0 14 1,-4 0-6-2,-6 0 0 2,-3 0 2 0,-4 2-2-2,-6-2 6 2,-5 0-13 0,-3 0 3 0,-1 0-18-2,0 0-86 3,-5-16-144-2</inkml:trace>
    </iact:actionData>
  </iact:action>
  <iact:action type="add" startTime="14940">
    <iact:property name="dataType"/>
    <iact:actionData xml:id="d6">
      <inkml:trace xmlns:inkml="http://www.w3.org/2003/InkML" xml:id="stk6" contextRef="#ctx0" brushRef="#br0">22298 12029 193 0,'0'0'169'7,"0"0"-42"2,0 0-50-4,0 0 2 3,0 0-34 0,0 0-12 0,-1 4-26-2,1 0 11 2,0 0-4 1,0 1 29-2,0-2-26-1,1-1 9 2,2-2 1 0,-3 3 3 0,1-3-8-2,2 5-16 2,1-2 8 0,2 5-4 0,5 0 10-2,1-2-16 4,1-1 13-4,2-1-12 3,0 1 0-4,-1-3-5 3,1-2 0 0,-1 0 4 0,-2 0 1-1,2 0 0 0,0 0-2 3,-2 0 5-3,4-2-3 1,-1-3-2-2,-1 1-1 3,1-1-1-2,-3-1-1-2,1 2 2 3,2 0-9 0,-5 1 14 0,5 1-7-1,-3-1 8 2,-2 0-9-2,1 1 1 1,0-1 0-3,-5 3 0 3,2-3 2 1,-1 1-1-2,-3 0 2 1,0 2 5-2,0 0-4 3,0 0 8-2,-2-1-12-1,1 1 14 2,-3 0-13 0,2 0 2 0,-2 0-1-2,0 0 0 2,0 0 8 0,0 0-7 0,0 0 0-2,0 0 4 4,0 0-5-4,0 0 3 2,0 0-3-2,0-5-1 2,0 2-1 0,0-6-29 0,0-7-48-1,-11-2-112 0,-8-3-305 3</inkml:trace>
    </iact:actionData>
  </iact:action>
  <iact:action type="add" startTime="18600">
    <iact:property name="dataType"/>
    <iact:actionData xml:id="d7">
      <inkml:trace xmlns:inkml="http://www.w3.org/2003/InkML" xml:id="stk7" contextRef="#ctx0" brushRef="#br0">22476 11336 585 0,'0'0'99'9,"0"0"-99"-3,0 0 0 0,0 0 15 2,0 0 23 0,0 0-17 0,0 0 8-2,-9-87-28 3,9 54 36-2,0-2-17 2,0-7 4-4,0-7-15 3,-3-6 11 0,2-5-20 0,1-2 4-2,0-1 2 2,0 3-6 0,0 2 17 1,16 1-15-1,8-5 7-2,5 3-6 5,7-5 4-6,2-1-6 1,7 1 0 2,7 4 1 1,1 4 0-1,2 5 15-2,-4 9-16 2,-2 2 30 0,-2 6-22 1,-3 2 7-4,1 2-15 5,0 4 3-4,0 4-4 5,0 1 0-10,0 3-3 7,4 0 10 1,3 2-13-2,4 2 12 2,4 5-8-4,3 4 7 6,0 5-8-6,-2 0 3 2,-4 0-9 0,-7 5 3 2,-5 8 6-2,-5 2-3-1,-7-2 1 4,-5 0-7-4,-4 1 18 4,-1 0-14-5,-2 2 8 2,0 1-6 2,-1 4 3-2,-3 5 0-1,2 3-3 2,-6 6 9 0,-1 1 0 0,-3 1-5 0,-1-4 17-2,-4 3-17 5,-4 2 16-5,0 1-5-1,0 7-2 3,0 1 12 1,0 6-13-2,-10 4 17-1,-5-2-11 3,3-1 19-1,-1-7-26 1,1-4 20-5,3-8-16 4,3-4-1 0,4-12-11 1,-1-5 0-3,2-6-3 2,1-5 8-1,0-1-10 1,0-2 13-1,0 0-16 0,0 0 3 3,0 0-6-4,-3 0-22 0,3 0-12 2,-5 0-32 0,-6 3-60 0,-6-3-64-2,-2 0-333 4</inkml:trace>
    </iact:actionData>
  </iact:action>
  <iact:action type="add" startTime="19358">
    <iact:property name="dataType"/>
    <iact:actionData xml:id="d8">
      <inkml:trace xmlns:inkml="http://www.w3.org/2003/InkML" xml:id="stk8" contextRef="#ctx0" brushRef="#br0">23855 10777 655 0,'0'0'118'8,"0"0"-118"-2,0 0 38 2,0 0 26 0,0 0-42 0,0 0-13-2,7-2-5 3,1 2 17-2,6 6 5 2,-1 11 21-4,2 5-20 3,-3 3-3 0,1 5-3 0,-2-4-12-2,-6-1 8 2,4-8-16 0,-3-7 5 0,-1-8 2-1,3-2-5 0,9 0 3 3,7-29 17-4,8-14-12 0,4-13-9 2,0-2-2 1,-3 3-9-2,-4 3 0-1,-1 8-41 4,-7 8-11-3,-2 8-61 2,-5 10-82-4,-3 11-474 2</inkml:trace>
    </iact:actionData>
  </iact:action>
  <iact:action type="add" startTime="19867">
    <iact:property name="dataType"/>
    <iact:actionData xml:id="d9">
      <inkml:trace xmlns:inkml="http://www.w3.org/2003/InkML" xml:id="stk9" contextRef="#ctx0" brushRef="#br0">24394 10502 883 0,'0'0'70'10,"0"0"-69"-6,0 0 22 4,0 0 33 0,0 0-36 0,0 0-20-2,-8 8-1 2,8 18 1 0,0 8 24 0,4 1-13-1,-2-5 24 0,-2-3-17 1,2-6-6 0,-2-9-12-2,2-6 0 2,2-4-12 0,0-2-38 0,7 0-13-2,4 0-12 3,3-19 38-2,3-8-31 3,-2 1 22-6,-6 5 24 4,-5 10 22 0,-4 7 2 0,-4 4 10-2,0 0 21 2,0 0-12 0,3 18 30 0,1 8-9 0,2 2 24-2,5-5-48 3,1-7-2-2,5-10-16-1,4-6 0 3,5-1 7-2,3-27-2 1,3-9-10-2,-6-4-22 4,-5 5 15-4,-7 8-15 4,-6 10-7-6,-4 13-20 4,-3 5-4 0,2 0-30 0,-3 18-55-2,0 16 141 2,0 6 1 1,0-2-4-2,0-3-5 2,0-10 5-4,0-7 10 3,0-8 32 0,0-2 43-2,2-5-5 2,-2-3-15 0,0 0-28 0,0 0 15-2,2 0-34 3,4 0 6-2,2 0-19 2,5 0 7-4,0 0-4 3,0 0-3 0,-3 0 0 0,1 0 2-2,1 7 9 2,-1 12-3 0,-1 4 26 0,-3 1-31 0,-6-2 22-1,-1-2-25 2,0-5 0-3,0-4 0 0,0-5-9 2,0-4-16 0,0-2-55 0,0 0-43-2,0-10-136 4</inkml:trace>
    </iact:actionData>
  </iact:action>
  <iact:action type="add" startTime="20521">
    <iact:property name="dataType"/>
    <iact:actionData xml:id="d10">
      <inkml:trace xmlns:inkml="http://www.w3.org/2003/InkML" xml:id="stk10" contextRef="#ctx0" brushRef="#br0">24895 10741 518 0,'0'0'373'7,"0"0"-285"0,0 0-32 0,0 0 53 0,0 0-61 1,0 0-48 0,0-27-86-2,8 6-59 2,8-7-220 0</inkml:trace>
    </iact:actionData>
  </iact:action>
  <iact:action type="add" startTime="20707">
    <iact:property name="dataType"/>
    <iact:actionData xml:id="d11">
      <inkml:trace xmlns:inkml="http://www.w3.org/2003/InkML" xml:id="stk11" contextRef="#ctx0" brushRef="#br0">25047 10119 863 0,'0'0'108'8,"0"0"-108"-2,0 0 0 2,0 0-4 0,0 0 0 0,0 0 4-2,49 88-27 4,-49-57 21-4,0 1 6 4,0-3 9-6,-18-6 29 4,0-5 14 0,5-10 7 0,9-2 6-2,4-6-22 2,0 0-24 0,0 0-19 0,12-6-18 0,23-13 6-2,22-8-86 2,15 3-74 0,9 11-289 0</inkml:trace>
    </iact:actionData>
  </iact:action>
  <iact:action type="add" startTime="21945">
    <iact:property name="dataType"/>
    <iact:actionData xml:id="d12">
      <inkml:trace xmlns:inkml="http://www.w3.org/2003/InkML" xml:id="stk12" contextRef="#ctx0" brushRef="#br0">22349 12487 666 0,'0'0'73'6,"0"0"-73"4,0 0-1-4,107-3 1 4,-51 1 68-6,12 2-18 4,11 0-13 0,9 7-21 0,15 10-1-1,13 4 10 0,10 0-18 2,18-3 28-2,16 2-29 2,16-5 3-4,10-1-5 3,5-1-1 0,-8-4-3-2,-17-3 0 2,-21 1-5 0,-30-1 1 0,-30-5 2-2,-28 1-21 5,-25-2 10-6,-21 0-21 4,-11 0 0-4,0 0-20 3,-35 0-37 0,-14-13-162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0-27T02:17:06.885"/>
    </inkml:context>
    <inkml:brush xml:id="br0">
      <inkml:brushProperty name="width" value="0.05292" units="cm"/>
      <inkml:brushProperty name="height" value="0.05292" units="cm"/>
      <inkml:brushProperty name="color" value="#FF0000"/>
    </inkml:brush>
  </inkml:definitions>
  <iact:action type="add" startTime="4196">
    <iact:property name="dataType"/>
    <iact:actionData xml:id="d0">
      <inkml:trace xmlns:inkml="http://www.w3.org/2003/InkML" xml:id="stk0" contextRef="#ctx0" brushRef="#br0">12556 7507 0,'47'0'90,"-23"0"-20,23 0-53,-24-24-9,1 24-1,0 0 2,-1 0-2,1-24 2,23 24 22,0 0-24,0 0 3,1 0-3,-1 0 2,-24 0-2,1 0 0,0-47 2,-1 47 7,1 0 48,-1 0-56,25 0 55,-25 0-30,1 0-18,-1 0-14,1 0 22,23 24 2,0-1-17,-23-23 1,118 24 7,-72 0-9,25-24 2,23 23 8,-24-23-11,-94 24 2,71-24 0,-24 23 8,0-23 32,-23 0-32,-24 24-8,24-24 152</inkml:trace>
    </iact:actionData>
  </iact:action>
  <iact:action type="add" startTime="5840">
    <iact:property name="dataType"/>
    <iact:actionData xml:id="d1">
      <inkml:trace xmlns:inkml="http://www.w3.org/2003/InkML" xml:id="stk1" contextRef="#ctx0" brushRef="#br0">13665 10268 0,'24'0'53,"-1"0"-45,24 0 7,48 0-7,-72 0 0,72 0 0,117 0 9,-117 0-10,23 24 1,0-24 0,47 24-1,-71-24 3,24 23-2,0-23-1,-47 47 1,23-47 1,-23 24-2,24-24 3,70 0 9,-94 0-16,47 0 5,-24 0 0,-23 0-1,0 0 2,23 0-2,0 0 1,24 0 0,-47 0 1,47 0-2,-47 0 2,47 0-1,-24 0 0,48 0 9,-24 0-11,-23 0 3,-1 0-1,-23 0 0,-24 0-1,47 0 2,1 0-2,-48 0 2,47 0-2,-23 0 3,-24 0-4,48 0 2,-24 0 1,-1 0-1,-22 0 0,-1 0 0,-24 0 0,25 0 0,22 0-1,-46 0 10,23 0-10,0 0 1,48 0 1,23 0-1,0 0 0,0 0 0,47 0 0,-47 0 0,47 0 0,-70 0 0,-25 0 0,-22 0 1,22 0-3,-46 0 3,47 0-2,-48 0 1,48 0 1,47 0-2,47 0 1,-47 0 0,48 0 0,70 0 0,-118 0 1,0 0-2,-71 0 2,-24 0-2</inkml:trace>
    </iact:actionData>
  </iact:action>
  <iact:action type="add" startTime="8740">
    <iact:property name="dataType"/>
    <iact:actionData xml:id="d2">
      <inkml:trace xmlns:inkml="http://www.w3.org/2003/InkML" xml:id="stk2" contextRef="#ctx0" brushRef="#br0">14703 13573 0,'-23'0'32,"70"0"39,0 0-62,24 0-1,0 0 0,-48 0-1,72 0 2,-24-23-1,-24 23 0,24 0 0,-24-24 0,-47 0-1,23 24 2,1 0-2,0 0 74,23 0-65,-24 0 16,1 0 112,23 0-136,0 0 1</inkml:trace>
    </iact:actionData>
  </iact:action>
  <iact:action type="add" startTime="10107">
    <iact:property name="dataType"/>
    <iact:actionData xml:id="d3">
      <inkml:trace xmlns:inkml="http://www.w3.org/2003/InkML" xml:id="stk3" contextRef="#ctx0" brushRef="#br0">19778 13361 0,'23'0'106,"1"0"-89,-1 0-11,25 47 3,-25-47-2,1 0 0,-1 0 2,25 24-2,-25-24 2,24 0-1,1 0 0,-1 23 0,24-23-1,-48 0 2,72 0 5,-48 0-12,0 0 6,-23 0-1,46 0 3,-46 0-3,0 0 9,-1 0-7,1 0-3,-1 0 10,1 0-8,47 0 1,-48 0-2,25 0 1,-1 24 0,-24-24 0,25 0 1,-25 0-1,48 23-1,-47-23 1,23 24 0,47-24 0,-23 24 0,23-24 0,-23 0 0,24 0 1,23 23-2,-24-23 2,0 0-1,-23 0 1,0 0-3,-24 0 4,0 0 7,-23 0-12,47 47 11,47-23-7,0-24-2,23 24 1,1-24 0,23 0 0,-47 0 1,-23 0-1,-48 0 0,-24 0 8</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0-27T02:17:06.885"/>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8819" units="cm"/>
      <inkml:brushProperty name="height" value="0.35278" units="cm"/>
      <inkml:brushProperty name="color" value="#FFC000"/>
      <inkml:brushProperty name="tip" value="rectangle"/>
      <inkml:brushProperty name="rasterOp" value="maskPen"/>
    </inkml:brush>
    <inkml:context xml:id="ctx1">
      <inkml:inkSource xml:id="inkSrc19">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1" timeString="2020-10-27T02:17:06.885"/>
    </inkml:context>
    <inkml:brush xml:id="br2">
      <inkml:brushProperty name="width" value="0.05292" units="cm"/>
      <inkml:brushProperty name="height" value="0.05292" units="cm"/>
      <inkml:brushProperty name="color" value="#FF0000"/>
    </inkml:brush>
  </inkml:definitions>
  <iact:action type="add" startTime="14025">
    <iact:property name="dataType"/>
    <iact:actionData xml:id="d0">
      <inkml:trace xmlns:inkml="http://www.w3.org/2003/InkML" xml:id="stk0" contextRef="#ctx0" brushRef="#br0">5240 6185 0,'0'-48'23,"23"48"17,24 0-23,-23 0 49,0 0-59,-1 0 1,1 0 2,-1 0 3,25 0 10,-25 0-14,1-23 7,-1 23-1,1 0-7,0 0 8,-1 0-8,24-24 0,-23 24 0,23 0 7,-23-23-7,47 23 17,-48 0-8,1 0 54,-1 0-63,1 0 0,23 0 1,-23 0 7,-1 0-9,25-24 8,-48 0 2,23 24-1,1 0-9,-1 0 2,25 0-1,-25 0-1,72 0 2,-72 0-2,24 0 3,-23 0-4,0 0 4,23 0 12,-24 0 19,-23-23 167</inkml:trace>
    </iact:actionData>
  </iact:action>
  <iact:action type="add" startTime="16553">
    <iact:property name="dataType"/>
    <iact:actionData xml:id="d1">
      <inkml:trace xmlns:inkml="http://www.w3.org/2003/InkML" xml:id="stk1" contextRef="#ctx0" brushRef="#br0">19612 6255 0,'24'0'359,"23"0"-351,-23 0 8,23 0-8,-23 0-1,-1 0 12,1 0-12,23 0 9,-23 0-9,-1 0 2,1 0-1,-1 0 0,1-23 7,23 23-7,-23 0 8,23 0-8,-23-47 0,-1 47 8,24 0-8,-23 0 7,0 0-6,-1 0-1,1 0-1,-1 0 2,25 0 7,-25 0-7,-23-24 8,24 24-3,23 0 4,-23 0-4,-1 0-6,1 0-1,-1 0 9,1 0-8,-24-24 0,47 24 2,0-23-3,-47-1 8,48 24 34,-25 0-41,1 0 16,23 0-15,-23 0 38,-1 0-31,1 0-1,-1 0-7,1 0 1,23 0-1,-23 0 0,-1 0 23,25 0-14,-25 0-7,1 0-5,23 0 6,-23 0-6,46 0 5,-46 0-4,23 0 5,-23-23-5,-1 23 2,48 0 0,-47 0 15,-1 0-7,1 0-7,0 0-1,-1 0 0,24 0 7,-23 0-6,0 0 6,23-24-5,-24 24 22,1 0-24,0 0 0,-1 0-1,1 0 3,23 0-5,0 0 3,-23 0 0,23 0 0,0-47 0,-23 47 16,-1 0-8,1 0-8,23 0 9,0 0-10,1 0 1,-25 0 0,24-24 1,-23 24-2,0 0 3,-1 0-3,24 0 9,1 0 0,46 0-6,-23 0-4,47 0 1,-24 0 1,24 0 1,-47-23-1,23 23-1,-46 0 1,-1 0 0,-24 0 1,1 0 14,0 0-6,-1 0-9,48-24 11,-71 0-14,24 24 4,23 0-1,-24 0 16,1 0 7,0 0-16,-1 0 1,1 0 0</inkml:trace>
    </iact:actionData>
  </iact:action>
  <iact:action type="add" startTime="21337">
    <iact:property name="dataType"/>
    <iact:actionData xml:id="d2">
      <inkml:trace xmlns:inkml="http://www.w3.org/2003/InkML" xml:id="stk2" contextRef="#ctx0" brushRef="#br0">20273 7672 0,'24'0'183,"-1"0"-166,1 0-9,23 0 8,-23 0-9,23 0 19,-23 0-21,-1 0 20,1 0-7,-1 0 3,25 0-4,-25 0-9,24 0 0,24 0 0,-24 0 7,-23 0-5,23 0-4,-23 0 5,-1 0-6,1 0 5,0 0-4,46 0 11,-46 0-2,47 0-7,-48 0 0,48 0 0,-47 0 0,-1 0 0,1-24 1,0 24-2,-1 0 9,24 0 0,1 0 10,-25 0-20,24 0 4,-23 0-4,0 0 4,-1 0-4,1 0 4,23 0 20,-23 0-22,-1 0 9,24 0-10,-23 0 1,47 0 0,-48 0 9,1 0-9,0 0 7,-1 0 2,1 0 7,23 0-8,-23 0-6,-1 0 5,1 0-8,23 0 2,-23 0 6,-1 0-7,1 0 7,-1 0-7,25-23 1,-1 23-2,0-24 1,0 24 1,24 0-2,-47 0 1,70-24 0,-47 24 0,0 0 0,24-47 0,-47 47 1,-1 0-2,1 0 3,47-23-3,0 23 18,-24 0-7,0 0-14,-23-24 12,-1 24 1,1 0-2,-1 0-7,1 0 8,23-47-8,-23 47 1,47 0-1,-24 0-1,24 0 1,-48 0 1,48 0-1,-47-24-1,-1 24 9,1 0-6,-1 0-4,1 0 3,0 0-2,23 0 3,-24-24 4,25 24-6,-25 0 1,24-47-2,-23 47 9,0 0-7,-1 0 23,24 0-25,-23 0 10,0 0-10,23 0 3,-24 0-4,1-23 4,23 23-4,-23 0 5,-1 0-6,1 0 5,0 0-4,-24-24 4,23 24 5,24 0-8,-23 0 10,23 0-10,-23 0 1,23 0 0,-23 0 0,23-47 0,-24 47 8,1 0-8,0 0 1,-1 0-1,48 0-1,-24 0 3,0 0-4,48 0 4,-48 0-4,47-24 5,-70 24-6,23 0 6,-23 0 11,-1 0-6,1 0-8,23 0 0,24 0-1,-24 0 1,71 0 0,-23 0 1,-1 0-2,24-23 1,-94 23 0,23 0 1,-24 0 14,1 0 90,23 0-103,-23 0-3,-1 0 0,25 0 1,-25 0 0,24 0 0,-47 23 8,24 1 8,0-24-16,-1 23 1,-23 1 6,0 0 128,0-1-22,0 1-105,-23-24 9,-1 0-15,24 23-4,-47-23 10,23 0-9,-23 24 9,23-24-8,1 0 1,-48 0-2,47 0 2,1 0-3,-24 0 5,-48 24-6,48-24 5,-47 23-4,23-23 4,0 0-4,-23 0 3,46 0-2,-22 0 1,-25 0 1,1 0-2,23 0 1,0 0 0,-23 0 0,-1 0 0,25 0 0,-1 0 0,-24 0 1,25 0-2,-25 0 2,24 0-2,-47 0 2,24 0-2,23 0 3,-23 0-4,23 0 3,0 0-2,-23 0 3,-1 0-4,-23 0 2,48 0 0,-48 0 0,47 0 1,-47 0-2,47 0 2,0 0-2,24 0 2,-24 0-2,0 0 1,24 0 1,0 0-1,23 0-1,-23 0 2,0 0-2,0 0 3,0 0-4,-24 0 4,47 0-4,-47 0 6,48 0-8,-48 0 8,24 0-7,0 0 4,23 0-3,-23 0 2,23 0 0,-23 0 0,23 0 1,-23 0-1,24 0-1,-1 0 2,-23 0-2,0 0 9,23 0-8,-47 0 17,48 0-18,-1 0 2,-23 0-2,0 0 3,-24 0-4,0 0 11,47 0-7,-46 0-5,46 0 6,0 0-6,-46 0 3,46 0 0,-23 0 8,23 0-8,1 0 9,-25 0-9,1 0 7,24 0-7,-1 0 0,0 24 0,1 0 9,-1-24-8,1 0-3,-1 0 5,24 23-6,-71-23 6,48 0 10,-25 47-12,25-23 7,-24 0 7,23-24-6,-23 23 6,23 1-7,1-1 1,-1 1 62,24 0-55,24-1 1,46-23-9,1 0-9,-24 0 1,24 0 0,-24 0 0,24 0 0,24 0 0,-48 0 0,71 0 1,23 0-2,-23 0 2,0 0-2,71 0 2,-118 0-2,47-23 3,-24 23-4,-46-24 5,-25 0-6,1 24 4,23 0-2,24 0 1,0 0 0,-1 0 0,48 0 0,48 0 0,-25-47 1,-23 47-2,0-23 1,-23 23 0,-25-24 0,25 24 0,-24 0 9,-48 0-9,24 0-1,1 0 2,22 0-2,25 0 2,-24 0-1,-24 0 0,71 0 0,-71 0 2,47 0-5,-46 0 4,-25 0-2,24 0 2,-23 0-2,23 0 1,24 0 8,-47 0-8,46 0 0,-22 0 0,-1 0 0,47 0 0,-70 0 1,-1-24-1,25 24-1,-25 0 2,1 0 8,47 0-11,-48 0 4,72 0-4,-25 0 4,-22 0-4,46 0 6,0 0-8,-70 0 5,23 0-2,-23 0 2,-1 0 38,25 0-39,-25 0 0,1 0 0,-1 0 0,48-47 0,0 47 9</inkml:trace>
    </iact:actionData>
  </iact:action>
  <iact:action type="add" startTime="28314">
    <iact:property name="dataType"/>
    <iact:actionData xml:id="d3">
      <inkml:trace xmlns:inkml="http://www.w3.org/2003/InkML" xml:id="stk3" contextRef="#ctx0" brushRef="#br0">3446 4768 0,'0'-23'8,"0"-1"6,0 0 10,24 24 0,-1 0-7,24 0-10,-23 0 0,47 0 2,-48 0-1,95 0 0,-23 0 0,-1 0-1,-23 0 3,-24 0-4,48 0 4,-48 0-4,24 0 4,-24 0-4,24 0 4,-1 0 5,-22 0 0,-25 0-7,48 0 0,23 0 1,1 0-1,-24 0 0,47 0 0,-48 0 0,25 0-1,23 0 1,-71 0 1,0 0-1,48 0 0,-72 0 8,48 0-7,-47 0-3,46 0 4,-46 0-3,70 0 2,1 0-3,-1 0 3,-47 0-1,24 0-1,24 0 1,-72 0 1,1 0-2,23 0 9,-23 0 0,-1 0-8,24 0 0,1 0 0,46 0 0,-23 0 0,-24 0 1,24 0-2,-47 0 2,46 0-2,-46 0 3,23 0-4,-23 0 5,-1 0-6,72 0 5,-1 0-4,48 0 3,-24 0-2,47 0 1,71 0 0,-118 0 0,0 0 0,0 0 0,-71 0 0,24 0 0,-47 0 9,23 0-9,0 0 15,24 0-14,0 0-2,-1 0 3,25 0-3,-24 0 2,-1 0-3,1 0 3,-24 0-2,1 0 2,22 0-2,-22 0 10,46 0-9,-47 0-1,0 0 1,24 0 0,-24 0 0,48 24 0,-72-24 0,1 0 0,0 0 0,-1 24 32,1-24-32,23 0 1,-23 0-2,23 0 4,0 0-5,0 0 3,-23 0 7</inkml:trace>
    </iact:actionData>
  </iact:action>
  <iact:action type="add" startTime="37048">
    <iact:property name="dataType"/>
    <iact:actionData xml:id="d4">
      <inkml:trace xmlns:inkml="http://www.w3.org/2003/InkML" xml:id="stk4" contextRef="#ctx0" brushRef="#br0">13500 4603 0,'23'0'64,"1"0"-55,23 0-2,48 0 9,-48 0-8,24-24-1,-1 24 3,25 0-4,-72 0 6,72 0-8,-48 0 8,-23 0-7,23 0 4,-24 0 6,1 0-7,0 0 0,-1 0-1,24 0 2,-23 0-2,0-23 9,23 23-7,0-47 7,0 47-1,-23 0 2,-1 0-9,25-24 9,-25 24-1,24 0-10,-23 0 3,23 0-2,-23 0 2,-1 0-2,1 0 1,23 0 1,-23 0-2,-1 0 1,25-24 1,-1 24-1,0 0-1,-23 0 1,-1 0 0,24-47 0,1 47 0,22-23 0,-46 23 9,0 0-10,23 0 2,-24 0-2,1 0 2,0 0-1,-1 0 1,1 0-2,-1 0 1,25 0-1,-25 0 10,24 0-10,-23 0 2,23 0-2,-23 0 1,23 0 0,47 0 1,-23 0-2,24 0 2,-25 0-2,48 0 1,-47 0 0,24 0 0,-1 0 0,-47 0 1,0 0-2,1 0 2,-25 0-2,1 0 2,23 0-2,48 0 10,-25 0-6,25 0-7,23 0 6,47 0-4,-141 0 2,94 0 0,-24-24 0,0 24 0,-46-24 1,-25 24-2,24 0 1,-23 0 0,0 0 0,-1 0 0,1 0 0,47 0 1,-24 0-1,-24 0 0,25 0 0,46 0 1,-70-23-3,23 23 4,0 0-4,0 0 5,-23 0-6,47 0 5,-24 0-4,71 0 4,-24 0-3,24 0 0,0 0 1,-23 0 0,-48-24 0,47 24 0,-23 0 0,-47-24 1,-1 24-2,24 0 1,-23 0 0,23 0 0,0 0 0,48 0 0,-48 0 1,47 0-2,-23 0 2,24 0-2,-25 0 2,-22 0-1,-1 0 2,0 0-4,-23 0 9,-1 0-4,1 0 3,-1 0-7,1 0 1,47 0 0,-24 24 1,-23-24-2,23 0 1,-24 0 1,1 0 6,0 24 17,-24 23-7,23-23-16,24 46-2,24 1 3,0 0-4,-47-24 3,-1-47-2,24 47 0,-23-23 2,-48-24 135,-46 0-136,-1 0 1,0 0-2,-47 0 4,-71 0-6,48 0 2,-25 24 2,96-1-1,-72-23 0,24 47-1,47-47 2,-47 0-1,0 0 0,-71 0 0,48 0 0,-1 0-1,-23 0 2,0 0-1,47 0 0,-71 0-1,47 0 2,95 0-2,-47 0 3,-1 0-4,1 0 4,47 0 6,-24 0-8,0 0 1,0 0-4,-23 0 4,-24 0-2,24 0 2,-24-23-2,0-1 1,-1 24 0,25-47 0,23 47 1,-23 0-2,23-24 1,24 24 0,-48-23 0,-23-1 0,24 24 0,-24 0 1,-47-47-1,23 23-1,24 24 3,0 0-4,-23-23 3,93 23-2,-46 0 3,23 0-4,24 0 4,23 0-4,-23 0 2,0 0 0,23 0 0,-23-24 0,0 24 0,-24 0 0,24-47 1,-24 47-2,24 0 1,0 0 0,-48 0 0,25 0 0,22 0 0,-46 0 0,47 0 0,0 0 1,-1 0-1,-22 0 1,46 0-3,0 0 3,-46 0-2,46 0 3,-23-24-4,0 24 3,-24 0-2,0 0 11,47 0-12,1 0 2,-24 0 0,-1 0 8,1 0-8,24 0 9,-1 0-2,0 0 2,1 0 14,-1 0-23,-23 0 9,23 0-7,1 0 20,-1 0-22,1 24 40</inkml:trace>
    </iact:actionData>
  </iact:action>
  <iact:action type="add" startTime="44200">
    <iact:property name="dataType"/>
    <iact:actionData xml:id="d5">
      <inkml:trace xmlns:inkml="http://www.w3.org/2003/InkML" xml:id="stk5" contextRef="#ctx0" brushRef="#br1">5358 6421 0,'0'0'5,"23"0"38,24 0-19,1 0 47,-25 0-54,1 0-9,-1 0 0,1 0 7,0 0-6,23 0 55,0 0-55,0 0-2,24 0 1,-47 0 0,-1 0 1,1 0 8,-1 0-2</inkml:trace>
    </iact:actionData>
  </iact:action>
  <iact:action type="add" startTime="46547">
    <iact:property name="dataType"/>
    <iact:actionData xml:id="d6">
      <inkml:trace xmlns:inkml="http://www.w3.org/2003/InkML" xml:id="stk6" contextRef="#ctx0" brushRef="#br1">19825 6373 0,'0'-23'31,"0"-1"-24,23 24 8,25 0-7,46 0 1,-23 0-2,47 0 1,0 0 0,0 0 0,0 0 1,0 0-2,94 0 2,-47 0-2,-23 0 2,94 0-3,-24 0 5,-46 0-5,-48 0 1,0 0 1,-24-23 0,0 23 1,-46 0-2,22 0 1,48 0 0,0 0 0,0 0 0,48 0 1,-48 0-2,94 0 1,-94 0 0,-71 0 1,24-48-1,-47 48 0,-1 0-1</inkml:trace>
    </iact:actionData>
  </iact:action>
  <iact:action type="add" startTime="48138">
    <iact:property name="dataType"/>
    <iact:actionData xml:id="d7">
      <inkml:trace xmlns:inkml="http://www.w3.org/2003/InkML" xml:id="stk7" contextRef="#ctx0" brushRef="#br1">12792 6468 0,'0'0'7,"23"-47"17,1 47 0,23 0-9,0 0-6,24 0-2,-47 0 0,47 0 2,-48 0-1,24 0 1,-23 0 7,0 0-9,23 0 17,-24 0-7,1 0-10,0 0 1,23-24 7,-24 24-6,48 0-2,-47 0 1,23 0 0,-23 0 1,46 0 7,-46 0-9,23 0 9,-23 0 0,-1 0-6,48 0-4,0 0 3,-47 0-2,70 0 3,-47 0-4,48 0 2,-48 0 0,24 0 0,-1 0 0,-46 0 0,23 0 0,-23 0 8,47 0-8,-24 0 9,0 0-10,24 0 1,0 0 0,23 0 0,24 0 1,0 0-2,-47 0 3,47 0-4,-71 0 3,47 0-2,-23 0 3,0 0-4,23 0 4,24 0-4,0 0 3,0 0-1,0 0-1,24 0 1,-24 0 0,-47 0 1,23 0-2,-47 0 1,24 0 1,-24 0-2,1 0 2,-1 0 7,24 0-8,-48 0 8,25 0-8,-25-24 1,1 24-3,23 0 4,0 0-4,0 0 5,-23-23-6,47 23 6,-24 0-6,-23-24 4,-1 24-2,24 0 1,-47-23 0,48 23 32,-1 0 1,0 0-33,-23 0 23,-1 0 1</inkml:trace>
    </iact:actionData>
  </iact:action>
  <iact:action type="add" startTime="50689">
    <iact:property name="dataType"/>
    <iact:actionData xml:id="d8">
      <inkml:trace xmlns:inkml="http://www.w3.org/2003/InkML" xml:id="stk8" contextRef="#ctx0" brushRef="#br1">20769 7436 0,'0'-48'39,"-24"25"16,1 23-38,-1-24-9,24 1-1,-24 23 19,-23 0-20,24 0 26,-1 0-8,0 0-16,-23 0 9,0 0-1,23 0-8,1 0 9,-24 23 6,23 1 32,-23-1-30,47 1-2,-24 0-6,1-24 30,23 23-39,0 1 0,-24 0 0,24 23 1,0-24-1,0 1 1,0 47-2,0-48 2,0 25 13,0-25 10,0 24-14,24-47-11,-1 24 0,-23 0 2,24-1-2,23-23 9,-23 0 1,23 0-9,-47 24 0,23-1-1,25 1 10,-25-24-9,1 0 0,47 24 0,-24-24 0,24 0 2,-48 0-4,48 0 4,-47 0-4,23 0 42,-24 0-25,25-24 10,-48 0-17,23 1-8,-23-1 10,0 1-12,24 23 3,-24-24-3,0-23 10,0 23 9,0 1-18,0-1 2,0 0-1,0 1 0,0-24 16,0-1-16,0 25 24,0-1-24,-24 1 55,1 23-54,-1 0 0,0 0-2,-23 0 1,0-24 0,23 24 0,-23 0 0,24 0 0</inkml:trace>
    </iact:actionData>
  </iact:action>
  <iact:action type="add" startTime="52624">
    <iact:property name="dataType"/>
    <iact:actionData xml:id="d9">
      <inkml:trace xmlns:inkml="http://www.w3.org/2003/InkML" xml:id="stk9" contextRef="#ctx0" brushRef="#br1">20934 9112 0,'0'-71'17,"-24"47"7,-46-23-9,22 0-7,25 47 8,-1 0-6,-23 0-4,23 0 10,1 0-8,-1 0-1,-23 0 9,23 0-6,24-24-4,-23 24 11,-1 0 23,1 0-9,-1 0 1,0 0-8,1 0 33,-1 0-41,24 24-7,-23-1 8,-1 1 5,24 0-15,0-1 10,-24-23-9,24 24 7,0-1 26,-23 25-26,23-25 26,0 1-24,0 0 5,0-1 2,0 1-7,0-1-10,0 1 11,0 0 20,0 23-14,0-24 10,0 1-17,23 0-11,1 23 19,23 0-2,-47-23 8,24-1 2,-1-23-18,1 47-5,0-23-3,-1 0 17,1-1 16,-1 24 8,1-47 24,0 0-48,-1 0-15,24 0-2,1 0 2,-25 0-3,24-23 5,-23 23 11,0-24 18,-1 24-32,1 0-1,-1-23 1,1 23 1,0-24 7,-1 24 83,-23-47-78,0 23-13,0 1 9,0-25-1,0 25 0,0-1 15,0 1 33</inkml:trace>
    </iact:actionData>
  </iact:action>
  <iact:action type="add" startTime="55505">
    <iact:property name="dataType"/>
    <iact:actionData xml:id="d10">
      <inkml:trace xmlns:inkml="http://www.w3.org/2003/InkML" xml:id="stk10" contextRef="#ctx0" brushRef="#br1">21335 7719 0,'-23'0'63,"46"0"-15,1 0-39,-1 0-1,1 0-1,0 0 1,46 0 8,-46 0-7,70-24-1,-70 1-1,47-1 0,-48 24 9,25-23-7,-25 23 56,1 0-50,23-24-6,-23 24-2,-1 0 9</inkml:trace>
    </iact:actionData>
  </iact:action>
  <iact:action type="add" startTime="56649">
    <iact:property name="dataType"/>
    <iact:actionData xml:id="d11">
      <inkml:trace xmlns:inkml="http://www.w3.org/2003/InkML" xml:id="stk11" contextRef="#ctx0" brushRef="#br1">22374 9135 0,'0'0'5,"-48"0"9,25 0-4,-1 0 0,-23 0-2,23 0 0,1 0 0,-1 0 0,-23 0 0,23 0 0,-23 0 1,24 0-3,-1 0 4,-23 0-4,23 0 4,-23 0 8,23 0-14,1 0 12,-24 0-8,23 0 32,0 0 0,24 24-32,-23-24 0,-1 24 2,24 23 22,0-24 114,24-23-138,23 0 1,0 0 0,0 0-4,24 0 3,0 0-2,0 0 4,-24 0-5,47 0 5,-46 0-4,-1 0 4,24 0-4,-48 0 3,1 0-2,23 0 1,-23-23 16</inkml:trace>
    </iact:actionData>
  </iact:action>
  <iact:action type="add" startTime="58233">
    <iact:property name="dataType"/>
    <iact:actionData xml:id="d12">
      <inkml:trace xmlns:inkml="http://www.w3.org/2003/InkML" xml:id="stk12" contextRef="#ctx0" brushRef="#br1">24804 7247 0,'0'0'4,"-47"0"0,0 0 11,23 0 1,1 0 25,-1 23-26,-23 25 3,47-25-13,0 24 6,0-23-6,-24 23 5,24-23-4,0 0 2,0-1 10,0 1 13,0-1-24,24-23 10,0 0-9,-1 24 0,48 0 0,0-24 0,-24 0 0,24 0 0,47 23 0,-47-23 0,-1 0 0,-22 0 1,46 0-3,-47 0 4,24 0-2,23 0 0,-23 0-1,24 0 1,-25 0-1,25 0 1,-48 0 0,0 0 0,-23 0 0,23 0 0,-47-23 25,0-1-26,0-23 18,0 23-1,-24 1-1,1-1-7,23 0 1,-24 24-8</inkml:trace>
    </iact:actionData>
  </iact:action>
  <iact:action type="add" startTime="59256">
    <iact:property name="dataType"/>
    <iact:actionData xml:id="d13">
      <inkml:trace xmlns:inkml="http://www.w3.org/2003/InkML" xml:id="stk13" contextRef="#ctx0" brushRef="#br1">25536 8758 0,'0'0'1,"-24"0"6,-46-24 1,22 24 0,1 0-1,24 0 10,-1 0-9,0 0-1,-23 0 3,24 0-4,-1 24 4,-23-1-4,0 1 11,23-24-1,0 23 0,1-23 31,23 24-39,0 0 9,0-1-9,0 1-1,0-1 2,0 1 7,0 23 16,0-23 7,23 23-31,25-47 9,-25 0-9,1 0-1,-1 0 2,25 0-1,-25 0-1,1 24 2,47-24-2,-48 0 2,48 23-2,-24-23 1,0 0 1,48 0-2,-48 0 2,24 0 8,-48 0 0,1 0 29,0 0-38,-24-23-1,23-1 9,-23 0 16,0 1-14,0-1-11</inkml:trace>
    </iact:actionData>
  </iact:action>
  <iact:action type="add" startTime="63700">
    <iact:property name="dataType"/>
    <iact:actionData xml:id="d14">
      <inkml:trace xmlns:inkml="http://www.w3.org/2003/InkML" xml:id="stk14" contextRef="#ctx0" brushRef="#br1">22633 11968 0,'0'-24'151,"24"24"-119,-1 0-27,1 0 5,0 0-4,-1 0 3,24-23-3,-23 23 3,0 0-2,23 0 10,-24 0-9,1 0 7,0 0-6,-1 0-1,1 0 0,-1 0 0,1 0-1,23 0 1,0 0 9,-23 0-9,-24-24 0,24 24 17,23 0-18,-24-23 9,1 23 1,23 0-9,-23 0-2,-1 0 3,1 0-1,47-24 0,-24 24 8,-23 0-8,46-24 8,-46 24-8,47 0 8,-48 0-9,1 0 10,0 0-9,-24-23 0,23 23 0,1 0 1,-1 0-2,1 0 3,0 0-5,-1-24 6,48 24 4,-47 0-9,23 0 11,-24 0-9,1 0 23,23 0-22,-23 0-1,47-23-1,-48 23 1,1 0 1,-1 0-1,25 0 0,22-24 9,-46 24-1,23 0-10,-47-24 4,24 24-4,47 0 4,-48 0-3,1-23 1,23 23 0,-23 0-1,-1 0 2,24 0-2,1 0 2,-1 0 7,0 0-8,0 0-1,-23 0 1,-1 0 0,25 0 0,-25 0 0,1 0 9,23 0-9,0 0 8,24 0-7,-24-24 7,-23 24-10,23 0 4,0 0-4,0 0 10,1 0-8,-25 0 41,1 0-34,-1 0-6,1 0-2,0 0 3,23-47-4,-24 47 3,-23-24-2,24 24 9,23 0 1,-23 0 8,23-23-19,-23 23 2,-1 0 0,24 0 1,1 0-2,-25 0 1,1 0 0,23-24 0,-23 1 0,-1 23 32,1 0-31,-1 0-2,25 0 3,-1 0-4,47 0 11,-47 0-1,-23-24-1,0 24 34,23 0-41,0 0 0,0 0-1,-23-24 2,-1 24-1,25 0-1,-25 0 2,1 0 14,-1 0-5,25 0-2,-25 0-9,25 0 2,-1-47-3,0 47 5,-23 0-6,46 0 5,-46-24-4,0 24 12,-1 0-12,1 0 2,-1 0 1,1 0 6,0 0-6,23-23-1,0-1 24</inkml:trace>
    </iact:actionData>
  </iact:action>
  <iact:action type="add" startTime="68508">
    <iact:property name="dataType"/>
    <iact:actionData xml:id="d15">
      <inkml:trace xmlns:inkml="http://www.w3.org/2003/InkML" xml:id="stk15" contextRef="#ctx0" brushRef="#br1">10691 10363 0,'48'0'181,"-25"0"-174,1 0 3,23 0-4,-23 0 3,-1 0-2,24 0 1,1 0 7,-25 0-7,1 0 0,23 0 0,-23 0 0,23 0 0,24 0 1,-24 0 8,-24 0-10,1 0 2,0 0-3,-1 0 50,1 0-48,-1 0 0,48 0 8,-47 0 0,-1 0 9,1 0-10,0 0 2,-1 0-10,1 0 2,23 0-2,-23 0 3,23 0 7,0 0-11,24 0 9,-48 0 2,48 0-10,-47 0 1,23 0 0,0 0 8,0 0-8,-23 0 9,0 0-9,-1 0 7,1 0-6,-1 0-2,25 0 2,-1 0-2,24 0 9,-48 0 0,24 0-6,-23 0 28,0 0-29,23 0 6,-24 0-7,25 0 0,-1 0 0,-24 0 1,1 0-2,23 0 1,0 0 25,-23 0-2,47 0-14,-24 0-1,24 0-6,-48 0-4,48-24 1,-47 1 2,23 23 78,-23 0-78,-1 0 15,24 0 40,-23 0-32,0 0-14,-1 0 356,1 0-38,-1-24-312,25 24 0,-25 0-8,1 0 16,23 0-15,-23 0 7,-1 0-7,1 0 5,-1 0-13,1 0-2,23 0 11,-23 0-11,-1 0 9,25 0-9,-25 0 33,1 0-24,-1 0-1,1 0 1,0 0 16,-1 0 40,1 0-63,-1 0 14,1 0 82,0 0-82,-1 0 107,1 0-58,-1 0-57,1 0 1,0 0 17,-1 0 54,24 0-39,-23 0-1,0 0-23,-1 0 57,1 0-56,-1 0-9,1 0-10,0 0 12,-1 0 5,1 0 17,23 0-32,-23 0 7,-1 0 2,1 0-9,-1 0 8,1 0-7,23 0 22,-23 0-22,-1 0 7,25 0-10,-25 0 11,1 0-10,-1 0 9,1 0 1,0 0-1,46-24 7,-46 24 10,23 0-10,-23 0 49,-1 0-55,1 0-2,0 0 18,-1 0 6,1 0-31,-1 0 1,1 0-1,0 0 7,-1-23-5,1-1-4,-1 24 59,1 0-49,0 0 87,-1 0-86,1 0 55,47 0 0,-48 0 9,24 0-34,-23 0 1,0 0-32,-1 0 1,1 0 13,-1 0 2,1 0-8,0 0 0,-1 0-16,1 0 25,23 0 15,-23 0 24,-1 0 0,1 0-24,-1 0 32,1 0-64,23 0 8,-23 0 32,-1 0-31,25 0-9,-25 0 38,1 0-37,-1 0-9,1 0 7,0 0 42,23 0-10,-24 0-26,1 0 0,23 0-6,-23 0 17,-1 0-24,1 0 1,0 0 6,-1 0 33,24 0 47</inkml:trace>
    </iact:actionData>
  </iact:action>
  <iact:action type="add" startTime="74800">
    <iact:property name="dataType"/>
    <iact:actionData xml:id="d16">
      <inkml:trace xmlns:inkml="http://www.w3.org/2003/InkML" xml:id="stk16" contextRef="#ctx0" brushRef="#br1">15742 9537 0,'-24'-24'24,"1"24"-8,-1 0 0,0 0-1,1 0 2,-24 0 6,23-24-15,0 24 9,-23 0-9,24 0 17,-1 0-18,-23 0 2,23 0-3,-23 0 5,0 24-6,23-24 11,1 24-8,23-1 64,-24 1-63,0-24 15,24 23-16,0 1 0,0 23 9,0-23-2,0-1 8,0 25-7,0-25 8,0 1-15,24-24-2,23 47 10,0-47-10,1 24 2,-25-24-1,1 0 0,-1 0-1,1 0 10,0 0-8,23 0 23,-24-24-24,1 0 8,0 1-2,-1 23-6,-23-47 89</inkml:trace>
    </iact:actionData>
  </iact:action>
  <iact:action type="add" startTime="76353">
    <iact:property name="dataType"/>
    <iact:actionData xml:id="d17">
      <inkml:trace xmlns:inkml="http://www.w3.org/2003/InkML" xml:id="stk17" contextRef="#ctx0" brushRef="#br1">10668 9820 0,'0'-24'23,"23"24"49,48 0-65,-47 0 2,70 0-1,1 0 0,23 0-1,0 0 2,0 0-2,-24 0 2,-47 0-1,24 0 0,-24 0 1,-23 0-2,-1 0 2,1 0-2,0 0 9,23 0-7,-24 0-2,48 0 0,-24 0 1,-23 0 0,23 0 0,24 0 1,-47 0 7,-1 0-9,1 0 1,-1 0 1,1 0-1,23 0 0,-23 0-1,-1 0 2,48 0-2,-47 0 2,23-23 8,-23 23 53</inkml:trace>
    </iact:actionData>
  </iact:action>
  <iact:action type="add" startTime="80129">
    <iact:property name="dataType"/>
    <iact:actionData xml:id="d18">
      <inkml:trace xmlns:inkml="http://www.w3.org/2003/InkML" xml:id="stk18" contextRef="#ctx0" brushRef="#br1">5877 9301 0,'0'-24'32,"0"0"-9,23 24 2,48 0-1,-24 0-17,24 0 1,47 0 0,-23 0 0,23 0 0,-71 0 0,95-47 0,-95 47 0,47-23 2,-23 23-4,-24 0 3,-23 0-2,-1 0 2,25 0-2,-1 0 1,24 0-1,-1 0 1,-22 0 1,46 0-1,-23 0 0,-24 0-1,24 0 1,-24 0 0,24 0 0,-48 0 1,25 0-2,-25 0 2,1 0 6,47 0-6,-48 0-1,48 0 0,-47 0 0,70-24 1,-23 0-3,-24 24 4,0 0-4,24 0 4,0 0-3,0 0 9,-48 0 0,1 0 1,-1 0 54,1 0-63,0 0 9,-1 0 110,-70 24-120,23-24 1,-23 24 0,0-1 0,-47 1 1,23-24-2,0 47 2,0-23-2,-47-24 2,24 23-2,23-23 3,-71 24-4,24-24 5,71 0-6,-71 0 6,-23 0-5,70 0 3,-24 0-3,-23 0 2,71 0 0,-24 0 1,-23 0-1,47 0 0,-24 0-1,0 0 1,0 0 1,-23 0-1,23 0 0,-23 0 0,46 0 0,-22 0 0,-25 0 0,48 0 0,0 0 0,0 0-1,23 0 3,-23 0-3,23 0 2,1 0-2,-1 0 8,-23 0-6,47 23 128,0 1-90,0 0 24,23-24-63,95 0 0,0 0 1,48 0-1,70 0 0,-71 0-1,0 0 1,-47 0 1,0 0-1,-23 0 1,-25 0-3,25 0 5,-48 0-6,24 0 5,-24 0-4,24 0 6,-48 0-8,48 0 4,24 0 1,-48 0-2,47 0 2,24 0-2,-47 0 2,-24 0-2,24 0 2,-47 0-1,23 0-1,-24 0 2,1-24-1,0 24 24,-1 0-24,1 0 1,-1 0-2,25 0 9,-25 0 0,1 0-7,-1-24 78</inkml:trace>
    </iact:actionData>
  </iact:action>
  <iact:action type="add" startTime="91780">
    <iact:property name="dataType"/>
    <iact:actionData xml:id="d19">
      <inkml:trace xmlns:inkml="http://www.w3.org/2003/InkML" xml:id="stk19" contextRef="#ctx1" brushRef="#br2">20199 10129 788 0,'0'0'103'7,"0"0"-103"2,0 0 11-3,0 0 0 4,0 0 42-5,0 0 14 5,1 0-40-6,2 0-9 4,-2 0-6 1,-1 0-12-4,3 0 22 4,-2 0-21-1,9 0 6 0,4-3-1-1,11-7 1 1,14-11-4-2,9-9 0 5,13-12-3-6,4-1-11 2,1 1-3 1,-2 9-17 0,-6 5 9 0,-10 10-10-2,-12 7 20 2,-10 3 2 0,-8 7 10 0,-9 1 0-2,-5 0 0 1,-3 0 1 1,-1 0 6 0,4 0 25-1,5 0-21 0,2 2 26 1,5 13-3-1,4 1-1 3,0-5-28-4,8 1-1 4,3-7 1-3,5-3 0-2,4-2-5 4,0 0 4-2,-3-7-12 1,-1-7 8-2,-4 0-32 3,-10 0-61-1,-1 0-33 0,-10-2-193-3</inkml:trace>
    </iact:actionData>
  </iact:action>
  <iact:action type="add" startTime="92336">
    <iact:property name="dataType"/>
    <iact:actionData xml:id="d20">
      <inkml:trace xmlns:inkml="http://www.w3.org/2003/InkML" xml:id="stk20" contextRef="#ctx1" brushRef="#br2">21902 9844 726 0,'0'0'91'8,"0"0"-81"-3,0 0-10 5,0 0 63-4,0 0 0 0,0 0-21 2,-2-13-40 0,13 13 18 0,9 0-16-2,5 0 31 3,4 0-30-1,6 0 8 1,0 0-13-5,7-8-2 4,3-15 2 1,2-5-16-2,0-4-12-1,-3 4-14 2,-11 0 23 2,-5 12-7-5,-14 6 26 5,-7 7 1-4,-7 3 5 3,0 0 7-4,0 0 9 3,1 0 3 1,7 11-5-2,6 7 55 2,-1 0-46-4,3-3-4 5,5-2-22-3,7-2-3-1,13-4-2 1,16-7-22 1,19 0-32 0,15-12 38 0,13-14-84-2,2-3-95 2,-3 3-167 0</inkml:trace>
    </iact:actionData>
  </iact:action>
  <iact:action type="add" startTime="93070">
    <iact:property name="dataType"/>
    <iact:actionData xml:id="d21">
      <inkml:trace xmlns:inkml="http://www.w3.org/2003/InkML" xml:id="stk21" contextRef="#ctx1" brushRef="#br2">24728 9502 680 0,'0'0'89'8,"0"0"-82"-1,0 0 13 2,0 0 21-3,0 0 32 3,0 0-46-3,25 27-7 0,-5-16 1 2,8-3-7 0,1-1-2 0,6-5-10-1,6-2-4 2,5 0-11-3,5-12 0 0,1-4-36 3,-2 2 18-2,-8 3 4 1,-8 6 8 1,-12 2 19-3,-6 3 0 3,-8 0 11-1,-1 0-4-4,-7 0 23 6,4 0-12-4,0 0 17 4,6-2-24-3,6 2 4-1,8 0-7 3,5 0-4-2,3 0-8 0,4 0 19 0,8 10-25 2,6-1 10-2,6-5-3 3,4-4-6-6,-3 0-1 4,-8 0-8 0,-7-11-7 0,-6-4 17-2,-13 2-9 2,-9 3 15 0,-6 2 4-2,-5 3-4 4,-3-3-26-4,0 3-121 2,-11-1-285 0</inkml:trace>
    </iact:actionData>
  </iact:action>
  <iact:action type="add" startTime="93958">
    <iact:property name="dataType"/>
    <iact:actionData xml:id="d22">
      <inkml:trace xmlns:inkml="http://www.w3.org/2003/InkML" xml:id="stk22" contextRef="#ctx1" brushRef="#br2">27463 8309 839 0,'0'0'57'5,"0"0"-28"4,0 0-29-3,0 0 35 2,0 0 6 0,0 0-25 0,0 0 13 1,-142 109-13-4,97-63 0 2,-3-2 1 1,-2 2-10-1,-1-4 3 1,4-4-7-1,-1-3-6 2,7-5 11-1,5-3-8-1,9-6 2 0,10-6-4 2,8-8-2-2,4-1 3-1,5-4 2 2,0-2-1 0,0 0 0-2,0 0-11 2,0 0 8 1,5 6 3-2,19 7 9-1,10 3 7 2,6 5 2-1,8 8-14 3,1-2-2-3,3 6-2-1,-2-1-1 2,0-2-3 1,5-2-10-2,-2-1-4 1,-4-5-56-2,-6-3 7 5,-8-5-32-6,-13-6-80 1,-12-5-272 2</inkml:trace>
    </iact:actionData>
  </iact:action>
  <iact:action type="add" startTime="94416">
    <iact:property name="dataType"/>
    <iact:actionData xml:id="d23">
      <inkml:trace xmlns:inkml="http://www.w3.org/2003/InkML" xml:id="stk23" contextRef="#ctx1" brushRef="#br2">27081 8878 696 0,'0'0'205'6,"0"0"-205"2,0 0 7-2,0 0 35 3,0 0 10-2,0 0-38 2,-9 0-10-4,9-3-4 2,9 1 10 2,4 0 24-1,8-1 5-2,1 1-20 2,7-6 3 0,11 0-16 0,12-5-1-1,19-5 0 0,15 4-10 4,15-3-19-6,11 2 9 1,4 0 6 2,8-1 0 0,2 1-4 0,-7 2-6-2,-3 2 1 3,-15 4-18-2,-15 2 7 3,-17 4-85-6,-19 1-70 4,-24 0-254 0</inkml:trace>
    </iact:actionData>
  </iact:action>
  <iact:action type="add" startTime="95038">
    <iact:property name="dataType"/>
    <iact:actionData xml:id="d24">
      <inkml:trace xmlns:inkml="http://www.w3.org/2003/InkML" xml:id="stk24" contextRef="#ctx1" brushRef="#br2">29421 8265 187 0,'0'0'500'7,"0"0"-493"-1,0 0-7 0,0 0 73 2,0 0-4 0,0 0-26 0,-95 28-9 0,73 14-1-1,-2 5-4 0,5-3-6 2,6-6-5-4,8-6 6 5,5-12-23-4,0-7-2 3,0-6-10-4,9-7-5 3,15 0-16 0,5 0 0 0,0-15 22 0,-1-6-3-2,-3-1 9 4,-6 0 8-4,-2 1-2 4,-2 1 0-4,-6 6-4 1,3 0-13 2,-7 7 11-4,2 4 4 3,-6 3 2 0,5 0-2 0,-1 7 5 0,8 19 0 1,3 12-5-4,4 11 21 4,-5 6-18-2,-3 1 0-1,-2 1-3 2,-3 2 2 0,-1 0-4 0,-6-2 5-2,0 5-8 4,0-4 13-4,-2-3-16 4,-10-6 10-6,-5-8-10 4,-5-3 7 0,1-8 1-2,-4-8-4 3,-4-2 10-2,0-13-6 2,-2-7 2-2,-5 0 13 2,2-9-14-4,3-24 19 4,6-8-15-4,12-8 19 3,10-5 3 0,3-1-5 1,16-1-15-1,17 6-1-3,7 7-11 4,4 5 5-2,2 4-7 3,2 1-43-6,-2 2-50 4,-6 0-148 0</inkml:trace>
    </iact:actionData>
  </iact:action>
  <iact:action type="add" startTime="95780">
    <iact:property name="dataType"/>
    <iact:actionData xml:id="d25">
      <inkml:trace xmlns:inkml="http://www.w3.org/2003/InkML" xml:id="stk25" contextRef="#ctx1" brushRef="#br2">30079 7715 897 0,'0'0'2'5,"0"0"20"5,0 0 38-3,0 0 19 2,0 0-50-5,0 0 0 4,-109 104-26 1,76-47 8-1,-6 0-11-1,2-4-9-1,0-10-27 3,1-7-58-1,11-13-18 0,8-15-43-3,9-8-57 4,8-3-117-3</inkml:trace>
    </iact:actionData>
  </iact:action>
  <iact:action type="add" startTime="95963">
    <iact:property name="dataType"/>
    <iact:actionData xml:id="d26">
      <inkml:trace xmlns:inkml="http://www.w3.org/2003/InkML" xml:id="stk26" contextRef="#ctx1" brushRef="#br2">29876 7900 579 0,'0'0'67'3,"0"0"-21"5,0 0 25 0,0 0 18 0,0 0-9-2,8 119-56 1,-2-80-12 2,1-4-9-4,-2-7-6 5,0-7-13-4,-3-6-55 2,-2-5-66 0,0-4-61-1,-4-6-107 0</inkml:trace>
    </iact:actionData>
  </iact:action>
  <iact:action type="add" startTime="96144">
    <iact:property name="dataType"/>
    <iact:actionData xml:id="d27">
      <inkml:trace xmlns:inkml="http://www.w3.org/2003/InkML" xml:id="stk27" contextRef="#ctx1" brushRef="#br2">29706 8037 651 0,'0'0'107'3,"0"0"-60"4,0 0 53 1,0 0-26-2,0 0-23 3,0 0-48-3,12 0 11 2,16 0 17 1,9 0-5-3,5 0-2 2,5 0 3 0,-3 0-21-1,-1-3 1 0,0 3-14 3,-2 0-14-4,1 0-34 4,1 0-90-6,-6 0-73 4,-5 0-432 1</inkml:trace>
    </iact:actionData>
  </iact:action>
  <iact:action type="add" startTime="97714">
    <iact:property name="dataType"/>
    <iact:actionData xml:id="d28">
      <inkml:trace xmlns:inkml="http://www.w3.org/2003/InkML" xml:id="stk28" contextRef="#ctx1" brushRef="#br2">3026 13881 793 0,'0'0'20'7,"0"0"-20"2,0 0 0-3,0 0 4 3,0 0 1-2,0 0 10-1,-11-2-14 2,11 2 7-1,4 0-7 2,9 8 15-3,2 2 3 3,-3-1-2-2,4-3-8 2,-4 2 3-4,0-3 11 2,5-4-21 2,0-1 2-1,3 0 1 0,11 0-5-2,3 0 4 2,2-14 0 0,0-3-4 1,2-2-1-3,-7-2-2 5,3 1-4-6,-11 2 4 3,1 5 4-2,-11 5-4 2,0 3 6 0,-6 5-6 0,1 0 2-2,5 0 1 1,3 7 1 2,8 12 13-4,-1 2 13 3,-2-1-6 0,0-2-3 0,2-5-16-2,2-5 3 3,3-6-5-2,2-2-1 2,5 0-6-2,-1-4 0-1,6-17 4 4,-4 0 6-4,4 0-5 3,-8 3 5-4,-6 10-3 3,-2 2 5 0,-3 2-10 0,-2 4 4-1,-2 0-1 0,6 0 1 2,2 6-1-3,0 6-2 1,12 1-36 1,3-2-84 0,1-3-248 0</inkml:trace>
    </iact:actionData>
  </iact:action>
  <iact:action type="add" startTime="99498">
    <iact:property name="dataType"/>
    <iact:actionData xml:id="d29">
      <inkml:trace xmlns:inkml="http://www.w3.org/2003/InkML" xml:id="stk29" contextRef="#ctx1" brushRef="#br2">6127 13632 573 0,'0'0'75'7,"0"0"-70"2,0 0 15-2,0 0 22 1,0 0-2-1,0 0-9 2,0-3-7-2,0 3-5-1,0 0-1 2,0 0 23 0,0 0-30 0,0 0 11-2,0 0-16 3,0 0 3-2,4 0-9 3,8 0 1-7,1 0-2 6,6 0 3-2,6 0-5 1,0 0-2-1,2 0 4 1,1-6 1 0,-2-6 3 1,1 1 0 1,-1-2-2-6,-3 3-1 6,2 3 0-3,-1-1 1-2,-1 4 4 3,-1 4-10 0,-2 0 15 0,-1 0-16-2,-1 0 11 4,1 10-5-4,2-1 1 4,0 1 1-6,0-1-2 6,-2-4 5-4,2 5-9 4,-5-2 10-4,4-3-6 0,7 0 4 2,-2 0-8 0,7-5 6 0,1 0-3-3,3 0 1 3,6 0-3 0,-1-11 0 0,2-5 6-2,-3 5-9 2,-7 2 15 0,-8 5-13-2,-5 1 9 3,-11 3-10-2,-2 0 3 2,2 0 2-4,-5 0 0 3,4 3 0-1,4 4 8 2,-3-1-7-1,-1-2 14-3,0 2-15 4,3-1 10-1,6 3-9 0,0 0 3-3,3-1-4 5,0 1 0-3,3-1 0 1,-5 0 6-2,-3-3-9 2,-2-1 8 0,-2-3-7-3,-6 1 7 5,2-1-10-4,2 1-4 4,0-1-19-3,7 0-26-1,4 0-71 2,1 0-152 0</inkml:trace>
    </iact:actionData>
  </iact:action>
  <iact:action type="add" startTime="106632">
    <iact:property name="dataType"/>
    <iact:actionData xml:id="d30">
      <inkml:trace xmlns:inkml="http://www.w3.org/2003/InkML" xml:id="stk30" contextRef="#ctx1" brushRef="#br2">29978 7192 724 0,'0'0'0'6,"0"0"-31"2,0 0 31 0,0 0 22 0,0 0 18-3,0 0-24 4,0 0-14-1,-48-27 5-1,40 24-6 2,-5 3 3-4,-2-5 7 4,-3 5 3-2,-3 0-13 0,-1-3 21 1,-3 1-13 0,0 2 4-1,-2 0-11-1,-2 0 7 4,-3 0-5-4,3 0-1 4,0 0-1-5,-3 0 4 6,4 0-8-5,-1 0 6 4,2 0 1-8,2 8-2 7,-3-1-3-1,3 4 1 0,0-1-1 0,2 3-1-2,-2 3-2 4,2 3 1-4,-2 2 2 0,2 2-11 2,-3 1 14 0,4 1-4 0,-4 1 2-2,4-3 0 3,-3 3-1-3,-3-1 0 4,0-3-1-5,-1 0 5 3,0 2-6 0,-1-2 5 0,5-1-3-2,0-1 3 2,2 1-5 0,2 0 9 0,-3 2-9 0,4 0 4-2,2 1-4 4,-4 3 2-4,1 0 0 0,0 8 5 2,2-1-3 0,-2 1 7 0,4 3-8-2,4-2-1 3,-3-1 4-2,1 4-3 3,-1-3-2-6,-1 3 2 4,-2 4 0 0,1 1 0 0,-2 0 6-2,4-1-5 2,-1 1-3 0,2 0 2 0,5 0 4 0,2-1-5-2,5-2-1 3,2 2 1-2,1-1 0-1,-6 0 5 2,2-1-4 0,0 0 19 0,3 0-13-2,-2 0 9 3,3 0-12-2,0 0-3 3,0 5-1-6,3 1 0 4,13 3 0 0,5-1 0 0,2-4 1-2,2 4 4 2,3-2-4 0,-3-2 3 0,0-1-8 1,2-3 4-4,-3 1 0 5,1-6 0-4,2-3 4 0,-2-2-9 2,2-5 10 0,0-3-6 0,1-2 4-2,0-3-6 3,1 2 3-2,2-1-4 3,3-2 4-6,-1 2 0 4,4 1-3 0,7-2 7 0,5-2-9-2,3-3 10 2,5-6-10 1,0-2 2-2,4-2 3 1,-2-1-5-2,2-2 3 3,-3 0 2-2,-1 0-2-1,-3 0 1 2,-2 0 0 0,-1 0-8 0,-5 0 11-2,-2 0-4 3,0-8-7-2,6-6 5 3,7-7-13-6,7-7 10 4,2-4 4 0,6-4-10 0,-3-1 13-2,-7 3-25 2,-5 5 19 1,-6-1-6-2,-7 4 11 1,-2 0-10-2,-1 2 6 2,2-4 5 0,0-7 0 0,4-1 0-2,1-8 1 2,1-2 8 0,-4-6-9-2,0 0 13 3,-8-4 4-2,-5 4-6 3,-4-2 3-6,-6 10-7 4,-3-3 18 0,-2 1-6 0,-5 0 20-2,-1-10-20 2,-3 0 5 1,-2-7-14-2,-2 0 5 1,-1 0-3-2,0 4 0 2,-3 0 11 0,1 5-1-2,-1 3 1 2,0 4-16 0,0 4 23 1,-4-1-15-4,-9-1 10 5,-2-6-22-4,-3 0 6 4,-5 0-4-6,-1 3-5 4,-1 8 4 0,0 3-1 0,-2 2 5-2,-5 2-3 2,-3 1 0 1,-3-1-3-2,-2 2-2 1,-2 1 7-2,1 1-3 3,-2-1 4-2,4 4-5-1,0 3 9 2,5 4-10 0,-1 4 17 0,2-3-12-2,-3 4 5 4,0 0-10-4,1 1 0 4,1 5-1-6,5 1 0 4,4 6 5 0,6-2 0 0,2 1-12-2,0 2 8 1,5 0-7 2,-5 0-4-1,-2 6-28-1,-6 25-100 0,-8 10-84 1,-7 5-178 0</inkml:trace>
    </iact:actionData>
  </iact:action>
  <iact:action type="add" startTime="110804">
    <iact:property name="dataType"/>
    <iact:actionData xml:id="d31">
      <inkml:trace xmlns:inkml="http://www.w3.org/2003/InkML" xml:id="stk31" contextRef="#ctx1" brushRef="#br2">21660 11462 338 0,'0'0'144'8,"0"0"-144"0,0 0 1-1,0 0 1 1,0 0 15-2,0 0 27 4,0 0-14-4,0 0 15 0,32-54-24 2,-30 46 12 0,-2 0-5 0,0 4-7-2,0-2 4 3,0 3-3-2,0-1 17 2,0-1-24-4,0 0 14 3,-2 2-10 0,-5 1 13 0,-1-1-26-2,-2 0 5 2,3 3-7 0,2 0 5 0,-2 0-9 1,-1 0 0-3,-3 17 1 3,1 13 3-2,2 8 9-1,1 6-4 2,5-3 10-1,2-7-19 3,0-11 0-4,2-8-7 4,14-12 8-5,8-3-3 4,5-1-13-4,10-27 15 3,2-16 6 0,-1-6 4 0,-4-3-5-2,-10 3 1 2,-5 8 1 0,-7 8-6 0,-10 9 7 1,-4 9-6-3,0 6 1 4,0 7 1-4,-11 1-8-1,-6 2-53 3,-6 2-37-1,2 24-116 2,0 7-262-3</inkml:trace>
    </iact:actionData>
  </iact:action>
  <iact:action type="add" startTime="111466">
    <iact:property name="dataType"/>
    <iact:actionData xml:id="d32">
      <inkml:trace xmlns:inkml="http://www.w3.org/2003/InkML" xml:id="stk32" contextRef="#ctx1" brushRef="#br2">22424 12031 214 0,'0'0'88'5,"0"0"-18"3,0 0-32 1,0 0 22-4,0 0-31 4,0 0 46-1,4 36-14 1,-4-36-43-5,0 1 23 5,-14 1-33-2,-9-2 4 2,-5 0-10-4,-5 0 4 4,-5-16-3-1,-6-12 3 0,-4-9 1-1,-5-8 1-1,3-4 6 4,-1-4-10 0,7 0-8-6,5 4 6 3,1 1-4 1,7 7 2 0,3-1 0-2,8 5 0 3,0-1 0-2,5 4-2 3,5 2 2-6,4 1 5 4,4 3-3 0,-1-2 1 0,2 2 4-2,1-1-6 2,0 1 6 0,0 1 15 0,0 5-14 0,10 0-5-2,5 6 25 3,2 1-24-2,3 0 0-1,4-1 1 2,3 2 3 0,0-2-2 0,0 0-5-2,1 1-2 3,0-4 2-2,2-1 1 2,5 2 3-4,-1-5 4 3,5 2-7 0,0 0 7 0,5-2-7-2,7 0 0 2,6-2-2 0,9-2 0 0,12-1 7 1,9 0 42-4,0 3-36 5,1 7-3-4,-7 5-14 0,-8-1 11 2,-7 4-14 0,-2-1 7 0,-6-2-1-2,1-2 1 4,4-5 1-4,0 0-1 4,6-4 2-6,9-4-2 4,2 2 3 0,3 0-6 0,1 1 2-2,-10 4-4 2,-5 0 5 0,-6 4-10 0,-6 4 3 0,0 3 7-2,-6-3 0 4,4 0 11-4,-1-5-16 0,3 0 5 2,2-3-3 0,4-4-4 0,0 1 11-2,4 3-13 3,-2-2 18-2,0 2-18 2,-5 6 18-4,0 2-16 3,-6 4 15 0,1-3-12 0,2-2 8-2,0 1-8 2,8-5 4 0,5-3-3 0,12-2 2 0,6-1 1-2,6-1-1 4,-3 4 8-4,-3 1-4 0,-5 5-3 2,-6 1-2 0,0 4 1 0,-3 2-6-2,-1-2 1 3,0 0-2-2,1 2 6 3,3-2 4-6,7-1 0 4,2-3-2 0,7 0-4 0,-1-2 2-2,-4 4 1 2,-11 2-1 0,-9 7 4 0,-14 3-8 0,-3 0 3-2,-3 0 0 3,-2 0-5-2,5 0 1-1,-1 0 13 2,-2 0-14 0,-2 0 10 0,-2 0-2-2,-2 0 0 3,-4 6 2-2,-7 1-4 2,-8 5 4-4,-2 1-13 3,-4 6 22 0,2 1-22 0,-2 6 16-2,3 0-5 2,0-2 0 0,3 1 0 0,5-2-1 0,-2-2-8-2,3 2 9 5,3-1-16-6,-4 0 15 1,-3 6-5 2,-5 1 5 0,0 3-3 0,-4 4 3-2,1 2-2 3,2-2 6-2,2 1 1 3,4-1 9-6,3-2-6 4,3-2-3 0,0-2-2 0,3 0 0-2,-5 1 7 2,-5-3 5 1,-10 1-10-2,-6-6-3 2,-4 7-1-4,-4 2 9 5,0 1-6-4,0 3 7 0,0 5-2 2,0-6-4 0,0 0 2 0,0-7-3-2,-4-2-3 3,3-3 0-2,-6-7 3 3,1 2-2-6,-1-3 6 3,-2-2-3 2,-4 3 3-1,-2-2-1-2,0 3-2 2,-2 1 2 0,1 4-3 0,-4 1-3 0,4-2 3-2,-1 1-5 4,2-2 7-4,1-2 6 0,-1-3-7 2,1-5 12 0,1 0-6 0,0-2-2-2,0-2-7 3,1 0 8-3,-2-1-9 4,0-2 3-5,0 3 0 2,-1-2 5 2,5 2-12-2,-2-3 7 0,1 3-6 1,0 1-1 0,1-2 4-1,2 0-3 2,-1 0 6-3,3 0-8 2,1-3 11-1,4-2-8-1,-2 0 6 3,3 0-8-2,0 0 3 1,0 0-1-2,0 1 2 4,0-1-7-4,0 0 4 5,0 2-13-7,-1-2 14 4,1 0-20 0,0 0 17 0,0 0-6-2,0 3 10 2,-3-3-8 0,-1 3-1 0,1 1-2-1,-2 2-31 0,-4-1-30 2,-6-1-115-2</inkml:trace>
    </iact:actionData>
  </iact:action>
  <iact:action type="add" startTime="115994">
    <iact:property name="dataType"/>
    <iact:actionData xml:id="d33">
      <inkml:trace xmlns:inkml="http://www.w3.org/2003/InkML" xml:id="stk33" contextRef="#ctx1" brushRef="#br2">8419 15812 283 0,'0'0'118'10,"0"0"-118"-4,0 0 1 2,0 0 19-3,0 0 44 4,0 0-42-2,0 0 14 1,7 0-17-1,-7 0 50 1,0 0-20 1,0 0 8-3,0 0-17 1,0 0-18 0,2 0 5 1,-2 0-19 0,0 0 11-2,0 0-16 3,0 0 11-2,0 0-11 3,0 0 7-5,2 0-8 4,-2 0 3-2,0 0-5 1,0 0 0-2,0 0 1 2,0 0 1 0,0 0-2-1,0 0 9 0,0 0-18 1,2 0 1 1,2 0 8-2,3-3 6-2,1-4-1 3,0-4-3 0,-2 0 1 1,5-2-5-3,-7 1 8 2,7-1-12 0,-5 2 14 0,1 4-11-2,-6 4 3 3,3 1 0-2,-1-1 1 0,-3 3 0-1,1 0-2 3,-1 0 5-1,0 0 2-1,0 0-5 1,0 0 6-2,0 0-6 5,0 0 2-5,0 0-1 0,0 0-2 2,5 0 0-1,-1 0 3 2,4 0-5-3,-1 0 7 2,1 3 4 0,0 2-7 0,1-1-1-2,2 2 5 2,-3-1-12 0,2-2 6-1,1 2 0 0,0-2-1 1,-1-3 2 2,1 0-2-3,-2 0 2 0,2 0-6-1,-2 0 2 3,2 0-4-2,-3 0 10-1,0 0-3 2,-2 0 0 0,-2 0 0 0,-1 0-3-2,1 0 6 2,-3 0-3 0,2 0 5 1,-1 0-8-4,-2 0 7 4,0 0-4-3,0 0 5 2,0 0-2-2,0 0 6 3,0 0-6-1,0 0 1 0,0 0 0-1,0 0-8 0,8 0-17 3,-1 0-135-5,1 0-178 1</inkml:trace>
    </iact:actionData>
  </iact:action>
  <iact:action type="add" startTime="117464">
    <iact:property name="dataType"/>
    <iact:actionData xml:id="d34">
      <inkml:trace xmlns:inkml="http://www.w3.org/2003/InkML" xml:id="stk34" contextRef="#ctx1" brushRef="#br2">9592 15775 506 0,'0'0'104'10,"0"0"-103"-4,0 0 5 3,0 0 28-5,0 0 14 5,0 0-21-1,8 0-23-1,-5 0-2-1,1 0 7 2,2 0 12 0,1 0 28 0,1 8-27 0,-2 0 10-2,2-1-14 4,-1 0 0-3,-3 0-13-2,0-3 4 3,3 1-9 0,-3-4 2 0,2 1-6-2,-2-2 8 3,0 2-8-2,3-2 10 3,-2 0-12-6,4 0-8 4,2 0 14 0,5-10 1 0,4-6-1-2,-2-1 5 2,0 1-5 0,-5 4 1 0,0 4 6 0,-2 3-7-1,-5 2 3 2,-2 1-1-2,-2 2 1-1,-2 0 6 1,0 0-8 2,2 0 9-1,1 0-5-2,1 0-4 2,3 0 16 0,1 0-14 1,2 0 11-5,-2 5-13 6,3-2 8-3,-1-1-9 1,1 0 0-2,0-1 0 2,-2-1 2 0,4 0-3 0,-1 0 6 0,4 0-5-2,3 0 6 4,-2 0-7-3,-1-1 3-2,3-6-2 3,-5 4 0 0,2 1 0 0,-4-1 0-2,3-2 8 3,-2 2-14-2,0-2 12 2,0 0-8-4,-2 3 6 2,1-1-8 3,1 3 3-3,-2 0 1-1,1 0 0 3,-2 0 0-3,4 0-3 3,-4 0 6-2,1 0 0 0,-2 0 2 3,0 3-6-3,-3-3 4-2,-1 0-5 3,3 0 2 0,3 0-1 0,-1 0 0-3,5 0 1 5,-3-5-1-3,1 3 6 2,-2 1-8-4,-1 1 7 2,1 0-8 2,-6 0 3-1,3 0 1-2,-3 0-1 2,1 0 1 0,3 0-1 0,-2 0 5-1,1 0-7 0,2 0 9 3,6 0-6-4,6 1 1 0,3 11-1 3,0 0 1-2,4 2 1 1,-1 0 0-2,-5-6-2 3,-2 0 0-2,-4-6 2 3,-2 1-1-6,-1-3 1 7,1 0-4-6,-1 0 0 3,4 0-1-2,-4-8 1 2,2 0-3 0,1 0 4 1,-2 1-7-3,0 0 6 1,-2 1 2 3,0 1-8-3,-1 2 8-2,4-1 0 2,-1 3-7 2,-1-3 6-1,3 1 0-3,-2 2 1 5,0-3-5-3,-2 2 13 2,-1-1-11-4,-4 0 6 2,5 1-2 2,-2 1-1-1,-1-1 0-3,5 0-1 4,1-1-1-1,4 3 1 0,1 0 1 0,-1 0-3-2,5 0 10 4,-4 0-16-4,1 5 15 0,-4-2-7 2,-1 2 1 0,-5-4 0-1,2 1-3 0,-6-2 4 2,0 0-5-2,2 0 8 3,-2 0-2-7,3 0 2 6,-2 0-5-2,2 2 3 2,-3 1-4-3,-2-2 1 1,1-1 1 1,-3 1 2 1,-3 2 1-2,3-3 3-1,-1 0 0 4,-3 0-6-4,0 0 6 0,0 0-7 3,0 0 1-2,0 0-24 1,-11-4-81-1,-26-13-414 2</inkml:trace>
    </iact:actionData>
  </iact:action>
  <iact:action type="add" startTime="120758">
    <iact:property name="dataType"/>
    <iact:actionData xml:id="d35">
      <inkml:trace xmlns:inkml="http://www.w3.org/2003/InkML" xml:id="stk35" contextRef="#ctx1" brushRef="#br2">11358 14032 455 0,'0'0'163'6,"0"0"-157"4,0 0 0-4,0 0 81 4,0 0-1-7,0 0-51 5,0-7-18 0,0 7-16 0,0 0 5-1,0 0-5 0,0 0 7 2,0 0-2-2,0 0-4 1,0 0 15-2,0 0-4 2,0 0 6 0,0 0-11-2,0 0-4 2,0 0 1 0,0 0-8 0,0 0 3-2,0 0-2 4,0 0-6-4,0 7 8 4,3 6-3-6,2 1 6 4,2 3-2 0,-1-1 3 0,1 5-1-1,1-1-2 0,0 6 9 2,-1 0-9-2,-1 3 4 3,-2-1 0-4,0-4-4 4,0-2 7-4,0-4-4 0,0-2-6 2,-1-6 10 0,-3-3-11-2,2-4 3 1,-2 0-8 2,0 2-23-3,0 0-77 4,0-3-89-5,-14-2-192 3</inkml:trace>
    </iact:actionData>
  </iact:action>
  <iact:action type="add" startTime="121192">
    <iact:property name="dataType"/>
    <iact:actionData xml:id="d36">
      <inkml:trace xmlns:inkml="http://www.w3.org/2003/InkML" xml:id="stk36" contextRef="#ctx1" brushRef="#br2">11329 14265 558 0,'0'0'149'8,"0"0"-133"-1,0 0-10-1,0 0 57 4,0 0-5-4,0 0-58 4,4 12 9-6,13 4 0 5,-1 1 7-2,4-1-6 1,-1 3 9-1,-2 1-7 1,-4 0 11 0,3-2-8-1,-4-3-15 1,1-4 5-1,-5-3-2 0,3-7-6 1,-3-1 2-2,3 0 1 3,-1-1-6-2,7-22 6 1,-1-8 3-2,-1-5 0 4,2 1-2-4,-5 3 2 4,-1 4-5-6,-2 12 8 5,-1 5-12-1,-4 3 4 0,-4 2-41-2,0 5-129 3,0-1-254-1</inkml:trace>
    </iact:actionData>
  </iact:action>
  <iact:action type="add" startTime="122190">
    <iact:property name="dataType"/>
    <iact:actionData xml:id="d37">
      <inkml:trace xmlns:inkml="http://www.w3.org/2003/InkML" xml:id="stk37" contextRef="#ctx1" brushRef="#br2">7645 15802 455 0,'0'0'146'8,"0"0"-119"-2,0 0 7 2,0 0 41-1,0 0 10 2,0 0-35-3,4 0-15 2,-1 0-23 0,-3 0 15-1,0 0-14 0,0 0-2 3,1 0-2-5,6 0-9 5,1 0 18-6,5 0-13 4,2 0 17 0,3 0-14 0,6 0 1-1,9 0-7 0,5 0 2 3,4-4 3-3,2-1-4 3,2-2-1-5,-2 4 3 5,2 0-10-4,-6-2 10 0,0 2 0 3,4-2-2-1,-4-3-3-1,-2-1 1-1,-2 4-2 4,-7-1 0-4,0 4-1 4,-6 1 0-6,-6-1-3 4,-2 2 3-1,-7-3-33 1,1 1-27-1,-4 2-92 0,-2-6-101 2</inkml:trace>
    </iact:actionData>
  </iact:action>
  <iact:action type="add" startTime="122783">
    <iact:property name="dataType"/>
    <iact:actionData xml:id="d38">
      <inkml:trace xmlns:inkml="http://www.w3.org/2003/InkML" xml:id="stk38" contextRef="#ctx1" brushRef="#br2">7803 15904 629 0,'0'0'89'8,"0"0"-89"-2,0 0 0 0,0 0 1 3,0 0 30-1,0 0 3-1,6 0-29-1,-6 0 14 3,2 0-3-2,1 0 17 2,-3 0 3-4,0 2-7 5,1-2-5-4,-1 0-4 4,3 0 3-6,-3 0-14 4,1 0 12 0,2 0-21 0,2 0 9-1,2 0-9 0,3 0 9 2,5 0-8-2,2 0 5-1,2 0 7 3,2 0-11-2,2 0 5 1,2 0-4-2,0 0 22 3,3 0-24-1,1 0-1 2,3 0 5-4,1-8-5 4,8-5 0-5,2 1 2 6,-1-3-6-8,3 2 8 4,-4 5-1 1,-5 5-3 0,-3 3-1-1,-6 0-48 0,7 1-33 2,-15 22-129-2,-15 0-385-1</inkml:trace>
    </iact:actionData>
  </iact:action>
  <iact:action type="add" startTime="126458">
    <iact:property name="dataType"/>
    <iact:actionData xml:id="d39">
      <inkml:trace xmlns:inkml="http://www.w3.org/2003/InkML" xml:id="stk39" contextRef="#ctx1" brushRef="#br2">15017 15693 513 0,'0'0'135'6,"0"0"-135"2,0 0 5 0,0 0-5 0,0 0 51-2,0 0-9 2,0 0-30-1,6 0-12 2,-4 0 4-1,3 0 1-2,-3 0 9 3,4 3-7-3,-2-1 9 0,4 1-16 2,3-3 0 1,3 2-1-1,1-2 3-2,9 0-2 3,-2 0 4-3,4 0-2 4,-1 0-2-5,-4 0 2 3,0 0-1 1,-5 0-2 1,1 0 1-6,-2 0 0 3,0 0-2 1,-2 0 5-1,1 0-5 2,-2 0 9-3,3 0-8 3,0 0 1-2,2 0-1-1,0 0 1 2,-2 0 0 0,-1 4 0 0,-2 3 1-2,-1-2-1 3,-3-3 3-2,-2 0 0 2,1-2-2-5,4 0 0 5,-1 0 2-2,2 0-6 2,1 0 1-3,2 0 2 2,0 0 2 0,-1 0 0-1,2 5-3 2,0 1 2-3,-4-3-1 4,3 2 7-4,-2-5-11-1,1 0 4 4,8 0 0-1,-2 0-1 0,3 0 1-2,3 0-3 3,-5-8 6-2,-2 3 0 2,-5 4-1-4,1-1-4 3,-3 2 2-1,1 0-3 2,-1 0 3-3,3 0 0 2,-1 0-1 0,3-2 2 0,2-3-4 0,1 0 11-2,-4 0-14 3,1 2 11-2,-6 3-9-1,-1 0 4 1,-2 0 0 1,0 0-1 1,-4 0 3-4,0 0-6 5,-1 0 8-4,1 0-2 4,2 0 2-5,4 0-7 2,3 0 3 2,3 0-1-2,0 0-3 0,1 0 3 1,-1 0-5 0,1 0-2 0,0 0 5 0,-2 0 6-3,0 5-8 7,-3 3 13-7,-3-1-12 0,-1-2 4 3,0 1 0 1,1-1 0-2,-2-5-3-1,1 3 2 4,2-3-7-4,2 0 7 5,3 0-1-8,-2 0-1 6,3 0 4-2,-1 0-1 2,2 0 0-3,0-3 1 2,2 3-7 0,-5-3 3 0,4 3 1 0,-4 0-19-3,-2 0 20 5,3-2-5-4,-2 2 1 1,2 0-2 1,2-1-1-1,-1 1 0 2,1 0-10-3,-1 0 13 3,1 0-1-2,-5 0 1 3,-1 0 10-7,0 0-7 5,-1 3 4 0,-2 0-2 0,8-3 2-1,-4 3 2 1,5-3-4 0,-1 0-7 0,4 0 7 0,-1 0 0-2,3 0-5 4,-1 0 10-5,-2 0-8 2,1 0 3 1,-7 2-1 0,3 0 0-1,-1-1 1 0,1-1-2 2,7 0 5-2,4 0-7 2,2-1 6-4,3-11-4 3,-4 1-2 0,-6 4 2 0,-3 2 0-2,-2 0 2 2,-5 3-2 0,-1 2 5 0,-2 0-7-1,-1 0 8 0,3 0-8 1,1-1 4 0,5-4-2-3,8 2-4 4,4-5 6-1,10-2 5 0,-1 2-4-2,3 2-1 3,-7 2 2-2,-5 2 12 3,-8 2-8-6,-6 0 0 4,-1 0-5 0,-6 0-2 0,1 0 1-2,-1 0 0 1,3 0-1 2,0 0 1-2,6 0 0 2,-1 0-9-3,9 0 6 4,3 0 3-4,1-6-1 0,3 4 3 2,-5 0-4 0,-5 2 2 0,-1 0 0-2,-4 0-3 3,-2 0 2-2,0 0 0 3,2 0-2-7,-1 0 3 6,4 0 0-1,-2 0 0 0,5 0-3-2,2 0 3 2,4-1-2 0,1-4 9 0,0 2-12 0,-3 1 11-2,-5 2-5 4,-1 0-1-5,-7 0-2 2,-4 0 2 0,-2 0 0 2,-4 0 1-2,0 0-1-1,0 0 0 4,3 0 1-3,3 0-5 2,5 0 12-4,0 0-13 2,2-2 7 2,-3-2-4-1,4 4 0-2,-2-2 2 2,1 2 1 0,-2 0 1-1,2-1-1 2,-1 1 3-3,1-2-4 2,2-3 5 0,2 3-9-2,0-3 5 2,2 2-1 0,-1-1 4 0,3 4 21-2,-1 0-8 4,-5 0-14-4,-2 0-2 4,-5 0 2-7,3 0-3 6,2 0 3-2,4 0-6 2,2 0 3-3,6 0 0 2,-1 0-1 0,1 0 5 0,-1 0-8 0,-6 0 8-2,-3 2-3 2,-4 2 1-1,-5-3-4 0,-2 4 1 1,1-3 1 0,3-2 0 0,6 0 0-2,7 0 0 4,4 0 1-4,0 0-4 4,3-2 10-7,-5-3-9 6,-4 5 3-1,-4 0-2 0,-4 0 2-2,-2 0-2 2,-5 0 1 1,-4 0 0-3,0 0 8 3,2 0-7-4,2 0 8 3,10 0-5 1,3 0-2-3,4-3 0 2,0-2 1 0,-5 0-3 0,0 3 0-2,-4-1 0 3,-1 3 4-2,-2 0-1 2,-1 0-2-4,-3 0 5 2,2 0-4 2,-3 0 0-2,4 0-2 0,2-3 8 0,4-2 1 2,-1 2-2-1,1-2 1 0,-2 2-5-3,2 3 20 4,-4 0-15-1,3 0 8-3,-5 0-16 4,3 0 7-2,-3 0-6 2,-4 0-1-4,2 0 0 5,-2 0 5-4,4 0-3 5,-1 0 2-8,2 0 3 6,-1 0-4-2,-1 0 10 2,2 0-6-3,-1 0 2 2,1 0-1 1,-1 0-7-2,3 2 2 0,0-2 1 0,-1 0 4 1,6 0-6-1,-4 0 4 0,1 0 4 1,-1 0 15-1,0 0-6 2,-4 0-8-3,-1 0 7 3,2 0-8-2,-4 0 7 2,0 0-16-5,-1 0 7 5,-4 0-5-2,3 1-6 1,-3-1 4-1,2 3-1 1,1-1 0 1,-1-2-5-3,-1 1 2 1,-1 1-29 1,1 3 15-1,-1-2-29 1,3 2-3-2,-2 3-7 2,-1-4 7 1,-3 2-1-1,2-4 18-3,-2-2 3 5,-1 0-52-4,0 0-22 4,0 0-239-6</inkml:trace>
    </iact:actionData>
  </iact:action>
  <iact:action type="add" startTime="133162">
    <iact:property name="dataType"/>
    <iact:actionData xml:id="d40">
      <inkml:trace xmlns:inkml="http://www.w3.org/2003/InkML" xml:id="stk40" contextRef="#ctx1" brushRef="#br2">14023 14576 440 0,'0'0'284'7,"0"0"-261"3,0 0-20-5,0 0 23 2,0 0 33 2,0 0-11-2,0 0-18 0,-3 0-4 1,3 0-8 0,0 0 12 0,0 0-8-1,0 0 7 0,0 0-15 2,0 0-7-2,0 0 2-1,0 0-9 2,4-11 13 0,11-4-13 0,10-10 13-2,3 1-12 2,5-4 1 0,-1 0-2 1,-3 7 0-5,3-2 5 7,-5 2-3-6,4 2-3 4,1 0 12-3,-3 3-11 2,3 0 2 0,1-1-3 0,-3 4 13 0,3-1-9-2,0 0-1 5,3 1 0-6,0 3-1 1,2-3 2 2,-1 0-1 1,6 0 3-2,1 0-1-1,6-2 0 3,3 2-7-2,5 0 3 2,7 2 0-4,11 1-1 3,12 0 3 0,3 3 42 0,2 3-40-2,-4 4 6 2,-9 0-6 0,-3 0-8 0,-2 0 7 0,-2 4-8-1,-1 0 3 3,-4-1 2-5,-3-3-2 1,0 0 3 3,-4 0-5-2,0 0 3 2,-9 0-2-4,-5 0 6 4,0 0-6-2,-10 0 3 3,1 0-3-6,-8 3 3 4,-3 4 0 0,0 3-2 0,1-2 5-2,0 0-2 2,1 0 6 0,1-3-14 0,6-2 9 0,3 1-4-1,-5 0 2 3,5 1-3-5,-2 5 2 1,1 3 1 2,-2 5-4 0,0 5 8 0,-1 4-9-2,0-1 11 3,-3 2-6-2,0-1 0 3,-9-2-9-6,-2-3 9 4,-4-1 0-1,-1 0-5 2,-1 1 11-3,-1 3-3 2,3 4 1 0,1-1 0 0,0 3-1 0,-3-1 7-2,2-4-9 5,-5-3 1-6,-1-4 11 1,-1-3-11 2,-2-5 9 0,-1-5-2 0,-6-4 15-3,2-2-11 4,-3 0 1-2,0 0-6 3,0 0 3-6,0 0-2 4,0 0-9 0,0 0 0 0,0 0-7-2,0 0-15 2,0 0-89 0,-3 0-88 0,-17 0-342 1</inkml:trace>
    </iact:actionData>
  </iact:action>
  <iact:action type="add" startTime="134888">
    <iact:property name="dataType"/>
    <iact:actionData xml:id="d41">
      <inkml:trace xmlns:inkml="http://www.w3.org/2003/InkML" xml:id="stk41" contextRef="#ctx1" brushRef="#br2">14226 16480 580 0,'0'0'59'10,"0"0"-47"-7,0 0 47 6,0 0 14-1,0 0-9-3,0 0-30 4,0-2-9-1,0 2-12 0,0 0 8-2,11 0-18 3,6 0 13-3,5 0-9 4,10-3 2-6,-1 0-9 4,5 1 2 0,-2 2-2 0,2 0 3-2,-3 0-3 2,3 0 11 2,-3 0-19-3,3 0 16 3,4 0-15-5,6-3 7 6,3-3 0-6,4-3 0 2,2-3 5 0,-1 1-5 1,-1 1 2 0,2 1 2-2,6 0-2 3,0 1-4-2,4 3 0 3,-7 4 0-6,-6 1-2 5,-7 0 4-2,-8 0-3 1,-1 0 8-1,-3 0-11-1,-2 0 12 3,-1 0-9-2,2 0 8 2,0 0-10-4,-1 0 6 4,0 0-1-2,1 0 0-1,-1 0-3 2,3 1 3 0,-1 2 0 0,5-1 1-2,0 1 1 3,2 2-2-2,1-2 0-1,4-3 0 2,0 0-3 0,2 0 3 0,2 0-2 0,3-9 9-2,-1 1-13 2,2 4 12 1,-5 4-12-4,-5 0 12 5,-5 0-12-4,-1 0 6 2,-2 8 0 0,-1-3-2-2,5-3 6 2,0-2-7 1,5 0 6-2,7 0 1-1,-1 0-2 4,5 0-2-4,-1 0 2 4,-4 0-1-6,-6 0 0 4,-8 0 0 0,-7 4 9-2,-8 6-6 2,-2-3 21 0,-2 0-23 0,-6-1 15-1,-3-2-17 3,-2 0 11-5,1-2-11 2,-5 1 0 3,0-3 0-5,0 0-38 2,-2 0-48 1,0 0-195 1</inkml:trace>
    </iact:actionData>
  </iact:action>
  <iact:action type="add" startTime="136162">
    <iact:property name="dataType"/>
    <iact:actionData xml:id="d42">
      <inkml:trace xmlns:inkml="http://www.w3.org/2003/InkML" xml:id="stk42" contextRef="#ctx1" brushRef="#br2">18971 14648 538 0,'0'0'59'8,"0"0"-56"1,0 0 45-5,0 0 60 5,0 0-4-2,0 0-34 2,-29 2-38-3,29-2-5 2,0 0-23 0,0 0 15-1,2-5-19 1,7-9 8-1,5-5 14 0,8-4-8 2,3-1-14-4,8-5 9 3,4 1-3 1,7-2-1-1,5 4 5-1,3-2-7 2,5 0 4-3,1 2-4 0,2-2 4 2,0 4-4 0,-3-3-3 0,1 2 12 1,2 1-7-3,-2-1-5 1,1 5 5 2,-5 0-5-2,1 4 2 0,-5 1 1 0,-1 2-3 1,-1 3 0 0,-6 2-5-2,0 3 12 2,-7 3-14 0,0 2 16 0,-2 0-5-2,-4 0-1 4,4 0 3-4,-1 0-3 0,1 0 4 2,2 0-4 0,-1 5-3 0,2 0 3 0,7-2 4-2,-2 1-10 2,5 0 6 1,1 0-2-2,1 1 4 1,2 4-5-2,-4 3 0 2,1 1-2 0,-3 4 0-2,-5 2 2 2,0 2-6 0,-9-1 12 0,0 4-7-2,-5-4 7 4,-1 5-8-4,-2 1 4 5,1 0-2-9,-2 5 3 7,0 0 8-1,-6 2 19 0,0-1-11-1,-5-4 15 0,-3-1-19 2,-1-5 16-2,-4-4-21 0,2-8 9 0,-2-2-18 0,1-6-1-1,-3 0 1 2,0-2-1 0,0 0-21 1,0 0-53-2,0 0-44-1,-9 0-93 5,-21-15-332-5</inkml:trace>
    </iact:actionData>
  </iact:action>
  <iact:action type="add" startTime="137318">
    <iact:property name="dataType"/>
    <iact:actionData xml:id="d43">
      <inkml:trace xmlns:inkml="http://www.w3.org/2003/InkML" xml:id="stk43" contextRef="#ctx1" brushRef="#br2">19181 16607 601 0,'0'0'226'5,"0"0"-220"4,0 0-6-2,0 0 0 2,0 0 44-3,0 0 10 3,0-3-24-2,8 3-25-2,9 0 9 4,6 0 2-1,5 0 13 0,1 0-10-2,3 0-8 2,-2-1-4 0,5-7-1 1,-2 0 9-3,3 1-7 1,4 0 7 1,3 7-12 1,0-5 2-3,2 5-4 2,2 0-1 0,5 0 6 0,4 0-1-1,5-3-2 0,3-2 0 3,-2-1 1-4,3 0-2 0,-4-2-4 2,-2 5 1 0,-5 0 1 0,-5 3 0 0,-2 0 1-1,-6 0-3 0,3 0 4 2,5 0-4-2,-1 0 6 1,5 0-4-2,-2 0 1 4,6 0-1-4,-1 0-2 0,4 0-1 1,-6-2-1 2,-2 1 8-1,-1-1-8-2,-5 2 12 4,-2 0-11-5,5 0 4 6,-1 0-1-7,2 0 0 4,7 0 1 0,2 0-1 0,3 0-1-1,2 0-1 0,1 0 4 2,-4 0 1-4,-5 0 2 4,-6 0-10-1,-4 5 4 0,-6 3 0-1,-3 2 0-1,-1-3 1 2,3 1 0 0,0 1 0 1,9-2 4-4,5 1 1 6,2 0-2-6,2 1-1 2,-8 0-1 0,-3 1-1 3,-6-1 0-4,-11 1 5 3,-5-3-3-3,-8 3 3 1,0-5-2 2,-7 1 21-2,0-1-22-2,2 0 13 3,-4-3-10 0,-2 0-1 0,-2-2-4-2,-2 0-1 2,-1 0-7 0,0 0-60 0,0 0-58-3,-16-10-252 6</inkml:trace>
    </iact:actionData>
  </iact:action>
  <iact:action type="add" startTime="138698">
    <iact:property name="dataType"/>
    <iact:actionData xml:id="d44">
      <inkml:trace xmlns:inkml="http://www.w3.org/2003/InkML" xml:id="stk44" contextRef="#ctx1" brushRef="#br2">17129 14187 248 0,'0'0'379'6,"0"0"-321"3,0 0-26-2,0 0 8 0,0 0 21-1,0 0 0 2,23-56-30 1,-3 40-19-2,4-2-4 1,8-3 1-2,8-4-5 4,10-3 7-6,11-6-9 4,12-5 2 0,12-5 0 0,7 1-4 0,2 4 0-1,3 9 2 1,-6 7 2 0,2 13-2 1,-4 7 17-4,-4 3-18 5,0 0 21-4,-6 0-21 3,2 7-1-4,-2 3 2 3,-4 1-2 0,1 3 10 0,-6 3-9 0,2 6 12-2,-3 0-9 4,-4 9 6-6,-4-2-1 4,-6 0-7 0,-9 0-1 0,-10-3 5 0,-11-4-6-2,-11-5-4 2,-5-3 0 0,-9-6-23 0,0 3-27-2,-11-4-44 2,-18-3-28 0,-11-2-167-2,-5-3-135 2</inkml:trace>
    </iact:actionData>
  </iact:action>
  <iact:action type="add" startTime="139104">
    <iact:property name="dataType"/>
    <iact:actionData xml:id="d45">
      <inkml:trace xmlns:inkml="http://www.w3.org/2003/InkML" xml:id="stk45" contextRef="#ctx1" brushRef="#br2">18852 14089 593 0,'0'0'119'6,"0"0"-109"1,0 0 49-1,0 0-5 3,0 0 1-2,58 104-23 2,-26-89 6-4,1 1-23 4,-3-7 12-2,-5-3-14 1,-8-3 0-2,-5-3 0 2,1 0 3 1,-1-6-4-4,5-16-3 5,2-8 1-3,0-8-8 2,-5-8 7-2,-3-3-9-2,-9-3-9 5,-2 3-40-3,0 5-29 1,-14 9-71-1,-23 17-182 1</inkml:trace>
    </iact:actionData>
  </iact:action>
  <iact:action type="add" startTime="139552">
    <iact:property name="dataType"/>
    <iact:actionData xml:id="d46">
      <inkml:trace xmlns:inkml="http://www.w3.org/2003/InkML" xml:id="stk46" contextRef="#ctx1" brushRef="#br2">17220 13835 24 0,'0'0'760'7,"0"0"-719"0,0 0-38 0,0 0 9 2,0 0 28-1,0 0 0 1,-7-8-8-5,-1 11-31 5,-5 9 18-2,1-1-4 1,-1-1 11-1,-2 4-17 0,1-2 14 2,-1 1-20-1,0 2 1-1,5-2 10 0,-1 3-9 3,7-6-1-5,0 0 2 2,4-4-11 0,0-1 5 1,0 0-5 0,0 0-2-2,0 4 7 3,3 2 4-2,9 3-3 3,5 0 5-5,-1 4-5 2,4 1 17 3,0-2-16-3,5 2 7-2,3-2 1 4,1-1 7-1,-1 0-5 0,-2-5-8 0,2-2 6-2,-1-2-8 4,2-4 2-4,5 5 5 0,4 0-15 2,0 5 6 0,2 5-48-1,0 7-21 0,-3 4-55 2,-9 2-108-2</inkml:trace>
    </iact:actionData>
  </iact:action>
  <iact:action type="add" startTime="141458">
    <iact:property name="dataType"/>
    <iact:actionData xml:id="d47">
      <inkml:trace xmlns:inkml="http://www.w3.org/2003/InkML" xml:id="stk47" contextRef="#ctx1" brushRef="#br2">29425 14332 467 0,'0'0'113'9,"0"0"-100"-4,0 0 12 4,0 0 49-5,0 0-14 4,0 0-10 0,0 0-26 1,-15-41 5-2,15 41-11-1,-3 0 5 4,3 0-9-4,-4 0-5 4,-1 0-8-6,-6 0 8 4,-3 5-5 0,-1 7 5 0,-2 2-5-2,2 0-3 3,2 2 5-1,4-3-1-1,2 0 0 1,3-3 3-2,4-5-8 4,0-2-4-6,0 2-21 4,4-5 24 0,12 2-20 0,5-2-18-1,3 0 8 0,0-7 2 3,0-6 26-4,-7 0-30 4,-6 0 15-6,-6 0 13 4,-5 0 0 0,0 0 10 0,0 1 4-2,-1 2 0 2,-12 5 22 0,-2 1-12 0,-1 4 21 0,-1 0-13-2,-2 0-15 4,2 0 10-4,2 1-20 0,2 13 19 2,4 6-19 0,2 0 9 0,5 3-5-2,2-3 1 4,0-4-7-3,0-6-12 2,2-2 12-4,13-3-8 3,3-5-11-1,1 0-24 1,1 0 20-2,-2-8 23 3,-6-7 3-1,-4-1-3 0,-4 3 1-1,-4 0-2-1,0 6 0 3,-1 2-19-1,-27 5-76-3,-16 0-192 4</inkml:trace>
    </iact:actionData>
  </iact:action>
  <iact:action type="add" startTime="146174">
    <iact:property name="dataType"/>
    <iact:actionData xml:id="d48">
      <inkml:trace xmlns:inkml="http://www.w3.org/2003/InkML" xml:id="stk48" contextRef="#ctx1" brushRef="#br2">17806 16166 437 0,'0'0'83'9,"0"0"-81"-3,0 0 10 2,0 0 62-2,0 0 6 2,0 0-41 1,0 0-21-4,6 0 8 5,-6 0-9-3,0 0 19 2,0 0-22-4,0 0 3 2,0 0-16 2,0 0-1-1,0 0-2-2,0 0-4 2,0 0 3 0,0 3 3-1,0 0 8 1,0 2 1-1,-10 2 15 2,1 0-17-2,-3 0 3 0,-1-3-2-1,0-1-4 3,-1 0 1-1,5-3-5 0,-2 0 20-1,5 0-18 0,2 0 3 2,0-3-5-3,4-8 0 0,0 1-1 3,0-5-3-2,9-3-10 0,15 2-5 0,1 0 10 2,3 7-9-1,-1 3 5-1,-5 4-17-1,2 2 12 3,-8 0-17-2,0 0 13 0,-7 0 13 1,0 5 9 0,-7 1 1-1,0 2 1 0,-2 2 20 2,0 1 6-2,0 3 17 2,0-1-32-2,-6 2-13-2,-9 3-3 3,-3-1-56 1,-10-3-243-3</inkml:trace>
    </iact:actionData>
  </iact:action>
  <iact:action type="add" startTime="147097">
    <iact:property name="dataType"/>
    <iact:actionData xml:id="d49">
      <inkml:trace xmlns:inkml="http://www.w3.org/2003/InkML" xml:id="stk49" contextRef="#ctx1" brushRef="#br2">15054 16604 270 0,'0'0'58'6,"0"0"-53"3,0 0-5-2,0 0 42 2,0 0 33-2,0 0-24-1,28 0-1 4,-27 0-7-5,-1 0 19 2,0 0-21 1,0 0-8 1,0 5-17-2,0 3-15-1,0 2 20 3,0-1-2-2,0-1 12 3,-5 0-27-6,-2-7 24 4,-1-1-6 0,-1 0-1-1,1 0 5 1,3-1-20 0,0-13-6 0,3-2 0-3,2-10-1 5,0-2-12-3,0 0-20 3,16-4-6-7,5 7 30 5,3 7 0 0,-1 7-10 0,-5 9 2 0,-1 2-5-2,-2 0 16 3,-7 2 6-2,-1 19-5 1,-6 0 10-2,-1 2 2 2,0 0 23 1,0-3-5-3,0-6 4 1,0-3-12 1,-4-4-1 0,3-5-4 0,-2-2 5 0,3 0-14-1,0 0-1 2,0 0-2-4,0 0-25 2,0 0-52 1,3 0-72 1,5-9-249-3</inkml:trace>
    </iact:actionData>
  </iact:action>
  <iact:action type="add" startTime="148372">
    <iact:property name="dataType"/>
    <iact:actionData xml:id="d50">
      <inkml:trace xmlns:inkml="http://www.w3.org/2003/InkML" xml:id="stk50" contextRef="#ctx1" brushRef="#br2">24613 15963 189 0,'0'0'94'9,"0"0"-92"-4,0 0 8 2,0 0 7 3,0 0 36-4,0 0 22 0,14 14-37 2,-14-12 2 0,0 3-19 1,0-4 35-4,0 5 5 4,0 0-17-2,-14 1-4 1,-4 1-32-2,-4-1 7 4,-2-6-9-4,-5-1 16 4,0 0-19-4,2-3 12 0,-2-20-11 3,5-11-4-2,3-12-1 1,6-8-39-1,5-4 23 2,6 1 3-2,4 5 12 0,0 6-1 0,6 7-1 1,19 5-9 0,6 1 6-1,7 5-21 0,2 8 6 1,-1 6 19 0,-5 14 3 1,-3 0 14-2,-11 23-12 0,-2 14 13 3,-5 9-11-5,-6 2 14 1,-7 6-18 2,0-4 0 0,0 6-26-1,-24-4-59 0,-6-1-88 2</inkml:trace>
    </iact:actionData>
  </iact:action>
  <iact:action type="add" startTime="149024">
    <iact:property name="dataType"/>
    <iact:actionData xml:id="d51">
      <inkml:trace xmlns:inkml="http://www.w3.org/2003/InkML" xml:id="stk51" contextRef="#ctx1" brushRef="#br2">21992 17036 525 0,'0'0'16'7,"0"0"-8"1,0 0-8-1,0 0 24 0,0 0 34 2,0 0-27-1,20-30-27-2,-15 29 14 3,-1 1-9-2,-1 0 12 2,-3 1 3-4,0 15 6 2,0 1 15 2,0 1-13-1,-11 0-6-2,-6-5-9 1,-2-3-9 3,3-7 3-3,-4-3 0-2,8 0-2 3,-1 0 0 0,4-11-9 1,2-10-16-4,3-6 13 4,4 1-25-2,0 2 3 2,20 1 22-3,4 8-3 3,1 4-4-3,-5 6 9 3,1 5-1-2,-1 0-2-1,-4 0 4 2,-3 13-3 1,-5 7 3-3,-1-1 0 2,-7 2 1 1,0-3 5-2,0-1 21-2,-4 1-5 3,-12-2-8 0,0-3-6 0,-2-1-1-2,-2-6-2 2,0-2-1 1,0-4-1-1,8 0 2-3,1 0-5 5,7-6-2-3,4-5-4 2,0 1-7-4,0-1-7 3,4 1 6-1,11 3 10 1,-2 3-8 0,-2 4-11-2,-3 0 17 4,-3 0 6-3,0 0-6 2,-3 13 12-5,-2-2-6 5,0 2 0 0,0-3-8-4,0 0-10 3,0-2 1-1,-7 0-55 2,-1 0-98-1,-2-3-106-1</inkml:trace>
    </iact:actionData>
  </iact:action>
  <iact:action type="add" startTime="153492">
    <iact:property name="dataType"/>
    <iact:actionData xml:id="d52">
      <inkml:trace xmlns:inkml="http://www.w3.org/2003/InkML" xml:id="stk52" contextRef="#ctx1" brushRef="#br2">30738 15225 247 0,'0'0'34'8,"0"0"-33"-2,0 0 55 1,0 0 22 2,0 0-13-1,0 0-43-1,0 0 6 0,0 0 0 1,0 0 12-1,0 0 0 0,0 0-19 1,0 0 3 0,0 0-16 0,0 0 21-3,0 0-17 4,0 0 9-1,0 0-7 1,0 0 3-4,0 0 0 2,0 0-15 1,0 0 13 0,0 0-14-1,0 0 13 1,0 0-12 0,0 0 0 0,0-1-2-1,0-4 0-1,0-2-1 4,0 1 3-3,2 3-4-2,0-2 2 3,1-3-1 0,2 2 0 0,2-2-5-1,1 3-2 2,1-1 3-3,-2 3 2 4,-2-1 4-6,2 3-3 4,-6-2 4 0,2 2-5 0,1-4 8-1,0 2-5 0,5-3 4 2,3-6 2-2,1 4-3 1,-1 2-3-1,1-3-2 1,-5 4-3-1,-1 3 2-1,-3 1 3 2,-4 1 0 0,1 0 5 1,-1 0 1-4,0 0-6 4,0 0 6-2,4-5-6 3,3 2 0-6,2-2 0 4,6-6 2 1,-1 3-1-1,1 0 0-2,0 2 7 2,-2 3-6 0,-4-2-1 0,2 5 2-1,-2-2-3 0,-4 2 0 2,3 0-2-3,-1-1 2 1,2-1 0 0,2-1 1 1,3-2 3 1,5-3-5-3,2 0 4 3,-1-4-6-2,1 2 6 2,-3 1-3-4,-4 4 0 3,-3-1 3-1,-6 4-6 1,0 2 7-1,-3 0-5 0,0 0 2 2,2 0 1-2,3-2 2 1,0 2-4-1,2-3 0 1,4 3 0 0,2-2 9-3,-1-3 1 4,1 3-1-2,0 1-4 2,-2-1-1-3,-4 0-3 3,3 2 5-3,-4 0-2 5,3 0-4-8,-3 0 0 6,2 0 2-1,1-1-8-1,-1-2 12 0,3 1-6 0,0 0 3 2,1 2 4-1,1 0-6-1,-3 0 9 0,1 0-8 1,-2 0-1 0,1 0 1-3,-3 0 3 4,0 0-6-2,1 0 8 1,-4 2-14-1,2 0 14 2,3 1-7-2,-3-3 2 2,0 1-4-5,1 3 3 5,2-3-1-1,-3 4 6-1,2-1-3 0,1-1 2 0,-1 2 2 3,-2 0-11-4,-1-2 12 3,4 2-9-3,-3-2 1 1,0 0 0 1,1 1 2-1,-4-1 1 0,4-3-2 1,-3 1 6 1,-1-1 2-4,-1 2-6 5,0 0 5-3,0 0-8 2,4 2 0-4,-3 0 0 2,1-1 1 1,3 1-1 1,-4 0 4-3,2-1-4 2,-3-1 8 0,0 0-8 0,1 1 0 0,-3-3 0-2,4 5 0 2,-2-2 0-1,0-1 7-1,0 4-6 3,1 0-1-2,1 0 5 1,3 1-3-2,-1 1 1 4,0-2-3-4,5 4 0 5,-1 1 0-7,1-1 1 4,-2 2 3 0,1 1-6 0,1-2 7-2,-5 2 8 2,0-3-12 0,-1-2 5-1,-3-1-5 1,0-3 5-1,-2-2-4 0,1 0-1 1,-2 0-1-2,3-2 2 2,-4 1-2 0,0 2 0 0,0-3 4-2,0 0-2 4,0 1-4-4,0-1-15 4,0 0-36-6,0 3-65 4,0-3-77 0,-5 0-121 0</inkml:trace>
    </iact:actionData>
  </iact:action>
  <iact:action type="add" startTime="155120">
    <iact:property name="dataType"/>
    <iact:actionData xml:id="d53">
      <inkml:trace xmlns:inkml="http://www.w3.org/2003/InkML" xml:id="stk53" contextRef="#ctx1" brushRef="#br2">31747 15243 555 0,'0'0'155'6,"0"0"-149"2,0 0 9-1,0 0 62 2,0 0-33-3,0 0-33 2,0 0-5 0,0 0-2-1,0 0 0 0,2 0 12 0,6 0-4 1,-1 0 5 0,0 0-3-2,-3 0-12 2,1 0 11 0,2 0-11 0,2 0 8-2,-1 0-6 4,0 0-1-3,2 5-1 2,1 5-2-4,6 0 0 3,-2-2 1-1,-1 4-3 1,5-1 4-1,-7-3-1 1,4 2 6 0,-7-2-7-1,-2-5 4-1,0 1-4 3,-3-3 0-2,2-1 0 3,2 0-2-6,3 0 6 5,2 0-5-2,0 0 7 2,5-8-4-3,-4-5-1 3,-1 0-1-2,-2-2 3 4,0 0-6-8,-6 1 4 5,2-2-1-1,-3-1 18 2,-2 4-15-3,1 3 14 1,-3 1-11 3,0 3 6-4,0-2-12 2,0-3-10-1,-5-1-68 0,-18-6-111 2</inkml:trace>
    </iact:actionData>
  </iact:action>
  <iact:action type="add" startTime="156110">
    <iact:property name="dataType"/>
    <iact:actionData xml:id="d54">
      <inkml:trace xmlns:inkml="http://www.w3.org/2003/InkML" xml:id="stk54" contextRef="#ctx1" brushRef="#br2">30859 14995 389 0,'0'0'140'6,"0"0"-140"2,0 0 0-1,0 0 13 2,0 0 73-4,0 0-64 5,5-5-10-3,-5 5-10 2,0 0 9-5,0 0 17 4,2 0-7 0,-2 0 11 1,0 0-2-3,0 0 11 1,0 0-23 3,0 0 6-3,0 0-7-2,-2 8-2 4,-12 12-4-2,-4 4-7 1,1 4 8-1,1-1-2 1,2-5-1 0,3-4-2 0,2-5 14-2,1 0-16 6,0-3 5-8,4 0-6 5,-3-5 4-4,3 1-8 3,2-2 3-1,-2-4-3 1,4 1 0-1,-3-1 0 0,3 0 5 3,0 0 0-4,0 0-5 0,0 0 3 2,0 0-1 0,0 3 4 0,0-3-6-2,0 0 1 2,0 0-1 0,0 1 5 1,0-1-5-4,-1 3 6 5,1-3-9-4,0 0 7 4,0 0-4-6,0 0 1 4,0 0-1 0,-3 0 0 1,3 0-1-3,0 0-1 1,-1 3 4 3,1-3 1-4,0 2-1 0,-3-2-2 3,3 1-1-2,-1 3 1 2,-5 0-2-4,2 3 2 3,0 1-3 0,-2 4 8 1,2-1-1-3,-3-1 0 4,2 1-2-5,2-4 0 5,-1-3 0-6,2-2-2 4,2-2 0 0,0 2 1 0,-2 0 7 0,2 1-15-2,0-1 16 3,0 1-8-2,0-3-1-1,0 0-1 2,0 0 0 0,0 0-6 0,0 0 7-2,0 0 0 2,0 0-6 0,0 0 5 1,-2 0-5-4,2 0 7 5,0 0-3-4,0 0 0 4,0 0 0-6,0 0-1 4,0 0 3 0,0 0 1 0,0 0-1-1,0 0 0 0,0 0 2 3,0 0-6-4,0 0 9 0,6 0-3 3,2 0 6-2,3 0-3 1,-5 0-5-1,5 0 0 0,1 0-5 2,3 0 10-1,2-3-7-2,1 0 6 5,1-1-8-6,1 0 7 4,-4 0-6-4,-3 2 2 3,-2 2-3-1,-7 0 3 1,-3 0-9-1,2 0 7 0,-2 0-32 3,2 0-32-4,-3 8-89 1,0-2-278 0</inkml:trace>
    </iact:actionData>
  </iact:action>
  <iact:action type="add" startTime="159776">
    <iact:property name="dataType"/>
    <iact:actionData xml:id="d55">
      <inkml:trace xmlns:inkml="http://www.w3.org/2003/InkML" xml:id="stk55" contextRef="#ctx1" brushRef="#br2">27925 15143 321 0,'0'0'95'8,"0"0"-95"0,0 0 0 0,0 0 23-1,0 0 41 0,0 0-49 2,0 0 11-2,0 0-10-2,1 0 18 4,-1 0 17-1,0 0-10 0,0 0-19-2,0 0 1 2,0 0-12 0,0-8-8 1,3 0 4-4,8-1-7 2,2-3 2 2,5 2-2-1,5-3 2-3,1 2-2 3,5 3-3 1,0 0-4-1,0-1 0 0,-2 1 0-2,1 0-2 6,-7 3 7-6,-1-1-3 0,0 0 4 1,-6 1 2 1,4 1-2-1,-5 0 2-1,4 1-1 2,2-2 10 0,2 0-5 2,3-1-3-6,-4 2 6 4,4 3-4 0,-2-1 0 0,4 2 1-2,-4 0-2 2,3 0 0-1,-1 0-3 2,-1 0 1-2,2 0-1 0,-4 7 2 3,0 1 0-4,-2 1 6 0,0 5-2 2,-1 0-4 0,5 1 19 0,-3 1-11-2,-3-2 2 3,4 4-9-2,-2-2 4 2,-1 4-2-4,-1-1-5 3,-2-2 13 0,0 2-8 0,-1-1 9-2,1-1-7 2,-4 2 5 0,-1-3-8 0,-3-4 0 0,-2-1 0-3,2-1-3 5,-5-2 8-3,2-1-4-2,-4-2-3 3,0-2 5 0,0-1-14 0,0 0 5-1,0 4-27 1,0 2-30-1,0 0-75 3,-9-6-95-6,-9-2-145 5</inkml:trace>
    </iact:actionData>
  </iact:action>
  <iact:action type="add" startTime="160466">
    <iact:property name="dataType"/>
    <iact:actionData xml:id="d56">
      <inkml:trace xmlns:inkml="http://www.w3.org/2003/InkML" xml:id="stk56" contextRef="#ctx1" brushRef="#br2">28745 15241 478 0,'0'0'121'8,"0"0"-118"-1,0 0 3 3,0 0 35-6,0 0 20 4,0 0-21 0,59 0-23 0,-50 2 3-2,-4 6-3 2,-1-4-3 0,1 2 14 0,-3 1-8 0,2 1 0-2,1 6 3 4,3 0 11-4,2 2-28 0,1 2 5 2,0-8-9 0,-2 2 3 0,0-5-5-2,-1 0-5 3,0-4 4-2,2-1-3 3,-2-2-2-6,2 0 12 4,7-12-10 0,6-20 4 0,1-11-17-2,-6-8-48 3,-10-7-51-1,-8-8-204 0</inkml:trace>
    </iact:actionData>
  </iact:action>
  <iact:action type="add" startTime="161202">
    <iact:property name="dataType"/>
    <iact:actionData xml:id="d57">
      <inkml:trace xmlns:inkml="http://www.w3.org/2003/InkML" xml:id="stk57" contextRef="#ctx1" brushRef="#br2">28132 14885 481 0,'0'0'0'7,"0"0"0"0,0 0 20 2,0 0 59-3,0 0-27 4,0 0-38-6,-8-1-12 4,7 1 10 0,-5 14 2 1,-2 6 24-4,-2 1-6 4,-1 0-1-1,-1-4-25 0,2-1 15 0,-1-3 4-3,-4 1-22 5,5 0 9-3,-2-4-11-1,0 2 12 1,4-3-13 2,4-5 1-2,4-3 1 0,0-1-2 2,0 0-3-2,0 0-1 3,0 0 4-6,0 0 2 3,0 0 21 2,0 0-9-1,0 0 11-2,0 0-17 1,0 0-1 2,0 0-6-1,0 0 0-1,0 0-2-1,0 0-2 3,0 0 2-1,0 0 2-2,3 0-4 2,6 8 7-1,8 7-1 2,7 5 1-4,3 7 1 5,4 8 15-4,0 1-12 6,-6 0 5-8,-1-2-9 3,-5-4 3 1,-9-8 0 0,-2-4-6-1,-4-9 3 0,-4-3-8 1,0-5-2 0,0-1-16-1,0 0-6-1,-8-9-62 3,-18-16-177-1</inkml:trace>
    </iact:actionData>
  </iact:action>
  <iact:action type="add" startTime="167480">
    <iact:property name="dataType"/>
    <iact:actionData xml:id="d58">
      <inkml:trace xmlns:inkml="http://www.w3.org/2003/InkML" xml:id="stk58" contextRef="#ctx1" brushRef="#br2">25824 16701 706 0,'0'0'159'6,"0"0"-133"3,0 0-16-3,0 0 4 4,0 0 20-5,0 0 7 3,0 0-41-1,0-13 0 1,7 11-6-2,6 0 4 2,7 0-1 1,9-1 6-1,7 2-1-1,7-3 1-1,3 3 2 5,8-1-4-5,5-1-2 0,2 3-1 2,1-3-1 1,-6 1-9-1,-11-1-3-2,-11 3 6 3,-15 0-4-2,-8 0 11 2,-7 0-10-5,-4 0 10 3,0 0-7 2,0 0-3-2,0 0-1 0,-19-3-3 1,-10-2 5 0,-11-3-33 0,-9 0 13 0,-3 2 24-2,-5 3 7 4,3 3 1-4,-3 0 17 0,1 0-4 2,-1 5 5 0,4 7 6 0,5-3-8-2,11-2 10 3,9-2-22-1,13-4 14 1,9-1-8-5,6 0-4 4,0 0 5 0,0 0-12 0,0 0-5-3,6 0-6 3,17 0 11 1,13 0 10-1,13 0 3 0,5-1-11-2,6 1-2 4,4 0 7-4,-3 0-7 0,0 0-20 2,-9 0-4 0,-6 0-6 0,-9 0 3-2,-13-5 17 4,-9 5-3-4,-11-3 4 3,-4 3 9-5,0-2-8 5,-4 0 14-1,-24-3-15 0,-9 1 1-2,-11-2-5 2,-9 3 2 0,-7-3 11 0,-2 4 8 0,2 0-1-2,6 2 3 4,7 0 11-4,8 0 11 0,11 0-12 2,9 0 1 1,10 0-5-2,9 0-8-1,4 0-8 2,0 0-2-1,0 0-6 3,24 0-10-5,14 0 18 3,18 0 4 0,6 0 1 1,6 0-5-4,-2 0 0 3,-6 0-3 0,-8 0-20 0,-12 0 22 0,-9 0-18-2,-9 0 16 4,-13 0-7-4,-2 0 5 0,-7 0 4 1,0 2 0 2,0 0-3-2,0-1 4-1,0-1 0 3,-15 0 6-2,-6 2-6 3,-6 1 10-5,-6-2-15 2,-5 3 10 3,-5 0-8-3,-1 0 3 0,-2 0 0 0,5 1 4 1,5 1-1 0,7-1 8 1,10 0-10-4,6 0 15 5,9-4-14-4,4-1-2-1,0 0-5 4,0 3-7-1,15 1-3 0,14 2 15-1,13-2 0 2,6-4 5-3,5 0-3 3,1 0 5-4,-2 0-8 3,-8-8 3 0,-5 4-4 0,-10 2-17-3,-11 2 7 5,-7 0-3-3,-9 0 1 2,-2 0 11-3,0 0-5 0,0 0 2 4,0 0 12-3,-10 0 3-1,-14 0-4 2,-2 0-5 0,-6 2 2 0,-4 0-2-2,-1 1 2 3,-3 4-1-2,0-2 5 3,3 0-4-6,1 1 17 4,8-1-8 0,6 0 2 0,8-4-8-2,8 1 9 1,6-2 0 2,0 0-12-1,0 0-2 0,0 0-13-3,10 0 13 6,14 0 1-4,5 0 8-2,5 0-9 3,-1 0-19 0,5 4-37 0,-5 5-37-2,-1 3-111 4,-7-1-260-4</inkml:trace>
    </iact:actionData>
  </iact:action>
  <iact:action type="add" startTime="173330">
    <iact:property name="dataType"/>
    <iact:actionData xml:id="d59">
      <inkml:trace xmlns:inkml="http://www.w3.org/2003/InkML" xml:id="stk59" contextRef="#ctx1" brushRef="#br2">26838 17788 467 0,'0'0'167'7,"0"0"-145"1,0 0-22-2,0 0-19 2,0 0 19-2,0 0 16 2,0 0 0 1,21-37-14-1,-13 37 5-1,3 0-4-1,0 0 13 4,-1 3 3-3,-2 5-3-2,0 2-9 3,1-3 4 1,2 1-9-2,-2-2 13 0,1 1-9 1,0-1-2-1,1-2-4 2,3-4 0-4,5 0-2 4,2 0 5-2,6 0-4 1,2-4 3-2,1-9-4 3,4 7 4 1,-3 1-1-3,-1 2 3 1,-4 3-4-2,-2 0 0 4,-9 0 0-4,-3 0-1 1,-6 0 1-2,-2 0 4 4,-1 3 5-2,1 0 16-1,0 2-17 4,4 1 7-3,5 1-8 3,6 6 12-5,6 5-1 3,3 0-8 0,1 3-8-1,0 0 1-1,0-7 1 2,-3 0-4 0,-4-7 0 0,-2-2-7-1,-1-4-1-1,-1-1-7 5,1 0 1-5,1 0 13 0,0-9 1 2,3-4 3 0,-1-2-2 0,-2 2-1-2,-2 1 6 3,-4 5 0-2,-1 4-1 2,-5-1-4-4,0 4 4 2,2-3-4 2,-2 3 2-1,3-1-2-2,2 1 2 3,3-3-2-2,4 2 3 1,3-1 1 0,2 0-10-2,4 0 6 4,0 0-2-4,3 2 1 0,-3 0 0 2,0 0-3 0,-3 0 7 0,-5 0-1-2,-7 0 1 2,-3 0-4 0,-3 0 1 1,1 0 7-5,-2 0-1 5,-3 0 3-1,1 2 2-1,2 0-7-1,-1-2 12 3,1 2-12-1,-3-2 14 0,0 0-17-1,-1 2-4-1,-2-1-2 5,-1 6-44-6,0-2-89 2,0 3-284 0</inkml:trace>
    </iact:actionData>
  </iact:action>
  <iact:action type="add" startTime="175872">
    <iact:property name="dataType"/>
    <iact:actionData xml:id="d60">
      <inkml:trace xmlns:inkml="http://www.w3.org/2003/InkML" xml:id="stk60" contextRef="#ctx1" brushRef="#br2">29832 17757 727 0,'0'0'124'9,"0"0"-66"-4,0 0-34 3,0 0 30 0,0 0 20-1,0 0-15 0,0-31-16 0,0 31-37 2,0 0 12-1,0 0-16-1,0 0 0-1,0 0-1 3,0 0-2-1,-8 0-6-2,-12 12 7 1,-5 10 3 2,-2 8 0-1,-2 6-2-3,0 8-1 6,1 1 3-5,0 0-1 4,6-4-2-6,0-7 8 4,4-6-10 0,6-7 2 0,1-11-3-2,6-3-2 2,4-4-22 0,1-3-7 0,0 0-31-1,-3 0-18-1,-4-25-74 4,2-10-274-3</inkml:trace>
    </iact:actionData>
  </iact:action>
  <iact:action type="add" startTime="176256">
    <iact:property name="dataType"/>
    <iact:actionData xml:id="d61">
      <inkml:trace xmlns:inkml="http://www.w3.org/2003/InkML" xml:id="stk61" contextRef="#ctx1" brushRef="#br2">29389 17766 620 0,'0'0'147'6,"0"0"-133"1,0 0-14-1,0 0 21 2,0 0 58 0,0 0-29 0,-7-8-30-2,7 7-17 4,0 1 15-4,0 0 2 4,0 0 13-6,0 0-12 4,0 0 6 0,0 0-12 0,0 0-2-2,0 0 6 2,0 0-9 1,5 0 7-2,6 5-15 1,5 5 6-2,4 3-7 3,6 3 3-2,10 9-4-1,5 8 0 2,6 8 0 1,3 3 1-1,1-2-6-2,-5 0 10 3,-2-7-5-2,-8-5 5 3,-3-6-8-7,-8-5 5 6,-4-8-2-1,-4-2 0 0,-6-1 0-2,-7-4-3 2,0-3 6 0,-4-1-5-1,0 0 4 1,0 0 1-2,0 0-3 3,0 0 0-2,0 0-9-1,0 2-3 2,0 1-28 0,0-3-4 0,0 2-16-2,0 0-36 4,0 6-71-4,-17 2-347 5</inkml:trace>
    </iact:actionData>
  </iact:action>
  <iact:action type="add" startTime="179636">
    <iact:property name="dataType"/>
    <iact:actionData xml:id="d62">
      <inkml:trace xmlns:inkml="http://www.w3.org/2003/InkML" xml:id="stk62" contextRef="#ctx1" brushRef="#br2">14866 15664 148 0,'0'0'112'7,"0"0"-27"2,0 0 31-1,0 0 27-1,0 0-26-1,0 0-51 4,0 0-23-4,0 0-18 0,0 0 25 2,0-2 35 1,0 2-72-1,0 0-11-2,0 0 7 2,0 0-9 0,0 0-2 0,0 0 0-2,2 0-5 3,0 0 6-2,3 0 1 0,0 0 2 0,2 0 0 0,1 0-4 1,5 8 2 1,-1 2-3-3,1 3 3 1,-1 1 0 3,1-5-6-4,-2 1 12 0,0-2-5 2,-3-6 5 0,-4-1-9 0,0-1 6-2,-4 0-6 3,0 0 3-2,2 0 0 2,2-8 4-4,4-10 7 5,3-6-4-4,0-3-6 2,2 0 2-1,-1 2 4 1,5-4-14 0,4 2 2 0,3 3-23 0,1 4-19-2,6 9-42 4,-2 9-71-4,-4 2-146 0</inkml:trace>
    </iact:actionData>
  </iact:action>
  <iact:action type="add" startTime="181148">
    <iact:property name="dataType"/>
    <iact:actionData xml:id="d63">
      <inkml:trace xmlns:inkml="http://www.w3.org/2003/InkML" xml:id="stk63" contextRef="#ctx1" brushRef="#br2">22277 15579 218 0,'0'0'87'7,"0"0"-79"0,0 0 7 1,0 0 63 0,0 0-14-2,0 0-7 2,0 0-7 0,-16-28-4 0,16 26-14-3,0 2 10 4,0 0 5-2,0 0 10 2,0 0-30-4,0 0 13 4,0 0-10-1,0 0-2-1,-2 0-14-1,2 0-4 4,0 3-3-4,0 11-6 5,0 5 14-8,0 1-14 5,2 1 14 0,2-3-13 1,3-2-2-3,-3-4 3 1,-3-4-2 3,-1-3-1-4,3-3-1 0,-2-1-2 2,4-1 6 0,-3 0-6 0,0 0-3-2,0 0 2 2,3 0 8 1,0-14 2-1,6-10-1-2,4 0 1 3,-2 1-5-3,-1 7 2 4,2-1-5-5,0 3 12 3,0-1-19 0,1 2 9 0,-1 0-25-2,4 3-47 1,-6 5-23 5,-3 5-169-9,-9 0-219 4</inkml:trace>
    </iact:actionData>
  </iact:action>
  <iact:action type="add" startTime="183338">
    <iact:property name="dataType"/>
    <iact:actionData xml:id="d64">
      <inkml:trace xmlns:inkml="http://www.w3.org/2003/InkML" xml:id="stk64" contextRef="#ctx1" brushRef="#br2">21069 16843 687 0,'0'0'170'5,"0"0"-153"4,0 0-12-1,0 0 31 0,0 0 16-2,0 0-4 3,2-5-35-2,-2 5-11 0,0 0-4 0,0 0 6 1,0 0 10 0,0 0-14-1,0 0 20 0,0 0-19 1,0 0 14 1,2 0-4-2,-2-1 1-2,2 1-6 4,-2 0-4-1,2 0-4 0,-2 0 9-2,0 0-16 2,3 0 9 0,-3 0 0 0,7 0-5-3,1 1 3 4,6 18 2-1,5 2 16-1,0 3-7-1,4 1-6 2,4 2 6 1,2 2-3-1,3-4 6 0,1 3-7-2,-1 0-5 4,0-1-1-4,-6 0 0 0,0 2 2 2,-5 1 2 0,0-2-3 0,-2 2 6-2,-2-2-8 2,-1-1 7 0,1-5-5 1,-5-2 8-4,1-5-14 4,-2-2 6-3,-3-4 0 3,-2-4-1-4,-2 0 3 3,-1-3-4 1,-1-2-2-2,-2 0 0 1,0 0-50-2,0 0-11 5,0 0-36-6,0 0-78 2,-6 0-269 1</inkml:trace>
    </iact:actionData>
  </iact:action>
  <iact:action type="add" startTime="183902">
    <iact:property name="dataType"/>
    <iact:actionData xml:id="d65">
      <inkml:trace xmlns:inkml="http://www.w3.org/2003/InkML" xml:id="stk65" contextRef="#ctx1" brushRef="#br2">21246 17276 773 0,'0'0'106'5,"0"0"-106"1,0 0 0 2,0 0 23 0,0 0 25 1,0 0-35-4,36-6 7 4,-7 14-9-2,2 10 15 3,-2 5-6-6,0 1 6 4,1 1-6 0,-3 1-11 0,2-2 5-2,-1-2-10 2,-3-1-5 0,-2-1 4 1,-3-5 0-2,-7-6 2 0,-1-4-10 2,-4-3 3-3,-3-2 2 0,4 0 0 2,0 0 7 0,5-13-5 0,3-12 3-1,2-6 10 2,2-3-14-2,-2-1-1 2,2 6 0-4,-2-2-8 4,-5 5-7-1,1 3-5-1,-9 4-2-2,-6 2-43 5,0 2-90-3,-18 0-405 2</inkml:trace>
    </iact:actionData>
  </iact:action>
  <iact:action type="add" startTime="185318">
    <iact:property name="dataType"/>
    <iact:actionData xml:id="d66">
      <inkml:trace xmlns:inkml="http://www.w3.org/2003/InkML" xml:id="stk66" contextRef="#ctx1" brushRef="#br2">8298 15971 724 0,'0'0'80'6,"0"0"-80"2,0 0-2-1,0 0 2 2,0 0 25-4,0 0-6 4,0-8 24-1,0 8-32 0,7 0 11-1,5 0-13 0,-2 0 21 2,1 0-19-2,1-3 7-2,3 1-11 3,10 1 3 1,4-1 3-2,9-4-7-1,6 2 9 4,4-1-15-3,5 0 15 3,1 0-15-5,1 2 1 4,-2 0 1-3,-1 1 0 4,1 1-1-4,-1 1 1 0,2-7 0 2,3 2 1 1,8-6 9-2,0-4-10-2,11 0-2 6,3-6 7-5,9 0-6 0,6 0-1 2,3 1 0 0,6 5-4 0,0 4 10-2,-5 2-10 3,3 8 10-2,-4-1-6 2,-6 2 0-4,-6-2-1 3,-4-1-3 1,-7 0 4-4,-2 0 0 3,-3-4-2 0,1 2 0 1,2 0 4-2,1 1-4 2,4 0 2-4,-7 2-3 5,2 0-4-6,-3 1 4 4,-8-4 1 0,4-3 2 0,-7 2-2 0,1-6 5-2,0 4-10 3,0 1 6-2,-1 5 1-1,-1 2 3 2,2 0 0 0,-1 0-3 0,-1 9 0 0,-2 4-4-2,-10 0 4 2,-11 0-6 0,-6-4 17-2,-13-5-15 3,-5 0 8-2,-6-3-3 2,-1-1-1-3,1 0-1 0,-3 0 0 2,2 0-14 0,-3 0-45 0,0 0-107-2,-19 0-630 4</inkml:trace>
    </iact:actionData>
  </iact:action>
  <iact:action type="add" startTime="186818">
    <iact:property name="dataType"/>
    <iact:actionData xml:id="d67">
      <inkml:trace xmlns:inkml="http://www.w3.org/2003/InkML" xml:id="stk67" contextRef="#ctx1" brushRef="#br2">13261 17955 545 0,'0'0'40'6,"0"0"-40"1,0 0-19 1,0 0 19 0,0 0 78-1,0 0 23 0,-17-31-33 2,17 29-41-4,0 2 15 5,0 0-15-4,0 0 11 2,0 0-24 0,0 0 7-2,0 2-12 2,9-2 4 0,7 0 1 0,5 0-4-2,7 0 7 4,5 0-15-4,3 0 11 4,0-2-9-6,4 1 11 5,-7 1-14-1,-1 0-1-2,-5 0 0 2,2 0 1 0,0-5-4 0,7 2 6 0,9-4-5 0,3-3 4-2,6 0-2 2,7 4 5 1,0-2-5-4,8 2-1 3,-1 3 1 1,-3 3 0-2,-3 0 0-1,-1 0-4 3,-2 0 4-2,2 0 4-1,1 0 6 3,6 0-10-2,2-7 3 1,8-2 0 0,5-4 1-2,7-3-4 2,1-1 14 1,4 3-12-2,2-1 19 1,-5 5-16-2,-8 2 10 4,-4 3-11-4,-7 3 7 0,-6-1-8 2,5 3-3 0,1 0 8 0,3-5-3-2,1-1-5 3,2 1 2-2,3 0-1 3,5-1 7-6,4 4-9 4,6 0 1 0,0 2 0 0,-3 0 1-2,-6 0-1 2,-2 0 5 1,0 0-3-2,7 2 12 1,1 1-4-3,5 2 5 4,-1-5-13-1,-1 0 8-2,4 0-7 2,-3 0-1 0,0 0 1 0,-1 0 2-2,-7 0 14 4,-5 0-18-4,-15 0 15-1,-6 0-1 4,-15 0 6-1,-10 0-20 0,-13 0 17 0,-10 0-14-2,-8 0 1 2,-4 0 11 0,-1 0-14-1,-3 0 4 1,0 0-1-1,0 0-5 0,0 0 3 0,0 0-6 0,0 0-20 2,0 0-35-2,0 0-58 1,-15 0-108-1,-19 0-252 2</inkml:trace>
    </iact:actionData>
  </iact:action>
  <iact:action type="add" startTime="189248">
    <iact:property name="dataType"/>
    <iact:actionData xml:id="d68">
      <inkml:trace xmlns:inkml="http://www.w3.org/2003/InkML" xml:id="stk68" contextRef="#ctx1" brushRef="#br2">13446 17894 476 0,'0'0'135'6,"0"0"-95"2,0 0-20 1,0 0 8-5,0 0 46 4,0 0-23 0,-19-6-7 0,19 4-42 1,0 2 12-3,3 0-9 2,9 0-2-1,10 0 4 2,14 0 9-4,8 0-4 5,13 0-11-4,8 2 7 3,11 3-8-1,10-5-1-1,15 0-6 2,7 0-1-2,8-8-5 0,5-4 13 0,-2 5-2 3,3 4 6-6,-2 3-7 5,-2 0 13-2,1 10-13 4,9 8 6-6,8-1 2 1,8-6-5 3,0-4 0-2,-3-7-1 1,-14 0 1-2,-15 0-1 5,-18-4-5-6,-21-6 3 2,-22-1 2 0,-17 3-34 2,-22-5-91-2,-12 3-149 1</inkml:trace>
    </iact:actionData>
  </iact:action>
  <iact:action type="add" startTime="191982">
    <iact:property name="dataType"/>
    <iact:actionData xml:id="d69">
      <inkml:trace xmlns:inkml="http://www.w3.org/2003/InkML" xml:id="stk69" contextRef="#ctx1" brushRef="#br2">7798 16051 529 0,'0'0'133'6,"0"0"-89"2,0 0-25 1,0 0-12-3,0 0 28 0,0 0-4 3,0 0 1-1,-20-52-28 0,20 47 23-2,0 2-26 2,9-3 9 0,2 2-8 0,6 2 6-2,-5-1 9 2,1 3-13-1,-1-3 2 0,-1 1-4 1,9 2 9-1,1-1-8 2,-1 1 3-1,8 0-6-1,1 0 1-1,3 0 0 6,-3 0-1-7,3 0 0 3,-3 0 2-2,-2 0-7 3,2 0 12-1,-1 0-8-2,-3 0 3 3,0 0-4-2,2-4 4 2,-2 1-3-4,0 0 1 5,0 1 0-4,-1 1-2 0,-1 1 6 2,2 0-8 0,0 0 10 0,3 0-9 0,-1 0 6-1,-5 0-4 1,3 0 1 1,3 0 0-5,0 0 0 5,5-2 0-2,0-4-4 1,3-1 8 0,-4 0-3-2,1 4 3 3,-5-1-7-2,-5 3 4 2,-2 1-1-4,-7-3 0 6,1 1 0-6,-4 1-2 6,-3 1 8-10,-2 0-7 8,1 0 3-2,2 0 2 1,7 0-2 0,3 0 2-1,3-2-4 3,6 0 0-6,1-1 1 4,3-3 1 0,4-2-2 0,-1-1 6-1,-1-3-7 0,-1 1 5 1,-4 0-8 0,1-1 4 1,-1 2 0-4,-1 1 2 3,-6 2 1 0,2 4-6 0,-4-1 2-2,0 4-2 2,-4 0 6 0,1 0-4-3,-5 0 5 5,4 0-5-4,-4 0 1 5,5 0 0-5,2 0 0-1,3 0 2 4,9-7-2-1,-2 2 3 0,4-2-3-2,0-1 4 3,-3 3-8-2,-3-2 8 1,-4 4-8-1,-3 0 8 1,-8 3-7-1,-2-3 3-1,-3 3 0 2,1 0 2 0,-1-1 1-1,-2 1-3-1,4-3 1 4,-1-1-1-3,7 1 0 3,4-3-3-4,4 1 3 0,4-1 0 2,5-1-3 0,1 2 10 0,0 0-8-2,-1 1 6 3,1 3-10-2,-9 1 8 2,1 0-5-4,-6-3 2 4,-5 3-1-2,0 0-2 0,-4 0 6 0,-2 0-6 0,3 0 7 1,1 0-4 1,1 0 2-1,10-2-4-2,-2 2 2 3,0-2-1-4,6-2-1 3,-6 2 2-1,0-1-4 1,0 1 11 1,-5-1-10-3,-1 3 7 2,1 0-6 0,-2-3 4 0,1 3-4-3,1 0 2 5,8 0 0-4,-3 0-1 3,6 0 2-3,2 0-7 2,0-2 12 0,3 1-7-2,-3-4 4 4,0 2-4-4,-1-2 1 4,-3-2 0-6,0 2-1 4,-3 1-1 0,-1 0 2-1,-5 2 0 2,1 0-4-3,2 2 11 2,2 0-11 0,0 0 7-1,3 0-6 0,0 0 3 0,4 0 0 2,-2 0-4-1,2-1 8-2,-4-4-8 2,1 2 8 0,-3 1-7-2,-1 2 8 3,-4 0-10-2,-9 0 4 2,0 0 1-3,-3 0-6 0,-3 0-4 3,-2 0 9-2,0 0 1 0,0 2 4 1,0-2-1 0,0 0 6-1,0 0-8 1,0 3-2-2,0 2-3 2,-7 6 4 1,-13 4 0-3,-12 3 0 2,-12 5-2 0,-10 3 2 0,-7 2 6-2,-11-2-5 3,-1 0 12-2,-9-1-6 3,-2-4 1-6,-2 0-1 4,-3-4-1 0,0-1-6 0,-8 2 3 0,-1-5 4-2,-3 0-3 3,2-2-5-2,3 1 4 2,2-3-5-4,1-1 4 2,-1-2-2 2,-4 1 7-1,2-1-6-2,2 2 6 2,0-3-6 0,4 0 10 0,-1 3-9 0,1-1-1-1,2 3-1 3,1-1 0-5,-6 3-1 1,-5-1 9 1,-6 4-7 2,-2 1 1-2,0 1 7 0,5-1 4 1,7 4 7 0,5-4-19 1,4 2 6-4,8-3-5 3,5-1 1 0,5-2-3 0,4-3 2-2,2-5-4 2,3 0 10-1,1-3-9 2,5-1 2-1,3 0-2-2,5 0 6 4,0 0-5-6,5-9 7 4,0-5-3 0,6-4 2 0,0-3-6-2,1-3 12 2,-1-6-12 1,-3-4 1-2,-1-4 4 2,-3 2 2-4,-5-2-6 2,0 0-1 2,-2-1 0-1,-2-1 0-2,4 0-7 2,3-2 14 0,2 6-5 0,4-5 0-1,3 3-4 0,1 1 3 3,7 1-7-4,2 0 4 0,2-2-12 2,2-3 9 0,2-3 10-1,0-1-6 0,5 0 1 2,1 4 0-2,1 2-1 3,6 5-1-6,1 1 2 4,3-3-1 0,0-2-6-2,0-1 1 2,0 0 1 0,9-2 10 0,2 3-3 0,1 1-2 0,3 2-4-2,-2 4 2 4,5 4-2-6,1 0-2 4,6 1-2 0,4-2 3 0,6-3 1-2,2 0-2 2,4 0 6 1,8-3-3-2,3 2 3 0,5 2-1 0,4-3-2 1,0 3 3 0,0 1 0 0,2 4-6-3,-5 1 2 4,6 4-8-2,-3 1 9 2,0 2 4-1,-3 4-2-2,3 2 1 4,-5 3-1-4,-2 3-3 0,1-1 4 2,-5 0 0 0,1-2 5-1,-1-3-8 0,3 1 13 2,3-6-18-2,5-3 17 2,4 1-12-4,4-3 3 5,1 3 0-4,3 0 2 2,-1 0-2-2,2 5 0 2,3 0 8 0,3 0-15-2,-6 0 14 4,4-4-9-4,-6-4 2 4,-3 0 0-4,7-2-4 0,-3 1 3 2,1 3 1 0,-4 1-5-2,-1 4 5 2,-1-1 4 1,-3 2-4-2,0 0 8 2,-1 1-16-4,-4-1 16 3,1 0-10 0,1-2 2-2,2-3-4 2,5 2-6 0,-2-7 20 0,6 0-18-2,0 0 18 4,3 2-14-4,6 1 8 3,-6 2-7-3,-3 4 3 1,-6 1 0 0,-7-1-4 2,4-2 9-1,-2-2-10-2,7-3 0 3,7-2 0-2,5 0 10 2,-4 2-3-5,-4 1-2 5,-3 7-7-1,-5 4 6-2,-5 6 1 2,-3-1 0 0,-7 4 2 0,-2 0-2 0,-5 0 3 0,-1 0-3-2,-1 0 1 4,2 0-3-4,-2 0 2 0,0-2-1 2,-1 0-1 0,1-1-2-1,1 2 3 0,5 1-6 2,1 0 7-2,2 0-4 2,4 0-2-4,-3 8 4 3,-3 5 2 0,-8 1 0-2,-6 0 0 2,-9 1-7 0,-1-1 14 0,-3 0-7 0,1 2 1 0,0-2-2-2,-1 4 2 3,7-1-1-4,-1 2 0 3,1 3 1 0,1 2-7 0,-4 4 10-1,-1 3-11 0,-6 3 13 3,-2-1-9-5,-5 1 6 2,-2-5 4 1,-3 0-6 0,-1-2 4 0,-1-4-2 0,0 4-3-2,0 0 5 2,0 1-3 0,0 3 4 0,0-2 0 0,2 8-10-2,4 0 11 3,-5 5-1-4,2 1-6 2,-3-2 0 2,0 3 0-1,1-6 2 1,-4-2-3-4,3-4 6 4,-1-7 0-2,1-1-2-2,-3-7 2 4,-1-2-1-1,0-1-4-1,0-4 0 0,0 5 1 1,0 1 3 0,0 1-2 0,0-1 8-1,-4 5-9 2,-5 0 0-3,-2 4 4 4,1 3-6-6,-4 1 1 3,4-3 0 2,2-4-2-1,-3-3 5-1,5-5-5-1,0 0 4 4,1-1-1-4,1 0 3 5,0 0-8-8,-3 2 6 6,2 0-2-2,-2 2 0-1,-2 7 2 3,-3 1-6-1,-2 3 8 0,-8 4-7-2,-3 1 8 4,0-1-7-5,-2-4 4 6,0 1-1-7,-3-6-1 3,5 0-1 2,0-3-2-1,4-6 4-2,2 0-5 1,2-3 8 3,9-1-8-4,-7-2 6 4,2 0-7-5,-5 2 5 3,-4 3-5-1,-3 2 3 0,-6 2 2 1,-3 2-5 0,-3 2 10 0,-3 4-13 0,7 1 16 0,-3 2-9-2,4-2 1 3,0 0 0-2,6-6 0-1,2-4 0 2,1-2 13 0,1-2-8-1,-2-2 10 0,1 0-5 3,2-2 5-4,2 1-5 4,1-1 6-6,3 1 3 3,-6 3-12 2,6-1-7-3,-3 2 1 2,-2-1 2 0,5-1 1 0,1-3-1 0,3-1 1-1,3-1-2-1,2-2 1 4,-1-3 1-5,6 2-1 2,-2-3 1 1,2 1 3 0,1-1-6-1,0 0 4 0,-3 0-2 3,3 0-1-4,0 0 2 4,-4 0-8-6,1 3 2 5,2-3-11-2,-3 5-11-1,-3-2-8 2,-3 3-17 1,-2-1-29-1,-12 5-30-2,5-1-83 4,-6-1-198-4</inkml:trace>
    </iact:actionData>
  </iact:action>
  <iact:action type="add" startTime="196316">
    <iact:property name="dataType"/>
    <iact:actionData xml:id="d70">
      <inkml:trace xmlns:inkml="http://www.w3.org/2003/InkML" xml:id="stk70" contextRef="#ctx1" brushRef="#br2">6590 15747 13 0,'0'0'80'10,"0"0"-80"-6,0 0-2 5,0 0 2-3,0 0 28 2,0 0 37 1,0 0-2-4,19 0-6 4,-19 0 21-1,0 0-39-1,0 0 7-1,0 0-13 4,2 0 3-4,-2 0-18 0,2 0 9 2,-2 0-5 0,0 0 6 0,0 0-15-1,0 0-6 1,0 0 0 0,0 0-7 0,0 0 0-3,0 0-5 4,0 0 3-1,0 0 2-1,0 0 29 0,0 0-13 1,0 0 24 0,-8 0-5-1,-3 0-15 1,-7 0-6-1,0 0-11 2,1-5 16-3,1-6-18 5,-1 3 17-8,9-4-8 6,-3 1-9-1,3-2-2-3,-1 1-2 5,5 1-5-4,3-3 16 3,1 3-19-3,0-2 11 2,0 0-9 0,8 0-2-1,6 0 7 1,1 3-4-1,4 3-29 1,-5 4 5-1,1 3 23 1,-2 0-8-2,2 0 11 4,-2 0 5-4,-4 5-14 0,0 5 12 2,-1 3-1 0,-5 3 4 0,1 1 8-1,-4-1-8 1,0 2 12-1,0 0 1 2,0 0 23-4,-9 0-29 4,-3-5 18-2,0 0-25 1,0-6 23-2,0-1-11 2,-3-1 13 0,2-2-15 0,0-3-6 0,-3 0 10-2,4 0-11 4,-1 0 18-4,1-10-11 0,0-7-10 2,3-4-15 0,-2-4 2 0,11 2 9-2,0-3-3 3,0 1-11-1,0 4-12 1,17 0 10-5,-1 6-15 6,1 7 23-3,-2 8 2 1,6 0-27-3,-2 1 29 3,-2 19 2 1,4 3 1-1,-6 5 10 0,-5 3-5-2,-2 2 0 4,-5-4 24-4,-3 0-15-1,0-4 1 3,0-7 8 0,0 2 6 1,-3-7-19-4,-7-2 0 4,-5-1 3-1,1-5 6 0,-1-1 3 0,-2-2-10-1,-2-2 13-1,2 0-10 3,-2 0 3-3,-2-11-2 2,7-9-8 0,-5 0-3 0,11-7-18 0,1-1 13-2,7 0-10 4,0-1-2-4,0 3-11 0,15 6 4 2,9-1-23 0,0 11 47 0,-3 8 0-2,7 2-11 2,-7 0-4 0,-1 12-5 1,0 9 17-4,-6 5 3 4,-3 2 7-2,-3 2 11 1,-8-2 15-3,0-1-24 4,0-2 12-1,0-7-3-1,-8 1-12 1,-3-6 13-1,-2-3-15 2,1-5 22-2,-1 0-16-1,-2-5 7 2,1 0-15 0,-2 0 12-1,0-8-14-1,1-13-7 3,1-4-1-1,3-3-11 1,7-1 8-2,3 1-10-1,1 4 13 2,0 5-17-1,12 3 17 1,5 10-6-2,-1 2 3 2,0 4-4 1,2 0 9-2,1 2 5 0,0 13 1 3,-5 4 0-4,-3-1 7 0,-7 3 32 2,-2-2-10 0,-2 0-15 0,0-2-3-3,0-4-6 4,0-4 5-1,0-2-7 0,0-6 1-2,0 1 0 1,0-2-8 2,0 0-4-2,0 2-5-1,0-1-24 2,0 4-9 0,-9 0-30 0,-3-3-109 0,-2-2-143-2</inkml:trace>
    </iact:actionData>
  </iact:action>
  <iact:action type="add" startTime="200550">
    <iact:property name="dataType"/>
    <iact:actionData xml:id="d71">
      <inkml:trace xmlns:inkml="http://www.w3.org/2003/InkML" xml:id="stk71" contextRef="#ctx1" brushRef="#br2">13078 17739 123 0,'0'0'274'9,"0"0"-274"-2,0 0-114-2,0 0 114 4,0 0 2-2,0 0 71 2,0 0-21-3,7 5-27 1,-7-5-1 2,0 0-1-1,0 0 6-2,0 0 9 3,2 0 13-2,-2 0-12 0,0 0 6 0,0 0-13 1,0 0 10 0,0 0-24 0,0 0-8-1,0 0-10 0,0 0-3 2,0 0 3-2,0 3-10-2,0-3 8 4,0 0-12-2,0 2 14 1,0-2 1-1,0 0 3 1,0 0-3-1,-2 0 20 2,-9 0-10-4,-1 0-5 5,-4 0 4-4,4 0-5 2,2 0 8-2,-1 0-9 2,2-5 3 0,-7-6-5 0,1 1-2 0,-1-5 5-2,-2-5-4 4,0-1 2-4,0 0-3 0,1-1 6 4,2 1 7-3,2-3-3 1,1 1-4-2,1-3 9 2,1 0-11 0,-1-4-3 1,3-1 3-4,0 0-1 5,-1 3-3-4,2 2 2 2,3 3-2-2,0 4 4 2,3 1-4-1,-2 4 5 2,-1-3-4-2,2 3-1-1,0-7-3 4,-3-2 0-3,4-3 1-1,-3-2 2 2,1-4-5 0,3 4 2 0,0 0 6-2,0 5-5 2,0 4 5 0,0 5 6 0,0 1-9-2,0 2 3 2,0 3-1 0,0-2-1-1,0 0 2 0,0 2 1 0,0-2-8 1,0-5 5 1,0-6-4-2,3-2 3 0,7 0 0 3,1 2-5-4,-2 5 11 0,2 2-8 2,-2 7 4-1,-1 0-3 2,-1 1 8-4,-3 4-11 4,-3 0 9-2,2 2-5 2,-1 0 0-4,0 0 0 7,0-4 2-7,1 4 0 2,-2-2 2 0,-1 2-2 0,3 0 2 2,1-2-2-1,-3 2-4-1,2 0 5-1,1 0-6 4,-4 0 3-4,0 0 0 0,0 0 0 3,0 0 1-2,0 0-4 1,0 0-19-2,0 0-57 3,0 0-154-2,0 6-382 3</inkml:trace>
    </iact:actionData>
  </iact:action>
  <iact:action type="add" startTime="202132">
    <iact:property name="dataType"/>
    <iact:actionData xml:id="d72">
      <inkml:trace xmlns:inkml="http://www.w3.org/2003/InkML" xml:id="stk72" contextRef="#ctx1" brushRef="#br2">12799 16848 224 0,'0'0'189'7,"0"0"-153"2,0 0 35-2,0 0 43 0,0 0-34 1,0 0 1-1,-14-44-26 2,3 37-17-2,3-1-17-1,-2 1 15 4,-1 1-15-3,0 1 2-2,1 0-9 3,-2 2-10 1,-3-2 9-2,-2 0-12 0,2 0 16 1,-6-1-9 0,0 2-2 1,-2-1-5-5,-2-1-1 4,1 2 0 0,0 3 1 0,-1 1-5-1,-3 0 9 1,-1 0-8 1,0 0 8-1,-3 0-10 0,-1 0 6-3,-3 7-2 7,-1 1 1-7,-4-3 0 2,1-2-2 0,4 2 8 4,-1-5-4-6,5 0 2 1,0 0 6 3,3 0-9-2,5 0 0 2,3 0-1-5,0 0 0 7,4 0 0-5,-1 0 2 4,2 0-7-7,2 0 12 6,-3 0-11-2,-1 0 10 1,1 0-8 0,-3 0 3-2,1 2-2 4,2-1 1-4,3-1 0 0,-1 2-4 2,0 4 8 0,-2-1-12 0,1 3 12-2,-1 4-8 2,1-4 7 0,3 5-6 2,1 0 1-6,-1-3 2 4,2 3 0-1,3 1 2 2,1-2-7-3,3 1 10 2,2 0-9 0,-2 5 9-1,-3-1-5 2,3 2 0-3,0 3 0 4,0-1-2-4,0 3 2 0,-2-1 2 2,-1 0-1 1,3-3-2-2,1 1 5-2,3-1-6 5,0-1 4-3,0 1-4 3,0-2 3-6,0-1-1 3,0 0 5 2,0 1-5-1,3 4 0-2,4-1 3 2,-3 2 0 0,2-1 3 0,-2 1-3 0,-1-3-2-3,1 0 3 6,1-2-1-5,0-2-3 0,1-1 1 1,-1-4 3 2,0-1-8-2,2-2 12 0,-3 5-8 1,4-3 7 0,1 3-6 1,2-1-1-4,-1-1 7 2,1 2-7 2,-2-1 4-2,2-3-3 0,5 3 2 0,-3-3 0 2,7 2-3-1,-1-2 8 0,-1 3-2-2,3 2-8 4,1-3 3-4,0 0-1-1,2-2 0 4,-1-1 1-1,2 2-6 0,-4-6 4-2,2 1 1 3,-2-2 0-2,-2-3 1 2,-1 2-1-5,2-2 0 4,0 0 1 1,1 0 2-1,3 0-5-2,-1 0 4 2,2 0-3 0,0 0 5 0,4 0-2 0,0 0 4-2,3 0-12 5,-5 0 7-6,1 0-4 1,-3-2 3 2,-1 1 0 0,-4 1-5-1,-2 0 10-1,-3-2-6 4,2 2 3-4,-2 0-2 4,2-2 1-5,-3 2-2 2,1-3-3 2,0 3 3-1,-1-7-3-2,3 2-4 2,1-5 4 0,-2 1 8 0,1-2-3 0,2-3-1-2,-2 1 0 4,1 0-9-4,-2-2 5 0,2-1 4 2,-4 3-7 0,-2-2 0 0,1 5 10-2,-2-6-3 2,1 0 0 0,-3-1 4 2,-1-4-1-6,0-2-3 4,-1 0 0 0,-3-1 0 0,1-4 0-2,-4 5 4 2,-1-4-8 0,0 3 12 0,0 3-4 0,0 0-3-2,0 0 0 4,0 0-1-5,-6 1 0 1,2-2 8 3,0 1-7-1,-4-2 6 0,0 0 0-2,-4 2 5 3,3-2-10-2,-2 4 8 2,-2-1-2-5,-2-2-1 5,-2-2-2-1,1 1 0 0,-4 3-2-2,4 1 3 2,2 3 12 0,-1 2-17 0,0 3 3-1,1 1-4 0,-1 1 7 2,-1 1-2-3,-2 1 2 1,-2 0-4 1,-7 0 1 0,1 0 10 0,-4 0-12-2,-1-1-1 3,-5 0 4-2,3 1-7 2,-3 2 6-4,3-2-7 3,1 0 3 0,3 0 0 0,3 0-2-2,4 0 6 2,1 5-4 0,-1-2 0 0,1 2 0 0,0 2 5-2,-2 0-13 4,-2 0 6-4,0 0 2 0,-4 0-2 2,-1 0 5 0,-1 2-9 0,-1 6 12-3,5 0-11 5,-2-1 10-3,0 3-10 2,4 1 0-5,-6 4 2 5,6 2-6-1,2 2 1 0,1-1 7-2,1 1 0 2,-1-2-6 0,4 1 14 0,-3-2-8 0,3-1 3-3,2-2-3 6,-1 0 3-5,3 0-4-1,0-3 2 4,1 8 0-1,-3-2-6 0,0 3 12-2,1 2-11 3,2 0 8-2,1 2-6 3,2 0 4-7,-1-2-5 6,-2 2 3-1,5 0 1 0,0 2-5-2,0-3 9 2,-1 4-5 0,1-4 2 0,0 1-1 0,1-2 3-2,3-1-6 2,-1 1 5 0,3 0-5-2,2-1 2 2,0-1 0 0,0 1-2 0,0 1 6-2,0 1-12 3,2 0 19-3,7 1-20 5,3 2 16-7,1 1-11 4,-1-3 5 0,1-3 0 0,-2 1 0-2,5-4-1 2,-1 0-1 0,2-2 4-1,4 1-11 2,2-1 15-4,6 1-12 6,3-1 10-5,4 1-7 0,1-1 3 2,4 0 0 0,-3 0-5 0,5-2 15-2,-3-2-15 3,-1-1 14-2,1-3-18 3,-4 0 14-6,1-4-11 4,-2 1 6 0,-5-4-6 0,5 0 3-2,-5 0 6 2,5 0-7 1,-5 0 13-2,6 0-9 1,3-3 1-2,-2 2-1 2,5-1-5 0,1 1 5-2,-5 1-2 2,3-4 2 0,-6 1-2 0,-1-1 3-2,-3-1-4 3,3-3 6-2,-3 3-5 3,1-1 2-6,0-1-1 4,-3 0 0 0,-4-1 1 0,4 0 0-2,-8 0-2 2,-3 0 0 0,-2 0-7 0,-2-6 7 0,1-2 2-2,-2-10-1 3,3-4-6-2,0-6 7-1,-4-3 0 2,2-1-4 0,1 4 2 0,2 1 2-2,-1 2-3 3,0 3 8-2,-4 3-6 3,-4 5 4-6,-1 0-5 3,-3-3 4 2,-4 1 0-2,0-4 0 0,0-1-2 1,0-4 4 1,-11 0 1-3,-1 1 1 3,-5 2-3-3,2 2 7 2,1 2-7-1,-1 2-3 0,0-1 2 1,-2 2 1 0,1-1 5 0,-1 2-1-2,-2-4 4 3,-2 4-11-2,-1 0 0 3,-5 1 4-6,-2 0-4 4,0 1-3-1,-4 5 3 2,-1-6 1-3,-4 5 2 2,-2 1-6 1,0 0 6-3,-1 5-6 3,1 3 10-3,-5-1-16 3,1 5 17-3,-2-2-13 1,-2 5 5 1,0-1 0 0,-1 1-1 0,-1 0 4-3,1 0-10 6,0 1 11-5,-2 11-8 4,1 3 7-6,-2 2-7 4,6 4-1 0,2-4 4-1,0 1-2 0,3 0-10 1,8-3 3 1,1 1 2-2,3-3 1 2,2-3 7-5,2 5-3 6,-3 1 1-4,5 0-4 1,2-2 4 0,3 1-4 2,-1 1 6-1,3 2-5-2,3 1 1 3,0 1 8-2,1 0-5 3,-4 1 4-6,4-3-6 3,1 2 4 1,1-4-1 0,2 0 0-1,0 1 1 1,1-3-3 0,0 1 4-1,3-2-8 1,2 2 6-2,-5 4-9 3,3 6-44-1,-1 8 0-2,-2 4-23 2,-3 2-84 0,-5-1-191 0</inkml:trace>
    </iact:actionData>
  </iact:action>
  <iact:action type="add" startTime="207752">
    <iact:property name="dataType"/>
    <iact:actionData xml:id="d73">
      <inkml:trace xmlns:inkml="http://www.w3.org/2003/InkML" xml:id="stk73" contextRef="#ctx1" brushRef="#br2">5925 9655 480 0,'0'0'69'8,"0"0"-58"0,0 0 66-2,0 0 18 2,0 0 2-1,0 0-45 1,0 0-16-2,0 0-29 4,2 0-5-3,-2 0-4 2,2 0 3-5,1 0-5 4,-2 0 8 1,3 0-2-2,-1 3 1-1,1 2-1 2,0-2 1 1,0 2-3-2,9 1 6 1,-2 1-2-2,3 4-1 4,1-4 0-4,6 1-5 0,-1-3 2 2,4-1-2 0,-1-4-7 0,4 0 4 0,4 0-4 1,5-9 9-2,2-4-3 3,2 0 6-5,-4 5-1 3,-3 0 0-1,-4 3 3 1,-1 0-3-2,-1 2-1 1,-2 1-1 2,3 0 0-2,-2 2 3 2,2 0-3-3,-1 0 7 4,-2 0-6-4,0 4 15 0,-1 9-10 2,3-2 9 0,0 1-9-1,0 1-1 0,5-2-3 2,0 2 2-3,1-1-4 5,-1-3 0-7,-2 3 20 3,-3-4-13 1,-5-2 11 0,-7 1-13-2,2-6 0 1,-5 3-5 2,3-4-3-2,3 0-3 2,4 0 12-3,5 0-14 3,4 0 13-2,7-10-11-1,6-1 8 2,7-2-7-1,3 1 8 1,3 1-4-2,-5 4 1 4,1-1-2-3,-7 5-2 2,-4-2 8-4,-7 5-7 3,-7 0 6 0,-5 0 6 0,-2 0-7-2,-5 0 0 1,4 0-1 2,-2 0 0-1,4 0 1 1,4 0-1-4,9 0-2 5,2 0 5-4,5 5 5-1,-2 0-6 4,-4 1 7-1,-3-3-10 0,-8-1 7-2,-6 0 0 3,-2-2-3-2,-9 0 11 2,-1 0-9-5,-6 0 6 4,-1 0-8 0,0 0 10 0,0 0-12-2,0 0 7 2,0 0-9 1,0 3-4-2,0-3-37 1,0 5-32-2,0 1-45 4,-5-4-139-3</inkml:trace>
    </iact:actionData>
  </iact:action>
  <iact:action type="add" startTime="218114">
    <iact:property name="dataType"/>
    <iact:actionData xml:id="d74">
      <inkml:trace xmlns:inkml="http://www.w3.org/2003/InkML" xml:id="stk74" contextRef="#ctx1" brushRef="#br2">18531 2242 699 0,'0'0'134'7,"0"0"-134"0,0 0 0 1,0 0 12 0,0 0 55-1,0 0-22 0,0 0-20 2,-12 7-5-3,12-21 20 4,0-18-27-6,0-14-7 4,8-12 0 0,10-13-1 1,4-3-8-3,4-7 3 2,5-1 0 1,-2 3-5-1,2 6-1 1,0 4-7-3,-1 5 8 5,-3 8 2-7,-1 4 6 2,-5 9-3 3,-5 8 2-2,-3 10 10 1,-5 6-6-2,-1 11 9 3,-6 4-1-4,2 2 2 6,-3 2-2-8,0 0-7 5,1 0-7 0,8 17 8 1,7 24-8-3,9 16 3 2,6 16 22 0,-2 6-4 0,0 1-9-1,-6 4-11-1,1-3 1 3,-6-2-2-1,1-2-1-2,-2-10-9 2,-2-8-13 0,-1-8-13 0,-3-8-21-2,-6-7-13 4,-2-11-58-5,-3-10-56 5,-7-15-270-5</inkml:trace>
    </iact:actionData>
  </iact:action>
  <iact:action type="add" startTime="218595">
    <iact:property name="dataType"/>
    <iact:actionData xml:id="d75">
      <inkml:trace xmlns:inkml="http://www.w3.org/2003/InkML" xml:id="stk75" contextRef="#ctx1" brushRef="#br2">18628 1910 888 0,'0'0'42'7,"0"0"-26"-2,0 0-6 5,0 0 25-4,0 0-14 4,0 0-21-6,58-5 0 4,3 5-5 0,11-3 5 0,13 1-89-2,1-3-104 2,-6-4-274 1</inkml:trace>
    </iact:actionData>
  </iact:action>
  <iact:action type="add" startTime="218843">
    <iact:property name="dataType"/>
    <iact:actionData xml:id="d76">
      <inkml:trace xmlns:inkml="http://www.w3.org/2003/InkML" xml:id="stk76" contextRef="#ctx1" brushRef="#br2">19668 1325 925 0,'0'0'100'5,"0"0"-99"2,0 0 15 1,0 0 38 0,0 0-38-2,0 0-16 2,-13 55-10 0,30 4 10 1,-1 12 19-4,1 2 5 5,-2 1-13-4,-4-4 7 4,-2-3-12-6,-4-2 0 4,-1-6-6 0,0-10-1 0,-1-11 0-1,1-10-23 1,1-13 2 2,-4-7-5-4,-1-7-5 3,3-1-14-5,-2 0 11 4,-1-1 20 0,0-22 7-1,0-11-25 1,0-3-26-1,-4-3 31 2,-10 7 26-3,-3 8 1 4,-1 4 2-4,2 7 15 4,-5 3-14-6,0 0 36 4,-3 6-14 0,-4 2-3 0,0 3 20-2,2 0-14 2,2 0 8 1,0 8 2-2,0 18-17 0,1 8-12 0,0 9 5 0,1 6-1 2,6 3-9-4,3-2 7 4,5-3-8-1,8-1-2 0,0-4-2-3,0-5-6 6,19-5-57-5,10-9-10 5,13-8-49-9,10-12-24 7,9-3-92-1,4 0-149 0</inkml:trace>
    </iact:actionData>
  </iact:action>
  <iact:action type="add" startTime="219384">
    <iact:property name="dataType"/>
    <iact:actionData xml:id="d77">
      <inkml:trace xmlns:inkml="http://www.w3.org/2003/InkML" xml:id="stk77" contextRef="#ctx1" brushRef="#br2">20069 1974 732 0,'0'0'51'3,"0"0"-38"5,0 0 81 0,0 0-23 0,0 0-13-1,0 0-45 0,-51-3 16 2,33 35-16-2,-3 11 11-1,1 6-2 2,5 0 0 0,10-5-22 0,5-8-2-2,0-7 0 2,0-9-24 0,9-7-10 0,14-7-32-2,1-6-7 4,5 0 20-4,3-22 15 4,-3-13-23-6,-5-7-31 5,-10-3 24-1,-7 4 67 0,-7 6 3-2,0 12 54 2,0 13 32 1,0 5 12-3,0 5-7 0,0 0-36 2,0 0-18 0,0 10-18 1,4 17-19-3,16 7 46 2,5 3-14 0,7 4-14 0,1-6-18-2,1 1-16 4,-4-6-33-4,-1-2-18 4,-5-6-86-7,-12-9-185 5</inkml:trace>
    </iact:actionData>
  </iact:action>
  <iact:action type="add" startTime="220096">
    <iact:property name="dataType"/>
    <iact:actionData xml:id="d78">
      <inkml:trace xmlns:inkml="http://www.w3.org/2003/InkML" xml:id="stk78" contextRef="#ctx1" brushRef="#br2">20591 1355 899 0,'0'0'64'6,"0"0"-49"-1,0 0-12 5,0 0 48-3,0 0-22 1,0 0-29-2,-9 102 0 1,27-21 34 1,0 10-22 1,2 2 0-3,0-1-10 1,-9-6 6 3,-1-7-5-3,-8-14 1-2,0-11-4 3,1-18 0 0,-3-10-1 1,1-14 1-4,-1-7-8 3,4-5-14 0,0 0-4 0,3-10-16-2,8-24 31 4,6-11-21-4,8-1-8 3,4 7 6-4,3 10-7 3,-3 12 10 2,-1 9 9-3,-4 8 16 1,-3 0 6-2,-4 8 6 3,-1 19-3-2,-3 7 4-2,-6 2 11 4,-8 0 6-1,-3-6-2 0,0-2 11-2,-22-4 14 2,-9-3-35-1,-13-3 3 2,-9-10-15-3,-10-3-36 5,-4-5-69-6,7 0-83 3,7-11-192-2</inkml:trace>
    </iact:actionData>
  </iact:action>
  <iact:action type="add" startTime="220694">
    <iact:property name="dataType"/>
    <iact:actionData xml:id="d79">
      <inkml:trace xmlns:inkml="http://www.w3.org/2003/InkML" xml:id="stk79" contextRef="#ctx1" brushRef="#br2">21457 1846 797 0,'0'0'0'8,"0"0"0"-3,0 0 38 5,0 0 38-4,0 0-20 2,-110 46-36-2,86-15 6 2,1 9 9 0,0 9 10 0,5 6 5-1,9-1-28 0,5 0 10 3,4-5-25-4,0-8-5 0,16-8-2 2,17-5-12 0,6-13-18 0,4-11-28-2,1-4 31 2,-4-15-8 1,-7-17 32 0,-6-11-30-3,-13-6 31 5,-14-7-7-6,0-4 8 5,-13 1-3-7,-15 7-4 5,2 9 1 1,0 13-12-3,4 13 19 2,1 14-42-2,-2 3-61 5,-1 0-176-5</inkml:trace>
    </iact:actionData>
  </iact:action>
  <iact:action type="add" startTime="221168">
    <iact:property name="dataType"/>
    <iact:actionData xml:id="d80">
      <inkml:trace xmlns:inkml="http://www.w3.org/2003/InkML" xml:id="stk80" contextRef="#ctx1" brushRef="#br2">21811 1923 671 0,'0'0'92'5,"0"0"-68"3,0 0-9-1,0 0 92 0,0 0-20 2,0 0-36-1,-94 0-24-1,73 39-2 0,2 6 16 2,2 11-11-3,8 2 9 0,6-2-32 3,3-9 2-2,4-8-9 2,21-8-9-4,15-11 3 4,11-8-21-1,12-12 6 0,2 0-3 0,-5-25 18 1,-10-13-14-3,-18-7-14 4,-15-6 21-6,-13-8 0 2,-4-5-23 3,0 4-35-1,-14 9-6-1,-1 13-26 0,2 16-34 2,2 8-76-2</inkml:trace>
    </iact:actionData>
  </iact:action>
  <iact:action type="add" startTime="221504">
    <iact:property name="dataType"/>
    <iact:actionData xml:id="d81">
      <inkml:trace xmlns:inkml="http://www.w3.org/2003/InkML" xml:id="stk81" contextRef="#ctx1" brushRef="#br2">22395 1676 865 0,'0'0'70'7,"0"0"-52"1,0 0 71-2,0 0 30 4,0 0-81-4,0 0-20 0,-118 90-13 2,114-76-5 0,3-1-12 0,1 1 8-2,0 0 1 3,5 7-33-2,16 2-20 3,7 1-7-6,1 5 33 5,-2-3-2-2,-3 2-8 1,-12 5-1-2,-6 6 25 2,-6 10-20 1,0 6-23 0,-13 0-26-2,-5-12-98-1,6-13 107 4,5-14 76-3,7-10 39 0,0-6-15-2,0 0 58 3,0 0 34 0,12-3-33-2,17-17-3 3,10-6-30-1,7-9-4 1,4-4-24-4,1-7-21 4,-3-3-1-2,-2-3-11 1,-6-11-8-3,-8-13-9 4,-7-11-7-1,-6-11 34 0,-7-5 1-1,-3 3 13 0,-8 4 11 3,-1 17 20-5,0 17 17 1,0 21-20 2,0 20 32 1,0 10-11-1,0 11-15-3,0 0-8 4,0 1-39-2,0 45-2 4,0 28 2-8,0 27 16 7,0 20 2-4,0 3-11 3,0-6 3-3,0-7-20 2,7-11 3 0,-1-13-62-1,0-11-1 2,0-8-87-3,-6-13-77 4,0-19-338-4</inkml:trace>
    </iact:actionData>
  </iact:action>
  <iact:action type="add" startTime="222088">
    <iact:property name="dataType"/>
    <iact:actionData xml:id="d82">
      <inkml:trace xmlns:inkml="http://www.w3.org/2003/InkML" xml:id="stk82" contextRef="#ctx1" brushRef="#br2">22557 1663 1021 0,'0'0'175'7,"0"0"-175"1,0 0 98 0,0 0 0-1,0 0-77 0,0 0-21 3,31-10-20-4,44 10 20 0,26 2 20 2,21 0-20 0,-1-2-35 0,-7 0-54-2,-13 0-121 3,-22 0-78-2</inkml:trace>
    </iact:actionData>
  </iact:action>
  <iact:action type="add" startTime="231998">
    <iact:property name="dataType"/>
    <iact:actionData xml:id="d83">
      <inkml:trace xmlns:inkml="http://www.w3.org/2003/InkML" xml:id="stk83" contextRef="#ctx1" brushRef="#br2">19778 1941 389 0,'0'0'0'9,"0"0"0"-3,0 0 24 0,0 0-18 2,0 0-6 0,0 0-15 0,0 0-8-2,0 0 23 2,-12-11 17 0,12 11 13 1,0 0 12-4,0 0-5 5,0 0 3-4,0 0 9 3,0 0-13-4,0 0-4 3,0 0-8 0,0 0-11 0,0 0-5 0,0 0-3-2,0 0-4 4,0 0 17-4,0 0 9 0,0 0 8 2,0 0-6 0,0 0-6 0,0 0-8-2,0 0 2 2,0 0-6 0,0 0-7 1,0 0-4-4,0 0-10 5,0 3 9-4,0 15 1 3,0 3 8-4,0 4-8 3,0 1 2 0,3-1-2 0,1-1 0-1,1-3 0 0,-1-2 0 4,-1-2 0-4,0-2 5 0,1 1-5 0,-4-4 0 2,0 2 0-2,2 0 3-2,-2-3-5 3,0-3 2-1,0 2 0 2,2-6 0-3,0 2-2 3,-2 0 1-3,2-2 1 3,0 1-3-4,-2-2 6 4,3 2-5-2,-3 0 2 1,1 3 0-1,2-2-1 1,-3 1 1 1,0 0-1-3,0-4 3 0,0 0-2 2,0 1 3 1,0-4-6-2,0 1 0-1,0 2 2 2,0-3 1 0,0 0 2 1,0 0-1-4,0 0 0 5,0 0 2-4,0 0-1 3,0 0-4-4,0 0-3 4,0 0 2-1,0 0 0 0,-3 2 3-2,-14-1 10 2,-6 6-8 1,-2-2-1-2,-3 3 2-2,2-1-2 4,3 1 4-1,2-3-3-2,1-2-1 3,7 2 1-2,-1-4-2 2,6 1 2-1,3-2 1-4,1 0-1 6,0 0-4-3,0 0-23 0,-4-5-12 0,2-6-62 1,-5 5-119 1</inkml:trace>
    </iact:actionData>
  </iact:action>
  <iact:action type="add" startTime="233596">
    <iact:property name="dataType"/>
    <iact:actionData xml:id="d84">
      <inkml:trace xmlns:inkml="http://www.w3.org/2003/InkML" xml:id="stk84" contextRef="#ctx1" brushRef="#br2">18312 2643 671 0,'0'0'36'7,"0"0"-36"-1,0 0-77 3,0 0 77-1,0 0 30-1,0 0-10 1,0 0-19-1,7 3 3 2,-1 11 12-3,2 0-3 0,3-1 4 2,-1 0-9 0,5-4-8 1,2-1 5-4,4-3-8 4,5-1 3-2,4-4-10 2,6 0 4-4,4 0 6 3,2 0 0 1,-2-8 0-2,-4-1 11 1,-3 3-11 0,-5 1 5 0,-9 2 1 0,-5 2 11-1,-3 1 4-1,-7 0 13 3,0 0-1-2,-4 0-11-1,0 0 0 2,0 0-17 0,2 0 3-1,5 0-6 0,6 0-2 1,11 0 0 0,9 4 0 1,15 1 1-4,12-3-1 4,9 2 7-2,4-3-4 1,1 2-1-3,-5-3-2 4,-8 2 0-1,-5 0-3-2,-10-2-2 3,-7 0-4-2,-10 0 9 4,-9 0-2-6,-3 0-6 1,-6 0 8 1,-5 0 0 1,1 0-4 0,1 0 9-2,3 0-7 3,10 0 4-1,10-2-2 1,12-3 5-5,13 0-2 5,2 1 2-1,3 1 0-1,-2 0-8 0,-2 0 3 1,-1-2 0-1,-2 0-6 1,2 0 2 0,-2 1-8-1,-5 0 2 3,0 3 4-6,-6-1 0 4,-6 0 2-1,-1 2 2 2,-3 0 0-1,3 0 3-2,4 0-2 2,-1 0 0 0,4 0-3 1,1 0 4-4,0 0 0 4,-2 0-2-2,-1 0 8-1,-1 0-7 2,-2 0 2 0,2 0 0 0,0 0 0 0,0 0-2-1,4 0 0 0,5 0 1 3,-4 0-1-4,4 0 3 0,-4 0-2 2,0 0 1 0,-8 0 0 0,-2 0 2-2,-11 0-3 2,0 0 0 0,-3 0 0 1,-3 0-2-5,8 0 4 5,0 0-4-1,6 0 4-2,5 0 6 2,2 0 0 0,-2 0 1-1,-1 0-7 1,-5 0-4 1,1 2 4-3,-5-2-1 4,2 0-1-4,-1 0 0 0,0 0-2 2,-6 0-2-1,-3 0 2 1,6 0-1-2,7 0 3 3,4 0 5-2,5 0-1 3,1 0-4-5,-6 0 0 3,-3 2-3 0,-3-2 10-2,-3 1-6 2,-5-1 0 0,0 0-2 0,-3 0 0 0,1 0 1 0,-2 0 1-2,2 0 0 3,4 0-2-2,5 0 4-1,11 0 3 2,8-1 8 0,9-1-2 0,7 0-11-3,-4 2 9 4,3-2 6-2,-5 0-14 3,-3 0 0-5,-7 0-1 3,-3 0 6 0,-8 2-4-2,-5 0 5 2,-6 0-3 0,0 0 6 0,-5 0-3-1,-3 0-1 2,0 0 0-3,0 0 1 4,-3 0 4-5,1 0-6 2,-7 2 4 1,0-2-8 0,-5 0 11-2,-4 0-10 1,0 0 3 2,0 2-6-2,0-2-15 2,0 0-40-4,2 0-67 3,-2-9-171 1</inkml:trace>
    </iact:actionData>
  </iact:action>
  <iact:action type="add" startTime="235890">
    <iact:property name="dataType"/>
    <iact:actionData xml:id="d85">
      <inkml:trace xmlns:inkml="http://www.w3.org/2003/InkML" xml:id="stk85" contextRef="#ctx1" brushRef="#br2">24090 1794 789 0,'0'0'59'7,"0"0"-44"3,0 0 32-3,0 0 12-1,0 0-14 1,0 0-34 1,0 0-5 0,-3-3-3-2,-6 3-5 3,-8 0 8-2,-6 6-7 3,-6 12 2-6,-7 4-1 4,-2 2 5 0,-5 2-2-2,3 1-3 2,3-3 2 1,5 0 3-1,3-4 1-1,4-5-3 4,4-1-3-8,6-4 0 8,7-3 0-5,4-7-1 0,4 3-1 1,0-1 4 2,0-2-5-2,0 0 0-1,0 0 0 4,0 0 6-4,0 0-5 4,0 0 2-6,0 0 0 5,0 0 0-1,0 0 4-2,0 0-8 2,0 0 6-1,0 3-5 2,4 3 6-1,13 6 2-1,6 3 4 0,2 6-5 4,3 1 2-6,-1 5-4 1,-2-2 2 2,-3-1-3 0,2-1 2 0,-3-1 1-2,-1-2-8 3,2-5 2-2,-8-1-12 3,1-6-2-7,-6-4-22 5,-1-4-42 0,-1 0-45-2,-3 0-87 2,-2-10-327 0</inkml:trace>
    </iact:actionData>
  </iact:action>
  <iact:action type="add" startTime="236610">
    <iact:property name="dataType"/>
    <iact:actionData xml:id="d86">
      <inkml:trace xmlns:inkml="http://www.w3.org/2003/InkML" xml:id="stk86" contextRef="#ctx1" brushRef="#br2">23684 2018 527 0,'0'0'67'7,"0"0"-51"3,0 0 63-4,0 0 15 2,0 0-44-2,0 0-24 3,-3 0-11-2,3 0 8-1,0 0 1 2,0 0-12 0,0 0 16 1,0 0-6-4,0-3-2 5,0 3-14-4,0 0 4 4,0 0 1-5,8 0-9 2,5 0 1 1,3 0-1-2,1 0 2 3,5 0-2-1,3 0-1 0,2 0 0-3,7 3 1 5,2-3-1-2,-2 0 1 3,6 0-2-6,5 0 0 1,-1 0-2 2,0 0 9 0,0 0-14 0,-4 0 14-2,-1 0-12 4,-3 0 11-4,1 2-6 5,-2-2 0-9,-6 1 1 5,-4-1-1 2,-10 2 3-2,-2-2 5 1,-9 0-7-2,0 0 6 3,-3 2-7-2,-1-2 0 2,0 0 0-4,0 0-1 3,0 0-5-1,0 0-29 0,0 0-54 1,0 0-111 0,0 0-395 0</inkml:trace>
    </iact:actionData>
  </iact:action>
  <iact:action type="add" startTime="239520">
    <iact:property name="dataType"/>
    <iact:actionData xml:id="d87">
      <inkml:trace xmlns:inkml="http://www.w3.org/2003/InkML" xml:id="stk87" contextRef="#ctx1" brushRef="#br2">18097 2613 429 0,'0'0'91'7,"0"0"-91"2,0 0 0-2,0 0 16-1,0 0 31 4,-121-70-14-3,101 37 25-2,-2 3-40 3,-2-3 23 0,-1-4-1 0,-1 0-2-2,0-4-13 4,-5-3-19-3,5-2 9 2,-4 1-8-3,3-2-7 0,-2 0 2 2,3 0 4 1,1 2-1 0,0 1 4-5,2 3 8 5,5-1-12-1,0 1 6 0,4 5-9-2,3 1-2 4,5 3 1-4,2 1 4 0,4 3-5 2,0-1 0 0,0-4-3 0,0 0 7 0,6-1-10-1,6 1 12 0,1 7-1 2,2 3-1-2,0 4 6-1,-1 2-9 2,5 1 0 0,5 0 0 0,-2-4 0-2,5-1 2 2,2-4 0 0,6-1-3 0,-2 3 4-2,5-2-6 5,-1 6 2-6,-1 1 0 3,3 4-3-3,-2 0 3 4,0 1 0-1,-1 5 3-2,-7 0-2 3,-1 1 0-2,-5 0 2 3,-2 1 0-6,4-4-3 3,7-1 4 2,9-1 4-2,12-1 2 2,5-3-5-3,6 5-4 3,2-3 5-2,2 6-9 2,1-2 10-4,-4 1-9 4,-2 0 6-2,-2-4-8 1,2 2 3-3,2-4 0 3,4 0 1 1,4-1 0-1,0-3 0-1,1 3 1 0,-3 3 0 3,-3 4 1-4,-6 2 2-1,-6 1-4 4,-2 4-1-1,-4 2 1 0,1-2 0-2,1-1-2 2,2-2 4 0,3 0-2 0,4-3 0-2,4 0 0 3,7 3 0-3,5-2 8 4,12 1-5-6,-2-1 0 5,-2 4-3-1,-2 0 0-3,-9 1-4 5,-8-1 12-3,-2 3-12 2,-2 0 8-2,6-1-5-1,1-1 1 1,7 0-1 2,3-1-1-3,2 3 2 2,4 0 0 0,0 0 2 0,0 0-4 0,-4 0 4-2,-5 0-1 3,-9 0 2-2,-6 0-5-1,-5 0 2 2,-5 0 0 0,1 0 0 0,0 0 2 0,3 0-4 0,6 0 4-2,-3 0-6 4,3 0 7-4,0 0-5-1,-4 0 2 4,0 0-1-1,-5 0-2-2,-1 3 3 2,-4-1 0 0,-3 1 3 0,1 0-3 0,-8-1 3-2,-1-2-6 4,-1 1 5-4,-5 1-4-1,-2 0 2 4,-1-1 0-1,0 6 0 0,3-1 0-2,-1-2-3 3,4 6 7-2,3-2-5 2,0 0 4-2,2 0-4-1,-5-3 1 2,-3 1 0 0,-5 1-1 0,-3 1 1-2,-4-1-1 3,-1 1 1-2,-1 3-4 1,1 1 8-2,0 1-7 3,2 2 6-3,-1 1-5 2,8 4 2-1,0 0 0 1,6 1-2 0,0 0 2-2,-4 0-1 3,-3 0 3-2,-7-4-2 2,0 4 5-4,-6-5-10 3,-4 4 4 0,1 6 1 0,-4 4 0 0,-1 9 1-2,-1 5-5 2,-2-1 8 0,-1-1-1 1,6-4 0-4,-1-9 0 4,8 2-1-2,-1 0-4 0,-1-8 2 0,-2 3 0 1,-4-3 1 0,2-1 1-2,-3 2 3 3,-1 6-4-3,-2 8 7 4,2 11-8-5,-3 4 3 2,0 3-1 1,0-4-4 1,4-6 2-2,5-5-4 0,-4-7 4 1,3-4 0 0,1-6 0 1,-5-3 5-4,0 0-8 5,-1 1 7-4,-3 3-4-1,0 5 1 3,4 3-2 1,-4 5 0-1,0 9 1 0,0-1-3-1,0 2-1 0,-3-4 4 3,-5-9-4-4,0-7-4 0,2-6 11 2,-2-9-7-1,1 0-2 2,-1-2 5-3,-1-1 2 3,1 0 1-3,0 3-2 4,-5-2 1-6,-3 2 4 6,-4-1 0-3,0 4 1 1,-1 2-2-2,0-4 1 2,-1 0-2-1,4-6 1 2,6-2 15-2,-2-2-10-1,5-1 22 5,1-2-18-6,-2 2 6 1,-2-2-6 2,0 1-3 1,-6-2-10-2,0 2 1 0,-6-1-2 1,-4 3 1 0,-5 0-6 0,-3 1-45-2,-5 0-4 3,-5 0-49-2,-5-5-58 0,-3 0-281 0</inkml:trace>
    </iact:actionData>
  </iact:action>
  <iact:action type="add" startTime="242888">
    <iact:property name="dataType"/>
    <iact:actionData xml:id="d88">
      <inkml:trace xmlns:inkml="http://www.w3.org/2003/InkML" xml:id="stk88" contextRef="#ctx1" brushRef="#br2">18445 2703 747 0,'0'0'30'7,"0"0"-29"0,0 0-1 2,0 0 13-3,0 0 34 0,0 0-21 2,0 0-22 0,4 0-4 0,5 0-9-2,0 7 0 3,7 13 9-2,-1 0 0 3,1-1 4-6,-3-3-2 4,-3-1-1 0,1-5-2-2,0-4-8 3,-2 1-8-2,4-4 3 1,3 0 3-2,4-1 6 4,3 1-4-4,2 0 5 4,3 2 1-5,2 0-3 4,1 4 4-1,-1 0-1 0,2-1-6 1,0-3 3-4,-3 2 6 5,3-6-3-4,-1-1 2 4,4 0-3-6,5 0 4 6,7-11 3-4,3-2-1 4,4 2 0-7,7 2 6 5,5 3 16 0,-4 6-9 0,-4 0-11-1,-7 0-4-1,-6 0-4 5,-4 0 3-5,-3 0-5 0,2 0 3 2,4 0 0 0,-3-8-2-2,4 3 5 2,-1-3-1 1,-7 3 3-1,-5 2-4 1,-3 2 5-5,-3 1-6 3,-8 0 1 1,-1 0-4 1,-3 0 6-4,-6 0 0 3,2 0-1 0,-2 0 1-2,4 0 1 5,8 0-1-6,7 0 6 6,14 0-4-7,6 0 31 4,8 0-31 0,3-3-1 0,-3 0-1 0,-2 1 0-2,1 2 1 3,-7-2 2-3,-6 2-3 2,-3 0 0-1,-2 0 2 0,-5 0-1 2,3 0-1-2,2 0 1-1,4 0 3 2,2 0-3 0,6 0 3-2,4 0-3 4,-2 0 5-4,2 0-5 5,-3 0-1-8,-9 0 10 6,-4 0-9-1,-10 0-2 0,-5 4 0 0,1-1 1-2,-1 0 0 2,-3-3 0-1,5 0-4 1,2 0 8-1,3 0-2 1,1 0 4 0,1 0 4 0,-3 0-10-2,3 0 4 2,-5 0-4 0,0 0 0 0,-2 0 1-1,-1 0 2 0,-1 0-4 2,1 0 4-2,-4 0-5-1,8-4 9 2,1 0-12 0,7-2 11-2,5-1-6 2,8 1 1 1,1-1-1-2,-1 4 9 2,5 1-8-4,-8 1 10 3,2-3-7 0,-5 3 3-3,-2-3-5 3,-2 1 4 0,-1 1-6 1,-4 0 1-4,1-1-5 6,-5 0 7-5,-2 2-4 4,2 1 2-4,1 0 2 0,1-2 0 2,-1 0-1 0,0-1-1-2,-1 3 1 2,-6-3-1 1,6 1-1-2,-4 1 0 0,3 1 1 0,-2-2 1 1,-3 2 1 0,1-2-6-2,1-1 6 1,-3 3-6 1,-1 0 3 0,1 0 0 1,5 0 0-2,5 0 1 0,5 0-1 3,4-2 2-4,-3 2-2 0,0-3 3 2,-2 3-6 0,-2 0 3-2,-4 0 0 2,-4 0-1 0,1 0 2 0,-5 0-4-1,0 0 6 0,-4 0-6 1,2 0 6 0,-1 0-6-1,5 0 5 0,1 0-4 1,-1 0-1 0,2 0 3-2,-4 0 0 4,-2 0 3-4,-1 0-9 4,2 0 12-4,-6 0-11-1,1 0 8 4,1 0-6-1,-3 0 3-1,2 0-1 0,0 0 1 1,-2 0 0 0,0 0-3 1,-1 0 6-5,-4 0-4 4,-1 0 3 1,-3 0-2-4,0 0 0 3,-3 0 0 0,2 0-3 0,-1 0 3-2,-2 0-1 4,0 0 2-4,0 0-1 4,0 0 0-6,0 0 11 4,0 0-10 0,0 0 4 0,0 0-5-1,0 0-2 0,0 0-22 2,-14 0-98-2,-22 0-252 1</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0-27T05:26:11.446"/>
    </inkml:context>
    <inkml:brush xml:id="br0">
      <inkml:brushProperty name="width" value="0.08819" units="cm"/>
      <inkml:brushProperty name="height" value="0.35278" units="cm"/>
      <inkml:brushProperty name="color" value="#FFFF00"/>
      <inkml:brushProperty name="tip" value="rectangle"/>
      <inkml:brushProperty name="rasterOp" value="maskPen"/>
    </inkml:brush>
    <inkml:context xml:id="ctx1">
      <inkml:inkSource xml:id="inkSrc9">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1" timeString="2020-10-27T05:26:11.446"/>
    </inkml:context>
    <inkml:brush xml:id="br1">
      <inkml:brushProperty name="width" value="0.05292" units="cm"/>
      <inkml:brushProperty name="height" value="0.05292" units="cm"/>
    </inkml:brush>
    <inkml:brush xml:id="br2">
      <inkml:brushProperty name="width" value="0.05292" units="cm"/>
      <inkml:brushProperty name="height" value="0.05292" units="cm"/>
      <inkml:brushProperty name="color" value="#FF0000"/>
    </inkml:brush>
    <inkml:brush xml:id="br3">
      <inkml:brushProperty name="width" value="0.08819" units="cm"/>
      <inkml:brushProperty name="height" value="0.35278" units="cm"/>
      <inkml:brushProperty name="color" value="#FFC000"/>
      <inkml:brushProperty name="tip" value="rectangle"/>
      <inkml:brushProperty name="rasterOp" value="maskPen"/>
    </inkml:brush>
  </inkml:definitions>
  <iact:action type="add" startTime="6600">
    <iact:property name="dataType"/>
    <iact:actionData xml:id="d0">
      <inkml:trace xmlns:inkml="http://www.w3.org/2003/InkML" xml:id="stk0" contextRef="#ctx0" brushRef="#br0">12343 1747 0,'48'0'104,"70"0"-96,0 0 0,0 0 0,47 0 0,-47 0 1,47 0-2,24 0 2,-71 0-2,47 0 3,0 23-4,-70-23 4,-1 24-4,-23-24 4,23 0-4,1 0 2,-1 0 0,-23 0 0,0 0 0,23 0 0,-23 0 0,-48 0 0,72 0 0,-72 0 0,25 0 0,-25 0 0,1 0 1,47 0-2,-24 47 2,-24-47-2,72 0 2,-24 0-2,47 0 3,-48 0-4,25 0 5,-48 0-6,0 0 6,-23 0-6,23 0 3,-23 0 0,-1 0 0,24 24 0,1-24 0,-1 0 0,47 0 0,-23 0 0,47 0 0,0 0 0,-24 0 0,1 0 0,-24 0 0,-24 0 1,-24 0-2,1 0 2,47 0-2,-24 23 3,48-23-4,-25 24 3,72-24 0,-24 47 0,-24-47-2,-23 0 1,0 0-2,0 0 5,-48 0-6</inkml:trace>
    </iact:actionData>
  </iact:action>
  <iact:action type="add" startTime="8352">
    <iact:property name="dataType"/>
    <iact:actionData xml:id="d1">
      <inkml:trace xmlns:inkml="http://www.w3.org/2003/InkML" xml:id="stk1" contextRef="#ctx0" brushRef="#br0">4980 1959 0,'24'-23'40,"-1"23"-24,1 0-7,23 0-1,47 0 0,24 0-1,48 47 1,-48-47 0,118 23 0,-24-23 0,24 0 0,-118 0 0,47 0 1,-47 0-2,-23 0 2,-24 0-2,-1 0 2,1 0-2,24 0 9,-1 0 0,-70 0-7,70 0-2,-23 0 2,0 0-2,-1 0 1,25 0 0,-72 0 0,48 0 0,-47 0 0,23 0 0,0 0 0,24 0 8,23 0-8,-70 0 0,47 0 0,0 0 0,-24 0 1,0 0-2,0 0 2,0 0-2,1 0 2,-25 0 7,1 0-9,23 0 2,0 0-2,48 0 1,-25 0 1,25 0-2,-24 0 1,47 0 0,-48 0 1,25 0-2,-72 0 1,25 0 0,-25 0 1,1 0-2,-1 0 1,25 0 0,-25 0 1,24 0 7,-23-23-9,0 23 2,23 0-2,-24 0 9,1 0-7,0 0 0,-1 0-3,1 0 2,-1 0 1,25 0-2,-25 0 1,48 0 0,-24 0 0,0 0 1,48 0-2,-48 0 3,24-24 4,-48 24-6,72 0 0,-24 0 0,-48 0 0,72 0 0,-72 0 1,48 0-2,-47 0 3,-1 0-4,1 0 4,-1 0-4,1 0 20,23 0 4</inkml:trace>
    </iact:actionData>
  </iact:action>
  <iact:action type="add" startTime="14848">
    <iact:property name="dataType"/>
    <iact:actionData xml:id="d2">
      <inkml:trace xmlns:inkml="http://www.w3.org/2003/InkML" xml:id="stk2" contextRef="#ctx0" brushRef="#br0">8166 3541 0,'24'0'105,"70"0"-98,1 0 1,-25 0 0,48 0 0,-47 0 0,24 0-1,23 0 2,-24 0-1,24 0 0,-47 0 0,0 0 0,23 0 0,-23 0 0,23 0 2,-47 0-4,1 0 4,-25 0-4,1 0 5,-1 0-6,1 0 4,23 0-2,0-48 1,24 48 0,0 0 0,23-23 0,-46 23 0,22-24 0,1 24 0,-47 0 0,-1 0 0,1 0 0,0 0 0,-1 0 0,1 0 0,47 0 8,-48 0-7,48 0-2,-24 0 4,0 0-6,1 0 4,22 0-1,-46 0 7,23 0-6,0 0 6,1 0-7,-1 0 0,24 0 0,-1 0 0,1 0 0,47 0 0,-47 0 0,0 0 0,-24 0 0,24 0 0,-48 0 8,25 0-6,-25 0-3,24 0 2,24 0-3,0 0 4,0 0-4,23 0 4,-23 0-4,23 0 6,-23 0-8,0 0 5,0 0 6,-48 0-8,1 0 2,23 0-1,0 0 0,24 0-1,-47 0 2,70 0-1,1 0 0,-1-23 0,-70 23 0,70 0 0,-47-24 0,-23 0 1,23 24-2,-23 0 2,-1 0 7,1 0-8,-1 0 7,25 0-5,-1 0-4,0 0 10,-23-23-8,-1 23 1,24 0 1,-23 0-4,0 0 1,-1 0 3,1 0-4,-1 0 2,1 0 0,0 0 0,23 0 0,0 0 8,-23 0-7,-1 0 8,24 0-11,-23 0 5,0 0-6,23 0 5,0 0-3,24 0 4,0 0-7,-1 0 8,25 0-7,23 0 3,-47 0-1,-24 0 1,24 0 0,-48 0 72,24 0-62</inkml:trace>
    </iact:actionData>
  </iact:action>
  <iact:action type="add" startTime="16968">
    <iact:property name="dataType"/>
    <iact:actionData xml:id="d3">
      <inkml:trace xmlns:inkml="http://www.w3.org/2003/InkML" xml:id="stk3" contextRef="#ctx0" brushRef="#br0">2620 3399 0,'47'0'144,"71"0"-136,0 0 0,24-47 0,-24 47 0,47 0 0,-47 0 0,0 0 0,24 0 0,-72 0 1,25 0-2,-24 0 1,-1 0 0,1 0 1,0 0-2,23 0 3,-46 0-4,22 0 3,1 0-2,-47 0 4,47 0-6,-48 0 5,48 0-4,-24 0 3,-23 0-2,23 0 1,-23 0 0,-1 0 0,1 0 0,-1 0 0,48 0 8,-47 0 0,23 0-8,-23 0 9,46 0-10,-22 0 9,-1 0-7,0 0-2,24 0 3,-48 0-4,48 0 3,-24 0-2,-23 0 3,0 0-4,-1 0 2,24 0 16,-23 0 0,0 0 9</inkml:trace>
    </iact:actionData>
  </iact:action>
  <iact:action type="add" startTime="20680">
    <iact:property name="dataType"/>
    <iact:actionData xml:id="d4">
      <inkml:trace xmlns:inkml="http://www.w3.org/2003/InkML" xml:id="stk4" contextRef="#ctx0" brushRef="#br0">24592 5500 0,'0'-24'160,"-24"24"-144,1 0-8,-1 0 1,1 0-2,-1 0 17,-47 0 0,48 0-8,-25 0-6,25 0-3,-1 0 8,-23 0 33,23 0 88,1 0-72,-1 0-39,1 0-10,-1 0 1,-23 0 8,0-23-16,-1 23 80,25 0-53,-1 0-29,1 0 9,-1-24-7,0 24 16,1 0-8,-1 0 0,1 0-9,-1 0 19,-23 0-19,23-23 9,1 23 16,-25-24-5,25 24 2,-1 0-13,1 0 16,-1 0-24,0 0 8,-46 0 8,46 0 1,-23 0-8,23 0 6,1 0-13,-1 0-5,0 0 11,1 0 0,-24 0 32,23 0-32,0 0 8,-23 0-8,24 0 16,-1 0-16,0 0-5,-23 0 2,24 0-5,-1 0 0,-23 0 0,0 0 8,23 0-8,0 0 8,-23 0-8,24 0 16,-1 0-15,-23 0-2,23 0 2,-47 0 8,48 0-10,-24 0 1,23 0-1,0 0 17,-23 0 1,0 0-10,0 0-7,23 0 8,1 0-8,-25 0 0,25 0 0,-24 0 8,23 0-8,-47 0 8,48 0-7,-1 0 7,0 0-8,1 0 2,-24 0-5,23 0 11,0 0 0,1 0 16,-24 0-16,-1 0-8,-22 0 8,-25 0 0,72 0 0,-25 0-7,25 0 7,-1 0-9,1 0 3,-1 0-4,0 0 10,-46 0 0,46 0-8,-23 0 0,0 0 0,-1 0 8,25 0-8,-1 0 0,-23 0 0,23 0 0,-23 0 8,24 0-8,-1 0 0,0 0 1,1 0-2,-1 0 2,-23 0-2,23 0 3,1 0-4,-1 0 4,-23 0 12,23 0-6,1 0 0,-1 0-7,-23 0-2,23 0 1,-23 0 0,0 0 0,23 0 0,1 0 0,-1 0 8,-47 0 8,48 0-16,-24 0 1,-1 0-2,1 0 3,-24 0-4,24 0 4,24 0-4,-1-24 3,-23 24-2,0 0 4,23 0-6,0 0 4,1 0-2,-1 0 3,-23 0-4,0 0 2,23 0 0,-47-23 0,24-1 0,24 24 0,-1 0 0,0 0 0,1 0 0,-1 0 8,1 0-8,-1 0 1,0 0-2,1 0 2,23-23-2,-47 23 3,23 0-4,-23-24 6,0 24-8,23 0 6,-23 0-4,23 0 2,1 0 8,-25 0-8,25 0 16,-1 0-16,-23 0 8,23 0-8,-23 0 0,24 0 0,-1 0 0,-23 0 0,0 0 1,-1 0 7,25 0-10,-1 0 11,1 0-7,-1 0-4,0 0 4,-23 0 5,24 0-8,-1 0 1,-70 0 0,-24 0 0,47 0 0,47 0 0,1 0 0,-25 0 0,96 0 328,-1 0-319,0 0-2,-23 0-7,-1 0 0,24 24 8,1-24-8,-1 23 0,24 1 8,23 23-7,-47-47-2,0 24 2,24-24-2,-47 0 2,47 0-2,-24 0 4,-24 23-6,25-23 5,-25 0-4,1 0 10,-1 0 0,1 0-8,47 0 8,-48 0-8,25 0 0,-1 0 0,0 0 0,0 0 0,-23 0 0,23 0 1,-23 0-2,46 0 9,1 0-1,-47 0-5,47 0-3,-24 0 3,24 0-4,-24 0 4,47 0-4,1 0 3,-72 0-2,48 0 1,-47 0 0,23 0 0,0 0 0,47 0 8,-23 0 0,0 0 0,-47 0-8,-1 0 1,48 0-2,-47 0 2,46 0-2,-46 0 3,23 0-4,0 24 4,1-24-4,-1 0 3,-24 0-1,25 0 2,-1 0-5,-24 0 5,25 0-4,-25 0 2,24 0 0,1 0 0,-25 0 0,24 0 0,-23 0 0,23 0 0,-23 0 1,23 0-1,0 0-1,-23 0 1,23 0 0,-23 0 0,23 0 2,-24 0-4,1 0 10,23 0-6,0 0-4,24 0 5,0 0 4,-47 0-9,-1 0 6,24 0-8,-23 0 12,0 0-8,-1 0 0,1 0 0,23 0 8,-23 0-8,-1 0 0,1 0 1,23 0-2,-23 0 2,-1 0 7,24 0-9,-23 0 3,0 0 6,-1 0-10,1 0 19,-1 0-18,48 0 9,-47 0-7,23 0-2,-23 0 1,-1 0 0,24 0 1,-23 0-2,0 0 2,23 0 7,-24 0 9,1 0-19,0 0 3,-1 0-1,1 0 0,23 0 9,0 0-11,24 0 10,0 0 0,-48 0-8,48 0 0,-47 0 0,-1 0 0,25 0 0,-25 0 0,1 0 0,23 0 0,0 0 8,-23 0-8,-1 0 1,1 0-2,0 0 2,23 0-1,-24 0 0,25 0 0,-25 0 1,1 0-3,23 0 4,0 0-3,0 0 3,-23 0-4,0 0 5,23 0-7,-24 0 4,1 0 32,23 0-24,-23 0 0,-1 0-8,1 0 0,0 0 0,-1 0 1,24 0 14,-23 0 17,0 0-8,23 0-24,-24 0 16,1 0 56</inkml:trace>
    </iact:actionData>
  </iact:action>
  <iact:action type="add" startTime="27176">
    <iact:property name="dataType"/>
    <iact:actionData xml:id="d5">
      <inkml:trace xmlns:inkml="http://www.w3.org/2003/InkML" xml:id="stk5" contextRef="#ctx0" brushRef="#br0">17134 4532 0,'48'0'128,"-25"0"-120,24 0 2,24 0-4,24 0 4,23 0-4,-48 0 4,48 0-4,-23 0 3,23 0-2,-24 0 2,-47 0-2,48 0 1,-48 0 0,0 0 0,48 0 0,-48 0 0,24 0 8,-48 0-8,72 0 0,-25 0 0,-46 0 0,47 0 0,-24 0 0,0 0 1,24 0-2,-24 0 2,0 0 7,-23 0-9,0 0 2,-1 0-2,24 0 3,-23 0-3,23 0 0,0 0 1,1 0 0,-1 0 0,47 0 1,-47 0-2,1 0 2,22 0-1,1 0 0,-47 0-1,47 0 1,-24 0 1,-24 0-2,25 0 2,-25 0-1,1 0 0,-1 0 0,1 0 1,47 0 7,23 0 0,-70 0-10,23 0 4,-23 0-4,46 0 3,-46 0-2,0 0 1,23 0 8,-24 0 8,1 0-16,0 0 0,23 0 0,-24 0 0,1 0 0,23 0 0,-23 0 0,23 0 1,0 0-2,-23 0 2,23 0-2,0 0 9,0 0-7,24 0 8,0 0-3,-47 0-6,-1 0 0,24 0 0,1 0 0,22 0 0,1 0 8,-47 0-8,-1 0 0,25 0 0,-25 0 0,48 0 0,-24 0 1,0 0-1,1 0 1,22 0-1,-46 0-1,70 0 1,-23 0 0,-24 0 1,24 0 1,-47 0-5,-1 0 3,48 0 0,-47 0 3,23 0 10,-23 0-6,-1 0-7,1 0 0,-1 0 0,25 0 2,-25 0-4,1 0 2,-1 0 0,25 0 8,-25 0-7,48 0 8,-47 0-1,-1 0-10,1 0 5,-1 0 4,1 0 15,23 0 2,-23 0-24,-1 0 8,25 0-8,-25 0 17,1 0 30,-1 0-45,1 0-4,0 0 4,23 0 4,-24 0 2,1 0 152,23 0-160,0 0 8,1 0 0,-25 0 16,1 0-16,-1 0-7,1 0-2,0 0 1,46 0 3,-22 0-6,-1 0 4,0 0-2,24 0 5,0 0 2,-48 0 2,24 0-10,-23 0 3,0 0-1,-1 0-1,1 0 1,-1 0 0,1 0 0,23 0 0,0 0 0,1 0 0,-25 0 0,24 0 0,-23 0 1,0 0-2,-1 0 3,24 0 12,-23 0-6,0 0-4,-1 0-8,1 0 7,-1 0-6,1 0 6,0 0-6,-1 0 7,1 0 26,23 0-32,-23 0 10,-1 0 0,24 0-8,-23 0 0,0 0 1,-1 0 7,1 0-9,-1 0 3,25 0 13,-25 0-14,1 0 8,-1 0-12,1 0 3,0 0 0,-1 0 0,1 0 8,-1 0 0,1 0 0,23 0 0,-23 0-8,-1 0 0,25 0 1,-25 0-2,1 0 2,-1 0-2,1 0 2,0 0-2,-1 0 2,1 0-2,-1 0 9,1 0 0,23 0-8,-23 0 0,-1 0 8,1 0-8,0 0 8,-1 0 0,1 0-8,23 0 8,-23 0-8,23 0 2,-24 0-4,1 0 3,47 0-2,-48 0 4,25 0 10,-1 0 11,24 0-16,-48 0-8,72 0 1,-1 0-1,-70 0-1,46 0 2,-22 0-2,-25 0 1,1 0 8</inkml:trace>
    </iact:actionData>
  </iact:action>
  <iact:action type="add" startTime="32480">
    <iact:property name="dataType"/>
    <iact:actionData xml:id="d6">
      <inkml:trace xmlns:inkml="http://www.w3.org/2003/InkML" xml:id="stk6" contextRef="#ctx0" brushRef="#br0">11824 5099 0,'0'-24'144,"24"24"-127,23 0-9,0 0 0,24 0 0,-47 0 7,-1 0-5,24 0-4,-23 0 5,23 0 2,0-24-5,1 24 8,-1 0-6,0 0 4,0-47-6,-23 47 8,-1 0-8,1 0 0,23-23 0,-23 23 8,23 0-7,0 0 7,0 0 0,24 0-9,-47 0 4,47-24-6,-24 24 4,0 0-2,24-47 4,-48 47-6,1 0 3,0 0 24,-1 0-24,1 0 0,23-24 0,0 24 0,-23 0 0,47-23 0,-48 23 1,48 0-2,-47 0 9,-1-24-5,1 24-6,-1 0 11,1 0-6,47 0-4,-48 0 5,25-24-6,-1 24 4,0-23-2,-23 23 1,23 0 0,-24 0 0,1 0 0,0 0 16,-1 0-16,1-24 0,23 24 0,0 0 0,24-23 0,-24 23 0,-23-24 1,47 0-1,-48 24 1,1 0-3,-24-23 3,47 23 14,-23 0-7,-1-24 8,-46 1 128,-48 23-144,0 0 1,24 0-2,-71 0 1,71 0 0,-71 0 0,23 0 0,-23 0 0,47 0-1,24 0 2,-47 0-1,47 0 0,-1 0 0,-22 0 0,22 0 8,1 0-7,0 0-2,-24 0 2,0 0-2,1 0 3,-1 0-4,-24 0 5,72 0-6,-48 0 6,24 0-6,0 0 6,23 0-5,0 0 1,-23 0 9,24 0 24,-1 0 128,-23 0-160,0 0 8,23 0 16,0 0-23,1 0-2,-1 0 1,-23 0 0,0 23 1,-48 24-2,48-23 3,-24-24-3,1 24 2,46-24-2,-23 23 3,23-23-1,1 0 3,-1 24 52,0 23-24,1-23-24,-1-1 0,24 24 10,0-23-11,0 23 40,0 0-47,118 24 0,47-23 0,1 46 0,70-70 0,0 23 3,47 0-4,0 0 3,118-47 7,-283 0-12,-47 0 3,-24 0-2,-23 0 10,-1-23 0,1-1 0,23 0-7,24 1-1,0-24 2,-24 23-1,0-23 1,0 23-2,-23 1 3,0 23-10,23 0 5,-24 0 18,1-24-16,0 0 1,-24 1-2,23 23 2,1 0-2,-1-24 2,25 0-2,-25 1 3</inkml:trace>
    </iact:actionData>
  </iact:action>
  <iact:action type="add" startTime="54120">
    <iact:property name="dataType"/>
    <iact:actionData xml:id="d7">
      <inkml:trace xmlns:inkml="http://www.w3.org/2003/InkML" xml:id="stk7" contextRef="#ctx0" brushRef="#br0">2242 6161 0,'24'0'144,"0"0"-136,-1 0 0,1 0 0,23 0 0,-23 0 0,-1 0 8,24 0-8,-23 0 1,47 0-1,-48 0 0,48 0-1,0 0 1,-24 0 0,0 0 0,48 0 0,-72 0 0,25 0 0,-25 0 0,24 0 0,-23 0 1,0 0 14,23 0-13,0 0 7,0 0-12,-23 0 3,-1 0 0,25 0 0,-1 0 0,-24 0 0,1 0 0,23 0 0,-23 0 0,-1 0 0,1 0-1,23 0 10,-23 0-9,-1 0 0,25 0 0,-25 0 8,48 0-6,-47 0-4,-1 0 4,1 0-4,-1 0 5,1 0-6,0 0 6,23 0-6,-24 0 3,25 0 8,-25 0-8,1 0 16,-1 0-8,1 0 0,0 0-8,23 0 0,-24 0 1,25 0-2,-1 0 2,-24 0-2,1 0 2,0 0-2,-1 0 3,1 0-4,23 0 18,-23 0-8,-1 0-8,24 0 0,-23 0 0,23 0 0,0 0 0,-23 0 0,0 0 0,-1 0 0,1 0-1,23 0 18,-23 0-17,-1 0 0,24 0 1,-23 0-2,0 0 3,23 0-4,-24 0 10,1 0-5,0 0-6,23 0 4,0 0 15,-23 0-14,-1 0 38,24 0-35,1 0 3,22 0-7,-46 0-2,47 0 2,-48 0-2,25 0 152,-1 0-150,142 0 0</inkml:trace>
    </iact:actionData>
  </iact:action>
  <iact:action type="add" startTime="55976">
    <iact:property name="dataType"/>
    <iact:actionData xml:id="d8">
      <inkml:trace xmlns:inkml="http://www.w3.org/2003/InkML" xml:id="stk8" contextRef="#ctx0" brushRef="#br0">7741 6161 0,'24'0'32,"0"0"0,46 0 8,-46 0-32,70 0 0,-23 0 0,-47 0 0,70 0 0,-47 0 0,24 0-1,24 0 2,-1 0-1,-70 0 0,46 0 0,-46 0 0,0 0 1,23-24 7,-24 24 0,1 0-9,23 0 9,-23 0 10,-1 0-19,25 0-1,-25 0 3,24 0-1,-23 0 0,0 0 0,-1 0 0,1 0 0,-1 0 1,1 0 14,23 0-15,0 0 8,-23 0-8,0 0 2,23 0-4,24 0 3,-1 0-2,-22 0 3,-1 0-4,0 0 4,24 0-3,-48 0 16,1 0-7,0 0-8,-1 0 0,1 0 0,23 0 8,0 0-8,0 0 8</inkml:trace>
    </iact:actionData>
  </iact:action>
  <iact:action type="add" startTime="82593">
    <iact:property name="dataType"/>
    <iact:actionData xml:id="d9">
      <inkml:trace xmlns:inkml="http://www.w3.org/2003/InkML" xml:id="stk9" contextRef="#ctx1" brushRef="#br1">28697 6910 756 0,'0'0'128'9,"0"0"-122"-3,0 0 39 0,0 0 68 2,0 0-13 1,0 0-42-2,0 0-21 2,0 0 7-4,0 0-12 5,0 0-1-4,0 0-21 0,0 0 12 2,0 0-15 0,0 0 6 0,0 0-13-2,0 0-1 3,0 8-6-2,0 19 7 3,0 8 0-6,6 13 0 4,3 1 1 0,-5 0 2 2,0 4-3-5,-3-2 0 2,2-1-4 2,-3-1-14 0,0 0-6-3,0 0-16 0,0-3-57 5,0-5-58-6,0-9-40 1,-3-15-182 2</inkml:trace>
    </iact:actionData>
  </iact:action>
  <iact:action type="add" startTime="83001">
    <iact:property name="dataType"/>
    <iact:actionData xml:id="d10">
      <inkml:trace xmlns:inkml="http://www.w3.org/2003/InkML" xml:id="stk10" contextRef="#ctx1" brushRef="#br1">28673 6833 320 0,'0'0'239'3,"0"0"-210"6,0 0 46-2,0 0 41 2,0 0-36-5,0 0-47 5,22-65-8-1,-12 63-14 0,2 0 8-2,8-1-18 2,5 3 4 0,2 0-5 0,1 5 0-1,-2 7-1 0,0 2-3 3,-5-3 1-4,-7 1-16 0,-6-2 12 2,-1 3-6 0,-4 5 4 0,-3 2 9-2,0 5 4 4,0 5 22-4,-14-3-7 4,-7 2 14-6,1-3-23 8,0-1 10-6,2-4-19 4,2-3-2-8,3-3-33 6,2-7-49 0,4-8-67 0,6 0-145 0</inkml:trace>
    </iact:actionData>
  </iact:action>
  <iact:action type="add" startTime="83448">
    <iact:property name="dataType"/>
    <iact:actionData xml:id="d11">
      <inkml:trace xmlns:inkml="http://www.w3.org/2003/InkML" xml:id="stk11" contextRef="#ctx1" brushRef="#br1">29102 6833 151 0,'0'0'111'6,"0"0"-45"3,0 0 52-2,0 0-30 2,0 0-14-4,0 0-25 3,1-3 5 0,-1 3 6 0,0 0-1-2,0 0-23 2,0 0 4 1,0 0-11-2,-1 2-12 1,-14 9 23-2,1 2-24 3,-2 5 4-4,1 8-14 3,1 4 16 0,2 6 1 0,4 1 16 0,4 3-23-1,4-3-3 2,0-2-13-3,4-7-5 4,14-6-21-6,8-6-26 4,4-9 25 0,5-7-9 0,0 0 6-1,-4-3-13 0,1-18 16 2,-8-5-2-2,-6-7-3 2,-6 1 16-4,-8 0 12 5,-4 1 4-4,0 8 0 0,0 2 22 2,-9 8 16 0,-7 1 12 0,4 4-10-2,-5 5-24 3,1-4-16-2,-4 4-6 3,1 0-5-5,2 1-27 2,5 2-13 1,2 0-42 0,3 0-136-1,6 0-203 0</inkml:trace>
    </iact:actionData>
  </iact:action>
  <iact:action type="add" startTime="83967">
    <iact:property name="dataType"/>
    <iact:actionData xml:id="d12">
      <inkml:trace xmlns:inkml="http://www.w3.org/2003/InkML" xml:id="stk12" contextRef="#ctx1" brushRef="#br1">29547 6724 495 0,'0'0'198'5,"0"0"-195"3,0 0 104 0,0 0 0 0,0 0-46-2,0 0-54 4,-14-8 10-4,-7 18 14 0,-5 7 12 2,-4 4-15 0,1-3 17 0,4 3-14-2,4 0 3 3,4-4-11-2,6 0-7 3,3-6-16-5,8-1-4 2,0-2 4 1,0 0-31 1,6 5-16-2,13-6-18-1,9-4 22 3,3-3-5-2,3 0 4 1,-1 0 5-2,-4-1 6 2,-1-1 13 1,-5 2 1-1,-6 0 16 0,-5 0 3-3,-4 8 0 4,-3 10 3-4,-5 2 24 5,0 1 5-4,0 7 7 5,0 3 12-8,-14 1-18 5,-6 0-9 0,1-1-24 0,1-10 0 0,3-3-42-1,2-6-33 1,5-8-75-1,8-4-220 2</inkml:trace>
    </iact:actionData>
  </iact:action>
  <iact:action type="add" startTime="84381">
    <iact:property name="dataType"/>
    <iact:actionData xml:id="d13">
      <inkml:trace xmlns:inkml="http://www.w3.org/2003/InkML" xml:id="stk13" contextRef="#ctx1" brushRef="#br1">29750 6947 660 0,'0'0'215'3,"0"0"-172"5,0 0 67 0,0 0-25 0,0 0-60-2,0 0-16 2,0 98-9 0,0-66-13 0,4-7-43 0,-4-6-33-2,0-8-71 2,0-9-197 0</inkml:trace>
    </iact:actionData>
  </iact:action>
  <iact:action type="add" startTime="84564">
    <iact:property name="dataType"/>
    <iact:actionData xml:id="d14">
      <inkml:trace xmlns:inkml="http://www.w3.org/2003/InkML" xml:id="stk14" contextRef="#ctx1" brushRef="#br1">29710 6733 597 0,'0'0'310'2,"0"0"-300"5,0 0 68 1,0 0 20-1,0 0-98 0,0 0-13 0,2 28-38 2,21-5-25-2,2-5-151-1,3-8-427 2</inkml:trace>
    </iact:actionData>
  </iact:action>
  <iact:action type="add" startTime="84812">
    <iact:property name="dataType"/>
    <iact:actionData xml:id="d15">
      <inkml:trace xmlns:inkml="http://www.w3.org/2003/InkML" xml:id="stk15" contextRef="#ctx1" brushRef="#br1">29974 6832 802 0,'0'0'160'8,"0"0"-147"2,0 0-13-6,0 0 76 4,0 0-57 0,0 0-9-2,94-25-10 3,-37 15 0-2,4 2-45 2,-4-3-68-2,-13 1-78 1,-19-2-248-2</inkml:trace>
    </iact:actionData>
  </iact:action>
  <iact:action type="add" startTime="85003">
    <iact:property name="dataType"/>
    <iact:actionData xml:id="d16">
      <inkml:trace xmlns:inkml="http://www.w3.org/2003/InkML" xml:id="stk16" contextRef="#ctx1" brushRef="#br1">30128 6524 669 0,'0'0'351'7,"0"0"-337"-2,0 0 57 2,-55 128 60 2,53-68-68-2,2 3-53 2,0 0 2-3,17-6-8 1,6-2-8 1,-2-9 3-2,0-6-18 2,-2-12-38 0,-2-12-15 1,1-8-76-2,1-8 33 3,10-5-39-6,3-24-125 6</inkml:trace>
    </iact:actionData>
  </iact:action>
  <iact:action type="add" startTime="85175">
    <iact:property name="dataType"/>
    <iact:actionData xml:id="d17">
      <inkml:trace xmlns:inkml="http://www.w3.org/2003/InkML" xml:id="stk17" contextRef="#ctx1" brushRef="#br1">30392 6926 472 0,'0'0'225'7,"0"0"-144"-1,0 0 29 4,0 0 6-6,0 0-18 9,0 100-50-10,5-67-44 4,5-7-4 0,-4-9-27 1,1-8-60 2,-2-9-32-6,-1 0-73 7,-1-26-361-6</inkml:trace>
    </iact:actionData>
  </iact:action>
  <iact:action type="add" startTime="85354">
    <iact:property name="dataType"/>
    <iact:actionData xml:id="d18">
      <inkml:trace xmlns:inkml="http://www.w3.org/2003/InkML" xml:id="stk18" contextRef="#ctx1" brushRef="#br1">30389 6571 258 0,'0'0'674'10,"0"0"-625"-5,0 0 5 0,0 0 65 4,0 0-85-2,0 0-34 1,-4 81-3-2,26-44-30 5,-1 1-48-6,1-4-21 1,2-6-14 2,-4-2-65 0,0-8-299 0</inkml:trace>
    </iact:actionData>
  </iact:action>
  <iact:action type="add" startTime="85543">
    <iact:property name="dataType"/>
    <iact:actionData xml:id="d19">
      <inkml:trace xmlns:inkml="http://www.w3.org/2003/InkML" xml:id="stk19" contextRef="#ctx1" brushRef="#br1">30606 6773 882 0,'0'0'215'6,"0"0"-206"-1,0 0 84 5,0 0 4-4,0 0-94 4,0 0 4-6,42 128-6 4,-15-82-2 0,2-13-15 0,-4-6-3-1,-4-11-11 0,-4-10 3 2,-3-6 4-2,-1 0 0-1,4-29 20 2,4-21-42 0,2-16-54 0,1-16-47-1,3-4-157 0</inkml:trace>
    </iact:actionData>
  </iact:action>
  <iact:action type="add" startTime="85818">
    <iact:property name="dataType"/>
    <iact:actionData xml:id="d20">
      <inkml:trace xmlns:inkml="http://www.w3.org/2003/InkML" xml:id="stk20" contextRef="#ctx1" brushRef="#br1">31063 6719 547 0,'0'0'211'6,"0"0"-105"2,0 0 24 0,0 0-11 0,0 0-56-2,0 0-27 4,73 47-18-4,-47-47-17 4,0 0-2-6,9 0-5 4,-2-10-10 0,0-6-27 0,-5 0-21-1,-9-1 3 0,-6 1 34 2,-8 1-12-2,-5-3-8-1,0-2 21 2,-13-6 7 0,-15 0 16 0,-1 1 3-2,-2 8 19 2,5 7 31 0,5 10 5 0,-1 0 10-2,0 18 28 4,-5 26-24-4,-2 16-8 2,2 10 3-1,11 3-28 1,7-1 15-1,8-4-40 1,1-9-6 0,0-8-5-1,8-10-12 2,13-9-37-3,4-11-58 1,7-13-132 0,0-8-261 1</inkml:trace>
    </iact:actionData>
  </iact:action>
  <iact:action type="add" startTime="86585">
    <iact:property name="dataType"/>
    <iact:actionData xml:id="d21">
      <inkml:trace xmlns:inkml="http://www.w3.org/2003/InkML" xml:id="stk21" contextRef="#ctx1" brushRef="#br1">29034 9077 744 0,'0'0'58'5,"0"0"-24"3,0 0 65-2,0 0-41 5,0 0-58-6,0 0 9 4,-47-132-17-4,48 81 17 3,19 2-8 0,0 5 3 0,5 6 18-1,-1 5-10 0,-2 4-1 2,1 3 7-2,1 5-5-1,-3 3 1 2,-6 11-12 0,2 7 12 0,-4 0-14-2,3 18 2 2,0 17 0 0,-3 10 30 0,-5 11 1-2,-4 1-14 4,-4-1 8-3,0-7-23 1,0-15-5-3,0-13 5 3,0-13-8 1,0-8-3-2,0 0-14 0,8-14-26 0,8-24 12 3,7-15 15-6,6-7-11 5,-1 0 24-2,-2 16-5 1,-2 9 12 0,-8 13 1-2,-3 11 8 3,-6 8-6-2,-3 3 10 2,0 0 3-4,4 0-1 5,5 20 18-4,3 9-3 0,1 4 7 2,2 7-22 0,-4-3-10 0,-5-1-5-2,1-3-38 3,-3-10-81-2,1-9-32 3,-4-14-228-4</inkml:trace>
    </iact:actionData>
  </iact:action>
  <iact:action type="add" startTime="87080">
    <iact:property name="dataType"/>
    <iact:actionData xml:id="d22">
      <inkml:trace xmlns:inkml="http://www.w3.org/2003/InkML" xml:id="stk22" contextRef="#ctx1" brushRef="#br1">29781 8727 852 0,'0'0'128'4,"0"0"-113"4,0 0 97 0,0 0-22-2,0 0-74 3,0 0-16-2,67 31-4 2,-42-31-24-4,4-10-13 3,2-14-18 0,-6-9-2 0,-6-1 8 0,-6-4-16-2,-12 2 2 3,-1 2 5-2,0 9 46 1,-14 6 16-2,-8 10 23 3,0 5 34-2,-4 4-13-1,-1 0 15 2,-7 24-15 0,1 16 36 0,-1 10-11 0,3 7 1 0,8 4-6-2,8-2-15 4,11-2-12-6,4-3-28 4,0-10-9 0,1-9-9 2,23-8-6-4,9-15-77 1,14-12-76 1,7 0-51-1,7-20-350 2</inkml:trace>
    </iact:actionData>
  </iact:action>
  <iact:action type="add" startTime="87692">
    <iact:property name="dataType"/>
    <iact:actionData xml:id="d23">
      <inkml:trace xmlns:inkml="http://www.w3.org/2003/InkML" xml:id="stk23" contextRef="#ctx1" brushRef="#br1">30523 8616 529 0,'0'0'180'8,"0"0"-137"-2,0 0 66 3,0 0-31-2,0 0-49 3,0 0-15-4,-20-10 7 0,14 10 18 2,-6 0-15 0,-4 0 26 0,0 10-1-2,-5 15 8 3,-2 5-13-2,2 3 5 1,0 0-22-2,6-4-1 3,5-5-11-2,5-7-12 1,3-8-3-2,2-3-2 2,0-2 2 0,0-4-30-2,4 0 5 3,13 0 5-2,7 0-12 3,-2-7 10-6,4-9-4 4,-4-4 4 0,2 0-11 0,-8 4 20 0,-3 0 0-2,-6 9 13 2,-3 3 0 0,-3 2 7 0,-1 2 0-2,0 0 14 3,0 0-9-2,4 0-7 1,6 12-1-2,11 20 2 2,3 17 11 1,4 13-12-2,-2 16 2 1,-2 4-7-2,-9 5 0 4,-5 1-6-4,-7-8-31 0,-3-3 9 2,0-5-20 2,-13-5 29-4,-6-13 19 0,-2-5 2 3,-4-7 0-2,-1-7 11 4,1-9 7-8,3-11 0 10,-4-10 5-8,1-5-10-1,0-5 9 4,-4-28-8 1,1-12 13-2,7-16-22 1,10-8 6 0,10-1-13 0,1 6 0 0,14 4-4-2,16 7-22 0,5-1-50 3,3 5-78-2,1 8-100-1</inkml:trace>
    </iact:actionData>
  </iact:action>
  <iact:action type="add" startTime="88340">
    <iact:property name="dataType"/>
    <iact:actionData xml:id="d24">
      <inkml:trace xmlns:inkml="http://www.w3.org/2003/InkML" xml:id="stk24" contextRef="#ctx1" brushRef="#br1">30945 8660 628 0,'0'0'232'9,"0"0"-214"-6,0 0 105 5,0 0 34 0,0 0-84-2,0 0-45 3,-123 39 11-2,104 10 17 1,1 4-20-2,4-1-15 3,8-8-11-2,6-6-9 1,0-12-2-2,0-6-13 2,0-11-12 0,13-7-39 0,10-2-7-1,6-13-6 0,3-25-22 2,1-6 9-2,-4-5-4-1,-5 8 50 3,-8 11 37-2,-7 11 8 1,-2 9 26-2,-6 9 52 3,-1 1 1-2,0 0-1 2,0 0 11-4,0 5-33 4,0 18-6-2,0 5-16 1,7 6-4-1,3-3-25 0,5-5-5 1,4-5-24 0,2-9-37 0,1-6-64-1,0-6-97 3,-5 0-179-5</inkml:trace>
    </iact:actionData>
  </iact:action>
  <iact:action type="add" startTime="88758">
    <iact:property name="dataType"/>
    <iact:actionData xml:id="d25">
      <inkml:trace xmlns:inkml="http://www.w3.org/2003/InkML" xml:id="stk25" contextRef="#ctx1" brushRef="#br1">31063 8554 1038 0,'0'0'64'8,"0"0"18"-1,0 0 60 2,0 0-114-5,0 0-21 4,0 0-8 0,95-30 2 0,-49 14-2-1,-2-2-38 0,-4-5-62 2,-11-1-104-2,-12-4-95 2</inkml:trace>
    </iact:actionData>
  </iact:action>
  <iact:action type="add" startTime="88924">
    <iact:property name="dataType"/>
    <iact:actionData xml:id="d26">
      <inkml:trace xmlns:inkml="http://www.w3.org/2003/InkML" xml:id="stk26" contextRef="#ctx1" brushRef="#br1">31260 8225 567 0,'0'0'412'9,"0"0"-375"-2,0 0 105-1,-73 147 12 1,65-86-113 0,5-2-11 1,3-2-29-2,0-5 0 3,4-6-1-2,11-3-2 2,2-9-21-4,0-10-50 4,-1-9-39-2,1-11-32 1,-2-4 54-2,2 0 0 2,-1-19 27 0,4 2-3-2,-4 0 63 4,-5 7 3-4,-2 7 85 4,-5 1 8-4,-3 2-16 0,3 0-1 2,3 2-7 0,4 15-6-1,-1 5-28 0,5 4-10 2,-5-4-25-1,1-1-5 0,-3-4-43-3,-1-8-84 3,-1-9-51 1,-4 0-175 0</inkml:trace>
    </iact:actionData>
  </iact:action>
  <iact:action type="add" startTime="89253">
    <iact:property name="dataType"/>
    <iact:actionData xml:id="d27">
      <inkml:trace xmlns:inkml="http://www.w3.org/2003/InkML" xml:id="stk27" contextRef="#ctx1" brushRef="#br1">31466 8362 738 0,'0'0'109'9,"0"0"-37"-3,0 0 66 1,0 0-12 1,0 0-110-1,0 0-16 2,-12 12-18-4,12 15-21 3,12 3-66 0,2 0-36 0,3-5-21-2,-2-3-2 2,-2-4 114 0,-5-1 50 0,0-1 73-1,-1 8 61 0,-1 4-16 3,0 3-16-4,3 2-16 0,-4-2-24 2,2-3-36 1,2-4-3-3,-1-7-21 3,4-9-2-2,1-5-10 0,5-3-7 3,0-8-6-6,2-17-5 5,3-8 17-2,-7-5 10 1,-3-3 0-1,-4-2 2 0,0 7 15 1,-5 5-3-2,0 10 9 5,-1 7-22-6,-1 6-21 5,0 2-38-4,-2 6-142 0,0 0-313 2</inkml:trace>
    </iact:actionData>
  </iact:action>
  <iact:action type="add" startTime="89634">
    <iact:property name="dataType"/>
    <iact:actionData xml:id="d28">
      <inkml:trace xmlns:inkml="http://www.w3.org/2003/InkML" xml:id="stk28" contextRef="#ctx1" brushRef="#br1">31870 8590 459 0,'0'0'483'3,"0"0"-479"3,0 0 69 1,0 0 29 1,0 0-68 0,0 0-34-2,112 43-3 4,-74-43-16-4,-2 0-44 0,-5-17 22 2,-4-6-22 0,-5-5 9-1,-4-4-38 0,-6-1 9 2,-5 0-15-2,-7 1 47 2,0 2 51-4,-8 7 32 3,-17 7 25 0,-6 12 53 0,-3 4-23-2,-5 9-23 2,-1 25 8 0,-3 12 7 1,3 11 37-3,8 5-14 1,7 0-33 4,10 2-8-6,11-10-34 1,4-7 0 2,0-9-27 0,19-10 0-1,10-9-2 0,12-12-17 2,15-7-73-2,13 0-104 2,6-26-168-4</inkml:trace>
    </iact:actionData>
  </iact:action>
  <iact:action type="add" startTime="90357">
    <iact:property name="dataType"/>
    <iact:actionData xml:id="d29">
      <inkml:trace xmlns:inkml="http://www.w3.org/2003/InkML" xml:id="stk29" contextRef="#ctx1" brushRef="#br1">31577 10038 212 0,'0'0'556'10,"0"0"-536"-7,0 0-10 5,0 0 98-2,-73-112-39 2,52 102-26 0,0 5-10-2,-5 5 44 3,1 7-15-2,-4 29-5 3,-4 16-7-4,2 17-7 0,7 8 7 2,3-2-20 0,8-5 17 0,9-13-29-2,4-12-17 3,0-16-1-1,25-13-11 4,12-16-12-10,19-8-16 5,10-31-6 1,6-18-110 0,-4-10-55-2,-13-2-294 2</inkml:trace>
    </iact:actionData>
  </iact:action>
  <iact:action type="add" startTime="90626">
    <iact:property name="dataType"/>
    <iact:actionData xml:id="d30">
      <inkml:trace xmlns:inkml="http://www.w3.org/2003/InkML" xml:id="stk30" contextRef="#ctx1" brushRef="#br1">31809 9638 853 0,'0'0'222'7,"0"0"-211"0,0 0 146 2,0 0-32-4,0 0-91 3,0 0-17 0,-41 126-4 0,41-56 6-2,0 7-12 2,17 8-10 0,-5 5 3-2,-5-4-23 5,-2-5-41-6,4-17-85 4,9-20-123-4,0-26-151 3</inkml:trace>
    </iact:actionData>
  </iact:action>
  <iact:action type="add" startTime="90832">
    <iact:property name="dataType"/>
    <iact:actionData xml:id="d31">
      <inkml:trace xmlns:inkml="http://www.w3.org/2003/InkML" xml:id="stk31" contextRef="#ctx1" brushRef="#br1">32089 9974 389 0,'0'0'584'2,"0"0"-555"7,0 0 107-2,0 0 11 1,-136 65-56 0,100-6-47-2,2 4-8 3,13-7 1-2,9-6-36-1,12-16-1 2,0-13-14 0,0-8-13 0,19-13-25-2,10 0-38 3,7-30-36-2,4-18-16-1,-3-8 59 2,-8-3-3 0,-5 5 54 0,-9 15 32 6,-7 15 58-12,-3 15 23 4,-5 9 49 3,0 0-29-2,0 0-31 1,0 23-13-2,0 18-27 4,0 5 5-4,1 3-33 0,10-10-2 2,1-11-9 0,8-10 5 0,5-8-40-2,1-10-33 4,9 0-69-4,0-27-100 1,0-4-140 0</inkml:trace>
    </iact:actionData>
  </iact:action>
  <iact:action type="add" startTime="91198">
    <iact:property name="dataType"/>
    <iact:actionData xml:id="d32">
      <inkml:trace xmlns:inkml="http://www.w3.org/2003/InkML" xml:id="stk32" contextRef="#ctx1" brushRef="#br1">32527 9763 734 0,'0'0'258'4,"0"0"-211"4,0 0 140-1,0 0-71 0,0 0-58 2,0 0-56-2,-69-14 0 3,50 42-2-6,-2 10 0 4,3 1 8 0,3-4 2 0,6-5 12-1,2-3-13 0,7-8 12 1,0-2-20-2,0-3-2 4,3 1-3-4,12-1-16 3,2 0 2-2,1 4-11-1,1 0-4 2,-2 5-2 0,-6 5 2 0,-5 5-1-1,-4-1 22 2,-2-6 7-3,0-6 5 4,0-12 4-6,0-3-1 4,0-5-3 0,0 0-3 0,0 0-48-2,-2 0 17 2,-8 0-94 0,-3-8-50 0,5-4-223 0</inkml:trace>
    </iact:actionData>
  </iact:action>
  <iact:action type="add" startTime="91593">
    <iact:property name="dataType"/>
    <iact:actionData xml:id="d33">
      <inkml:trace xmlns:inkml="http://www.w3.org/2003/InkML" xml:id="stk33" contextRef="#ctx1" brushRef="#br1">32822 9628 437 0,'0'0'478'9,"0"0"-462"-3,0 0 114 2,0 0 16-2,0 0-88 3,0 0-21-4,-39 69-2 3,13-36 12 0,6-5-35 0,5-7 11 0,7-5-20-2,8-6 0 3,0 0-3-2,0 1-6 3,7 4-10-6,13 3-18 4,4-2-3 0,-2 4-10 0,-3 3 31-1,-2 3-2 1,-6 2 18 0,-5 3 0 0,-2 0 14 2,-4-2 13-6,0-4 7 5,0-4-4-3,0-1-25 0,-6-5-5 3,-6-1 0-2,-12-4-28 2,-5-3-88-4,-14-4-149 5,-9-3-549-4</inkml:trace>
    </iact:actionData>
  </iact:action>
  <iact:action type="add" startTime="92394">
    <iact:property name="dataType"/>
    <iact:actionData xml:id="d34">
      <inkml:trace xmlns:inkml="http://www.w3.org/2003/InkML" xml:id="stk34" contextRef="#ctx1" brushRef="#br1">32053 6663 995 0,'0'0'52'8,"0"0"-25"0,0 0 128-1,0 0-66 0,0 0-45 2,0 0-35-2,-67-25 2-1,48 25 8 2,-2 4-9 0,-6 27 6 0,-4 15-7 0,1 13 10-2,8 9-10 2,6 1 13 1,8-5-20-4,8-7-2 4,0-10-1-2,6-12-16 3,24-10-29-2,19-17-60-2,13-8-76 3,7-33-100-4,3-23-521 3</inkml:trace>
    </iact:actionData>
  </iact:action>
  <iact:action type="add" startTime="92657">
    <iact:property name="dataType"/>
    <iact:actionData xml:id="d35">
      <inkml:trace xmlns:inkml="http://www.w3.org/2003/InkML" xml:id="stk35" contextRef="#ctx1" brushRef="#br1">32239 6277 875 0,'0'0'146'9,"0"0"-142"-1,0 0 91-2,0 0 22 3,0 0-93-2,-20 113-12-1,20-47 1 3,12 4 6-2,8 3-14-1,-4 4 0 4,-1 3-5-4,-5 2-34 4,1-5-43-5,4-7-69 2,3-10-14 2,3-15-123-4,5-20-307 4</inkml:trace>
    </iact:actionData>
  </iact:action>
  <iact:action type="add" startTime="92871">
    <iact:property name="dataType"/>
    <iact:actionData xml:id="d36">
      <inkml:trace xmlns:inkml="http://www.w3.org/2003/InkML" xml:id="stk36" contextRef="#ctx1" brushRef="#br1">32513 6786 117 0,'0'0'843'5,"0"0"-808"3,0 0 44 0,0 0 87 0,0 0-72-4,-120 82-63 4,106-32 5 0,7 1-22-2,7-7-14 3,0-8 0-2,0-12-13 2,0-9-42-4,15-8-31 3,3-7-42 0,3 0-7 0,3-28 48 0,-4-5 11-2,-4-7-7 2,-7 7 50 0,-2 11 33-1,-7 9 74 0,0 10 16 3,0 3-4-4,0 0 4 0,0 0-6 2,0 24-39 0,0 9 10 0,9 7-25 0,3-1-23-2,3-6-7 2,3-10-25 1,8-12-68-4,5-11-80 6,5-10-174-6</inkml:trace>
    </iact:actionData>
  </iact:action>
  <iact:action type="add" startTime="93215">
    <iact:property name="dataType"/>
    <iact:actionData xml:id="d37">
      <inkml:trace xmlns:inkml="http://www.w3.org/2003/InkML" xml:id="stk37" contextRef="#ctx1" brushRef="#br1">32851 6618 1014 0,'0'0'107'5,"0"0"-53"1,0 0 75 3,0 0-57-2,0 0-53 2,-108 93-17-2,104-64-4 0,4-3-9 0,0 0 9 1,0-1-9-1,14-1-18 0,-2 1 10 1,2-4-15 0,1 0 17 0,-5-3 5-1,-1 3-3 3,-3 1-8-5,-3 5 13 1,-3 3 2 2,0 3-5 0,-14 6 3 1,-8-5-52-1,-2-9-30-1,5-17-111-1,11-8-179 3</inkml:trace>
    </iact:actionData>
  </iact:action>
  <iact:action type="add" startTime="93544">
    <iact:property name="dataType"/>
    <iact:actionData xml:id="d38">
      <inkml:trace xmlns:inkml="http://www.w3.org/2003/InkML" xml:id="stk38" contextRef="#ctx1" brushRef="#br1">33122 6568 898 0,'0'0'24'8,"0"0"58"-4,0 0 52 6,0 0-69-4,0 0-59 2,0 0 9-2,-20 54 3 2,8-26 6 0,4 0-6 0,1-3 1 0,5-2-5-2,2-1-1 4,0 1-13-4,0 0-2 0,5 2-6 2,7-3-31 0,6 1 11 0,4 0-1 0,-4-1 27-1,-1-1-10 0,-5-2 12 3,-1-2 0-3,-7-4 2 0,0-4-1-1,-4-1-1 2,0-1 2-2,0 5 9 2,0 2-22 0,0 8 8 0,-9 4-29 1,-11 5-73-3,-4 4-84 4,-11 1-239-5</inkml:trace>
    </iact:actionData>
  </iact:action>
  <iact:action type="add" startTime="96731">
    <iact:property name="dataType"/>
    <iact:actionData xml:id="d39">
      <inkml:trace xmlns:inkml="http://www.w3.org/2003/InkML" xml:id="stk39" contextRef="#ctx1" brushRef="#br1">19886 8310 852 0,'0'0'78'5,"0"0"-48"3,0 0 104 1,0 0-28-2,0 0-43 0,0 0-39 0,0 0-8 1,0 0 1 0,0 0-2-2,0 0 0 2,0 0-5 0,0 0 14 0,0 0-22-2,0 0 28 3,0 0-16-2,0 0 3 3,-8-1-14-6,-3-1-1 4,-2-4-2 0,1 2 1 0,0-1-3-1,-4-3 8 0,4 3-9 2,-1-2 8-2,1 1-4 0,0 1-1 0,-1 2 3 1,1-4-3 0,-1 4 0-2,-1-2-3 2,1 0 8 0,-7 0-9 1,4-3 11-2,-1 2-9 3,2 1 7-4,1 0-10 3,-1 3 5-6,2-3-1 5,-3 2-2 0,-1-1-1 0,0 0 1-2,-5-1 6 2,2 0-7 2,-1 0 10-4,0 2-9 2,2-2 7-2,1 2-8 2,0 1 3 0,5 2-4-2,0 0 3 2,0 0-6 0,2 0 7 0,-1 0-4-2,-1 0-4 4,-2 0 5-4,-2 0 2 4,1 0-1-6,-4 0 3 4,2 0 0 0,-1 0 1 0,-2 2-9-1,2 1 16 0,-2-1-13 3,5 1 10-4,-4 0 0 2,4-1-5-2,-1 1 0 2,2-3-2 0,5 3 3 0,-2-1-4-2,1 1-3 2,2 2 2 1,-2-2-4-4,2 5 8 8,-4 1-5-10,-2 0 3 8,0 3-1-7,-2-3-1 5,1 1 3-3,-4-3 1 3,4 3-2-3,-1-2 8 1,0-3-7 3,5 3 7-4,1-5-8 3,3 3 5-4,2-2-6 6,-1 3 1-6,-1-2 2 1,2 6 0 2,-5-3-2 0,3 5-1 0,-3-4 6-2,3-1-1 4,-2 3 3-4,2-6-9 4,-1 4 7-6,1-1-6 4,1-2 2 0,3 1 1 0,0 1-2-1,0-1 10 0,0 1-18 2,1 0 20-2,-1 0-18-1,-1 0 13 2,1 2-5 0,0-1 2 0,3 1-1-2,1 2-1 2,0-4-1 0,0 5-4 0,0 1 10-2,0 0-10 4,0 0 9-4,1 1-9 4,3-1 7-6,5-1-2 4,-2-4 0 0,-2-1-1 0,2-1-4-1,-3-2 10 0,0 0-11 2,3 0 13-2,-3-2-13 1,2 0 11-2,1 1-10 2,1 2 5 0,2-1 0-2,2 1-3 2,3 0 6 0,-2-1-7 0,-1-2 9-2,-1 3-2 4,-1 1 1-4,-2-4-7 5,3 0 5-7,-2 2-4 3,-1-2 2 1,3 2 0 0,-1-2-4-1,2 1 10 0,-1-2-10 3,2 2 10-3,-2 0-10-2,-2-1 7 4,0 0-5 2,-2-1 2-7,0 1 0 3,-2-3-3 1,-1 2 5-1,0-1-8 1,1-1 12-2,-3 2-2 4,2-2-3-4,1 2-1 5,-1-2-3-7,1 1 2 3,-1 1 0 1,3-2-7 0,2 0 8-1,-1 0-2 0,-1 0-3 2,1 0 10-2,-2 0-7 0,1 0 5 0,-2 0-6 1,-1 0 3 0,3 0 0-2,-1 0-1 2,3 0 2 0,-3 0-6 0,5 0 10-2,-1 0-11 4,1 0 7-4,1 0-5 6,3 0 3-9,-2-2 1 4,1 1 0 1,-2 1 0 0,-1 0-2-1,0 0 7 0,-1 0-9 2,1 0 8-1,-1 0-7-3,-2 0 3 3,3 0-1 0,1 0-4 0,1-2 2-2,2-1 3 2,2 1-2 0,-1-1-2 0,0 1 6-2,0 2-4 4,-3 0-3-4,-4 0 4 5,2 0-6-7,-4 0-1 3,2 0-9 1,-1-1 0 0,2-4 11-1,1-2-2 1,0 0 2 2,1-2 10-4,1-1-7-1,0 2 3 3,3 0 0 0,-1 0-9 0,-1 0 4-2,2-1 2 2,1-1-2 0,1 1 1 1,-4-4-6-4,2-1 7 4,-1-2-4-2,1 3 6 4,-3-2-6-7,-1 4 5 4,-3-2-3-1,-1 0 5 1,-1 1 0-1,0 4 2 0,-1 0-4 3,-2-1 8-4,3-3-5 1,-2 0-1 0,2-1-1 1,2 1-2 0,-4-2 3-2,2 1-3 2,-3 1 6 0,-1 2-1 0,-2-1 0-2,-1 4 15 4,0-1-4-4,0 0 10 4,0 3-7-6,0 4 0 4,0-1-2 0,0 2-10 0,0 0 5-1,0 0-6 0,0 0 3 2,0 0-4-2,0 0 0-1,0 0 0 2,0 0-4 0,0 0 0 0,0 0-9-2,0 0-7 2,0-5-19 0,0-4 0 1,0-2-56-4,0 0 14 6,-4 1-23-6,0 2-147 4,-4 7-474-4</inkml:trace>
    </iact:actionData>
  </iact:action>
  <iact:action type="add" startTime="99594">
    <iact:property name="dataType"/>
    <iact:actionData xml:id="d40">
      <inkml:trace xmlns:inkml="http://www.w3.org/2003/InkML" xml:id="stk40" contextRef="#ctx1" brushRef="#br1">29129 9357 968 0,'0'0'41'11,"0"0"-37"-3,0 0 84-5,0 0 23 6,0 0-66-2,0 0-38 1,0 0-1-2,14-2 24 2,-14-1-24 0,3 3 9 1,-2-2-7-4,6 1 12 4,3-4-16-2,8-2 5 1,11-3-7-2,8-4 3 2,8-1-5 0,3 4-1 0,-2 7 0 1,1 2 2-4,-3 2-6 5,-7 0 10-4,1 0-10 0,-9 0 10 2,-3 6-8 0,-10-1 3 1,-6-2-5-4,-6-3 5 3,-1 0-27 0,-3 0-41 1,0 0-81-4,0-8-54 5,-11-8-653-4</inkml:trace>
    </iact:actionData>
  </iact:action>
  <iact:action type="add" startTime="100563">
    <iact:property name="dataType"/>
    <iact:actionData xml:id="d41">
      <inkml:trace xmlns:inkml="http://www.w3.org/2003/InkML" xml:id="stk41" contextRef="#ctx1" brushRef="#br1">23101 8369 813 0,'0'0'20'10,"0"0"39"-6,0 0 70 3,0 0-69 1,0 0-23 0,0 0-17-2,0-33 2 2,0 28 10 0,0 2-4 0,0-2 24-1,0 2-23 0,-4-2 9 2,-1 2-23-2,-4 0-6-1,1-4-6 2,0 4-4 0,0-1 1 0,-4-2 0-2,4 2-3 3,-4 1 0-2,-3 0 2 2,-2-4 2-4,-7 1 6 3,0 1-6 0,-1 2 1 0,-3-4-2-2,7 4 1 3,0-2-1-2,2-2 0 1,3 4-4 0,-1 0 11-2,2 0-8 5,1 1 4-6,1 0-3 1,0 2 0 2,-1-1-2 0,1-2 0 0,-2 1 2-2,1 2-2 3,-1 0 6-2,0 0-8 3,1 0 8-6,-3 0-1 4,-2 0-3 0,0 0 0 0,-2 0-1-2,2 0 0 3,-2 0-2-2,0 5 1 1,5 0-3 0,0 1 5-2,3-3-6 4,1 4 10-4,0 0-10 0,1 1 5 2,3-1 0 0,-2 0 1 0,3 0 0-2,-3 3-1 3,2 0 2-2,-3 0-5 2,0-2 8-4,1 3-3 4,2-3 1-2,0 5-1 1,1-4 0-2,1-1-2 2,-1 3 1 1,3-3 0-2,0 2-6 1,4 0 11-1,0-2-8 2,-3 5 6-3,3-4-1 2,0-1 2-2,0 0-8 2,0 0 6 0,0 2-2-2,-1-1 0 3,1-1 5-2,0 2-11 2,0 0 13-3,0 2-12 3,0-2 10-3,0-2-5 2,0 0 0-2,0 0 0 2,0-1-1 0,1 4 1 0,6-4-3 0,-3 1 8-2,0 0-10 3,1 0 10-2,-1-1-8-1,-1-1 6 2,1-1-6 0,0 2 2 0,0-1 1-2,0-2-2 3,0 2 3-2,5-1-3 2,-1 0 4-4,4 3 1 4,4 1-1-2,0-1 0 1,2 3-2-1,0 0 0 0,-1 2-1 1,-4-1 5 0,3-2-9 0,-5-2 10-2,-3-2-7 4,0-2 10-4,-3-3-15 0,-4 1 7 4,3-2 0-2,3 3 0-2,-2 1 1 1,7 0-3 2,-1 3 4-3,2 0-5 4,3 1 7-6,-3-2-3 5,3-1 1-2,-5 1-4 1,-3 0 0-2,-4-5 2 2,2 2 0 0,-2-3-1 0,3 0-3 0,-2 0 8-2,6 0-7 5,2 0 7-6,-1 1-2 1,3 2-2 2,-1 0-3 0,0-1 2 0,-6 0 1-2,2-1-3 3,1-1 6-2,-3 0-7 2,6 0 3-4,0 0-1 3,3 0 2 0,-1-5 2 0,2-2-2-2,0-1-2 2,-1 0 0 0,-1 5 4 0,-2-2-6 0,2 2 10-2,-4 1-6 5,3-1 3-6,-2-3-6 1,2-1 1 2,1-1 2 0,1-4-2 0,1 1 2-2,0-2-4 3,-1 4 9-2,-1-4-10 3,-1 2 10-6,-1 0-10 4,1 0 6 1,-1-5-2-1,6-3 0-3,-1-1-1 3,2 0 2 0,-1-1 0 0,-3 2-5 0,0 2 6-2,-5-1-3 5,-1 2 4-6,-3-1-12 1,1-2 16 2,-6 0-6 0,-3 2 3 0,0-3 4-2,0 5 10 3,-3-1-13-2,-6 3 22 3,1 3-16-6,1 2 9 4,2 1-17 0,-4-2-2 0,-2 2-4-1,-1 1-27 0,-9 1-46 2,-6 3-174-1,-3-1-559 0</inkml:trace>
    </iact:actionData>
  </iact:action>
  <iact:action type="add" startTime="102804">
    <iact:property name="dataType"/>
    <iact:actionData xml:id="d42">
      <inkml:trace xmlns:inkml="http://www.w3.org/2003/InkML" xml:id="stk42" contextRef="#ctx1" brushRef="#br1">19618 7753 772 0,'0'0'152'9,"0"0"-138"0,0 0 37-5,0 0 36 4,0 0-62 0,0 0-3 0,1 0-13-2,2 0-7 2,5 0 12 1,1 8 5-2,-1-2 13 1,0 2-14-2,-1-3 15 2,-1-2-31 0,2-1 8-2,0 1-9 2,5-3 0 0,2 0-1 0,6 0 0-2,-1-3 8 3,5-10-7-2,2 0 8 3,-5 2-7-6,0 2 0 4,-4 2 1 1,-2 1-5-2,1 3 2 0,-2 1-4 0,2-1 3 2,-2 3-2-2,-3-3-1 2,1 3 8-4,-2 0-5 5,-1 0 7-4,1 0-2 0,3 0 9 2,-2 0 4 0,3 3 3 0,0 0-4-2,2 1-5 4,4-3-8-4,4-1 1 4,4 0 0-6,7 0-3 4,2 0 3 0,0-3-7 0,-2-2 3-2,-6 0-3 2,-2 5 2 1,-7 0 2-2,-5 0-7 2,-2 0 12-4,-6 0-8 5,1 0 7-4,0 0-8 0,2 0 6 2,-1 0-3 0,4 0 0 0,2 0 0-2,1 0-3 3,8 0 7-2,3 2-8 4,2 1 9-8,2 2-7 5,-3 0 5 0,-2 1-6 0,-6-1 3-1,-6-3 0 0,-2 3-1 3,-2-5 2-4,-1 0-4 2,1 0 8-1,2 0-11 2,3 0 11-3,0 0-10 0,5 0 7 2,3 0-5 0,3 0 2 0,1 0 1-2,1 0-3 4,-3 0 1-4,2 0 0 4,-3-6 1-6,2 0-4 4,-2-2-6 0,2-3 9 0,-5 6-2-1,-3-3 4 0,-2 5 0 2,-5 3 0-2,-4 0-6 1,1 0 12-2,-1 0-9 6,3 0 6-8,4 0-6 3,-1 0 6 0,5 0-1 1,2 0-2 0,0 0 0-2,2 0-3 4,1 0 8-4,-3 0-7 4,1 0 7-6,0 0-2 4,-4 0-3 0,-3 0 0 0,-2 0-2-1,-4 0 2 0,2 0 0 4,2 0 2-6,2-4-7 3,2 2 10-2,2-1-6 4,-1 0 4-3,3 1-5-2,1 0 2 6,-4 1-2-6,-2 1 1 4,0 0-1-4,0 0-1 5,4-3 6-3,0 1-9 2,1 0 16-5,4 1-15 4,-2-4 6 0,1 2-2 1,1-1-3-3,-2 3 2 2,-2 1 1 0,-4 0-6 0,-2 0 2-2,-5 0-3 2,1 0 5 3,1 0 5-7,0 0-4 2,8 3-9 2,5-3 7 0,5 0-13 0,10 0 5-2,0 0 2 4,0-2-4-2,-6-1 12 2,-9 3-2-8,-10 0 0 8,-8 0 1-4,-3 0 0 2,-4 0 0-2,0 0 3 2,0 0 6 1,0 0-6-2,0 0 8 1,0 0-7-2,4 0-1 2,0 0 2 0,4 0-3-2,2 0 2 2,-2 0-2 0,-1 0 0 0,-3 2 1-2,5 1-2 5,-5 2 10-6,4-2-11 5,-1 0 9-6,1-1-8 4,1 3 3 0,-1-5-2 0,3 1-4-1,-3-1 5 0,5 2-2 2,1-2 4-2,1 0-6 0,4 4 9 0,-2 0 13 1,-1 0-18 0,-2-1 2-2,4-1 0 2,-4-2-4 0,1 0 2 0,-1 0 0-2,4 0-3 4,-4 0 6-4,1 0-1 4,-5 0 1-6,1 0 9 4,0 0-6 0,-3 3 6 0,1 2-7-2,-1 0-1 2,-3-2-4 0,-1-3 5 0,1 0-7-1,-3 0 9 0,0 0-2 1,1 0-5 0,-3 0 7-2,0 0-6 2,1 0 5 0,-1 0-5 0,0 0 1-2,0 0-4 4,0 0-12-4,0 7-40 4,-1 4-101-6,-24 5-255 4</inkml:trace>
    </iact:actionData>
  </iact:action>
  <iact:action type="add" startTime="120876">
    <iact:property name="dataType"/>
    <iact:actionData xml:id="d43">
      <inkml:trace xmlns:inkml="http://www.w3.org/2003/InkML" xml:id="stk43" contextRef="#ctx1" brushRef="#br2">17173 10978 332 0,'0'0'256'9,"0"0"-252"-4,0 0 0 3,0 0 102 0,0 0-27 0,0 0-48-3,0 0-21 5,0 0 11-3,0-12-7 2,0 12 13-5,0 0 2 5,0 0-9-1,0 0 8 0,0 0-14-1,0 0 15 0,0 0-13 2,0 0-2-2,0 0-7-1,0 0 4 1,0 0-2 2,0 0-6-1,0 0 11-3,0 0-9 3,0 0 14 0,0 0-17 1,-1 0 21-3,-8 1-19 4,1 7 2-5,-3 1-4 6,1 1 2-7,-1-1 1 4,0 3-2 0,1-2-2 0,-2 3 4-1,-3 0-4 0,0 2 4 2,-2-2-3-3,3 0-1 2,-1-1-2-1,0 1 1 1,-3 0 0 0,1-4-2-1,-2 1 6 2,-1-1-4-1,2 0 5 1,-2-2-7-4,-4 4 7 5,-1-4-5-4,2-2 0 6,2 0 10-11,2 0 3 7,2-2-8-1,-2 2 12 1,2-2-16-1,3-1 7 0,-5 1-4 2,-2 2-2-4,-2-2 1 4,-1 2-1-2,2-4 4 1,-1-1-2 0,2 0 15-2,-3 0-11 2,4 0 13 0,-4 0-16 1,6 0 12-4,2 0-12 5,-2 0-3-4,5-1-1 5,-4-4-1-8,1 4 7 5,-1-3-4 0,1 1-2 0,-4 0 2-1,4-1-4 0,-1 1 10 2,2-1-4-2,-2-3-5 0,5 1-1 0,-5-3-1 1,2-4 2 0,1-5 0-2,-4-2 2 2,6-5 9 0,-1-4-10 0,1 2 10-2,2-1-10 4,-1 4 10-4,0-1-7 4,3 2 1-6,-2-3 0 4,-1 1-2 0,1-1 4 0,1 3-6-1,0 2 7 0,5-2-5 3,-1 2-6-3,2-1 6-1,-1-2-4 1,4 2 1 1,-2-2 0 0,2 1-3-2,0 0 8 2,0-2-2 0,0 1 1 0,0-1-5-2,0 3 3 5,0 2-2-6,0 4 0 5,0-2 0-6,0 3-4 4,0-1 9-1,0-1-7 2,0-1 5-2,0 2-1 0,0 1-1 2,0-3-2-2,2 3 2 0,5 0-2 0,-3 1 1 1,0 4 0 0,2-3-1-2,1 0 5 2,4-3-8 0,1 1 9 0,0-2-10-2,2 0 7 4,4-1-3-4,-1 2 1 5,1-1 0-8,-2 1-3 6,4 0 7-2,-8 4-9 1,1 4 11-1,-2 0-6 0,-3 0 2 2,4 1-3-2,0 0 1-1,-3-4-2 1,6 4 1 2,-1-2 1-1,6 0-3-2,0-1 6 2,0 2-4 0,-4-1 5 0,1 1-8-2,-5 3 7 3,4-2-5-2,-5 0 2 3,-3 4 0-6,2-4-2 4,-3 4 5 0,-2 3-6 0,2-3 8-2,-1 3-8 2,2-3 6 1,6-1-6-4,-1 3 2 4,3-1 0-2,2-1 0 1,0 0 2 0,0 2-5-2,-2-3 10 1,-1 4-7 2,1 0 6-1,-7-2-10-3,0 0 8 5,-1 2-6-3,3 0 3 2,-3 0-1-4,5 0-2 3,-1 0 5 0,1 0-5 0,2 0 6-1,0 0-2 0,-3 0-1 2,1 0 0-2,-1 0 0-1,-2 0 0 1,1 2-2 2,0 0 4-1,-3-2-5-2,2 4 6 2,-2-1-2 0,1-2 4 1,-1 2-10-4,2 0 7 6,-2 1-4-6,0-1 2 5,2 3 0-6,-2-1-4 4,5 0 9 0,-2-1-7 0,0-2 6-1,3 2-7 0,-3-2 10 3,1 1-11-4,-2 1 4 0,1 2 0 2,1 2-1 0,1 0 3 0,-1-1-7-2,-1 4 10 2,0-1-1 0,-1 0 1 1,-2-2-7-5,1 0 4 8,-2-4-2-7,-2 1 0 3,-1-2 0-1,0 2-3 0,3 1 7 1,0-1-4 0,-1 3 2-1,2 3 3 1,3 3-3 1,-3 0-2-3,2 1 0 2,-2 2 0-2,2-3 0 3,-4 1 4-4,1-5-6 3,-3 0 6 0,-3 0 1 0,3-6-3 1,-1 1 1-4,-2 3-1 5,2-3-2-3,1 7 0 1,-2-4 2-3,2 6-5 4,0 0 7-2,0 2-7 1,0 5 8-1,-1 1-6 0,-2 0 2 3,2-2 0-4,1 1-1 0,0-3 0 2,-1-1 0 2,-1-4 4-4,0 0-10 1,-2-3 14 1,0 1-9-1,0-1 3 2,0 4-4-3,0 0 7 4,0 4-6-5,0 1 1 4,0 1 0-4,0 4 0 3,0 1 5 0,0-1-8 2,0-2 10-5,0-3-9 2,-2 0 5 3,-3-2-3-4,1 1 1 1,0-1 0 0,0-3 0 1,0 4-1-2,0-1 4 2,0 4 1 1,-1-7-1-2,1 0-2 4,0-6-4-7,1-2 4 6,3 2-2-5,-1-4 0 5,1 0 3-6,0-3-8 3,0 2 11 2,-3-3-7-1,3 0 6-2,0 0-5 2,0 0 3 1,0 0-5-2,0 0 2-1,0 0 0 1,0 0-1 2,-1 0 0-3,1 0-2 2,0 0-6 0,0 0 4-1,0 0-27 2,-3 0-12-3,-5 0-64 4,-5 5-177-4,-3 10-626 2</inkml:trace>
    </iact:actionData>
  </iact:action>
  <iact:action type="add" startTime="125497">
    <iact:property name="dataType"/>
    <iact:actionData xml:id="d44">
      <inkml:trace xmlns:inkml="http://www.w3.org/2003/InkML" xml:id="stk44" contextRef="#ctx1" brushRef="#br2">17132 13983 499 0,'0'0'54'7,"0"0"-53"-1,0 0 41 3,0 0 101-3,0 0-77 3,0 0-14-3,0 0-17 3,0-6 18-2,0 6-17-1,0 0 5 1,0 0-12 2,0 0-9-1,0 0 2 0,0 0-11-3,0 0 19 4,0 0-13-1,0 0 1-1,0 0-12 1,-9 0 1-2,-3 10-6 5,-1-1 7-6,1 0-4 1,-3 3-3 2,-1-1 8 1,0 1-8-1,-2 2 6-2,0 0-4 3,-3-1 5-2,5 0-6 3,-2-2 5-6,-6 2-4 4,5-5 1 1,-2 2 12-4,0-5-7 3,0 0 14 1,-1 0-11-1,0-2 6 0,-3 4-17 0,2-3 8-3,-2-1-8 6,0 1 1-8,2-2-2 5,-1-2 2 0,5 2-4 0,1 2 6 0,-2 0-1-2,2-3 1 4,-4 1-3-4,4-2 3 4,-1 0-1-6,0 0 3 4,-2 0 1 0,-1 0 5 0,-2 0-12-2,1 0 8 2,-1-3-7 1,-2-4 6-2,2 0-5 1,-1 2-4-2,5-3 1 4,0 0 1-4,4 0-1 0,-1 0 1 2,5 0-6 0,-3-2 16 0,-2 0-14-2,2-4 8 3,-2-1-7-2,1 0 9 8,-1-4-12-14,2-5 2 7,1 1 4-2,1-6 1 2,2 5 4-2,0-3-7 3,2 3 7-1,0-4 0-1,1 3-5 2,1-2 3-4,2 0-1 5,-2 1-1-4,0-3 2 0,3-4-1 2,-1-3 5 0,1 0-4 1,3 0 7-4,-2 5-8 5,2 1 3-4,1-2-4 5,-3 8 7-8,3 2-5 5,0 3-3 0,0-3 6 0,0 7-5-2,0-5-2 2,0 1 7 0,0 1-10 0,0-3 8 0,8 0-6-2,3 1 2 4,2-3 0-6,-1 0 0 4,-1 2 1 0,-1 2-6 0,1 4 11 0,-1 0-3-2,1 0 0 4,1-1-4-4,1 1 3 1,3-2-4 0,2-2 2 1,4 1 0 0,3-5-3-2,3 1 7 2,1 0-9 0,-1 4 11 0,-3 3-12 0,-5 4 10 0,0 3-8-2,-5 3 4 3,-1-2-1-2,-2 4-2-1,-1-1 6 2,2 1-6 0,2-3 8 0,1 0-2-1,4 0-1 1,1 0-4-1,-1 1 3 3,4-1-3-6,-3 2 2 4,1 4-3 0,-3 0 3 0,-2 0 0-2,-2 0-2 3,-3 0 6-1,3 0-4-1,-1 0 4 2,3 0-7-4,0 0 5 4,0 0-2-2,4 0 0-1,-4 0 1 2,-1 0-3 1,1 0 9-2,-2 0-13-1,2 7 14 4,-1-2-14-3,1 3 6 3,-2-1 0-7,-2-1 0 5,-1 0 3 1,-1-2-6-2,-1 2 6-1,1 1-4 2,-1-4 7 0,1 2-9-2,0 1 7 3,1 1-8-2,1 5 4 3,0-1 0-6,3 2-4 4,-1 3 9 0,-1-5-8 0,-2-2 8 0,1 1-6-1,-2-2 6 2,-3-3-7-3,-1 1 3 3,-2-2-1-4,0 2 0 3,1-1-1 0,3 5-2-1,-1 3 6 1,2 2-6-1,1 0 8 1,0 2-6 0,1 0 3 0,-2-1-3-2,1 0 1 5,0-5 0-8,2 3-1 5,-5-4 4 0,0-4-7 0,0 2 8-1,-3 0-4 1,-1-2 3 2,0 2-6-4,0 0 3-1,3 4 0 3,1 1 0 1,1 2 0-1,0 4-4-1,2-4 9 0,-1 0-8 0,-2-1 10 2,-1-5-10-3,0-1 5 5,-3-2-4-7,0 2 2 5,-2 0 0-2,2 2-3 0,0-1 5 0,0 0-8 1,-1 4 12-1,1-1-5 0,0 3 1 3,0 1-3-4,1 0 1 5,-4 0-2-8,2-2 2 5,-2 0 0 0,-1-3-4 0,0-2 8-1,0 3-8 0,0-3 9 3,0 2-5-6,0 1 3 8,0-3-4-8,0 0 1 6,0 1 0-4,0 1-4 0,0-1 10 2,0 3-9 0,0 0 7-1,0 2-5 0,0 0 4 3,0 1-6-3,0-1 1 3,0 1 2-7,0-1 0 5,-1 1 1 0,-3-4-1 0,-3 2 7-2,3-2-9 2,-1 1 6 0,0-3-4 0,1 1 0 0,0-1 0-2,-3 3-2 4,1-1 2-6,-2 2-2 4,-2-1 7 0,0 2-10 0,2 0 11 0,0 1-7-2,0-3 5 4,-1-1-6-4,2-2 2 4,0 1 0-6,-1-1-1 4,3 0 4 0,-4-2-6 0,1 0 6-2,0 0-3 2,-3 0 6 0,2-1-8 0,-2 3 6 0,2-2-4-2,0 2 1 3,-2-2 1-2,3 2-4-1,0-2 6 2,-1 0-4 0,1 0 2 0,-3 0 5-2,3-1-5 3,-2-2 5-2,-2 2-7 3,1-1 3-6,-1 1 2 4,0-1-4 0,2 2 5 0,-5 0-3-1,3-1 6 0,-1 0-5 2,1-2 4-2,1-1-8 0,2-2 9 0,4 1-8 2,1-3-1-2,1 2 7-1,2-2-4 2,1 0 2 0,0 3-2-1,0-3 6 0,0 0-9 2,-3 0 10-2,0 0-9-1,2 0 0 1,-2 0 0 2,3 0 4-2,0 0-10 2,0 0 11-2,0 0-5 0,0 0 3 2,0 0-8-2,0 0 6 0,0 0-4 0,0 0 0 1,0 0-13-2,0 0 0 2,0 0-20-1,0 0 3 4,-6 0-41-5,-6 0-97 0,-9 11-411 5</inkml:trace>
    </iact:actionData>
  </iact:action>
  <iact:action type="add" startTime="132342">
    <iact:property name="dataType"/>
    <iact:actionData xml:id="d45">
      <inkml:trace xmlns:inkml="http://www.w3.org/2003/InkML" xml:id="stk45" contextRef="#ctx1" brushRef="#br2">18989 8873 292 0,'0'0'100'11,"0"0"-42"-5,0 0 46 3,0 0 8-5,0 0-31 4,0 0-10 0,0 0-8 0,1 0-18-2,-1 0 3 1,0 0-17 3,0 0 4-3,0 0-6 0,0 0-9 0,3 0-3 1,-3 0-3 0,0 0 2-2,0 0-16 2,0 0 10 0,1 0-7 0,2 0-2-2,1 2 0 3,2 4 2-3,1-1 6 5,-2-2 4-7,2 4-2 4,-3-6-9-1,2-1 1 2,-2 0 2-2,6 0-5 0,-1 0 3 2,4 0-6-2,-2-5 3 0,1-6 0 0,-1 1-1 1,-2 1-1 0,-1 3-4-2,0-2 12 2,-2 5-6 0,-2-2 3 0,0 0-1 0,-1 3 1-1,-2-2-1 0,3 1 1 3,0-1 0-6,3-2 7 4,-3 5-6 1,1-2 3 0,2 3-2-4,-3 0 12 2,1 0-16 2,4 0 8-2,-1 7 7 1,0 0-1-2,0 0 0 2,-1 0-7 0,0-7-4-2,-3 3 3 2,1-3-10 0,-1 0 3 1,0 0-2-4,6 0-8 5,-2 0 6-4,4-3-11 5,-1-2 15-8,-4 2-5 5,-1 0 6 0,1 3-6 0,-2 0 10 0,-1 0-10-1,3 0 9 3,2 0-4-5,-1 0 1 3,0 0 1-1,0 0-3 0,4 0 6 1,-3 0-9 0,0 0 10-2,2 0-6 2,-2 0 4 1,2 0-8-2,-2 0 4 1,-2 0 0-2,-2 0 0 4,2 0 2-6,-3 0-6 4,0 0 9 0,0 0-8 0,1 3 7-1,-1-3-3 0,-3 0 0 2,5 0-1-2,-5 0 0-1,-1 0-1 2,3 0-1 0,-3 0 2 0,0 0 5-2,0 0-5 2,0 0 19 0,0 0-13 0,0 0 12-2,0 0-9 3,0 0 3-2,0 0-4 3,0 0-7-7,0 0 3 6,0 0 0-2,0 0-8 2,0 0 4-3,0 0-5 2,0 0-13 2,0 0-10-4,0 1-27 1,0 3-50 0,0 2-53 1,0-3-164 0</inkml:trace>
    </iact:actionData>
  </iact:action>
  <iact:action type="add" startTime="134622">
    <iact:property name="dataType"/>
    <iact:actionData xml:id="d46">
      <inkml:trace xmlns:inkml="http://www.w3.org/2003/InkML" xml:id="stk46" contextRef="#ctx1" brushRef="#br2">17071 10487 593 0,'0'0'51'8,"0"0"34"-1,0 0 61 2,0 0-85-2,0 0-36 0,0 0-23 2,2-28 7-2,3 25-2-1,-5 3-6 2,0-2 15 0,0 2-8 0,0 0 18-2,0 0-16 2,0 0 15 0,0 0-18 1,0 0 1-5,0 0-2 7,0 0-5-5,0 0 8 2,0 0-6-2,0 0 5 2,0 0 6-1,0 0 9 1,0 4-11 0,-3 7 3-1,-3 2-5 3,-3 3-3-4,4-2 7-1,4 2-10 4,-2-5 9-1,3 1-13 0,-1 1 17-2,1 0-17 2,0 2 10 0,0-2-9 1,0 0-1-4,0 0 0 6,0-1 1-6,0-6-6 3,0 4-3-2,8-2 5 2,1-2-20 0,2 1 11 0,1 0-9 0,0 1 15-2,1 2-3 3,-3-3 3-2,-3 7 0-1,-1 1 3 2,-1 1 3 0,-5 9 0 0,0-1 10-2,0 7 16 3,0 1 14-2,-7-2-19 2,3 0-3-4,-3-4-7 5,5-3-3-4,-1-2 1 3,2-3-8-4,1-3 2 3,0-2 2 1,0-6-5-2,0 0 1 0,0-6-1 1,0-1-4 1,0 0 4-3,0 0-1 3,0 0 2-4,0 0-3 3,0 0 8 0,0 0-4-2,0 0 3 2,0 0-10 0,0 0 2 1,0 0 0-4,0 1-3 6,0-1 4-6,0 2-1 3,0-2 2-2,0 0-2 2,0 0-6 0,0 0 0 0,0 0-34-1,0 0-34 0,0 0-61 3,0-11-215-4</inkml:trace>
    </iact:actionData>
  </iact:action>
  <iact:action type="add" startTime="136476">
    <iact:property name="dataType"/>
    <iact:actionData xml:id="d47">
      <inkml:trace xmlns:inkml="http://www.w3.org/2003/InkML" xml:id="stk47" contextRef="#ctx1" brushRef="#br2">18263 11269 690 0,'0'0'75'6,"0"0"-72"3,0 0 86-3,0 0 15 2,0 0-57-1,0 0-42 1,0 0 3-1,0 0-2 3,5 0-1-6,2 0 5 5,1 0 6-1,2 0 17 0,-2 0-19-3,3 3 4 3,1-3-8 1,-4 0 14-1,4 0-20-1,2 0 4 0,4 0-6 2,0 0 0-2,3 0-2-1,1 0 7 1,-1 0-10 1,-5 0 7 1,-3 0-4-3,-2 0 3 3,-3 0-2-2,0 0 0 2,1 0-1-4,-4 0 0 3,4 0 3 0,-1 0-7 0,3-3 10-2,1 0-7 2,5-1 3 0,-2 1-1 0,0 0-1 0,2 1 0-2,0-1 0 5,-4 1 0-6,3-2 0 0,-1 0 0 4,-3-1 0-1,1-3 2 0,-1 3 0-2,3-2 0 2,-2 4 9 0,-4 3 3 1,0 0 0-4,-2 0 5 3,1 0-11 0,3 2 15 0,-1 6-19-2,-2-1 19 2,3-1-22 0,-5-6 9 0,-2 1-7-1,3-1-3 0,-2 0-2 3,6 0 2-5,0 0 6 2,2 0-3 1,1 0-3 0,-2 0 5 0,3 0-8-2,2 0 3 3,-1 6-3-2,1 0-1 3,-3-1 4-6,-2-3 1 4,-2 0 1 0,-2-2-4 0,1 0 4-2,-1 0-4 2,2 0 4 0,-2 0-2-1,-3 0 0 2,6 0 0-3,2 1 0 5,-3 4-4-6,3 0-3 1,-4-2 13 2,-1 2-9 0,-2-3 6 0,0-2 2-2,0 0-5 3,1 0 0-2,1 0-4 3,0 0 3-6,4 0 1 4,-4 0 0 0,0 0 0 0,0 0 6-2,1 0-12 2,3 0 9 1,1 0-6-1,-2 0 0-1,-2 0 3 0,-2 0 0 2,2 0 1-3,-4 0-2 1,6 0 1 0,0 0-6 1,-1 0 12 0,1 0-10-2,-3 0 8 4,1 0-8-4,-1 0 3 5,0 0-1-8,3 0 2 8,-1 4 0-6,-2-1-3 3,-1 0 10-2,-3-3-5 2,0 0-2 0,1 0 2 0,-1 0 0 0,0 0-1-2,0 0-1 5,0 0 0-6,-1 0-1 1,-2 0 7 2,3 0-4 0,-1 0 2 0,3 1-2-2,-2-1-2 3,3 3 0-2,-2-2-1 3,0 0 3-6,-1-1 1 4,0 2-3 0,-1-2 0 0,1 0 4-2,0 0 1 2,0 0-3 2,3 0-2-3,1 0 0 0,-2 0 0 0,2 0 0 3,0 0 2-5,3 0-5 1,2 3 6 2,-1 0-5 0,-1-1 4 1,-1 1-1-4,-2-3 2 4,1 0-3-2,2 0 0 4,1 0-1-8,3-1 1 5,-2-9 0 0,-4 6 2 0,3-3-1-2,-4 6 2 2,-1 1-3 2,-2 0-2-3,2 0 0 0,-3 0 2-1,2 0-1 5,-2 0 1-6,3 0 7 0,-3 0-7 4,2-2 9-1,1 0-6 0,1 0 6-2,-1 0-4 4,-2 0-4-4,2 2 0 4,-1 0-1-6,1 0 0 4,1 0 8 0,-3 0-11 0,2 0 6-2,0 0 3 2,-3 0-3 3,1 0 1-6,-4 0-4 4,-1 0 3-4,0 0 0 5,3 0-2-4,-3 0 8 0,0 0-6 3,0 0 7-1,0 0-7-1,0 0-5 1,0 0 6-1,0 0-6 0,0 0 2 5,0 0-8-10,0 0 2 10,0 0-18-8,0 2-22 4,0 2-68-1,-7 4-127 0,-17 3-539 2</inkml:trace>
    </iact:actionData>
  </iact:action>
  <iact:action type="add" startTime="140046">
    <iact:property name="dataType"/>
    <iact:actionData xml:id="d48">
      <inkml:trace xmlns:inkml="http://www.w3.org/2003/InkML" xml:id="stk48" contextRef="#ctx1" brushRef="#br2">19875 8570 878 0,'0'0'53'7,"0"0"-49"0,0 0 81 4,0 0-15-6,0 0-26 1,0 0-43 3,0-7 6-2,0 7-1 1,0 0-4-2,0 0 0 3,0 0 0-2,0 0 7 3,0 10-4-6,7 7 22 4,-1 5-9 0,2 0-1 0,0 1-15-1,-1-5 2 0,0-3-4 2,-1-4-4-2,-2-6-1-1,0-2-7 2,0-3 9 0,3 0 1 0,1-3-3-2,5-21 10 1,6-8 7 1,2-7-12 1,-1-2 8-3,1 0-8 4,-1 5-9-3,-2 7-12 2,-3 5-52-5,-3 7-7 4,-9 6-122 0,-3 6-383 0</inkml:trace>
    </iact:actionData>
  </iact:action>
  <iact:action type="add" startTime="141928">
    <iact:property name="dataType"/>
    <iact:actionData xml:id="d49">
      <inkml:trace xmlns:inkml="http://www.w3.org/2003/InkML" xml:id="stk49" contextRef="#ctx1" brushRef="#br2">16621 13040 660 0,'0'0'141'10,"0"0"-109"-6,0 0 12 4,0 0 56 0,0 0-37 0,0 0-33 0,-8-13 20-2,8 13 16 4,0 0-20-4,0 0-7 0,0 0-8 2,0 0 4 0,0 0-29 0,0 0 13-3,0 0-14 4,0 0 2-1,0 0-7 1,0 0-1-4,8 0-2 5,16 0 3-4,3 0-3 2,7-3-3-2,-7 1 5 2,2-1-20 0,-4 2 14 1,-8 0-7-2,-5 1 11-1,-5 0-8 4,0 0 3-4,-6 0 5 0,-1 0-6 3,0 0 8-2,0 0 2 1,0 0-5-2,0 0 5 3,0 0-2-2,0 0-5 2,0 0 3-4,0 0 0 4,0 0-6-2,0 0 9 1,0 0 0-2,0 0-9 2,0 0 14 0,0 0-6 0,0 0 2 0,-1 2-2-2,-3 6 0 4,-6-3 1-4,5 3-1 0,-6 2 3 2,-2 0-1 0,1-3 7 0,-1 2-5-2,-3-1-3 2,-4 2 5 1,2-1-4-1,-1-1 2-3,2-3 5 5,2 1-3-3,5-3 8 2,2 2-10-5,1-2 10 5,3-1-10-2,1 2 0 2,2-4 1-1,-2 2-8-3,2-2 4 6,1 0 0-6,0 0 0 1,0 0-1 2,0 0 0 0,0 0-16 0,0 0-12-2,0 0-48 2,-3 0-80 0,-14 0-192 1</inkml:trace>
    </iact:actionData>
  </iact:action>
  <iact:action type="add" startTime="146000">
    <iact:property name="dataType"/>
    <iact:actionData xml:id="d50">
      <inkml:trace xmlns:inkml="http://www.w3.org/2003/InkML" xml:id="stk50" contextRef="#ctx1" brushRef="#br2">18311 14560 680 0,'0'0'222'8,"0"0"-221"-1,0 0 3 2,0 0 40-3,0 0 8 2,0 0-41 0,0 0-11-2,10-3 2 2,1 3 3 0,3 4-4 0,5 6 19-2,-4-2-12 3,2 0 14-2,-1-2-9 2,1-2-10-4,2 1 7 3,2 2-9 0,0-1 5 0,2 2 1-2,2 2-6 2,-4-2 2 1,0-1-3-2,-5-4 0 1,-3-1 0-2,2-2 0 3,0 0-2-2,3-3-1-1,8-16-8 2,-1-3 10 0,3-1-7 0,-3 3 7-2,-3 6-1 4,-3 5 1-4,1 6 1 4,-4 3 0-6,-2 0 11 4,0 0-11 0,-2 0 15 1,-2 0-7-4,-2 3 11 3,-1-2-11 0,2 1 10 0,-1-2-15 0,3 0 8-2,6 2 3 4,-1 0-4-4,9 1 2 0,4 1-4 2,2 2 1 0,-1 2-9 0,0-1 2-2,-3-1-1 3,-2-4-1-2,-2-2 0 3,-4 0-12-6,2 0 8 4,-1-10-1 0,-2 0-2 0,-2 5 14-2,2 4-8 2,-4 1 4 0,3 0 7 0,-1 0-8 1,2 11 7-4,-4 0-5 4,-2-4 2-2,-1 1-6-1,-2-6 9 2,-1 0-11 0,3-2 6 0,3 0-2-2,1 0-2 4,3 0 0-4,1 0 0 5,1 0 1-8,1 1-1 7,-5 3 4-4,1 0-7 2,-5-2 8-1,1 0-8 0,-2-2 5 2,4 0-4-2,2 0-5 1,-1-2 6-2,1-4-5 2,-1 1 10 0,-3 1-8-2,-2 0 7 2,-3 3-6 0,0 1 5 0,1 0-4-2,-1 0-1 3,3 0 3-2,2-5-2 2,-1 2 4-4,5-5-4 3,2 0-2 0,-2 1 2 0,-4 2 4-1,1 1-2 1,-6 2 3 1,2 2-5-3,-3 0 2 4,-1 0 0-6,1 0 0 4,-6 0 4 1,3 0-5-3,3 0 5 1,-3 0-1 1,4 0 0 0,-1 0-5-2,-1 0 4 4,2 0-2-4,-1 0 2 5,-3 0-2-7,0 0 4 3,-4 0 0 1,0 0-5 1,0 0 4-1,0 0-6-3,0 0-6 4,0 0-10-2,0 0-50 2,0 0-28-4,0 0-43 7,0 0-247-8</inkml:trace>
    </iact:actionData>
  </iact:action>
  <iact:action type="add" startTime="150590">
    <iact:property name="dataType"/>
    <iact:actionData xml:id="d51">
      <inkml:trace xmlns:inkml="http://www.w3.org/2003/InkML" xml:id="stk51" contextRef="#ctx1" brushRef="#br2">3112 7655 407 0,'0'0'16'8,"0"0"8"-1,0 0-24 0,0 0 56 0,0 0-40 2,0 0 5-1,0 0 5-1,-37-49 35-1,34 49 26 4,1 0-37-3,0 0-2-1,2 0-7 1,-2 0 0 1,2 0-15 1,0 0 6-3,0 0-10 3,0 0 18-2,0 0 0 2,0-2 8-4,0 2-2 3,0 0-9-1,0-2 11 2,0 2-17-3,0-2 9 2,0 2-11 0,0 0 3 0,0 0-21-1,0 0 5 0,0 0-10 2,0 0 0-3,0-1-6 1,0 1-6 0,0-2 1 1,0 2-10 0,14 0 10-1,10 0 5 2,3 0 1-3,6 0 2 4,5 0 1-6,2 0-3 8,8 0 3-6,5 0-5 5,1-2 2-9,2-4 0 6,0-2 1 0,-6 3 1 0,-2 0-3 0,-4 2-1-2,-2 2-4 4,-6 1-3-4,-3 0-3 0,-10 0-6 2,-2 0 16 0,-4 0-8 0,-6 0 6-3,-3 0 6 4,-4 0-3-1,0 0 0 1,-4 0-1-4,0 0 0 4,0 0 2-2,0 0-1 1,0 0 7-2,-12 0-14 2,-20 0 3 0,-12 4 1 0,-10 10-13 0,-10 5 11-2,-5 2-5 5,-6 2 10-6,-5 6-4 1,0-4 8 2,7-2-2 0,8-4 7 0,11-4 13-2,10-7-9 3,12 0-5-1,3-3-2 1,13-4 0-4,4 1 3 2,2 0-6 1,6-2 4 0,0 0-4-3,-3 0 7 4,7 0-9-1,-4 0 4 0,4 0-1-1,0 0 0 0,-4 0-2 4,4 0 2-6,0 0 8 1,0 0-12 2,0 0 11 0,0 0-11 0,0 0 2-2,0 0 0 3,0 0-4-2,0 0-4 2,0 0-6-4,4 0-13 4,20 0-10-2,17-5 33 1,20-8 4 0,15-5 9-2,10-5-11 2,-5 2-1 0,1 3-28 2,-14 0 16-6,-14 8-8 7,-14-1 2-6,-15 7 12 1,-10 1 5 2,-10 3-2 0,-5 0 8 0,0 0 1-2,0 0-4 3,0 0 13-2,0 0-6 2,0 0 0-4,0 0-4 3,0 0 0-1,0 0-8 1,0 0-4-2,0 0-4 3,0 0-32-2,0 0-22 2,0 0-35-2,0 0-26 0,0 5-173 3</inkml:trace>
    </iact:actionData>
  </iact:action>
  <iact:action type="add" startTime="154753">
    <iact:property name="dataType"/>
    <iact:actionData xml:id="d52">
      <inkml:trace xmlns:inkml="http://www.w3.org/2003/InkML" xml:id="stk52" contextRef="#ctx1" brushRef="#br2">3058 8549 680 0,'0'0'158'11,"0"0"-142"-4,0 0 63 2,0 0 12-6,0 0-24 4,0 0-33 1,0 0 17 0,0 0-21-1,0 0 15 0,0 0-12 2,0 0-2-2,0 0-12 1,0 0-5-2,0 0 1 3,0 0-12-2,0 0 3 0,0 0-1 1,0 0-8-1,0 0 3 1,0 0-4-1,8 0-4 2,2-3 8-3,6-2-1 4,4 0 5-6,5 0-8 4,7 0 10 0,-1-2-8 0,3 2 7-1,1-1-8 1,-1 1 7 2,-1-1-6-3,1 1 2 2,0-3-5-4,2 1 3 6,-3-1 3-6,4 3-7 1,-5-2 9 3,0 1-6-1,-3 3 4 0,-4-2-7-2,0 2 4 4,-2-1-7-4,1 1 5 5,0-3-4-10,1 0 8 7,-1 3-6 0,-8-2 0 0,1 2-5-2,-6 3 8 2,-5-2-2 1,-2 2 3-3,-1 0-1 1,-3 0 3 0,0 0-1 1,0 0 4 1,0 0-6-4,0 0 5 4,-12 0-4-2,-17 0 2 2,-11 0-4-3,-8 7-20 4,-6 9 10-4,-5 1 11 5,0 4-17-8,-1 0 7 5,-1 2 9 0,4-3 4 1,5-4 4-3,6 2 9 1,2-5-12 2,4-1 8-2,8-6-7 0,-1 2 4 0,5-3 3 1,-1-2-7 0,12 2 21-2,1-5-20 1,5 0 12 2,5 0-12-1,-1 0 13-2,7 0-15 4,0 0 1-5,0 0-2 5,0 0 0-6,0 0-2 4,0 0-4 1,0 0 4-1,0 0 4-1,0 0-4 0,7 0-10 2,14 0 12-2,12-5 4 0,13-3 0 0,6 0 5 1,9 2-8 0,4-3 3-2,3-1-4 2,-3-1-6 0,-4-5-7 0,-3 3-6-2,-10-4 6 4,-4 4 4-4,-8 2 6 4,-4 1 3-6,-10 6-8 4,-7 1 15 0,-2 3-15 0,-9 0 11 0,-1 0-6-2,-2 0 4 3,-1 0-1-1,0 0 2-3,0 0 4 3,0 0-6 0,-12 0 0 0,-21 2 7-2,-12 9-5 2,-11 1 4 0,-5 2-3 2,0 1 2-6,4 0-5 8,12 0 0-8,9-4 2 7,12-4 15-8,8-1-1 5,11-6-15 0,1 1 4 2,4-1-2-4,0 0-6 0,0 0-1 4,0 0 0-3,0 0-2-2,0 0 6 3,0 0-1 3,0 0 7-6,0 0-7 2,0 0 7 0,0 0-12 1,4 0 0 1,7 0 3-4,3-4-6 6,10 1-6-6,8-4-22 5,5 0-72-5,9-2-8 2,-6-4-111 1,-9 0-502 0</inkml:trace>
    </iact:actionData>
  </iact:action>
  <iact:action type="add" startTime="158106">
    <iact:property name="dataType"/>
    <iact:actionData xml:id="d53">
      <inkml:trace xmlns:inkml="http://www.w3.org/2003/InkML" xml:id="stk53" contextRef="#ctx1" brushRef="#br2">2961 10539 946 0,'0'0'44'7,"0"0"-33"0,0 0 67 2,0 0 32-2,0 0-44-1,0 0-47 2,0 0 4 0,-3-11-20-1,3 11 7 0,0 0-10 1,7 0-1 0,18-7-6 0,12-4 7-2,15-5 1 2,10-6 1 0,11-1 0-1,3-3 4 1,4 0-12-1,-1 1 3 1,-7 1-1 0,-5 5-18-1,-8 4 5 0,-11 6-15 3,-6 3 14-3,-9 1-4-2,-9 5-6 4,-8 0 7-2,-8 0-4 1,-1 0 23-2,-7 0-16 2,0 0 12 0,0 0-14 1,-15 0 13-4,-26 3 7 5,-19 8 0-3,-13 1 5 0,-9 1-3-1,-6 2 14 2,-6 3-15 0,1 5 4 1,3 5 6-3,9 4 8 1,16-1-12 3,12-3 2-4,17-5 9 0,11-6-7 2,9-8 16 1,9-5-18-2,5-4 25-1,2 0-20 3,0 0-11-2,0 0-3 2,0 0-9-4,0 0 7 3,2 0-8 0,13-2 9 0,10-6 2-2,15-4 13 2,25-4-10 1,15-2 8-2,10-3-11 1,12-2-2-2,-5 0-4 4,-3-1-22-4,-14 3-7 0,-10 7-16 2,-14 3 30 0,-18 8-4 0,-15 1 4-2,-8 2 5 3,-13 0 15-2,-2 0 2 2,0 0 12-5,-9 0 24 4,-24 0-9 1,-22 2-16-1,-16 12-11-2,-13 4 21 2,-6 5-5 0,-11 3 1 0,7 5-8-1,2 7 4 0,14-5-5 3,17-1-5-4,13-4 7 0,16-7 1 2,7-9 2 0,17-5-2 0,4-7 4-2,4 0-14 2,0 0-3 0,0 0-8 1,4 0-8-4,24-7-17 4,17-10 33-2,23-7 6 1,18 1-6-2,8-6 9 2,2 4-9 0,-3 3 0 0,-11 1-15 0,-13 4-12-2,-11 4 4 4,-10 5-5-4,-16 2-11 0,-11 6 5 2,-10 0 24 0,-10 0-7 0,-1 0 16-2,0 0 2 3,-5 0 13-2,-31 0 7 2,-21 0-21-4,-16 14 9 4,-13 0-9-1,-2 9 10-1,3 5-8-1,12-2 41 2,11 2-24 0,11-2 1 0,13-3-15 0,11-5 1-2,14-8-2 4,5-7-3-4,8-3-2 0,0 0-10 2,0 0 8-1,0 0-14 1,0 0 10-2,8 0-2 3,13-8 9-1,11-4 7 1,4-4 3-4,8 0 2 3,2 1-11 0,6-3 0 0,1 4 3-2,-4-1-8 2,-4 3-9 1,-9 4-25-2,-3 1-16 1,-10 4 31-2,-10 3-4 4,-9-3-2-5,0 3 19 1,-4 0 3 2,0 0 0 0,0 0 8 0,0 0-2-2,-8 10-37 3,-5 7-115-1,-6 2-295 1</inkml:trace>
    </iact:actionData>
  </iact:action>
  <iact:action type="add" startTime="162568">
    <iact:property name="dataType"/>
    <iact:actionData xml:id="d54">
      <inkml:trace xmlns:inkml="http://www.w3.org/2003/InkML" xml:id="stk54" contextRef="#ctx1" brushRef="#br2">23570 8289 563 0,'0'0'255'7,"0"0"-251"2,0 0 27-1,0 0 56-1,0 0-30 0,0 0-39 2,0 0-12-2,0 0 10-2,6-7 1 4,-6 7 18-1,0 0-9 0,0 0 9-2,0 0-15 3,0 0 1-2,0 0-6 1,0 0-8-2,0 0 9 3,0 0-12-2,0 0-4-1,0 0 6 2,2 0-6 0,-2 0 5 0,0 0-8 0,0 0 3-1,0 0 0 0,0 0-1 2,0 0 1-3,0 0-3 0,0 0 7 2,0 0-5 1,0 0 4-2,0 0-2-1,0 0 1 3,0 0-3-2,0 0 1 2,0 0 0-3,0 0 0 3,2 0-1-3,-2 0-3 4,3 0 8-5,1 0-5 2,0 2 3 1,0 3 4 0,0-1-3-1,-2 2-1 0,2-3-2 3,-1 4 1-5,1-4-2 2,0 2 3 1,0 1-1 1,3 2 1-2,-3-1-1-1,-3 1 1 2,4 0-4 0,-3 0 1 0,2-4 1-2,1 2-1 4,-4-1 5-4,3 2-8 0,-1-1 10 2,-2-1-6 0,2-1 3 0,-2 2-5-2,-1-3 4 3,0 2-2-2,3 2 0 3,-1 0 0-5,0 1-1 2,0-3 7 1,1 3-6 0,1 0 6-1,0-3-8 0,0 3 6 2,-1-5-5-1,-3 2 1 0,1-2 0-2,-1-1-2 3,0-2 4-2,0 0-6 1,0 0 11-3,0 0-5 3,0 0 2 0,0 0-6-2,0 0 5 3,3 0-5-1,-3 0 2 1,1 0-1-5,-1 0 0 5,3 0 2-1,-2 0-5 0,2 0 5-1,3-2-2 0,2-6 2 2,3-3 1-2,2-2-2 2,-1-2 0-4,0-3 0 6,4 1 1-6,0-4-4 1,-1-2 8 2,3 2-4 0,-2 2 2 1,0 2-6-2,-3-1 5 0,-2 4-2 0,-2 3 0 2,0 1 0-2,-2 2 1-2,-3 5-1 3,-3 0 17 0,-1 0-2 1,3 3 13-4,-3-2-17 4,1 0 2-2,2 2-9 2,-3-1-2-4,0 1-2 5,0 0 5-3,0 0-10 1,0 0 10-2,0 0-5 1,0 0 4 2,0 0-8-2,0 0 2 1,0 0-3-1,0 0-9 2,0 0-22-3,0 0-27 1,0 0-77 0,0 0-59 1,0 0-281 1</inkml:trace>
    </iact:actionData>
  </iact:action>
  <iact:action type="add" startTime="164984">
    <iact:property name="dataType"/>
    <iact:actionData xml:id="d55">
      <inkml:trace xmlns:inkml="http://www.w3.org/2003/InkML" xml:id="stk55" contextRef="#ctx1" brushRef="#br2">16523 10929 567 0,'0'0'165'8,"0"0"-100"-1,0 0 66 0,0 0-29 3,0 0-39-4,0 0-25-1,0 0-16 4,0 0 17-2,0 0-22 1,0 0-11-1,0 0-6 2,0 0 0-2,0 0-3 2,8 0 2-4,5 0-5 2,2 0 12 2,4 0-5-2,-1 0 0-1,7 0 1 2,3 0 2 1,1 0-7-4,7 0 3 7,-3 0-3-6,2 0 1 4,-5 3-16-4,0 0 12 1,-3 1-10 1,-1 0 11-1,-5 1-8 1,-3 0 5-1,-3-3-7 1,-7 3 11-2,-4-3-2 2,-1-2-5-3,-3 0 3 3,0 0 2 1,0 0 0-1,0 0 5-2,0 0-1 1,-8 0-2 3,-18 0 0-3,-3 0 0 1,-7 0-3-2,-3 0 7 4,-4 0-1-4,-3 1-3 0,-1 7 8 2,6-1-3 0,4 1 2 0,5 1-3-2,4-2 4 3,10-2 0-3,3-1 5 4,7-3-2-5,1 2 6 3,5-3-11 0,2 0 19 0,0 0-17-2,0 0 11 2,0 0-12 0,0 0 0-2,0 0 9 4,0 0-7-4,0 0 6 3,9 0-6-2,10-4 4-1,10-4-8 2,8 2 20 0,8-2-21 0,4 3 0-2,3-1 0 3,-4 3-5-2,-2 1-5 3,-10 0-14-6,-9 2 12 4,-9 0-6 0,-10 0 16 0,-3 0 0-2,-5 0-1 2,0 0 6 0,0 0-2 0,0 0 6 0,0 0 7-2,0 0 5 4,0 0-16-6,0 0 11 4,0 0-12-1,0 0 3 2,0 0-4-3,0 0-2 1,-5 0-11 2,5 0-13-1,-1 0-4 1,1 0-13-5,0 0 8 4,0 0-38 1,0 0-41-3,0 5-149 1,0 0-193 2</inkml:trace>
    </iact:actionData>
  </iact:action>
  <iact:action type="add" startTime="167930">
    <iact:property name="dataType"/>
    <iact:actionData xml:id="d56">
      <inkml:trace xmlns:inkml="http://www.w3.org/2003/InkML" xml:id="stk56" contextRef="#ctx1" brushRef="#br2">24103 11071 288 0,'0'0'197'8,"0"0"-186"-1,0 0-4 2,0 0 62-1,0 0-9-2,0 0-20 1,0 0-26 3,7 0 23-6,-7 0 13 5,0 0-17-2,0 0 6 1,0 0-14 0,0 0 5-2,0 0-14 2,0 0-1 0,0 0-14 0,0 0 0-2,0 0 2 4,0 0 0-4,0 0-4 4,0 0 4-6,0 0-6 4,0 0 6 0,0 0-3 1,0 0 1-3,0 0 7 2,0 0 0 1,0 0-8-5,0 0 4 7,0 0-3-6,0 5 0 3,0 3 3 1,0 0-1-4,0 0-3 4,0-4 0-2,1 3-1 1,3-3 0-2,0-1-6 5,-1-1-10-5,1-2 7 3,0 0-14-4,2 0 10 2,1 0-9 1,-2 0 5-2,-1-9-7 4,1-2 15-4,-3-5-1 4,-2 1-1-4,0 1 12 2,0 2 0-2,0 2-1 2,0 4 4-2,-2 1 5 2,-4 3-2 1,-1 1 10-2,3 1 5 1,0 0-7-2,4 0-5 5,-2 0-1-5,2 0 12-1,-2 0-16 3,0 6 12 1,0 2-12-2,0-3 6 0,2-2-9 1,0-3-1-1,0 0-4 3,0 0-7-6,0 0-29 5,0 0-40-1,0 0-121-1,0 0-258 2</inkml:trace>
    </iact:actionData>
  </iact:action>
  <iact:action type="add" startTime="169446">
    <iact:property name="dataType"/>
    <iact:actionData xml:id="d57">
      <inkml:trace xmlns:inkml="http://www.w3.org/2003/InkML" xml:id="stk57" contextRef="#ctx1" brushRef="#br2">22103 10667 872 0,'0'0'59'8,"0"0"-51"-1,0 0 59 0,0 0 26 0,0 0-23 3,0 0-47-6,-1-11-11 5,1 11-7-1,0 0 5 0,0 0-9-2,0 0-1 1,9 0 2 1,6 0 7 0,6 0-4 0,4 0-4-1,10 1 0 3,-2-1 2-5,0 2-1 1,0 1 2 3,3-3-5-1,-3 0 5 0,7 0-8-2,1 0-6 3,3-13-17-2,0-5 3 2,0-3-9-4,-2 1 16 3,-5 5 2 0,-6 4 12 0,-7 3 6-2,-6 6-11 2,-4 2 9-1,-4 0-3 2,-2 0 0-2,1 0 2-1,-3 0 6 4,0 0-5-3,2 0 12 2,2 0-13-4,-2 2 22 3,2 1-11-1,1 2 5 0,1-2-10 2,2 0-1-2,6 4-3 3,0-7 1-6,4 1-2 4,-1-1 3 0,2 0-3 0,-1 0 3-2,-6 0-5 1,-2 0 1 2,-3 0-4-1,-2 0-14 0,-7 0-28-2,-1 0-16 3,-3 0-117-3,-4 0-266 0</inkml:trace>
    </iact:actionData>
  </iact:action>
  <iact:action type="add" startTime="170183">
    <iact:property name="dataType"/>
    <iact:actionData xml:id="d58">
      <inkml:trace xmlns:inkml="http://www.w3.org/2003/InkML" xml:id="stk58" contextRef="#ctx1" brushRef="#br2">21620 11137 369 0,'0'0'372'5,"0"0"-372"2,0 0 4 1,0 0 18-2,0 0 51 3,0 0-14-2,53 0-19 3,-25 0-6-6,1 0 9 4,-2 0-20 0,2 0-4 0,3 0-7-1,1 4 11 0,2 0-16 2,-5 0-6-2,2-3 0 2,0 2 2-3,-3-3-3 3,0 0 4-3,0 0-8 3,1 0 13-2,-1 0-10 0,5 0 2 1,6 0 0 0,5 0 3 0,7-3 7-2,0-4-3 4,-3 3 11-6,-8 2-1 4,-9 2-16 0,-10 0 12 0,-7 0-12-2,-7 0 1 2,1 0 10 0,-2 0-11 0,1 0-2-1,0 2 1-1,1 0 9 5,2 4-5-5,-2-3 2 3,4 3-5-4,2 2 3 3,-1-3-2-1,0 0 6 0,-2 3-9 2,1-3 0-2,0 0-1 3,5-3 4-4,0-2-6 0,7 0 7 2,3 0-8 0,5 0 8-2,6-2-7 2,-1-3 5 0,3 0-3 0,1 2 1 0,0 1-3-2,-1-1 3 4,2 3 0-4,-8 0-3 0,-3 0 9 2,-9 0-12 0,-6 0 2-1,-5-3 3 0,1 1-4 2,-1 0 5-2,3 1-1 3,-2-1 2-6,-2-1-5 4,-3 3 2-1,-2 0-18 2,1 0-74-3,-7 0-49 1,0 0-218 3</inkml:trace>
    </iact:actionData>
  </iact:action>
  <iact:action type="add" startTime="171967">
    <iact:property name="dataType"/>
    <iact:actionData xml:id="d59">
      <inkml:trace xmlns:inkml="http://www.w3.org/2003/InkML" xml:id="stk59" contextRef="#ctx1" brushRef="#br2">3261 8493 699 0,'0'0'78'7,"0"0"-64"-1,0 0 104 3,0 0-7-2,0 0-60 1,0 0-13-3,0 0-5 5,0 0-5-3,0 0 8 4,0 0-32-8,0 0 18 5,-11 4-18-1,-1 5 22 2,-8 4-25-3,-5 3 9 2,-4 1-5 1,-2 1 2-3,-7-3 4 2,2 3-10-2,0-7 23 2,3 1-14 2,-4-5 13-5,-3 1-12 3,4-5 5 0,0-3-10 1,5 0-6-4,8 0 12 5,-1 0-8-2,4-11-4 2,0-3 6-8,2-7-4 6,-1 6-1 0,2-6-2 0,2 0 2-1,1-2 5 0,-1 2-5 2,3-1-1-2,3-2 0 1,1 2 1-2,1-2-4 2,2-4 8 0,2 2-3-2,3-3 3 2,0-1-7 0,0-1 5 0,0 0-3-2,0 6 0 4,0 1 0-4,7 4-5 5,2-1 9-8,7 1-11 5,7-6 7 0,3 3-2 0,6-1 2-1,4 0 1 0,10 2-1 2,1 1 0-2,-2 1-1 1,0-1 0-2,0 1-2 2,-5 1-2 0,-2 1 1-2,-4-2 5 2,-5 5-3 0,0 1-1 0,-1 2 2-2,1 2 1 4,4 4-3-4,3-1 2 5,9 4-3-8,3 1 2 5,2 0 4 0,-2 0-2 0,-4-2 0-2,-8 2-1 2,-4-1-3 0,-3 0-3 0,-1 3 5 1,-2 0-11-4,2 0 12 3,4 0-6 0,1 3 3-2,3 12-1 2,1 3 4 0,3 2-2 0,2 1 3-2,-4-1-6 3,-4-1-2-2,-5-3 1 3,-5 2-1-6,-4-6 4 4,-4 1 2 0,-3 0-2 0,-2-4 0-1,-3 0 2-1,1 4 2 4,-1 3 0-3,-4 6 0 1,3 5 4-2,-3 5 0 2,0 5 0 0,-4 6 9-2,0 1-10 2,0 2 2 0,0 0-3 0,0-4-1-2,-11-2 6 4,-5-4 2-4,0-2-4 5,-2-2 6-8,-5-1 0 5,3-3-1 0,0-2 7 0,-5-3-14-2,8-5 11 2,2-4-4 1,3-3 11-2,-1-3-4 0,9-3-11 0,-3-2 5 1,3 0-10 0,3-3 10-2,-2 2-10 2,3-2-2 0,0 0-3 0,-2 0-10-2,0 0-24 4,-8 10-37-4,-9-3-167 5,-5 2-226-8</inkml:trace>
    </iact:actionData>
  </iact:action>
  <iact:action type="add" startTime="174936">
    <iact:property name="dataType"/>
    <iact:actionData xml:id="d60">
      <inkml:trace xmlns:inkml="http://www.w3.org/2003/InkML" xml:id="stk60" contextRef="#ctx1" brushRef="#br2">22586 8797 486 0,'0'0'70'8,"0"0"-60"-2,0 0 99 2,0 0 51 0,0 0-79 0,0 0-23-2,0 0-23 3,-5 2 4-2,5-2-5 2,0 0-14-5,0 0-2 6,0 0-18-3,0 0 3 0,0 10 3-1,0 0-3 2,12 4-2 1,-3 1 13-2,4 0-12 1,-2 3 1-1,4-3 6 2,-1 0-7-2,1-2-2-1,-3-5 7 2,1-2-14-1,-5-1 15 1,0-3-16-2,1-2 0 2,-1 0 5 0,0 0 3 1,6 0 0-4,-1-13 0 7,3-4 2-7,1-2 1 7,-1-1 2-10,0 6-10 6,-3 5 1 0,0 1 3 0,-5 3-2 0,0 5 3-3,-1 0-2 6,-2 0 2-6,1 0-3 2,-4 0 8 1,5 0-7 0,-2 0 5 0,4 0 4-2,3 5-3 3,3 6 8-2,2 1-3 2,-1-4-5-4,1 5 1 5,2-5-3-4,-2 0 3 2,0-1-4-2,2 0 5 3,-2-4-2-2,2-1-5 1,-7 1 1 0,1-3-1 0,-6 3 1 1,-3-3 0-4,-3 0-2 1,-1 0 7 3,0 0 1-3,0 0-6 3,0 0 20-4,0 0-11 4,0 0 4-1,0 0-4 1,3 0-8-4,-3 0-1 3,0 0-4-1,0 0 2 2,0 2-14-3,0-1-6 2,6 4-42 0,0 2-20-1,0 0-93 1,-3 0-157-2</inkml:trace>
    </iact:actionData>
  </iact:action>
  <iact:action type="add" startTime="177980">
    <iact:property name="dataType"/>
    <iact:actionData xml:id="d61">
      <inkml:trace xmlns:inkml="http://www.w3.org/2003/InkML" xml:id="stk61" contextRef="#ctx1" brushRef="#br2">16573 14028 413 0,'0'0'136'12,"0"0"-106"-8,0 0 55 6,0 0 9-7,0 0-47 6,0 0-32-2,0 0 27 2,0 0-14-3,0 0 1 1,0 0-11 2,0 0 11-1,0 0-13 0,0 0-9-2,7 3 2 2,1 1 1 0,4 4 16-3,1 2-20 3,2-2 10 0,0-1-5 0,2 1-2-2,0-3-7 4,-1-2-1-3,-1 2 0 2,-1-5 2-5,-1 0-3 5,3 0 3-1,2-12 1 0,-1-4 2-1,-3-5-9 0,1-1 3 1,-4 6-3 0,-3 1 1 0,-4 7 2-3,0 5 0 6,-4 3 5-6,0 0-3 1,0 0-2 2,0 0 8 1,6 0-7-1,2 0 2-3,9 11 6 5,2-2 5-3,2 0 1 3,0-2-13-6,-2-2 8 4,-2-4-7 0,2 2 4 0,-5-3-4-2,4 0-2 2,0 0 2 1,-3 0-3-2,4 0 0 1,-1 0 0-2,2 0 1 3,-2 0 1-2,0 0-3-1,-4 0 6 2,-2 0 0 0,-4-3-4 0,1 2 0-2,0-1 1 4,0 0 12-4,-4 2 7 3,2 0-11-4,-6 0 16 3,-1 0-19 0,0 0 15 0,0 0-19-1,3 0-3 0,1 0 0 2,2 0-10-2,6 0-22 2,8-1-51-4,3-7-76 4,-1-5-264-2</inkml:trace>
    </iact:actionData>
  </iact:action>
  <iact:action type="add" startTime="179684">
    <iact:property name="dataType"/>
    <iact:actionData xml:id="d62">
      <inkml:trace xmlns:inkml="http://www.w3.org/2003/InkML" xml:id="stk62" contextRef="#ctx1" brushRef="#br2">21846 14707 608 0,'0'0'208'6,"0"0"-176"1,0 0-18 3,0 0 53-4,0 0 8 2,0 0-46-2,-3 0 0 2,3 0-29 0,0 0 20-2,0 0-20 3,0 0 21-1,0 3-12 0,8 2 22-2,3 0-17 4,-1 3-1-4,4-6 9 4,-2 5-20-6,2-3 9 4,3-2-10 0,2-2 6 0,2 0-6-2,0 0 1 1,6 0-2 3,2 0 3-3,-1 0-6 0,1-6 4 0,1-8-3 1,-3 1-1 0,0 0 0-2,-3 2 6 2,-3 1-6 0,-8 5 6 1,-2-2-5-5,-2 2 2 6,-2 4 0-3,-2-2 0 2,-1 1 2-5,3 2 11 4,3 0-10 1,5 0 11-2,9 0-9 0,-2 5 13 1,4 3-6 1,-4 2-5-2,2-2 5 2,-4-5-11-4,1 1 8 3,-1-1-9 0,-1-3 11-2,-1 0-10 2,-2 0 20 0,2 0-17 0,-5 0 3-2,-1 0-6 4,1 3-1-4,-1-3 1 4,3 0 4-6,-1 0-4 3,3 0 1 2,2-6 6-1,1-5-8-1,0-3 3 0,1 6-2 2,-4 0-1-2,-2 3 0 3,-3 5-5-5,5 0 3 2,0 0 4 1,3 3-2-2,1 8 1 2,1 2 9 0,-4-1-10 0,-1-5 4-2,-1 1 0 5,-2-5-4-7,-1-1 7 8,-1 1-7-9,0-3 5 5,5 0-4 0,8 0 4 0,4 0-2-1,7 0-6 0,4 0 3 2,0 0-1-2,0 0-2 0,-2 0-4 0,-7-3 6 1,-3 1 1 0,-7 1-2-2,-5-1 6 2,-6 2-4-1,-3 0 0 2,-3 0 0-3,0 0-1 3,-1 0 2-2,-3 0-3 3,0 0-16-5,0 0-15 3,0 0-69-1,-3 0-123 2,-30 0-516-3</inkml:trace>
    </iact:actionData>
  </iact:action>
  <iact:action type="add" startTime="181438">
    <iact:property name="dataType"/>
    <iact:actionData xml:id="d63">
      <inkml:trace xmlns:inkml="http://www.w3.org/2003/InkML" xml:id="stk63" contextRef="#ctx1" brushRef="#br2">2910 9509 1027 0,'0'0'45'8,"0"0"-34"0,0 0 67-3,0 0 29 3,0 0-73 0,0 0-22 0,0 0-9-1,0 0-6 0,7 0-7 3,1 0 10-4,9 8 1 0,3 4-1 2,0-4 7 0,8 3-6 0,-4-4 4-2,4-1-1 3,1-2-7-2,0-4 6 2,3 0-6-4,1 0-2 5,7-3-16-2,-4-11 8 3,2 1-1-9,-7 3 4 6,-10 2-3 0,3 3 9 0,-11 0 8 0,4 2-5-3,-2 1 3 5,6-1 2-3,0 3 6-1,2-3-10 2,5 1 4 0,1-4 0 0,8 3-2-2,2-4 1 2,-4 2 1 0,1 4-2 1,-1 1 4-4,3 0 2 6,-2 4 1-6,-3 8 3 5,-3 4-12-6,-3-3 17 4,-8 0-13 0,-2-3 4 0,-5-2-7 0,-5-5 8-2,-3-1-9 4,-3-2 1-4,-1 0-1 0,0 0-2 2,0 0-31 0,-9-2-98-1,-31-17-136 0</inkml:trace>
    </iact:actionData>
  </iact:action>
  <iact:action type="add" startTime="182325">
    <iact:property name="dataType"/>
    <iact:actionData xml:id="d64">
      <inkml:trace xmlns:inkml="http://www.w3.org/2003/InkML" xml:id="stk64" contextRef="#ctx1" brushRef="#br2">1505 7179 271 0,'0'0'9'5,"0"0"-8"5,0 0 17-5,0 0-10 3,109 27-4-2,-77-20 10 2,-3 1 3 0,3-2 22 0,-3 1-31 0,-4-4 19-2,-4 1-10 5,-5 0 0-5,-9-4 6 0,-3 2 3 1,0-2 44 1,-4 0 12 0,0 0 30-2,0 0-22 3,0 0-23-1,0 0-15 1,0 0-10-4,0 0-12 4,-4 0-15-2,-15-3-13 1,-3-4 4-2,-10 6-8 1,-1-3 2 2,-7 4-8-2,-5 0 8 1,4 0-6-1,-2 13 6 5,10 0 3-6,8 1 3 3,6 0-6-5,2 4 4 6,9-1 0-3,1 1-6-2,5 1 2 4,2 1-2-2,0-2-7 1,0 5 8-3,17 3 0 6,11 7-2-6,5 3 3 4,15 3-4-4,2-2 1 3,7 3-15 0,-5 2 13 0,-8-1-19-1,1 2 14 0,-13 3-2 3,-14 3-10-4,-10 3 21 0,-8 5 1 2,-18 0 13 0,-26 6 6 0,-16-1 18-2,-9-3-11 2,-4-4 7 0,-1-10-7 1,14-10 12-4,18-9 5 5,14-11-17-4,16-10 3 2,8-5-25-2,4 0-4 2,0 0-17 0,0 0-28 0,19 5-18 0,10 10 56-2,13 10 7 4,6 12 1-4,0 17 3 0,5 18 0 2,-5 20 7 0,-3 27 10 0,-4 25 31-2,-5 13-19 3,-3 12-2-2,1-4-7 3,-7-17-11-5,-2-15 0 6,-6-24-2-7,-2-16 13 4,-5-14-7-2,-3-10 11 3,-5-10-19-2,-4-13 7 1,0-10-14 0,0-14 2-2,0-10-4 4,0-6 2-4,0-4-2 0,0 0 6 2,0-2-12 0,0 0 15 0,0 0-13 0,0 0 7-2,0 0-6 2,0 0 2 1,0 0 1-5,0 0-2 6,0 0 0-4,0 0-5 3,0 0 11-4,0 0-9 4,0 0-8-2,0 0-13 1,0 1-48 0,0 5-113-1,0 3-157 2</inkml:trace>
    </iact:actionData>
  </iact:action>
  <iact:action type="add" startTime="187550">
    <iact:property name="dataType"/>
    <iact:actionData xml:id="d65">
      <inkml:trace xmlns:inkml="http://www.w3.org/2003/InkML" xml:id="stk65" contextRef="#ctx1" brushRef="#br2">18575 18583 822 0,'0'0'120'11,"0"0"-120"-5,0 0-29-1,0 0 29 3,0 0 61-1,0 0-48 2,0 0 7-4,9 0-17 4,-9 0 26-2,0 0-10 3,0 0 21-5,0 0-20 3,0 0 6-1,0 0-6 1,4 0-8-2,1 2 4 2,6 2-11 1,0 2 8-1,3 0-13-1,3-1 7-1,4 0-7 5,1 2 0-6,0-1 0 1,1-1 4 2,-2-2-8 1,0 2 11 0,1-5-11-3,-4 0 5 2,-2 0-2-1,1 0-10 3,2-3 11-6,2-7-11 4,0-8 6 0,1 3 0 0,-1-1 2-1,1 0 1 0,0 3 4 2,0 3 0-2,-3 5 0 1,-2 0-4-1,-2 5 4 4,-1 0 1-7,3 0 8 2,2 13-10 2,0 2 14 0,-1 6-10 0,5-5 10-2,-5 3-12 3,1-5 8-2,0 0-10 2,-2-5 0-4,-3-2-1 3,1-6 2 0,-3 2 0 0,5-3 0-2,0 0 2 2,3 0-1 0,8-11-5 0,5-9 3 0,3-4-2-2,4-1-4 4,-4 1 4-4,0 9 0 0,-5 5 0 2,-5 2-3 0,-5 5 8 0,-9 3-8-3,-2 0 8 5,-1 0-4-4,-3 0 3 4,5 0 5-6,-1 13 4 6,5-2-2-3,-1 0-1 1,5 3-3-2,2-6 7 2,-1 2-11 0,4-4 3 0,0-4-4 0,0 0 0-2,1-2-1 5,3 0 0-6,1 0-2 1,0-4-7 2,1-6 4 0,-1-1-6 0,-4 2 6-2,-1 1 7 3,-6 2-5-2,1 1 1 2,1-3 0-4,-2 3 2 4,1-1 0-2,-4 1 11 1,-2 5-10-2,-1 0 16 2,5 0-14 0,6 7 13 0,3 7-13 0,5 8 12-2,-5-3-9 4,0-3-4-4,-1-2-2 0,-1-5 5 2,-6-4-11-1,1-5 6 2,-5 0-1-3,1 0-4 2,5 0 4 0,-7 0-8 1,9-16 7-4,-1 1-7 4,-3 0 8-2,3 2 0 1,-6 2-1-2,2 7-4 2,-5 0 7 0,1 0-3 0,0 1 2 0,1 3-5-2,-1 0 4 4,2 0 1-4,4 0-3 0,-1 7 6 2,3 8 4 0,-2-1-6 0,2 0 12-2,0 2-12 3,-3-2 5-2,-2-2-4 3,-2-3-4-6,-1-2 2 4,-2-2 0 0,1-3 0 2,3-2 5-6,6 0-10 5,8 0 10-2,7-8-4 1,2-9-1 0,2-2 0-2,-3 2-2 5,-2 5 2-6,-9-2-1 1,-3 6-1 2,-7 1-4 0,-7 1 12 0,-2 6-6-2,-5 0 3 3,0 0 1-2,4 0-4 3,2 0 4-6,10 4 10 4,7 11-8 0,4-2 24 0,4 2-21-2,2-2-4 2,-6 0-2 1,1-1-3-2,1-5 3 3,-2-3-6-6,-2-4 1 7,0 0-13-6,-1 0 6 1,4-15-3 2,1-4 5 0,-1-1 7 1,-2-1-6-4,-7 6 12 5,-6 2-11-4,-6 5 9 4,-4 2-6-6,0 4 2 7,-5 2 0-6,4 0 5 3,-4 0-3-1,4 0-2 0,2 0 6 2,2 0-11-2,5 0 8 2,2 0-4-4,8 0 1 6,0 2 0-6,3 2 1 1,-1-2-1 2,-5 3 0 0,1-2 0 0,-1 2 7-2,-7 1-3 3,-6-3-5-2,-1 1 4 2,-2-4-3-5,-1 2 0 4,4-2 1 1,1 0-2-1,6 0-7-2,13 0 7 2,7-7-4 1,4-6-2-2,5-1 4 2,-4 7 1-3,-4 1-3 4,-4 2 4-5,-7 4-1 1,-9 0 4 2,-5 0-2 0,-6 0 3 0,-1 0 3-2,-2 0-2 3,3 0 16-2,0 4-18 2,1 2 3-4,1 1-5 3,3-1 0 0,3 2-1 0,5-1 6-2,-1 0-12 2,9-3 11 0,3-4-8 0,5 2 1 0,2-2 2-2,-4 0-11 4,-1 0 7-4,-10 0 3 0,0 2-7 2,-8-2 8-1,-6 1 1 2,1-1-3-3,-6 0 6 4,3 0-6-4,3 0 3 4,3 0-1-6,5 0 1 4,8-5 0 0,-1 0-1 0,6-1 5-2,-4 2-5 2,-1 4 5 0,-2 0-8 0,-3 0 7 0,-2 0-5-2,2 0 2 5,-5 0 0-6,3 0-1 1,4 0-1 2,5-8-1 0,5-1 4 0,5 2-4-2,-2-5 6 3,-1 4-6-2,-12 5 3 3,-4 1 0-6,-8 2-1 4,-7 0-2 0,2 0-1 0,-3 0 8-2,2 0-3 2,2 0 4 0,3-3-8 0,6 3 6 1,10-3-5-4,1-2 2 6,1 3 0-6,0-1-2 1,-4 2 4 2,-2 1-8 0,-6 0 12 0,-5 0-8-3,-1 0 5 6,-3 0-4-6,0 0 3 5,-2 0-2-6,0 0 2 5,4 0-1-2,-2 0-1 1,3 0 4-1,4 1-6 0,-1 4 8 2,2-2-7-2,1-1 4 2,-1 1-5-3,2-3 2 5,-2 3 0-6,-2-1-2 1,-2-1 5 2,-1 1-7 0,-3-2 8 0,1 3-4-2,3-3 4 3,4 0-8-2,5 0-1 3,2 0-4-6,5 0 7 4,-2 0-3 0,-1-5 3 0,-2 4 4-1,-4-4-6 0,-7 5 8 2,-6 0-8-2,-2 0 7 1,0 0-3-2,0 0 3 6,0 0-1-8,0 0 6 2,0 0-8 2,0 0 5-1,0 0-2 1,0 0 3-1,0 0-6 2,0 0 1-2,0 0-1 2,0 0 0-5,0 0 0 4,0 0 1 0,0 0-6 1,0 0 9-3,0 0-12 2,0 0 14 0,0 0-12-1,0 0 7 2,0 0-3-3,0 0-2 3,0 0-3-3,0 0 0 1,0 0-19 0,0 0 9 2,0 0-26-1,0 0 16-3,0 0-20 5,0 0 4-4,0 0-2 4,0 0 7-5,0 0-5 3,0 0-13 0,0 0-15 0,0-3-48-1,0 3-31 1,0 0-17 0,0 0-133-1</inkml:trace>
    </iact:actionData>
  </iact:action>
  <iact:action type="add" startTime="197008">
    <iact:property name="dataType"/>
    <iact:actionData xml:id="d66">
      <inkml:trace xmlns:inkml="http://www.w3.org/2003/InkML" xml:id="stk66" contextRef="#ctx0" brushRef="#br0">25937 10481 0,'24'0'256,"-1"0"-248,25 0 18,-25 0-10,1 0 0,23 0-10,-23 0 2,23 0 0,-24 0 0,1 0-1,0 0 9,-1 0-8,1 0 1,-1 0 7,25 0 0,-25 0 0,1 0-8,-1 0 1,1 0 8,0 0-12,-1 0 11,1 0 0,23 0 1,0 0-1,0 0-8,24 0 0,24 0 8,-48 0 0,-23 0-9,-1 0 3,24 0-2,-23 0-1,0 0 1,23 0 0,-24 23 0,48-23 1,0 0-3,-47 0 4,46 0-3,-46 0 3,47 0-4,-48 0 4,1 0-4,0 0 3,23 0 5,0 24 3,-23-24-9,23 0 0,24 0-1,23 0 11,-23 0-4,-48 0-4,48 0-3,-24 0 1,1 0 0,46 24 0,-47-24 1,0 0-2,24 0 2,-24 0-3</inkml:trace>
    </iact:actionData>
  </iact:action>
  <iact:action type="add" startTime="200432">
    <iact:property name="dataType"/>
    <iact:actionData xml:id="d67">
      <inkml:trace xmlns:inkml="http://www.w3.org/2003/InkML" xml:id="stk67" contextRef="#ctx0" brushRef="#br0">17960 10741 0,'24'0'200,"0"0"-176,-1 0-13,24 0 3,-23 0-7,0 0 9,23 0-6,-24 0 11,1 0-4,23 0 6,-23 0-14,23 0-2,0 0 3,-23 23-3,23-23 1,-23 0 0,23 0 18,-24 0-20,1 24 9,23-24-2,0 0 3,1 47-11,-25-47 2,48 0 1,-47 0 0,23 0 0,-24 0 0,1 0-1,0 0 10,23 0-1,-24 0 0,1 0-8,23 0 0,-23 0 0,-1 0 1,25 0-3,-25 0 5,24 0 5,-23 0-11,0 0 20,-1 0-18,1 0 10,23 0-8,-23 0-2,-1 0 0,1 0 2,23 0 15,-23 0-9,-1 0 2,24 0-8,-23 0 14,0 0-15,-1 0-1,1 0 3,-1 0 7,95 0 173</inkml:trace>
    </iact:actionData>
  </iact:action>
  <iact:action type="add" startTime="202144">
    <iact:property name="dataType"/>
    <iact:actionData xml:id="d68">
      <inkml:trace xmlns:inkml="http://www.w3.org/2003/InkML" xml:id="stk68" contextRef="#ctx0" brushRef="#br0">21548 10788 0,'23'0'79,"1"0"-68,47 0-5,-48 0 5,24 0-7,1 0 6,22 0-3,-22 0 2,22 0-3,-46 0 2,47 0 0,-48 0 1,72 0-2,-24 0 2,-48 0-1,1 0 0,47 0-1,-48 0 9,48 0-7,-47 0 7,23 0-7,-24 0-2,1 0 3,23 0-5,0 0 6,-23 0-6,23 0 5,24 0-3,-47 0 3,70 0-4,-47 0 1,0 0 1,24 0 1,-24 0-1,-23 0 0,23 0-1,-23 0 2,-1 0 15,1 0-17,0 0 1,23 0 1,-24 0-1,25 0 0,-25 0 1,24 0-2,-23 0 2,23 0 8,-23 0-1,-1 0 5,25 0-5</inkml:trace>
    </iact:actionData>
  </iact:action>
  <iact:action type="add" startTime="203528">
    <iact:property name="dataType"/>
    <iact:actionData xml:id="d69">
      <inkml:trace xmlns:inkml="http://www.w3.org/2003/InkML" xml:id="stk69" contextRef="#ctx0" brushRef="#br0">20132 10103 0,'-24'0'25,"-47"0"7,0 0-9,48 0-13,-95 0-4,23 0 4,-46 0-4,-72 0 4,25 0-4,22 0 3,1 0-2,47 0 0,24 0 1,23 0 1,24 0-1,0 0 0,23 0 47,-23 0-46,0 0 6,-24 47-5,24 1-3,-1-1 2,1 0-2,24 0 5,-1-23-6,24 47 3,-24-71-4,24 23 10,0 24-7,0-23 1,0 0-2,0-1 1,0 24 0,0 48 1,0-48-2,0 24 1,0 0 0,0-48 1,24 25-1,-24-25 0,0 1 0,47-24 8,-23 0-5,23 0 9,-23 0-9,70 0-5,24 0 5,71 0-6,23 0 3,-23 0 0,94 0 0,-118 0-1,1 0 2,-48 0-2,0 0 2,-48 0-1,-46 0 8,23-24-8,-23 1 7,-1-25-5,1 25-4,23 23 5,-47-24-5,24-23 3,-1 23 8,-23 1-12,0-1 6,0 1-5,0-1 9,0 0-7,0 1 17,0-1 14,-23 0-22,-1 24-9</inkml:trace>
    </iact:actionData>
  </iact:action>
  <iact:action type="add" startTime="205536">
    <iact:property name="dataType"/>
    <iact:actionData xml:id="d70">
      <inkml:trace xmlns:inkml="http://www.w3.org/2003/InkML" xml:id="stk70" contextRef="#ctx0" brushRef="#br0">3375 12275 0,'0'-24'31,"24"24"-7,47 0-6,-24 0-3,24 0-5,-48 0-5,48 0 3,23 0 0,-46 0 0,70 0 1,0 0-1,23 0 0,-23 0 0,71 0 0,-71 0-1,47 0 2,-47 0-1,-23 0 0,-25 0 0,1 0 0,24 0-1,-1 0 2,-23 0-1,0 0 1,47 0-3,0 0 5,-24 0-5,24 0 4,-24 0-5,24 0 4,-70 0-1,-1 0-1,24 0 2,-1 0-1,-46 0-1,47 0 1,23 0 1,48-23-2,-48 23 1,-23-48 0,0 48 2,23-23-4,-46 23 3,-1 0-1,-24 0 1,1 0-3,0 0 3,-1 0-1,1 0 1,23-24-3,0 24 4,0 0-3,1 0 2,46-23-2,-70 23 3,70 0-4,-23-24 2,-24 0 0,0 24-1,-23 0 2,23 0-2,-23 0 2,-1 0-2,1 0 1,23 0 0,24 0 0,-24 0 0,0 0 0,48 0 0,-48 0 1,0 0-2,-23 0 3,23 0-4,-24 0 4,1 0-3,23 0 2,0-23-3,-23 23 5,0 0-6,-1-24 5,48 24-3,-24 0 1,-23 0-1,47 0 1,23 0 1,-47 0-2,0 0 1,24 0 1,-47 0-1,47 0 0,-48 0 0,1 0 0,23 0 0,-23 0 0,-1 0 7,24 0-5,1 0-1,22 0-1,-46 0-3,70 0 6,-23 0-6,-47 0 6,47 0-5,-48 0 2,1 0 16,23 0 16,-23 0-24,-1 0-8,1 0 0,-1 0 0,1-23-1,23 23 26,-23 0-16,-1 0 8,1-24 166,-24-23-167,0 23-17,0-23 1,0 0 0,0 23 0,0 1 0,0-1-1,0 0 2,0 1-2,-71-48 10,-23 47-1,23 24-8,-71-23 0,72-1 0,-72 24 0,24-47 1,0 47-3,-47-24 4,70 24-4,-23 0 5,71 0-5,0 0 4,0 0-4,-24 0 4,47 0 4,1 0-6,-48 0-1,0 0 2,48 0-2,-95 0 1,23 0 1,-23 0-1,24 0-1,47 0 1,-48 0 0,24 0 1,48 0-2,-1 0 3,-23 0-4,23 0 5,1 0 5,-48 24-10,71 0 9,-47-1-7,23 1 4,24-1-8,0 25 4,0-1 9,0-24-9,-23 1 0,23 0 7,0 23-7,0-24 9,0 1-9,-24 23 0,24 0 0,0 1 0,0-1 0,0-24 0,0 1 1,0 0 14,0-1-7,24 1 12,-24-1-24,47 25 11,-24-48-6,1 23-2,0-23 2,23 24-1,-24 0 0,25-24 0,-1 23-1,-24-23 3,48 24-2,0-24-1,23 47 2,1-47-1,23 0 1,0 0-2,0 0 0,23 0 2,-70 0-1,0 0 0,-24 0-1,0 0 3,-23 0-4,0 0 2,23 0-1,0 0 2,24 0-1,23 0-1,1 0 3,-1 0-3,-47 0 0,24 0 2,-24 0-1,24-24 8,-24-23-8,-47 24 2,24 23-4,23-48 3,-47 1-2,24-47 2,-1 70-3,24-70 5,-23 23-5,-24 24 5,0-1-6,0 1 6,0 24-6,0-1 2,0 0 2,0 1-2,0-1 10</inkml:trace>
    </iact:actionData>
  </iact:action>
  <iact:action type="add" startTime="211264">
    <iact:property name="dataType"/>
    <iact:actionData xml:id="d71">
      <inkml:trace xmlns:inkml="http://www.w3.org/2003/InkML" xml:id="stk71" contextRef="#ctx0" brushRef="#br0">19990 11189 0,'0'-24'71,"-47"24"-63,-48 0 4,-23 0-8,0 0 7,0 0-5,-23 24 1,46-24 2,25 0-1,-1 24 0,0-24 0,24 0 0,-24 0-1,0 0 2,0 23-1,48 1 0,-48-24 0,0 0 0,48 0 0,-72 0 0,48 0 0,23 0 1,1 0-2,-24 0 2,-1-24-3,25 24 10,23-23-4,0-1 17,-47-23-21,23 0 7,-23-1-6,0-46-1,47 70-1,-24 1 3,24-1 5,0 1-7,-24-1 0,24-23 0,0 23 0,0-47 8,0 48-8,0-25 1,0 1-2,0 0 2,0 23-2,24 1 2,0-24-2,-1 23 3,48-23-5,-24-24 3,0 47 1,48-46-1,-1 22-1,1 25 1,23-72 0,-24 48 1,-47 24 0,0 23 0,48 0-2,-48-24 0,24 24 1,-24 0 0,47 0 0,-23 0 0,-24 0 1,48-24-2,-1 24 3,-70-23-4,47 23 3,-48 0-2,24 0 9,-23 0-1,0 23-7,46 48 0,-46 0 1,23 23 0,24 1-2,-47-24 2,-1 23-2,24-23 0,-47-24 3,0 47-3,0-23 1,0-23 0,0 46 0,-47 0 1,0 1-2,-24 23 2,-70 0-2,-143 94 11,190-188-5,-24 0-6,24-1-1,23-23 2,24 24 4,47-1-10</inkml:trace>
    </iact:actionData>
  </iact:action>
  <iact:action type="add" startTime="212856">
    <iact:property name="dataType"/>
    <iact:actionData xml:id="d72">
      <inkml:trace xmlns:inkml="http://www.w3.org/2003/InkML" xml:id="stk72" contextRef="#ctx0" brushRef="#br0">19990 14140 0,'-47'0'72,"-24"23"-62,-47 25-5,-47 22 6,23-46-4,1 23 0,70-23 1,-71 23 1,95-47-2,-71 71 1,47-71 1,0 23-2,1-23 1,-25 0 0,1 0 0,47 0 0,-24 0 0,-24 0 0,25 0 0,22 0 0,-46 0 0,23 0 8,24-23-8,47-1 7,-24 1 2,24-1-8,-70-47-2,70 24 10,-24-47-11,-23 46 6,23 1-7,24-47 2,0 47 1,0-1 2,0-22-4,0-25 4,0 48-3,0 0 0,0-24 1,0 24 9,24-24-9,47 0 9,-24 24-9,24-24 7,23 24-5,-47 23-2,48-23 3,23 0-4,-48 23 5,1-23-11,0 47 9,-47-24-3,46 1 0,-22 23 4,46-48-7,-23 48 12,-48 0-9,48 0 2,24 0-1,-72 0-1,1 0 2,23 0-2,-23 0 3,-1 0-4,24 0 4,-23 0-4,23 24 5,-23 0-6,-1-24 6,1 23-5,23 72 2,-23-72 0,23 25-1,24 22 4,-24 1 0,24 0-4,-24-47 2,0 46-2,-23-22 4,-1-25-10,25 1 7,-48 23 2,23-23-2,48 46 7,-71-46-1,0 23 2,24-23-5,-24 0-6,0 46 7,0-46-7,0 47 6,0-24-5,0 24 5,0 0-7,0-24 3,-48 24 1,1-24 0,-47 71 1,47-24-1,-1-70 3,25 0-1,23-1 1,-47 24-11</inkml:trace>
    </iact:actionData>
  </iact:action>
  <iact:action type="add" startTime="216320">
    <iact:property name="dataType"/>
    <iact:actionData xml:id="d73">
      <inkml:trace xmlns:inkml="http://www.w3.org/2003/InkML" xml:id="stk73" contextRef="#ctx0" brushRef="#br0">3729 14447 0,'47'-24'136,"-23"24"-129,47 0 3,-48 0-4,48 0 4,-24 0-4,1 0 4,22 0-4,1 0 5,0 0-5,-24 0 1,48 0 1,23 0 1,-71 0-1,24 0-1,23 0 2,-23 0-1,-24 0-1,24 0 2,-48 0-2,72 0 2,-24 0-1,-48 0 0,48 0 0,-24 0 0,24 0 7,-47 0-5,23 0 7,-24 0 5,1 0-12,0 0 4,-1 0-6,1 0 8,-1 0-7,1 0 6,0 0-7,-1 0 8,48 0-8,-47 0 63,23 0-22,-24 0-31,25 0-12</inkml:trace>
    </iact:actionData>
  </iact:action>
  <iact:action type="add" startTime="217384">
    <iact:property name="dataType"/>
    <iact:actionData xml:id="d74">
      <inkml:trace xmlns:inkml="http://www.w3.org/2003/InkML" xml:id="stk74" contextRef="#ctx0" brushRef="#br0">7482 13809 0,'23'0'112,"25"0"-103,46 0-3,0 0 4,1 0-3,23 0 1,-47 0 0,47 0 0,-24 0 0,-47 0-1,0 0 1,1 0 1,-25 0-2,24 0 2,-23 0-1,0 0 16,-1 0 48</inkml:trace>
    </iact:actionData>
  </iact:action>
  <iact:action type="add" startTime="218344">
    <iact:property name="dataType"/>
    <iact:actionData xml:id="d75">
      <inkml:trace xmlns:inkml="http://www.w3.org/2003/InkML" xml:id="stk75" contextRef="#ctx0" brushRef="#br0">6939 14706 0,'24'0'96,"23"0"-88,71 0 1,71-23-3,-48 23 4,24 0-4,71 0 4,-118 0-3,0 0 3,24 0-4,-71 0 2,-24 0 0,24 0-1,-48 0 2,1 0-1,23 0 0,-23 0 0,23 0 0,0 0 0,48 0-1,-48 0 2,24 0-1,-1 0 0,-46 0 0,0 0 0,23 0 1,-24 0 14,1 0-13,23 0-4,-23 0 4,-1 0-4,1 0 4,0 0-4</inkml:trace>
    </iact:actionData>
  </iact:action>
  <iact:action type="add" startTime="220152">
    <iact:property name="dataType"/>
    <iact:actionData xml:id="d76">
      <inkml:trace xmlns:inkml="http://www.w3.org/2003/InkML" xml:id="stk76" contextRef="#ctx0" brushRef="#br0">16096 6491 0,'-24'0'26,"-70"0"-20,-48 0 2,-23 0 0,-47 0 1,-24 0-2,0 0 2,-24 0-2,-70 0 2,-48 0-2,24 0 3,0 0-5,47-47 6,24 24-6,141-1 3,24 24 1,48-24-2,22-23 3,25 24-3,-1-1 0,1-23 2,23 23-1,-48-47-1,48-23 2,-70-24-1,70-24 0,0 24 0,0 47-1,0-94 2,0 94-1,0 1-1,0-48 3,0-1-3,23 25 2,24-95-2,24 95 2,94-48-1,-23 24 1,-24 47-3,94-23 4,-23 23-5,-24 0 4,-23 0 2,141-23 9,-94 0-20,-71 46 8,142 1 1,306-94 12,-306 93-13,117 1 3,-23 0-4,-47 0-5,-24-24 6,48 47 0,-95-23 2,23 47-4,1-24 3,-24-46-2,47 46 2,0 0-4,24-23 4,-24 47-2,24 0 2,47-94-2,-23 70 2,-25 1-2,25-48 5,-72 47-7,1 24 3,47 0 0,0 0-1,-1 0 2,25 0-1,23 0 0,-24 0 0,24 0 1,-23 24-3,-48 23 3,0-23-1,-47 46 2,0-70-5,-24 24 5,-94 0-4,0-1 4,0 24-2,-94-23-1,47 0 1,0 46-1,-48-70 1,1 48 1,70 22-1,1-22-1,46 70 4,48 23-3,23-46 1,-117-24-2,46 47 2,48 0-3,-118-71 4,-47 0-4,46 0 4,1 0-5,-23-23 4,46 23-2,-47 1 3,-23-1-2,23-24 2,0 25 5,-47-25-2,0 1 2,47 23-7,-23 24 8,-24-48-8,24 1 1,-24 47 0,0 23-2,0-47 1,0 71 0,0-47 0,0 71 0,-118-48-1,-24 48 3,-71 23-2,-70 0 0,-24 1 0,24-72 3,-47 24-3,-24 47 2,-95-47-4,-23-23 6,-141-1-11,-142-23 9,-24 71-1,-1086-48 3,898-94-2,70 0-4,24 0 2,141 0-1,-70 0 3,330 0-4,23 0 3,72 0-2,70 0 2,71 0 3,47-23-7,118-1 4,-23 24-3,70 0 4,1 0-5,-1-24 68,0 1-65,1 23 0</inkml:trace>
    </iact:actionData>
  </iact:action>
  <iact:action type="add" startTime="222136">
    <iact:property name="dataType"/>
    <iact:actionData xml:id="d77">
      <inkml:trace xmlns:inkml="http://www.w3.org/2003/InkML" xml:id="stk77" contextRef="#ctx0" brushRef="#br0">16214 5335 0,'23'0'48,"1"0"17,23 0-57,0 0-2,48 0 3,-24 0-1,23 0-1,24 0 2,0 0-1,47 0-1,1 0 2,-1 0-2,-47 0 2,71 0-2,-71 0 2,23 0-1,-94 0 0,48 0 0,-1 0 0,-70 0 1,47 0-2,-24 0 2,24 0-2,47 0 2,-24 0-2,48 0 3,-1 0-5,-23 0 5,0 0-3,0 0 0,0 0 1,-23 0 1,23 0-2,70 0 1,25 0 1,-72 0-2,72 0 1,23 23 1,-24 1-1,-23-24 0,-24 0 0,0 0 0,1 0 0,-96 0 0,1 0 1,24 0-2,-1 24 2,24-24-3,94 70 4,-23-46-4,47 0 6,95 23-5,-25 0 3,48 0-3,-23-23 3,-48-1-4,-94-23 6,-24 0-11,-71 0 10,-46 0-6,-25 0 11</inkml:trace>
    </iact:actionData>
  </iact:action>
  <iact:action type="add" startTime="225528">
    <iact:property name="dataType"/>
    <iact:actionData xml:id="d78">
      <inkml:trace xmlns:inkml="http://www.w3.org/2003/InkML" xml:id="stk78" contextRef="#ctx0" brushRef="#br0">2903 7152 0,'47'0'80,"119"0"-73,-48 0 2,118 48-1,23 46 0,-70-47-1,47-23 1,47-1 2,-23 72-3,-142-95 0,-47 24 2,-48-24-2</inkml:trace>
    </iact:actionData>
  </iact:action>
  <iact:action type="add" startTime="226176">
    <iact:property name="dataType"/>
    <iact:actionData xml:id="d79">
      <inkml:trace xmlns:inkml="http://www.w3.org/2003/InkML" xml:id="stk79" contextRef="#ctx0" brushRef="#br0">2880 8049 0,'23'0'128,"48"0"-121,47 0 1,0 0 2,0 0-3,118 0 2,-24 0-2,72 0 2,-1 71-2,-47-24 2,-24 24-3,-94-47 5,-71 0-5,-23-24 3</inkml:trace>
    </iact:actionData>
  </iact:action>
  <iact:action type="add" startTime="226856">
    <iact:property name="dataType"/>
    <iact:actionData xml:id="d80">
      <inkml:trace xmlns:inkml="http://www.w3.org/2003/InkML" xml:id="stk80" contextRef="#ctx0" brushRef="#br0">2549 9017 0,'0'0'1,"24"0"6,47 0 2,23 0-2,71 0 1,118 0-1,24 0 2,47 0 0,71 0-3,-71 0 3,-47 0-2,-95 0 3,-94 0-3,-47 0 2,-47 24 13</inkml:trace>
    </iact:actionData>
  </iact:action>
  <iact:action type="add" startTime="227376">
    <iact:property name="dataType"/>
    <iact:actionData xml:id="d81">
      <inkml:trace xmlns:inkml="http://www.w3.org/2003/InkML" xml:id="stk81" contextRef="#ctx0" brushRef="#br0">2455 10032 0,'23'0'48,"190"0"-40,23 0-1,47 0 2,24 0-2,0 24 2,23 0-1,-47 46 0,-118-46 0,-70 0 0,-72-1 32</inkml:trace>
    </iact:actionData>
  </iact:action>
  <iact:action type="add" startTime="228801">
    <iact:property name="dataType"/>
    <iact:actionData xml:id="d82">
      <inkml:trace xmlns:inkml="http://www.w3.org/2003/InkML" xml:id="stk82" contextRef="#ctx0" brushRef="#br0">6207 16878 0,'24'0'143,"70"24"-135,24-1 3,-23-23-7,23 47 6,0-47-2,0 0 0,23 24-2,-70-24 2,0 0 1,0 0-1,-48 0 0,48 0 7,-47 0 10,23 0-18,47 0 9,-70 24-8,47-24 3,0 0-6,-1 0 5,1 0-3,-24 0 3,1 0 5,-25 0-9,1 0 10,23 0-5,-23 0-5,23 0 1,-24 0 1,25 0 1,-1 0-2,0 0 1,24 0 0,-48 0 0,72 0 0,-24 0 1,-48 0-1,72 0-1,-48 0 2,24 0-1,-1 0 0,-46 0-1,47 0 3,-24 0-4,0 0 4,24 0-4,0 0 4,-24 0-3,47 0 3,-23 0-4,24 0 2,-48 0 0,47 0 0,1 0 0,-25 0 0,-22 0-1,22 0 2,-46 0-2,47 0 1,-24 0 0,0 0 1,0 0-1,48 0-1,-72 0 2,95 0-1,-23 0 1,-1 0-2,-23 0 2,0 0-2,23 0 2,-47 0-2,1 0 4,-25 0-6,24 0 4,-23 0 6,0 0-7,-1 0 7,24 0-5,1 0 5,-25 0-8,1 0 17,23 0 0,0 0 1,-23 0-16,23 0-2,-23 0 2,23 0-3,0 0 5,0 0-6,-23 0 6,-1 0-6,1 0 3,0 0 9,-1 0-9,1 0 0,-1 0 0,1 0 0,0 0-1,46 0 2,-46 0-1,70 0-1,1 0 2,-72 0-1,48 0-1,-24 0 2,-23 0 0,0 0-2,-1 0 19,24 0-10,-23 0-1,47 0-8,-24 0 1,24 0-1,-24 0 1,0 0 1,0 0-1,-23 0-1,0 0 51,-1 0-51,24 0 10,-23 0-10</inkml:trace>
    </iact:actionData>
  </iact:action>
  <iact:action type="add" startTime="231408">
    <iact:property name="dataType"/>
    <iact:actionData xml:id="d83">
      <inkml:trace xmlns:inkml="http://www.w3.org/2003/InkML" xml:id="stk83" contextRef="#ctx0" brushRef="#br0">17111 4674 0,'71'0'120,"141"0"-113,-23 0 2,47 0-1,-24 0 1,-23 0-3,23 0 2,24 0 1,-94 0-1,23 0 0,-47 0 0,95 0 0,-72 0-1,24 0 2,48 0-1,-24 0-1,-71 0 2,47 0-1,-47 0 0,-24 0 0,48 0 0,-48 0 1,48 0-3,-24 0 4,23 0-3,48 0 3,0 0-4,-24 0 4,71 0-5,-71 0 5,24 0-3,-94 0 0,23 0 2,0-47-1,-95 47-1,48 0 2,-47 0-1,46 0 0,25 0 0,-24 0 0,94 0 0,0 0-1,0 0 3,0 0-4,-47 0 4,0 0-3,-47-24 2,-236 0 126,-71-23-128,-47 0 2,-24 0-1,-47 47 1,-118 0-2,24 0 1,70 0 0,-23 0 1,70 0-2,-23 0 2,0 0-2,0-24 2,24 24-2,70 0 2,48 0-2,23 0 2,95 0-3,47 0 2,-1 0 1,1 0 7,24 0 8,-1 0-17,-23 0 2,-48 0-1,-46 0-1,-24 0 2,-1 0-2,-117 0 2,94 0-1,-47 0 1,71 0-3,94 0 5,48 0-6,-25 0 6,96 0 123,-25 0-117,1 0-1,-1-23 39,1 23-47</inkml:trace>
    </iact:actionData>
  </iact:action>
  <iact:action type="add" startTime="233592">
    <iact:property name="dataType"/>
    <iact:actionData xml:id="d84">
      <inkml:trace xmlns:inkml="http://www.w3.org/2003/InkML" xml:id="stk84" contextRef="#ctx0" brushRef="#br0">20155 10528 0,'0'-24'8,"0"1"8,24-24 0,-24 23-8,0 0 8,0-23-6,0 24 5,0-1-8,0 0 3,0 1-4,-24-24 3,-117-48-2,46 48 3,-46-47-3,-1 46 3,0-23-6,72 48 4,-72-1 1,24 24-1,-24-94 0,72 70 0,-1 24 0,-24-23 0,72 23-1,-24 0 2,-1 0-1,-22 0-1,46 0 3,-23 0-2,23 0 0,-23 0-1,-24 0 3,48 0-5,-48 0 5,24 47-3,-24-24 2,47 1-1,-47 23 2,48-47-6,-1 47 8,-23 24-7,0-47 2,47 23 2,-24 0-1,24 1 0,-47-1-1,23 24 4,24-24-6,0 0 3,0 24 0,0 23 1,0-23-2,0 47 3,0-23-3,0 23 2,0-71-2,0 47 2,0-70-2,0 23 2,0-23-3,0-1 6,0 24-6,0-23 2,0 23-1,24 0 5,23-23-8,24 47 4,-24-24-1,48 24 8,-48-47-7,0 23-5,24 0 8,0-23 1,-24-24 7,-24 23-5,1-23 2,0 24-9,-1-1 24,1-23 26,-1 0-41,25 0-8</inkml:trace>
    </iact:actionData>
  </iact:action>
  <iact:action type="add" startTime="236136">
    <iact:property name="dataType"/>
    <iact:actionData xml:id="d85">
      <inkml:trace xmlns:inkml="http://www.w3.org/2003/InkML" xml:id="stk85" contextRef="#ctx0" brushRef="#br3">20250 10080 0,'0'-24'47,"-48"24"-31,-46 0-7,47 0-1,-95-47 0,24 47 0,47 0 0,-47 0 1,24-24-1,0 24 2,23-23-5,-24 23 6,25-24-7,22 24 6,-46 0-3,0-47 3,23 47-5,0 0 6,-23 0-5,-24 0 1,23 0 3,24 0-4,-47 0 3,48 0-1,-1 0 0,24 0 0,-24 23 0,-47 1 0,47 23-1,24-47 1,-48 24 2,72-1-3,-72 48 2,72-71-1,-72 47 0,72 1-1,-24-1 3,-1 0-4,25-23 5,-24 94-3,47-95 2,0 24-6,-24-23 3,0 47 0,24-48 2,0 25-1,0 23 0,-47-1-1,47 48 2,0-70 0,0 70-2,0-24 1,0 0-1,0 1 2,24-72-1,-24 1 0,23 47 0,1-71 1,0 24-3,46-1 5,96 24-5,70 24 4,47 24-3,0-25 3,71-46-3,-24 47 3,-94-48-3,48-23 6,-143 0-12,-70 0 5,0 0 4,0-23 5,-71-48 1,23 0-7,72-47-1,-72 47-1,24-23 5,48-48-5,23 48 3,-71-1-3,24-46 4,-24 70-10,0-23 10,-23 23-3,-24 24 4,0-1-7,0 1 4,23 47-3,-23-47 2,0 0-2,0-48 2,0 1-1,-94-48 1,23-23-1,-23 47 2,-1-24-2,48 48 2,-24 23-1,24 24-1,24 23 11,-1 1-11,-70 23 33</inkml:trace>
    </iact:actionData>
  </iact:action>
  <iact:action type="add" startTime="237537">
    <iact:property name="dataType"/>
    <iact:actionData xml:id="d86">
      <inkml:trace xmlns:inkml="http://www.w3.org/2003/InkML" xml:id="stk86" contextRef="#ctx0" brushRef="#br3">22987 13054 0,'-23'-24'47,"-48"24"-39,0 0 1,-118 0-2,48 0 2,-25 0-2,-46 0 2,23 0-2,24 0 2,47 0-2,-47 0 4,47 24-6,-24 0 5,48-24-4,47 0 1,-24 23 2,0 24-2,0-23 10,48 0-5,-25 23-1,25-24-10,-1 1 10,-23 23-1,23-23 2,1-1-5,-1 48 5,1-47-3,23 23-1,-24 24-5,24 47 6,0-24-1,0 72 1,0-1-3,0-47 7,0 47-9,0-47 6,0-23-3,47-48 1,-23 47-1,-1-23 7,25-24-5,22 0-1,-46-23-1,118 23 2,23 48-2,-24-72 6,25 1-2,70 70-5,-118-70-3,70-1 5,-70-23 0,-23 71 2,-1-71-2,-47 0 0,71 24-2,0-24 5,95 23-7,-48 1 6,0-24-3,71 0 2,-71 0-2,-23 0 1,-48 0 0,-46 0 1,-1 0-1,-24 0 2,1 0-5,0-24 4,-1-23-2,1-24 2,23 1 0,-23 22 1,94-93 0,-48 46-2,-22-46-4,46-24 2,-47 70 7,0-47-5,-23 48 11,23-48-17,-47 72 4,0-1 5,0 24-5,0-1 4,0-46-5,0-1 2,0 72 2,0-95-2,-71 47 2,-47-47-1,95 47 0,-48-23 1,-47-1 1,47 48 3,-47 0-13,-23-48 8,-1 25 3,-23-1 0,0 47-3,23-23-6,-47 47 9,0 0-2,-141 0-1</inkml:trace>
    </iact:actionData>
  </iact:action>
  <iact:action type="add" startTime="239312">
    <iact:property name="dataType"/>
    <iact:actionData xml:id="d87">
      <inkml:trace xmlns:inkml="http://www.w3.org/2003/InkML" xml:id="stk87" contextRef="#ctx0" brushRef="#br3">8284 15910 0,'47'0'64,"24"0"-56,24 0 0,23 0 0,0 0 0,47 0 1,0 0-2,0 0 3,-23 0-5,70 0 6,-94 0-5,0 0 4,0 0-4,47 0 3,-47 0-3,0 0 3,48 0-1,-1 0-1,-118 0 1,24 0 0,-24 0 0</inkml:trace>
    </iact:actionData>
  </iact:action>
  <iact:action type="add" startTime="240336">
    <iact:property name="dataType"/>
    <iact:actionData xml:id="d88">
      <inkml:trace xmlns:inkml="http://www.w3.org/2003/InkML" xml:id="stk88" contextRef="#ctx0" brushRef="#br3">2431 16784 0,'24'0'88,"47"0"-78,-24 0-4,142 47 4,-71-47-4,118 23 2,-24 48 1,-23-71 1,94 24-4,-71-1 2,-46 48-1,-1-71 1,-118 24-1,47-24 1,1 0 0,-72 0 0,25 0 1,-25 0-2,-23 24 2,24-24-2,47 0 4,23 0-5,48 0 3,46 23-1,-93 1 0,46-1 0,-70-23 2,-24 0-5,1 24 4</inkml:trace>
    </iact:actionData>
  </iact:action>
  <iact:action type="add" startTime="241352">
    <iact:property name="dataType"/>
    <iact:actionData xml:id="d89">
      <inkml:trace xmlns:inkml="http://www.w3.org/2003/InkML" xml:id="stk89" contextRef="#ctx0" brushRef="#br3">2880 12251 0,'0'-23'40,"-24"-1"0,0 24-32,-70 0 0,47 0-1,-24 0 2,-23 0-1,46 0 0,1 0-1,0 0 1,0 24 1,23-1-1,1 1 7,-1 0-5,0-1-3,24 1 1,0 47 8,0-1-9,0 1 3,0 24-4,0-1 5,0 24-6,0-71 6,0 24-6,0 24 6,0-72-6,0 48 6,0-47-6,0 46 3,0-22 1,-23-1-1,-1 0-1,1 0 10,-25 0-9,25-47 8,-24 0-8,-1 0 0,-22 24 0,46 0 128,24-1-120,0 1 0,0 23-9,0 0 9,0 24-7,0 0-2,0 0 2,0 47-2,24-24 3,-24 24-3,23-23 2,-23-1-1,0-47 1,0 24-3,0 24 5,24-72-7,-24 1 8,0 23-7,0-23 11,0-1-8,0 1-1,0 23 2,0 24-1,0-48 0,0 25 0,-47 46 0,23-23 0,24-48-1,-47 143 2,47-119-1,0 47 0,-47-23-1,47-24 3,-24 24-3,24-47 3,0 23-4,-24 24 4,24-48-5,-47 48 4,24 0 6,23-47-6,-24 23-2,24 0 5,0-23 1,0 46-5,0-46 17,0 0-18,0-1 1,0 1 0,0 0 0,0-1 0,0 24 1,0 24 7,0-47-9,0 47 2,0-48-1,0 1 0,0-1 0,24-23 95,-1 0-95</inkml:trace>
    </iact:actionData>
  </iact:action>
  <iact:action type="add" startTime="243000">
    <iact:property name="dataType"/>
    <iact:actionData xml:id="d90">
      <inkml:trace xmlns:inkml="http://www.w3.org/2003/InkML" xml:id="stk90" contextRef="#ctx0" brushRef="#br3">2313 17515 0,'24'24'80,"47"23"-72,47-47 0,-24 24-1,95-1 2,23-23-2,-47 24 1,1 23 1,70-47-1,-71 71 0,0-71 0,-47 24 1,24-24-2,-72 0 3,72 47-5,-24-47 5,0 0-3,47 0 3,-47 0-4,47 0 2,-94 0-1,47 0 1,-23 24 1,-1-24-1,0 0 0,-46 0 0,46 0 0,24 23 0,47-23 0,0 0 0,24 0 0,24 0-1,23 0 2,-47 0-1,-1 0 1,-22 0-2,-48 0 2,-24 0-3,-47 0 4,71 0-4,-47 0 4,23 0-4,24 0 5,48 0-6,-48 0 5,70 0-4,25 0 2,-24 0 1,47 0-1,-71 0 0,0 0 0,0 0 0,-47 0 0,71 0 0,-24 24 0,0 47-1,-23-48 1,23-23 3,-23 0-5,70 0 5,-47 0-6,71 0 4,-47 0-2,-71 0 3,47 0-5,71 0 5,-70 0-4,70 0 5,0 0-5,0 0 2,70 0-1,-22 0 2,-48 0 0,0 0-1,-48 0-2,-70 0 3,-47 0-1,-24 0 0,-23-23 47,0 23-46,23-71 0,24-24-2,-24-46 2,24-1-2,-1-23 3,25-48-2,-72 119 1,-23-142-2,0 118 3,24-71-6,-24 24 3,0-48 2,0-23-2,0 47 2,0-47-2,0 0 1,0 0 0,0 0 1,0 0-1,0 24 0,0 70 0,-47-118 1,23 142-2,1-47 2,-1 23-1,0 24 5,1 0-1,-1 24-11,1-48 7,-1 24 4,-47-23-1,48 23-7,-1-24 2,0-94 7,24 118-1,-47 23-6,47-46 5,-23 117-7,-1-94 5,0 24-4,-23 23 3,24 0 2,-1-23-2,24 70 4,-24-47-8,1 48 6,-1-1-5,1 24 42,-1 0-32,-47 0-5,-47-24-3,24 1 0,-24-1 3,-47 24-4,-71-47 3,23 23 1,24-23-4,-70 47 1,70 0 4,0 0-4,-47 0 2,71 0 2,0 0-6,-71 0 0,47 0 4,-71-47-2,24 47 3,-23 0-3,-24 0 3,-24 0-4,94 0 4,-46 0-4,-24 0 4,94 0-3,-47 0 2,71 0-2,-71 0 0,70 0 0,48 0 2,-47 0-1,0 0 0,-71-24 0,71 1 0,-71-48-1,23 71 1,25-24 0,-25 1 2,95 23-2,-47-24 0,47 24 0,-24-71-1,48 48 2,-24 23-2,0-24 2,0 24 1,-47-23-2,-24-25 0,0 48 0,0 0-4,24 0 9,-71 0-8,118 0 2,-47 0 2,0 0-3,47 0 4,-48 0-2,1 0 0,24 0-2,-25 0 4,48 0-4,-23 0 2,23 0 1,0 0-1,23 0 0,72 0 0,-72 0 0,48 24 1,24-24-1,-1 0 7,0 0-5,1 0-4,-24 0 5,-24 0-6,24 47 3,-24-47 0,-24 24 0,-23-24 2,48 23-4,-25-23 1,24 24 3,48-24-3,-1 24 1,1 23 72,23 0-71,-24-23-3,0 94 5,24 23-6,0 48 6,-47 47-6,24-23 4,23-25 0,0-22-3,-48-25 3,25 25-2,-24-1 2,47-94-1,-24 70 0,24 48 0,0-71 0,0 0 0,0 95 0,0-48-1,0 71 2,0-94-2,0 23 2,0-47-1,0 0 1,0-24-3,0 1 4,-47-1-3,47-23 3,0 0-4,-24 23 3,24 24-2,0 0 0,0 24 2,0 47-2,0 0 2,0-24-1,0-47 0,0 0 0,0-24-1,0-46 2,0 46-1,0-70 16,0 23 135,0-24-142,0 48-9,0 24 8,0-72-8,24 48 0,-1-47 1,1-1-2,47 72 3,-48-72-2,-23 24 3,24 1 8,0-25-11,-1-23 0,-23 24 7,24 0 50,-1-24-1</inkml:trace>
    </iact:actionData>
  </iact:action>
  <iact:action type="add" startTime="250592">
    <iact:property name="dataType"/>
    <iact:actionData xml:id="d91">
      <inkml:trace xmlns:inkml="http://www.w3.org/2003/InkML" xml:id="stk91" contextRef="#ctx0" brushRef="#br3">3706 12818 0,'0'-47'64,"23"47"8,1 0-56,-1 0-7,25 0-1,46 0 1,-70 0-4,94 0 4,-24 0-1,0 0-1,24 0 3,-23 0-3,-48 0 1,47 0-1,1 0 3,-24 0-3,-1 0 1,1 0-1,-47 0 2,47 0-1,-24 0 0,24 0-1,23 0 3,24 0-4,-24 0 4,-70 0-4,70 0 5,1 0-6,-48 0 5,24 0 5,-48-24 0,25 24 10,-25 0-1,1 0-8</inkml:trace>
    </iact:actionData>
  </iact:action>
  <iact:action type="add" startTime="252000">
    <iact:property name="dataType"/>
    <iact:actionData xml:id="d92">
      <inkml:trace xmlns:inkml="http://www.w3.org/2003/InkML" xml:id="stk92" contextRef="#ctx0" brushRef="#br3">3847 15013 0,'24'0'144,"-1"0"-137,25 0 1,-1 0 0,-24 0 1,25 0-1,46 0 0,-70 0 0,46 0-1,-46 0 1,47 0 0,-48 0 0,1 0 0,0 0 1,23 0-1,0 0 0,0 0 1,48 0-3,-72 0 4,72 0-3,-25 0 3,-22 0-4,22 0 3,-22 0-2,-25 0 0,1 0 2,-1 0-2,25 0 42,-25 0-41,24 0 8,-23 0-9,0 0 4,-1 0-4,24 0 1,-23 0-2,0 0 3,-1 0-1,1 0 2,-1 0 107</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0-27T05:26:11.446"/>
    </inkml:context>
    <inkml:brush xml:id="br0">
      <inkml:brushProperty name="width" value="0.08819" units="cm"/>
      <inkml:brushProperty name="height" value="0.35278" units="cm"/>
      <inkml:brushProperty name="color" value="#FFC000"/>
      <inkml:brushProperty name="tip" value="rectangle"/>
      <inkml:brushProperty name="rasterOp" value="maskPen"/>
    </inkml:brush>
    <inkml:brush xml:id="br1">
      <inkml:brushProperty name="width" value="0.08819" units="cm"/>
      <inkml:brushProperty name="height" value="0.35278" units="cm"/>
      <inkml:brushProperty name="color" value="#92D050"/>
      <inkml:brushProperty name="tip" value="rectangle"/>
      <inkml:brushProperty name="rasterOp" value="maskPen"/>
    </inkml:brush>
  </inkml:definitions>
  <iact:action type="add" startTime="2199">
    <iact:property name="dataType"/>
    <iact:actionData xml:id="d0">
      <inkml:trace xmlns:inkml="http://www.w3.org/2003/InkML" xml:id="stk0" contextRef="#ctx0" brushRef="#br0">11966 6751 0,'0'-23'10,"0"-1"-4,23 0 11,1 1-10,0 23 64,-1 0-54,1 0-9,-1 0 8,1 0-7,0 0-2,46 0 19,-22 0-11,22 0-7,1 0 0,-24 0-2,71 0 2,-23 23 0,23-23 1,23 24-1,-23-24-1,-23 71 2,-48-71-1,47 0 0,-23 0 0,0 0 1,-24 0-2,24 0 2,23 0-2,-23 0 1,24 0-1,-48 0 3,24 0-3,23 0 3,-47 0-5,-23 0 5,23 0-3,24 0 3,-48 0 4,25 0 2,-25 0-8,24 0 0,-23 0 0,23 0 0,24 0 0,-47 0 0,-1 0-1,24 0 2,1 0 0,22 0-2,-46 0 1,70 0 0,1 0 1,23 0-3,0 0 4,0 0-3,0 0 3,47 0 1,-47 0-5,-24 0-1,24 0 5,-70 0-4,22 0 1,25 0 2,-48 0-1,24 0 0,23 0-1,-47 0 1,24 0 1,24 0-1,-25 0 0,25 0 0,-48 0 0,48 0 1,-48 0-2,0 0 2,-23 0-2,-1 0 2,24 0 8,-23 0-11</inkml:trace>
    </iact:actionData>
  </iact:action>
  <iact:action type="add" startTime="3919">
    <iact:property name="dataType"/>
    <iact:actionData xml:id="d1">
      <inkml:trace xmlns:inkml="http://www.w3.org/2003/InkML" xml:id="stk1" contextRef="#ctx0" brushRef="#br0">2620 3588 0,'94'0'96,"24"0"-88,0 0 0,0 0 0,48 0-1,22 0 2,-22 0-1,-1 0-1,-47 0 2,-47 0-1,47 0 0,-71 0 0,47 0-1,-47 0 2,24 0-1,-24 0 0,24 0 1,-47 0-3,47 0 5,-24 0-6,0 0 5,0 0-4,0 0 6,1 0-8,22 0 5,1 0 7,-47 0-8,-1 0 96</inkml:trace>
    </iact:actionData>
  </iact:action>
  <iact:action type="add" startTime="5287">
    <iact:property name="dataType"/>
    <iact:actionData xml:id="d2">
      <inkml:trace xmlns:inkml="http://www.w3.org/2003/InkML" xml:id="stk2" contextRef="#ctx0" brushRef="#br0">13335 2644 0,'23'0'432,"24"0"-416,-23 0 15,0 0 18,-1 0-33,1 0-7,-1 0-2,25 0 1,-25 0 0,1 0 16,23 0 40,-23 0-40,-1 0-16,1 0-1,-1 0 50,1 0-33,23 0 8,-23 0-15,-1 0 61,25 0-62,-25 0 9,1 0-17,-1 0 0,1 0 24,0 0-15,23 0 13,-24 0-19,25 47 11,-25-47 25,1 0-14,-1 0-17,1 0 0,0 0 1,-1 0-10,24 0 3,1 0-4,-1 0 10,-24 0-6,1 0 6,23 0-3,0 0 19,1 0-24,-25 0 1,1 0-1,23 0 0,-23 0 0,23 0-1,0 0 2,-23 0-1,-1 0 8,1 0 0,-1 0-7,25 0 7,-25 0-8,1 0 2,23 0-4,-23 0 4,-1 0 2,1 0 13,-1 0 7,1 0-16,0 0-8,23 0 16,-24 0-7,25 0 22,-25 0-29,48 0 6,-24 0-1,0 0-8,-23 0 9,0 0-7,-1 0 6,1 0 1,-1 0-9,25 0 10,-1 0-9,24 0 8,-48 0-7,48 0-2,-24 0 2,-23 0-2,-1 0 2,1 0 15,23 0-9,-23 0-8,-1 0 2,48 0-1,-47 0 0,47 0 0,-48 0 0,24 0 0,-23 0 0,0 0 8,-1 0 0,1 0-8,23 0 1,0 0-2,-23 0 2,-1 0-3,25 0 5,-25 0-5,24 0 4,-23 0-4,0 0 4,-1 0-4,1 0 2,0 0 0,-1 0 0,24 0-1,-23 0 1,0 0 0,23 0 1,-24 0-1,1 0-1,23 0 2,-23 0 7,-1 0 0,1 0 8,0 0-14,-1 0-4,48 0 10,-47 0-7,46 0-1,-22 0 2,-1 0-5,-24 0 5,1 0-5,0 0 12,-1 0-1,1 0-7,47 0 6,-48 0-7,48 0 0,-47 0 0,23 0-1,0 0 2,0 0 15,-23 0-15,-1 0 14,25 0-13,-25 0-4,48 0 4,-24 0-4,24 0 4,-24 0-5,-23 0 4,23 0-1,0 0 16,-23 0-8,-1 0 0,48 0-8,-47 0 0,23 0 1,0 0-2,0 0 3,1 0-4,-25 0 3,1 0-2,-1 0 3,1 0 6,23 0-10,-23 0 9,47 0-6,-48 0-1,1 0 0,-1 0 0,1 0-1,0 0 2,23 0 6,-24 0-6,1 0 39,23 0-40,-23 0 10,23 0-12,-23 0 4,-1 0 6,1 0 46,-1 0-46,1 0 9</inkml:trace>
    </iact:actionData>
  </iact:action>
  <iact:action type="add" startTime="10511">
    <iact:property name="dataType"/>
    <iact:actionData xml:id="d3">
      <inkml:trace xmlns:inkml="http://www.w3.org/2003/InkML" xml:id="stk3" contextRef="#ctx0" brushRef="#br0">13877 2030 0,'0'47'352,"0"-23"-312,0-1-29,0 1-6,0 0 11,0-1-8,0 1 0,0-1 0,0 1 0,0 0 11,0 23-6,0-24 27,0 1-15,0 0-9,0-1-9,0 1 4,0 23 10,0-23-13,0-1 24,0 24-16,0-23 17,0 0-26,0-1 9,0 1-8,0-1 2,0 25 13,0-25 3,0 1-5,0 23-12,0-23 6,0-1-7,0 1 0,0 0-1,0-1 2,0 24 6,0-23-6,0 0 7,0-1-8,0 1 1,0-1-2,0 25 3,0-25-3,0 1 2,0 23 7,0-23 0,0-1 0,0 24-3,0-23 20,0 0-17,0-1 0,0 1-8,0-1 0,0 25 8,0-25 0,0 1 9,0 23-18,0-23 33,0-1-32,0 1-1,0 0 2,0-1-1,0 24 0,0 1 0,0-1 15,0-24-14,0 1 6,24 23-6,-24-23 7,0-1-8,0 1 1,0 23-2,0 0 9,0 1-7,0-1 7,0-24-9,0 1 9,0 0 0,0 23-8,0-23 8,0-1-9,0 1 2,0-1-1,0 48 0,0-24 0,0-23 0,0 23 0,0-23 0,0 23 0,0-23 0,0 23 18,0-24-20,0 1 10,0 23 0,0-23-7,0-1-3,0 25 3,0-25-1,0 24 0,0-23 0,0 23 0,0-23-1,0 0 1,0-1 1,0 24 15,0-23-16,0 0 9,0 23-10,0-24 9,0 1-6,0 0-5,0-1 5,0 1-4,0 23 21,0-23-13,0-1 2,0 24-8,0-23-1,0 47 2,0-48 7,0 25-8,0-25 0,0 1 0,0-1 7,0 25-6,0-25 8,0 25-9,0-25 7,0 1 1,0-1 0,0 1 0,0 0-7,0 23 13,0-24-13,0 1 22,0 23 10,0-23-24,0-1-10,0 1 3,0 0-3,0-1 3,0 1-4,0-1 3,0 1-3</inkml:trace>
    </iact:actionData>
  </iact:action>
  <iact:action type="add" startTime="13599">
    <iact:property name="dataType"/>
    <iact:actionData xml:id="d4">
      <inkml:trace xmlns:inkml="http://www.w3.org/2003/InkML" xml:id="stk4" contextRef="#ctx0" brushRef="#br0">2384 5665 0,'24'0'120,"70"0"-112,-47 24 0,0-24 0,48 0 0,23 0-1,-47 0 2,23 0-1,0 0 0,1 0 0,-48 0 1,24 0-2,0 0 2,-48 0-2,72 0 3,-72 0-4,24 0 3,-23 0-2,47 0 4,-24 0-6,24 0 6,47 0-6,-24 0 2,1 0 2,-25 0-2,1 0 2,0 0-1,-47 0-1,-1 0 49,24 0-39,-23 0-1,0 0-7,-1 0 38,1 0-23,-1 0-16,25 0 0,-25 0 8</inkml:trace>
    </iact:actionData>
  </iact:action>
  <iact:action type="add" startTime="17191">
    <iact:property name="dataType"/>
    <iact:actionData xml:id="d5">
      <inkml:trace xmlns:inkml="http://www.w3.org/2003/InkML" xml:id="stk5" contextRef="#ctx0" brushRef="#br0">2785 7884 0,'0'24'72,"24"-24"-64,47 23 0,-1-23 0,-46 0-1,47 24 2,0 0-1,23-1 0,-23-23 0,0 24 0,47-24 0,-24 0-1,24 0 2,-47 0-1,47 0 0,-24 0 1,24 0-2,-47 0 3,23 0-4,-23 0 3,-24 0-2,24 0 2,-47 0-2,47 0 2,-48 0-3,72 0 3,-1 0-1,24 0 0,0 0-1,0 0 2,0 0-2,24 0 2,-72 0-2,1 0 2,0 0-1,0 0 8,-24 0 0,24 0-8,-48 0 1,72 0-2,-1 0 2,-23 0-2,47 0 2,-47 0-2,23 0 2,1 0-3,-25 0 11,-46 0-9,47 0 0,-47 0-1,-1 0 2,72 0-1,-72 0 0,24 0 0,1 0 0,-1 0 0,0 0 0,0 0 0,-23 0 24,-1 0-23,1 0-2,0 0 3,-1 0-4,48 0 11,-47 0-9,23 0-1,-24 0 17</inkml:trace>
    </iact:actionData>
  </iact:action>
  <iact:action type="add" startTime="18599">
    <iact:property name="dataType"/>
    <iact:actionData xml:id="d6">
      <inkml:trace xmlns:inkml="http://www.w3.org/2003/InkML" xml:id="stk6" contextRef="#ctx0" brushRef="#br0">9960 8026 0,'23'0'136,"25"0"-128,-25 0 0,24 0 0,48 0 1,-72 0-2,48 0 2,0 0-2,0 0 3,-48 0-4,25 0 4,-25 0-4,1 0 5,23 0-6,-23 0 12,-1 0-11,24 0 3,1 0-1,-25 0 0,24 0 0,-23 0 0,23 0-1,-23 0 2,23 0-1,-23 0 0,-1 0 0,24 0-1,1 0 2,-1 0 0,24 0-3,-1 0 4,1-24-3,-24 1 2,24 23-2,-24-24 4,-23-23-6,47 23 4,-48 24-3,-23-23 3,0-1 7,48 0-9,-48 1 10,0-24-9,0 23 47,0 0-37,-95 1-10,1 23 0,23 0-1,0 0 4,0 0-6,24 0 6,-24 0-6,1 0 5,22 0-4,1 0 9,24 0-6,-1 0 7,-23 0-8,23 0 0,1 0 0,-25 0-1,25 0 2,-1 0-2,-23 0 2,0 0-1,23 0 0,-23 23 0,23 1 1,1 0-2,-1-24 2,1 0 8,-1 23-12,24 1 7,-24 23 2,1-23-7,-1-1 1,24 1 16,0-1 0,0 1-17,0 0 9,0-1 56,24-23-54,23 0-10,24 0-1,23 0 2,24 0-2,-71 0 1,48 0 0,-48 0 0,-23 0-1,23 0 2,-24 0 15,48-23 0,-24-1-8,24-23-7,-47 23-2,47-23 2,-48 47-3,48-71 4,-71 24 69,-24 0-72,1 47 2,-24 0-1,-48-24 0,48 24 0,-47 0 0,23 0 0,0 0 0,24 0 1,-48 0-2,1 0 2,47 0-2,-48 0 2,1 0-2,70 0 3,-46 0-4,22 0 4,25 0 6,-1 0-1,1 0-1,-25 24 3,25-1-9,-1 1 24,24 0-16,0-1 8,-23 1-15,23-1-2,0 25 2,0 22-2,0 1 9,47 24-6,-24-95-5,1 47 6,0-24-4,-1 1 3,1-24-4,23 0 1,-23 0 1,-1 0 0,48 0 7,-47 0-7,70 0 1,24 0-1,0 0 0,47 0 0,-47 0 0,24-47 1,-95 23-2,47 1 3,-70 23-3,23-48 1,-47 25 47,0-24-23</inkml:trace>
    </iact:actionData>
  </iact:action>
  <iact:action type="add" startTime="25127">
    <iact:property name="dataType"/>
    <iact:actionData xml:id="d7">
      <inkml:trace xmlns:inkml="http://www.w3.org/2003/InkML" xml:id="stk7" contextRef="#ctx0" brushRef="#br0">6042 3942 0,'24'0'57,"46"0"-50,25 0 0,-1 0 2,-47 0-1,48 24 0,23-24 0,-24 23-1,1-23 2,23 47-1,23-23-1,-70-24 2,94 0-1,-47 0 0,0 0-1,48 0 3,-72 0-3,-47 0 3,48 0-4,-25 0 4,-22 0-5,46 0 6,-23 0-6,-24 0 5,24 0-3,23 0 0,-70 0 1,70 0 1,-47 0-1,24 0 0,24 0 0,-48 0 0,47 0 0,-23 0 0,-24 0 0,-23 0 0,23 0 0,47 0 0,-70 0 1,23 0-2,-23 0 2,-1 0-3,25 0 5</inkml:trace>
    </iact:actionData>
  </iact:action>
  <iact:action type="add" startTime="26487">
    <iact:property name="dataType"/>
    <iact:actionData xml:id="d8">
      <inkml:trace xmlns:inkml="http://www.w3.org/2003/InkML" xml:id="stk8" contextRef="#ctx0" brushRef="#br0">8261 2408 0,'0'-24'8,"-24"24"96,0 0-72,1-24-24,-1 24 0,1 0 1,-25 0-3,25-23 4,-1 23-3,1 0 2,-1 0-2,-47 0 9,48 0 0,-48 0-6,0 0 4,47-47-6,1 47 8,-24 0-8,23 0 16,0 0-8,1 0 8,-1 0-16,1 0 0,-25 0 8,25 0-7,-1 0 7,-23 0-9,23 0 3,-46 0 5,46 0-9,0 0 19,1 0-17,-24 23 0,23-23 0,-47 24 0,24 23 0,0-47 0,23 0 0,-47 0 0,48 24 0,-1-1 0,1-23 0,-1 24 0,-23-1 23,23-23-14,24 24-6,-47 0-6,-24-1 11,48 1-8,-1-1 0,-23 1 0,47 0 0,-24-24-1,0 23 10,-23 24-2,24-23 1,-1 0-6,0-1-4,1 1 3,-1 23-1,1 24 8,-25-47-7,25 23 7,-1-24 1,1 25-2,23-25 15,-24 24-21,0 1 15,24-25-16,-23 1-1,23 23 2,0-23 7,0-1 0,0 1-7,0 23-1,-24 0-1,24-23 2,0-1-3,0 1 4,0 0-4,0-1 5,0 1-5,0 0 34,0-1-24,0 1 0,24 23 8,-24-23-8,23-24-8,-23 23 9,24-23 38,0 0-48,-1 0 4,1 0-5,47 0 2,-48 0 0,1 0 0,47 0 0,-24 0 0,-24 0 0,25 0 0,-25 0-1,1 0 2,23 0-2,0 0 1,-23 0 1,0 0-1,-1 0 0,1 0 9,-1 0-9,1 0 7,23 0 1,-23 0 10,-1 0-20,1 0 10,0-23-9,-1 23 2,1-24-2,-1 24 2,1 0-1,0-24-1,-1 24 2,1-23-1,23-1 8,24 1-8,-24-25 0,0 25 8,-23-1-9,23-23 4,0 23-4,-23 24 1,-1 0-1,1-23 4,0 23-7,-1-24 6,1 0-3,-1 24 1,1-23 8,23-1-8,-23 24 0,47-71 0,-48 71-1,1-23 9,23-24-7,-23 47-1,-24-24 0,23 0 8,1 24-9,23-47 4,-23 47-5,23-23 3,-24-1-1,25 0 2,-48 1-5,23-1 5,48-23-4,-71 23 10,24 1-1,-1 23 2,-23-24-10,24 1 2,23-1-1,-23-23 0,-1-1 0,1 25 2,-1 23-2,1-24-1,-24-23 0,24 47 2,-24-47 7,0 23 0,0 1 7,0-1-14,0 0-1,0 1 7,0-1 9,0 1 8,0-1-8,0 0-17,-24 24 50,0 0-40,1 0 0,-1 0-12,1 0 12,-25-23-1,25 23 0,-1 0 0,-47 0-8,48 0 16,-1 0-16,1 0 1,-1 0-2,0 0 9,-23 0-7,24 0-2,-1 0 18</inkml:trace>
    </iact:actionData>
  </iact:action>
  <iact:action type="add" startTime="35727">
    <iact:property name="dataType"/>
    <iact:actionData xml:id="d9">
      <inkml:trace xmlns:inkml="http://www.w3.org/2003/InkML" xml:id="stk9" contextRef="#ctx0" brushRef="#br0">14302 2502 0,'0'24'48,"0"-1"-24,0 24 8,0 1-22,-23-48-5,-1 23 12,0 1-9,1-24 1,23 23-2,-24 1 8,1-24 2,23 24-2,-24-24 11,-23 23-20,23-23 11,1 0-8,-1 0-2,0 0 2,1 24-2,-1-24 3,-23 0 7,23 0-12,1 0 4,-24 0-2,23 0 9,0 0-8,1 0 7,-1 0-6,1 0-1,-25 0 24,25 0-25,-1 0 10,1-24 0,-1 24-1,0-47 15,24 23-16,0 1 2,0-1-9,-23-23-1,23 23 10,0 1-9,0-1 8,0 1-7,0-1 5,0 0-5,0 1 9,23-24-3,-23 23-7,0 0 1,24 24-4,0-23 6,-1-24-4,1 47 3,-1-24-5,1 0 2,23 24 9,-23 0-7,23-23-1,-23-1 0,46 1 16,-46 23-16,23 0 8,-23 0-8,-1 0 0,48 0 8,-47 0 7,23 0-13,-23 0 7,-1 0-11,24 0 2,-23 23 16,0-23-8,-1 24-8,1-1 0,-1 1 0,-23 0 0,24 46 8,-24-46 17,0 23-26,0-23 2,0 47-2,0-48 3,0 48-4,0-47 4,0-1-4,0 24 5,0-23 4,0 47-9,-24-47 2,1-1 0,-24 24 0,23-23 8,-23 0-7,0-1-3,-48 24 3,24-23-1,-23-24-1,-24 24 2,24-24-1,-1 23 0,48-23 0,0 0 0,0 0 1,-1 0 29,1 0-12,24-23-19,-25-25 0,48-22 2,-23 22-1,-1 1 0,1-71 0,-1 71-1,24-48 2,0 1-1,0 23 0,0 0 0,0 1 0,0 46 0,0-23 0,47 0 1,0-1-3,-23 25 11,47-1-8,-24 1-3,-23 23 5,23 0-5,24 0 3,-48 0-2,48 0 3,-47 0-4,46 0 2,-22 0 0,-25 0 0,1 23 0,-1 1 0,1 23 0,-24-23 8,24 23-9</inkml:trace>
    </iact:actionData>
  </iact:action>
  <iact:action type="add" startTime="38296">
    <iact:property name="dataType"/>
    <iact:actionData xml:id="d10">
      <inkml:trace xmlns:inkml="http://www.w3.org/2003/InkML" xml:id="stk10" contextRef="#ctx0" brushRef="#br0">16450 1888 0,'0'71'74,"23"-24"-68,1 48 1,0-1 3,-24-70-4,47-1 3,-24 25 0,-23-25-2,24 1 0,-24-1 1,24 1 0,-1-24 24,24 0-17,24 0-7,24-47 2,-72 0-3,72-48 3,-24-23-4,-1 24 3,-22 23-3,22-24 4,-46 25-3,0 22 2,-24 25-2,0-1 4,0-23-6,23 0 5,-23 23 6,0 1 14</inkml:trace>
    </iact:actionData>
  </iact:action>
  <iact:action type="add" startTime="39928">
    <iact:property name="dataType"/>
    <iact:actionData xml:id="d11">
      <inkml:trace xmlns:inkml="http://www.w3.org/2003/InkML" xml:id="stk11" contextRef="#ctx0" brushRef="#br0">13901 2172 0,'0'0'3,"-94"0"5,23 0-1,0 0-2,47 0 4,1 0-2,-24 0 8,23 0 2,0 0-2,1 0-6,-1 47-1,-23-24 0,23 48 0,-23 0 1,24-47-2,23 23 1,-24 0 0,-23 71-1,47-71 2,0-23-1,0-1 0,0 25 0,0-25 0,0 1-1,0 0 3,0-1-3,23 1 9,1-24-6,-24 23-5,24-23 5,23 48-3,-24-25 1,25-23 0,46 24 0,-23-24 0,23 0 0,24 0-1,-47 0 2,47 0-2,-24 0 2,-46-24-1,-1-23 0,47 23-1,-47-23 2,-47 24-1,24-25-1,-24 25 2,0-1-1,0-23 1,0 23-3,0-47 4,0 24-4,0-24 11,0 1-1,0 46-7,0-23 6,-47 0-7,23 47 7,-47 0 1,48 0-7,-24 0-2,-1 0 2,1 0-2,-24 0 2,24 23-1,24-23 0,-72 47 0,48 1-1,0-48 3,47 23-3,-71 24 3,47-23-5,24 0 5,-23-24-3,-1 23 4,24 1 1,-47 23 5,47-23-9,-24 23 16,24 0-8,0-23-8,0-1 0,0 1 0,0 23-1,0-23 2,0 23-2,24-23 2,-24-1 9,47-23-3,-23 0-9,-1 0 22,72-23-24,-95-1 14,47 0-3,-23 24 9</inkml:trace>
    </iact:actionData>
  </iact:action>
  <iact:action type="add" startTime="42881">
    <iact:property name="dataType"/>
    <iact:actionData xml:id="d12">
      <inkml:trace xmlns:inkml="http://www.w3.org/2003/InkML" xml:id="stk12" contextRef="#ctx0" brushRef="#br0">12839 2667 0,'0'0'3,"-24"0"10,1 0 2,-24 0-7,23 0 16,0 0-17,1 0 2,-24 0-2,-24 0 10,47 0-10,-70 0 1,47 0 0,23 0 0,-23 0 48,23 24-49,1-1 2,-1 1-1,0 0 0,-23 23 0,24-23 0,-1-1 8,24 1 0,0-1-1,0 1 2,24-24 39,70 0-49,24 0 1,0 0 1,-24 0-2,-23 0 2,-24 0-2,48-47 3,-72 47-3,1-24 2,0 1-2,-24-1 9,0-23-6,0 23-4,0 0 4,0 1 11,-24-1 44,0 24-57,-23 0 0,24 0 0,-1 0 0,-23 0 8,23 0 16,1 0-24,-1 24 7,0-1-4,1 1-5,-1-24 2,24 24 0,0-1 0,0 1 8,0 23-8,0-23 16,24-48 88,-1 1-102,1-1-4,-24-23 2,0-1 0,0 1 9,0 24-10,0-1 1,0 0 0,0 1 0,-24-24 0,1 23 0,-1 24 0,-23 0 0,23 0 8,1 0-9,-1 0 2,-23 0 8,23 24-1,24 23 23,0-24-32,0 1 2,0 23-1,0-23 9,0-1 5,0 25 3,24-48 7,0 0-16,23 0 10,-24-24-20,1 0 4,0 1-4,-24-48 10,0 47 0,0 1-8,0-1 0,0 1 1,0-1 5,0 0-6,-24 24 0,0-23 1,1-1 6,-1 24-6,-23 47 7,0-23-8,23 0 0,-23 23 1,23-24-2,1 1 2,-1 0-2,1-1 9,23 1-7,0-1 6,0 1-7,0 0 0,0-1 0,0 1-1,0 0 34,23-24-33,48 0 0,-24 0 0,24 0 0,-47 0 0,23 0 1,-24 0-2,1 0 2,0 0-3,-24-24 4,47-23-3,-47-1 17,0 25-16,0-24 8,0 23-8,0-23 16,-47 47 24,-1 0-40,-22 23 17,46 1-18,0 0 19,1-1-21,23 1 20,0-1-10,0 1 1,0 0 0,0-1 1,0 1 15,23-24 0,1 0-16,23 0 11,-47-24-22,24 1 11,-1 23-4,1-24-8,-24 0 4,0 1 1,0-1 86,-24 24-79,1 0 1,-1 0-10,1 0 9,-1 0 7,24 24-14,0-1 6,0 1-7,0 23 0,0-23 1,0 23 14,24-23-14,-1-24 6,24 0-6,1 0-1,-25 0 0,24 0 0,48 0 0,-72-24 9,25 24 0,-25-23-12,-23-1 5,24 0 5,-1 1-7,-23-1 8,0 0-8,0 1 16,0-1-9,-23 1-6,-1-1-2,1 24 2,-25 0-1,25 0-1,-24 0 2,-1 0-2,-22 0 3,46 0 6,0 0-10,1 0 5,-24 0-6,23 0 5,0 0-3,1 0 1,-1 0 7,1 0 2,-1 0-9,24 24 0,0-1 47,0 1-46,0-1-1,71 1 0,-24-24 7,-23 0-5,23 0-3,24 0 2,-48 0 7,24 0-9,-23 0 9,-24-24-8,0 1 0,0-24 8,0 23-9,0 0 9,0 1 9,-24 23 9,-46 0-28,46 0 3,-23 0-2,23 0 9,1 0-7,-1 23 46</inkml:trace>
    </iact:actionData>
  </iact:action>
  <iact:action type="add" startTime="47215">
    <iact:property name="dataType"/>
    <iact:actionData xml:id="d13">
      <inkml:trace xmlns:inkml="http://www.w3.org/2003/InkML" xml:id="stk13" contextRef="#ctx0" brushRef="#br0">14137 1298 0,'-71'0'33,"0"0"-17,24 0 0,-24 0-9,1-47 9,46 47-7,-23 0 6,23 0 1,1 0-8,-1 0 8,0 0-9,1 0 10,-24 0-9,23 24 0,0-24-1,1 47 10,-1-24 7,24 25 1,0-25-18,0 48 9,0-24-1,71-23-5,23-24 4,-23 0 3,-47 0-10,47 0 1,-24 0 0,-24 0 0,25-24 1,-25-23-1,1 23-1,23-46 2,-23 46-1,-1-23 0,24 0 1,-47 23 102</inkml:trace>
    </iact:actionData>
  </iact:action>
  <iact:action type="add" startTime="50144">
    <iact:property name="dataType"/>
    <iact:actionData xml:id="d14">
      <inkml:trace xmlns:inkml="http://www.w3.org/2003/InkML" xml:id="stk14" contextRef="#ctx0" brushRef="#br0">14326 8026 0,'23'0'111,"25"0"-100,-1 0-6,0 0 5,24 23-4,-48-23 4,1 0-4,0 0 1,23 0 10,-24 0-1,-23 24-8,24-24 0,23 0 0,-23 0 0,23 0-1,24 0 2,-24 0-1,24 0 0,0 0 1,-48 0-2,48 0 3,-47 0 5,23 0-8,-24 0 8,1 0-5,0 24-3,-1-24 2,48 0-2,-24 0 1,24 47 0,0-47-1,-24 23 2,0-23-1,48 0 0,-48 0 8,-24 0-9,-23 24 2,71-24 15,-47 0-16,47 0 9,-24 0-1,24 0-9,-48 0 10,1 0-8,-1 0-3,1 0 10,0 0-8,-1 0 8,24 0-8,1 0 0,-1 0-1,24 0 2,-24 0-2,24 0 2,-24 0-1,-24 0 0,1 0 0,0 0-1,23 0 26,-23 0-18,-1 0 2,1 0-7,-1 0 5,1 0-1,0 0 154,-1 0-152,1 0-7,-1 0 7,25 0 48,-25 0-40,1 0-8,-1 0 10,1 0 132,0 0-149,-1 0-3,1 0 5,23 0-6,0 0 6,24 0-6,-47-24 7,-1 24-8,1 0 6,-1 0-3,48-23 1,-47 23 7,-1-24-7,1 24 1,0 0-1,23 0 9,-24 0-2,1-47-7,23 47 15,-23 0 17,-1-24-22,48 24-8,-47-23-5,47 23 5,-48 0-5,24 0 12,1-24-9,-48 1 7,47 23 25,-24 0-31,1-24-2,23 24 2,0 0 8,1 0-9,-25 0 9,1-24-11,-1 24 21,1 0-23,0 0 29,-48 0 590,-47 0-606,48 0-9,-48 0-1,24 0 1,-1 0 1,1 0-1,-24 0-1,1 0 3,22-23-3,25-1 2,-24 24-3,-1 0 5,1 0-5,0 0 4,-24 0-5,48 0 6,-72 0-6,1 0 4,70 0-2,-47 0 2,24 0-1,0 0 0,0 0 0,0 0 0,23 0 8,0 0-8,1 0 8,-1 0-8,1 0 0,-25 0 9,25 0-11,-1 0 5,-23 0-5,23 0 10,1 0-7,-1 0-3,1 0 6,-1 0-8,-23 0 13,23 0-9,0 0 1,-46 0-2,46 0 1,-70 0 0,23 0 0,0-23-1,24 23 2,23 0 0,-23 0-2,23 0 1,1 0 1,-1 0 7,1 0 0,-1 0-9,0 0 20,-23 0-22,24 0 3,-1 0 0,-23 0-1,23 0 1,1 0 0,-1 0 0,-23 0 1,23 0-1,1 0 0,-1 0 0,0 0 0,-23 0-1,0 0 2,0 0 7,23 0 0,1 0-6</inkml:trace>
    </iact:actionData>
  </iact:action>
  <iact:action type="add" startTime="56495">
    <iact:property name="dataType"/>
    <iact:actionData xml:id="d15">
      <inkml:trace xmlns:inkml="http://www.w3.org/2003/InkML" xml:id="stk15" contextRef="#ctx0" brushRef="#br0">7789 8876 0,'23'0'88,"24"-24"-80,48 24 2,-72 0-4,95 0 3,-23 0-3,23 0 4,-24 0-3,24 0 1,0 0 0,-23 0-1,-72 0 2,72 0-1,-48 0 0,0 0-1,-23 0 2,-1 0-2,24 0 2,1 0-1,-1 0 0,0 0-1,71 0 3,0 0-3,71 0 3,-24 0-4,47 0 4,-94 0-4,0 0 4,-23 0-5,-48 0 6,-23 0-5,23-24 98,-24 24-72</inkml:trace>
    </iact:actionData>
  </iact:action>
  <iact:action type="add" startTime="57919">
    <iact:property name="dataType"/>
    <iact:actionData xml:id="d16">
      <inkml:trace xmlns:inkml="http://www.w3.org/2003/InkML" xml:id="stk16" contextRef="#ctx0" brushRef="#br0">2195 9041 0,'24'-24'64,"-1"24"-56,48 0 2,24 0-5,-25 0 5,48 0-3,24 0 1,-24 0-1,0 0 2,0 0-1,0 0 0,-47 0 0,47 0 0,-47 0-1,-1 0 1,1 0 1,47 0-1,-23 0 0,-25 0 0,48 0 0,-23 0 0,-24 0 0,-24 0 0,47 0 1,-70 0-2,-1 0 2,48 0-2,-47 0 3,23 0-4,0 0 3,0 0-2,24 0 1,24 0-1,23 0 1,-24 0 1,24 0-1,-94 0 0,70 0 0,-23 0 0,-48 0 0,72 0 0,-72 0 0,25 0 0,-1 0 0,24 0 0,-24 0 0,47 0 1,1-23-2,-48-1 3,0 24-4,47 0 4,-70 0-5,47 0 6,-24 0-5,-23 0 1,23 0 2,-24 0 7,25 0-8,-1 0 8,-24 0-8,25 0 0,-25 0 0,1 0 0,-1 0 1119,1 0-1118,23 0-1,1 0-1,-1 0 2,0 0-1,24 0 0,-24 0 8,-23 0-8,-1 0 8,1 0 15,-1 0-13,1 0-9,23 0-3,0 0 9,-23 0-7,0 0 16,46 0-7,-46 0-1,47 0-8,0 0-1,-48 0 2,72-24-1,-72 24 0,1 0 0,-1 0 47,1 0-44,0 0 4,23 0-1,-24 0 19,1 0 151,23 0-176,-23 0-1,-1 0 1,25 0 1,-1 0-1,-24 0 0,1 0 0,0 0 0,-1 0 0,1 0 0,23 0 0,24 0 0,23 0 0,1 0 0,23 0 1,-24 0-2,24 0 2,-47 0-2,23-47 2,-47 24-2,1 23 3,-1 0 36,-24 0-39,25 0 2,22 0-2,-22 0 2,46 0-1,-23 0 0,-24 0 0,0 0 0,-23 0-1,-1 0 2,-23-24 0,48 24-2,-25 0 9,48 0-6,-24 0-4,0 0 3,1 0-3,46 0 5,-70 0-6,23 0 4,0 0 7,0 0 15,-23 0-15,23 0-7,0 0-1,24 0 0,-47 0-1,46 0 4,-22 0-5,-1 0 19,-24 0-8,1 0-1,0 0-10,-1 0 2,1 0-1,-1 0 2,1 0-1,0 0 8,-142 0 72,-24 0-80,-94 0 0,24 0 1,-72 0-2,25 0 3,46 0-4,-46 0 4,-24 0-4,-1 0 2,25 0 0,-24 0-1,-1 0 1,48 0 1,48 0-1,22 0-1,48 0 1,-47 0 0,94 0 0,-23 0 0,-1 0 0,1 0 0,-24 0 1,71 0-2,-71 0 2,0 0-1,-24 0 1,24 0-2,0 0 3,0 0-4,0 0 4,-47 0-5,0 0 4,70-47-1,1 47 0,23 0 0,0 0 0,24 0-1,0 0 9,23 0-7,1 0-1,-24 0 0,23 0 8,0 0-8,1 0 0,-1 0 0,1 0-1</inkml:trace>
    </iact:actionData>
  </iact:action>
  <iact:action type="add" startTime="62439">
    <iact:property name="dataType"/>
    <iact:actionData xml:id="d17">
      <inkml:trace xmlns:inkml="http://www.w3.org/2003/InkML" xml:id="stk17" contextRef="#ctx0" brushRef="#br0">22043 7931 0,'0'-23'72,"47"23"-62,1 0-4,22 0 4,25-24-4,23 24 4,23 0-4,1 0 2,0 0-1,-72 0 2,48 0-2,0 0 1,-47 0 0,24 0 0,-48 0 1,47 0-2,-23 0 2,23-23-2,-46-1 2,22 0-1,25 24 1,-24 0-2,-1 0 2,25 0-2,-1 0 2,-70 0-3,70 0 5,-23-23-5,-24 23 4,24 0 6,0 0-1,-48 0-8,48 0 0,24 0 2,-25 0-2,48 0 2,-23 0-1,23 0 0,0 0 0,-24 0 0,-23 0 0,-47 0 0,23 0-1,24 0 3,-1 0 6,-46 0-10,70 0 5,1 0-5,-24 0 4,47 0-4,-48 0 4,25 0-5,-1 0 5,-70 0-4,70 0 4,-47 0-4,1 0 3,46 0-1,-23 0-1,23 0 2,-23 0-1,47 0 0,-23 0 0,23 0-1,-71 0 1,0 0 1,-23 0-2,-1 0 3,24 0 6,-23 0-9,70 0 8,-70 0-4,47 0-5,23 0 4,-23 0-4,23 0 4,1 0-4,23 0 2,-24 0-1,-23 0 2,0 0-1,0 0 0,-1 0 0,48 0 0,-47 0 0,24 0 0,23 0-1,47 0 2,-47 0-2,0 0 1,0 0 1,0 0-1,-24 0 1,-23 0-2,-47 0 3,70 0-4,-70 0 4,46 0-5,48 0 6,-23 0-6,-24 0 4,-1 0-1,1 0 0,-24 0 0,1 0 0,-143 0 184,-141 0-185,-23 0 2,-72 0-1,-46 0 0,-25 71 0,48-48 0,0 48-1,48-71 2,-25 0-1,24 0 0,24 0 0,23 0 0,-70 0-1,23 0 3,0 0-3,24 0 3,94 0-5,-23 0 6,23 0-5,0 0 3,48 0-3,23 0 3,-47 0-1,47-24 0,0 24 0,-48-47 0,25 47 1,-1 0-2,48 0 1,-48 0 0,1 0 0,-48 0 0,24 0 0,-1 0 0,48 0 0,-23 0 0,-72 0 0,48-47 0,0 47 1,-71 0-2,71-24 2,0 24-2,47 0 3,0 0-5,47 0 6,24 0-5,-24 0 1,-24 0 1,48 0 1,-47 0-2,-1-23 2,-70 23-2,47 0 2,-47 0-1,47 0 0,-71 0 0,118 0 0,-47 0-1,48 0 2,46 0-1,-47 0 0,48 0 0,-48 0-1,24 0 3,-24 0-3,0 0 2,24 0-2,0 0 2,-1 0-2,25 0 3,-1 0 44,1-24-7</inkml:trace>
    </iact:actionData>
  </iact:action>
  <iact:action type="add" startTime="65359">
    <iact:property name="dataType"/>
    <iact:actionData xml:id="d18">
      <inkml:trace xmlns:inkml="http://www.w3.org/2003/InkML" xml:id="stk18" contextRef="#ctx0" brushRef="#br0">14066 9135 0,'0'0'2,"47"0"4,1 0 1,46-23 2,0 23-2,-46-48 1,70 48 1,-71 0-2,71-23 2,-24 23 0,24 0-2,-47 0 1,47 0 1,-47 0-2,94 0 2,-47 0-1,47 0 2,0 0-5,-23 0 6,23 0-6,0 0 6,-47 0-6,48 0 4,-1 0-3,-118 0 3,24 0-1,-24 0 0,0 0 0,1 0 0,-1 0 0,-24 0-1,48 0 2,-24 0-1,24 0 0,24 0 0,-48 0 0,47 0 0,1 0 0,-72 0 0,48 0 1,23 0-2,-70 0 2,47 0-2,0 0 3,23 0-4,-23 0 3,23 0-2,-47 0 2,24 0-2,0 0 0,0-24 2,0 24-2,-24 0 1,24 0 1,-1 0-1,1 0 0,24 0 0,23 0 0,0 0 0,0 0 0,94 0 1,-70 0-2,-1 0 1,-70 0 0,23 0 1,24-23-3,-47 23 4,47-24-3,-94 24 2,47 0-2,-24 0 3,0 0-4,0 0 2,24 0 0,-47 0-1,70 0 2,0 0-1,-70 0 0,70 0-1,-23 0 1,-47 0 0,47 0 0,-1-24 1,-46 24-1,47 0 0,0 0 1,-48 0-2,48 0 2,-47 0-2,46 0 2,25-23-2,-48 23 3,24 0 6,-48 0-10,25 0 4,-25 0-4,48-24 2,-24 24 0,0 0 0,24 0 0,0-47-1,23 47 3,-70-24-3,70 24 0,-23-23 1,-47 23 1,-1 0-2,1 0 2,0 0 7,-1 0-9,1 0 4,-1 0-5,1 0 4,23 0-5,0 0 6,-23 0-6,23 0 6,-23 0-5,-1 0 90,1 0-24,23 0-63,0 0-2,1 0 4,-25 0-6,1 0 4,23 0-3,-23 0 2,-1 0 104</inkml:trace>
    </iact:actionData>
  </iact:action>
  <iact:action type="add" startTime="67991">
    <iact:property name="dataType"/>
    <iact:actionData xml:id="d19">
      <inkml:trace xmlns:inkml="http://www.w3.org/2003/InkML" xml:id="stk19" contextRef="#ctx0" brushRef="#br0">12910 2644 0,'0'-24'8,"0"0"7,0 1-5,0-1 6,-24 24-9,-23-23 9,47-1-7,-24 0-2,-23 1 3,0-24 4,23 23-5,-23 0-2,0 24 0,23 0 4,-23 0-5,0-47 2,0 47 0,0-23 0,23 23 16,0 0 9,1 0-16,-24 0-11,23 0 4,-47 0-3,0 0 2,24 0-3,-24 0 5,48 0-7,-24 0 6,-1 0 5,48 23-7,-23-23 7,-24 47 10,47-23-18,-24 0 2,0 23-1,1 0 0,-1-47 0,24 47-1,-23 0 3,23 24-3,0-47 1,0-1 0,0 25 1,0-25 25,23 1-20,24-24 0,24 47-6,-24-23 1,24-24-1,47 0 0,-47 0-1,23 0 2,1 0-2,-72 0 2,72 0-1,-72 0 0,25 0 1,-1-24-2,24 1 1,-1-48 0,-22 23 1,-25 1-2,24 0 3,1 23-4,-25-23 3,1-24-2,-24 24 2,0 0 7,0 23-10,0-46 11,0 46 7,0 0-9,0 1-6,-24 23-1,-70 0 0,-1 0 0,-23 0 0,0 0 0,0 0 1,48 0-2,-48 0 2,47 0-2,0 0 2,24 0-2,23 0 3,-23 0-4,23 0 5,-46 23-6,46 1 3,0-24-1,1 24 2,-24-1 0,-1 24-2,48-23 0,-47 0 2,47-1-1,-23 1-1,23-1 2,0 25 7,0-25 0,0 1-8,0 23 1,0-23-2,0-1 4,47 24-6,24-23 5,47-24-4,-71 24 3,71-24-1,-24 0 0,1 0-1,-1 0 4,-70-24-7,46-23 5,1-24-1,0 24 0,-47 0 1,-24-48-2,23 48 0,1 0 3,-24-24-3,0 0 1,0 48 0,0-25 0,0 25 1,0-1-2,0-23 3,-24 47 6,1 0-10,-1 0 4,-47 0-4,48 0 4,-72 0-4,1 0 4,-24 0-4,0 24 1,-24-1 2,24 48-2,-23 0 3,-1 0-3,118-48 0,-23 24 1,24-23 4,-1 23-6,24 0 8,0 1-5,0-1-1,0 24 1,0-48 7,0 48-9,24-24 3,46-23-4,72 70 4,23-70-4,0 0 3,-23-24-1,47 47 1,-48-47-3,-23 0 1,0-24 1,-70-23 1,-1 23-1,0-70 0,-23-1-1,-24 1 2,0 23-2,0 0 2,0-23-1,0 47 0,0 0 0,-48-1 0,25 25 1,-24-1-2,-24-23 3,47 47-3,-47 0 2,24 0-4,-47 24 12,70-1-6,1 1-7,-48 47 6,-24-24-3,72-24 0,-24 25 1,-1-48 1,1 47-1,24-24-1,-1 1 2,0 23-2,-23 24 2,47-47-1,0 46 8,0-46-8,0 0 8,0 23 1,24-23-10,47-24 2,23 0-2,24 0 2,-47 0-2,-24 0 3,47 0-4,-70 0 2,0 0-1,23-48 2,-47 25-1,23-25-1,-23-22 4,0 22-5,0 25 2,0-24 0,0-1 0,-23 1-1,-48 24 2,0-48-2,-23 47 4,-24 1-5,47 23 3,24 0-3,-24 0 6,47 0-8,-23 0 7,0 23-6,23 1 12,24 23-2,0-23-6,0-1-2,0 24 18,0 1-9,71 22 0,47-70-8,24 0 0,-24 0 0,0 0 0,-47 0 0,-24-23 0,0-24 0,-47 23 0,0-47 1,0 48-3,0-48 4,-24 24-3,1 23 3,-48-23-4,0 0 3,-23 47-2,47 0 8,-1 0-6,25 0-1,-1 0 0,1 0 0,-25 0 0,25 47 0,23 0 0,-24 24-1,24-48 9,0 1-7,0 0 7,0 23 10,24 0-20,-1-47 4,1 0-4,47 0 4,-48 0 6,25 0-2,-48-24-6,0 1 8,0-1-8,0 1 0,-24-1-1,0 24 2,-70-24-2,47 24 3,-24 0-4,47 0 3,-70 0 0,70 0-2,-46 0 0,46 0 3,0 0-3,-23 48 2,47-25 13,0 1-6,0-1 40,0 1 97</inkml:trace>
    </iact:actionData>
  </iact:action>
  <iact:action type="add" startTime="71727">
    <iact:property name="dataType"/>
    <iact:actionData xml:id="d20">
      <inkml:trace xmlns:inkml="http://www.w3.org/2003/InkML" xml:id="stk20" contextRef="#ctx0" brushRef="#br0">14161 1416 0,'-48'-23'8,"25"23"0,-24 0 0,-48-24 0,72 24-1,-48 0 3,47 0-3,-23 0 2,23 0-3,1 0 5,-24 0-5,-1 0 4,-46 24-4,94-1 5,-71 24-6,0 1 5,48 22-4,-1 1 2,1 24 0,-1-1-1,24-23 4,0 0-4,0 0 0,0-48 9,0 24 0,24-47 8,23 0-15</inkml:trace>
    </iact:actionData>
  </iact:action>
  <iact:action type="add" startTime="72353">
    <iact:property name="dataType"/>
    <iact:actionData xml:id="d21">
      <inkml:trace xmlns:inkml="http://www.w3.org/2003/InkML" xml:id="stk21" contextRef="#ctx0" brushRef="#br0">13854 2054 0,'-24'0'6,"-23"0"2,0 0 1,23 0-2,-47 47 2,1-47-2,22 23 3,-46 48-4,70-47 4,-46 47-4,46-48 4,0 1-4,-46 47 3,46-48-2,0 24 1,24-23 1,-47 23-2,47 0 1,0 24-1,0-47 1,0 47 1,0-48 6,0 1 18,24 0-17,23-24-7,47 0-2,-23 0 3,47 0-3,0 0 2,0 0-3,-23 0 4,-25 0-3,-22-71 1,-25 47-1,24 0 1,-47-23 8,0 24-8,0-1 0,0-23 8,0 0-1,0 23-7,0 0 26,-23 1-27,-24 23 2,-1 0-2,1 0 3,0 0-4,-24 0 4,0 0-5,48 0 7,-24 0-8,23 0 4,-23 23 1,23 1-2,24 0 1,-47 46 1,23-46-1,24 0 0,0-1 0,0 1 0,0-1-1,0 25 2,0-25-1,0 1 0,0 47 0,24-24 0,0 0 0,23-23-1,24-1 3,23-23-3,0 0 2,-23 0-2,0 0 3,23-47-4,24-71 3,-70 24-3,-25 46 4,1-70-3,-1 24 0,-23 23 2,0 24-1,0 23-1,0 1 10</inkml:trace>
    </iact:actionData>
  </iact:action>
  <iact:action type="add" startTime="73543">
    <iact:property name="dataType"/>
    <iact:actionData xml:id="d22">
      <inkml:trace xmlns:inkml="http://www.w3.org/2003/InkML" xml:id="stk22" contextRef="#ctx0" brushRef="#br0">14137 1888 0,'0'0'1,"-71"71"6,-70 47 2,23-47-3,-48 47 4,-46 0-3,70 47 2,24-70-2,71-48 3,24 0-4,-1-47 3,-23 71-3,47-47 5,0-1 19,0 1-14,0 23 0,23-23-8,25-24 0,46 23 0,-23-23 0,47 0 0,-47 0-1,-1 0 3,1 0-3,0 0 2,0-23-2,-48-1 2,25 0-2,-1-23 1,-24 24 0,1-25 6,-24 25-9,24-25 0,-24 1 2,47 24 4,-47-48-6,0 24 3,0-1 1,0 25-2,0-1 2,0 1-2,-24 23 2,1 0-1,-1 0-1,-23 0 2,0 0-1,-48 0 0,24 0 0,24 0-1,-94 0 2,93 70-1,1-46 2,24-24-4,-25 47 3,25 0-1,23-23 0,0 23-2,0-23 2,0 23 1,0-23-1,0 23 0,0 0 0,47 0-1,24-23 2,23 0-2,1-24 2,23 0-1,-24 0 0,-47 0-1,71 0 1,-71 0 2,24-71-3,-24 0 2,1 0-3,-48 47 5,0-46-5,0 46 4,0-23-4,0 23 5,0 1-6,0-1 10</inkml:trace>
    </iact:actionData>
  </iact:action>
  <iact:action type="add" startTime="79175">
    <iact:property name="dataType"/>
    <iact:actionData xml:id="d23">
      <inkml:trace xmlns:inkml="http://www.w3.org/2003/InkML" xml:id="stk23" contextRef="#ctx0" brushRef="#br0">14161 1251 0,'-71'24'96,"0"-24"-88,0 23 0,24-23 1,-24 0-1,48 0 0,-25 0-1,25 0 2,-1 0 54,1 0-55,-1-23 7,24-1-6,0 0-2,0-23 2,0 24-1,0-25-1,0 1 2,0 0-1,0 23 0,47-23 0,-23 23 0,-1-23 0,1 47 39,0 0-37,-1 0-3,24 0 2,24 0-3,-47 0 3,23 0-1,0 47 0,-23 1 16,-24-25-16,0 1 16,0-1-8,0 1 0,0 0-8,0-1 7,0 1-4,-24 0-6,1-1 5,-1-23-3,0 47 17</inkml:trace>
    </iact:actionData>
  </iact:action>
  <iact:action type="add" startTime="80967">
    <iact:property name="dataType"/>
    <iact:actionData xml:id="d24">
      <inkml:trace xmlns:inkml="http://www.w3.org/2003/InkML" xml:id="stk24" contextRef="#ctx0" brushRef="#br0">12414 4839 0,'0'-47'120,"24"47"-111,-1 0-2,25 0 2,-1 0-2,24-24 2,-1 24 8,-46 0-3,0 0 9,23 0 1,0 0-7,0 0-9,-23 0 15,-1 0 58</inkml:trace>
    </iact:actionData>
  </iact:action>
  <iact:action type="add" startTime="82031">
    <iact:property name="dataType"/>
    <iact:actionData xml:id="d25">
      <inkml:trace xmlns:inkml="http://www.w3.org/2003/InkML" xml:id="stk25" contextRef="#ctx0" brushRef="#br0">13358 5122 0,'47'0'88,"-23"0"-77,70 0-7,1 0 6,-48 0-3,47 0 1,24 0 0,-47 0 0,-47 0 0,-1 0 0,25 0-1,-25 0 10,1 0-1,-1 0 0,25 0-8,22 0 0,-46 0 0,70 0 0,1 0 0,-72 0 1,48 0-3,-24 0 5,-94 0 163,-47 0-165,-24 0-3,0 0 5,47 0-5,-47 0 4,71 0-4,-48 0 3,48 0-2,24 0 1,-48 24 0,71 0-1,-24-24 1,1 0 1,-25 0 7,25 23-8,-48-23 8,47 0-8,1 0 2,-24 0-4,23 0 9,95 0 98,70 0-105,25 24 0,117-24 0,-94 0 0,94 0 0,-118 0 0,24 0-1,-118 0 2,-24 0-1,-94 0 160,-1 0-160,-46 0 0,23 0 0,-23 0 0,47 0 1,-24 0-2,47 0 2,1 0-2,-25 0 2,25 0-2,-48 0 3,24 0-4,0 0 4,-24 0-5,0 0 4,0 23-1,24-23-1,-24 0 2,48 0 79,-1 24 64,0-24-137,1 0 11,-1 0 149,-23 0-136,23 0-31,1 0 32,-24 0-15,23 0 22,0 0 10,48 0 215,47 0-255,-48 0-10,48 0 0,-47 0 3,-1 0 21,25 0-8,-25 0-15,48 0 1,0 0-2,-24 0 2,47 0-1,-46 0 0,-1 0 9,-24 0-9,1 0 71,23 0-71,-23 0 0,-1 0 16,-46 0 103,-72 0-119,-23 0 0,0 0 1,-23 0-2,23 0 2,71 0-1,-1 0 0,1 0 0,24 0 56,-1 0-54,0 0-4,-23 0 4,24 0-5,-1 0 6,-23 0 67,23 0-62,1 0 8,-25 0-16,25 0 88,-24 0-88,23 0 0,0 0-1,1 0 10,46 0 111,95 0-118,0 0-5,48 0 5,-1 0-4,-47 0 2,71 0 1,-24 0-1,-94 0 0,-48 0 0,1 0 0</inkml:trace>
    </iact:actionData>
  </iact:action>
  <iact:action type="add" startTime="86167">
    <iact:property name="dataType"/>
    <iact:actionData xml:id="d26">
      <inkml:trace xmlns:inkml="http://www.w3.org/2003/InkML" xml:id="stk26" contextRef="#ctx0" brushRef="#br0">9323 2431 0,'47'24'128,"94"47"-121,1 23 2,-48-47-2,48 24 2,-48-24-1,48 48-1,-71-72 1,-24 25 1,-23-25 15,-24 1-17,0-1 2,0 1-1,0 0 1,0-1-2,0 48 2,0-24-2,0-23 3,0 47-3,0-48 1,0 24-2,0 24 5,-48-24-4,48 1 17,-23-48-17</inkml:trace>
    </iact:actionData>
  </iact:action>
  <iact:action type="add" startTime="87839">
    <iact:property name="dataType"/>
    <iact:actionData xml:id="d27">
      <inkml:trace xmlns:inkml="http://www.w3.org/2003/InkML" xml:id="stk27" contextRef="#ctx0" brushRef="#br0">13594 10457 0,'24'0'26,"-1"0"-9,-23 24-12,48-1 3,-1 1 7,47 0-6,-23-24-1,94 0 0,24 47-1,-24-24 2,-23 1-1,-1-24 2,1 0-4,-24 0 2,-24 0 0,-23 0 1,-24 0-2,24 0 2,-47 0-3,47 0 4,-48 0-3,24 0 4,1 0-7,-1 0 12,-24 0 57,-93 0 6,-96 0-69,1 0-3,47 0 2,-118 24-2,24-24 3,-24 23-4,47 25 3,47-1-3,-23-24 3,71-23 1,-1 24-4,72-24 82,46 0-8,72 0-72,23 0 0,0 0 0,47 0-1,-47 0 1,47 0 1,71 0-1,-71 0 0,71 0-1,-94 0 1,0 0 0,-24 0 1,-95 0-2,48 0 2,-165 0 87,-72 0-89,-93 0 2,-24 0-2,-24 0 1,71 0 1,0 0-1,71 0-1,70 0 1,72 0 1</inkml:trace>
    </iact:actionData>
  </iact:action>
  <iact:action type="add" startTime="90335">
    <iact:property name="dataType"/>
    <iact:actionData xml:id="d28">
      <inkml:trace xmlns:inkml="http://www.w3.org/2003/InkML" xml:id="stk28" contextRef="#ctx0" brushRef="#br0">24663 8828 0,'23'0'104,"25"0"-93,-1 0-7,71 0 6,0 0-4,23-47 3,-23 47-2,24-23 2,-24 23 1,0 0-4,-47 0 3,47 0-2,-71 0 1,71 0 0,-71 0 1,48 0-3,-25 0 3,25 0-1,-24 0 1,23 0-2,-23 0 2,0 0-2,-1 0 3,1 0-5,-24 0 5,48 0-4,-24 0 5,-24 0-6,47 0 3,1 0 0,-1 0 0,48 0 0,-24 0 1,-24 0-1,24 0 0,-47 0 0,47 0 0,-47 0 0,47 0-1,0 0 1,-24 0 0,24 0 1,0 0-2,-23 23 2,-25-23-1,1 24 1,24-24-3,-1 0 5,-47 0-6,24 0 6,-24 0-6,24 0 6,-47 0-6,46 0 4,25 0-2,23 0 2,-71 0-1,47 0-1,1 0 1,-24 0 8,-48 0-7,1 0-2,23 0 1</inkml:trace>
    </iact:actionData>
  </iact:action>
  <iact:action type="add" startTime="96167">
    <iact:property name="dataType"/>
    <iact:actionData xml:id="d29">
      <inkml:trace xmlns:inkml="http://www.w3.org/2003/InkML" xml:id="stk29" contextRef="#ctx0" brushRef="#br0">13995 1345 0,'-23'0'18,"-1"0"-13,1 0 4,-1 0-2,0 0 1,1 0 56,-1 0-48,1 0-7,-25 0 7,25 0 7,-1 0-13,1 0 7,-1 0 6,0 24 8,24 0-24,0-1 1,0 48 10,0-47-3,24 23-7,23-24 24,-23-23-23,-1 0-2,25 0 2,-25 0-3,48 0 5,0 0-6,-48 0 6,25 0-5,46 0 3,-70-23 6,46-24-8,-70-1 2,0 1 6,0 24-6,0-1-1,0-23 0,0 0 0,0-1 0,0 1 8,0-24-9,-23 71 2,-24 0-1,23-23 2,0 23-4,-23 0 3,24 0 45,-25 0-46,25 0 1,-48 23-1,47 1 0,-23 47-1,-24 0 2,48-48-2,-1 1 2,24 47-1,-71-24 0,48 0 15,23-23-14,0-1 15,0 1 2,47-24-21,24 0 6,0 0-5,-1 0 5,25 0-6,-48 0 2,24 0 2,23-47-2,-70 23 2,23-23 15,-47 23-17,0 1 9,0-25-8,0 25 1,0-1-1,0 1 0,-24-25-1,1 48 3,-24-23-3,-24 23 2,24 0 8,23 0-12,0 0 7,1 0-8,-1 0 7,1 0-5,-1 0 1,0 0 1,1 23 1,-1-23-1,1 48 0,-1-25 7,0 1-6,24-1-1,0 25-1,0-1 1,0 24 1,0-48-1,0 24 0,24 1 0,23-48 1,24 23-2,0-23 2,0 0-2,47 0 3,-71 0-4,71-71 5,-95 24-6,1 0 2,-24-24 3,24 0-3,-24 24 1,0 0 1,0 0-2,0 0 0,0-1 1,0 25 1,0-1-1,-24 24 1,-47 0-2,48 0 9,-1 0-8,0 0 1,-23 0-2,-47 0 9,70 0-6,-23 0-4,-24 47 4,24-23-5,0 23 12,23-23-2,1-1 2,23 1-10,0 0 18,0-1-18,0 1 25,70-24-15,-46 0-9,47 0 0,0-71 1,-48 0-3,24 0 4,-47-23-4,0 23 5,0 24-5,0-24 5,0-23 3,-47 94 1,24 0-7,-1 0-1,-23 0 2,23 0-2,1 0 2,-48 0-2,24 23 2,-24 48-2,0 0 2,24 0-1,23-1 8,24-46-7,0 23-3,0-23 4,0 0-2,0-1 38,24-23-22,-1 0-8,1 0 137</inkml:trace>
    </iact:actionData>
  </iact:action>
  <iact:action type="add" startTime="102359">
    <iact:property name="dataType"/>
    <iact:actionData xml:id="d30">
      <inkml:trace xmlns:inkml="http://www.w3.org/2003/InkML" xml:id="stk30" contextRef="#ctx0" brushRef="#br0">21430 9891 0,'0'0'1,"0"-24"22,23 0-7,-23 1 0,47 23 24,-23 0-32,0-24 2,46 24-4,1 0 3,-24 0-2,48 0 3,-1-23-4,-23 23 3,47-48-3,-94 48 3,23 0-2,24-23 2,-48 23 7,48 0-9,-47 0 10,-1 0-10,1 0 2,-1 0-1,1 0-1,47 0 2,-24 0-1,0 0 0,48 0 0,-25 0 0,25 0 1,-48 0-2,24 0 2,0 0-3,-48 0 5,48 0-5,23 0 4,-70 0-5,70 0 4,1 0-1,-48 0 0,71 0 0,0 0 0,-24 0 0,24 0 0,0 0 0,-23 0 0,-48 0-1,24 0 1,0 0 1,-1 0-1,-22 0 1,46 0-3,-23 0 4,23 0-3,-23 0 2,47 0-3,-71 0 5,24 0-6,-47 0 5,23 0-3,-24 0 9,1 0-8,0 0 1,-1 0-2,24 0 1,1 0-1,-1 0 2,47 0-2,-47 0 10,-23 0-10,0 0 10,-1 0 15,24 0-23,-23 0 0,23 0-3,0 0 4,-23 0-5,0 0 6,-1 0 3,1 0 9,-1 0-14,25 0-1,22 0-1,48 0 1,24 0 1,-24 0-2,47 0 1,-47 0 0,0 0 0,-23 0 1,-72 0-1,25 0 1,-25 0-2,1 0 2,47 0-2,-1 0 2,48 0-3,48 0 6,-1 0-8,24 0 7,-24 0-5,0 0 4,0 0-4,-94-24 2,-47 24 0,-1 0 0,24 0 0,-23 0 15,0 0-14,23 0-1,47 0 0,24 0 0,0 0 0,0 0 0,-47 0 0,-24 0 0,24-23 1,-24 23-2,-23 0 8</inkml:trace>
    </iact:actionData>
  </iact:action>
  <iact:action type="add" startTime="107655">
    <iact:property name="dataType"/>
    <iact:actionData xml:id="d31">
      <inkml:trace xmlns:inkml="http://www.w3.org/2003/InkML" xml:id="stk31" contextRef="#ctx0" brushRef="#br0">4956 12440 0,'24'0'63,"23"-23"-54,-23 23-1,23 0 0,47 0-1,-70 0 2,70 0-1,-46-24 0,-25 24 0,48 0 1,0 0-2,0 0 9,-1 0-1,-46 0-4,70 0-5,1 0 4,-24 0-4,-1 0 1,25 0 2,-1 0-2,-47 0 2,24 0-1,-24 0 0,1 0 0,-25 0 0,1 0 0,-1 0 0,1 0-1,0 0 1,23 0 1,-23 0-1,-1 0-1,48 0 3,23 0-3,-70 0 2,47 0-2,-24 0 2,0 0-2,-23 0 2,-1 0-2,48 0 9,-47 0-6,23 0-5,0 0 4,0 0-2,1 0 2,22 0-1,-22 0 0,22-24 0,-22 24 0,-25 0-1,48 0 2,0 0-1,-48 0 0,72 0 0,-1 0 0,-23 0 0,-24 0-1,48 0 3,-25 0-3,-22 0 2,46-23-3,-70 23 4,23 0-3,0-24 3,24 24-5,-24 0 4,47 0-1,1 0 0,-24 0 0,-1 0-1,25 0 2,-1-47-1,-23 47 0,0-24 0,0 24 0,-48 0 0,48 0 0,-24 0 0,24 0 0,0 0 0,0 0 0,-24 0-1,47 0 3,-23 0-3,23 0 2,-46-23-3,-1 23 5,-24-24-5,48 24 4,0 0-4,-47 0 1,46 0 1,1 0 0,-24 0 0,1 0 1,-25 0-2,48-24 2,-47 24-1,-1 0 0,1-23 104,-166-1-73,24 24-30,-47-23-1,47 23 0,0 0 0,0 0 0,0 0 0,0-48-1,47 48 2,24 0 0,-47 0-2,23 0 1,-47 0 0,23 0 1,-23 0-2,-47 0 3,0 0-5,23 0 5,1 0-3,23 0 2,0 0-2,23 0 3,25-23-5,22 23 4,-22 0-1,46 0-1,-70-24 2,-1 1-2,1 23 2,23 0-1,-23 0 0,-1 0-1,1 0 2,-24 0-1,71 0-1,-48-48 2,24 48-1,24 0 0,0 0 1,23 0-2,1 0 3,-1 0-4,1 0 4,-1 0 6,-23 0-2,23 0-6,-47 0-1,24 0 2,0 0-2,-24 0 2,-47 0-2,24 0 2,-24 0-2,94 0 2,-23 24-1,23-24-1,95 47 98,0-47-97,70 24-1,95 23 1,-47-47 0,24 24 1,23 23 0,0 0-2,23-23 1,-23-24-1,0 23 2,0-23-1,24 0 0,0 71 0,-24-71 0,0 0 0,-48 0 1,48 0-2,-70 0 2,-72 0-2,0 0 3</inkml:trace>
    </iact:actionData>
  </iact:action>
  <iact:action type="add" startTime="110463">
    <iact:property name="dataType"/>
    <iact:actionData xml:id="d32">
      <inkml:trace xmlns:inkml="http://www.w3.org/2003/InkML" xml:id="stk32" contextRef="#ctx0" brushRef="#br0">4414 5524 0,'-48'-24'16,"-46"24"-8,47 0 0,0 0 0,-24-24 0,47 24-1,-47 0 1,48 0 0,-72 0 1,48 0-1,0 0 0,-71 0 0,24 0 0,-48 0 0,48 0 1,-24 0-2,0 0 2,47 0-3,-24 0 4,48 0-3,0 0 0,0 0 1,23 0 0,-47 24 0,48-24 1,-24 24 7,-24-24-9,47 23 2,-23-23 0,0 0-2,23 0 1,-47 24 0,48-1 16,23 25 47,47-48-61,71 70-4,-24-46 3,24-24-1,95 24 0,-72-24 0,72 0 0,-48 0 0,-47 0 0,-24 0 0,-23 0 0,-24 0 0,-23-24 0,-24 0 0,0-23 8,0 0-8,0 0 24,24 23-23,-95 24 102,0 0-104,0-23 2,24 23-1,-47 0 0,70 0 1,0 0-3,-23 0 4</inkml:trace>
    </iact:actionData>
  </iact:action>
  <iact:action type="add" startTime="113039">
    <iact:property name="dataType"/>
    <iact:actionData xml:id="d33">
      <inkml:trace xmlns:inkml="http://www.w3.org/2003/InkML" xml:id="stk33" contextRef="#ctx0" brushRef="#br0">7387 5099 0,'0'-24'24,"0"-23"0,-23 23-9,-1 24 18,1-23-24,-1-1-2,24 0 2,-24 24 7,1 0-9,-1 0 4,1-23-6,-25 23 10,1-47-6,-24 47 7,48 0-8,-24 0 16,47-24-16,-24 24-1,0-24 2,1 1-1,-1 23-1,1 0 1,-1 0 1,-23 0-1,23 0 0,-23 0 0,0 0 1,0-24-2,-1 24 3,25 0-5,-1 0 5,0 0-3,1 0 3,-48 0 4,47 0-7,-23 0 1,0 0 1,0 0-1,-24 0 0,-23 0-1,23 0 9,24 24-7,23-1-1,0-23-1,1 24 1,23 0 1,-24-24-2,-23 23 2,23 1-2,-46-24 3,22 47-3,-46 0 1,70-47-1,-23 0 3,-47 47-3,70-23 2,1 0-2,-1-1 1,0-23 0,24 24 8,-23 0-9,23-1 2,0 1-2,-24-1 2,24 1 7,-23 47-9,-1-71 2,24 23-2,-24 25 2,24-25-2,-23 1 2,23 23-1,0 0 1,0 0 8,0-23-2,0 23 0,0-23-6,0-1-3,0 25 3,0-25-2,0 1 2,0 47-2,0-24 1,0-23 0,0 23 1,23-24-2,1-23 1,-24 24 41,0 0-32,24-1-10,23 1 3,0 23 6,-47-23-1,24-24-8,23 0 49,24 0-40,-48 0-8,48 0 0,-24 23-1,24-23 2,-47 0-1,23 0-1,-24 0 3,1 0-3,23 0 2,-23 0-3,-1 0 6,25 0-7,-1 0 4,0 0-2,47 0 1,-23 0-1,47-23 2,-47-1-2,-24 0 2,0 24-1,-23 0 0,23-23 8,1-1 7,-48 1-14,70-1-2,1 0 2,-47 24-1,70-70 0,-47 46 1,-23 24-3,23-24 4,24-47-4,-24 48 11,-23 23-8,-24-47-2,0 23 1,23-23-1,1 0 2,23-1-1,-23 1-1,-24 24 2,47-72-2,-23 1 9,-24 23 1,0 47-1,0-23-8,0 24 39,0-1-12,0 0-20</inkml:trace>
    </iact:actionData>
  </iact:action>
  <iact:action type="add" startTime="115152">
    <iact:property name="dataType"/>
    <iact:actionData xml:id="d34">
      <inkml:trace xmlns:inkml="http://www.w3.org/2003/InkML" xml:id="stk34" contextRef="#ctx0" brushRef="#br0">7364 6326 0,'47'0'96,"71"0"-89,0 0 1,0 0 0,47 0 1,-47 0-1,0 0 0,0 0 0,-47 0 0,-24 0 0,-23 0 0,-1 0-1,1 0 3,23 0 13,-23 0-7,-95 0 88,24 0-96,-24 0 1,-47 0-1,0 0-1,0 0 3,0 0-4,24 0 4,23 0-4,24 0 4,-1 0-4</inkml:trace>
    </iact:actionData>
  </iact:action>
  <iact:action type="add" startTime="117599">
    <iact:property name="dataType"/>
    <iact:actionData xml:id="d35">
      <inkml:trace xmlns:inkml="http://www.w3.org/2003/InkML" xml:id="stk35" contextRef="#ctx0" brushRef="#br0">14397 4084 0,'47'0'96,"-24"0"-78,-23 23-12,0 1 26,24-24 80,23 0-64,-23 0-41,-1 0 3,1-71-3,0 47 3,-1-46-4,1 22 4,-1 25 3,-23-1-3,0 1 4,0 70 371,-47 0-377,47-23 0,-23 23 0,-1-24 2,24 1 3,-24-24 36,1 0-41,-1 0 1,1 0-2,-25 0 2,-22 0 7,46 0-9,-23 0 9,0-24-8,47 1 0,-24-1 9,24 1-10,0-1 1,0 0 8,0-23-8,-47 0 16,47 71 128,0 46-144,23-22 0,1-1 0,23 47-1,-23-47 1,-24-23 0,0 0 9,0-1 7,23 1 23,1-24-35,0 0-7,-1 0 36,24 0-34,-47-24 1,24 1 0,23-1-1,-23-23 2,-1 23-2,1 24 3,0-71-4,-1 48 4,24-1-3,-47 1 9,24-1 0</inkml:trace>
    </iact:actionData>
  </iact:action>
  <iact:action type="add" startTime="127735">
    <iact:property name="dataType"/>
    <iact:actionData xml:id="d36">
      <inkml:trace xmlns:inkml="http://www.w3.org/2003/InkML" xml:id="stk36" contextRef="#ctx0" brushRef="#br0">24663 12322 0,'-24'0'16,"-23"0"-8,23-23 16,1 23-1,-1 0-13,1 0-3,-1 0 3,-47 0-4,24 0 5,0 0-6,0 0 2,-24 0 2,24 0 7,23 0-9,-23 0 10,0 0-9,-1 0 8,25 0-9,-24 0 2,23 0-2,-23 0 3,0 0-3,-1 0 2,25 0-3,-48 0 4,47 0 37,1 0-31,-1 0-8,1 0 0,-1 0-1,-23 0 2,23 0-2,1 0 2,-25 0-2,25 0 2,-1 0 7,-23 0-7,23 0 6,1 0-8,-1 0 4,1 0-6,-25 47 5,25-47-3,-1 0 3,1 0-4,-25 0 4,25 0 5,-1 0-1,-23 0 2,23 0 56,1 0-54,-1 0 21,1 0-12,-1 0-22,-23 23 19,23-23-16,1 0 7,-25 0-6,25 0 7,-1 0-9,1 0 1,-1 0 0,0 0 0,-23 0 9,24 0-9,-1 0 15,-23 0-13,23 0 7,1 0-1,-1 0-11,0 0 4,1 0-1,-48 0 7,47 0-6,-23 0-1,24 0 0,-48 0 16,47 0-1,1 0-15,-1 0 0,0 0 9,-23 0-8,24 0-2,-1 0 2,0 0-2,-23 0 18,24 0-2,-1 0 9,0 0-8,1 0-8,-1 0-8,1 0 0,-1 0 7,0 0-6,1 0 31,-24 0-23,23 0 7,0 0-18,1 0 10,-1 0-7,1 0 6,-25 0 34,25 0-32,-1 0 14,-23 0-5,23 0 27,1 0-36,-1 0-9,1 0 8,-1 0-8,-23 0 8,23 0-8,1 0 24,-25 0-23,25 0 7,-1 0-9,1 0 9,-1 0-6,0 0-4,-23 0 9,24 0-5,-1 0 5,0 0 1,1 0 0,-1 0 8,1 0 9,-1 0 37,0 0 466,1 0-519,-24 0 39,-1-23-8,25 23-32,-1 0-1,1 0-6,-1 0-1,0 0 0,1 0-1,-1 0 3,-23 0 4,23 0 6,-23-24-16,24 24 7,-1 0-5,-23 0 3,0-23-3,-24 23 3,47 0-2,-117-48 1,70 48 8,-24 0-7,72-23-1,-72 23-1,25 0 2,-25 0-2,48 0 2,-71 0-2,24 0 1,-1 0 2,48 0-3,-47 0 1,-1 0 0,72 0 1,-48 0-2,24 0 3,-24 0 7,0 0-5,47 0-4,1 0 1,-48 0-1,47 0 0,-46 0-1,46 0 2,-23 0-1,0 0-1,-1 0 2,1 0-2,-47-24 1,47 24 1,-24 0-2,-47-71 2,23 71-1,1 0 0,47 0 1,-71 0-3,23 0 5,-23 0-5,-47-23 4,71 23-4,-1 0 3,25-24-2,-1 24 1,0 0 0,-24 0 0,72 0-1,-48 0 2,24 0-1,-24 0 0,24 0 0,-24 0-1,-23 0 2,46 0-2,-46 0 1,47 0 0,0 0 1,-24 0-2,47 0 3,-47 0-3,24 0 8,0 0-5,23 0 6,-23 0-9,0 0 3,-24 0-4,48 0 2,-72 0 0,48 0 0,-24 0 0,-23 0 0,47 0 0,-24 0 0,0 0 0,24 0-1,0 0 10,23 0-9,0 0 15,-23 0-14,24 0-1,-1 0 1,-23 0-2,0 0 2,-24 0-2,47 0 2,-70 0-2,70 0 1,-23 0 0,0 24 0,23-24 8,1 23 56,23 1 0,47-24-45,0 0-23,24 0 5,23 0-1,1 0-1,23 0 2,47 0-2,-24 0 1,-46 0 1,23 0-1,-47 0-1,-48 0 1,24 0 1,-23 0-2,0 0 1,23 23 1,-24 1-2,48 0 2,24-1-2,70-23 3,0 24-3,24 23 2,-24-47-2,0 0 3,0 0-5,-46 0 6,-72 0-6,0 0 4,0 0-2,-23 0 10,-1 0-10,25 0 1,46 0 0,-23 0 1,94 0-2,0 0 2,0 0-2,24 0 2,24 0-2,-95 0 2,-24 0-2,-70 0 3,-1 0-4,1 0 67</inkml:trace>
    </iact:actionData>
  </iact:action>
  <iact:action type="add" startTime="132631">
    <iact:property name="dataType"/>
    <iact:actionData xml:id="d37">
      <inkml:trace xmlns:inkml="http://www.w3.org/2003/InkML" xml:id="stk37" contextRef="#ctx0" brushRef="#br0">14680 1298 0,'0'-23'64,"-71"23"-55,-47 0-2,0 23 1,-71 48 0,71-47 1,-23 23-2,23-24 3,-24 1-3,24-24 1,0 24-2,0-24 4,0 0-4,24 0 4,23 0-3,0 0 0,0 0 1,24 0 1,-47-24-2,70 24 2,24-24-1,0 1 8,0-24-8,0-1 0,0 25 0,0-24 0,0-1-1,0 1 2,0 24-1,0-25 0,0 25-1,0-48 3,47 0-3,-23 0 2,94-23-3,-47 47 5,70-1-5,-94 1 3,24 24-3,-24 23 2,-23-24 0,0 24 1,23 0 7,-24 0-8,1 0-1,23 0 10,-23 0-1,47 47-9,23 48 1,24 23 1,0 23-1,-24 1 0,-23-71-1,47 23 3,-47-23-4,-47-24 5,-24-23-5,0 23 26,0-23-25,0-1 10,0 48-10,-48-24 2,1 24-1,24-47 0,-25-1 1,1 24-2,-24-23 3,48-24-3,-48 24 0,0-24 0,24 0 3,0 0-4,-24 0 4,0-48-4,0 25 5,24-24-5,-24-1 4,24 25-3,0-48 2,23 24-2,-23-71 0,0 47 0,23 24 2,24 0-2,-23-1 2,23-22-1,0 46-1,0-47 2,0 24-1,0 0 0,0 23 0,23-47 0,25 24 0,93 23 0,-94-23 0,95 0 1,-71 47-2,0-24 2,23-23-2,-23 47 2,47 0-2,-71 0 4,71 0-6,-24 0 4,1 0-2,-48 0 2,0 0-3,-23 0 2,-1 0 1,25 24-1,-25-1 0,-23 1-1,24 0 1,-24 70 1,0-47-1,0 0-1,0 24 2,0 0-1,0-24-1,0 1 1,0 22 2,0-46-4,-24 0 4,-94-24-3,24 0 2,-24 0-2,71 0 3,-71 0-5,23 0 5,-23 0-3,24 0 1,23-48 0,0 1 0,24 47-1,0 0 1,0-47 1,-1 0 7,48 23-8,-23 24 0,23-47 0,0 23 0,-24 1 0,24-1 0,0 0 0,0-46 1,0 22-3,0-46 4,47 94-4,-23-24 4,47-23-4,23 24 5,-23-1-5,0 24 3,0 0-3,-1 0 3,-22 0-2,-25 0 1,48 0 0,-47 0 1,23 0-1,-24 0-1,25 47 2,-25 48-1,-23-72 0,47 72-1,-47 46 2,0-94-1,0 72 0,0-49 0,-23 25 0,-24-48 0,-1 24 1,-22-71-2,22 0 2,-22 0-2,70-24 57,0 1-56</inkml:trace>
    </iact:actionData>
  </iact:action>
  <iact:action type="add" startTime="137471">
    <iact:property name="dataType"/>
    <iact:actionData xml:id="d38">
      <inkml:trace xmlns:inkml="http://www.w3.org/2003/InkML" xml:id="stk38" contextRef="#ctx0" brushRef="#br1">13736 1416 0,'23'0'136,"143"0"-129,-48-23 2,47-25-1,-94 48-1,23-47 2,-47 47-1,-141 0 192,-1 0-192,-46 0 1,23 0-2,-47 0 2,47 0-2,23 0 2,48 0-2,-24 0 2,118 0 150,-23 0-149,0 0 6,-1 0-10,1 0 5,23 0 49</inkml:trace>
    </iact:actionData>
  </iact:action>
  <iact:action type="add" startTime="139423">
    <iact:property name="dataType"/>
    <iact:actionData xml:id="d39">
      <inkml:trace xmlns:inkml="http://www.w3.org/2003/InkML" xml:id="stk39" contextRef="#ctx0" brushRef="#br1">12674 2714 0,'0'-23'24,"-47"-24"7,-71 47-21,47 0-3,24 0 3,-48 0-4,72 0 9,-25 0-6,48 23 79,71 72-81,71-72 3,23 25-4,71 22 3,-71-46-2,-23-24 3,-71 0-4,-48 0 4,1 0 12,-48 0 11,-70-24-25,47 1 8,23 23-9,0 0 2,1 0 30,-24 0-22</inkml:trace>
    </iact:actionData>
  </iact:action>
  <iact:action type="add" startTime="140239">
    <iact:property name="dataType"/>
    <iact:actionData xml:id="d40">
      <inkml:trace xmlns:inkml="http://www.w3.org/2003/InkML" xml:id="stk40" contextRef="#ctx0" brushRef="#br1">14090 2596 0,'0'0'0,"-47"0"17,23-23-10,-70 23 2,-1-24-3,72 24 5,-48 0-5,24 0 3,23-23-3,0 23 2,1 0 0,-1 0 0,1 0 9,-1 23-10,0 1 2,-46 47 6,22-24-6,48-24-1,-47 48-1,24-23 2,-1-1-1,24 0 0,0 24-1,0 23 1,0-70 1,0-1-2,0 48 4,0-47-5,24-1 4,23-23-4,0 0 4,24 0-5,-24 0 5,0 0-3,0 0 0,48 0 1,-1-47 1,24 0-1,0-47 0,-23 46 2,46-46-4,-46-24 4,-48 71-4,24-24 3,-48 71-2,-23-24 1,0-23-1,0 23 20,0 1-11,-23-24-11,-25 47 6,-70-48-6,24 48 6,-48 0-5,-23-23 2,0-48-1,47 71 2,0 0-1,24 0 0,46 0 0,25 24 0,-1-1 0,-23 48 16,47-47-8,-24 23-8,24-24 8,0 1 40,48-24-40,-1 0-8,0 0 0</inkml:trace>
    </iact:actionData>
  </iact:action>
  <iact:action type="add" startTime="141863">
    <iact:property name="dataType"/>
    <iact:actionData xml:id="d41">
      <inkml:trace xmlns:inkml="http://www.w3.org/2003/InkML" xml:id="stk41" contextRef="#ctx0" brushRef="#br1">13995 2148 0,'0'0'2,"-23"0"5,-48 0-1,24 0 4,-24 0-3,24 47 1,-24 48-1,47-25 1,1 25 2,23-48-3,-47 24 0,47-24 1,0-23 1,0-1 87,47-46-89,-24 23 4,25-71-6,-1-24 5,-24 48-4</inkml:trace>
    </iact:actionData>
  </iact:action>
  <iact:action type="add" startTime="142544">
    <iact:property name="dataType"/>
    <iact:actionData xml:id="d42">
      <inkml:trace xmlns:inkml="http://www.w3.org/2003/InkML" xml:id="stk42" contextRef="#ctx0" brushRef="#br1">14184 1157 0,'0'0'2,"-47"0"11,-24 0-6,24 47 2,23-47-1,-46 23 0,46-23-1,-23 24 1,0 0 1,23-24 46,24 23-46,-24 1 0,24 23-2,0 0 1,0 0 7,0-23-6,0 0 15,0 23-17,0-24 9,24-23-7,0 0-1,23 0 0,0 0 0,-23 0-1,-1 0 3,1 0-3,-24-70 9,0 46-7,0-47-3,0 48 5,0-1 5,0-23-3,0 23 19,-47 24-23,-24 0-1,47 0 0,-23 0 0,23 0 63,1 0-52,23 71-13,-24-71 5,24 47-7,0-23 5,0 23-1,0-23 1,0-1-3,0 1 3,47-1-1,24-23 0,24 0 0,-1 0 0,0 0 0,-46-23 0,-1-1 0,-24 1 0,-23-1 16,0 0-15,0-23-1,0 0 8,0 23-9,0 1 3,0-1-3,-23 1 3,-1-1-6,-23 24 12,23 0-8,-46 0 0,22 0 1,-22 0 7,46 0 0,-23 0-8,23 0 16,1 0-16,23 24 0,0-1 7,0 1 50,23-24-56,1 0-2,47 0 9,-71-24-1,0 1-6,0-1-1,0 0 16,0 1-16,0-24 7,-24 47 2,0 0-10,1 0 9,-1 0 41,24 23-16,0 1 70</inkml:trace>
    </iact:actionData>
  </iact:action>
  <iact:action type="add" startTime="145023">
    <iact:property name="dataType"/>
    <iact:actionData xml:id="d43">
      <inkml:trace xmlns:inkml="http://www.w3.org/2003/InkML" xml:id="stk43" contextRef="#ctx0" brushRef="#br1">14090 2313 0,'0'0'2,"-24"0"4,1 0 5,-25 0-6,25 0 3,-1 0 15,-23 0-14,23 0 7,-23 0-9,0 0 2,-24 0-1,48 0 0,-72 0 0,48 0-1,-24 0 1,-23 0 1,23 47-1,0-23-1,0 0 10,24-1-8,0 1 7,23-24 1,1 23-11,23 25 4,-24-25-5,1 1 12,-1-1-10,0 25 9,24-25-7,-47 1-2,47-1 1,0 1 8,0 0 1,0 47-10,24-48 19,-1 1-20,25-24 4,-1 0-3,24 0 2,23 0-2,24 0 2,47 0-2,-47 0 1,71 0-1,-71 0 2,0 0-1,0-24 0,-94-23 0,23 23-1,-24 1 10,-23-25 15,0 1-16,-47 0-8,24 23 0,23 1 1,-48-1-3,25 1 4,-24-1-4,-1 24 5,1-24-5,-24 24 4,1 0-4,46 0 3,0 0-2,-23 0 0,24 0 10,-1 0-9,-23 0 0,-24 48 0,24-1 0,23 24 0,-23-48 0,0 72 0,47-72-1,0 25 2,-24-25-1,24 48 0,0-24 9,0-23-10,0-1 2,0 1-2,0 0 3,47-24 6,24 0-10,-47 0 3,70-24-3,-70 24 3,23-24-1,0 1 0,48-48-1,-48 47 1,0 1 1,-23-1-1,-1 1 1,24-72-2,-23 48 1,-24-24 0,0 0 1,0 24-2,0 23 1,0-23 0,0 0 1,0 23-2,0 1 3,0-1-4,-24 24 4,-23 0-4,24 0 3,-48 0-2,47 0 2,-47 0 6,48 0-7,-24 47 0,-24 1 0,24-25-1,-24 48 3,71-47-3,-24 23 1,-23 47-1,47-70 2,0 23-2,0 0 2,0-23-1,0 0 1,24-24 85,-1 0-77,1-24-9</inkml:trace>
    </iact:actionData>
  </iact:action>
  <iact:action type="add" startTime="148863">
    <iact:property name="dataType"/>
    <iact:actionData xml:id="d44">
      <inkml:trace xmlns:inkml="http://www.w3.org/2003/InkML" xml:id="stk44" contextRef="#ctx0" brushRef="#br1">23884 12369 0,'0'-23'88,"-24"23"-79,1 0-3,-48 0 5,47-24-6,1 1 6,-24 23-6,23 0 6,0 0-5,-23 0 3,24 0-2,-1 0 1,-23 0 0,23 0-1,-47 0 2,48 0-2,-24 0 2,-24 0-1,47 0 0,-23 0-1,23 0 2,1 0-1,-24 0 0,23 0-1,0 0 3,1 0-3,-1 0 2,-47 0 8,1 0 0,46 0-12,-47 0 4,48 0-2,-1 0 8,-23 0-6,23 0 22,1 0-14,-1 0-9,0 0 0,-23 0 0,-24 0-1,24 0 1,-24 0 1,24 0-1,24 0 0,-1 0 1,-23 0-2,23 0 3,1 0 5,-25 0-9,25 0 5,-48 0-6,24 0 4,-24 0-2,-23 0 2,23 0-1,0 0 0,-23 0-1,46 0 2,-46 0-1,23 0 0,48 0 0,-48 0-1,24 0 1,-24 0 1,-47 0-1,94 0 0,-70 0 0,-1 0 0,25 0 1,-1 0-3,0 0 4,0 0-4,0 0 5,1 0-5,46 0 3,-47 0-3,24 0 4,-24 0-4,-23 0 3,23 0-2,0 0 2,-23 0-2,-1 0 2,48 0-2,0 0 1,0 0 1,23 0-2,1 0 2,-1 0 7,0 0-9,1 0 3,-24 0-2,-1 0 0,1 0-1,-24 0 2,24 0-2,-24 0 3,-23 0-4,70 0 4,-46 0-4,-1 0 2,24 0-1,-48 0 2,48 0-1,-24 0 0,-23 0 0,23 0-1,-47 0 2,24 0-1,-24 0 0,47 0 0,-47 0 0,23 0 0,25 0-1,-1 0 1,-24 0 1,48 0-1,-71 0 1,47 0-2,-23 0 2,-24 0-3,0 0 5,-47 0-5,47 0 2,23 0-1,-23 0 1,24 0 0,70 0 0,-47 0 0,1 0 1,46 0-1,-23 0 0,-24 0-1,24 0 1,-48 0 1,1-24-1,0 24 1,46 0-2,-46 0 2,23 0-2,48 0 2,-48 0-3,47 0 5,1 0 5,-1 0-11,-23 0 6,-24 0-5,47 0 9,-46 0-5,22 0 4,25 0-6,-1 0 1,1 0 15,-1 0-9,0 0 2,1 0-10,-72 0 10,25 0-1,-1 0-7,47 0-2,1 0 2,-25 24-3,25-24 5,-1 0-5,1 0 9,-25 0-6,25 0-1,23 23 0,-24-23-1,-47 0 2,24 24 6,24-24-6,-1 0 14,0 0 2,1 0-9,-24 0-9,-1 47 4,1-47 5,-24 0 0,24 0-2</inkml:trace>
    </iact:actionData>
  </iact:action>
  <iact:action type="add" startTime="152503">
    <iact:property name="dataType"/>
    <iact:actionData xml:id="d45">
      <inkml:trace xmlns:inkml="http://www.w3.org/2003/InkML" xml:id="stk45" contextRef="#ctx0" brushRef="#br1">9629 13337 0,'-23'-23'72,"-1"23"-65,-70 0 2,23 0-2,47 0 1,-46 0 0,22 0 1,1 0-2,24 0 2,-48 0-1,24 0-1,-48 0 1,72 0 1,-72 0-1,24 0 0,24 0 0,-24 0-1,24 0 2,-24 0-1,1 0 1,22 0-2,-22 0 3,22 0-4,-70 0 4,24 0-4,-24 0 2,0 0 0,-47 0-1,47-24 1,-71 24 0,24 0 1,47 0-1,0 0 0,23 0-1,48 0 1,0 0 1,23 0-2,-23 0 2,24 0-1,-48-24-1,24 24 2,-48 0 8,71-23-10,-70 23 3,0 0-5,46-47 6,-22 47-6,22-24 7,1 24-7,24 0 5,-48 0-5,47 0 3,-47 0 8,24 0-8,-24 0 0,24 0 0,-71 0 0,47 0 1,-47 0-1,24 0-1,-24 0 1,24 0 0,23 0 0,0 0 1,47 0-1,-23 0 1,0 0-2,0 0 3,23 0 6,1 0-11,-25 0 7,1 0-7,0 0 6,0 0-6,-24 0 3,47 0-1,-46 0 2,46 0-1</inkml:trace>
    </iact:actionData>
  </iact:action>
  <iact:action type="add" startTime="154287">
    <iact:property name="dataType"/>
    <iact:actionData xml:id="d46">
      <inkml:trace xmlns:inkml="http://www.w3.org/2003/InkML" xml:id="stk46" contextRef="#ctx0" brushRef="#br1">26032 12464 0,'0'-24'48,"23"1"-22,1 23-20,-1 0 2,25 0-1,22 0 1,1 0 0,0 0 1,0 0-1,47 0 0,-24 0-1,24 0 2,-23 0-1,-24 0 0,-1 0-1,1 0 2,-47 0-1,47 0 0,-48 0 1,72 0-2,-25 0 2,1 0-2,0 0 2,47 0-3,0 0 5,-24 0-5,1 0 2,-1 0-1,-23 0 1,0 0 0,-24 0 0,0 0 0,0 0 1,48 0-2,-24 0 1,23 0 0,24 0 1,-47 0-2,23 0 2,-23 0-1,-24 0 0,24 0 1</inkml:trace>
    </iact:actionData>
  </iact:action>
  <iact:action type="add" startTime="171446">
    <iact:property name="dataType"/>
    <iact:actionData xml:id="d47">
      <inkml:trace xmlns:inkml="http://www.w3.org/2003/InkML" xml:id="stk47" contextRef="#ctx0" brushRef="#br1">14609 15651 0,'24'0'121,"-1"0"-89,1 0-17,-1 0-7,25 0 0,-1 0 1,24 0-2,-24 0 2,47 0-2,-47 0 2,1 0-2,22 0 2,-46 0-1,47 0 1,-48 0-3,25 0 4,-1 0-4,-24 0 5,48 0-5,-24 0 4,1 0-4,-25 0 3,1 0-2,-1 0 9,1 0-8,0 0 8,23 0-8,-24 0 0,25 0-1,22 0 2,-22 0-2,-1 0 2,24 0-2,-48 0 17</inkml:trace>
    </iact:actionData>
  </iact:action>
  <iact:action type="add" startTime="172823">
    <iact:property name="dataType"/>
    <iact:actionData xml:id="d48">
      <inkml:trace xmlns:inkml="http://www.w3.org/2003/InkML" xml:id="stk48" contextRef="#ctx0" brushRef="#br1">8756 6114 0,'0'47'96,"-71"-23"-88,-47-1 2,-23 1-4,23 23 4,23-23-4,1-1 4,23-23-5,0 24 4,-47 23 0,24-23 5,47-1-5,0-23-1,-24 24 0,0 23 0,24-47 0,-48 24-1,25-1 2,-48 1-1,0-24 0,-48 0 0,-22 0-1,70 0 2,-48 0-1,1 0 1,-24 0-2,24 0 3,0 0-5,47 0 6,0 0-5,23 0 3,1 0-3,70 0 3,1 0-1,-24 0 0,23 0 41,0 0-34,1 0 0</inkml:trace>
    </iact:actionData>
  </iact:action>
  <iact:action type="add" startTime="174623">
    <iact:property name="dataType"/>
    <iact:actionData xml:id="d49">
      <inkml:trace xmlns:inkml="http://www.w3.org/2003/InkML" xml:id="stk49" contextRef="#ctx0" brushRef="#br1">16568 2360 0,'0'0'2,"0"-23"3,0-1 11,-24 24-7,1-23-1,-1 23 1,0-24-3,1 0 4,-1 24-3,1-23 3,-1 23-4,-23-24 10,23 24-9,-47-23 2,24 23-2,24-24 2,-25 24-2,25 0 1,-24 0 10,23 0-12,24-24 10,-24 1-7,-23 23 6,24 0-7,-48 0 1,47-24-2,1 24 3,-25 0-3,25-23 2,-1 23 7,-23 0 0,23 0 23,-23 0-32,0 0 1,-24 0 0,24 0 1,-24 0-2,-23 0 1,70 0 0,-23 0 8,23 23-7,-23 1 31,24-1-9,-25 25-21,25-48-3,23 23 9,-24 48-9,1-71 1,23 24 8,-24-1-7,24 1 7,0 23 0,-24 0-9,24-23 2,-23 23-1,-1-47-1,24 47 3,0-23-3,0-1 2,-23 1 7,23 0-9,0 23 25,0-24 8,0 1-8,0 0-8,0-1 0,0 1 1,0 0 8,0 23-17,23-47-10,-23 23 10,24-23-1,-1 0 10,1 24-18,23 23 2,24-23 6,23-1 2,-46 1-2,-1 0-4,24-24 5,-48 23 0,1-23-9,-1 0 3,25 0 5,-1 24 0,0-24-8,47 47 9,-70-47-9,23 0 1,-23 0 0,23 0 8,-23 0-7,-1 0 6,24 0-6,-23 0 7,0 0-7,-1 0-2,1 0 3,-1 0-5,48 0 44,-47 0-25,47-24-17,-1 1 1,-22-1 1,-1 1-1,24-1 2,-48 0-2,24 1 3,-23-1 0,0 1-4,-1-1 3,1 0-3,-1 1 8,1-1-4,0 1-5,-1-1 10,1 0-6,-1 1-3,-23-1 3,48-23-5,-48 23 11,0 1 0,0-1-1,0 0 10</inkml:trace>
    </iact:actionData>
  </iact:action>
  <iact:action type="add" startTime="176822">
    <iact:property name="dataType"/>
    <iact:actionData xml:id="d50">
      <inkml:trace xmlns:inkml="http://www.w3.org/2003/InkML" xml:id="stk50" contextRef="#ctx0" brushRef="#br1">8921 5453 0,'-23'23'57,"23"25"-47,-47-1-5,-1 47 5,25 1-3,-24-1 2,47-47-3,0 48 3,0-24 6,0-48-7,0 48 0,23-24 0,1-47 1,47 0-2,-1 0 2,-22 0-1,-1 0 0,0 0-1,-23 0 2,-1-23 0,1-25-3,-24-22 5,0-25-5,47 72 4,-47-48-4,0 23 4,0 1-5,0 24 6,0-1-5,-24 24 3,1 0 6,-24-47-7,-24 47 7,47 0-6,-47 0-1,24 0 0,0 0 0,0 0-1,-24 47 1,0 0 1,24-23-2,23-1 2,1 1 0,23 0-2,-24-1 2,24 25-2,0-25 8,0 1 1,24-24-5,23 47-6,0-47 13,-23 0-11,23 0 0,-47-24 2,47 1-1,-47-1 16,24 1-17</inkml:trace>
    </iact:actionData>
  </iact:action>
  <iact:action type="add" startTime="183119">
    <iact:property name="dataType"/>
    <iact:actionData xml:id="d51">
      <inkml:trace xmlns:inkml="http://www.w3.org/2003/InkML" xml:id="stk51" contextRef="#ctx0" brushRef="#br1">12674 2549 0,'0'-23'24,"0"-1"-1,0-23 58,-47 23-66,23 24 9,0 0-16,1 0 1,-1 0-1,1 0-1,-25 0 1,25 0 0,-1 0 9,-23 0 0,23 0-9,-23 0 26,0 47-14,47-23-9,-24 0 11,1-1-15,23 1 10,0-1-9,0 1 8,-24 0-9,24-1 10,0 1-2,0-1-6,0 1 38,0 0-29,24-24-11,-24 23 3,47-23-5,24 0 3,-48 24 1,1-24 6,23 0-6,-23 0 30,-1-47-22,-23-1-1,24 25-8,0-24 2,-24 23-5,23 0 5,-23 1 6,0-24 1,0 23-2,0 0-8,0 1 9,0-1 24,0 1-25,-23 23 9,-1 0-16,-23 0 1,23 0-2,-23 0 2,-47 0-2,70 0 3,0 23-3,-46 1 3,22-1 5,1 25-9,47-25 10,0 1 8,0-1-15,-23-23-1,23 24-1,0 23 1,0-23 8,0 47-8,0-48 2,0 48-3,0-24 1,0 48 1,47-48-2,-24 0 2,25-23-2,-1-1 3,-24-23 6,1 0-10,0 0 9,-1 0-5,1 0-4,-1 0 3,1-47-2,0 0 1,-1 0 1,1 23-2,-1-23 1,1 0 1,-24-24 2,24 47-7,-24-47 5,0 24-1,0 24 0,0-1-1,0 0 2,0-23-1,0 24 2,-24-1-4,0 0 4,1-23 6,-1 47 13,1 0-5,-25 0-7,1 0-9,24 0 0,-48 0 0,47 0 0,-47 0-1,24 0 2,-24 0-2,48 0 2,-48 0-1,47 0 0,1 24 0,-24-1 1,47 1 24,-24 0-27,24-1 4,-24 1-5,24-1 8,0 1-9,0 47 12,0-48-8,48 48 0,-25-47-1,1 0 2,23-1-2,24 1 3,-48-1-3,72 1 1,-72-24 0,25 0 0,-1 0 0,24 0 0,-24 0 0,24 0 1,-24-24-3,24 1 5,-1 23-5,1-24 4,0-23-4,-71 23 4,24 1-4,-1-1 10,-23 0-7,0 1-3,0-48 2,0 47 1,0-23-1,0 24 0,0-25 0,-47-22 0,47 46-1,-24 0 2,-46 24-1,46-23 0,-23-1 0,0 1 7,-24 23-5,24-24 6,23 24-9,0 0 41,1 0-32,-1 0-8,-23 0 1,-47 71 6,70-48-7,0-23 0,-23 71-1,24-71 2,-1 47-1,-23 24-1,23-71 11,1 47-12,23 1 4,0-1 21,0-24-12,0 1-6,0 23-6,0-23 9,23 0-7,1-24-1,23 23 0,24 24-1,-24-23 2,71-24-2,-71 0 1,48 0 1,-48 0-1,0 0 0,0 0 8,-47-24 1,24 1-11,-24-1 5,0 1-5,0-1 3,0-23 9,0 23-13,0 0 19,0-23-17,0 0 2,0-24 7,-47 24 0,-1 23-9,48 1 2,-70 23-1,46 0 8,0-24-9,1 24 3,-1 0 6,1 0-10,-1 0 10,0 0-5,1 0-5,-1 0 3,1 0-2,-1 47 0,-47-23 2,24 23-2,0-23 2,-24 47 0,71-48-1,0 24-2,0-23 3,-24 0-2,24-1 2,0 1 6,0 0 19,0-1-28,48 24 3,-25-23-1,72 0 2,-25-1-4,-22-23 4,-1 0-4,0 0 5,24 0 17,-71-23-20,0-1 8,0-23-7,0 23-2,0 1 2,0-25-1,0 25 0,0-1 0,0-23-1,-24 23 3,24 1-4,0-1 4,-23 0-3,-25 1 2,1 23 8,24 0-11,-1 0 26,-23 0-8,23 0-16,1 0 0,-25 0 0,25 0 0,-24 0 8,-1 23-8,25 1-1,23 0 2,-24-1 15,24 1 15,0-1-30,24-23 7,-1 24-8,1 0 0,47-1 7,23-23-7,-47 0 0,24 0 0,-47 0 1,23 0-1,0 0 7,-23-23-5,-1-25-3,1 1 2,0 0 0,-24 0 3,23-48-1,-23 72 5,47-48-10,-47 47 11,0-23-7,0 24 12,0-25-7,-70 25-7,22 23 0,1 0 1,24 0-1,-1 0 0,-47 0 7,48 0 1,-25 0-7,1 0 15,24 0-9,-1 94 1,24-47 0,0-23-5,0 0-5,0 23 1,0-24 2,0 1-2,0 47 2,0-48-2,0 48 10,0-24-7,24-23-4,46 23 3,-22-47-3,-1 24 4,24-24-3,-24 24 5,0-24-4,-23 0 4,-1 0-3,24 0-2,-23 0 3,0 0-4,-1-71 10,24 0-1,-23 47-7,-24-23 4,0 23-3,0 1 11,0-24-13,0 23 18,0 0-17,-94-23 8,23 47-8,24-23 0,-48 23 0,48 0-1,0 0 4,0 0-5,-1 0 3,25 0 7,-24 0 0,23 23 7,0 1-15,24-1-1,0 1 10,0 0-10,0-1 2,0 1-1,0-1 1,0 48-3,0-47 8,0 23-9,0-23 6,71 23-4,0-47 3,0 24-3,-48-24-2,48 0 6,-47 0 1,-1 0-10,25 0 7,-25-24 10,-23 0-10,0 1 1,24-25-2,-24 25 0,0-1 0,0 1 6</inkml:trace>
    </iact:actionData>
  </iact:action>
  <iact:action type="add" startTime="195256">
    <iact:property name="dataType"/>
    <iact:actionData xml:id="d52">
      <inkml:trace xmlns:inkml="http://www.w3.org/2003/InkML" xml:id="stk52" contextRef="#ctx0" brushRef="#br1">16403 1416 0,'-24'-23'56,"0"23"-25,1 0 11,-1 0-10,-23 0-17,0 0 1,-24 0-9,24-48 9,23 48 0,1-23 24,-1 23-24,0 0 0,1 0-8,-1 0 0,1 0 1,-1 0-3,0 0 5,1 0 10,-1 23-10,1-23-5,-1 24 26,24 0 64,0-1-88,0 1 24,0-1-17,24 1 18,23-24-24,0 0-2,0 0 1,0 0 0,24 0-1,-47 0 2,47 0-1,-48 0 0,1 0 0,-1 0 0,1 0 0,-24-47 56</inkml:trace>
    </iact:actionData>
  </iact:action>
  <iact:action type="add" startTime="197512">
    <iact:property name="dataType"/>
    <iact:actionData xml:id="d53">
      <inkml:trace xmlns:inkml="http://www.w3.org/2003/InkML" xml:id="stk53" contextRef="#ctx0" brushRef="#br1">16544 2360 0,'0'0'4,"-71"0"0,-23 0 4,70-23-1,-46 23 1,46 0 2,-47 0-4,48 0 3,-1 0-2,-47 0 2,48 0-2,-48 0 2,24 0-2,-1 0 2,1 0-2,-24 0 3,48 0-5,-48 0 6,47 0-6,-23 0 3,24 0 0,-1 47 1,0-23 23,1-1-16,-1-23-8,24 24 0,0 23 0,0-23 0,0-1 8,0 1 0,0 23-6,0 0-4,0 0 3,0 1-2,0-25 3,0 25-5,0-25 6,0 1-5,0-1 2,0 1 39,24-24-31,47 0-7,23 0-2,-47 0 1,24 0 1,23 0-1,-46 0 0,-1 0 1,-24 0-2,25-47 2,-25 23-2,1 24 9,-24-47-6,23-24 5,1 24 7,-24 23-13,0 1 15,0-1-17,0 0 10,0-23-2,-24 24-6,-23-1-2,-24 24 2,1-24-2,22 24 2,-46 0-2,70 0 3,-23 0-4,24 0 5,-25 0-5,1 0 10,24 0-1,-1 0 2,0 24-9,24 0-1,0 23 10,-23 0-9,23-23 0,-24 46-1,24-46 2,0 0 7,0 23-9,0-23 10,0-1-9,0 1-1,0 23 3,24-23-4,70-1 4,48 24-3,-24-23 3,23 0-5,1-24 6,70 0-5,-141 0 2,47 0 0,-47 0 0,-47 0-1,23 0 10,-47-24-1,23 0-8,-23 1 8,0-24-9,0-1 2,0 25-1,0-24 0,0 23 0,0-23 0,0 23 7,0 0-5,0-23-3,-23 24 2,-95-25 6,0 25-8,-47-1 2,-1-23-1,96 47 0,-25 0-1,24 0 2,24 0-1,-24 0 0,48 0 0,-24 0 8,-1 0 0,1 47 1,24-47-9,-1 0 0,-47 24-1,48-1 2,-25 25-2,1-25 3,24 1-4,-1-24 10,0 23 0,1 1 16,23 47-9,0-47-6,23-1-9,25 48 0,-1-24 0,0 0 1,47-23-1,48 0-1,-71-24 2,47 0-2,-24 0 2,1 0-3,-72 0 5,1 0-5,47 0 4,-71-24-4,23 0 1,1-23 2,-24 24-2,47-25 2,-47 1-1,0-24-1,0 24 1,0-24 1,0 24-1,0-24 0,0 48 0,0-25 0,0 25 0,0-1 0,0 1 0,-71-25 0,48 48 0,-48 0 1,24-23-2,-24 23 9,47 0-6,-23 0-4,23 0 4,-70 0-4,47 0 2,-48 0-1,25 0 1,-25 0 1,24 23-2,-23 1 2,70 0-1,-23-24 1,0 23-1,23 1-1,1 23 1,23-23 0,0-1 8,-24 1-9,1 23 9,23-23-6,0-1-4,0 48 11,0 0-1,0-47-6,0-1-4,0 48 2,23-47 0,24-1 0,48 24 0,-24-47 0,-24 0 0,24 0 0,-1 0 0,-22 0 0,-1 0 0,-24-23 0,1 23-1,23-24 2,0-23-1,-47 23-1,95 1 3,-72-24-3,48-1 2,0-23-3,-71 48 4,47-1-4,-47-23 5,0 0 4,0 23 0,-23 1 9,-48-1-16,24 24-1,-24 0 2,0 0-2,47 0 2,-46 0-1,46 0-1,-47 0 2,24 0-2,0 0 9,23 0-5,-23 0 4,0 24-8,47-1 3,-24 1-5,1-1 6,-25 25-5,48-25 3,0 1-3,-23 23 3,23-23 7,0-1-8,0 1-1,0 0 1,0-1 0,47-23 1,24 0-1,47 0-1,-47 0 1,-1 0 1,1 0-1,-47 0 0,47 0-1,-24 0 2,-24-23-2,25-25 4,-25 25-5,-23-1 3,24 0-3,-24 1 5,23-24-5,-23 23 9,0 0-6,0-23 7,0 24-8,-47-1 0,-71 24-1,24 0 2,23 0-1,-23 0 0,-1 0-1,1 0 2,70 0 0,1 0-1,-25 0 0,25 24-2,-1 23 21,24-24-11,0 25-10,-23 22 10,23-22-9,0-1 1,0 0 1,0 0-2,23 1 2,24-25-2,48 24 2,-72-47 0,72 0-2,23 0 1,-24 0 0,1 0 0,-1-47 0,0 24 0,-70-25 0,47 1 1,-48 47-2,-23-23 1,48-25 0,-25 1 1,-23 23-3,0-23 10,0 24-4,0-25-7,0 25 4,0-1-3,-23-23 3,-119-47-2,-23 70 1,-24-70 2,-23 94-4,94-24 2,0 24 2,47 0-3,47 0 1,1 0 0,-1 24 1,-23-1 22,47 1-22,0-1-2,0 1 10,-24 47-9,24-48-1,0 48 3,0 24-4,0-72 2,0 48 0,0-47-1,24 23 2,-1-47-2,48 24 1,0-1 0,0-23 0,23 0 1,1 0-1,-1 0 0,-47 0 0,24 0 0,-47-47 0,-1 23 0,24 1 0,-47-1-1,24-23 3,0 0-3,-24-1 2,23 25-3,1-1 4,-24 1 69,-47 23-63,23 0-8,0 0 0,-23 0 0,24 0 0,-25 23 2,48 1-5,-47-1 4,47 25 15,0-1 1,0-24-18,47 1 2,24-24-2,24 0 1,-25 0-1,25 0 2,-24 0-2,-24 0 2,-24-47-2,1 23 2,-24-47-2,0 48 2,0-24-2,0-1 2,0 1-2,0 24 2,0-1 0,0 0-2,-47 1 2,-48 23-3,72 0 4,-24 0-3,-1 0 2,1 0-3,0 0 5,23 0-5,-46 23 3,46 1-2,0 0 1,-23 23 8,24-24-7,23 48 6,0 0 0,0-47-6,0-1-2,23 1 17,1-24-16,-1 0 0,72 0 2,-72 0-4,48 0 4,0 0-4,-24-24 11,-23 1-8,-1-25-2,-23 25 5,24-24 0</inkml:trace>
    </iact:actionData>
  </iact:action>
  <iact:action type="add" startTime="203599">
    <iact:property name="dataType"/>
    <iact:actionData xml:id="d54">
      <inkml:trace xmlns:inkml="http://www.w3.org/2003/InkML" xml:id="stk54" contextRef="#ctx0" brushRef="#br1">21784 13597 0,'0'-24'40,"0"1"24,23 23-56,1 0 2,23 0-4,-23 0 3,23 0-2,47 0 3,-47 0-4,24 0 4,24 0-4,-25 0 1,25 0 2,-24 0-2,23 0 2,-23 0-2,-24 0 2,47 0 0,-23 0-2,24 0 1,-25 0-1,25 0 2,-48 0-1,24 0-1,-48 0 2,25 0-1,46 0 2,-70 0-4,23 0 2,-24 0 0,48 0 2,-47 0-4,-1 0 4,72 0-4,-24 0 5,-24 0-6,47 0 4,-23 0-2,-47 0 1,70 0 3,-47 0-7,0 0 6,48 0-3,-48 0 1,0 0 8,-23 0-8,-1 0 8,1 0 0,0 0-8,-1 0 0,1 0 0,-1 0 0,1 0 2,0 0-4,23 0 20,-24 0-20,1 0 3,23 0-2,-23 0 1,47 0-1,-48 0 2,48 0-2,-24 0 2,0 0-1,1 0-1,-25 0 2,1 0-1,23 0 0,24 0 9,0 0-2,-48 0-7,48 0 0,0 0 0,-24 0 1,47 0-2,-23 0 3,0 0-4,-47 0 4,46 0-4,1 0 1,-24 0 2,-23 0-1,23 0-1,0 0 2,24 0-2,-47 23 2,70-23-1,1 0 0,23 0 0,-48 0 0,48 0-1,-47 0 1,24 0 0,-1 0 1,-70 0 6,23 0-5,0 0 13,-23 0-12,23 0-7,24 0 7,-48 0-6,72 0 4,-48 0-1,24 0 0,-48 0 0,25 0-1</inkml:trace>
    </iact:actionData>
  </iact:action>
  <iact:action type="add" startTime="206215">
    <iact:property name="dataType"/>
    <iact:actionData xml:id="d55">
      <inkml:trace xmlns:inkml="http://www.w3.org/2003/InkML" xml:id="stk55" contextRef="#ctx0" brushRef="#br1">16497 1227 0,'0'0'2,"-47"0"4,0 0 2,-24-23-1,-24 23 1,25 0 1,46 0-1,0 0-1,-23 0 1,24 0 2,-1 0-3,-23 0 2,23 0-2,1 0 2,-1 0-2,0 0 3,-23 23 5,24 1-8,-1 0 1,24 23 0,-24 0 0,1 24 2,23 23 3,0-70 4,0 23-9,0-23-1,23 46 2,143-70-2,-1 48 2,47-48-1,-70 0-1,-48 0 3,1-24-4,-48 0 4,0-23-3,-23 0 8,-1 23-4,-23-23-5,-23 24 4,23-1-4,-24 0 2,0 24 0,1-23 0,-24 23 8,23 0 0,0 0-9,1 0 1,-1 0 1,-47 0-1,24 0 0,-71 0 0,24 0 0,47 0 0,-24 0 1,24 0-3,23 23 4,24 1-3</inkml:trace>
    </iact:actionData>
  </iact:action>
  <iact:action type="add" startTime="210351">
    <iact:property name="dataType"/>
    <iact:actionData xml:id="d56">
      <inkml:trace xmlns:inkml="http://www.w3.org/2003/InkML" xml:id="stk56" contextRef="#ctx0" brushRef="#br1">22114 13384 0,'24'0'160,"-1"0"-143,1 0-3,-1 0 2</inkml:trace>
    </iact:actionData>
  </iact:action>
  <iact:action type="add" startTime="211583">
    <iact:property name="dataType"/>
    <iact:actionData xml:id="d57">
      <inkml:trace xmlns:inkml="http://www.w3.org/2003/InkML" xml:id="stk57" contextRef="#ctx0" brushRef="#br1">19872 14116 0,'24'0'8,"-1"0"32,-46 0-30,-72-23-5,-70 23 5,47 0-4,0 0 5,-47 0-5,23 0 4,-70 0-4,47 0 3,23 0-2,-70 0 1,23 0-1,24 0 2,-71 0-2,0 0 1,-48 0 1,-22 0-2,-1 0 2,-95 0-1,25 0 0,46 0 0,25 0 0,-1 0 0,94 0 1,-23 0-2,95 0 3,-1 0-5,24 0 6,47 0-6,-47 0 6,24 0-5,23 0 4,-23 0-4,23 0 2,-47 0 0,24 0-1,-24 0 2,0 0-1,23 0 0,-46 0 0,70 0 0,-71 0-1,-23 0 1,47 0 1,-47 0-1,47 0 1,0 0-2,-47 0 1,47 0 1,-48 0-2,-70 0 3,48 0-4,-48 0 4,23 0-4,-23 0 3,71 0-3,47 0 5,24 0-5,70 0 3,-47 0-3,48 0 2,-25 0 8,1 0 1,-24 0-9,1 0-1,-1 0 2,0 0-1,0 0 0,0 0 0,-23 0 0,0 0 0,70 0 1,-70 0-3,23 0 5,24 0-5,-71 0 4,23 0-4,-23 0 3,0 0-2,0 0 3,-23-24-4,23 24 2,0 0 0,0 0 0,47 0 0,0 0 0,24 0-1,0 0 2,-1 0-2,25 0 2,-48 0-1,47 0 0,-46 0 0,-1 0 0,24 0 0,-1 0 0,1 0 1,24 0-2,-1 0 3</inkml:trace>
    </iact:actionData>
  </iact:action>
  <iact:action type="add" startTime="213097">
    <iact:property name="dataType"/>
    <iact:actionData xml:id="d58">
      <inkml:trace xmlns:inkml="http://www.w3.org/2003/InkML" xml:id="stk58" contextRef="#ctx0" brushRef="#br1">15742 14636 0,'0'0'2,"-95"-24"2,1 0 3,23 24 2,-70-23-1,23 23 0,0-48-1,47 48 2,0 0-2,0 0 2,0 0-1,-23 0 0,23 0 0,48 0 0,-72 71 0,72-47 0,-25 47 1,1-24-2,47 0 4,0-23-6,0-1 5,0 25-4,-23 22 3,23-22-3,0-1 3,0 24-1,0-48-1,47 72 2,-24-48-1,48-47 0,0 47 0,-24-47 2,24 0-4,23 0 2,-23 0 1,0 0-2,23 0 1,1 0 1,-24 0-1,-1 0 0,-46 0-1,47-24 3,-48 24 11,1-23 11</inkml:trace>
    </iact:actionData>
  </iact:action>
  <iact:action type="add" startTime="214895">
    <iact:property name="dataType"/>
    <iact:actionData xml:id="d59">
      <inkml:trace xmlns:inkml="http://www.w3.org/2003/InkML" xml:id="stk59" contextRef="#ctx0" brushRef="#br1">17772 2974 0,'23'47'120,"48"1"-110,0 22-4,0-22 4,-24-1-5,0 0 5,24 47-3,-48 1 2,95 47-2,-70-24 1,22 0 2,1 0-4,0 23 2,-47-23 0,70 24 1,-70-71-2,-1 23 1,-23 1 0,0-25 0,0 25-1,0-1 2,0 1-1,-71 23 1,-70 71-2,70-95 3,-118 24-3,118-47 2,-23 0-3,23-1 5,24-22-5</inkml:trace>
    </iact:actionData>
  </iact:action>
  <iact:action type="add" startTime="216735">
    <iact:property name="dataType"/>
    <iact:actionData xml:id="d60">
      <inkml:trace xmlns:inkml="http://www.w3.org/2003/InkML" xml:id="stk60" contextRef="#ctx0" brushRef="#br1">6963 12204 0,'23'-24'8,"1"24"88,-1-23-89,1 23 2,23 0-1,24 0-1,23 0 1,24 0 0,24 23 1,-24-23-1,71 24 0,70 47 0,48-47 0,24 23 0,-25 0 1,-22 0-2,-72-23 3,-70-24-4,-1 0 3,-94 0-3,-23 0 4</inkml:trace>
    </iact:actionData>
  </iact:action>
  <iact:action type="add" startTime="218911">
    <iact:property name="dataType"/>
    <iact:actionData xml:id="d61">
      <inkml:trace xmlns:inkml="http://www.w3.org/2003/InkML" xml:id="stk61" contextRef="#ctx0" brushRef="#br1">4107 7719 0,'94'0'96,"71"0"-88,1 0-1,22 0 1,-22 0 0,22 0 1,25 0-1,-24 0-1,-71 0 2,47 0-1,-47 0 0,94 0 0,-94 0 0,0 0 0,47 0-1,-46 0 2,-1 0-1,-24 0 1,-47 0-2,0 0 2,1 0-2,22 0 10,1 0-3,-47 0-3,47 0-5,-24 0 2,47 0 0,-70 0-1,23 0 2,-23 0 8</inkml:trace>
    </iact:actionData>
  </iact:action>
  <iact:action type="add" startTime="220999">
    <iact:property name="dataType"/>
    <iact:actionData xml:id="d62">
      <inkml:trace xmlns:inkml="http://www.w3.org/2003/InkML" xml:id="stk62" contextRef="#ctx0" brushRef="#br1">30917 8333 0,'0'23'120,"0"25"-111,0-25-2,24 24 2,-24 1-2,0-1 3,23 0-4,24 0 4,-23 24-4,0-47 4,-1 23-3,1 0 0,-1-23 1,1 23 0,-24-24 3,24 1-6,-24 0 3,0-1 1,23 1-1,1 23-1,-24-23 1,23-1-1,-23 48 3,0-24-3,24 1 1,23 22-1,-47-22 2,24-1-1,-24-24 1,0 25-2,0-1 3,0 0-4,0 24 5,0-24-7,0 24 5,0 23-1,23 48-1,-23-71 2,24 70-2,-24-70 3,0 47-3,47-47 0,-47 23 2,0-70-1,0 0-1,0 23 1,0 0 1,0 24-2,0-47 2,0 46-1,0 25 0,0-72 2,0 95-5,0-47 6,0-24-6,0 24 7,0-24-7,0 1 4,0-1-2,0 24 0,0-24 2,-23 24-1,23 0 0,0 47 0,-24-48-1,-47 72 2,48-48-2,-1 48 2,-47-24-1,48-23-1,23-25 2,-24-22-1,24 22 1,0-46-2,0 23 3,-47 0-4,47-23 3,-24 23-2,24-23 3,0 23-4,0 0 5,-23-23-6,23 0 6,-24 23-6,24-24 19,0 1-16</inkml:trace>
    </iact:actionData>
  </iact:action>
  <iact:action type="add" startTime="224303">
    <iact:property name="dataType"/>
    <iact:actionData xml:id="d63">
      <inkml:trace xmlns:inkml="http://www.w3.org/2003/InkML" xml:id="stk63" contextRef="#ctx0" brushRef="#br1">14043 16807 0,'23'0'32,"1"0"-23,70-47 6,1 47-6,46 0-2,-23 0 1,47 0 2,24 0-4,-71 0 2,24-24-1,-24 24 1,0 0 1,-47 0-1,23 0-1,-23 0 1,47 0 1,-47 0-1,23 0 0,-47 0-1,0 0 3,48 0-3,-48 0 2,0 0-2,48 0 3,-72 0-4,48 0 4,0 0-4,-24 0 3,47 0-2,1 0 0,-24 0 2,0 0-1,-1 0-1,-22 0 2,-1 0 55,-24-23 0,48 23-54,24 0-4</inkml:trace>
    </iact:actionData>
  </iact:action>
  <iact:action type="add" startTime="225119">
    <iact:property name="dataType"/>
    <iact:actionData xml:id="d64">
      <inkml:trace xmlns:inkml="http://www.w3.org/2003/InkML" xml:id="stk64" contextRef="#ctx0" brushRef="#br1">19306 16713 0,'23'0'11,"1"0"10,-1 0-5,25 0-9,93 0 3,72 0-3,141 0 1,23 0-1,-23 0 2,47 0-1,-141 0 0,70-24-1,-94-23 2,-47 47-1,24-47 1,-143 23-3,1 24 4,-47 0 6,-1-23 7</inkml:trace>
    </iact:actionData>
  </iact:action>
  <iact:action type="add" startTime="226279">
    <iact:property name="dataType"/>
    <iact:actionData xml:id="d65">
      <inkml:trace xmlns:inkml="http://www.w3.org/2003/InkML" xml:id="stk65" contextRef="#ctx0" brushRef="#br1">3375 16618 0,'0'48'112,"71"-1"-104,0-47 0,47 23 0,23 1 0,-46 23 0,23-47 0,23 24 0,-70-24 0,0 23 1,23-23-2,-23 0 2,-24 24-2,24-24 3,-24 0-4,24 0 4,47 0-4,-23 0 3,23 0-2,0 0 1,-24 0 0,-23 0 0,-24 0 0,0 0 0,0 0-1,1 0 1,22 0 0,1 0 8,0 47-7,0-47-1,0 24 0,-24-24 1,24 0-3,23 0 4,-23 0-3,0 0 3,-48 0-5,24 0 6,1 0 11,-1 0-11,-24 0-6,1 0 2,23 0 1,0 0 0,48 0 1,-24 0 7,-24 0-8,0 0 0,0 0 0,-23 0 0,23 0-1,-23 0 1,23 0 1,0 0-1,71 0-1,-71 0 2,48 0-2,-24 0 4,-1 0-5,25 0 4,-48 0-4,24 0 4,0 0-4,-24 0 5,0 0-6,24 0 2,0 0 2,47 0-2,-48 0 2,48 0-1,24 0 0,0 0 0,-48 0 0,-23 0-1,23 0 2,-23 0-2,-24 0 2,24 0-1,0 0 0,-24 0 0,47 0 0,-23 0 0,47 0 1,-47 0-2,47 0 3,-24 0-4,1 0 5,-24 0-6,-1 0 4,-22 0-2,-25 0 1,1 0 0,-1 0 0,1 0 0,23 0 0,-23 0-1,23 0 2,24-24-2,-24 24 2,24-23-1,-48 23 0,25 0 0,-25 0 0,1 0 7,-24-24 2,71 24 22,-48 0-30,24 0-1,1-24 0,-25 1 8,-23-1 79,-23-23-86,-25 47 0,-46-24-2,0 1 3,-24 23-4,23 0 4,-46 0-4,23 0 4,-24 0-4,0 0 2,1 0 0,-48 0 0,0 0 0,-70-24-1,-1 24 1,24 0 1,-47 0-2,94 0 1,24 0 1,-24 0-1,47 0 0,95 0 0,-47 0 0,-1 0 0,1 0 0,47 0 0,-24 0 1,-23 0-2,-24 0 2,0 0-2,-48 0 2,48 0-2,-23 0 2,-1 0-2,24 0 1,0 0 0,24 0-1,23 0 2,0 0-1,0 0 0,48 0 0,-72 0-1,24 0 2,24 0-2,-47 0 1,-24 0 1,0 0-1,23 0 0,1 0 0,47 0 1,-48 0-2,1 0 3,0-47-4,23 47 3,0-24-2,-71 24 3,24 0-4,0 0 4,0-47-4,24 47 2,-24 0 0,24 0 0,70 0 0,-70 0-1,46 0 2,25 0-1,-1 0 0,-23 0 0,23 0-1,1 0 2,-1 0-1,-47 0 9,48 0-10,-24 0 3,23 0-4,0 0 3,-23 0 8,118 0 301,47 0-310,-47 0 0,94 0 0,0 0 0,71 0 0,0 0 0,24 0-1,23 0 3,0 0-3,-23 0 2,-24 0-3,47 0 5,-47 0-5,-47 0 2,23 0 0,24 0 0,48 0-1,-25 0 2,24 0-1,24 0 0,0 0-1,23 0 1,-94 0 1,-47 0-1,24 0 0,-95 0 0,-95 0 0,1 0 63,23 0-60,-23 0-5,-1 0 5,1 0-6,-1 0 4,1 0 6,23 0 16,24 0-22,47 0-1,71 0 0,-24 0 0,-47 0 0,0 0-1,-24 0 2,-70 0-1,0 0 1</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0-27T05:26:11.446"/>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8819" units="cm"/>
      <inkml:brushProperty name="height" value="0.35278" units="cm"/>
      <inkml:brushProperty name="color" value="#FFC000"/>
      <inkml:brushProperty name="tip" value="rectangle"/>
      <inkml:brushProperty name="rasterOp" value="maskPen"/>
    </inkml:brush>
    <inkml:brush xml:id="br2">
      <inkml:brushProperty name="width" value="0.08819" units="cm"/>
      <inkml:brushProperty name="height" value="0.35278" units="cm"/>
      <inkml:brushProperty name="color" value="#92D050"/>
      <inkml:brushProperty name="tip" value="rectangle"/>
      <inkml:brushProperty name="rasterOp" value="maskPen"/>
    </inkml:brush>
    <inkml:brush xml:id="br3">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3949">
    <iact:property name="dataType"/>
    <iact:actionData xml:id="d0">
      <inkml:trace xmlns:inkml="http://www.w3.org/2003/InkML" xml:id="stk0" contextRef="#ctx0" brushRef="#br0">2856 1204 0,'0'-24'208,"24"24"-182,46 0-20,-46 0 2,47 0 0,-48 0 0,72 0 0,-24 0 0,-24 0 0,47 0 0,1 0 0,-48 0 0,-24 0 0,25-23 0,-25 23 40,24 0-32,-23 0-6,47 0-4,23 0 6,-70 0-8,70 0 6,-70 0-4,-1 0 2,1 0 2,0 0 5,-1 0 8,48 0-15,23 0 8,-70 0-7,47 0-1,23 0 0,-70 0 0,-1 0-1,1 0 3,0 0-2,-1 0 0,1 0 30,-1 0-30,25 0 0,-1 0 0,0 0 0,-23 0 0,23 0 0,-24 0 0,25 0 16,-25 0-16,1 0 8,47 0-8,-48 0 0,48 0 1,-47 0-2,-1 0 2,24 0-2,-23 0 10,23 0-8,-23 23-2,47-23 8,-24 24-7,0-24 1,0 0 3,48 0-8,-48 23 3,24-23 2,23 0-2,-70 0 1,23 0 8,-24 0 8,48 0 1,-47 0-18,70 0 3,-47 0-4,71 48 4,-47-48-4,0 23 5,-24-23-4,24 0 1,-47 0 14,-1 0-14,1 24 0,23-24 0,-23 0 0,23 23 0,0-23 0,0 0 0,1 0 1,-1 0-2,-24 0 9,-46 0 232,-24 0-238,-24 0-4,-24 0 5,25 0-6,-25 0 5,-23 0-4,47 0 2,0 0 1,-23 0-2,47 0 1,-48 0 0,48 0 0,24 0 0,-1 0 0,0 0 0,-23 0 0,24 0 0,-48 0 0,-24 0 0,72 0 0,-72 0 0,48 0 1,-24 0-2,-23 0 3,0 0-4,23 0 5,0 0-5,0 0 3,48 0-3,-48 0 4,47 0-4,1 0 2,-48 0 0,-24 0 0,48 0 0,-47 0 0,23 0 0,24 0 0,-71 0 1,23 0-2,1 0 1,70 0 0,-70 0 1,23 0-2,48 0 2,-48 0-2,24 0 3,-1 0-4,-22 0 4,-25 0-4,1 0 5,-24 0-6,47 0 6,0 0-6,-23 0 4,-24 0-2,71 0 1,-1 0 0,-22 0 0,46 0 0,0 0 0,1 0 0,-1 0 0,1 0 0,-1 0 0,0 0 0,-46 0 0,46 24 0,-23-24 9,0 0 0,-1 24-11,72-24 178,23 0-158,-23 0-19,-1 0 2,72 0-3,-1 23 4,24-23-4,0 0 4,0 0-4,0 0 2,-23 0 0,23 0 0,-71 0 0,0 0 0,24 0 0,-24 0 0,-23 0 0,46 0 1,-22 0-2,-1 0 1,24 0 0,-1 0 0,1 0 1,0 0-2,0 0 3,-48 0-4,25 0 4,-25 0-4,1 0 10,23 0-5,-23 24 7,46-24-12,25 0 0,-24 47 2,23-47-1,-23 0 1,23 0 0,-23 0 0,-24 0 1,0 0-2,1 0 3,-25 0 6,1 0-8,23 0-2,-23 0 5,46 0-6,25 0 5,-24 0-3,47 0 2,-71 0-3,47 0 6,-47 0-7,1 0 6,-25 0-5,1 0 0,23 0 34,-23 0-32,46 0 8,-22 0 0,-1 0-8,-24 0 8,1 0 1,0 0-10,-1 0 9,1 0-6,23 0 6,-23 0-10,-1 0 10,24 0 26,-23 0-4,0 0-22,-48 0 121,-70 0-130,46 0 1,-46 0 0,23 0 1,-23-24-2,47 24 1,-48 0 0,24 0 8,24 0-7,0 0-1,-24 0 0,0 0-1,-23 0 3,-24 0-4,0-23 4,-24 23-4,24 0 7,0 0-8,-23-71 1,23 47 3,23 24-2,48 0 3,-47-23-4,-1 23 3,48 0-1,-24 0 0,-23 0-1,0 0 1,46 0 0,-46 0 0,-24 0 0,0 0 0,24 0 0,-1 0 1,48-24-2,-24 24 2,48 0-2,-1 0 2,0 0-2,1 0 9,-1 0 1,-23 0 6,23 0-15,1 0 25,-24 0-26,117 0 178,-22 0-178,22 0 1,25 0 0,-1 0 0,48 0 0,-48 0 0,24 0 1,-71 0-2,48 0 2,-1 0-2,-47 0 3,24 0-4,24 0 4,23 0-4,0 0 4,47 0-3,0 0 2,71 0-2,-71 0 0,-23 0 3,70 0-4,-165 0 3,48 0-2,-72 0 2,1 0-2</inkml:trace>
    </iact:actionData>
  </iact:action>
  <iact:action type="add" startTime="13581">
    <iact:property name="dataType"/>
    <iact:actionData xml:id="d1">
      <inkml:trace xmlns:inkml="http://www.w3.org/2003/InkML" xml:id="stk1" contextRef="#ctx0" brushRef="#br0">22444 1322 0,'0'-24'145,"-23"24"-138,-1 0 1,1 0 0,-1 0 0,-23 0 0,0 0 0,-1 0 0,-46 0 0,47 0 0,-24 0 1,24 0-2,0 0 3,23 0-4,-23 0 4,23 0 24,1 0-29,-1 0 6,0 0-7,-46 0 4,22 0 0,-46 0 1,70 0 0,-70 0-3,0 0 4,70 0-3,-47 0 3,48 0-5,-25 0 11,25 0-8,-72 0 16,72 0-15,-48 0-2,-47 0 3,24 0-4,46 0 6,-46 0-8,0 0 6,23 0-4,24 0 2,-24 0 0,47 0 0,1 0 0,-25 0 1,25 0-2,-1 0 1,-23 0 0,23 0 0,1 0 8,-1 0-7,-23 0 6,0 0 2,0 0-10,-24 0 9,47 0-5,-23 0-5,23 0 4,1 0 11,-24 0-13,23 0 17,0 0-18,-23 0 1,0 0 0,23 0 0,1 0 0,-1 0 16,24 24 184,0-1-199,0 1-2,0 0 65,24-24-56,70 0 0,-23 0-8,23 0 0,24 0 0,48 0 0,-48 0 0,47 0 0,-47 0 0,0 0 0,0 0 1,-24 0-2,-47 0 2,-23 0-2,23 0 2</inkml:trace>
    </iact:actionData>
  </iact:action>
  <iact:action type="add" startTime="15701">
    <iact:property name="dataType"/>
    <iact:actionData xml:id="d2">
      <inkml:trace xmlns:inkml="http://www.w3.org/2003/InkML" xml:id="stk2" contextRef="#ctx0" brushRef="#br0">14397 1227 0,'23'0'64,"1"0"8,-1 0-48,25 0-16,22 0 8,-46 0-8,47 0 0,-48 0 0,72 0 0,-1 0 0,-23 0 0,0 24 0,70-24 0,-23 0 1,0 0-2,0 0 2,48 0-2,-1 0 3,-47 0-4,0 0 4,0 0-4,-47 0 5,47 0-6,-71 0 6,-24 0-5,1 0 3,0 0-3,-1 0 2,1 0 0,47 0 8,-48 0-8,48 0 2,-47 0-4,23 0 4,0 0-4,0 0 3,-23 0 0,0 0 109,-72-24-86,1 24-24,-47-23 0,23 23 1,-24 0-2,48 0 1,-24 0 0,-23 0 0,47 0 0,-24 0 0,-23 0 0,-1 0 1,72 0-2,-72 0 2,-23 0-2,0 0 2,24 0-2,-48 0 3,48 0-4,-24 0 4,71 0-4,-24 0 2,0 0 0,47 0 0,1 0 0,-1 23 0</inkml:trace>
    </iact:actionData>
  </iact:action>
  <iact:action type="add" startTime="18805">
    <iact:property name="dataType"/>
    <iact:actionData xml:id="d3">
      <inkml:trace xmlns:inkml="http://www.w3.org/2003/InkML" xml:id="stk3" contextRef="#ctx0" brushRef="#br0">26858 1393 0,'23'-48'136,"25"48"-128,22 0 1,1-23-2,0 23 9,0-47-5,-48 47-6,25-24 5,22 24-4,-46 0 5,0 0-5,-1 0 6,1 0-8,-1-24 4,25 24 1,-25 0-1,1 0-1,47 0 8,23 0-7,-47 0 0,48 0 0,-1 0 0,-23 0 0,-24 0 0,24 0 0,-48 0 48,25 0-48,-25 0 2,1 0-4,-1 0 2,1 0 8,0-23 16</inkml:trace>
    </iact:actionData>
  </iact:action>
  <iact:action type="add" startTime="20357">
    <iact:property name="dataType"/>
    <iact:actionData xml:id="d4">
      <inkml:trace xmlns:inkml="http://www.w3.org/2003/InkML" xml:id="stk4" contextRef="#ctx0" brushRef="#br0">2714 2290 0,'24'0'264,"0"0"-255,23 0-2,-24 0 9,1 0 0,47-24 24,-48 24-23,1 0-10,23 0 3,-23 0-4,47 0 5,-24 0-6,-24 0 11,1 0 0,0-24-7,23 24 38,-24 0-39,1 0 0,47 0 0,-48 0 16,1 0-8,0 0 0,-1 0 0,1 0-5,-1 0-6,1 0 7,0 0-8,23 0 12,-24 0 0,1 0 0,0 0 0,-1 0-8,1 0 1,23 0-2,24 0 2,0 0 0,23 0 5,-23 0 2,-48 0 0,1 0-6,0 0-4,-1 0 4,1 0-3,23 0 8,-23 0-5,-1 0 4,24 0 2,-23 0 8,23 0-8,0 0-7,24 0-2,-24 0 1,71 0 0,-23 0 0,-1 0 1,24 0-2,-94 0 2,47 0-2,-24 0 3,-24 0-4,1 0 66,0 0-48,-24-23 88,-48 23 49,1 0-152,0 0-3,0 0 4,0 0-4,-24 0 3,47 0 7,-23 0-9,23 0 9,-46 0-8,22 0 9,1 0-10,-24 0 1,1 0 0,-1 0 0,-24 0 0,48 0 0,-47 0 1,23 0-2,24 0 1,-48 0 0,25 0 0,22 0 0,-22 0 1,46 23-2,-47-23 3,0 0-4,-23 24 4,47-24-4,0 0 5,-24 24-6,47-24 4,-47 0-2,48 0 1,-24 0 0,-1 23 0,25-23 8,-1 24-7,1-24 6,-1 0 41,0 0-30,-23 0-20,24 0 10,-25 23-5,25-23-5,-1 0 4,1 0-5</inkml:trace>
    </iact:actionData>
  </iact:action>
  <iact:action type="add" startTime="26021">
    <iact:property name="dataType"/>
    <iact:actionData xml:id="d5">
      <inkml:trace xmlns:inkml="http://www.w3.org/2003/InkML" xml:id="stk5" contextRef="#ctx0" brushRef="#br0">22161 2101 0,'71'0'120,"-24"0"-112,48 0 0,-1 0 0,-23 0 0,0 0 0,23 0 0,-23 0 0,23 0 0,-47 0 0,24 0 0,0 0 1,0 0-2,23 0 1,-70 0 0,47 0 1,23 0-2,-70 0 3,-1 0-4,24 0 4,48 0-4,-24 0 4,23 0-4,-47 0 5,24 23-6,23-23 4,1 24-2,-24-24 1,-24 0 1,47 0-2,-23 0 1,-24 0 0,48 0 0,-25 0 0,1 0 0,0 0 1,-24 0-2,48 0 1,-1 0 1,-23 0-2,-24 0 2,47 0-2,24 0 2,-23 0-2,-1 24 3,-47-24-4,48 47 4,-72-47-2,48 0 1,0 0-2,0 0 0,0 0 0,23 0 1,-47 0 0,0 0 0,1 0 0,22 0 0,-46 0 0,47 0 0,-48 0 1,48 0-1,-47 0-1,47 0 10,-48 0-9</inkml:trace>
    </iact:actionData>
  </iact:action>
  <iact:action type="add" startTime="27989">
    <iact:property name="dataType"/>
    <iact:actionData xml:id="d6">
      <inkml:trace xmlns:inkml="http://www.w3.org/2003/InkML" xml:id="stk6" contextRef="#ctx0" brushRef="#br0">13736 2242 0,'23'0'128,"72"0"-116,-24 0-7,-48 0 2,1 0 1,47 0 0,-1 0 0,-22 0 0,22 0 0,-22 0 0,22 0 0,-46 0 0,47 0 0,0 24 0,-48-24 0,24 0 0,24 0 1,-47 0-2,70 0 3,-23 0-4,-47 0 4,70 0-4,0 0 5,-23 24-6,-24-24 6,48 23-6,-24-23 5,-24 24-4,0-24 2,24 0 2,-48 0-4,48 0 2,-24 0 0,-23 0 0,0 0 0,-1 0 0,24 0 8,-23 0-8,47 0 0,-24 0 1,71 47-1,-71-47-1,0 24 2,48-24-1,-1 0 1,-70 0-3,47 0 5,-48 0-5,1 0 9,47 0-5,-1 0 4,-22 0 2,22 0-8,-46 0 0,47 0 0,23 0 0,-46 0 8,-25 0-8,1 0 9,-1 0-1,1 0-9,0 0 2,23 0-2,0 0 3,0 0-4,48 0 4,23 0-4,-48 0 2,-22 0 0,46 0 0,-70 0 0,23 0 0,-24 0 0,1 0 16,23 0-16,0 0 0,24 0 0,0 0 0,0 0 0,23 0 0,1 0 1,-72 0-2,48 0 2,-47 0-2,23 0 73,-24 0-72,1 0 0,23 0 0,-23 0 0,23 0 0,0 0 0,-23 0 8,23 0-8,0-24 8,0 24 9,-47-24-8,24 24 7,0-23 14,-48 23 42,-70 0-72,-1 0 0,-23 0 0,0 0 0,0 0 1,0 0-2,-47 0 3,47 0-4,-47 0 3,47 0-2,23 0 4,-23 0-6,95 0 4,-48 0-2,-23 0 1,70 0 1,-47 0-2,0 0 1,24 0 0,-71 0 0,24 0 0,-24 0 0,-48 0 0,48 0 0,-94 0 0,94 0 1,0 0-2,0 0 2,47 0-2,48 0 2,-48-24-2,24 24 3,-1 0-4,25 0 5,-24 0-6,-24 0 6,-24 0-5,-23 0 1,24 0 2,-24 0-2,0 0 1,-24 0 0,1 0 0,70 0 0,-23 0 1,46 0-2,1 0 1,0 0 0,-24 0 0,48 0 0,-1 0 0,0 0 0,1 0 1,-1 0-2,1 0 2,-1 0-2,0 0 3,1 0-4,-24 0 50,117 0 96,25 0-144,23 0 1,0 0-2,0 0 2,0 0-1,-24 0-1,-23-23 1,0 23 0,0 0 8,-24-24-8,0 24 0,24 0 0,0 0 0,23 0 0,0 0 0,1 0 1,-24 0-2,70-47 2,-70 47-2,23-24 2,-46 24-1,46-23 1,-47 23 7,0 0-10,1 0 5,22 0-6,25 0 4,23 0-2,0 0 1,-24 0 0,1 0 0,46-24 0,-46 24 0,-48-47 0,47 47 0,-70 0 0,23 0 1,-23 0-1,47 0-1,-24 0 2,47 0-1,24 0 1,-47 0-3,47 0 4,24 0-4,-24 0 3,-48 0-2,-22 0 3,46-24-4,-70 24 5,23 0-6,-24 0 4,1 0-2,47 0 1,0 0 0,-24 0 1,24 0-2,-48 0 2,72-23-1,-72 23-1,1 0 1,-1 0 0,1 0 1,0 0 38,-24-24-12,-48 24 98,-46 0-125,23 0 2,-47 0-4,0 0 4,-23 0-4,23 0 4,47 0-4,0 0 4,-23 0-4,23 0 2,47 0 0,-47 0 0,48 0 0,-1 0 0,-47 0 0,1 0 0,22 0 1,-22 0-2,-25 0 1,48 0 0,-47 0 0,70 0 0,-70 0 1,70 0-2,-23 0 2,0 0-2,-1 0 2,25 0-2,-25 0 3,25 0-4,-1 0 4</inkml:trace>
    </iact:actionData>
  </iact:action>
  <iact:action type="add" startTime="35677">
    <iact:property name="dataType"/>
    <iact:actionData xml:id="d7">
      <inkml:trace xmlns:inkml="http://www.w3.org/2003/InkML" xml:id="stk7" contextRef="#ctx0" brushRef="#br0">14113 3045 0,'24'0'72,"23"0"-55,24-47-10,0 47 2,23 0-2,24 0 3,24-24-3,-71 24 3,-1-23-5,25 23 6,-24-24-5,-48 24 5,48 0-7,-47 0 5,-1 0 6,1 0-5,47 0-4,-1 0 2,-46 0 0,94 0 0,-47 0 0,47 0 1,-47 0-2,-1 0 3,-22 0-4,-1 0 3,-24-24-2,1 1 2,0 23-2,-1 0 3,48-24-4,-24 24 5,71 0-6,-47 0 6,23 0-6,-46 0 4,22 0-2,25 0 1,-48 0 0,47 0 0,-23 0 0,24 0 0,-24 0 0,-1 0 0,48 0 0,-23 0 0,23 0 1,-24 0-2,-23 0 2,0 0-2,0-23 2,-24 23-2,0 0 9,-23 0-6,46 0-2,-22 0 2,-1 0-6,0 0 6,24 0-3,-24 0 8,-23 0-7,-1 0 8,1 0-8,-1 0 8,1 0-8,0 0 8,-1 0-8,-141 0 88,0 0-88,-94 0 0,-24 0 1,0 0-2,0 0 1,-47 0 0,-48 0 0,1 0 0,23 0 1,-47 0-2,71 0 1,23 0 0,-23 0 0,47 0 0,-47 0 1,47 0-2,47 0 2,-94 0-2,141 0 3,-23 0-4,47 0 4,23 0-4,25 0 3,46 0-2,0 0 1,-46 0 1,46 0-2,-47 0 1,48 0 0,-25 0 88,1 0-80,0 0-5,23 0-6,1 0 5,-1 0-4,1 0 4,-1 0-3,0 0 3,1 0 11,-1 0 3,1 0-7,-72 0-10,1 0 1,-24 0 0,47 0 0,-47 0 1,-24 0-2,72 0 2,-25 0-2,-23 0 3,0 0-4,0 0 5,-94 0-6,165 0 6,-142 0-6,24 0 6,47 0-6,-48 0 5,1 0-4,94 0 2,-23 0 1,0 0-2,70 0 1,-47 0 0,24 0 1,-24 0 6,48 0-7,-25 0 0,1 0 2,0 0-3,-24 0 0,0 0 2,1 0-1,-1 0 2,0 0-5,0 0 11,48 0 0,-1 0 0,0 0 8,1 0-16,-1 0 0,1 0 0,-25 0 0,25 0 1,-48 0-2,0 23 1,48-23 0,-72 0 0,72 0 0,-25 24 1,25-24-2,-1 0 2,1 0-2,-25 0 2,25 0 26,-1 0-22,24 23-6,-23-23 33,-1 0-24,0 0 1,24 24 110,71-24-119,47 0 0,71 47 0,-71-47 0,47 0 0,-23 0 0,-24 0 0,94 0 0,-117 0 0,-25 0 0,25 0 0,-24 0 1,-48 0-2,1 0 2,23 0-2,0 0 9,48 0-6,-25 0-4,25 0 5,-24 0-6,47 0 7,-48 0-7,48 0 7,24 0-8,-71 0 3,-24 0 1,47 0 0,-46 24 0,22-24 2,1 0-3,0 0 1,0 0 1,23 0-3,24 0 2,-23 0 0,-25 0 1,-22 0-2,22 0 4,-46 0 3,-48 0 177,-70 0-182,23 0-2,48 0 3,-72 0-4,-23 0 4,0 0-4,0 0 5,-47 0-6,0 0 5,-71 0-4,71 0 2,-24 0 0,-24 0 0,95 0 0,24 0 0,70 0 0,-46 0 1,46 0-1,0 0 8,1 0-9,-1 0 2,-23 0-2,0 0 3,23 0-4,-23 0 4,0 0-4,-24 0 4,24 0 7,0 0-12,23 0 11</inkml:trace>
    </iact:actionData>
  </iact:action>
  <iact:action type="add" startTime="40621">
    <iact:property name="dataType"/>
    <iact:actionData xml:id="d8">
      <inkml:trace xmlns:inkml="http://www.w3.org/2003/InkML" xml:id="stk8" contextRef="#ctx0" brushRef="#br0">21618 2974 0,'24'0'104,"70"0"-94,-23 0-4,24 0 3,23 0-2,-48 0 3,96 0-4,-25 0 3,-23 0-2,47 0 1,-94 0 0,24 0 0,-1 0 1,-23 0-2,23 0 1,1 0 0,-25 0 0,-22 0 0,-1 0 0,24 0 0,-48 0 1,72 0-2,-1 0 2,-70 0-2,94 0 3,-24 0-4,0 0 4,-23 0-4,24 0 5,-25 0-6,25 0 6,-24 0-6,-24 0 5,47 0-4,-23 0 2,0 0 0,23 0 0,24 0 0,0 0 0,0 0 0,-23 0 0,-1 0 0,-70 0 1,70 0-2,-47 0 1,24 0 1,0 0-2,47 0 2,-47 0-2,47 0 2,0 0-1,-48 0 0,25 0-1,-1 0 3,-47 0-4,1 0 11,-25 0-2,1 0-7,23 0 0,-23 0 0,23 0 0,0 0 0,24 0 0,-48 0 8,1 0-6,-71 0 204,-48 0-206,25 0 0,-48 0 2,0 0-4,-48 0 4,25 0-4,-24 0 5,-119 0-6,-22 0 6,-96 0-6,25 0 5,-95 0-4,141 0 3,25 0-1,70 0-1,47 0 1,47 0 1,24 0-2,71 0 1,-47 0 0,23 0 0,47 0 0,-47 0 0,24 0 0,0 0 0,-24 0 1,-23 0-2,-24 0 2,71 0-2,-24 0 3,0 0-4,47 0 4,-46 0-4,46 0 5,71 0 283,0 0-287,1 0 1,-1 0 0,-24 0 8,1 0 1,0 0 0,23 0-11,0 0 5,0 24-6,24-24 6,-47 0-5,46 0 4,1 0-5,-47 0 3,-1 0 0,1 0 4,0 0 0</inkml:trace>
    </iact:actionData>
  </iact:action>
  <iact:action type="add" startTime="43789">
    <iact:property name="dataType"/>
    <iact:actionData xml:id="d9">
      <inkml:trace xmlns:inkml="http://www.w3.org/2003/InkML" xml:id="stk9" contextRef="#ctx0" brushRef="#br0">8685 3848 0,'71'0'96,"24"0"-88,-1 0 1,48 0-2,-48 0 3,24 0-4,0 0 5,-47 0-6,47 0 6,-47 0-6,23 0 3,24 0 0,-71 0 0,0 0 0,-23 0 0,0 0 0,23 0 0,-24 0 0,25 0 0,-1 0 0,47 0 0,-70-24 1,70 24-2,-23 0 2,-24 0 7,0 0-9,-23 0 2,0 0 9,-1-24-13,24 24 6,24 0-5,-47 0 3,47 0-2,-1 0 0,-22 0 2,-1-47-2,47 24 2,-70 23 6,-48 0 177,-94 0-184,24 0 0,-48-48 0,24 48 0,-94 0 0,-24 0 0,118 0 1,-47 0-2,94 0 2,-47 0-2,71 0 2,-48 0-2,48 0 3,0 0-4,-24 0 4,24 0 7,-24 0-11,0 0 2,24 0-1,-71 0 1,24 0 0,23 0 0,0 0 1,-23 0-2,23 0 1,24 0 8,23 0-7,0 0-2,1 0 9,-48 0 1,47 0-10,-23 0 3,-24 0-4,24 0 4,-47 0-4,23 0 4,-47 0-4,71 0 5,-24 0-6,0 0 3,24 0 0,-24 0 0,0 0 0,1 0 0,22 0 0,-22 0 0,22 0 8,1 0-8,24 0 16,-1 0-16,-23 0 0,23 0 8,71 0 128,24 0-136,24 0 1,-1 0-2,24 0 2,-71 0-2,71 0 2,-23 0-2,-1 0 2,0 0-2,-46 0 3,46 0-4,24 0 5,0 0-6,47 0 6,71 0-6,-47 0 3,47 0 0,47 0 1,-70 0-2,-72 0 1,72 0 0,-95-47 0,-48 47 0,-22-23 0,-25 23 56,48 0-55,-47 0-2,-1 0 3,1 0-4</inkml:trace>
    </iact:actionData>
  </iact:action>
  <iact:action type="add" startTime="53701">
    <iact:property name="dataType"/>
    <iact:actionData xml:id="d10">
      <inkml:trace xmlns:inkml="http://www.w3.org/2003/InkML" xml:id="stk10" contextRef="#ctx0" brushRef="#br0">25418 3635 0,'24'0'80,"117"0"-70,95 0-4,-71 0 4,1-47-4,-25 23 5,-23 24-6,0-23 5,0 23-3,-23 0 2,-1 0-3,1 0 2,-72 0 0,95 0 0,-23 0 1,46 0-2,-23 0 1,24 0 0,-24 0 0,-24 0 0,-23 0 0,0 0 0,-24 0 1,0 0-2,48 0 2,23 0-2,47 0 2,71 0-2,-71 0 3,95 0-4,-48 0 4,-70 0-3,23 0 2,-118 0-3</inkml:trace>
    </iact:actionData>
  </iact:action>
  <iact:action type="add" startTime="55165">
    <iact:property name="dataType"/>
    <iact:actionData xml:id="d11">
      <inkml:trace xmlns:inkml="http://www.w3.org/2003/InkML" xml:id="stk11" contextRef="#ctx0" brushRef="#br0">2573 4579 0,'47'-23'72,"71"23"-64,-47 0 0,-24-24 0,47 24 0,-23 0 0,-47 0 0,47 0 0,-24 0 0,0 0 0,24 0 0,23 0 0,24 0 0,0 0 1,0 0-2,-23 0 1,23 0 0,-24 0 1,-70 0-2,46 0 2,-46-23-2,0 23 10,46 0-2,25 0 1,-24 0-8,47 0 0,0 0 0,23 0 0,-70 0 0,23 0 0,1 0 0,-24 0 0,-48 0 8,1 0 24,-1 0-31,25 0-2,-1 0 3,0-24-4,24 24 3,-48 0-2,25-24 3,-1 24-4,24 0 58,-48 0-56,48 0 0,-24 0 0,24 0 0,-24 0 0,24 0 0,-47 0 9,-72 0 134,-140 0-143,22-47 1,48 47-2,-70 0 2,46 0-2,24 0 2,-71 0-2,95 0 2,-1 0-2,-23 0 3,71 0-4,-47 0 5,-24 0-6,47 0 5,-47 0-4,47 0 2,-23 0 0,-1 0 0,72 0 0,-72 0 0,48 0 0,0 0 0,0 0 0,0 0 0,23 0 8,0 0-8,1 0 0,-1 0 1,1 0-2,-25 0 9,25 0-6,-1 0 12,-23 0-11</inkml:trace>
    </iact:actionData>
  </iact:action>
  <iact:action type="add" startTime="57285">
    <iact:property name="dataType"/>
    <iact:actionData xml:id="d12">
      <inkml:trace xmlns:inkml="http://www.w3.org/2003/InkML" xml:id="stk12" contextRef="#ctx0" brushRef="#br0">20462 3659 0,'47'0'64,"48"0"-54,23 0-4,-24 0 5,0 0-6,48 0 5,-48 0-4,24 0 3,48 0-2,-25 0 1,24 0 0,-47 0 0,0 0 0,24 0 0,-71 0 0,0 0 0,-24 0 0,0 0 40,-23 0-40,46 0 1,-22 0-2,-1 0 3,24 0-4,-1 0 5,1 0-5,0 0 3,23 0-3,-46 0 3,22 0-2,-22 0 1,-1 0 1,47 0-2,71 0 2,-23 0-1,23 0-1,24 0 2,-24-47-2,48 47 1,-95 0 1,0 0-2,-71 0 2,24-24-2,-48 24 9,1 0-6,-1 0-4,25 0 5,-25 0-6,48 0 6,-24 0-6,0 0 6,48 0-6,-72 0 3,48-24 1</inkml:trace>
    </iact:actionData>
  </iact:action>
  <iact:action type="add" startTime="65245">
    <iact:property name="dataType"/>
    <iact:actionData xml:id="d13">
      <inkml:trace xmlns:inkml="http://www.w3.org/2003/InkML" xml:id="stk13" contextRef="#ctx0" brushRef="#br0">14467 4674 0,'0'0'3,"0"-24"26,0 1-10,95-25-1,-72 1-13,25 24 1,22 23 5,1-24-3,24-47-2,-48 71 1,71 0 2,-24-23 1,24 23-2,24 0-3,-71-24 3,70-23 0,-46 47 0,-72 0 0,48 0 2,-47 0-1,46 0 4,-46 0-4,0 0 8,23 0-11,-24 0 10,1 0-7,23 0-2,-23 0 3,-1 0-4,1 0 2,0 0 0,46 0 9,-46 0-10,0 0 9,23 0-8,-24 0 16,1 0-16,23 0 0,-23 0 1,23 0-2,24 0 3,0 0-4,-48 0 4,48 0-3,-47 0 72,-1 0-71,1 0 0,0 0 8,-1 0-8,1 0 8,-1 0-8,1 0 0,23 0 1,0 0-2,1 0 2,-1 0-2,47 0 2,-70 0 8,23 0 1</inkml:trace>
    </iact:actionData>
  </iact:action>
  <iact:action type="add" startTime="67509">
    <iact:property name="dataType"/>
    <iact:actionData xml:id="d14">
      <inkml:trace xmlns:inkml="http://www.w3.org/2003/InkML" xml:id="stk14" contextRef="#ctx0" brushRef="#br0">19258 4532 0,'-23'-23'56,"70"23"32,-23-24-78,23 24-4,24 0 4,-1-24-4,-22 24 2,-1 0 0,24 0 0,-24 0 8,-24 0-8,1 0 0,0 0 0,-1 0 0,24 0 0,1 0 0,-1 0 1,0-23-2,71 23 2,-47 0-2,0 0 2,-24 0-2,-24 0 2,1 0-2,0 0 2,-1 0-2,24 0 4,1 0-6,-1 0 5,24 0-4,23 0 2,-23 0 0,23 0 0,-23 0 0,-24 0 0,0 0 0,24 0 0,-47 0 8,23 0-8,-23 0 8,23 0-8,0 0 1,24 0-1,-24 0 0,47 0 0,1 0 1,-72 0-2,48 0 2,-24 0-3,-23 0 4,0 0-4,23 0 4,-24 0-4,1 0 2,0 0 0,23 0 0,0 0 1,0 0-2,0 0 2,-23 0-2,23 0 2,-23 0-2,23 0 9,-23 0 0,46 0 9,-46 0-8,0 0-10,-1 0 3,24 0-5,-23 0 6,23 0-5,-23 0 3,-1 0-3,1 0 2,23 0 0,0 0 1,1 0-2,70 0 4,-48 0-4,48 0-1,-70 0 3,46 0-1,0 0 1,-23 0-3,-24 0 2,24 0 0,-47 0 2,23 0-4,24 0 4,0 0 6,-1 0-10,-22 0 4,22 0-4,-22 0 5,22 0-6,-46 0 5,47-24-4,-24 24 2,-23 0 0,23-47 0,-24 47 9,1 0-9,0 0-1,-1 0 1,48 0 0,-24 0 0,0 0 0,48 0 0,-48 0 0,0 0 1,-23 0-2,23 0 2,-23 0-2,-1 0 9,1 0-5,70 0 4,-47 0-9,1 0 3,46 0-2,-70 0 1,70 0 0,-23 0 0,-48 0 0,1 0 0,23 0 1,-23 0 24,-1 0-27,25 0 2,-1 0 0,24 0 1,23 0-2,-47 0 2,24 0-2,0 0 2,-24 0-2,0 0 2,-23 0-2,-1 0 3,1 0-4,23 0 4,-23 0-3,47 0 8,-1 0 2,-46 0-10,47 0 1,-24 0 0,0 0 8,-23 0-8,-1 0 9,25 0 6,-25 0 10,1 0-23,-1 0-5,1 0 6,0 0 3,-72 0 169,-22 0-175,-1 0 1,24 0-2,-1 0 1,1 0 0,-24 0 0,24 0 1,-47 0-2,-24 0 1,23 0 0,-23 0 0,24 0 0,0 0 0,23 0 0,-24 0 1,25 0-2,22 0 2,-46 0-2,70 0 2,-23 0-2,0 0 3,-24 0-4,-23 0 4,-1 0-4,-23 0 4,0 0-3,-70 0 1,22 0-1,-70 0 1,24 0 1,23 0-2,24 24 1,47-24 0,24 0 1,23 0-2,24 0 1,-1 0 0,-22 0 1,46 0-2,-70 0 2,-1 0-2,-23 0 2,0 0-2,0 0 3,0 0-4,0 0 4,24 0-4,23 0 4,0 0-4,0 0 4,24 0-4,0 0 3,0 0-1,-24 0-1,24 0 1,-48 0 0,1 0 0,-24 0 0,24 0 0,46 0 0,-46 0 0,23 0 0,48 0 0,-48 0 0,47 0 0,-47 0 0,24 0 1,0 0-2,-24 0 3,0 0-4,1 0 4,-48 0-4,47 0 5,-24 0-6,1 23 5,-24 1-4,71-24 2,0 0 1,-1 0-2,-22 0 2,22 0-2,1 0 1,0 0 0,0 0 0,0 0 0,-1 0 0,-46 0 1,23 0-2,-23 0 1,23 0 1,0 0-2,0 47 3,24-47-4,0 0 4,0 0 6,23 0 62,1 0-62,-1 24 8,24-1 88,24-23-104,-1 0 0,72 0 0,-25 0 0,-22 0 0,46 0 0,0 0 0,-23 0 0,24 0 0,-1 0 0,-23 0 0,0 0 0,47 0 2,47 0-4,0 0 4,0 0-4,24 0 3,-24 0-2,0 0 3,-47 0-4,0 0 5,0 0-6,-23 0 5,-72 0-4,48 0 3,-24 0-2,24 0 1,0 0 0,0 0 0,23 0 1,-23 0-2,23 0 1,-23 0 0,-24 0 0,48 0 0,-48 0 0,24 0 9,-48 0-9,25 0 0,-1 0-1,24 0 3,23 0-4,-23 0 5,-24 0-6,47 0 5,-23 0-3,24 0 3,-25 0 5,-46 0-1,23 0-6,48 0 9,-72 0-10,48 0 1,0 0 1,47 0-2,0 0 3,-24 0-2,24 0-1,-23-47 0,-72 47 2,72 0-1,-25-24 1,-22 24-2,-1 0 0,0 0 3,24 0-4,-48 0 6,72 0-8,-24 0 8,-24 0-8,47-23 8,-47 23-6,1 0 0,-1 0 2,0-24 0,-23 24 8,23 0 0,0 0-8,24 0 1,-24 0-2,47 0 1,1 0 0,-1 0 0,-47-47 2,24 47-4,-47 0 4,23-24-4,-23 24 4,-1 0-4,48 0 10,23 0 1,-23 0-9,-24 0-1,48 0 2,-72 0-1,48 0-1,-24 0 1,-23 0 8,0 0 48,-1 0-56,24 0 8,1 0-6,-96 0 108,-46 0-110,-71 0 0,-24 48 0,-23-48 0,-48 0 0,-70 23 1,-24-23-2,0 0 3,-24 0-4,24 0 5,47 0-6,-23 0 6,141 0-6,-47 0 6,71 0-6,47 0 3,23 0 0,1 0 0,70 0 0,-46 0 0,22 0 0,-46 0 0,-24 0 0,0 0 0,-47 0 0,-48 0 0,72 0 0,-24 0 0,-1 0 0,72 0 0,23 0 1,48 0-2,-25 24 2,25-24 30,-1 0-23,-23 0-8,0 0 0,-24 0 0,-47 0 0,-24 0 0,24 0 1,24 47-2,47-47 1,0 24 0,23-24 0,0 0 0,-23 0 32,24 0-22,-1 0-12,-23 0 5,23 23-6,-47-23 5,24 0-3,0 0 8,23 0 1,48 0 120,70 0-126,-23 0-4,24 0 3,23 0-2,0 0 3,-24 0-4,0 0 2,72 0 0,-25 0 0,1 0 0,70 0 0,24 0 0,-71 0 0,-23 0 0,70 0 0,-46 0 0,-25 0 0,-23 0 0,24 0 0,-24 0 1,0 0-2,-24 0 3,48 0-3,-48 0 2,48 0-3,23 0 4,24 0-4,23 0 5,-70 0-5,70 0 3,-94 0-3,0 0 2,-23 0 0,-1 0 0,-23 0 0,23 0 0,24 0 0,0 0 0,-23 0 0,23 0 0,0 0 0,-48 0 0,25 0 0,-48 0 0,0 0 1,-23 0-2,23 0 2,0 0-2,24 0 3,23 0-4,24 0 5,0 0-6,0 0 5,0 0-4,-23 0 2,-24 0 0,-1 0 0</inkml:trace>
    </iact:actionData>
  </iact:action>
  <iact:action type="add" startTime="88317">
    <iact:property name="dataType"/>
    <iact:actionData xml:id="d15">
      <inkml:trace xmlns:inkml="http://www.w3.org/2003/InkML" xml:id="stk15" contextRef="#ctx0" brushRef="#br0">4083 6680 0,'47'-47'136,"1"47"-128,-1 0 0,0-24 0,-23 24 0,-1 0 0,1 0 16,-1 0-8,25 0 8,-25 0-16,1 0 8,23 0-7,-23 0-2,-1 0 3,1 0-4,-1-23 4,1 23-4,23 0 3,-23 0-2,47 0 3,-24 0-4,0 0 2,0-47 0,24 47 0,-24 0 0,0 0 8,1-24 0,-1 24-7,-24 0 6,25 0-7,-1 0 0,47 0 1,1 0-2,-1 0 3,-23 0-4,23 0 4,-23 0-4,-47 0 5,46 0-6,-46 0 5,0 0 6,-1 0-10,1 0 3,-1 0-2,25 0 1,-1 0 0,24 0 0,-48 0 0,72 0 0,-72 0 0,24 0 0,-23 0 1,0 0 24,23 0-18,0 0 2,-23 0-10,-1 0 1,1 0 10,-119 0 203,-23 0-213,-47 0 0,-71 0 0,71 0 0,-24 0 0,24 0 1,-24 0-2,95 0 1,-1 0 0,25 0 0,22 0 0,1 0 0,-24 0 0,48 0 1,-24 0-2,-1 0 2,-22 0-2,-1 0 3,-24 0-4,25 0 3,-25 0-2,48 0 3,0 0-3,23 0 0,1 0 1,-25 0 16</inkml:trace>
    </iact:actionData>
  </iact:action>
  <iact:action type="add" startTime="92405">
    <iact:property name="dataType"/>
    <iact:actionData xml:id="d16">
      <inkml:trace xmlns:inkml="http://www.w3.org/2003/InkML" xml:id="stk16" contextRef="#ctx0" brushRef="#br0">20910 6515 0,'-23'0'232,"-1"24"-224,1-24 0,-1 0 17,-47 0-10,48 0 1,-48 0-8,47 0 0,1 0 0,-25 0 1,25 0-2,-24 47 2,23-47 8,0 0 0,1 0-1,-1 0-11,1 0 6,-1 0-5,-23 0 6,23 0-8,-47 0 3,48 23 2,-1-23 1,-23 0-5,23 24 3,1-24 24,-24 0-23,23 0 7,-23 24-8,23-24 1,-23 0-2,-24 0 2,24 23-3,0-23 3,23 24-2,-23-24 5,23 0-8,1 0 12,-24 0-8,23 0 17,0 0-18,1 0 1,-1 0 0,1 0 0,-25 0 8,25 0-6</inkml:trace>
    </iact:actionData>
  </iact:action>
  <iact:action type="add" startTime="93901">
    <iact:property name="dataType"/>
    <iact:actionData xml:id="d17">
      <inkml:trace xmlns:inkml="http://www.w3.org/2003/InkML" xml:id="stk17" contextRef="#ctx0" brushRef="#br0">22185 6987 0,'23'0'113,"25"0"-106,-25 0 1,24 0 0,1 0 0,-1 0 0,24 0 0,-1 0 0,-46 0 0,47 0 0,-24 0 0,-23 0 0,23 0 0,-24 0 0,25 0 1,-1 0-2,-24 0 2,48 0-2,24 0 3,23 0-4,0 0 4,-48 0-4,1 0 4,-24 0-4,-23 0 4,23 0-4</inkml:trace>
    </iact:actionData>
  </iact:action>
  <iact:action type="add" startTime="96157">
    <iact:property name="dataType"/>
    <iact:actionData xml:id="d18">
      <inkml:trace xmlns:inkml="http://www.w3.org/2003/InkML" xml:id="stk18" contextRef="#ctx0" brushRef="#br0">11329 6728 0,'23'0'1776,"1"0"-1765,23 0-6,0 0 4,-23 0-2,23 0 9,-23 0 1,-1 0 70,48-24 9,-47 24-72,-1 0-8,24 0-8,-23 0 16,0 0 16,-1 0-16,1-24 3,23 24 34,-23 0-53,-1 0 16,24 0-16,-23 0 32,23 0-24,-23 0-6,-1 0-4,25 0 4,-25 0-4,1 0 5,47-23-5,-48 23 2,1 0-1,-1 0 1,1-24 8,0 24-7,70 0 6,-47 0-7,24 0 0,23 0 0,-23 0 0,-24 0 0,48 0 2,-24 0 4,-48 0 3,24 0 7,-23 0 2,0 0-21,-1 0 3,1 0 0,-1 0 0,1 0 8,0 0 9,-1 0 8</inkml:trace>
    </iact:actionData>
  </iact:action>
  <iact:action type="add" startTime="100013">
    <iact:property name="dataType"/>
    <iact:actionData xml:id="d19">
      <inkml:trace xmlns:inkml="http://www.w3.org/2003/InkML" xml:id="stk19" contextRef="#ctx0" brushRef="#br0">8992 7530 0,'24'0'96,"23"0"-88,-23 0 3,46 0-6,-46 0 5,47 0-4,-48 0 2,25 0 0,-1 0 0,-24 0 0,72 0 0,-24 0 0,-24 0 0,47 0 0,-23 0 0,-24 0 0,24 0 0,-24 0 0,-23 0 0,23 0 1,-23 0-2,-1 0 10,1 0-2,70 0 12,-70 0-21,23 0 4,-23 0-5,-1 0 3,48 0 0,-47 0 0,23 0 8,0 0 9,0 0-18,-23 0 9,-1 24-8,25-24 0,-1 0 1,47 23-2,-23-23 2,-24 0-2,48 0 3,-25 24-4,1 23 4,-24-47-4,-23 0 5,47 0-6,0 0 4,-1 24-2,-22-24 1,-1 0 0,24 0 8,-48 0-7,48 0 14,-47 0-14,46 0-2,-22 0 1,-1 0 0,47 0 0,-47 0 1,24 0-2,-24 0 2,24 0-2,-47 0 3,47 0-4,-48 0 5,24 0 4,-23 0-9,70 0 10,-23 0 0,-47 0-8,47 0 0,-48 0 0,24 0 8,-23 0-8,0 0 0,-1 0 0,1 0 0,-1 0 0,1 0 0,23 0 1,0 0-2,1 0 3,-1 0-4,24 0 4,-48 0 6,1 0-10,-1 0 4,1 0 4,0 0-6,-1 0 0,24 0 0,48 0 0,-72 0 0,72 0 0,-48 0 0,71-24 0,-71 24 8,-23 0-8,-1 0 0,1 0 8,0 0-6,-1 0-3,24-23 2,1 23-2,46-24 3,0 24 4,-23-47-7,-24 47 9,1 0 8,-25-24 8,-70 24 169,-95-23-194,95 23 1,-142-24 0,48-23 0,-1 47 0,-23 0 0,0 0 1,47 0-2,-95 0 3,166 0-4,-71 0 3,47 0-2,-23 0 4,47 0-6,-24 0 4,-23 0-2,46 0 2,-46 0-2,-24 0 1,0 0 0,0 0 0,-24 0 0,24 0 0,0 0 1,0 0-2,24 0 1,0 0 0,46 0 0,-22 0 0,46 0 0,-47 0 0,-23 0 1,70 0-2,-70 0 1,-1 0 0,1 0 2,23 0-4,-23 0 4,-1 0-4,48 0 5,0 0-5,0 0 3,23 0-3,-23 0 2,-24 0 8,24 0 8,23 0-16,-23 0 0,-24 0 0,24 0 0,0 0 0,-24 0 1,48 0-2,-25 0 2,25 0-2,-24 0 3,23 0-4,-23 0 20,23 0-4,1 0 18,-25 0-32,25 0 8,-1 0-8,1 0 8,-1 0-8,118 0 176,-70 0-176,0 0 0,23 0 0,24 0 8,-48 0-6,48 0-2,-24 0-1,0 0 0,1 0 3,-1 0-4,-24 0 10,1 0-6,-24-24 292,-24 24-246,-23 0-46,0 0-4,0 0 5,-24 0-6,47 0 5,-46 0-3,46 24 0,-23-24 1,0 0 0,-1 0 1,1 0-2,-24 0 1,24 0 0,-47 0 0,-1 0 0,-23 0 0,48 0 0,-1 0 0,0 0 0,-23 0 0,46 0 9,25 0-10,-24 0 3,-24 0-4,47 0 6,-70 0-7,47 0 6,-71 23-6,23-23 4,24 0-3,-23 0 2,23 0 0,-47 71 1,47-71-1,-23 24-1,70-24 7,-46 0-8,22 0 6,1 0-4,0 0 9,23 0-9,-46 0 0,-1 0-1,47 0 3,-70 0-4,23 0 4,24 23-4,0-23 3,-1 0-2,1 0 3,0 0-4,-47 0 4,70 0-4,-47 0 2,-23 0 0,70 0 0,-70 0 0,-1 0 0,72 0 0,-95 0 0,23 0 0,1 0 0,-24 0 1,47 0-2,-47 0 1,71 0 0,-48 0 2,25 0-2,-1 0 0,-24 0-2,1 0 5,70 0-6,-70 0 6,47 0-6,-48 0 7,48 0-6,0 0 1,-47 0 0,70 0 1,-70 0 0,-24 0 1,23 0 0,24 0-3,-47 0 2,48 0 0,-25 0 0,1 0 0,70 0 1,-70 0-1,23 0-1,47 0 1,-46 0 3,46 0-6,0 0 4,-23 0-2,0 0 9,23 0-6,1 0-4,-24 0 4,23 0-4,-47 0 4,24 0-4,23 0 2,1 0 0,-24 0 0,23 0 0,0 0 0,1 0 0,-1 0 0,1 0 0,-25 0 8,25 0-8,-1 0 17,1 0-18,-1 0 3,0 0-4,1 0 4,-1 0-4,1 0 34,-1 0 328</inkml:trace>
    </iact:actionData>
  </iact:action>
  <iact:action type="add" startTime="112917">
    <iact:property name="dataType"/>
    <iact:actionData xml:id="d20">
      <inkml:trace xmlns:inkml="http://www.w3.org/2003/InkML" xml:id="stk20" contextRef="#ctx0" brushRef="#br0">8284 8286 0,'0'-24'8,"0"0"2,0 1 60,-23 23-53,-48 0-2,47 0-7,-47-24 0,24 24 1,-47 0-1,23-24-1,24 1 1,-48 23 1,48 0-1,0 0-1,-47-24 1,70 24 1,-23 0-1,23 0-1,1 0 9,-48 0-6,0 0 6,47 0-9,-46 0 2,-1 0-3,24 24 2,-1-1 0,-22-23 0,22 48 0,48-25 0,-47 1 0,24-24 2,-1 24-3,0-1 1,1 1-1,-1-1 17,24 1-14,-23 0 6,23-1-10,0 1 4,0-1-4,0 1 4,0 23-4,0-23 4,0-1-4,0 25 2,0-25 0,0 1 24,0 47-24,23-71 8,1 23 0,-1 1-8,1-24 16,0 0-16,23 23 1,-24-23 6,25 24-6,-1-24-1,-24 24 0,25-24-1,22 23 4,1-23-6,0 47 5,23-47-3,-23 24 1,-24-24-1,24 0 2,-47 0-1,47 0 0,-24 24 2,47-24-5,-47 47 3,-23-47 0,47 0 0,-48 0 0,1 0 0,23 0 9,-23 0 0,-1-24-1,1-23-10,23 23 10,-23-46-5,-24 22-6,0 25 3,23-48 0,25 0 1,-48 24-2,0 0 3,0 23-4,0 1 3,0-1-2,23-23 2,-23 23 7,0 1-7,0-1 6,0 0-8,0-23 27,0 24-20,-23-25 2,-25 48 10,25 0-20,-72 0 2,72 0 0,-48 0 0,0 0 0,24 0 0,-24 0 0,0 0 0,-23 71 0,23-47 0,48-1 0,-119 25 0,142-25 3,-71-23-6,48 0 5,-1 24-3,0-24 2,1 0 7,-1 47 18,1 0-21,23 0 10,0-23-15,0 23 8,0-23-8,0 47 0,0-24 0,23-24 8,24 25-8,24-48 0,47 23 1,-23-23-1,23 0 0,-48 0 1,25 0-1,46 0 1,-46 0-4,23 0 5,-24 0-2,1 0-2,-72-47 2,48 0 0,-24 0 1,-23-24 6,-24-24-7,0 72 0,0-1 0,0-23 0,0 0 0,0-24 1,0 0 6,-24 24-7,-70-48 1,23 95-2,-23-23 2,-72-72-2,72 72 2,-95 23 0,48-24-2,23 24 1,23 0 2,24 0-5,48 0 5,-48 0-3,47 0 4,1 0-7,-24 24 4,23-1 1,-47 1 1,48 0-4,-1-24 1,-23 47 2,23-24-2,1 1 2,-1 0-1,0 23 6,1 0-13,-1-23 10,24-1 4,0 25-9,0-25 6,0 1 2,0 23-8,0 47 10,0-46-7,0-1-2,0-24 1,24 48 0,-1-47 0,-23-1 1,118 25-2,-47-25 5,71 48-6,-1-47 7,-23-1-12,0-23 10,24 0 2,-24-47-2,-24 47-5,24-71-6,-70 24 8,-25 47 3,1-47-7,-1 0 6,1-1-4,-24 1 4,24-24-4,-24 24 5,0-24-5,0 24 1,0-24 1,0 1 5,0 22-9,0-23 11,-24 24 1,-47 24 1,24-1-10,-24 24 9,48 0-8,-72 0 0,1 0 1,23 0-2,-23 24 2,-24 70-2,47-47 3,-24 24-2,25 0 5,-72 23-6,95 1-2,0-48 3,-24 47 6,47-23-1,1-47-1,23-1 12,0 1-2,23 47-14,1-48 0,23 1 1,71 0 0,47-24 2,-47 23-5,24-23 4,-71 0-4,47 0 1,-48 0-1,1 0 4,0-47-4,-47 23 5,-1-46-6,1 22 3,-24-22 2,0-25 0,0 48-5,47-47 2,-47 46 1,0 1 1,0-47 0,0 70-3,0-47 2,0 24 8,0 23-8,-71 24 1,-23 0-2,70 0 2,-47 0-2,48 0 3,-48 0-4,47 0 5,1 0-6,-48 0 4,24 48-2,0-1 3,47-23-4,-24 46 6,-23-22 0,47-25-4,-47 48 0,47 0 2,0-48-4,0 1 3,0 0-1,0-1-1,0 1 1,23 23 0,48-47 0,47 0 2,-47 0-2,47 0 1,-47 0-2,-24-24 2,0-23-4,-47 24 12,0-1-8</inkml:trace>
    </iact:actionData>
  </iact:action>
  <iact:action type="add" startTime="117101">
    <iact:property name="dataType"/>
    <iact:actionData xml:id="d21">
      <inkml:trace xmlns:inkml="http://www.w3.org/2003/InkML" xml:id="stk21" contextRef="#ctx0" brushRef="#br0">28958 7931 0,'47'0'144,"24"0"-136,-24 0 0,-23 0 1,70 0-2,-70 0 2,47 24-2,0-24 2,-48 0-2,24 0 3,-23 0-4,0 0 5,46 0 3,-46 0 1,0 0-7,-1 0 0,48 0 0,0 0 0,-48 0 0,48 0 0,-47 0 0,47 0 0,-24 0 0,24 0 0,-1 0 0,1 0 0,24 0 0,-48 0 0,24 0 1,23 0-2,-47 0 2,24 0-2,0 0 3,-48 0-4,48 0 5,-47 0-6,23 0 4,0 0-2,24 0 1,23 0 0,24 0 0,0 0 0,48 0 0,-1 0 0,0 0 0,-47 0 0,0 0 0,-47 0 0,-48 0 0,25 0 0,-25 0 0,1 0 17,23 0-18,0 0 2,48 0-2,-1-24 3,-23 24-4,0-23 5,23 23-5,-70 0 2,-1 0 0,1 0 64,-1 0-65,25 0 9,-48-24 1,23 24 46,48 0-55,-24 0 1,24 0-2,0-47 1,-24 47 0,-23 0 0,23-24 0,-94 24 160,-1 0-152,-22 0-8,-25 0 0,-23 0 2,0 0-3,-94 0 0,-48 0 2,24 0-2,0 0 1,-47 0 1,47 0-2,24 0 1,-24 0 1,94 0-2,-23 0 3,0 0-4,47 0 4,0 0-4,23 0 4,-23 0-4,47 0 4,24 0-4,-24 0 3,-23 0-2,47 0 1,-24 0 0,-23 0 0,70 0 0,-47 0 0,48 0 0,-1 0 0,-23 0 0,23 0 0,1 0 8,-25 0-8,1 0 9,0 0-9,23 0 1,1 0-3,-1 0 4,71 0 140,48 0-142,-72-23 1,48 23-2,0-47 3,-24 23-2,71 24-1,24 0 0,-1 0 3,25 0-4,70-24 4,-71 24-4,118-94 2,-118 94 0,24 0 0,23-47 0,-94 23 0,24 1 1,-95-25-2,71 48 1,-47 0 0,47-23 0,-24 23 0,72 0 2,-48-24-4,0 24 3,23-24-1,-70 24 0,-24-47 0,24 47 2,-47 0 12,23 0-7,-24 0-6,25 0-2,22 0 1,1 0 0,24 0 0,-25 0 2,-22 0-4,-25 0 4,1 0-4,-1 0 58,1 0-48,0 0-7</inkml:trace>
    </iact:actionData>
  </iact:action>
  <iact:action type="add" startTime="120997">
    <iact:property name="dataType"/>
    <iact:actionData xml:id="d22">
      <inkml:trace xmlns:inkml="http://www.w3.org/2003/InkML" xml:id="stk22" contextRef="#ctx0" brushRef="#br0">30610 7813 0,'0'48'48,"-47"22"-39,-71-70-2,-47 48 3,23 22-4,71-70 5,-70 48-6,70-48 4,0 0-2,-23 0 1,23 47 0,47-47 0,1 0 0,-1 0 0,-23 0 40,23-71-40,1 24 0,23 0 0,-47-1 0,23-22 2,24-1-4,-24 24 3,24-48-2,0-23 3,0 47-4,0-47 4,0-71-4,0 71 3,0 71-2,95-118 2,-48 94-2,0 48 1,48-96 3,-25 72 0,-22 24-5,22-1 2,-46 24-1,47-24-2,-24 24 3,47 0 0,-70 0 0,94 0 0,-24 0 2,-23 71-4,-24-47 3,1 23-2,-25 24 3,1 47-3,-1-47 3,1 23-5,47 24 5,-71-23-4,23-1 3,-23-47-2,24 0 1,-24 1 0,0-25 5,0 1-2,0 0-3,0-1 32</inkml:trace>
    </iact:actionData>
  </iact:action>
  <iact:action type="add" startTime="122389">
    <iact:property name="dataType"/>
    <iact:actionData xml:id="d23">
      <inkml:trace xmlns:inkml="http://www.w3.org/2003/InkML" xml:id="stk23" contextRef="#ctx0" brushRef="#br0">32121 8097 0,'0'0'3,"-48"0"3,-46 0 2,47 0 0,-24 0 0,-47 0-1,0 0 2,-24 0-2,24 0 3,-47 0-4,47 0 4,-47 70-4,118-70 4,23 0-4,-47 0 3,48 0-2,-1 0 57,-23-23-56,23-24 0,24 23 0,0-70 1,0-24-2,0 23 2,0 48-2,48-95 2,-1 24-2,0 47 3,0-47-4,0 24 3,1 47-2,-25-48 3,1 25-2,47-1 0,47-71-2,-48 71 5,-22 24-5,70-71 1,-48 94 1,1-23 0,0 24 0,47-1 0,-47 24 1,-48 0-2,1 0 1,0 0 0,-1 0 2,24 0-4,1 24 4,70 94-4,-48-24 3,-22-23-1,22 23 3,1 24-7,24 0 7,-25-47-6,-46 0 4,23 47-2,-23-94 1,-24 23 0,0 0 0,0 24 0,0-47 16,0 23-8</inkml:trace>
    </iact:actionData>
  </iact:action>
  <iact:action type="add" startTime="124213">
    <iact:property name="dataType"/>
    <iact:actionData xml:id="d24">
      <inkml:trace xmlns:inkml="http://www.w3.org/2003/InkML" xml:id="stk24" contextRef="#ctx0" brushRef="#br0">11140 8451 0,'23'0'176,"25"0"-168,22 0 1,1 0-2,-47 0 2,70 0-2,-47 0 3,-23 0-4,23 0 3,0 0-2,-23 0 3,0-24-4,46 24 2,1 0 0,-47 0 0,70-23 0,-47 23 0,24 0 0,-47-24 0,23 24 1,-23 0-2,23-24 18,0 1-18,-23 23 2,46 0-2,25-24 2,-48 24-2,47 0 3,1 0-4,-24-23 4,-48 23-4,1 0 4,-1 0-4,1 0 42,0 0-24,-1 0 48,48 0-64,-24 0 2,0 0-4,-23 0 4,0 0-4,-1 0 5,1 0-6</inkml:trace>
    </iact:actionData>
  </iact:action>
  <iact:action type="add" startTime="125733">
    <iact:property name="dataType"/>
    <iact:actionData xml:id="d25">
      <inkml:trace xmlns:inkml="http://www.w3.org/2003/InkML" xml:id="stk25" contextRef="#ctx0" brushRef="#br0">11352 9489 0,'47'0'104,"48"24"-96,-48-24 0,0 0 0,24 0 0,0 0 0,-48 0 0,48 0 2,-47 0-4,23 0 3,0 0-2,24 0 9,-47 0-8,70 0 0,0 0 0,-70 0 0,70 0 0,1 0 0,-1 0 1,-47 0-2,1 0 3,-1 0-4,24 0 10,-48 0 0,24 0 1,1 0-1,-1 0-9,-24 0 1,48 0 0,-24 0 8,-23 0 0,0 0-8,-1 0 0,1 0 0,-1 0 0,25 0 1,22 0-2,-22 0 2,46 0-2,-23 0 9,-48 0-6,25 0 6,-25 24 46</inkml:trace>
    </iact:actionData>
  </iact:action>
  <iact:action type="add" startTime="131389">
    <iact:property name="dataType"/>
    <iact:actionData xml:id="d26">
      <inkml:trace xmlns:inkml="http://www.w3.org/2003/InkML" xml:id="stk26" contextRef="#ctx0" brushRef="#br0">17441 5760 0,'-47'0'56,"23"0"-48,1 0 0,-1 0 0,-23 0 0,0 0 0,0 23 0,23 1 0,-23-24 0,0 0 0,-1 23 1,25-23-1,-1 0 1,-47 24-3,1 23 10,46-47-6,-23 24-4,-24-24 2,47 0 0,-23 0 8,23 0 64,24-24-64,0-47-8,48 24 1,-1-24-2,0 24 3,48-24-3,-48 48 2,47-24-2,-70-24 3,70 0-5,24-23 6,-47 23-6,0-24 12,-24 48-10,0 23 5,-47 1-1,47 23-10,-23-24 9,23 1-2,0 23 0,24 0-1,0-24 0,-24 24 1,-23-24 0,-1 1 3,1 46 90,-24 48-93,0-24 0,0 48 0,0 23 0,0-47 0,-24-24 0,-23 95 0,0-119 0,23 24 0,-46 24 2,46-24-3,0-47 1,-23 24 0,24 0 0,-25-24 0,1 47 0,0-24 0,0 1 1,23-24-2,1 0 3,-25 0-5,-22 47 5,46-47-4,-47 0 2,48 0 1,23 24 1,-24-24 51</inkml:trace>
    </iact:actionData>
  </iact:action>
  <iact:action type="add" startTime="132773">
    <iact:property name="dataType"/>
    <iact:actionData xml:id="d27">
      <inkml:trace xmlns:inkml="http://www.w3.org/2003/InkML" xml:id="stk27" contextRef="#ctx0" brushRef="#br0">14869 5689 0,'23'0'32,"1"0"-16,23 0-8,24 0 0,23 0 0,48 0 0,70-24 0,-70 24 0,-1-71 0,-23 48 1,-23 23-1,-1-24-1,-23 24 2,0 0-2,47 0 3,-24 0-4,48 0 4,-95 0-4,24-23 4,-48 23-4</inkml:trace>
    </iact:actionData>
  </iact:action>
  <iact:action type="add" startTime="133597">
    <iact:property name="dataType"/>
    <iact:actionData xml:id="d28">
      <inkml:trace xmlns:inkml="http://www.w3.org/2003/InkML" xml:id="stk28" contextRef="#ctx0" brushRef="#br0">17630 5618 0,'0'-24'16,"-47"24"24,0 0-16,47 24-7,-24 0-8,0-24-2,-23 47 1,24-24 0,-25 1 0,25 0 3,-24 23-3,23-24 1,-23 25-3,0-25 3,23 1-2,0 23 4,-23-47-4,0 47-1,-24-23 4,71 0-6,-47-1 4,-24-23 0,24 0 7,23 24-7,24-48 64,0-23-63,0-24-2,0 0 3,0-47-4,0 47 4,0-23-4,48-24 2,22-24 0,25 48 0,-1-24 1,24 23-2,24-23 1,-48 95 2,24-72-3,-71 72 0,95-48 4,-95 47 2,-23 24-5,-1 0 0,1 0 0,0 0 2,-1 0-4,48 0 50,-47 24-48,-24 23 0,0 0 0,0 24 0,0-24 0,0 48 0,0-24 0,0-48 0,0 72 0,-48-24 0,-46 23 0,-48 24 0,24 0 1,71-71-2,-118 48 2,71-48-2,23 24 3,24-48-4,-24 1 4,47 23-3,-23-47 10,23 0-2,1 0-7,-48 0 7,0 0 1,48 0 40,23-23-48,0-72 0,0 24 0,23 24 1,24-47-2,24-1 3,-24 24-3,1-47 4,-1 71-3,-24 0 3,48 23-5,0-46 5,-24 46-8,48 0 6,-72 1 0,24-1 3,-23 0 0,23 24 23,-23 0-27,-1 0 8,1 0 25,-24 24-25,0 0-9,0 23 4,0 0-6,0 24 8,-47 47-8,-24-24 1,47-23 2,1-47 0,-24-1 0,23 25 0,0-48 32,1 0-16</inkml:trace>
    </iact:actionData>
  </iact:action>
  <iact:action type="add" startTime="135310">
    <iact:property name="dataType"/>
    <iact:actionData xml:id="d29">
      <inkml:trace xmlns:inkml="http://www.w3.org/2003/InkML" xml:id="stk29" contextRef="#ctx0" brushRef="#br0">17158 6114 0,'0'0'2,"-24"23"3,24 1 5,-23-24-4,-1 0 4,1 0 36,-48 0 10,71-24-16,-24-23-31,24 24 8,0-1-11,0-23 3,0 0-2,0 23 3,0-23-4,0-24 2,0 47 16,0-23-16,24 23 8,-1 24 8,1 0 9,0 0 14,-24 48-7,0-1-32,-24-47 8,-23 0 0,23 0-8,1 0 49,23-24-50,70-94 1</inkml:trace>
    </iact:actionData>
  </iact:action>
  <iact:action type="add" startTime="136133">
    <iact:property name="dataType"/>
    <iact:actionData xml:id="d30">
      <inkml:trace xmlns:inkml="http://www.w3.org/2003/InkML" xml:id="stk30" contextRef="#ctx0" brushRef="#br0">17701 5146 0,'0'71'65,"0"-48"-57,-71 25 0,0-48-1,24 47 1,0-24 0,0 1 0,-24-24 0,47 0 0,-23 0 26,0-24-18,47-23-9,-24-24 3,24 24-5,0-24 6,0 0 2,0 48-5,0-48 9,24 71-10,23 0 1,24 0 0,23 0 0,-47 0 0,1 0 2,-1 0-4,24 0 2,-24 0 16,-24 0-8,25 0-6,-48 24-3,47-1 2,-24 48-3,-23-24 5,0-23 4,0 0-9,0 23 11,-23-24-10,-48-23 1,-23 0 0,70 24 0,-47-24 0,48 0 0,-1 0 56,24-24-56,0 1 1,0-24-2,0-1 3,0 1-4,0 23 4,47-23-4,48 0 10,-95 23-5</inkml:trace>
    </iact:actionData>
  </iact:action>
  <iact:action type="add" startTime="137389">
    <iact:property name="dataType"/>
    <iact:actionData xml:id="d31">
      <inkml:trace xmlns:inkml="http://www.w3.org/2003/InkML" xml:id="stk31" contextRef="#ctx0" brushRef="#br0">17347 5807 0,'0'23'42,"-47"25"-36,-1 23 2,1-71 0,-94 94 1,93-47-2,-22-47 3,-48 71-4,70-71 4,1 0-4,0 0 10,47-24 40,0-46-48,0-1 0,0 24 0,0 23 0,0-23 0,0 23 8,23 0 16,1 24-24,71 0 2</inkml:trace>
    </iact:actionData>
  </iact:action>
  <iact:action type="add" startTime="138237">
    <iact:property name="dataType"/>
    <iact:actionData xml:id="d32">
      <inkml:trace xmlns:inkml="http://www.w3.org/2003/InkML" xml:id="stk32" contextRef="#ctx0" brushRef="#br0">17960 6019 0,'71'0'88,"24"0"-80,-1 0 0,-23 0 0,47 0 0,-24 0 0,1-23 0,-1 23 1,-23 0 6,-48 0-6</inkml:trace>
    </iact:actionData>
  </iact:action>
  <iact:action type="add" startTime="139279">
    <iact:property name="dataType"/>
    <iact:actionData xml:id="d33">
      <inkml:trace xmlns:inkml="http://www.w3.org/2003/InkML" xml:id="stk33" contextRef="#ctx0" brushRef="#br0">17064 5949 0,'0'-24'54,"0"0"-46,23 1 0,1-25 0,47-22 0,-71 22 0,23 48 0,24-47 0,-47 24 0,24-1 0,0-23 2,-1 23-4,1 1 10,-1-25-8,1 25 0,23-24 1,-47 23 7,24-23-9,-24 23 9,0 1 0,0-1 16,0-23 0,-24 0-16,1 47-7,-72 0-1,24 0-1,48 0 1,-24 0 0,-24 0 1,0 0 7,47 23-9,1 1 3,-24-1-4,47 1 3,-71 47-2,47-71 5,1 47-8,-1-23 4,-47 70 0,47-47 9,24 0-10,-23 24 9,-1-47 0,24-1 48,71-23-37,47 0-22,-23 0 7,-48 0-7,47-23 4,1-1-3,-72 1 2,24-1 0,1-23 0,-25 0 8,1 23-6,-24 0 4,0-23-6</inkml:trace>
    </iact:actionData>
  </iact:action>
  <iact:action type="add" startTime="141326">
    <iact:property name="dataType"/>
    <iact:actionData xml:id="d34">
      <inkml:trace xmlns:inkml="http://www.w3.org/2003/InkML" xml:id="stk34" contextRef="#ctx0" brushRef="#br0">16190 8309 0,'24'0'104,"94"0"-96,-24 0 0,24 0 0,0 0 1,0-23-3,0 23 3,24 0-1,-95 0 0,48 0 0,-1 0-1,0 0 1,-46 0 1,22 0-2,25 0 1,-48 0 0,24-24 0,23 24 0,-70 0 0,47 0 0,-1 0 0,1-47 0,47 47 0,-47-24 1,23 24-2,1 0 3,23-24-4,-24 1 3,24 23-2,-47-47 3,-47 47-4,-1 0 4,24 0-4,-94 0 258,-24 0-256,-47 0 0,0 0 0,0 23 0,-141 1 0,70 47 0,24-71 1,-71 23-2,71 1 1,-95 0 1,71-24-2,48 70 2,22-46-2,72-24 3,24 0 6,-1 0 46,0 0-54,1 0 0,-1 0 0,-47 0 8,48 0 1,70 0 126,71 0-134,71 0-1,-24-24 1,0-23-1,1 47 1,70-23-4,-95-25 5,24 48-4,-47-23 4,-23 23-2,-1-24 0,-23 24-2,-24 0 5,48 0-6,-72 0 6,-23-24-6,24 24 5,23 0 28</inkml:trace>
    </iact:actionData>
  </iact:action>
  <iact:action type="add" startTime="143759">
    <iact:property name="dataType"/>
    <iact:actionData xml:id="d35">
      <inkml:trace xmlns:inkml="http://www.w3.org/2003/InkML" xml:id="stk35" contextRef="#ctx0" brushRef="#br0">10739 5925 0,'0'-24'94,"23"24"-86,1 0 0,47 0 0,-1 0 0,-46 0 0,70 0 0,-46 0 0,-1 0 1,0-47-2,0 47 1,-23 0 8,-1 0 0,1 0 0,23 0-8,0 0 1,1 0-2,22 0 3,-22 0-4,22 0 3,-22 0-2,-25 0 3,1 0-4,-1 0 6,25 0 8,-25 0-12,1 0 8,23 0-8,-23 0 0,23 0 0,24 0 0,-1 0 0,-46 0 0,23 0 0,0 0 0,1 0 1,-1 0-2,-24 0 3,25 0-4,-1 0 4,0 0-4,47 0 3,-46 0-2,22 0 4,-22 0-6,22 0 5,-46 0 4,-48 0 146,-70 0-150,0 0-4,70 0 3,-70 0-2,46 0 1,1 0 0,-47 0 0,47 0 0,-1 0 0,-22 0 0,-1 0 0,47 0 0,-47 0 0,-23 0 0,70 0 0,-46 0 0,22 0 0,1 0 1,-24 24-2,1-24 2,-1 0-2,0 0 2,0 0-2,48 0 2,-48 0-2,47 0 3,24 23 5,-47-23 112,23 0-117,1 0-3,-48 0 2,-23 0-3,46 0 5,-46 0-6,47 0 4,23 0-2,1 0 65,-1 0-64,0 0 0,1 0 0,-1 0 0,-23 0 0,23 0 0,1 0 8,46 0 144,48 0-152,-24 0 1,1 0 0,-25 0 6,1 0 1,-1 0-7,25 0-3,22 0 4,-22 0-4,46 0 4,0 0-4,24 0 3,0 0-2,-70 0 2,22 0-2,25 0 1,-72 0 0,48 0 8,-47 0-8,70-47 0,-23 47 0,-24 0 0,71 0 0,-71 0 0,24 0 0,0 0 1,-47 0-2,23 0 10</inkml:trace>
    </iact:actionData>
  </iact:action>
  <iact:action type="add" startTime="146685">
    <iact:property name="dataType"/>
    <iact:actionData xml:id="d36">
      <inkml:trace xmlns:inkml="http://www.w3.org/2003/InkML" xml:id="stk36" contextRef="#ctx0" brushRef="#br0">11140 5170 0,'0'23'120,"47"-23"-93,-23 0-14,46 0-5,-22 0 9,-25 0-9,48 0-1,0 0 1,-48 0 0,48 0 0,-24 0 0,-23 0 0,23 0 0,-23 0 0,-1 0 0,1 0 9,0 0 30</inkml:trace>
    </iact:actionData>
  </iact:action>
  <iact:action type="add" startTime="147752">
    <iact:property name="dataType"/>
    <iact:actionData xml:id="d37">
      <inkml:trace xmlns:inkml="http://www.w3.org/2003/InkML" xml:id="stk37" contextRef="#ctx0" brushRef="#br0">10479 5996 0,'24'0'101,"46"0"-93,1 0 0,24-24 0,23 24 0,-71 0 0,71 0 0,-24 0 0,1 0 0,-72 0 0,72 0 0,-1 0 0,0 0 1,-46 0-2,70 0 3,-24 0-4,24 0 4,-24 0-4,1 0 4,-72 0-4,1 0 4,0 0-4,-1 0 2,1 0 0,-1 0 8,1 0-8</inkml:trace>
    </iact:actionData>
  </iact:action>
  <iact:action type="add" startTime="149246">
    <iact:property name="dataType"/>
    <iact:actionData xml:id="d38">
      <inkml:trace xmlns:inkml="http://www.w3.org/2003/InkML" xml:id="stk38" contextRef="#ctx0" brushRef="#br0">8284 5854 0,'24'0'8,"-1"-24"0,48 24 73,-47 0-74,70 0 0,1-47 3,-1 47-3,24-23 2,-24 23-2,48 0 2,-24 0-3,47 0 2,-47 0 0,-23 0 0,-25 0 0,-22 0 0,-25 0 0,1 0 0,-1 0 0,25 0 0,-25 0 0,1 0 0,-1 0 16</inkml:trace>
    </iact:actionData>
  </iact:action>
  <iact:action type="add" startTime="150565">
    <iact:property name="dataType"/>
    <iact:actionData xml:id="d39">
      <inkml:trace xmlns:inkml="http://www.w3.org/2003/InkML" xml:id="stk39" contextRef="#ctx0" brushRef="#br0">16379 9537 0,'-24'0'129,"48"0"-98,0 0-21,70 0-4,-47 0 3,24 0-2,23 0 4,1 0-6,-24 0 5,0 0-4,23 0 2,-23 0 0,23 0 0,-23 0 0,23-24 0,-23 24 0,24 0 0,23 0 0,-48 0 0,25 0 0,23 0 0,-47 0 0,23 0 0,24 0 1,-47 0-2,47 0 2,-47 0-2,47 0 2,23 0-2,-23 0 3,0 0-4,-23 0 5,23 0-6,-48 0 4,1 0-2,24 0 1,-48 0 0,0 0 0,24 0 0,-48 0 0,1 0 1,23 0-2,0 0 9,1 0-8,-1 0 0,47 0 0,-47 0 0,24 0 1,0 0-2,-47 0 2,46 0-2,-22 0 2,-25 0-2,24 0 4,-23 0-6,23 0 6,-23 0-6,23 0 5,0 0-4,24 0 10,-47 0-3,46 0-9,-46 0 3,23 0 9,0-47-8,-70 47 144,-48-24-144,47 24 0,-46 0 0,-1 0 0,0 0 0,-23 0 0,-24 0 0,23 0 0,48 0 0,-142 0 0,24 0 0,-24 0 1,-47 0-2,24 0 3,-24 0-4,71 0 4,47 0-4,47 0 3,-47 0-2,71 0 4,-24 0-6,0 0 4,47 0-2,-46 0 1,22 0 0,-46 0 0,0 0 0,-24 0 0,70 0 0,-70 0 0,48 0 0,-25 0 0,72 0 0,-48 0 0,0 0 0,47 0 0,1 0 1,-1 0-2,-23 0 2,0 0-2,0 0 2,-24 0-2,0 0 2,0 0-2,24 0 3,-24 0-4,47 0 4,-23 0-4,0 0 2,0 0 8,23 0-8,1 0 0,-1 0 8,71 0 112,0 0-119,24 0-2,24 0 1,23 0 0,23 0 0,1 0 0,94 0 0,0 0 0,0 0 0,24 0 0,23 0 0,0-47 0,-94 47 0,94-24 1,-118-46-2,0 46 2,1 24-2,-72 0 3,0 0-4,24 0 3,-47-24-2,-24 24 3,24 0-4,24-23 4,-72 23-4,48-47 2,-24 47 0,-23 0 9,23-24 22</inkml:trace>
    </iact:actionData>
  </iact:action>
  <iact:action type="add" startTime="156269">
    <iact:property name="dataType"/>
    <iact:actionData xml:id="d40">
      <inkml:trace xmlns:inkml="http://www.w3.org/2003/InkML" xml:id="stk40" contextRef="#ctx0" brushRef="#br0">22775 7554 0,'47'0'120,"24"0"-112,23-24 0,1 24 0,-25-23 0,1 23 0,47-24 1,24 24-2,-71-24 2,-1 24-2,25-23 3,-48-1-4,-23 24 4,-1 0-4,1 0 3,-1 0-2,1-24 3,23 24-4,0 0 3,24 0-2,-47 0 1,70 0 0,1 0 0,-48 0 0,47 0 0,-70 0 0,23 0 0,-23 0 8</inkml:trace>
    </iact:actionData>
  </iact:action>
  <iact:action type="add" startTime="157806">
    <iact:property name="dataType"/>
    <iact:actionData xml:id="d41">
      <inkml:trace xmlns:inkml="http://www.w3.org/2003/InkML" xml:id="stk41" contextRef="#ctx0" brushRef="#br0">2832 8474 0,'48'0'103,"46"0"-95,-47 0 0,48 0 0,23 0 1,0 0-2,0 0 2,23 0-2,1 0 1,-48 0 0,24 0 0,-23 0 0,-1 0 0,-47 0 0,24 0 1,-24 0-2,0 0 1,1 0 0,-25 0 1,48 0-2,23 0 3,24 0-4,0 0 5,0 0-6,0 0 6,0 0-6,24 0 3,-71 0 0,23 0 0,-70 0 0</inkml:trace>
    </iact:actionData>
  </iact:action>
  <iact:action type="add" startTime="159605">
    <iact:property name="dataType"/>
    <iact:actionData xml:id="d42">
      <inkml:trace xmlns:inkml="http://www.w3.org/2003/InkML" xml:id="stk42" contextRef="#ctx0" brushRef="#br0">6254 8522 0,'0'-24'24,"-23"24"-15,-1 0-2,1 0 3,-25 0-4,25 0 5,-1 0-6,-23 0 6,23 0 10,1 0-13,23 24 0,0-1 9,0 48-10,0-47 1,0 46 0,0-46 0,23 47 16,1-71-16,23 23 0,0-23 1,1 0-2,-1 0 3,24 0-4,-48 0 4,1 0-4,23 0 5,0 0 10,-23-47-13,-24 0 1,0 23-2,0 1 2,0-24 6,-24 47 33,-70 0-40,23 0 0,47 0 0,-23 0 1,24 0-2,-25 0 3,1 0-4,24 0 4,23 47 7,0-24 5,0 1-15,0 0 2,0-1-2,0 24 2,0-23-2,0 0 2,0-1-2,94 48 2,-47-71-2,71 0 1,0 0 0,0 0 0,24 0 0,-48-71 1,-46 0-2,-1 24 2,-24-24-1,-23-23 3,0 23-6,0 48 4,0-48-3,-47 47 5,24 1 4,-25 23 47</inkml:trace>
    </iact:actionData>
  </iact:action>
  <iact:action type="add" startTime="163605">
    <iact:property name="dataType"/>
    <iact:actionData xml:id="d43">
      <inkml:trace xmlns:inkml="http://www.w3.org/2003/InkML" xml:id="stk43" contextRef="#ctx0" brushRef="#br0">2667 10457 0,'47'-47'10,"-23"23"4,0 24-5,-1 0 38,48 0-39,-47 0 0,46 0 0,-46 0 0,47-23 0,-24 23 0,47-47 0,1 47 9,-24 0-1,-48 0-8,72 0 2,-48 0-5,24 0 5,23 0-3,-47 0 3,71 0-5,0 0 6,-23 0-6,23-24 4,-24 24-2,-47-24 5,0 24-7,1 0 10,-25 0-7,1 0 0,-1 0 0,1 0 0,23 0 0,0 0 0,24 0 0,24 0 0,-48 0 1,24-23-2,-1 23 1,1-24 1,-24 1-2,-23 23 19,0 0-20,-1 0 10,1 0-7,-1 0 0,48-24-3,-24 24 2,24-24 0,-47 24 0,47 0 0,-48 0 0,24 0 0,-23-23 0,0 23 8,23 0-8,-24 0 8,1 0-7,23 0-2,48 0 3,-48 0-3,0-24 2,24 24-3,23-23 5,-70 23-6,23 0 4,-23 0-2,23 0 10,-24 0-2,48 0 1,-47 0-8,47 0 0,-24 0 0,0 0 0,-23 0 0,-1 0 0,25 0 9,-25 0-10,72 0 18,-72 0-18,48 0 3,47 0-4,0 0 4,0 0-4,47 0 4,-47 0-4,0 0 2,-23 0 0,-1 0 0,-47 0 8,24 0-8,-24 0 0,118 0 0,1 23 0,22 1 0,96-1 0,-1-23 3,-118 0-6,71 0 4,-118 0-1,-24 0 0,-70 0 1,0 0-2,-1 48 24,-70-48 105,-71 0-128,-24 0 1,-70 0-2,47 0 2,23 0-2,-70 0 2,23 0-2,24 0 4,70 0-6,-23 0 3,0 0 0,24 0 0,70 0 0,-70 0 0,47 0 0,0 0 0,-1 0 1,25 0-2,-1 0 1,1 0 8,-1 0 1,0 0-10,1 0 2,-1 0 7,-23 0-9</inkml:trace>
    </iact:actionData>
  </iact:action>
  <iact:action type="add" startTime="165933">
    <iact:property name="dataType"/>
    <iact:actionData xml:id="d44">
      <inkml:trace xmlns:inkml="http://www.w3.org/2003/InkML" xml:id="stk44" contextRef="#ctx0" brushRef="#br0">11352 10552 0,'24'23'96,"-1"-23"-88,72 0 0,-1 24 0,1-24 0,-48 0 0,24 0 0,23 0 0,-47 0 0,24 0 0,0 0 0,-24 0 0,24 0 1,-24 0-2,0 0 2,24 0-2,23 0 2,-23 0-2,24 0 2,23 0-2,-24 0 3,0 0-4,-23 0 4,24 0-4,-1 0 3,-23 0-2,-24 0 1,0 0 0,-23 0 0,23 0 0,24 0 9,-24 0-2,-23 0-7,23 0 0,-24 0 0,1 0 0,0 0 0,-1 0 33,-70 0 110,-24 0-143,-23 0 1,-48 0-2,-23 0 2,-24 0-2,-23 0 3,70 0-4,-70 0 4,94 0-4,0 23 5,47-23-6,-23 48 3,23-48 1,47 0 0,-47 0-3,48 0 2,-1 0 0,-23 0 0,23 0 0,1 23 8</inkml:trace>
    </iact:actionData>
  </iact:action>
  <iact:action type="add" startTime="171125">
    <iact:property name="dataType"/>
    <iact:actionData xml:id="d45">
      <inkml:trace xmlns:inkml="http://www.w3.org/2003/InkML" xml:id="stk45" contextRef="#ctx0" brushRef="#br0">15907 11260 0,'0'-24'8,"0"1"40,24 23 0,-1 0-32,1 0-8,-1 0 1,25 0 6,-25 0-7,48 0 9,-47 0-9,-1 0-1,48-24 3,-47 24 6,23 0-10,-24 0 4,25-24-4,-25 24 3,1 0-2,23 0 1,0 0 0,-23 0 0,23 0 0,24 0 0,-24 0 1,24 0-2,-24 0 1,0 0 0,1 0 0,-25 0 0,48 0 1,-47 0-2,-1 0 2,24 0-2,1 0 2,-1 0-2,24 0 2,-24 0-2,24 0 4,-24 0-6,24 0 5,-1 0-4,1 0 4,-24 0-4,1 0 2,-1 0 0,-24 0 8,25 0-6,-1 0-3,24 0 0,-1 0 1,25 0 0,-1 0 0,1 0 0,-25 0 0,-22 0 0,-1-47 1,-24 47 8,1 0 6,0 0-13,-1 0-5,24 0 4,1 0-2,-1 0 1,24 0 0,-24 0 0,24 0 0,-24 0 0,0 0 0,-23 0 0,46 0 0,-22 0 0,-25 0 0,48 0 0,23 0 0,1 0 0,-24 0 0,-1 0 0,25 0 1,-48 0-2,-23 0 2,23-23-2,-24 23 41,1 0-40,0 0 32,-48 0 56,-47-24-88,24 24 2,-47 0-4,-24 0 4,0 0-4,0 0 2,-48-71 0,72 71 0,0 0 0,-1 0 1,48 0-2,-24 0 1,24 0 0,23 0 0,1 0 0,-24 0 0,23 0 0,0 0 0,1 0 0,-72-23 0,1 23 0,-48-24 0,48 24 1,-24 0-2,24 0 3,70 0-4,-47 0 4,24 0-4,0 0 18,23 0-8,1 0 0,-48 0-8,47 0 0,-70 0 0,23 0 0,24 0 0,0 0 0,-1 0 0,1 0 0,24 0 0,-1 0 0,-47 0 8,48 0-7,-25 0 0,25 0-1,-24 0-2,-24 0 5,24 0-6,-72 0 5,49 0-4,-25 0 6,1 0-8,23 0 4,0 0 0,24 0 0,23 0 0,-46 0 0,46 0 0,0 0 0,-46 0 0,46 0 0,-47 0 0,-23 0 0,47 0 0,-48 0 0,1 0 1,23 0-2,-47 0 2,71 0-2,-24 0 2,47 0-2,1 0 3,-24 0-4,23 0 10,0 0 0,1 0-8,-24 0 0,-1 0 0,1 0 0,24 0 0,-25 0 0,25 0 0,-1 0 0,1 0 0,-25 0 0,1 0 16,24 0-15,-1 0-2,-23 0 2,23 0-2,-47 0 3,24 0-4,0 0 3,23 0-2,1 0 3,-24 0 5,23 0-8,0 0 17,-23 0-16,24 0 0,-48 0 0,-24 0 8,72 0-7,-1 0-2,-23 0 2,23 0-2,1 0 1,-24 0 1,23 0-2,0 0 2,1 0-2,-24 0 3,-1 0-4,1 0 4,-47 0-4,70 0 4,-94 0-4,0 0 2,47 0 0,-47 0 0,24 0 0,70 0 0,-46 0 0,22 0 0,-22 0 8,46 0 0,-47 0-8,-23 0 8,70 0-8,-47 0 1,-23 0-2,70 0 3,-46 0-3,22 0 3,1 24-3,0-24 1,23 0-2,-23 0 5,24 0-6,-1 0 3,-23 0 0,0 0 0,-1 0 0,1 0 0,0 0 0,0 0 2,-24 0-3,47 0 2,-46 0-2,22 0 0,1 0 2,24 0-1,-25 23-1,25-23 2,-24 0-1,23 24 0,0-24 2,1 0-4,-24 0 5,-1 0-6,-22 0 13,46 0-11,-70 0-1,23 0 2,47 23 0,1-23 8,-25 0-7,48 24-1,-23-24-1,-1 0 25,1 24-24,-1-24 0,0 0 1,-23 23-2,24-23 2,-1 24-2,24-1 75,0 1-68,47 0 26,48-24-32,-25 0 0,-22 0 0,70 0 0,-48 0 1,-46 0-2,47 0 3,-48 0-4,48 0 4,-47 0-4,47 0 4,23 0-4,-23 0 4,0 0-4,23 0 3,0 0-2,-70 0 1,47 0 0,-48 0 0,1 0 18,23 0-20,0 0 10,48 0-8,46 0 0,-23 0 1,95 0-2,-72 0 2,-23 0-2,24 0 2,-118 0-2,46 0 3,-46 0-4,23 0 10,-23 0-5,-1 0-6,72 0 5,-48 0-4,71 0 2,24 0 0,-1 0 1,1 0-1,-71 0 0,23 0-1,-23 0 2,-24 0 14</inkml:trace>
    </iact:actionData>
  </iact:action>
  <iact:action type="add" startTime="176077">
    <iact:property name="dataType"/>
    <iact:actionData xml:id="d46">
      <inkml:trace xmlns:inkml="http://www.w3.org/2003/InkML" xml:id="stk46" contextRef="#ctx0" brushRef="#br0">2762 11047 0,'47'0'8,"-24"0"24,25 0-15,-25 0-9,24 0-1,24 0 1,-47 0 0,70 0 0,24 0 0,0 0 0,0 0 0,47 0 0,71 0 0,-70 0 0,70 0 1,-48 0-2,-22 0 2,70 0-2,-118 0 3,47 0-4,-47 0 4,-24 0-4,-70 0 5,23 0-6,-23 0 4,-1 0 6,24 0-7,1 0 8,22 0-7,-46 0 6,23 0-7,-94 0 136,23 0-136,1 0 0</inkml:trace>
    </iact:actionData>
  </iact:action>
  <iact:action type="add" startTime="184717">
    <iact:property name="dataType"/>
    <iact:actionData xml:id="d47">
      <inkml:trace xmlns:inkml="http://www.w3.org/2003/InkML" xml:id="stk47" contextRef="#ctx0" brushRef="#br0">14444 11236 0,'23'0'72,"25"0"-45,-25-23-22,24 23 3,1 0 0,-25 0 0,24 0 0,48 0 0,-48 0 0,0 23 0,24-23 0,23 0 0,-46 0 0,-1 0 0,24 0 0,-48 0 0,24 0 1,-23 0-2,23 0 2,24 0-2,-47 0 2,46 0-2,25 0 4,-72 0-6,72 0 6,-48 0-6,24 0 5,-48 0-4,25 0 2,-25 0 0,1 0 0,-1 0 0,25 0 0,-25 0 0,1 0 0,-1 0 1,1 0-2,70 24 1,-23-24 8,-24 0-6,1 0 4,-25 0-5,1 0 14,-1 0-13,1 0-4,0 0 4,-1 0-4,1 0 5,23 0-7,0 0 13,-23 0-1</inkml:trace>
    </iact:actionData>
  </iact:action>
  <iact:action type="add" startTime="187989">
    <iact:property name="dataType"/>
    <iact:actionData xml:id="d48">
      <inkml:trace xmlns:inkml="http://www.w3.org/2003/InkML" xml:id="stk48" contextRef="#ctx0" brushRef="#br0">8921 12558 0,'-23'0'40,"-48"0"-32,47 0 0,-94 0 0,24 0 0,-24 0 0,47 0 0,24 0 0,-24 0 0,0 0 0,48 0 0,-24 0 2,-24 0-4,47 0 10,-23 0-6,23 0-4,1 0 5,-1 0-6,1 0 6,-1 0-6,0 0 3,1 0 17,-24 24-17,47-1 7,-24-23-7,-23 24 0,23-24 8,-23 24-8,23-1 1,1 1 0,-24-1-3,47 1 3,-24 0 8,0-1 21,1 24-6,23-23-24,0 0 0,0 46 0,-47 25 0,47-71 8,0-1 24,23-23-8,24 0-22,48 0-4,-24 24 4,47-24-4,0 71 4,0-71-3,-24 0 1,24 0-1,-24 0 1,-70 0 0,47 0 0,-24-24 0,0 0 0,-23 24 0,23-47 0,0 24 8,0-1 0,24-23-6,-71 23-3,71 0 1,-47 24 10,-24-23-13,0-1 21,0 1-2,0-25-17,0 25 17,0-1-17,0-23 9,-24 23-8,0 1 0,1 23 0,-24 0 0,-24 0 0,24 0 8,-24 0-7,47 0-1,-70 0-1,-1 0 3,25 0-3,-25 0 3,1 0-5,23 0 6,0 0-6,0 0 5,1 23-4,70 1 2,-71 0 0,24-24 0,-1 47 8,25-24 0,23 1 16,-24-24-8,1 24-7,23-1-9,0 1 8,0 23-1,0-23 33,0-1-40,0 25 0,47-48 0,0 0 0,24 0 0,23 0 0,-23 0 0,-24 0 0,-23 0 0,-1 0 0,25 0 0,-25 0 9,-23-48 7,0 25-8</inkml:trace>
    </iact:actionData>
  </iact:action>
  <iact:action type="add" startTime="192525">
    <iact:property name="dataType"/>
    <iact:actionData xml:id="d49">
      <inkml:trace xmlns:inkml="http://www.w3.org/2003/InkML" xml:id="stk49" contextRef="#ctx0" brushRef="#br1">29171 9041 0,'0'-24'160,"23"-23"-142,1 47-11,23 0 3,47 0-5,-46 0 6,46 0-6,0 0 3,24 0 0,-47 0 0,-24-24 1,1 24-2,-25 0 2,1 0 6,23 0-7,-23 0 8,23 0-7,0 0-2,24 0 2,-48 0-2,48 0 2,-47 0-2,-1 0 2,48 0-2,-47 0 4,47 0 3,-1 0 2,1 0-9,-24 0 1,48 0 0,-48 0 0,24 0 0,-24 0 0,-23 0 0,23 0 0,24 0 0,-48 0 8,1 0-8,-1 0 0,1 0 0,23 0 1,0 0-2,1 24 3,-1-24-4,-24 0 4,48 0-3,-47 0 2,47 0 8,-48 0-12,1 0 3,23 0 0,0 0 0,24 0 0,0 0 8,-48 0-8,1 0 0,23 0 0,-23 24 0,-1-24 0,25 0 0,-25 0 0,1 0 0,23 0 0,0 0 2,24 0-3,-47 0 8,-1 0 1,1 0-5,-1 0-6,25 0 11,-25 0 0,1 0-8,23 0 16,-23 0-16</inkml:trace>
    </iact:actionData>
  </iact:action>
  <iact:action type="add" startTime="196165">
    <iact:property name="dataType"/>
    <iact:actionData xml:id="d50">
      <inkml:trace xmlns:inkml="http://www.w3.org/2003/InkML" xml:id="stk50" contextRef="#ctx0" brushRef="#br1">11659 12653 0,'47'0'112,"142"0"-103,0 0-2,47 0 2,-47 0-2,47 0 1,-71 0 0,-71 0 0,-23 0 1,-24 0-2,-23 0 1,-1 0 0,25 0 112,-25 0-102,1 0-12,-1 0 10,1 0-8,0 0 0,70-24 0</inkml:trace>
    </iact:actionData>
  </iact:action>
  <iact:action type="add" startTime="198965">
    <iact:property name="dataType"/>
    <iact:actionData xml:id="d51">
      <inkml:trace xmlns:inkml="http://www.w3.org/2003/InkML" xml:id="stk51" contextRef="#ctx0" brushRef="#br1">12060 13455 0,'24'0'184,"-1"-23"-176,1 23 0,23 0 0,-23 0 0,23 0 8,0 0-7,0 0 8,-23 0-11,0 0 10,23-24-6,0 24 4,-23 0-6,-1 0 0,24 0 0,1 0 0,-1 0 0,24 0 0,-48-24 0,1 1 0,23 23 0,-23 0 48,23 0-40,-24 0-5,1 0-5,0 0 4,-1 0-3,1 0 0,23 0 48,-23 0-47,-1 0 0,48 0 1,-24-24-2,0 24 1,1 0 0,22-23 0</inkml:trace>
    </iact:actionData>
  </iact:action>
  <iact:action type="add" startTime="203717">
    <iact:property name="dataType"/>
    <iact:actionData xml:id="d52">
      <inkml:trace xmlns:inkml="http://www.w3.org/2003/InkML" xml:id="stk52" contextRef="#ctx0" brushRef="#br2">30020 7908 0,'0'-24'16,"24"24"152,-1 0-152,25 0-6,-1 0-4,47 0 4,-23 0-3,0 0 3,23 0-5,1 0 6,-72 0-6,72-47 6,-25 47-6,-22-24 5,-1 24 28,-24 0-22,1 0 8,23 0-16,-23 0 8,-1 0-7,1 0-1,0 0-1,-1 0 2,24 0-2,-23-23 3,0 23-4,23 0 3,0-24-1,0 24 7,-23 0 1,-1 0-8,25 0 2,-1-23 5,0 23-8,-23 0 1,-1 0 0,24 0 0,1 0 0,22 0 0,1 0 8,-24 0 0,1 0-8,-25 0 8,1 0-7,-1 0-2,25 0 4,-25 0-6,1 0 5,-1 0-3,1 0 8,23 0-7,-23 0 16</inkml:trace>
    </iact:actionData>
  </iact:action>
  <iact:action type="add" startTime="205773">
    <iact:property name="dataType"/>
    <iact:actionData xml:id="d53">
      <inkml:trace xmlns:inkml="http://www.w3.org/2003/InkML" xml:id="stk53" contextRef="#ctx0" brushRef="#br2">14703 13408 0,'48'0'137,"-25"0"-121,48 0-8,0 0 2,-24 24-5,24-24 6,-24 0-6,0 0 6,-23 0-6,47 0 6,-48 0-6,1 0 3,47 0 0,-48 0 0,48 0 1,-24 0 1,24 0-4,0 0 2,-24 0-1,0 0 1,-23 0-1,-1 0 2,25 0-1,-25 0 0,1 0 0,23 0 9,-23 0-10,-1 0 3,24 0-4,1 0 5,-1 0-6,-24 0 5,48 0-4,-24 0 3,1 0 6,-25 0-7,48 0 0,-47 0 0,-1 0 0,48 0 0,-24 0 0,24 0 0,23 0 0,1 0 0,-71 0 0,-1 0 0,24 0 0,-23 0 16,0 0-6,23 0-2,-24 0-10,48 0 10,-47 0-5,23 0 10,-23 0-5,-1 0 0,1 0-8,-1 0 0,25 0 0,-1 0 0,47 0 0,-23 0 0,23 0 0,-46 0 1,-1 0-2,0 0 3,-23 0 5,-1 0 8,1 0-12,-1 0-6,25 0 3,22 0 0,25 0 0,-24 0 0,23 0 0,-70 0 0,23 0 0,-24 0 8,1 0 64,0 0-71</inkml:trace>
    </iact:actionData>
  </iact:action>
  <iact:action type="add" startTime="214101">
    <iact:property name="dataType"/>
    <iact:actionData xml:id="d54">
      <inkml:trace xmlns:inkml="http://www.w3.org/2003/InkML" xml:id="stk54" contextRef="#ctx0" brushRef="#br2">17772 5972 0,'23'-23'26,"1"23"108,-1 0-126,1 0 3,23 0-6,0 0 19,-23 0-8,0 0 9,-1 0-18,1 0 1,-1 0 0,1 0 0,0 0 0,23 0 8,-24 0 0,1 0-7,0 0-2,-1 0 3,1 0-4,-1 0 4,1 0-4,23 0 5,0 0-6,-23 0 5,23 0-4,0 0 2,-23 0 0,23 0 0,-23 0 8,-1 0-8,1 0 8,23 0-8,-23 0 8,23 0-8,-23 0 8,-1 0-7,24 0-1,-23 0 15</inkml:trace>
    </iact:actionData>
  </iact:action>
  <iact:action type="add" startTime="215877">
    <iact:property name="dataType"/>
    <iact:actionData xml:id="d55">
      <inkml:trace xmlns:inkml="http://www.w3.org/2003/InkML" xml:id="stk55" contextRef="#ctx0" brushRef="#br2">17772 5264 0,'-24'0'96,"0"0"-88,-23 0 0,0 0 0,0 0 0,23 0 0,-23 0 0,23 0 2,1 0-4,-1 0 5,-23 0-6,0 24 11,0-24-6,47 23-3,-95 48 1,72-71-1,-1 24 3,-23-24-4,0 47 2,-1-24 1,25-23-2,-24 24 1,-1 23 0,25-23 0,-1-1 0,1-23 2,-25 24-4,25 0 19,23-1-1,-24 1-15,0-1-1,1 1-1,23 0 10,0 23-11,-24-24 2,24 1 0,0 23 0,0-23 17,0 23-18,0-23 1,0-1 8,0 1 0,71 23 8,-47-47-8,23 0-7,-23 0-1,-1 0 1,1 0-3,47 0 10,-48 0-7,24-23-2,-23 23 1,23-24 0,-47 0 0,47 1 0,-23-1 0,23-23 8,-23 23-7,-1 1-2,-23-25 1,24 1 0,-24-24 0,0-23 0,0 47 1,0-24-2,0 0 3,0 24-3,24 23 1,-24 1-1,0-1 3,0 1-3,23-1 16,-23 0 33</inkml:trace>
    </iact:actionData>
  </iact:action>
  <iact:action type="add" startTime="217373">
    <iact:property name="dataType"/>
    <iact:actionData xml:id="d56">
      <inkml:trace xmlns:inkml="http://www.w3.org/2003/InkML" xml:id="stk56" contextRef="#ctx0" brushRef="#br2">15010 5642 0,'0'-24'137,"24"24"-122,23 0-7,24 0 0,0-24 0,-1 24 0,25-47 0,-48 47 0,24 0 1,0 0-1,-48 0 8,48 0-7,23 0 7,-23 0-1,-24 0-8,24 0 2,24 0-2,-72 0 1,48 0 0,-24 0 0,0 0 8</inkml:trace>
    </iact:actionData>
  </iact:action>
  <iact:action type="add" startTime="218901">
    <iact:property name="dataType"/>
    <iact:actionData xml:id="d57">
      <inkml:trace xmlns:inkml="http://www.w3.org/2003/InkML" xml:id="stk57" contextRef="#ctx0" brushRef="#br2">17394 12157 0,'24'0'122,"46"0"-114,25 0-2,-72 0 3,72 0-2,-48 0 1,24 0 0,23 0 0,1 0 0,-72 0 0,48 0 0,-47 0 0,46 0 8,-46 0-8,47 0 0,-24 0 0,24 0 0,-24 0 1,47 0-2,1 0 1,-24 0 0,47 0 1,-48 0-2,1 0 3,-47 0-4,23 0 3,-23 0 7,-1 0-1,48 0-7,23 0 0,1 0 1,23 0-2,23 0 1,-46 0 0,23 0 0,-47 0 0,-1 0 0,-46 0 9,0 0-9,-1 0 7,1 0 1,-1 0-6,1 0-4,0 0 4,-1 0-4,-23-24 5</inkml:trace>
    </iact:actionData>
  </iact:action>
  <iact:action type="add" startTime="228989">
    <iact:property name="dataType"/>
    <iact:actionData xml:id="d58">
      <inkml:trace xmlns:inkml="http://www.w3.org/2003/InkML" xml:id="stk58" contextRef="#ctx0" brushRef="#br2">12485 5972 0,'24'-23'328,"-48"23"-304,0 0 16,1 0-16,-1 0 0,1 0-16,-1 0 0,0 0 8,1 0-6,-1 0 6,1 0 22,-25 0-22,25 0 24,-1 0 0,1 0-16,-1 0 1,0 0-2,-23 0 9,24 0-15,-1 0 6,-23 0-6,23 0-2,1 0-7,-1 0 0,0 0 0,1 0 9,-48 0 6,47 0 3,1 0-20,-1 0 5,1 0 3,-25 0-7,25 0 9,-1 0-8,1 0 0,-1 0 8,0 0-8,1 0 0,-24 0 8,23 0 0,0 0-8,1 0 8,-24 0-7,23 0-2,0 0 4,1 0-5,-1 0 4,-23 0-5,0 0 5,0 0 7,23 0-12,-47 0 3,48 0 0,-1 0 0,-23 0 1,23 0-2,1 0 1,-25 0 0,25 0 0,-1 0 0,-23 0 8,23 0 24,1 0 0,-1 0-8,1 0-8,-1 0-8</inkml:trace>
    </iact:actionData>
  </iact:action>
  <iact:action type="add" startTime="231549">
    <iact:property name="dataType"/>
    <iact:actionData xml:id="d59">
      <inkml:trace xmlns:inkml="http://www.w3.org/2003/InkML" xml:id="stk59" contextRef="#ctx0" brushRef="#br2">12060 5311 0,'0'-23'97,"0"-1"-41,-47 24-49,23 0 1,1 0 8,-24 0-8,23 0 16,0 0-16,1 0 0,-1 0 0,1 0 0,-25 0 8,25 0-6,-1 0 5,1 0 2,-1 0-1,0 0-10,1 0 10,-24 0-5,23 0-6,-23 0 11,23 0-8,-47 0 16,48 0-8,-1 0-8,1 0 0,-1 0 0,0 0 1,1 0-2,-24 0 4,23 0-6,-23 0 21,23 0-10</inkml:trace>
    </iact:actionData>
  </iact:action>
  <iact:action type="add" startTime="232957">
    <iact:property name="dataType"/>
    <iact:actionData xml:id="d60">
      <inkml:trace xmlns:inkml="http://www.w3.org/2003/InkML" xml:id="stk60" contextRef="#ctx0" brushRef="#br2">12532 5925 0,'-23'0'56,"-25"0"-47,25 0 8,-24 0-10,23 0 2,-23-24-2,23 24 3,1 0-5,-25 0 6,25 0-6,-1 0 3,1 0 1,-1 0-2,0 0 1,1 0 0,-1 0 0,1-23 1,-1 23-1,-47 0 7,48 0-7,-25 0 8,25 0-7,-1 0-2,-23 0 2,0 0 7,23 0-9,-23 0 3,-24 0-4,48 0 10,-48 0-5,24 0 3,-1 0-7,1 0 1,-47 0 0,-1 0 0,25 0 0,22 0 0,-46 0 0,23 0 0,0 0 0,-23 0 0,47 0 0,0 0 0,-48 0 0,72 0-1,-25 0 3,1 0-3,0 0 10,23 0-2</inkml:trace>
    </iact:actionData>
  </iact:action>
  <iact:action type="add" startTime="234168">
    <iact:property name="dataType"/>
    <iact:actionData xml:id="d61">
      <inkml:trace xmlns:inkml="http://www.w3.org/2003/InkML" xml:id="stk61" contextRef="#ctx0" brushRef="#br2">12461 5099 0,'0'0'3,"-47"0"0,-24-24 4,1 24 3,-25 0-4,1 0 4,-24-24-3,0 24 2,0 0-3,0 0 5,0 0-5,-24 0 3,71 0-3,1 0 3,-25 0-1,48 0 1,0 0-3,-24 0 3,47 0-2,-70 24 1,23 23 0,0-23 0,1 23 0,22-23 0,-70 70 1,71-94-1,-24 47 0,24 1-2,-24 22 4,71-46-2,-23 0 0,23-1-1,-24 24 2,24 1-2,0 22 3,0-46-4,0 23 4,0 0-4,0 1 6,24-1-8,47 71 4,-1-47 0,72 47 1,70 0-2,-46 0 3,93-47-4,-23-24 2,0 0 5,47-47-2,-47 0-10,0 0 6,-70-71 1,-25 0 0,-46-23 1,23-48-2,-71 48 2,24-48-2,-71-47 3,47-23-3,-47 94 2,0-47-3,0 47 5,-24 23-6,24 24 6,0 48-5,-23-1 4</inkml:trace>
    </iact:actionData>
  </iact:action>
  <iact:action type="add" startTime="235373">
    <iact:property name="dataType"/>
    <iact:actionData xml:id="d62">
      <inkml:trace xmlns:inkml="http://www.w3.org/2003/InkML" xml:id="stk62" contextRef="#ctx0" brushRef="#br2">21477 12275 0,'23'0'144,"95"0"-136,0 0 0,95 0 0,-48 0 0,71 0 0,-94 0 0,70 71 0,-47-71 0,-47 0 1,0 0-2,-23 0 2,-25 0-3,1 23 4,71-23-3,-71 0 3,47 0-4,-24 0 4,24 0-4,71 0 3,-48 0-1,-70 0-1,0 0 1,23 0 0,-46 0 8,-1 0-8,24 0 8,-48 24-7,48-24-2,47 0 1,-24 0 0,24 0-1,-70 0 2,46 0-1,0 0 1,-46 0-2,-1 0 3,0 0-4,-23 0 3,23 0-1,24 0 4,-24 0 1,47 0-5,-23 0 6,-47 0-6,46 0 0,-46 0 0,23 0 16,-23 0 9</inkml:trace>
    </iact:actionData>
  </iact:action>
  <iact:action type="add" startTime="240205">
    <iact:property name="dataType"/>
    <iact:actionData xml:id="d63">
      <inkml:trace xmlns:inkml="http://www.w3.org/2003/InkML" xml:id="stk63" contextRef="#ctx0" brushRef="#br2">9252 12558 0,'0'0'2,"0"-23"4,0-25 10,-47 48 95,-1 0-92,-22 0 3,46 0-6,-23 0-4,0 0 0,23 0-4,-23 0 0,-24 0 0,24 0 0,-24 0-1,-47 0 2,47 0-2,24 0 2,-71 0-1,47 0 0,24-23 0,0 23 8,23 0-7,1 0 15,-25 0-17,25 0 3,-48 0-4,47 0 4,-70 0-4,0 0 4,46 0-4,-22 0 2,22 0 0,25 0 0,-1 0 0,1 0 0,-1 0-1,0 0 2,1 0 7,-1 0-8,-47 0 7,48 0 2,-48 0-9,47 0 9,1 23-2,23 1 1,-24-24-5,1 24-6,-1-1 7,24 1-7,-24-1 2,24 1 1,-47 23 0,24-23 0,23 23 0,-24-23 0,24-1 0,-24 24 0,24-23 0,-23 47 8,23-24 0,0 0-8,0-23 0,0 0 1,0 23-2,0 0 3,0-23-4,0-1 10,0 1 0,23-1 0,25-23 0,-1 0-8,24 48 0,23-25 0,-47 1 0,48-24 0,23 0 0,-24 23 0,24-23 0,-24 0 0,-23 0 0,-24 0 0,1 0 0,-25 0 0,24 0 1,-23 0-2,0 0 3,23 0-4,0 0 3,0 0-1,24 0 1,0 0-2,0 0 1,23 0-1,-47 0 1,-23 0 0,23 0 0,24 0 17,-48-23-18,1-1 9,0 1-8,23-25 0,-24 25 5,48-48-4,-71 47-2,24-46-4,-24 46 6,47-71-2,-23 1 9,-24 47-5,23 0-6,-23-1 5,24-46-2,-24 70 3,0-23-6,0 0 1,0-24 11,0 48-2,-24-48-7,1 71 0,-1-24 0,-23 24 8,0 0-8,-1 0 0,25-23 0,-72 23 0,1 0 0,-24 0 1,71 0-2,-71 0 3,23 0-4,-23 0 4,48 0-4,46 0 5,-47 0-6,48 0 5,-48 0 4,47 0 2,1 0-8,-1 23 0,0 1 0,1-1 0,-1 1 3,1 0-2,-1 23-1,-23 24-2,23-71 5,1 23-6,-1 24 5,0-47-6,1 48 7,-48 22-6,71-46 5,0 23-4,-24 0 5,-23 48-6,47-24 11,-23-24-7,23-23 38,0-1-39,47 24 8,24 24-8,23-24 0,71-23 0,-23 70 1,23-70-2,71 0 2,-71 70-2,-23-70 3,-1-24-2,-46 0 3,-24 0-5,-48 0 0,24 0 1,24 0 3,-24-48-4,1-22 5,70-1-6,-71 47 3,47-47 2,1 24-2,-25 0 1,-22 23-2,46 1 2,-70 23-3,-1-24 3,1-23-2,-1 47 2,1-47-3,-24-1 4,0 1-3,0 0 2,0-24-3,0 24 4,0 0-4,0-24 3,-47 24-2,-24 0 3,-23 23-4,-48-70 4,-47 46-3,0-22 4,-47 46-3,118 0 4,-70-70-12,70 94 9,23-24 1,24 24-2,1 0-3,-25 0 4,24 0-1,-23 0-1,-24 0 1,47 0 0,-47 0 0,24 24 0,-24 23 0,-71 71 0,95-94 2,-1-24-2,1 94 1,47-70-4,-48 47 5,72-71-4,-25 47 3,1 0-2,0 0 1,0 0 0,23-23 0,1 0 0,-1-1-1,24 1 5,-24-1-1,24 1-2,0 0-8,0 23 8,0 0-2,0-23 1,0 23 0,0 0 1,0-23-1,0-1 0,24 25-1,0-1 3,46-24-4,96 48 4,-1-47-4,24 23 6,23 0-5,24-23 3,47 23-3,48-23 3,-72-24-3,24 0-2,-47 0 4,-47 0-4,-24 0 3,-70 0 0,-1-48 1,-47 1-1,-23 24-1,0-1 2,-1 0 6,1 1-7,23-72 0,-47 72 2,24-1-4,-1 1 3,48-72-2,-71 72 3,24-25-4,-24 25 4,0-25-4,0 1 3,0 24-2,0-25 1,0-22 0,0 22 0,0 25 1,0-1-2,0-47 1,-48 24 0,-22-24 0,-25 48 0,1-24 4,-1-1 1,25 48-12,22 0 6,-46 0 2,0 0-3,-24 0 4,23 0-4,-23 0 4,0 0-3,0 0 1,0 0 0,0 0 1,-23 24-3,23-24 3,0 24-2,-24-24 1,118 23 0,-46-23 0,22 24 0,48-1 0,-23-23 9,-1 0-9,1 0-1,-48 24 9,24 0-8,-1 23 0,-22-24 3,22 1 3,1 0-13,24 23 8,23-24 5,-48 48-5,48-47 12,0 23-10,0-23 3,0-1-6,0 48 0,24-24 0,23 24 0,0-24 0,24 24 0,24-71 4,-48 71-7,47-71 3,24 24-1,-23-1 8,70 1-14,-24-24 9,-46 0 0,23 0-2,0 0-3,0 0 4,23 0-3,-23 0 5,48 0-6,-96 0 7,48 0-6,0-47 0,-70-1 2,70-46 0,-95 23 8,24-23-7,-47 23-2,0 47 2,24-23-2,-24 23 1,0 1 0,0-1 0,0 1 0,-24-25 0,-70-22 0,23-1 0,24 24 1,-118-1 1,23 1 4,-47-24-12,48 24 4,46-24 4,25 71-2,-1-47 0,47 47 0,-47 0 2,24 0-4,-24 0-1,-23 0 4,23 0-2,-47 24 4,-23 47-5,46-48 3,72 1-2,-48-1 1,-24 25-1,48-25 2,24 24-3,-25-23 5,25 0 4,23-1 1</inkml:trace>
    </iact:actionData>
  </iact:action>
  <iact:action type="add" startTime="245837">
    <iact:property name="dataType"/>
    <iact:actionData xml:id="d64">
      <inkml:trace xmlns:inkml="http://www.w3.org/2003/InkML" xml:id="stk64" contextRef="#ctx0" brushRef="#br2">13830 11236 0,'47'-47'48,"-23"47"-39,0 0-2,-1 0 3,72-24-4,-25 24 4,-22-23-4,-25 23 4,48 0-4,-47 0 3,-1 0-2,24 0 1,1 0 8,-25 0-8,1 0 8,23 0-7,0 0 6,-23 0-7,47-47 0,-24 47 1,-24 0-2,1 0 2,23 0-2,-47-24 3,47 24-4,-23 0 3,0 0-2,-1 0 4,1 0-6,-1 0 4,1 0 8,0 0-11,23 0 10,0 0 8,0 0-9,-23 0-6,-1 0-1,25 0 1,-25 0-2,1-24 1,23 24 0,-23 0 0,-1 0 0,1 0 3,23 0-6,0 0 4,0 0 0,24 0 0,-24 0-4,48 0 5,-24 0-4,-24 0 2,47 0 0,1 0 0,-72 0 1,48 0-2,23 0 1,-46 0 1,-1 0-2,24 0 0,23 0 2,-47 0-1,71 0 0,0 0 0,-23 0 0,70-47 0,-118 47 0,24 0 0,0 0 1,-24 0-2,24 0 3,-24 0-4,0 0 3,0 0-2,24 0 2,-47 0-2,94 24 2,-24-24-3,1 23 3,-25-23-1,48 48 0,-47-48 0,-47 23 0,47-23 2,-24 0-4,-24 0 2,25 0 0,-25 0 1,48 0-1,-47 0 0,23 0-1,0 0 3,0 0-2,-23 0 0,-1 0-2,1 0 4</inkml:trace>
    </iact:actionData>
  </iact:action>
  <iact:action type="add" startTime="247677">
    <iact:property name="dataType"/>
    <iact:actionData xml:id="d65">
      <inkml:trace xmlns:inkml="http://www.w3.org/2003/InkML" xml:id="stk65" contextRef="#ctx0" brushRef="#br2">18055 12605 0,'71'-47'88,"-24"47"-72,0 0-8,24 0 1,0 0-1,-24 0 0,24 0-1,-48 0 1,48 0 0,-47 0 0,70 0 0,0 0 1,-46 0-2,-1 0 3,0 0-3,0 0 2,0 0-3,24 0 5,-47 0-6,47 0 3,-1 0 0,1 0 0,47 0 0,-23 0 0,23 0 1,-48 0-2,-22 0 1,46 0 0,-47 0 0,0 0 0,48 0 0,-24 0 0,-1 0 0,1 0 0,0 0 0,23-23 0,-46 23 1,22-24-2</inkml:trace>
    </iact:actionData>
  </iact:action>
  <iact:action type="add" startTime="248677">
    <iact:property name="dataType"/>
    <iact:actionData xml:id="d66">
      <inkml:trace xmlns:inkml="http://www.w3.org/2003/InkML" xml:id="stk66" contextRef="#ctx0" brushRef="#br2">21642 13030 0,'0'-23'8,"94"23"2,24-48-5,-94 48 5,70-23-3,48-48 1,-71 71 0,0 0 0,70-24 0,-23 24 0,0 0 0,-23 0 0,46 0 0,-46 0 0,23 0 0,-48 0 0,48 0 0,-23 0 0,23 0 0,0 0 0,-24 0 1,1 0-2,-48 0 2,47 0-2,24 0 2,-47 0-1,47 0 2,-47 0-5,0 0 6,47 0-6,23 24 3,-23 0 0,47-24-1,48 47 2,-72-47-1,72 47 0,-95-47 0,94 0 1,-94 0-2,47 0 1,-94 0 0,0 0 0,0 0 0,-48 0 8</inkml:trace>
    </iact:actionData>
  </iact:action>
  <iact:action type="add" startTime="254165">
    <iact:property name="dataType"/>
    <iact:actionData xml:id="d67">
      <inkml:trace xmlns:inkml="http://www.w3.org/2003/InkML" xml:id="stk67" contextRef="#ctx0" brushRef="#br2">7151 9230 0,'0'-24'201,"24"24"-194,0 0 19,46 0-10,-46 0 0,23 0-10,-23 0 10,-1 0-5,1 0-6,0 0 7,-1 0-7,24 0 10,-23 0-7,0 0 0,46 0 0,-46 0-1,47-23 2,-48 23-1,72-24 0,-24 24 8,-48 0-7,1 0 7,23 0-8,-23 0 1,46 0-2,-46 0 3,47 0-4,0 0 2,-1 0 1,-46 0-3,70-47 2,-70 47 0,0 0 0,23-24 16,-24 24 8,1 0-24,0 0 0,-1 0 0,24 0 0,-23 0 8,-48 0 168,-23 0-175,0 0-2,-24 0 3,48 0-5,-48 0 5,-24 0-3,72 0 6,-72 0-8,48 0 3,0 0-2,-47 0 5,46 0-6,-22 0 3,-25 0 0,48 0 0,0 0 0,0 0 1,-24 0-1,47 0 7,1 0-7,-25 0 0,25 0 0,-1 0 3,-23 0-6,0 0 4,-24 24-1,0-24 1,24 0-2,0 23 1,23-23 0,-23 0 0,23 24-1,48-24 153,23 0-152,48 0 2,-72 0-4,48 0 5,-24-47-6,-23 47 5,23-24-4,-23 24 2,23 0 0,47 0 0,48 0 0,-24 0 0,23 0 0,1 0 0,-24 0 0,24 0 0,-72 0 0,-46 0 0,0 0 0,-48 0 168,-47 0-168,0 0 0,-23 0 0,23 0 0,48 0 0,-72 0 0,72 0 1,-48 0-3,24 0 4,-1 0-3,1 0 4,0 0-6,0 0 11,0 0-5,-1 0-6,-22 0 4,46 0-2,-70 0 1,23 0 2,24 0-4,-24 0 2,24 0 1,23 0-2,-23 0 1,23 0 0,1 0 8,70 0 168,-24 0-176,72 0 0,-1 0 0,-23 0 1,47 0-2,47 0 3,-47 0-4,-23 0 4,-1 0-4,-23 0 5,0 0-6,-1 0 5,-46 0-4,0 0 2,-1 0 0,1 0-1,-1 0 10,1 0-9,0 0 0,70 0 1,0 0-2,1 0 1,-48 0 0,47 0 0,-70 0 0,23-24 0,-94 24 161,-24 0-163,0 0 3,1 0-2,46 0 2,0 0-1,-46 0 0,46 0 0,-23 0 1,23 0-2,1 0 2,-25 0-2,25 0 4,-1 0-6,-23 0 5,23 0-3,1 0 0,-24 0 1</inkml:trace>
    </iact:actionData>
  </iact:action>
  <iact:action type="add" startTime="257781">
    <iact:property name="dataType"/>
    <iact:actionData xml:id="d68">
      <inkml:trace xmlns:inkml="http://www.w3.org/2003/InkML" xml:id="stk68" contextRef="#ctx0" brushRef="#br2">16143 8640 0,'0'-24'96,"47"24"-88,24 0 0,0-24 0,23 1 0,1 23 0,-25-24 0,72 24 2,-118-23-4,94 23 5,-47 0-6,-24 0 4,0 0-1,0 0 0,48-24-1,-95 0 4,94 1-6,-70 23 6,23 0-6,0 0 3,24-24 0,0 24 0,47 0 1,-48-23 1,48 23-4,-47 0 2,24 0 0,-25-24-1,1 0 4,-24 24-5,-23 0 2,0 0 1,-1 0 14,1 0-7,23 0-9,0 0 9,-23 0-6,23 0 7,-23 0-12,-1-23 35,1 23 8</inkml:trace>
    </iact:actionData>
  </iact:action>
  <iact:action type="add" startTime="258861">
    <iact:property name="dataType"/>
    <iact:actionData xml:id="d69">
      <inkml:trace xmlns:inkml="http://www.w3.org/2003/InkML" xml:id="stk69" contextRef="#ctx0" brushRef="#br2">16757 9607 0,'0'-23'65,"71"23"-50,-1 0-5,48-24-4,0 1 5,24-1-6,-24 0 6,71 24-4,-48 0 3,1 0-6,23 0 4,-47 0 2,47 0-4,-23-23 2,-71 23 3,70-47-5,-70 47 1,0-24 2,23 24-2,24 0 1,0 0 2,0 0-3,-23 0 2,-1 0-2,-23 0 1,-24 0 0,-23 0 1,-1-24-2,1 24 0,0 0 154</inkml:trace>
    </iact:actionData>
  </iact:action>
  <iact:action type="add" startTime="259901">
    <iact:property name="dataType"/>
    <iact:actionData xml:id="d70">
      <inkml:trace xmlns:inkml="http://www.w3.org/2003/InkML" xml:id="stk70" contextRef="#ctx0" brushRef="#br2">24474 8262 0,'0'-24'80,"71"24"-63,-48 0-10,48 0 3,-24 0-3,1 0 0,46 71 1,-23-47 2,23 47-3,-70-48 1,-1 1 1,48 47-3,-47-71 3,47 47 0,-71 0 1,70 24-5,-46-24 6,23 47-5,0-23 5,-23-24-3,23 48 4,-47-1-2,0-46-5,0-1 7,0 24-7,0 23 5,0-23-5,0-24 3,0 47 0,0-23 0,-71 24 2,48-48-3,-1 0 0,-47 48 1,48-48 5,-1 0-2</inkml:trace>
    </iact:actionData>
  </iact:action>
  <iact:action type="add" startTime="260638">
    <iact:property name="dataType"/>
    <iact:actionData xml:id="d71">
      <inkml:trace xmlns:inkml="http://www.w3.org/2003/InkML" xml:id="stk71" contextRef="#ctx0" brushRef="#br2">24804 9655 0,'24'0'15,"23"47"2,24 47-10,-47 1 1,94 46 0,-48-46 2,-22-24-5,22 47 5,-22-71-3,22 24 2,-22-24-2,-48-24 2,23-23-2,1 0 20,-1 0-6,25 0-13,-1 0 1,24 0-2,-24 0 1,71 0 0,-47-23 0,-24-1 0,71-94 0,-95 24-1,-23 23 6,48-71-8,-48 24 7,0 0-8,0 24 5,0 23-3</inkml:trace>
    </iact:actionData>
  </iact:action>
  <iact:action type="add" startTime="261310">
    <iact:property name="dataType"/>
    <iact:actionData xml:id="d72">
      <inkml:trace xmlns:inkml="http://www.w3.org/2003/InkML" xml:id="stk72" contextRef="#ctx0" brushRef="#br2">25394 8026 0,'-70'-24'15,"-25"24"-6,48 0-2,-47-23 3,-1 23-4,24 0 4,1 0-4,-72 0 4,48 0-4,-24 0 2,0 0 0,23 23 0,1 1-1,47-1 2,-48 25 0,72-48 0,23 23 101,0 48-99,0-24-6,0 71 4,47 24-2,-24 47 1,25-48 0,-1 25 0,24-25 6,-48-70-4,24 24-8,-23-48 12,0-24 27</inkml:trace>
    </iact:actionData>
  </iact:action>
  <iact:action type="add" startTime="265085">
    <iact:property name="dataType"/>
    <iact:actionData xml:id="d73">
      <inkml:trace xmlns:inkml="http://www.w3.org/2003/InkML" xml:id="stk73" contextRef="#ctx0" brushRef="#br2">2738 14281 0,'0'-23'128,"0"-1"-119,24 24-2,-1 0 3,24 0-4,1 0 2,-1 0 0,24 0 0,-24 0 0,24 0 0,23 0 0,-47 0 0,48 0 0,-1 0 0,24-23 0,-24-1 0,-46 24 0,22 0 0,-22-24 0,-1 24 0,-24 0 1,1 0-2,23 0 2,0 0-2,24 0 2,-47 0-2,70 0 4,1-23-5,-25 23 3,1-24-3,0 24 5,0 0-5,-48 0 1,1 0 1,0-23 0,-1-1 18,1 24-20,-1 0 10,25 0-8,-1 0 0,0 0 0,0 0 0,24 0 1,-47 0-2,46 0 3,-46 0-4,0 0 4,23 0-4,-24 0 5,1 0-6,23 0 6,0 0-6,24 0 4,-47 0-2,47 0 1,-48 0 0,24 0 0,-23 0-1,0 0 2,23 0 7,-24 0 8,25 24-8,-25-24-8,1 0 1,47 0-2,-48 0 2,1 0-2,23 0 3,-23 0-4,-1 0 3,1 0-2,-1 0 2,1 0-2,0 0 1,-1 0 0,24 0 0,1 0 8,-25 0-8,1 0 0,23 0 0</inkml:trace>
    </iact:actionData>
  </iact:action>
  <iact:action type="add" startTime="267629">
    <iact:property name="dataType"/>
    <iact:actionData xml:id="d74">
      <inkml:trace xmlns:inkml="http://www.w3.org/2003/InkML" xml:id="stk74" contextRef="#ctx0" brushRef="#br2">4602 7979 0,'0'0'3,"0"23"10,0 1-5,0 23 0,0-23 0,0-1 0,0 24 0,0 24 0,0-23 0,-47 46 0,0-47 0,-24 24 0,48-71 0,23 24 0,-48 23 0,1-47 1,0 0 7,0 23-9,0-23 2,-24 0-1,-24 0 2,-23 0-4,-23 0 5,-72 0-7,48 0 4,24 0 1,-1 0-2,24 0 1,0-47 0,24 47 0,70 0 0,-23-23 0,-24-25 8,47 1 0,-23 0-8,24 23 1,-1-70-2,-47 23 2,24-23-2,23 23 3,-23-24-4,47 25 5,-23-25-6,-25-23 5,1-23-4,47 93 3,-23-23-2,23-47 1,0 0 0,0 24 0,0-24 0,0 0 0,0 94 0,0-23 0,23-47 0,1 46 0,47-70 0,-48 95 0,24-24 2,24-1-3,-47 25 3,70-24-2,1 23 4,-25 24-7,48 0 2,-47-24-1,47 24 4,-47 0-5,47 0 6,0 0-6,24 0 4,-1 0-2,72 0 1,-95 0 1,0 0-1,-48 0 0,-22 0 0,-1 0 0,24 0 0,-48 0 23,24 0-23,-23 24 0,23 0 0,0 23 0,1 24 1,22 47-2,-46-48 2,23 25-1,0-24 2,-23 23-2,0 1 2,-1-25-2,-23-22 3,24 46-10,-24-47 6,0 24 2,0 23-2,0 1 2,0-48-1,0 48-1,0-1 1,0-23 0,0-48 0,-24 72 0,1-48 0,-1-23 1,-23 23-2,47 0 3,-47 0-4,-1-23 4,-22 47-4,22-24 3,1-23-2,-71-1 3,-23 24-4,-1-23 4,71 0-4,-70-1 3,70-23-1,0 0 0,0 47-1,0-47 1,1 0 0,-25 0 0,48 0 0,0 0 0,0 0 0,-24 0 0,24-23 0,-1 23 0,-22-71 0,22 24 0,1 0 1,0-24-2,-24-24 3,48 24-3,-48-47 2,47 71-3,-47-71 4,48 71-3,-1-47 4,1 46-7,23-46 4,0-1 2,0 48-4,0-71 2,0 24 0,0-24 1,0 23-2,0 1 3,0 47-4,0-48 2,0 1 0,0 70 0,0-70 0,47 47 1,-24-24 0,1 71-2,0-71 0,-1 47 6,1 24-8,47 0 3,23-23-2,0 23 5,48 0-6,23 0 7,0 0-7,-23 0 3,70 0 2,-46 0-4,-96 0 2,1 0-1,0 0 3,-24 23-4,-23-23 2,-1 0 8,1 24-8,-24 0 8,24-1 0,-1 48-7,24 23-2,-47-70 3,24 47-4,0 23 5,23 1-6,-47-24 8,23-24-8,-23 71 6,24-71-6,-24 24 5,0-48-5,0 48 2,0-24 3,0-23-4,0 0 2,0-1 0,0 24 0,0-23 2,0 23 12,-24-23-14,1-24 0,23 24 0,-24-1 2,1-23 6,-48 47 534,24 1-542,-24 22 8,47-46-7,-23-24-1,-24 24 0,-47 70 0,71-94 2,-24 24-5,-23 23 5,47-24-3,-24-23 9,24 0-4,23 0-8,0 0 3,1 0 2,-48 0-2,47 0 1,-70 0 0,-24 0 1,-24 0-1,24-23-1,-23-24 1,70 47 1,-47-71-2,94 47 9,-46-23-7,70 23 0,-24 1-1,24-24-2,-24-48 5,24 72 3,0-48-11,0 0 2,0 24 2,0-1 1,0-46 0,0 0 0,0 23 1,0 0 0,24-47-3,23-24 2,48 1 0,-25 70 0,1 24 0,-24-1 0,1 25 0,22-1 3,-22 24-2,22 0 4,-46 0-5,70 0-1,24 95 3,-47-25-4,24 72 4,-72-47-2,48-25 3,-47-46-4,-1 0 3,-23-1-3,0 24 0</inkml:trace>
    </iact:actionData>
  </iact:action>
  <iact:action type="add" startTime="276269">
    <iact:property name="dataType"/>
    <iact:actionData xml:id="d75">
      <inkml:trace xmlns:inkml="http://www.w3.org/2003/InkML" xml:id="stk75" contextRef="#ctx0" brushRef="#br2">8638 8805 0,'-23'0'96,"-25"0"-88,1 0 0,-24 0 0,24 0 0,24 0 0,-48 0 0,24 47 0,-1-47 0,1 0 0,-24 24 0,48-24 0,-72 23 1,25 24-2,22-47 2,-22 0-2,-1 24 2,0-24-2,0 0 3,24 24-4,-24-24 3,24 23-1,23 24 1,-23-47-2,24 0 0,-1 0 1,-23 0 0,23 0 0,1 0 2,-25 0-3,1 24 1,0-24-1,-24 0 2,48 0-2,-48 0 1,47 0 2,1 0 28,-25 0-22,48-24-5,-23 1-5,-1-1 3,24 1-3,-23-1 6,-1-23-7,24 23 2,0-23 1,0-24 0,0 0 0,-24 24 0,24-47 1,0 23 0,-23 24-2,23-24 0,0 24 1,0-48 0,0 48 1,0-24-2,0 0 2,0 48-2,0-48 2,0-23-2,0 46 9,0-22-6,23 70-4,-23-24 2,24 0 0,-24 1 0,24 23 1,23 0 14,47 0-15,-70 0 0,47-24 0,23 24 0,-70 0 0,46-23 0,-22 23 0,-25 0 0,24 0 1,-47-24-2,24 24 2,47 0-2,0 0 3,-1 0-4,48 0 5,0 0-6,0 0 5,0 0-4,0 0 2,-23 0 0,-24 0 0,-48 0 0,1 0 8,-1 0-7,1 0 6,0 0-7,-1 0 8,24 24 0,-23-1-8,-24 1 1,0 23-2,24-23 2,-24-1-2,0 24 2,47 1-2,-24 22 3,-23-22-4,24-1 4,0 47-3,-1-23 4,1-24-6,-24-23 6,0 0-5,23 23 0,-23-24 10,0 1-8,0 23 0,0-23 0,24-1 0,-24 25 0,0-25 0,0 24 1,0-23-2,0 0 9,0 23 10,0-24-20,0 1 10,0 23-6,0-23 8,0 23-13,-47-23 2,-24-1 2,24 1-2,0-1 3,-1-23-2,-46 71-1,23-47 0,0-1 1,24 25 0,-24-25 0,1 1 1,-25 0 2,1 23-4,70-47 4,-70 23-7,-1 1 7,1 0-7,0-24 7,-1 0-7,1 47 7,70-47-6,-47 0 6,48 0-6,-24 0 6,-1 0-6,25 0 11,-24 0-8,23 0 8,0 0-8,-23 0 0,24 0 0,-1 0 0,-23-24 0,23 1 0,1-1 8,-1 0-6,0 24-2,24-47-1,0 0 0,-23 0 3,23 23-4,-24-23 4,24-24-4,-23 24 4,-1-24-4,24 24 2,0 0 0,-24-24 0,24 47 0,0 1 0,0-95 1,0 70-1,24 1 0,23 24-1,24-25 1,-47-22 0,-24 22 3,0 25-6,70-48 3,-46 24 1,0-1-1,23 1-1,-24 24 2,1-25-2,23 25 2,-23-1-2,-1 1 4,25-1-6,-1 0 4,24 24 0,-1-23 1,-22 23-2,46 0-2,-47-24 1,24 1 2,0 23-1,-48-24-2,1 24 3,23 0-1,-23-24 0,-1 24-1,48-23 3,-47 23 6,47 0-10,-1 0 3,-22 0-2,22 0 2,-22 0-2,-25 0 2,24 0-2,-23 0 4,23 0-5,-23 0 1,-1 0 1,25 0 0,22 23 0,-22 25 1,46-1-1,-47 0 3,-23-47 0,23 47-6,-23 0-1,-1-47 4,1 48 1,-1-1 0,-23-24 0,24 48-3,-24-47 7,0-1-7,0 48-1,0-23 3,0-1 2,0 24-5,0-24 12,0 24-9,0-48-1,0 48 1,0-24 0,0-23 0,0-1 0,0 1 0,-24 47 1,1-48-1,-1 1 15,-23 47-15,23-71 2,-46 47-4,46 0 3,-23-23-2,0-24 4,-48 47-6,1-23 5,47-1-3,-48 1 6,24-24-4,-23 47-4,23-23 0,24-24 5,-47 23-4,46-23 4,-46 24-5,47-24 3,-48 0 0,1 47 1,0-47-2,70 24 2,-70-24 1,23 0-4,47 0 2,1 0-1,-25 0 1,25 0 1,-48 0-1,47 0-1,1 0 3,-24 0-3,-1 0 1,1 0-1,-24 0 3,24 0-2,24 0-1,-1 0 0,0 0 2,1-24 1,-1 24 3,24-23-5,0-1 0,0-23 8,-24-24-8,-23 0 8,47 47-8,0 1 0,-23-48 0,23 47 0,0-46 1,0 22-2,0 1 2,0-47-2,0 47 3,0-1-4,0 25 3,0-1-2,0-47 3,0 24-4,0 0 3,0 23-1,23-46-1,1-1 9,23 23-7,-23-22 0,23 22 4,-23 1-12,23-24 10,-24 71 2,1-23-8,23-48 6,24 71-8,-47 0 3,46-24 3,-22-23 6,46 24-15,-23 23 7,-48-24 4,48 0-6,0-23 7,-47 47-8,-1 0 8,24 0-7,24 0 2,0 0 1,47 0 4,0 0-7,47 0 2,0 0 1,1 24 0,46-1 3,-94-23-5,-71 24 3,48-24-3,-25 0 2,-46 0 0,-24 24 24,0-1 16,0 1-23,0 23-16,0-23 0,0 23-2,0 0-1,0 47 3,0-23-2,0-24 2,0 24-2,0-47 1,0 47 0,0-48 2,0 1-4,-24 47 2,1-48 0,-1 48 3,-23-24-3,23 1 3,-23 22 1,0-22-6,0-1 4,23-47 0,-47 47-3,24-23 2,-24 23-3,-23 0 0,23-23 2,0-1 0,48-23 1,-119 71 2,71-47 2,-23-1-5,0 25 4,-72-25-1,96 1-2,22-24 3,-22 23-7,46-23 6,-47 0-6,48 0 3,-25 0-2,1 48 4,-24-48 28,48-24-22,-1 24-8,1-47 0,-25 0 0,1 23 2,-24-47-4,48 24 3,23 0-2,-47 23 4,23 0 0,24 1-2,-24-1-7,24-47 13,0 48 1,0-24-7,0 23 7,0-23-9,0 23 9,0 1-6,0-1 4,0 0 2,0 1 0,0-1-7,0-47 15,0 48 7,0-24-23,0 23 0,0-23 1,48-24-2,-25 71 2,1-71-2,-1 24 5,1 47-7,23-47 4,-23-1-3,-1 48 6,25-47-7,22 24 10,1-25-5,-24 25-3,24-1 0,0 1 1,0-1 0,23-23 1,-47 23 2,24 24 0,-24-23-10,24-1 7,-47 24 1,-1 0-1,25-24-1,-25 24 25,24 0-23,24 0-1,24 0 0,-25 0 0,48 0 1,-47 0-2,-47 0 0,23 0 1,-23 0 8,-1 0 8,1 24-15,-24 0-2,23-1 1,1 1 1,0-1-1,-24 1-1,23 0 2,1 23 5,-1 0-12,1 0 7,-24-23 4,0 23-12,24 24 15,-1-71-5,1 23-6,-24 25 6,0-25-5,0 1 1,23 0 1,-23-1 1,0 1 6,0-1-5,0 1 12,0 0-6,0-1-8,0 24 16,0-23-8,0 0-7,0 23-2,0 0 9,-23-23-5,-48 23-6,71-24 5,-24 1-3,-23 0 5,47-1-7,-23 1 9,-1-24 2</inkml:trace>
    </iact:actionData>
  </iact:action>
  <iact:action type="add" startTime="284597">
    <iact:property name="dataType"/>
    <iact:actionData xml:id="d76">
      <inkml:trace xmlns:inkml="http://www.w3.org/2003/InkML" xml:id="stk76" contextRef="#ctx0" brushRef="#br2">24380 14140 0,'0'-24'144,"0"1"-126,23 23-11,1 0 56,-1 0-31,1 0-8,0 0 8,23 0-8,-47-24-16,23 24 16,1 0-8,0 0-7,23 0-1,-24 0 3,1 0 6,0 0-13,-1 0 11,48 0 9,0 0-8,-48 0-8,48 0 0,-47 0 0,-1 0 0,25 0 8,-25 0 0,48 0-7,-47-47-2,46 47 9,1-24-6,-24 24 6,-23 0-10,0 0 2,-1 0 0,1 0 9,-1 0-10,25 0 18,-25-23-18,1 23 1,47 0 0,-24-48 0,-24 48 0,25 0-1,22-23 2,-46 23 0,0 0-2,23 0 2,-24 0 8,1 0-10,0 0 3,-1 0-5,1 0 4,23 0-2,-23 0 3,-1-24-4,24 24 10,-23 0-8,0 0 8,23 0-7,0 0 6,47 0-7,-46 0 0,-1 0 2,24 0-3,-48 0 0,72-23 3,-72 23-4,48 0 11,-47 0-8,-1-24-3,1 24 4,0 0-4,-1 0 5,48 0-6,-47 0 4,23-24-1,0 24-1,0 0 9,0 0 0,24 0 0,-47 0-8,23-23 0,24 23 0,-24 0 0,47 0 0,-46 0 0,-1 0 1,0 0-2,-23 0 3,-1 0-4,24 0 3,1 0-2,-25 0 3,48 0-4,0 0 5,23 0-6,1 0 4,-72 0-2,72 0 1,-25 0 0,-46 23 0,0-23 17,-72 0 159,-46 0-177,0 0 1,-24 0 0,0 0 0,-24 0 0,0 0 0,24 0 0,-47 0 0,24 0 0,-25 0 1,48 0-2,0 0 2,-47 0-2,23 0 3,24 0-4,95 0 3,-72 0-2,25 0 3,-1-23-4,24 23 2,-1 0 0,-46-24 0,47 24 0,-24 0 0,0 0 0,48 0 0,-72 0 0,24 0 0,24 0 0,-24 0 0,-23 0 0,70 0 0,1 0 0,-24 0 0,23 0 0,0 0 0,1 0 8,-1 0 17,1 0-9,-1 0-17,-23 0 10,23 0-10,-23 0 9,23 0-8,1 0 8,-1 0-7,1 0 16,-1 0-10,0 0 1,1 0 0,-24 24-9,23-24 4,0 47-6,1-23 4,-1-24-2,1 23 9,23 1 64,47-1-72,118 72 0,0-72 1,24 1-1,-47-24-1,46 0 2,-70 0-2,95 0 3,-95 0-4,-71 0 3,47 0-2,-23 0 3,0 0-4,23-47 2,-23 23 0,71 1 0,-24-1 1,24-23-2,23-24 1,0 47 0,24-47 0,-71 71 1,-24-70-2,24 22 1,-71 48 0,1 0 0</inkml:trace>
    </iact:actionData>
  </iact:action>
  <iact:action type="add" startTime="287678">
    <iact:property name="dataType"/>
    <iact:actionData xml:id="d77">
      <inkml:trace xmlns:inkml="http://www.w3.org/2003/InkML" xml:id="stk77" contextRef="#ctx0" brushRef="#br2">19660 14281 0,'23'0'25,"1"-23"-19,-1 23 50,48-24-37,-71 1-12,24 23 1,23 0-2,0 0 2,24 0 0,-47 0 0,46 0 0,25 0 0,-72-24 1,95 24-2,-47 0 2,-24 0-2,48-24 1,-72 24 1,48 0-2,-47 0 1,47 0 0,-48 0 0,24 0 0,1 0 0,-1 0 1,0 0-2,47 0 4,-23 0 4,0-23-9,-47-1 4,-1 24-3,24 0 0,1 0 1,-1 0 0,0 0 0,0 0 1,48 0-2,-1 0 1,-70 0 0,46 0 0,25 0 0,-72 0 0,48 0 0,-47 0 0,-1 0 0,48 0 0,0 0 0,-24 0 0,71 0 1,-23 0-2,-48 0 2,47 0-2,1 0 2,-1 0-2,-47 0 1,24 0 0,0 0 0,-24 0 8,0 0-8,24 0 0,0 0 0,-24 0 0,24 0 0,-24 0 0,-23 0 0,-1 0 0,24 0 0</inkml:trace>
    </iact:actionData>
  </iact:action>
  <iact:action type="add" startTime="289127">
    <iact:property name="dataType"/>
    <iact:actionData xml:id="d78">
      <inkml:trace xmlns:inkml="http://www.w3.org/2003/InkML" xml:id="stk78" contextRef="#ctx0" brushRef="#br2">12013 14116 0,'24'0'159,"-1"0"-151,48 0 1,-24 0-1,0 0 1,1 0-4,22 0 5,-46 0-4,47 0 4,0 0-4,-24 0 4,0 0-4,47 0 5,-46 0-6,22 0 3,25 0 0,-72 0 0,48 0 0,0 0 0,-47 0 0,94 0 0,-71 0 0,0 0 0,24 0 0,-24 0 0,24 0 0,-24 0 0,47 0 0,-46 0 0,22 0 1,25 0-2,-1 0 2,-23 0-2,0 0 3,47 0-4,-47 0 3,-1 0-2,1 0 3,0 0-4,-47 0 2,23 0-1,-24 0 2,1 0 7,0 0-9,-1 0 10,1 0-9,-1 0 0,1-23 8</inkml:trace>
    </iact:actionData>
  </iact:action>
  <iact:action type="add" startTime="291806">
    <iact:property name="dataType"/>
    <iact:actionData xml:id="d79">
      <inkml:trace xmlns:inkml="http://www.w3.org/2003/InkML" xml:id="stk79" contextRef="#ctx0" brushRef="#br2">23436 15060 0,'23'0'111,"24"0"-102,1 0 0,22 0-3,1 0 5,0 0-6,0 0 3,-48 0 0,48 0 0,-47 0 0,23 0 0,-23 0 0,-1 0 8,48 0-8,-47 0 0,46 0 0,-46 0 0,47 0 0,-24 0 0,-23 0 0,23 0 1,24 0-2,-48 0 2,1 0-2,23 0 3,0 0-4,24 0 5,0 0-6,0 0 4,23 0-2,-23 0 1,-24 0 0,47 0 0,1 0 0,-72 0 0,25 0 0,-25 0 0,1 0 0,23 0 0,0 24 0,0-24 0,-23 0 0,47 0 0,-24 0 0,24 0 0,-24 0 1,24 0-2,-48 0 2,72 0-2,-72 0 2,48 0-2,-47 0 3,23 0-4,0 0 5,24 0-6,0 0 3,47 0 0,0 0 0,23 47 0,-70-23 0,47-24 0,-47 0 0,24 0 0,-1 0 0,-70 0 0,46 0 0,-22 0 0,22 0 8,-46 0-8,47 0 2,23 0-4,-23 0 3,-24 0-2,-23 0 2,23 0-2,-23 0 2,-1 0-2,-46 0 329,-72 0-327,24 0-2,-23-24 2,-71 24-2,47 0 3,23 0-4,-23 0 3,24 0-2,23 0 2,-23 0-2,-1 0 1,48 0 0,-47 0 1,-1 0-2,24 0 1,1 0 0,-1 0 0,-24 0 0,48 0 0,-47 0 0,-1 0 0,1 0 0,47 0 0,-48 0 1,-23 0-2,0 0 2,0 0-2,24 0 2,-24 0-2,0 0 2,24 0-2,46 0 2,1 0-2,0 0 1,23 0 0,1 0 0,-1 0 1,1 0-2,-25 0 18,25 0-18,-1 0 1,-23 0 0,0 0 0,-24 0 0,47 0 0,-46 0 0,46 0 1,-47 0-2,24 0 2,0 0-2,-48 0 2,72 0-2,-1 0 3,-70-23-4,23 23 5,24 0-6,-24 0 5,24 0-5,23 0 4,-23 0-1,-24 0 0,24 0 8,23 0-8,-23 0 0,-47 0 0,70 0 0,-70-24 0,-1 24 0,-23 0 0,24 0 0,-24 0 0,71 0 0,-24 0 0,-23 0 0,46 0 1,-46 0-2,0 0 3,70 0-4,-94 0 3,24 0-2,-24 0 2,23 0-2,-23 0 1,-47 0 0,94 0 0,-94 0 0,94 0 0,-47 0 0,24 0 0,23 0 0,-23 0 0,23 0 0,-24 0 0,48 0 0,-24 0 0,24 0 1,-47-47-2,-24 47 2,23 0-2,-23-24 2,-47 24-2,47 0 3,0 0-4,-47 0 5,47 0-6,-71 0 4,24 0-3,47 0 3,-47 0-1,0 0 0,47 0-1,0 0 1,-95 0 1,166 0-1,-71 0 0,47 0 0,24 0 0,0 0 0,23 0 1,1 0-2,-25-23 2,25 23 7,-1 0 0,1 0 55,-1 0-63,0 0 0</inkml:trace>
    </iact:actionData>
  </iact:action>
  <iact:action type="add" startTime="299165">
    <iact:property name="dataType"/>
    <iact:actionData xml:id="d80">
      <inkml:trace xmlns:inkml="http://www.w3.org/2003/InkML" xml:id="stk80" contextRef="#ctx0" brushRef="#br0">3021 15013 0,'24'0'138,"-1"0"-116,48 0 2,-47 0-16,47 0 0,-24 0 0,0 0 0,24 0 0,0 0 0,-48 0 1,48 0-2,-24 0 3,0 0-4,-23 0 4,23 0-4,-23 0 3,-1 0-2,25 0 3,-25 0-4,48 0 4,-47 0-4,23 0 2,24 0 0,-1 0 0,-46 0 0,70 0 0,-70 0 0,23 0 0,-23 0 0,-1 0 0,25 0 7,-1 0 2,24 0-8,-48 0-2,48 0 2,-47 0-2,70 0 2,-23 0-2,-48 0 2,48 0-2,-24 0 4,-23 0-6,0 0 3,-1 0 0,1 0 0,47 0 0,-48 0 0,24 0 8,-23 0-8,47 0 0,-48 0 0,1 0 0,23 0 8,-23 0-7,-1 0-1,25 0 0,-25 0 8,1 0-8,-1 0 1,25 0-3,22 0 3,-22 0 8,-1 0-12,-24 0 12,1 0-8,0 0 6,23 0 1,-24 0-8,25 0 0,46 0 0,-70 0 0,70 0 0,-47 0-1,24 0 3,-47 0-4,23 0 4,-24 0 13,1 0-13,23 0-4,-23 0 4,23 0-4,-23 0 3,47 0-2,-24 0 1,-24 0 0,25 0 0,-25 0 0,24 0 9,-23 0-11,47 0 11,-48 0-9,48 0 0,0 0 0,-24 0 0,71 0 2,-23 0-4,-72 0 3,48 0-2,-47 0 2,-1 0-2,24 0 25,-23 0-23,47 0 6,-24 0 1,47 0-8,-46 0 8,-25 0-7,1 0 14,-1 0 11,1 0-28,0 0 4,-1 0-4,24 0 3,1-23-2,-1 23 2,-24 0-2,1 0 4,0 0-6,23-24 3,-24 24 8,1 0-8,0 0 16,-1-24-16</inkml:trace>
    </iact:actionData>
  </iact:action>
  <iact:action type="add" startTime="305581">
    <iact:property name="dataType"/>
    <iact:actionData xml:id="d81">
      <inkml:trace xmlns:inkml="http://www.w3.org/2003/InkML" xml:id="stk81" contextRef="#ctx0" brushRef="#br0">2880 15792 0,'23'0'232,"1"0"-224,47 0 0,-1 0 0,1 0 0,-24 0 0,24 0 0,-47 0 0,-1 0 0,1 0 0,0 0 8,-1 0-7,1 0-2,-1 0 2,1 0-2,0 0 3,70 0-4,-23 0 4,0-47-4,-48 47 5,1 0-6,-1 0 6,25 0 5,-25 0-3,1 0-6,-1 0 2,25 0-1,-25 0 0,48 0 0,0 0 0,-48 0 0,48 0 0,-24 0 0,1 0 16,-25 0-8,1 0-7,23 0-2,0 0 4,24 0-6,0 0 11,-71 24-6,47-24 6,0 0 5,-23 47-12,-1-47 7,48 23-8,-47-23 0,47 0 0,-48 0 0,48 0 0,-24 0 0,0 0 0,1 0 0,-1 0 1,-24 0 7,1 0-8,0 0 1,23 0-3,47 0 3,-70 24-2,47-24 2,23 0-2,-47 0 1,48 0 1,-25 0 1,-46 0-4,70 0 1,-70 0 2,23 0-1,-23 0 0,-1 0-1,25 0 1,-1 0 0,0 0 0,24 0 0,23 0 0,-23 0 0,23 0 1,-23 0-2,-23 0 3,-1 0-4,0 0 5,-23 0 3,-1 0-7,1 0 2,-1 0-2,25 0 1,-1 0 0,0 0 0,24 0 0,0 0 0,-24 0 0,24 0 0,-24 0 1,0 0-2,0-24 1,24 24 16,-47 0-8,23-23-6,-24 23 5,1 0-8,0 0 2,-1 0-2,1 0 9,-24-24 10,47 24-4,0 0-14,0 0 0,24 0 0,0 0 0,-47 0 0,46-23 0,-22 23 0,-25 0 0,1 0 0</inkml:trace>
    </iact:actionData>
  </iact:action>
  <iact:action type="add" startTime="308093">
    <iact:property name="dataType"/>
    <iact:actionData xml:id="d82">
      <inkml:trace xmlns:inkml="http://www.w3.org/2003/InkML" xml:id="stk82" contextRef="#ctx0" brushRef="#br0">2030 7507 0,'0'0'3,"47"94"2,-23 0 6,-1 1-6,1-1 5,-24-70-3,47 47 2,-47-24-3,0 0 10,0-23-5,0-1-5,-23 48 2,-25-71 1,25 24-3,-48 47 2,47-71 1,1 0-1,-24 0-1,-1 0 3,-22 0-4,22 0 2,-70 0 0,24 0 0,23 0 0,-47 0 1,-23-24-2,23-23 2,-24-48-2,71 48 3,24 0-4,23 23 6,1 1-5,23-48 3,-24-24-5,1 72 4,23-48-4,0-23 4,0 70-2,23-94 1,72-24 0,-72 71 0,95-94 0,-23 71 0,23-1 0,-24 25 0,0 22 0,48-70 0,-71 95 0,47-48 0,-71 71 1,47-47-1,-23 47 0,-24-48-1,1 48 9,-1 24 25,-24 70-34,1 72 1,23 46 2,0-23-4,-23 94 2,0-70 0,-24 23 2,0-95-4,0 1 3,0-71-2,0 23 1,0-46 1,0-1-2,-48-24 1,1 25 1,0-48-2,-24 0 2,24 0-2,23 0 2,1 0-2,-1 0 3,1 0-4,-48 0 90,0 23-80</inkml:trace>
    </iact:actionData>
  </iact:action>
  <iact:action type="add" startTime="311709">
    <iact:property name="dataType"/>
    <iact:actionData xml:id="d83">
      <inkml:trace xmlns:inkml="http://www.w3.org/2003/InkML" xml:id="stk83" contextRef="#ctx0" brushRef="#br3">2431 12417 0,'-23'0'64,"-25"0"-56,-22 0 0,-25 0 0,-46 0 0,46 0 0,-23 0 0,24 0 0,23-24 0,24 24 0,-24-24 0,47 1 1,1-24-2,-1 47 9,-23-71-7,23 0-1,24 24 0,-23-24-1,-24-24 4,-24-46-4,47 94 3,1-119-4,23 96 3,-24 22-4,24-46 3,0-1 0,0 48 0,0-24 0,0-23 0,0 0 1,0 70-2,0-70 1,0 46 0,0 25 0,0-24 0,0 23 0,0-47 16,24 47 8,23 24-16,-24 0-4,1 0-8,0 0 20,23 0-8,47 0-8,24 0 0,165 119 0,-47-25 0,-23-70 0,-48 23 0,-23 0 1,-48-23-1,-70-1 0,-1 1-1,1-1 3,-24 1 22,0 0-26,0 23 3,0 0-2,0-23 1,0 23 0,0-24 0,0 48 0,0 24 0,0-1 0,-47-47 0,47 1 0,-24 22 0,0 1 3,1 0 3,-24 0-7,23-24 4,-23 0-3,-24 48 3,47-72-1,-46 48-9,22 0 8,25-24 2,-1-23-2,1-1 1,-1 1-8,24 0 7,-24-24-1,1 23 7</inkml:trace>
    </iact:actionData>
  </iact:action>
  <iact:action type="add" startTime="318813">
    <iact:property name="dataType"/>
    <iact:actionData xml:id="d84">
      <inkml:trace xmlns:inkml="http://www.w3.org/2003/InkML" xml:id="stk84" contextRef="#ctx0" brushRef="#br1">6963 13455 0,'23'0'72,"1"0"8,23 0-46,-23 0-28,-1 0 4,24 0-4,24 0 3,-24 0-2,24 0 4,-47 0-6,-1 0 3,25-23 0,-25 23 25,1 0-18,-1 0-6,25 0-1,46-24 0,24 24 0,0 0-1,24-24 1,-24 1 2,47-1-2,-94 1 6,-48 23-12,48 0 5,-24-24 3,0 24 11,-23 0-11,47 0 5,-48 0-8,48 0 1,0 0 1,-24 0-2,0 0 1,1 0 0,-25 0 8,24-24-8,-23 24 32,23-23-16,0 23-7,-23 0-9,23-24 1,-23 24-3,-1 0 19,-93 0 118,-1 0-134,-24 0-2,25 0 4,22 0-6,-70 0 6,48 0-6,46 0 3,-47 0 0,-23 0 0,47 24 0,-1-24 0,-22 0 0,-25 47 0,1-47-1,23 24 2,0-24 1,-23 0-4,-1 0 2,72 0 0,-48 0 0,24 23 9</inkml:trace>
    </iact:actionData>
  </iact:action>
  <iact:action type="add" startTime="322373">
    <iact:property name="dataType"/>
    <iact:actionData xml:id="d85">
      <inkml:trace xmlns:inkml="http://www.w3.org/2003/InkML" xml:id="stk85" contextRef="#ctx0" brushRef="#br1">2903 16666 0,'24'0'144,"23"0"-136,24 0 0,0 0 0,-24 0 1,0 0-2,71 0 2,-47 0-2,-48 0 2,25 0-3,-1 0 5,-24 0-5,48 0 3,-47 0-2,23 0 2,0 0-2,0 0 1,1 0 0,22 0 0,-46 0-1,47 0 2,-48 0-1,72 0 0,-48 0 0,0 0 0,0 0 0,48 0-1,-48 0 2,24 0-1,0 0 0,-48 0 0,48 0 0,-24 0 0,0-24 2,-23 24 5,23 0-8,-23 0 4,-1 0-6,1 0 4,0 0-2,23-24 1,0 24 0,47-47 0,-46 47 1,-1 0-2,47-23 2,-47 23 6,-23 0 9,0 0 0,-1 0-16,1 0 1,23 0-2,0-24 2,0 24-2,24 0 3,-24 0 5,1-24-8,-48 1 1,23 23 48,24 0-48,1 0 183,117 0-182</inkml:trace>
    </iact:actionData>
  </iact:action>
  <iact:action type="add" startTime="324469">
    <iact:property name="dataType"/>
    <iact:actionData xml:id="d86">
      <inkml:trace xmlns:inkml="http://www.w3.org/2003/InkML" xml:id="stk86" contextRef="#ctx0" brushRef="#br1">15695 15792 0,'23'0'64,"24"-23"-56,1 23 1,22 0-2,-22-24 2,70 24-2,-24 0 4,0 0-6,1 0 4,23 0-2,-71 0 1,47 0 0,24 0 0,-23 0-1,-24 0 2,0 0-1,23 0 0,0 0 0,-23 0 0,0 0 0,47 0 0,-24 0 0,24 0 0,-47 0 0,47 0 0,24 0 1,-24 0-2,0 0 2,0 0-2,-24 0 2,1 0-2,-25 0 2,25 0-2,46 0 4,1 0-6,-24 0 3,118 0 0,-24 47 0,24-47 0,-47 0 0,94 24 0,-47-24 0,-47 0 0,-24 0 0,24 0 0,-47 0 0,-24 0 0,0 0 0,0 0 0,0 0 0,47 0 1,0 0-2,71 0 2,-71 0-3,24 0 5,0 0-5,-24 0 3,0 0-2,-47 0 3,0 0-4,-23 0 2,-1 0 0,-47 0 0,24 0 0,24 23 0,-25-23 0,1 24 0,71-24 2,-71 0-4,23 0 2,24 0 1,-47 0-1,0 0-1,47 0 2,-48 0-2,1 0 3,0 0-4,47 0 4,94 24-4,1-1 5,-24 1-6,47-24 6,0 0-6,-24 0 5,-70 0-4,23 0 6,-71 0-7,24 0 6,-47 0-6,47 0 4,-71 0 0,48 0-4,-1 0 3,24 0 1,0 0-2,47 0 1,-47 0 1,48 0-2,-48 0 2,-24 0-2,-23 0 2,-24 0-3,-23 0 4</inkml:trace>
    </iact:actionData>
  </iact:action>
  <iact:action type="add" startTime="326173">
    <iact:property name="dataType"/>
    <iact:actionData xml:id="d87">
      <inkml:trace xmlns:inkml="http://www.w3.org/2003/InkML" xml:id="stk87" contextRef="#ctx0" brushRef="#br1">6845 16618 0,'23'-23'40,"24"23"-32,1 0 0,70 0 0,0 0-1,23 0 2,-23 0-1,-47 0 0,47 0 0,47 0 0,48 0 0,-95 0 1,47 0-2,-47 0 2,0 0-2,0 0 2,0 0-2,0 0 3,0 0-4,23 0 4,-70 0-4,94 0 4,-94 0-4,47 0 2,24 0 0,-71 0 0,23 0 1,0 0-2,1 0 1,-24 0 0,47 0 0,-48 0 0,25 0 0,23 0 0,-47 0 0,23-24 0,-23 24 0,0 0 0,-48-23 1,48 23-2,-47 0 2,46 0 8,-22-48-11,-25 48 3,24 0-2,24-23 2,-47 23-1,47 0 0,-48 0-1,72 0 1,-48 0 0,71-24 0,-47 24 1,-48 0-2,48-23 1,-47 23 0,46 0 0,-22 0 0,46-48 0,-47 48 0,0 0 0,-23 0 0,23 0 1,-23 0-2,-1 0 3,25-23 5</inkml:trace>
    </iact:actionData>
  </iact:action>
  <iact:action type="add" startTime="331293">
    <iact:property name="dataType"/>
    <iact:actionData xml:id="d88">
      <inkml:trace xmlns:inkml="http://www.w3.org/2003/InkML" xml:id="stk88" contextRef="#ctx0" brushRef="#br1">16615 16571 0,'71'0'90,"0"0"-84,47 0 2,-24 0 0,-23 0 1,47 0-2,-24 0 1,-23 0 0,24 0 0,-25 0 1,-22 0-2,46 0 2,-23 0-2,47 0 2,-24 0-3,24 0 5,-47 0-5,0 0 3,47 0-2,-47 0 2,47 0-2,0 0 1,-24 0 0,24 0 0,47 0 0,-47 0 0,47 0 1,24 0-2,0 0 1,23 0 0,-23 0 0,24 0 0,-72 0 0,24 0 0,-47 0 1,24 0-2,-24 0 2,-47 0-2,47 0 2,23 0-2,-23 0 4,48 0-6,70 0 4,-95 0-2,72 0 1,23 0 0,-71 0 0,71 0 0,-47 0-1,47 0 2,0 0-1,0 0 0,0 0 0,-24 0 0,24 0 0,-47 0 0,47 0 0,-71 0 1,0 0-2,-47 0 2,47 0-2,24 0 2,-24 0-2,-23 0 3,23 0-4,48 0 5,-72 0-7,1 0 6,-24 0-4,0 0 3,-24 0-1,-46 0 0,70 0-1,23 0 2,-70 0-1,94 0 0,0 0 0,24 0 0,-24 0 0,-47 0 0,0 0 0,0 0 0,-23 0 0,-48 0 0,-23 0 8</inkml:trace>
    </iact:actionData>
  </iact:action>
  <iact:action type="add" startTime="333077">
    <iact:property name="dataType"/>
    <iact:actionData xml:id="d89">
      <inkml:trace xmlns:inkml="http://www.w3.org/2003/InkML" xml:id="stk89" contextRef="#ctx0" brushRef="#br1">2549 17586 0,'24'-23'72,"47"23"-48,-48 0-16,48 0 1,-24 0-2,24 0 2,23 0-2,24 0 1,0 0 0,0 0 1,48 0-2,-72 0 2,24 0-2,-47 0 2,0 0-2,-1 0 4,-22 0-6,22 0 6,-46 0-6,0 0 3,-1 0 0,1 0 0,-1 0 17,25 0-18,-25 0 1,1 0 0,23 0 8,-23 0-8,-1 0 0,24 0 0,-23 0 9,0 0-8,-1 0-2,1 0 2,-1 0-2,25 0 2,-1 0 0,47 0 5,-47 0-7,-23 0 1,23 0 0,-23 0 0,-1 0-1,1 0 2,23 0 23,-23 0-24,-1 0 0,25 0 0,-25 0 0,48 0 0,-24 0 0,0 0 8,-23-24-7,0 24 54,23 0-55,-24 0 8,1 0-8,0 0 2,-1 0 4,1 0 19,23 0-1,-23 0-24,-1 0 1,24 0 7,-23 0-10,0 0 42,-1 0-40,24 0-1,-23 0 2,0 0-1,23 0 0,-24 0 0,1 0 0,0 0 64,-1 0 32,1 0 32,-1 0-128,1 0 120,0 0 256,-1 0-368,1 0 0,-1 0-6,25 0 51,-25 0-52,1 0 23,23 0-8</inkml:trace>
    </iact:actionData>
  </iact:action>
  <iact:action type="add" startTime="336509">
    <iact:property name="dataType"/>
    <iact:actionData xml:id="d90">
      <inkml:trace xmlns:inkml="http://www.w3.org/2003/InkML" xml:id="stk90" contextRef="#ctx0" brushRef="#br1">7246 17870 0,'71'-24'120,"-1"24"-109,48-24-6,0 24 6,-23 0-6,46 0 5,-23 0-4,48 0 1,-48 0 2,94 0-1,-94 0 0,0 0 0,0 0 0,-47 0 0,23 0 0,-23 0 0,-24 0 0,24 0 0,-47 0 0,46 0 0,1 0 0,0 0 0,23 0 1,24 0-2,48 0 3,22 0-4,25 0 4,23 0-4,-47 0 3,23 0-2,-23 0 2,-24 0-2,-47 0 1,47 48 0,-23-48 0,-71 23 0,70-23 0,-94 24 0,1-24 0,22 0 0,-46 0 8</inkml:trace>
    </iact:actionData>
  </iact:action>
  <iact:action type="add" startTime="338389">
    <iact:property name="dataType"/>
    <iact:actionData xml:id="d91">
      <inkml:trace xmlns:inkml="http://www.w3.org/2003/InkML" xml:id="stk91" contextRef="#ctx0" brushRef="#br1">29359 13975 0,'-23'23'104,"46"24"-88,25-23-7,22 23-1,-22 0-1,-1 1 1,-24-1 0,48 24 0,-24-48 1,24 48 4,-24 23-3,24 25-8,-24-72 4,48 94 5,-24 1-3,-1-48 2,-22 48-3,22-48 3,1 48-4,-24-47 4,-23-48-2,0 47-3,-1-23 3,-23 0 2,47 23-5,-47-23 6,24 71-6,-24-72 4,0 1-2,0 47-1,0-23 2,0-24 0,0 23 0,0-47 0,-24 48 0,-23-1 0,-24-23 2,1 23-1,-25 48 2,1-48-1,-24 48-7,47-71 2,-47 47 7,24-24-4,-24 24 4,94-94-1,24 0 2,-24-1-5,1 1 0</inkml:trace>
    </iact:actionData>
  </iact:action>
  <iact:action type="add" startTime="341669">
    <iact:property name="dataType"/>
    <iact:actionData xml:id="d92">
      <inkml:trace xmlns:inkml="http://www.w3.org/2003/InkML" xml:id="stk92" contextRef="#ctx0" brushRef="#br1">19966 1369 0,'24'24'104,"118"23"-96,-95-47 1,71 0-2,23 0 2,1 0-2,23 0 0,0 0 2,24 47-1,0-23 0,-118-24 0,47 0 0,-71 0 0,0 0 0,0 0 0,-23 0 0,0 0 0,23 23 0,24-23 16,-24 0-8,0 0-7,-23 0 7,-1 0-9,1 0 4,-1 0 4,1 0-9,47 0 2,-24 0 0,24 0 0,0 0 0,-1 0 0,1 0 0,24 0 0,-48 0 0,0 0 0,0 0 0,0 0 0,-23 0 24,0 0-16,-1 0 0,1 0-7,-1 0-2,1 0 9,0 0 0,23-23-7,-47-1 94,-24 0-86,1 1 16,-48-24-17,47 47-8,-47 0-1,1-24 0,22 24 1,-70 0 0,-23 0-1,23 0 3,0 0-2,-71 0-1,71 0 1,-24 0 0,95 0-1,-47 0 2,23 0-2,47 0 2,-46 0-1,46 0 0,-23 24 0,0-24 0,23 0 0,-47 0 1,-23 23-2,23-23 3,0 24-4,-118 47 3,142-71-2,-47 0 3,47 0-4,-1 0 2,1 0 0,24 0 0,-1 23 0,0-23 0,1 0 8,-24 0 25,23 0-25,0 24 159</inkml:trace>
    </iact:actionData>
  </iact:action>
  <iact:action type="add" startTime="344085">
    <iact:property name="dataType"/>
    <iact:actionData xml:id="d93">
      <inkml:trace xmlns:inkml="http://www.w3.org/2003/InkML" xml:id="stk93" contextRef="#ctx0" brushRef="#br1">20486 8026 0,'23'0'25,"-23"23"-18,0 1 9,0 0-6,-23-24 28,-1 0-29,0 0-2,1 0 1,-1 0 0,1 0 0,-1-24 7,24 0 2,0-23-10,0 0 2,0 23-1,-47-23 0,47 24 0,0-25-1,0 1 3,0 24-3,0-1 2,0-23-2,23 23 3,1-23-4,0 47 3,-1 0-2,24 0 4,1-24-6,-25 24 6,1 0 10,-1 0-5,-23 48 0,24 22-8,-24-46 0,0 70 0,0-70 0,0 23 0,0 0 0,0-23-1,-24 0 2,24-1-1,-23-23 1,-1 0-2</inkml:trace>
    </iact:actionData>
  </iact:action>
  <iact:action type="add" startTime="345126">
    <iact:property name="dataType"/>
    <iact:actionData xml:id="d94">
      <inkml:trace xmlns:inkml="http://www.w3.org/2003/InkML" xml:id="stk94" contextRef="#ctx0" brushRef="#br1">21548 9135 0,'0'24'16,"0"0"-9,0-1 2,0 1-2,0 47 3,-48-48-3,1 1 0,24-1 2,-1 1 1,-118 23-1,95-47 1,-47 0-4,23 0-1,47 0 4,1 0-3,-1 0 18,1 0 16,-25-47-31,48 0-2,0-48 3,0 72-4,-23-48 4,23 24-4,0 23 4,0-23-4,0 23 1,0 1 2,0-1-1,23 0 1,1 1-2,0 23 2,23-47-2,-24 47 4,25-24-6,-1 24 3,-24 0 1,25 0 0,-1 0-3,-24 24 3,1-1 7,-24 1-9,24-1 3,-24 25-3,0-1 1,0 0-1,0-23 2,0 23-3,0 24 3,0-48-1,0 1-1,0 0 34</inkml:trace>
    </iact:actionData>
  </iact:action>
</iact:actions>
</file>

<file path=ppt/ink/inkAction1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0-27T05:44:41.865"/>
    </inkml:context>
    <inkml:brush xml:id="br0">
      <inkml:brushProperty name="width" value="0.05292" units="cm"/>
      <inkml:brushProperty name="height" value="0.05292" units="cm"/>
      <inkml:brushProperty name="color" value="#FFFF00"/>
    </inkml:brush>
    <inkml:brush xml:id="br1">
      <inkml:brushProperty name="width" value="0.08819" units="cm"/>
      <inkml:brushProperty name="height" value="0.35278" units="cm"/>
      <inkml:brushProperty name="color" value="#FFFF00"/>
      <inkml:brushProperty name="tip" value="rectangle"/>
      <inkml:brushProperty name="rasterOp" value="maskPen"/>
    </inkml:brush>
    <inkml:brush xml:id="br2">
      <inkml:brushProperty name="width" value="0.08819" units="cm"/>
      <inkml:brushProperty name="height" value="0.35278" units="cm"/>
      <inkml:brushProperty name="color" value="#92D050"/>
      <inkml:brushProperty name="tip" value="rectangle"/>
      <inkml:brushProperty name="rasterOp" value="maskPen"/>
    </inkml:brush>
  </inkml:definitions>
  <iact:action type="add" startTime="4292">
    <iact:property name="dataType"/>
    <iact:actionData xml:id="d0">
      <inkml:trace xmlns:inkml="http://www.w3.org/2003/InkML" xml:id="stk0" contextRef="#ctx0" brushRef="#br0">22161 18082 0,'47'0'190,"24"0"-180,24-47-1,-72 47-2,72 0-1,-25 0 2,25-24-1,-24 24 1,23 0-1,-23 0 2,23 0-2,24 0 2,-47 0-1,94 0 0,-23 0-1,70 0 2,-47 0-1,-23 0 0,0-23-1,-48 23 3,-23-24-4,-24 24 4,47 0-3,-70 0 2,70 0-3,1 0 4,-24 0-3,-1 0 1,25 0 0,23 0-1,-47 0 2,-24-47 5,24 47-11,-24 0 4,-24 0 9,25 0-8,22 0 0,-46 0 0,23 0 0,0 0 1,71 0 7,-70 0-9,-1 0 2,-24 0-3,1 0 11,0 0 10,-1 0-23,24 0 6,24 0-3,0 0 0,23 0 2,1 0 0,-48 0-3,0 0 12</inkml:trace>
    </iact:actionData>
  </iact:action>
  <iact:action type="add" startTime="7538">
    <iact:property name="dataType"/>
    <iact:actionData xml:id="d1">
      <inkml:trace xmlns:inkml="http://www.w3.org/2003/InkML" xml:id="stk1" contextRef="#ctx0" brushRef="#br1">21996 18365 0,'71'0'80,"94"0"-73,47 0 2,48 0-2,23 0 3,-47 0-5,0 0 4,-71 0-1,-47-47-1,71-24 1,-118 71 1,0 0-1,0-23 0,-48 23 0,48 0-1,-24 0 2,-23 0-2,70 0 1,1 0 1,-72 0-1,72 0 0,-48 0 1,24 0-2,-1 0 3,1 0-4,0 0 3,23 0-2,24 0 3,0 0-4,-23 0 3,23 0-2,0 0 0,-47 0 2,-1 0-2,-46 0 2,47 0-1,-48 0 0,25 0 8,-25 0 0,48 0-8,0 0-1,0 0 1,23 0 0,-47-24 0,24 24 1,-47-47-2,23 47 3,-24 0-4,1 0 11,47-24-8,-48 24 13,1-23-5,23-25-9,-47 25 88,-71-1-88,-47 24 0,-47 0 1,24 0-2,-1 0 3,0 0-5,1 0 6,-48 0-5,24 0 3,0 0-2,-71 0 0,47 0 2,24 0-1,47 0 0,0 0 0,23 0 0,1 0 1,23 0-2,0 0 0,-23 0 1,47 0 1,-24 0-1,0 0-1,0 0 2,0 0-2,-23 0 3,-24 0-3,24 0 2,23 0-3,24 0 4,-24 0-3,24 0 9,23 0-6,0 0-4,1 0 2,-1 0 8,1 0-8,-1 0 8</inkml:trace>
    </iact:actionData>
  </iact:action>
  <iact:action type="add" startTime="10314">
    <iact:property name="dataType"/>
    <iact:actionData xml:id="d2">
      <inkml:trace xmlns:inkml="http://www.w3.org/2003/InkML" xml:id="stk2" contextRef="#ctx0" brushRef="#br1">1275 11213 0,'0'-24'90,"47"24"-75,24 0-8,47 0 1,47 0 0,24 0-1,23 0 1,71 0 0,-94 47 0,94-23 0,-47-1 0,0-23 0,48 71 0,-48-47 0,0-24 0,47 0 0,-47 0 0,0 0 0,-24 0 1,-23 0-2,-24 0 2,24 0-2,-24 0 2,-47 0-3,47 0 6,-23-47-7,-24 23 4,71-70-2,-71 46 2,-24 1-2,48-24 1,-24 48 0,24-1 0,-72 1 0,48 23-1,0-24 2,0 24-1,24-24 0,-95 24 0,71-23 0,-23 23 0,23-47 0,-48 47 0,-46 0 1,0-24-2,23 24 9,-24 0-6,1 0 6,23 0-10,-23 0 4,-1 0-4,25 0 2,-1 0 0,0-24 8</inkml:trace>
    </iact:actionData>
  </iact:action>
  <iact:action type="add" startTime="15442">
    <iact:property name="dataType"/>
    <iact:actionData xml:id="d3">
      <inkml:trace xmlns:inkml="http://www.w3.org/2003/InkML" xml:id="stk3" contextRef="#ctx0" brushRef="#br1">7269 4910 0,'-47'-24'23,"24"-23"-14,-1 23-2,-23 1 2,23-24 6,1 23-8,-1 24 20,0-24-21,1 24 3,-48-23-2,47-1 8,-46 24-7,22-23 1,-22-1-1,-1 24-1,47 0 2,-47-24-2,48 24 1,-1 0 0,-23 0 1,0 0-1,-1-23 8,25 23-8,-1 0 0,-47 0 0,1 0 0,22 0 0,-22 0 1,-1-24-2,0 24 3,0 0-4,24 0 4,-24 0-4,48 0 2,-48 0 0,24 0-1,-48-23 2,48 23-1,0 0 0,-48 0-1,25 0 2,-48 0-1,47 0 0,-24 0 0,25 0-1,-48 0 1,70 0 1,-46 0-1,0 0 0,70 0-1,-47 0 2,-23 0-1,70 0 1,-70 0-3,23 0 4,0 0-4,-23 0 4,-1 0-4,1 0 5,47 0-5,-48 0 2,1 0-1,70 0 2,-70 0-2,0 0 2,70 0-2,-70 0 2,23 0-1,24 0 0,-48 0 0,1 0 0,70 0 0,-47 0 0,24 0 0,-47 0 0,47 0 1,-1 0-1,1 0 0,0 0-1,23 0 2,-23 0-2,24 0 2,-25 0-2,25 0 1,-1 0 0,-23 0 0,0 23 0,-48 24 0,48-47 0,24 0 0,-25 48 0,25-25-1,-1-23 2,1 24-1,-1-24 0,0 47 8,1-23 0,-1-24-8,24 47 0,0 0 0,-23-47 1,23 47-2,-24 24 3,24-47 6,-47 46-10,47-46 10,0 0-9,0 23 10,0-23-2,0-1-6,0 1-1,0-1 8,0 25 0,23-1 8,-23-24-6,0 1-13,24 0 6,0-1-5,-1 1 3,1-1-2,23 1 2,0-24-3,0 24 4,1 23-3,70-24 1,-48 1-1,-22 0 2,70-1-1,-48 1 0,1-1-1,0 1 2,23-24-1,1 24-1,-72-24 2,25 0-1,-25 0 0,48 0 0,-24 23 0,-23-23 9,23 0-11,0 24 4,0-24-3,1 23 3,22 1-4,25-24 3,-72 0-3,72 0 4,-24 47-3,-24-47 1,0 24-1,24-24 2,-24 0-1,24 0 0,0 0 0,47 0 0,-24 0 0,24 0 0,-71 0 0,71 0 0,-23 24 1,-1-24-3,-70 0 4,46 0-4,-22 0 4,-1 0-4,-24 0 5,1 0-5,23 0 4,-23 0-5,-1 0 5,25 0-3,-1 0 2,0 0-2,0 0 1,24 0 0,-24 0 0,0 0 0,1 0 0,22 23 0,25-23 0,-48 0 0,71 47 0,-71-47 0,71 0 0,-23 0 0,-25 0 0,25 0 1,-24 0-2,47 0 2,0 0-2,47 0 3,-47 0-4,24 0 3,-1 0-3,1 0 4,-24 0-3,-47 0 1,23 0 0,-23-23-1,-24 23 2,-23-24-1,46-23 1,-22 23-2,22 1 0,-46 23 10,47-48-10,-48 25 2,25 23-1,-25-24 0,48 1 0,0-25 0,-24 48 9,-23-23-11,-1-1 11,24 24-7,-23-23-4,23-25 2,0 25 0,1-24 8,-48 23-8,47-23 8,-47 23-7,0-23-1,0 0-1,0 23 1,0 1-1,0-25 1,0 1 1,0 24-1,0-1 0,0 0 0,0-23 8,0 23-7,0 1-2,-24-1 3,1 1 6,-25-1-10,1 24 2,-24-47 0,-23 0 0,0 23 0,-1 0 0,-46-70 0,-25 70-1,72 1 2,-48-48-2,1 71 2,-1-71-1,48 71 0,-24-23 0,47 23-1,0 0 1,-23-24 1,47 24-1,-1 0 1,-23-24-2,24 24 3,24 0-4,-48 0 4,47 0-4,1 0 3,-25 0-2,1 0 1,0 0 0,0 0 0,-48 0 0,48 0 0,0 0 0,-47 0 0,70 0-1,-47 0 1,48 0 1</inkml:trace>
    </iact:actionData>
  </iact:action>
  <iact:action type="add" startTime="18849">
    <iact:property name="dataType"/>
    <iact:actionData xml:id="d4">
      <inkml:trace xmlns:inkml="http://www.w3.org/2003/InkML" xml:id="stk4" contextRef="#ctx0" brushRef="#br1">17701 4225 0,'0'0'2,"-24"0"21,-47 0-16,1-23 2,22 23-3,-46 0 5,23 0-5,-23-48 4,70 48-4,-23-23 2,23 23 0,1 0-1,-1 0 10,1 0-9,-25 0 0,25 0 0,-1 0 0,-70 0 0,23 0-1,0 0 2,0 0-1,0 23 0,1-23 0,22 24 1,25-24-2,-1 0 2,1 0-2,-1 0 2,0 0-2,-46 24 3,46-24-4,-47 0 4,-23 47-4,23-24 2,-23-23-1,-24 48 1,-48-25 2,96 25-3,46-48 1,-70 47 0,23 0 1,47-47-2,1 24 0,-25-24 2,1 0-1,47 23 0,-71 24-1,48-23 1,-48-24 1,0 47-1,-23 24 2,-48 47-4,71-71 4,-47 24-4,48-24 3,-25 24-2,24-24 3,24 1-4,0-1 3,23-47-2,-46 71 1,70-48 0,-48 1 0,25 23 1,-48 47-3,47 1 3,1-48-2,-24 47 3,-1 24-3,48-70 1,-23 70 0,-24-47 0,23 23 0,0-70 1,24 46-2,0-22 2,-23 22-2,-1 1 2,24 24-2,0-25 3,0 1-5,0 47 6,0-47-6,0 24 5,0-1-3,0-23 0,0 0 2,0-1-1,0-46 0,0 23 0,0 0 0,0 1 0,24 23 0,23-1 0,0 48-1,-23-70 2,-1 22-1,25-46 0,-1 70 1,-24-70-2,1 47 2,0-71-2,-1 71 2,24-24-2,-23-47 3,23 23-4,24 48 4,-71-47-4,71 23 2,0-23 1,-24 23-2,47 0 0,48 0 1,-48-47 1,-23 24-2,-24-24 2,0 47-1,1-47 0,-25 24 0,24-24-1,1 23 2,-1 25 0,0-25-2,24 1 2,-24-24-2,24 23 2,-48-23-3,25 24 4,-48 0-3,47-24 3,0 23-4,0-23 4,24 0-4,0 24 1,47 23 2,0 0-1,94-23 2,-94-1-3,24-23 4,-95 48-8,71-48 5,-24 0 0,1 0 0,-71 0 1,46 0-1,-22 23 0,46-23 0,-47 0 0,71 0 1,24 0-2,-24-47 2,47 0-2,-71 0 3,48 23-4,0-23 3,-95 0-1,47-24 1,-23 24-1,-24-1 1,24-22-1,-24 22 2,-23 1-2,23-24 2,0 1-9,-23 22 7,47-46 1,-24 47-2,24-24 4,-24 47-5,24-70 4,-24 47-3,-24-24 2,25 0-3,-25-23 4,24 46-5,-23-46 5,23 23-4,24-47 3,-24 0-3,48 24 5,-48-72-5,24 96 3,-24-25-2,47-94 0,-70 71 2,47-23-2,-48 46 2,1-23-1,-24 24 0,0-1 0,23 48 0,-23-71-1,0 24 2,0-1-1,0 1 0,0 47 0,0-48 0,0 1-1,0-1 2,-70-23-1,22 47 1,-22 1-2,22-1 3,-46 0-4,-48-47 3,72 71-2,-48-24 2,-48 24-2,1 23 1,24-47 0,46 48 0,-23 23 0,24 0-1,-24-24 2,0 24-2,-95 0 2,-93 0-1,-143 95 0</inkml:trace>
    </iact:actionData>
  </iact:action>
  <iact:action type="add" startTime="21137">
    <iact:property name="dataType"/>
    <iact:actionData xml:id="d5">
      <inkml:trace xmlns:inkml="http://www.w3.org/2003/InkML" xml:id="stk5" contextRef="#ctx0" brushRef="#br1">13594 6657 0,'24'-24'72,"23"24"-48,-23 0-15,70 0-3,24 0 5,47 0-5,0 0 4,24 0-4,0 0 5,94 0-6,-94 0 4,94 0-2,-118 0 1,24 0 0,-71 0 0,-47 0 0,-24 0-1,-23 0 1,-1 0 1,25 0-2,-25 0 10,1 0-1,-1 0 1,1 0-1,0 0-9,23 0 8,-24 0-4,1 0-6,23 0 6,-23 0-6,-1 0 7,48-24 0</inkml:trace>
    </iact:actionData>
  </iact:action>
  <iact:action type="add" startTime="22193">
    <iact:property name="dataType"/>
    <iact:actionData xml:id="d6">
      <inkml:trace xmlns:inkml="http://www.w3.org/2003/InkML" xml:id="stk6" contextRef="#ctx0" brushRef="#br1">17512 6468 0,'71'0'104,"23"0"-97,-23 0 2,0-24-1,23 24-1,1 0 1,-25 0 0,48 0 1,-47 0-1,47 0 0,0 0-1,24 0 2,-1 0-1,-46 0-1,23 0 2,-47 0-1,-24 0 1,24 0-2,-24 0 2,0 0-2,24 0 2,-24 0-2,-23 0 9,23 0-6,-24 0-5,48 0 4,-47 0-1,-1 0 0,1 0 0,23 0-1,-23 0 10</inkml:trace>
    </iact:actionData>
  </iact:action>
  <iact:action type="add" startTime="24081">
    <iact:property name="dataType"/>
    <iact:actionData xml:id="d7">
      <inkml:trace xmlns:inkml="http://www.w3.org/2003/InkML" xml:id="stk7" contextRef="#ctx0" brushRef="#br1">7954 7082 0,'-24'0'176,"-23"0"-168,-24 0 2,48 0 3,-1 0-5,0 0 1,1 0-1,-1-24-1,1 24 2,-25-24-1,25 24 0,-24 0 7,-1 0-6,1 0 7,24 0-8,-1 0 0,-23 0 1,0 0 7,-24-23-10,71-1 5,-24 24-5,1 0 3,-48-23-1,24 23 7,23 0-7,-47 0-1,48 0 2,-1 0-2,-70 0 1,23 0 1,47 0-1,-47 0-1,24-24 1,0 24 1,0 0-1,23 0 0,0 0 0,-23 0 0,0 0 9,0 0-10,0 0 3,-1 0-5,-22 0 5,22 0-3,-46 0 3,23 0-5,48 0 6,-48 0-5,47 0 2,-47 0-1,48 0 2,-1 0-2,-23 0 11,23 0-11,-46 0 0,22 0 1,1 0 1,-24 0-1,1 0 0,22 0 0,-22 0 0,-25 0 0,72 0 1,-48 0-3,24 0 5,23 0-5,-47 0 4,0 0-5,1 0 12,22 0-7,-22 0-4,22 0 1,-22 0 1,-25 0 1,48 0-1,0 0-1,0 0 1,-1 0 0,25 0 1,-24-24-2,23 24 2,0 0-1,-46 0 1,46 0 7,-23 0-9,-24 0 2,0 0-2,-47 0 3,95 0-5,-72 0 6,1 0-5,-1 0 4,48 0-4,-47 48 2,-24-48 0,23 0 0,-23 23 0,71-23-1,-47 24 2,-24-1-2,47-23 2,0 0-1,0 48 0,1-48 0,-1 23-1,0 1 2,47-1-1,-46-23 0,-1 71 0,47-71 0,24 24 2,-23-24 6,-1 23-10,24 1 4,-47-24 6,23 71-1,1-24-8,-1 48 0,24-72 2,-47 72-1,23-25 0,1 1 0,23-24 1,0-23-2,-48 47 1,25-24 7,23 24-6,0 0 6,0-48 1,0 48-6,0-47 6,0-1-10,0 48 5,0-47-5,23 23 3,25 0-2,-25 24 0,1-47 2,-1 23-1,1-24 0,0 1 0,23 47 1,-24-24 6,1-47-7,0 0-1,-1 24 1,24-1 1,1 1-2,22-1 10,1 1-8,-47-24-2,23 47 2,71-23-2,-24-1 2,24 1-2,71 23 2,-71-23-2,0-1 3,24 25-4,70-1 2,-94-47 0,0 0 0,-23 24 0,-1-24 0,-23 0-1,23 0 2,-47 0-2,1 23 1,-1-23 0,24 0 0,-1 0 1,-22 0-2,22 0 2,-22 0-2,22 0 3,-22 0-3,22 0 2,25 0-2,-24 0 3,23 0-4,48 0 4,-48 0-4,71 0 3,-47 0-3,24 0 3,23 0-1,-94-23-1,70-1 2,-70 24-1,0-24 0,0 1 0,-48 23-1,25-48 2,22 48-1,1-23 0,-47 23 0,70 0 0,1-24 1,-24 24-2,-1-23 2,1-25-2,24 48 2,-48 0-2,-24-23 3,72-1-4,-1 1 5,-47-1-4,48 0 4,-24 1-4,23-1 3,0-23-3,-46 23 3,-1 1-9,24-1 6,-48 1 3,1-1 12,-24 0 3</inkml:trace>
    </iact:actionData>
  </iact:action>
  <iact:action type="add" startTime="27193">
    <iact:property name="dataType"/>
    <iact:actionData xml:id="d8">
      <inkml:trace xmlns:inkml="http://www.w3.org/2003/InkML" xml:id="stk8" contextRef="#ctx0" brushRef="#br1">17064 1699 0,'0'-23'64,"0"-1"-41,-48 1-15,25 23 1,-48 0-1,0 0 0,-47-24 0,24 24 0,23-24 0,-142-23 0,48 47-1,0-23 2,-118-48-1,118 47 1,-71 24-3,70 0 5,25 0-5,-1 0 4,24 0-4,0 0 4,0 0-4,0 0 3,24 0-2,-1 0 0,25 0 2,-1 0-2,-24 0 1,1 0 1,23 0-1,0 24 0,-23-24-1,0 23 1,23-23 1,0 0-1,-23 0 0,-1 0 0,72 0 1,-48 0-2,47 0 2,-23 0-3,0 24 4,0-24 13,-1 47-12,-22-23 9,46-1-12,0 25 9,-23-25-8,24 24-2,-1 1 1,0 46 0,-23 1 2,24-25-3,-25 72 2,1 23-3,-24 24 3,48-71-2,-24 47 2,-24 48-2,47 23 3,-47 47-4,71 24 4,0 23-4,0-23 4,0-23-4,0-48 5,0 0-6,-23-47 3,-1 47 0,24-71 0,0 71-1,0 0 2,0 0-1,0 0 0,0 47 0,0-47 0,0 1-1,0-1 1,0 0 1,0-118-1,0 47 0,0-71 0,0-46 0,0 46-1,0 24 3,0 0-3,0 47 3,0 71-4,0 48 3,0 22-3,0-69 4,0 46-3,0-47 1,0-71 0,0-94 0,0 47-1,0-71 2,0 48-1,0-72 0,0 48 0,0-47-1,0 23 2,0 0-1,0 0 9,0-23-10,0 47 11,0-48-3,0 1-9,0-1 5,0 1 75,24-24-70,47 0-7,70 0-2,24 0 0,1 0 1,70 0 1,-48 0-1,96 0 0,-25 0 1,24 0-3,-47 0 4,71 0-4,24 0 5,-72 0-5,72 0 4,-25 0-4,-22 0 3,-96 0-2,48 0 1,-70 0-1,-48 0 2,0 0-1,0 0 0,-24 0-1,24 0 2,-23 0-1,-48 0-1,71 0 2,23 0-2,-23 0 2,71 0-2,-24 0 2,-47 0-2,48 0 3,-1 0-3,-47 0 2,47 0-2,-23 0 2,-1 0-2,1 0 3,23 0-5,-47 0 6,47 0-5,71 0 2,-71 0 0,1 0 0,22 0 0,-70 0 0,0 0 0,-47 0 0,24 0 0,-48 0-1,0 0 2,24 0-1,-48 0 0,72 0 0,-1 0 0,24 0 0,0 0 1,0 0-2,-71 0 2,24 0-3,-24-24 5,1 24-5,-25 0 4,-23-23 44,24-1-47,-1-23 2,1-24-1,23 0 1,-47 48-2,24-119 1,23 48-1,24-24 2,-48-24-1,25 48 1,-25-72 0,1 1 1,-1 0-3,-23-71 4,0 0-8,71 0 7,-71 0-5,0 0 5,0-24-5,0 24 7,0-24-7,0-47 3,0-23 0,0-24 0,0-24 0,0 24 0,0 0-1,0-71 2,0 118-1,0-47 0,0 24 0,0 70 0,24 24 0,-24-24 0,47 24 0,-23 71 0,-24 47 1,0 23-2,0 48 3,0-47-4,0 70 4,0-47-4,0 48 3,0-1-2,0 1 1,0-1 0,0-23 16,0 23-16,0-47 7,0-23 2,0 47-1,0-1-8,0 1 1,0 0 8,-24 23-11,0 24 25,1 0-14,-24 0-6,-1 0-6,-46-23 4,-71-1-2,47 24 1,-95-23-1,-70-48 2,47 47-1,-47 1 0,47 23 1,0 0-1,0 0-1,47 0 1,24 0 0,-24 0 0,24 0 0,0 0 0,0 0 1,23 0-2,-23-24 2,23-47-2,24 71 3,47 0-4,-47 0 5,24 0-6,23 0 5,-23 0-4,23 0 3,-47 0-3,24 0 3,23 0-1,-94 0 0,-1 0 0,-22 0 0,-1 0 0,24 0 0,-119 0 0,95 0 0,24 0 0,0 0 0,47 0 1,24 0-2,70 0 2,-70 0-3,46 0 4,25 0-3,-48 0 3,47 0-4,1 0 4,-24 0-4,47 24 4,-24-24-4,0 0 10</inkml:trace>
    </iact:actionData>
  </iact:action>
  <iact:action type="add" startTime="30961">
    <iact:property name="dataType"/>
    <iact:actionData xml:id="d9">
      <inkml:trace xmlns:inkml="http://www.w3.org/2003/InkML" xml:id="stk9" contextRef="#ctx0" brushRef="#br1">17606 1794 0,'71'0'120,"24"0"-113,-25 0 1,48 0 0,71 0 1,-71 0-1,47 0 1,48 0-2,-24 0 2,-24 0-2,24 0 3,-71 0-4,0 0 4,94 0-4,-141 0 4,0 0-5,23 0 5,0 0-3,24 0 0,0 0 2,-47 0-2,47 0 1,-23 0 0,-1 47 0,-70-47 0,-166 0 105,-70 0-104,-95 0-2,24 0 0,23 0 2,-23 0-1,118 24-1,-1-24 2,48 0-2,48 0 2,46 0-2,0 0 2,-23 0 23,24 0-1,-25 0-21,1 0-3,-47 0 3,23 0-4,0 0 5,166 23 58,-25-23-61,-22 0 0,70 0 0,-48 0-1,48 0 2,166 48-1,-1-1 0,0 0 0,-47-23 0,47-1 0,-118 48-1,-47-71 3,-23 0-4,-48 0 4,-23 0 29,-72-24 9,-117 24-40,-118 0 0,47 0 0,-24 0-1,-94 0 1,71 0 1,47 0-1,71 0 0,47 24-1,71 0 2</inkml:trace>
    </iact:actionData>
  </iact:action>
  <iact:action type="add" startTime="32801">
    <iact:property name="dataType"/>
    <iact:actionData xml:id="d10">
      <inkml:trace xmlns:inkml="http://www.w3.org/2003/InkML" xml:id="stk10" contextRef="#ctx0" brushRef="#br1">12981 2077 0,'0'-47'48,"70"47"-40,48 0 0,48 0 0,93 0-1,-46 0 2,93 0-2,1 0 1,24 0 1,-72 0-1,-23 0 1,-23 0-2,-95 0 4,0 0 9,-48 0-18,-46 0 6,-24-24-1,47 24 1,-23 0 8,47 0-9,-48 0 2,48 0-1,-47 0 0,46 0 0,-46 0 0,-142 0 96,-118 0-96,-47 0 2,47 0-4,-71 0 1,-23 0 2,70 0-1,24 0 0,94 0 0,95 0-1,0 0 1,23 0 1,48 0 142,70 0-143,-23 0 0,47 0 0,24 0 0,23 0 0,-23 0 1,70 0-2,-47 71 2,-70-71-1,-72 0 1,1 0-2</inkml:trace>
    </iact:actionData>
  </iact:action>
  <iact:action type="add" startTime="34873">
    <iact:property name="dataType"/>
    <iact:actionData xml:id="d11">
      <inkml:trace xmlns:inkml="http://www.w3.org/2003/InkML" xml:id="stk11" contextRef="#ctx0" brushRef="#br1">12178 16028 0,'47'0'88,"71"0"-81,-23 0 1,23 0 1,23 0-1,-46 0 0,23 0 0,0 0 0,-24 0 0,24 0 0,-23 0 0,-48 0 0,47 0 0,1 0 0,-72 0 0,72 0 1,-25 0-3,-46 0 4,0 0-3,23 0 9,-94 0 192,-48 0-200,24 0 1,-47 0-2,0 0 0,-70 0 2,-48 0-2,0 0 2,70 0-1,48 0 0,48 0 0,22 0-1,143 0 106,46 47-105,-46-47 2,-48 0-4,24 0 2,0 0 0,-48 0-1,1 0 2,-1 0 46,25 0-47,-25 0 1,24 0-1,1 0 0,22 0 8,-46 0 40,23 0-38,-23 0-12,-1 0 9,1 0-6,23-23 7</inkml:trace>
    </iact:actionData>
  </iact:action>
  <iact:action type="add" startTime="40393">
    <iact:property name="dataType"/>
    <iact:actionData xml:id="d12">
      <inkml:trace xmlns:inkml="http://www.w3.org/2003/InkML" xml:id="stk12" contextRef="#ctx0" brushRef="#br1">11541 5382 0,'-47'0'47,"-71"0"-36,-24 47-6,1-47 6,-25 0-5,48 0 4,-47 0-5,-24 0 6,119 0-6,-48 0 4,-24-23-2,48-1 2,46-23-1,-70 47 0,71-47-1,-71 23 1,0-47 1,0 24-1,0-24 1,-23-47-2,46 47 2,24 24-3,24 0 3,47 0 22,24-1-6,23 48-15,24 0-4,70-23 4,-23 23-4,0-24 2,24 1 0,-24 23-1,71 0 1,94 0 1,-47 0-1,0 70 0,47 25 0,-141-72 0,23 48 0,0 0 0,24 23 1,-71-46-2,0 23 2,-47-48-2,-71 1 1,23-24 47,-23 23-22,0 1-25,-23 23 7,-48 24-6,-47-24-1</inkml:trace>
    </iact:actionData>
  </iact:action>
  <iact:action type="add" startTime="41673">
    <iact:property name="dataType"/>
    <iact:actionData xml:id="d13">
      <inkml:trace xmlns:inkml="http://www.w3.org/2003/InkML" xml:id="stk13" contextRef="#ctx0" brushRef="#br1">4720 5571 0,'-47'-24'48,"-71"48"-40,-71-1 0,48 48 0,-24-24 0,-1-23 0,1-24-1,71 47 2,-71-47-1,70 0-1,-23 0 3,0 0-3,0 0 3,24 0-4,-1-23 4,-46-48-4,94 47 3,-95-94-2,95 95 3,0-25-5,23 1 7,-23-24-8,47 24 13,0-24-9,0 1-1,23 22 2,72-46-2,-24 47 1,47 23 2,94-94-2,24 71 2,-118 47-4,212-95 2,24 25-1,-23 22 2,46 1-2,-46 24 3,-72-1-5,-70-47 5,-94 48-4,-72 23 27,24 70-17,-47-22-8,48 70 0,-48-48-1,0 48 2,23 24-1,-23-24 0,0-94 0,0 70 0,0-47 0,0-23-1,0 23 2,-23-23-2,-1-24 1,-70 94 1,46-94-1,-46 0 1,0 0-2,23 0 2,24 24-2,-48-1 2,72 1-2</inkml:trace>
    </iact:actionData>
  </iact:action>
  <iact:action type="add" startTime="42641">
    <iact:property name="dataType"/>
    <iact:actionData xml:id="d14">
      <inkml:trace xmlns:inkml="http://www.w3.org/2003/InkML" xml:id="stk14" contextRef="#ctx0" brushRef="#br1">8261 5547 0,'-24'0'9,"0"47"-2,24-23 2,-70-24-2,-48 94 2,-48-46-2,-164 46 0,141-94 3,-70 24-3,-1 23 0,-23-23 1,47-24 1,0 0-1,70 0 0,-46 0 0,118-71 0,23 23-1,24 1 2,47-47-1,-24 23 1,0 0-2,1-70 2,23 23-2,0 0 2,0-1-2,0 1 3,23-70-4,48 46 3,94 0-2,-23 1 2,23-1-2,24 48 1,-71 70 0,24 0-1,-72 1 2,1 23-1,0 0 0,-47 0-1,-1 0 11,25 23-11,70 95 1,-71-23-1,47 94 2,-47-142-1,-23 47 0,0-23 1,-24-24-3,23-47 5,-23 48-5,0-25 10,0 1 8</inkml:trace>
    </iact:actionData>
  </iact:action>
  <iact:action type="add" startTime="44961">
    <iact:property name="dataType"/>
    <iact:actionData xml:id="d15">
      <inkml:trace xmlns:inkml="http://www.w3.org/2003/InkML" xml:id="stk15" contextRef="#ctx0" brushRef="#br1">16214 16618 0</inkml:trace>
    </iact:actionData>
  </iact:action>
  <iact:action type="add" startTime="46009">
    <iact:property name="dataType"/>
    <iact:actionData xml:id="d16">
      <inkml:trace xmlns:inkml="http://www.w3.org/2003/InkML" xml:id="stk16" contextRef="#ctx0" brushRef="#br1">18338 7058 0,'0'0'2,"0"47"8,0 48-6,0-48 5,0 24-1,-24 23-1,-46-47 1,-48 1 1,0-1-2,0-24 1,-71-23 2,47 0-4,-47 0 2,24 0 0,-24 0 1,-23 0-2,23-70 1,-23-1 0,70-47 0,24 0 0,24 23 0,-24-94 0,23 24 2,1-24-5,47 0 5,-24-23-3,24-24 2,-1 94-3,48 24 5,0 24-6,0-24 4,0 47-2,48-23 2,22 70-1,25-23-1,46 23 2,25-23-1,-25 47 1,95 0-2,0 0 1,48 0 0,22 0 0,1 118-1,47 0 1,-94 24 1,23-48-1,-47 24-1,24 0 3,-119 0-3,-94-71 2,-23 24-2,0-47 3,-24 70-4,0 24 4,0-23-5,0 46 3,-48 1 1,-117 47-2,71-48 2,-95 119-2,24-118 4,23-1-5,95-117 5,-95 23-4,72 0 2,46-23-3,0-24 3,-23 0 5</inkml:trace>
    </iact:actionData>
  </iact:action>
  <iact:action type="add" startTime="47473">
    <iact:property name="dataType"/>
    <iact:actionData xml:id="d17">
      <inkml:trace xmlns:inkml="http://www.w3.org/2003/InkML" xml:id="stk17" contextRef="#ctx0" brushRef="#br1">16096 16902 0,'0'-24'40,"0"0"-24,0 1 16,-24 23-16,1 0-6,-25 0-4,-22 0 4,22 0 5,-22 0-8,46 0 2,-47 0-2,48 0 1,-48 0 7,47 0 2,-23 0-9,23 0 0,-23 0 0,24 23-1,-25 1 2,-22 0-1,22-1 0,1 24 8,24-23-8,-1 0 8,24-1-7,-47 1-2,47 23 8,0 0-3,0-23-8,0 0 5,0-1-1,0 1 0,0 23 0,0-23 0,0 70-1,0-47 1,0 24 1,23-47-1,72 46 0,-1-46-1,1 0 3,23-24-3,-48 23 2,48-23-2,0 0 2,0 0-3,-23 0 4,70-23-3,-71-72 3,48-23-4,0 0 3,-48 71-2,48-71 2,-24 47-3,-24 0 4,-23 24-3,-71 23 0,24 1 2,-24-1-2,0 1 17,0-1-16,0 0 10,-48-23-11,-22 47 0,22-23 2,-70 23-1,-23 0 0,-48 0-1,71 0 3,-47 0-4,-1 0 4,48 0-4,0 0 3,0 0-1,24 23 2,23 1-5,0-1 3,24 1 0,24 23 0,-1-23 0,-23-24 1,0 47-2,23 0 1,0 1 8,24-25 0,0 1-7,-47-1-1,47 1 0,0 0-1,0 23 10,0-24-8,0 1 8</inkml:trace>
    </iact:actionData>
  </iact:action>
  <iact:action type="add" startTime="49778">
    <iact:property name="dataType"/>
    <iact:actionData xml:id="d18">
      <inkml:trace xmlns:inkml="http://www.w3.org/2003/InkML" xml:id="stk18" contextRef="#ctx0" brushRef="#br1">16025 15296 0,'-24'0'71,"-46"24"-64,46-24 2,0 24-2,-23-24 1,-24 23 8,48-23-7,-1 0-2,-70 0 2,-1 0-1,25 0 0,-1 0-1,-47 0 3,23 0-4,48 0 4,0 0-4,23 0 5,1 0-5,-24 0 1,23 0 2,24-47 6,-24 23-6,1 1-1,23-24-1,0-1 9,0 1-6,0 0-4,0 0 2,0 23 0,0 1 1,0-1-1,23-47 0,48 48-1,-47 23 3,94-48-4,-24 48 4,24 0-4,-23 0 4,-1 0-3,-70 0 3,-1 0-4,1 0 4,-1 0-4,1 0 10,0 0 8,-24 48 7,0-25-14,0 48-9,0-24 9,0-23-6,0 23-5,0 47 0,0-70 10,-24 23-7,-23-23-2,47-1 3,-71 48-4,47-71 2,-23 0 0,0 0-1,0 0 2,23 0-2,1 0 10,-1 0 23,0 0-32,1 0 1,-1-47 14,24 23-14,0-23-2,0 0 2,0 0-3,0 0 5,0 23 11,24 0-13,-1 24-2,48-23 1,24 23 0,-25 0-1,1 0 1,24 0 1,-72 0-1,48 0 0,-47 23 0,-24 1-1,23 0 2,-23 23-1,0-24 0,0 1 0,0 0 0,0-1 0,0 1 1</inkml:trace>
    </iact:actionData>
  </iact:action>
  <iact:action type="add" startTime="55857">
    <iact:property name="dataType"/>
    <iact:actionData xml:id="d19">
      <inkml:trace xmlns:inkml="http://www.w3.org/2003/InkML" xml:id="stk19" contextRef="#ctx0" brushRef="#br2">4555 4367 0,'0'47'144,"0"0"-128,0 1-8,0 46 0,0-47-1,0 48 2,0-72-1,24 48 0,-24 23 1,0-70-2,0 70 2,0-46-2,0 23 2,0-1-2,0-22 4,0-1-6,0 24 5,0-48-5,0 24 4,0 24-1,0-47-1,0 70 2,0-23-1,0 23-1,0-23 2,0 0-2,0-24 1,47 1 1,-47 22-1,0 1-1,0-47 11,0 23-11,0-23 2,0 46-2,0-46 2,0 0-2,0 70 3,0-47-4,0 0 4,0 24-5,0-47 12,0 0-9,0-1 8,0 1-8,0 23 8,0-23-8,0-1-1,0 1 2,0 47-1,0-24 0,0-24 0,0 25 0,0-25 0,0 1 0,0-1 1,0 1-2,0 23 9,0-23 0,0 47-6,0-48-4,0 1 1,0 23 2,0-23-2,0-1 2,0 1-1,0 0 0,0-1 0,0 24 7,0-23-6,0 0-2,0 23 2,0-24 7,0 48-8,0-47 8,0-1-7,0 25-2,0-25 3,0 1-5,0-1 6,0 25-5,24 22 4,-24-46 3,0 47-5,0-48 0,0 1 0,0 23 1,0 1-1,0-25-1,0 1 1,0-1 8,0 1-7,0 0 14,0-1-14,0 1 31,0-1-32,0 1 1,0 0 7,0-1-9,0 1 1,0-1-1,0 1 2,0 23 6,0-23-6,0-1-2,0 48 1,0 0 9,0-47-10,0-1 2,0 24-1,0-23 7,23 0-5,-23-1 6,0 1-9,0-1 8,0 25 1,47-1-7,-47 0 14,0-23-15,0-1 9,0 48-9,0-47 8,0 23-8,0 0-1,0 0 2,0-23-1,0 0 0,0-1 0,0 1 0,0-1 7,0 48 11,0-47-9,0 47-3,0-48 2,0 24-8,0-23 32,0 0-24,0-1 0,0 1-8,0 0-1,0 23 10,0-24-1,0 1 9,0 23-9,0-23 0,0-1-1,0 1 0,0 0 9,0-1-15,0 1 31,0-1-32,0 1 17</inkml:trace>
    </iact:actionData>
  </iact:action>
  <iact:action type="add" startTime="61633">
    <iact:property name="dataType"/>
    <iact:actionData xml:id="d20">
      <inkml:trace xmlns:inkml="http://www.w3.org/2003/InkML" xml:id="stk20" contextRef="#ctx0" brushRef="#br2">16922 2573 0,'0'0'3,"0"-71"11,0 47 2,0-46-7,0 46 13,0-23-14,0 23 8,-24-23-8,1 47 0,23-47 0,-24 23 8,-47-47-7,48 48-2,23-1 1,-48 1 0,1-1 0,47 0 1,-71 1-2,1-24 2,46 47-2,-70-24 3,46 0-4,-22-23 4,46 23-4,-47 1 3,48-1-2,-1 24 0,-23-23 2,0-1-2,23 24 2,-23-24-1,0 1 0,-1 23 0,1-47-1,-47 23 1,70 24 1,-23 0-1,0 0-1,23 0 2,-23-24-1,-24-23 0,48 47 1,-48 0-2,24 0 3,-24 0-4,-24-23 3,25 23-2,-1-24 3,-47 24-4,47 0 3,0 0-2,-23 0 1,23 0-1,-23 0 1,-1 0 1,1 0-2,-24 0 2,23 24-2,-23-1 1,24 24 1,-48 48-1,-46 23 0,117-71 1,-24 48-3,25-48 4,-48 47-4,0 24 5,70-71-5,-70 48 4,48-1-3,-1 24 2,24-71-4,23 24 6,-23 24-6,0-1 5,-1 48-3,48-95 1,-23 95 0,-72 70-1,72-94 2,-1 47-2,-23-70 2,23 46-1,24-23-1,-47 71 2,24-47-1,-25 94-1,48-71 2,-47 0-2,24 72 3,23-1-3,-24 47 2,24 0-2,0-23 2,0-24-2,0 47 3,0 0-5,0-94 6,0 47-5,0-47 1,0 47 2,0-23-2,0-24 1,0 23 0,0 24 1,0-47-1,0 23 0,0 24-1,0 0 2,0-47 0,0-23-3,0-1 2,0-24 1,0-70-2,0 47 2,0-23-2,0-25 3,0 96-3,0-72 3,0 24-4,0 47 4,94-47-5,-70-23 5,23 47-3,0-95 0,-23 0 2,23 0-2,-23-23 2,47 70-1,-24-94 0,24 47 0,47 1 0,70 70 0,-46-48 0,23-22 0,71 22-1,47 25 1,-47-71 0,95 46 1,-95-70-1,-71 48 0,0-48 1,-47 0-2,-23 0 3,-1 0-4,-70 0 4,23 0-5,0 0 6,0-24-5,48-23 2,23-48 0,-24-23 0,48 24 0,-1-24-1,-23 23 2,-23 1-2,23 23 2,-95 24-1,95-47 0,-71 23 0,71-71 0,-70 71 0,46-118 0,-47 24 0,48-24 1,-72 0-2,72-70 3,-72 70-4,48-71 4,-24 95-4,-23-24 3,0 24-2,70-48 2,-70 1-2,23-24 1,-24 0 0,-23-47 0,0 47 0,0-71 0,0 23-1,0-22 2,0 22-2,0 95 2,0-47-2,0 24 2,0 23-2,0 71 2,0-47-1,0 0 0,0-1 1,0-23-2,0-23 3,0 70-5,0-94 5,0 95-3,0-1 3,0-23-4,0 47 3,0-95-2,0 95 1,0 0 0,0 0 0,0-47 0,0 47 0,0 0 0,0 0 0,0-24-1,0 24 2,0 0-1,0 0 0,0 24 0,0 70 0,0 1 0,0-25-1</inkml:trace>
    </iact:actionData>
  </iact:action>
  <iact:action type="add" startTime="64177">
    <iact:property name="dataType"/>
    <iact:actionData xml:id="d21">
      <inkml:trace xmlns:inkml="http://www.w3.org/2003/InkML" xml:id="stk21" contextRef="#ctx0" brushRef="#br2">20556 16312 0,'0'0'1,"-118"-24"6,-70-71 2,117 72-2,-71-1 3,95 24-4,23-23 3,1 23-2,-1 0 2,1 0-3,-25 47 4,25-47-3,23 23 1,-71 1 0,0 47-1,24-47 2,0 46-1,23-46 0,-47 47-1,48-48 2,-24 25-1,23-1 0,0 47 0,-23-70 0,24 47 0,23 23 1,0-47-2,-24 0 2,24 24-2,0 0 3,0 0-4,0 0 3,0 23-2,0-23 1,0 23 0,0-23-1,0 0 2,24 23-2,-1-46 2,-23 23-1,24-24 0,-24 0 0,47 0 0,0 0 0,0 1 0,1-25 0,22 1 1,1-24-2,-24 0 2,48 0-3,-24-71 4,23 24-4,24-48 4,24 1-3,-95 23 3,71 24-4,23-142 5,-46 71-6,-24 71 2,70-118 2,-23 70 0,0-23-3,-71 24 11,-23 70-9,-24 0 0,0 1 0,0-1 0,0-23 32,0 23-24,0 1-7,0-24-2,0 23 9</inkml:trace>
    </iact:actionData>
  </iact:action>
  <iact:action type="add" startTime="65817">
    <iact:property name="dataType"/>
    <iact:actionData xml:id="d22">
      <inkml:trace xmlns:inkml="http://www.w3.org/2003/InkML" xml:id="stk22" contextRef="#ctx0" brushRef="#br2">14656 6846 0,'0'-24'32,"0"0"48,24 1-72,94 23 0,0 0 0,94 0 1,48 0-2,23 0 2,0 0-2,-47 0 3,0 0-5,-94 0 6,-1 0-5,-70 0 2,24 0 0,-48 0 0,0 0 7,-23 0 25,-24-24-15,0 1-9</inkml:trace>
    </iact:actionData>
  </iact:action>
  <iact:action type="add" startTime="67009">
    <iact:property name="dataType"/>
    <iact:actionData xml:id="d23">
      <inkml:trace xmlns:inkml="http://www.w3.org/2003/InkML" xml:id="stk23" contextRef="#ctx0" brushRef="#br2">20604 15226 0,'0'0'1,"0"94"6,0-23 1,0-48 0,0 48-1,-48 0 2,48 0-1,-47-47 0,-24 46 0,-47 48 0,95-94 0,-48 23 1,-71 48-2,119-95 2,-72 0-2,25 23 1,46-23 0,-47 0 1,24 0-2,0 0 2,23 0-2,-23 0 2,0 0-2,-48 0 2,25-71-3,-25 24 4,24-24-4,1 1 3,22 22-1,-22-22 0,22 22 0,48 1 0,-23 24 0,23-1 23,0-23-7,0 23-16,23 0 9,48 24-9,0-23 1,71 23-2,-24 0 3,0 0-4,47 0 4,-94 0-4,-24 0 2,24 0-1,-48 0 33,1 0-23,-1 47-2,-23-23 10,0 23-18,24 0 3,-24 0 6,0-23 1,0 0-11,24 23 4,-1-24 5,24-23-8</inkml:trace>
    </iact:actionData>
  </iact:action>
  <iact:action type="add" startTime="68017">
    <iact:property name="dataType"/>
    <iact:actionData xml:id="d24">
      <inkml:trace xmlns:inkml="http://www.w3.org/2003/InkML" xml:id="stk24" contextRef="#ctx0" brushRef="#br2">22020 13573 0,'0'71'48,"118"23"-41,47 1 1,0 47 1,0 46-1,24-46-1,71 47 3,-95-47-3,0 23 1,-23-24 0,-48-46 1,-47 46-2,0-93 3,-23 70-4,0-24 3,-24-47-2,0 24 2,0 24-2,0-25 1,0-22 0,0 22 0,0-46 0,0 23 0,0-23-1,-24-1 9,0 1 25</inkml:trace>
    </iact:actionData>
  </iact:action>
</iact:actions>
</file>

<file path=ppt/ink/inkAction1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0-27T05:56:03.514"/>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8819" units="cm"/>
      <inkml:brushProperty name="height" value="0.35278" units="cm"/>
      <inkml:brushProperty name="color" value="#C00000"/>
      <inkml:brushProperty name="tip" value="rectangle"/>
      <inkml:brushProperty name="rasterOp" value="maskPen"/>
    </inkml:brush>
    <inkml:brush xml:id="br2">
      <inkml:brushProperty name="width" value="0.08819" units="cm"/>
      <inkml:brushProperty name="height" value="0.35278" units="cm"/>
      <inkml:brushProperty name="color" value="#92D050"/>
      <inkml:brushProperty name="tip" value="rectangle"/>
      <inkml:brushProperty name="rasterOp" value="maskPen"/>
    </inkml:brush>
    <inkml:context xml:id="ctx1">
      <inkml:inkSource xml:id="inkSrc46">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1" timeString="2020-10-27T05:56:03.514"/>
    </inkml:context>
    <inkml:brush xml:id="br3">
      <inkml:brushProperty name="width" value="0.05292" units="cm"/>
      <inkml:brushProperty name="height" value="0.05292" units="cm"/>
    </inkml:brush>
    <inkml:brush xml:id="br4">
      <inkml:brushProperty name="width" value="0.05292" units="cm"/>
      <inkml:brushProperty name="height" value="0.05292" units="cm"/>
      <inkml:brushProperty name="color" value="#FFFF00"/>
    </inkml:brush>
    <inkml:brush xml:id="br5">
      <inkml:brushProperty name="width" value="0.05292" units="cm"/>
      <inkml:brushProperty name="height" value="0.05292" units="cm"/>
      <inkml:brushProperty name="color" value="#C00000"/>
    </inkml:brush>
    <inkml:brush xml:id="br6">
      <inkml:brushProperty name="width" value="0.05292" units="cm"/>
      <inkml:brushProperty name="height" value="0.05292" units="cm"/>
      <inkml:brushProperty name="color" value="#002060"/>
    </inkml:brush>
    <inkml:brush xml:id="br7">
      <inkml:brushProperty name="width" value="0.05292" units="cm"/>
      <inkml:brushProperty name="height" value="0.05292" units="cm"/>
      <inkml:brushProperty name="color" value="#FFC000"/>
    </inkml:brush>
    <inkml:brush xml:id="br8">
      <inkml:brushProperty name="width" value="0.05292" units="cm"/>
      <inkml:brushProperty name="height" value="0.05292" units="cm"/>
      <inkml:brushProperty name="color" value="#FF0000"/>
    </inkml:brush>
  </inkml:definitions>
  <iact:action type="add" startTime="5884">
    <iact:property name="dataType"/>
    <iact:actionData xml:id="d0">
      <inkml:trace xmlns:inkml="http://www.w3.org/2003/InkML" xml:id="stk0" contextRef="#ctx0" brushRef="#br0">1652 1652 0,'-23'-23'32,"23"-1"24,23 24-40,1 0 16,0 0-16,23 0 0,24 0 0,-48 0-5,48 0-3,-24 0 3,-23 0-3,-1 0 0,1 0-4,23 0 20,-23 0-16,47 0 6,-24 0 5,47-24-8,-47 24 0,1 0-2,-1 0 5,-24 0-6,1-23 19,0 23-13,-1 0-5,24-24 4,-47 1-12,24 23 25,0 0-10,-1 0 3,24 0-8,-23 0-1,0 0 4,23 0-6,-24 0 16,1 0-8,0 0 4,-1 0-6,1 0-5,23 0 4,0 0-13,0 0 18,-23 0-9,0 0-1,23 0 5,-24 0 11,1 0-7,0 0-6,-1 0-1,1 0-1,23 0 0,0 0-6,24-24 18</inkml:trace>
    </iact:actionData>
  </iact:action>
  <iact:action type="add" startTime="7364">
    <iact:property name="dataType"/>
    <iact:actionData xml:id="d1">
      <inkml:trace xmlns:inkml="http://www.w3.org/2003/InkML" xml:id="stk1" contextRef="#ctx0" brushRef="#br0">4201 1558 0,'0'-24'56,"71"24"-39,23 0-7,-46 0-1,-1 0 4,47 0-12,-23-23 8,0 23-1,0 0 5,-24 0-4,47 0-6,-70 0 3,47 0 5,-48 0-3,24 0-5,1 0 6,-1 0 2,-24 0-1,1 0 1,47 0-7,-24-24 0,24 24 7,-48 0 1,25 0-4,-25 0 9,1 0 8,-1 0-9,25 0-10,-25 0 6,1 0-5,23 0 4,0 0-3,-23 0 4,-1 0-12,1 0 14,0 0 4,-1 0-9,1 0 2,23 0 2,-23 0-3,23 0-1,0 0 2,-23 0-11,23-47 9,-24 47 3,1 0 7,23 0 5,-23 0-6,-1 0-12,25 0 3,-1 0-2,0 0 1,0 0 3,24 0-2,-47 0-2,47 0 3,-48 0-2,24 0 2,1 0-9,22 0 15,-46 0-9,70 0 3,-23 0-3,-47 0 3,47 0-3,-24 0 1,24 0-1,-24 0 3,24 0-3,-48 0 2,72 0-1,-72 0 5,24 0-12,1 0 10,-1 0-4,-24 0 3,48 0 0,-47 0 1,23 0 3,-23 0-13,-1 0 9,1 0 3,-1 0-4,1 0-2,0 0 5,23 0-5,-24 0 3,1 0-3,23 0 4,-23-24 0,-1 1-5,25 23 10,-25 23 16,1-23-16,23 0-4,-23 0-3,-1 0 3,24 0-11,-23 0 7,23 0 6,-23 0-5,47 0 14,-48 0-13,72 24-2,-72-24 2,48 0-3,-24 23 5,24-23-5,0 0-1,-24 0 1,-23 0 4,-1 0-3,1 0-2,-1 0 7,25 0 2,-25 24-6,1 0 2,70-24 8,-47 0-11,-23 0-7,47 0 8,-48 0 1,1 0 29,23 0-21,-23 0-5,-1 0-6,1 0 2,0 0 0,23 0 3,0 0-3,0 0 0,-23 0-6,23 0 5,47 0 3,-46 0 2,22 0-9,25 0 5,-1 0-1,-47 0-5,48 0 7,23 0 2,-47 0-3,-24 0 4,0 0-2,0 0-8,24 23 3,-47-23 6,46 0-2,25 0-6,-48 0 1,24 0 8,23 0-3,-70 0-4,47 0 1,-24 0 12,24 0-13,-1 0 11,-46 0 3,47 0-13,-24 0 6,24 0-2,-48 0-2,48 0 5,-47 0-13,47 0 8,-24 0 1,-24 0 3,25 0-9,22 24 5,-46-24-5,70 0 5,-46 0-1,22 0-3,25 0 2,-1 0 3,-70 0-1,70 0 3,-23 47-3,0-47-3,-24 0-1,-23 0 7,23 0-9,-24 0 3,25 0 6,-25 0-3,24 0-4,1 0 1,-1 0 7,0 0-3,-23 0-6,-1 0 2,1 0 6,-1 0-4,1 0 2,0 0 23,-1 0-6,24 0-15,-23 0 12,0 0-16,23 0 4,-24 0-3,25 0 1,-1 0-9,-24 0 9,25 0 1,-25 0 0,24 0-10,-23 0 11,0 0-4,46 0 5,-46 0-2,23 0-4,-23 0 5,70 0-12,-47 0 13,1 0-5,46 0 3,-47 0-11,0 0 8,-23 0 2,23 0-2,-23 0 3,-1 0-1,1 0-9,23 0 8,0 0 6,1 0-14,22 0 8,1 0 2,0 0 1,0 0-12,0 0 10,23 0 4,-70 0 2,23 0-3,-24 0 0,48 0-2,-47 0-3,47 0 4,-48 0-11,72 0 5,-48 0 6,24 0-1,-1 0-7,-22 0 2,-1 0 6,0 0 0,24 0-9,-24 0 12,47 0-7,-23 0 4,47 0-11,24 0 9,-24 0-1,0 0 0,-24 0-2,-47 0 3,24 0-4,-47 0 6,23 0 68,-23 0-72,-1 0 1,25 0 8</inkml:trace>
    </iact:actionData>
  </iact:action>
  <iact:action type="add" startTime="10893">
    <iact:property name="dataType"/>
    <iact:actionData xml:id="d2">
      <inkml:trace xmlns:inkml="http://www.w3.org/2003/InkML" xml:id="stk2" contextRef="#ctx0" brushRef="#br0">4012 1416 0,'48'0'103,"70"0"-94,47 0 2,-47 0-4,0 0 3,0 0-3,23 0 8,-70 0-7,-24 0-2,24 0 2,0 0 9,-24 0-11,24 0 2,-24 0 0,24 0 0,0 0 2,0 0-4,-24 0 2,0 0 0,0 0 0,-23 0 10,23 0 4,-23 0-14,-1 0 0,24 0 8,-23 0-7,0 0-2,23 0 3,-24 0-4,1 0 22,0 0-16,-1 0 4,1 0-7,-1 24-2,1-1 2,0-23-2,-1 0 2,24 0-2,-23 0 2,0 0-2,23 0 57,-24 0-54,1 0-2,47 0 2,-48 0-3,48 0 4,-47 0-1,23 0 175,-23 0-177</inkml:trace>
    </iact:actionData>
  </iact:action>
  <iact:action type="add" startTime="12924">
    <iact:property name="dataType"/>
    <iact:actionData xml:id="d3">
      <inkml:trace xmlns:inkml="http://www.w3.org/2003/InkML" xml:id="stk3" contextRef="#ctx0" brushRef="#br0">7175 1581 0,'24'0'80,"46"0"-70,1 0-2,0 0 5,47 0-7,-24 0 1,-23 0-2,71 24 6,-71-24-4,-1 0 5,25 0-4,-24 0-2,23 0-1,24 0 4,-47 0-1,47 0 1,-24 0 0,24 0 0,-23 0 2,-25 0-2,25 0-2,-24 0 3,-1 0-1,25 0 3,-1 0-12,-23 0 11,0 0-4,23 0 3,24 0-2,0 0 2,-23 0-3,46 0 4,-46 0-11,23 0 9,-48 0 3,25 0 0,-24 0-4,-48 0 4,48 0-1,-47 0-3,23 0-4,24 0 4,70 0 5,-70 0-6,47 0 4,0 0-2,-24 0 1,24 0-8,-47 0 8,24 0-2,-25 0 1,1 0-1,24 0 5,-1 0-6,-23 0-1,0 0 0,23 0 5,0 0-2,-23 0-2,-24 0 0,1 0 6,-1 0-9,-24 0 5,25 0 1,-25 0-4,24 0 0,24 0-2,0 0 5,71 47 3,-95-47-2,71 0-7,0 0 7,23 0 0,-70 0-4,47 0 0,71 0 8,-165 0-2,70 0-3,0 0-3,-70 0 1,70 0 4,-46 0-3,22 0-4,25 0 4,-48 0 2,47 0-1,24 0 2,-47 0-7,24 0 1,23 0 7,0 0-1,-48 0-7,48 0 1,0 0 8,0 0-4,0 0-4,0 0 0,24 0 8,-71 0-4,47 0-4,-24 0 2,1 0 7,-48 0-3,47 0-7,1 0-4,23 0 8,0 0 3,47 0 0,-47 0-4,-24 0-3,-23 0 4,0 0 1,0 0 3,-24 0-9,0 0 7,0 0-1,-23 0 8,47 0-13,-48 0 3,1 0 9,0 0-5</inkml:trace>
    </iact:actionData>
  </iact:action>
  <iact:action type="add" startTime="15020">
    <iact:property name="dataType"/>
    <iact:actionData xml:id="d4">
      <inkml:trace xmlns:inkml="http://www.w3.org/2003/InkML" xml:id="stk4" contextRef="#ctx0" brushRef="#br0">3824 1534 0,'47'0'57,"-24"0"-44,1 0 0,23 0-2,0 0-3,48-23 3,-1 23-10,24 0 7,0-24 1,0 24 0,0 0 3,-23 0-11,23-71 8,-48 71 0,48 0 2,-23 0-2,23 0-4,0 0 3,118 0 5,-118 0 0,0 0-5,23 0-3,-70 0 1,47 0 2,-71 0 3,48 0 0,-24 0-2,-48 0-6,1 0 5,-1 0 2,48 0 0,24 0-7,-48 0 7,189 0 3,-71 0-3,-70 0 2,23 0-9,-48 0 6,48 0 1,-47 0 2,47 0-9,-47 0 6,23 0 0,-23 0-3,24-23 1,23 23 5,-24 0-3,48 0-3,-1 0 1,-23 0 5,0 0-8,-23 0 2,23 0 6,-48 0-8,25 0 5,94 0 4,-119 0-3,-22 0 2,46 0-8,24 0 5,0 0 1,47 0-4,-47 0 1,0 0 5,0 0-2,0 0-5,-23 0 1,117 0 9,-94 0-3,0 0-3,0 0-3,0 0 1,0 0 5,-24 0-8,-23 0 4,-24 0 1,48 0-5,-48 0 5,71 0 4,0 0-5,47 0-5,24 0 6,0 0 2,23 0-7,24-24 3,-71 0 5,48-46 0,-95 70-8,23-24 20,-117 24-9,94 0-12,-24 0 6,48 0 2,70 0-2,-23 0 3,0 0-9,23 0 3,-94 0 5,0-24 1,-23 24-9,-48-47 3,-23 47 5,-1 0-1,1 0 0,23 0 2,0 0-3,71 0-4,-23 0 0,-25 0 6,-22 0-4,22 0 3,-46 0-2,0 0 5,-1 0 10,24 0-14,48 0-1,-1 0 2,24 0 1,-71 0-3,71 0-6,-47 0 6,-24-23 0,-23 23 8,23 0 42,0 0-42,-23 0-1,0 0 24,23 0-27,0 0-3,24 0 1,-48 0-4,48 0-3,-23 0 6,-25 0 0,1 0 3,-1 0 4,25 0 2,-25 0-8,48 0-4,0 0 4,-24 0-4,-23 0 3,23 0 1,-24 0 0</inkml:trace>
    </iact:actionData>
  </iact:action>
  <iact:action type="add" startTime="47764">
    <iact:property name="dataType"/>
    <iact:actionData xml:id="d5">
      <inkml:trace xmlns:inkml="http://www.w3.org/2003/InkML" xml:id="stk5" contextRef="#ctx0" brushRef="#br0">6821 9395 0,'-24'0'115,"-23"0"-108,24 0 7,-25 0-6,1 0 0,-24 0 0,24 0 1,0-24 4,0 24-7,-24 0 6,47 0-4,-23 0 8,23 0-7,1 0-2,-48 0 2,0 0 7,71-23-9,-23 23 2,-1 0-2,0 0 20,1 0 124,46 47-112,25-47-24,-25 0-7,1 0 2,-1 0 0,1 0 19,0 0-14,23 0 1,-24 0-5,1 0 2,0 0-5,-1 0 4,1 0-5,-1 0 22,1 0-13,0 0-5,-1 0-6,24 0 11,-23 24 88</inkml:trace>
    </iact:actionData>
  </iact:action>
  <iact:action type="add" startTime="52358">
    <iact:property name="dataType"/>
    <iact:actionData xml:id="d6">
      <inkml:trace xmlns:inkml="http://www.w3.org/2003/InkML" xml:id="stk6" contextRef="#ctx0" brushRef="#br0">3894 11331 0,'-23'0'7,"-24"0"28,23 0-21,0 23-7,24 1 10,0-1-8,0 25-2,0-25 4,0 1-5,0 0 2,0-1 5,0 1 19,48 23-16,-1-47 41,-47-24 6,0 1-47,0-1-5,0 1-5,0-1 2</inkml:trace>
    </iact:actionData>
  </iact:action>
  <iact:action type="add" startTime="53214">
    <iact:property name="dataType"/>
    <iact:actionData xml:id="d7">
      <inkml:trace xmlns:inkml="http://www.w3.org/2003/InkML" xml:id="stk7" contextRef="#ctx0" brushRef="#br0">6963 11142 0,'-24'0'50,"-47"-24"-45,0 24 2,-23-23 1,0-1 0,-25 0 0,25 24 0,0 0 0,-24 0 0,23 0 0,48 0 2,-47 0-2,23 0-2,24 0 10,-1 0-6,25 24-1,-1-24 2,-23 24-4,0-1 4,0 1-10,23-1 7,0 1 2,1 23 5,-24-23-15,-1 47 16,1-24 0,47 24 0,0-48-5,0 25-1,0-25-8,0 1 8,0-1-2,0 1 2,0 0 2,0 46 5,24-46-10,-1 0 1,48 23 0,0 0 3,-24-23-3,24-24 4,23 0-11,-46 23 7,46-23 1,-47 0 1,24 0-3,0 0 1,0 0 1,-24 0-1,-24 0 1,48 0 2,24 0-10,-1 0 7,-70 0 2,117-94-3,-70 94 7,-47-24-4,23 24-3,-23-23 2,-24-1-1,0 0 16,0 1-17,0-1 2,0-23-3,0-24 2,0 24 8,0 0-8,0-1 0,0 25 1,-24-1-2,0 1 2,24-1-2,-23 0 2,-1 24 7,1 0 8,-1-23-13,0 23 2,-23-24 5,24 24-9,-1 0 27,0 0-12,24-23-8,-47-1-8,23 0 0</inkml:trace>
    </iact:actionData>
  </iact:action>
  <iact:action type="add" startTime="55588">
    <iact:property name="dataType"/>
    <iact:actionData xml:id="d8">
      <inkml:trace xmlns:inkml="http://www.w3.org/2003/InkML" xml:id="stk8" contextRef="#ctx0" brushRef="#br0">6774 14470 0,'-24'-23'40,"1"23"-8,-1-48-16,0 48-4,-23-23-6,0 23 5,23 0-1,-23 0-5,0 0 5,-24 0 0,47 0-1,-46 0-2,22 0 2,1 0-2,0 0 4,-24 0-4,48 0 3,-25 0-4,25 0 4,-48 0-3,24 0 1,-48 0 5,25 0 11,46 0-16,-23 0 1,23 0-2,-47 23 9,48-23-8,-1 24 8,-23-24 3,23 47-4,1-23 2,-1-1-3,1 1 17,-1 23-20,24 1 10,0-25 3,0 1-16,0 23 3,0-23-3,0-1 2,0 24-4,0 1 3,0-25-3,0 1 2,0-1-2,24-23 26,-24 48-7,0-25-17,23-23 7,1 24-7,-1-1 2,1 1-1,0-24 2,-1 0 7,1 24-10,23-24 8,0 0-8,0 23 0,1-23 0,46 0 2,-23 0-4,0 0 3,23 0-2,0 0 3,-23 0-3,-24 0 3,-23 0-4,23 0 2,-23 0 7,23 0 1,-23 0-8,46 0 8,-46 0-8,71 0 1,-72 0-2,24 0 2,-23 0-2,0 0 1,-1 0 16,24-47 3,-47 0-10,0 23-4,0 1-6,24-25 1,-24 25 8,0-1 56,-24-23-55,1 47-1,-24-24-9,23 24 5,-23-23-6,0-1 5,23 24-5,-23 0 4,23 0 9,0-23 13,1 23-15,-1 0-10,1 0 3,-25 0 4,25 0-6,-1 0 8,1 0-6,-1 0-4,-23 0 26</inkml:trace>
    </iact:actionData>
  </iact:action>
  <iact:action type="add" startTime="57933">
    <iact:property name="dataType"/>
    <iact:actionData xml:id="d9">
      <inkml:trace xmlns:inkml="http://www.w3.org/2003/InkML" xml:id="stk9" contextRef="#ctx0" brushRef="#br0">9393 9041 0,'0'0'2,"0"23"5,0 1 3,0 23-4,0-23 2,0 0-1,0 23 1,0-24 1,0 1 23,0 23-18,0-23 42,0-1-40,24-23 0,0 24-7,23-24 30,-24 0-15,1 0-16,0 0 0,23 0 8,0 0-8,-23 0 0,23 0 1,47 0-2,-23-24 17,-95 1 152,-46 23-167,70 23 0,-24 1-1,0 0 0,1-1 1,23 24 12,0-23-5,0 0-7,0 23-2,47-24 3,47 1-3,-23-24 1,0 0 0,23 0 2,-46 0-3,-1 0 0,0 0 2,0-24-3,0-46 3,-47 22-2,0-22 1,0 46 0,0 0 3,0-46-5,0 46 2,0 0 1,0 1 1,0-1-2,-23 24 1,-1-23 19,1 23-21,-1 0 4,-23 0-6,23 0 3,1 0 0,-25 0 0,1 23 0,24 1 0,23-1 8</inkml:trace>
    </iact:actionData>
  </iact:action>
  <iact:action type="add" startTime="60150">
    <iact:property name="dataType"/>
    <iact:actionData xml:id="d10">
      <inkml:trace xmlns:inkml="http://www.w3.org/2003/InkML" xml:id="stk10" contextRef="#ctx0" brushRef="#br0">8992 11142 0,'-23'0'80,"93"0"-65,-22 0-3,22 0-5,72 47 2,-24-47-2,-24 0 3,24 47-3,-23-47 2,-48 0-3,24 0 3,23 0-3,-70 0 2,47 0-1,-24 0 1,0 0 7,-23 0 0,23 0 11,0 0-12,-23 0 11</inkml:trace>
    </iact:actionData>
  </iact:action>
  <iact:action type="add" startTime="60791">
    <iact:property name="dataType"/>
    <iact:actionData xml:id="d11">
      <inkml:trace xmlns:inkml="http://www.w3.org/2003/InkML" xml:id="stk11" contextRef="#ctx0" brushRef="#br0">8591 11826 0,'71'24'62,"70"-24"-55,-23 24 2,118-24-2,-23 0 2,-48 0-2,24 0 2,-71 0-2,0 0 3,-24 47-3,-47-47 2,1 0-3,-25 23 3,24-23-1,-23 0-1,23 0 2,-23 0 6</inkml:trace>
    </iact:actionData>
  </iact:action>
  <iact:action type="add" startTime="62141">
    <iact:property name="dataType"/>
    <iact:actionData xml:id="d12">
      <inkml:trace xmlns:inkml="http://www.w3.org/2003/InkML" xml:id="stk12" contextRef="#ctx0" brushRef="#br0">9039 14470 0,'48'0'80,"70"24"-73,-24-24 3,48 0-2,-24 0 3,94 23-4,-70-23 2,23 0-3,-47 0 4,47 0-4,-71 48 3,1-48-2,-48 0 2,0 0-3,-23 0 3,-1 0 4,1 0 59</inkml:trace>
    </iact:actionData>
  </iact:action>
  <iact:action type="add" startTime="62923">
    <iact:property name="dataType"/>
    <iact:actionData xml:id="d13">
      <inkml:trace xmlns:inkml="http://www.w3.org/2003/InkML" xml:id="stk13" contextRef="#ctx0" brushRef="#br0">8945 15131 0,'0'24'73,"47"-1"-63,0-23-3,1 0 2,117 71-3,24-47 4,23 23-4,24-47 2,-24 24 0,-23 23 1,-24-24-1,-23-23 2,-118 0-2,46 0 1,-46 0 7,23 0 28,-23 0-28</inkml:trace>
    </iact:actionData>
  </iact:action>
  <iact:action type="add" startTime="65876">
    <iact:property name="dataType"/>
    <iact:actionData xml:id="d14">
      <inkml:trace xmlns:inkml="http://www.w3.org/2003/InkML" xml:id="stk14" contextRef="#ctx0" brushRef="#br0">13099 10599 0,'23'47'104,"-23"-23"-94,47-1-3,1 25 4,-25-25-4,24 24 7,-23-23-14,0 0 13,23 46 2,0-22-12,0 22-3,0 48 11,1-23 4,-1-24-4,47 118-5,-23-95 3,-24 48 7,0-48-1,-23 24-1,-24-47-2,0-24-5,0 24 1,24-24 1,-24 24-1,47 23-4,-47 48 4,23-71 4,-23 0 1,24 47-10,-24-48 1,0 25 8,24-48-5,-24 71 3,0-47-3,0 23-1,0-70 0,0 47 3,0-24 0,0 0 2,0 24-4,0 0 3,0-48-8,0 72 5,0-24 3,0 0-2,0 23 1,0 0-2,0 24 3,0-23-3,0 23 3,0-95-1,0 48-5,0-47 3,0 23 5,0 0-5,0 1 4,0-25-8,0 48 6,-48 23-1,48-46 4,0 46-4,-23-47-2,23 0 0,0 1 7,-24-1-4,24-24 6,-23 1-3,-1 47 1,24-48-5,-24 72 2,24-24 2,-23-48-5,-24 119-4,23-71 12,0-24-5,24 0-2,-23 24 4,-24 0 0,47-48-11,-24 48 4,24-47 8,-24-1-5,-23 72 4,47-72 4,0 1-1,-23-24-7,23 24 16,0-1-16,0 1 24</inkml:trace>
    </iact:actionData>
  </iact:action>
  <iact:action type="add" startTime="72644">
    <iact:property name="dataType"/>
    <iact:actionData xml:id="d15">
      <inkml:trace xmlns:inkml="http://www.w3.org/2003/InkML" xml:id="stk15" contextRef="#ctx0" brushRef="#br0">2124 6633 0,'24'0'56,"0"0"-40,-1 0-3,1 0-7,-1 0 4,25 0 2,-1 0-5,24 0 9,-48 0-6,48 0-4,0 0 4,-48 0-3,1 0 4,23 0-4,-23 0 3,23 0-3,-23 0 4,-1 0-2,1 0-1,23 0 0,-23 0 0,-1 0 0,48 0 0,-47 0 0,46 0 0,-46 0 0,0 0 2,-1 0-4,1 0 4,47 0 12,-48 0-11,1 0-6,47 0 5,23 0-2,-70 0 4,46 0-5,-46 0 5,0 0-11,23 0 13,-24 0 26,1 0-32,23 0 0,0 0 2,-23 0-2,23 0 2,-23 0-2,-1 0 4,-46 0 204,-24 0-205,-24 0-3,-24 0 5,1 0-12,0 0 7,23 0 4,-47 0 0,23 0-8,1 0 5,70 0 2,-94 0-4,48 0-1,22 0-3,1 0 53,24 0-39,-1 0-1,-23 47-8,23-47 3,1 0-2,-25 24 4,25-24-3</inkml:trace>
    </iact:actionData>
  </iact:action>
  <iact:action type="add" startTime="75262">
    <iact:property name="dataType"/>
    <iact:actionData xml:id="d16">
      <inkml:trace xmlns:inkml="http://www.w3.org/2003/InkML" xml:id="stk16" contextRef="#ctx0" brushRef="#br0">4626 7105 0,'24'0'200,"23"0"-186,-24 0-6,1 0 17,0 0-8,-1 0-10,1 0 9,-1 0-7,25 0-2,-25 0 3,24 0 6,-23 0-10,0 0 33,23 0-23,-24 0 24,1 0-16,0 0 1,-1 24-18,1-24 9,23 0 12,-23 0-16,-1 0 20,24 47-8,-23-47 10,0 0-20,-1 0 2,1 0-8,-1 0 8,25 0 16,-25 0-8,1 0 8,23 0 0,-23 0 8,-1 0-23,1 0 6,-1 0-13,1 0-4,23 0 26,-23 0-16,-1 0 16,1 0-24,23 0 1,-23 0 6,-1 0-6,1 0 0,0 0-3,23 0 19,-24 0-18,1 0 18,23 0-17,-23 0 16,-1 0-15,1 0 13,0 0-6,-1 0-6,24 0 5,-23 0-8,0 0 1,23 0 0,-24 0 8,1 0 0,0 0 0,-1 0 0,1 0 0,23 0 0,0 0-7,24 0 6,-24-24 9,-23 24-8,0 0 32,-1 0-32,1 0 1,-1 0 0,1 0 30,0 0-32,-1 0 1,24-23-4,1 23 8,-1-47-4,0 47 25,-23 0-34,-1 0 11,48 0-6</inkml:trace>
    </iact:actionData>
  </iact:action>
  <iact:action type="add" startTime="77668">
    <iact:property name="dataType"/>
    <iact:actionData xml:id="d17">
      <inkml:trace xmlns:inkml="http://www.w3.org/2003/InkML" xml:id="stk17" contextRef="#ctx0" brushRef="#br0">5476 6090 0,'23'0'168,"24"0"-159,1 0-2,-1 24 1,47-24 0,1 0 1,-72 0-2,72 0 1,-25 0 1,-46 0-1,0 23-1,23-23 3,-24 0-4,25 0 4,-25 0-2,24 0 2,-23 0-3,0 0 4,23 0-1,-24 0-10,1 0 8,0 0 0,70 0 185</inkml:trace>
    </iact:actionData>
  </iact:action>
  <iact:action type="add" startTime="78876">
    <iact:property name="dataType"/>
    <iact:actionData xml:id="d18">
      <inkml:trace xmlns:inkml="http://www.w3.org/2003/InkML" xml:id="stk18" contextRef="#ctx0" brushRef="#br0">7104 4249 0,'24'0'137,"23"0"-130,0 0 3,48 0-4,-72 0 2,95 0 0,-23 0 0,-1 0 0,24 0 0,-24-24 0,-70 24 1,47 0-1,-24 0 2,24 0-2,-24 0 1,-23 0-4,46 0 4,-22 0-3,-25 0 3,48 0-1,-24 0-1,0 0 1,1 0 3,-1 0-5,0 0 1,24 0 1,-24 0 1,24 0-1,0 0-1,-48 0 1,72 0 0,-48 0 0,0 0 0,-23 0 0,23 0 1,-24 0-1,48 0-1,-47 0 3,23 0-3,47 0 3,-70 0-3,70 0 3,1 0-2,-48 0 1,0 0-3,48 0 4,-72 0-4,1 0 1,23 0 0,0 0 8,0 0-7,1 0 8,46 0-6,-47 0-4,0 0 3,48 0-2,-72 0 3,48 0-4,24 0 6,-48 0 2,-24 0-8,1 0 5,23 0-3,-23 0 4,-1 0-3,1 0 0,23 0-2,-23 0 1,-1 0 0,25 0 0,-25 0 0,1 0 0,47 0 0,-48 0 0,48 0 8,-47 0-8,23 0 1,-24 0-1,1 0 2,23 0-3,0 0 9,1 0-6,-25 0-3,1 0 1,-1 0-2,1 0 3,0 0-2,23 0 0,-24 0 2,1 0-2,47 0 9,-48 0 1,25 0-8,-25 0 6,48 0-8,-47 24 9,-1-24 0,24 0-6,-23 0-4,47 0 3,-24 0-2,0 0 2,-23 0-2,-1 0 3,48 0-4,-47 0 10,-1 0-8,1 0 1,0 0-2,-1 0 2,24 0-2,1 0 3,-25 0-4,24 0 3,1 0-2,-1 0 2,-24 0-1,1 0 9</inkml:trace>
    </iact:actionData>
  </iact:action>
  <iact:action type="add" startTime="83766">
    <iact:property name="dataType"/>
    <iact:actionData xml:id="d19">
      <inkml:trace xmlns:inkml="http://www.w3.org/2003/InkML" xml:id="stk19" contextRef="#ctx0" brushRef="#br0">6727 17563 0,'23'0'120,"-23"-24"-106,0 0-1,-23 24-2,-1 0-2,0-23 2,-46 23-6,22 0 2,1 0 3,-47-47-4,46 47 2,1 0 0,0-24 0,-24 24 10,48 0-12,-1 0 3,-23 0-2,0 0 9,-48 0-6,48 0-3,0 0 4,-48 0 3,72 0-12,-48 0 4,-23 0 6,70 0-4,-70 0-3,46 0 2,-22 0 0,-1 0 3,24 0 1,-24 0-3,-24 0-6,25 0 6,22 0 1,1 0-1,0 0-1,23 0 2,1 24 7,-1 23 16,24-24-15,0 1-11,0 0 4,0 23-4,0-24 3,0 1-2,0 47 1,71-24 2,0 0-4,47-23 2,47 23 0,-47-23 0,47-24 0,0 0 2,24 0-4,24 0 2,-48 0 0,24 0 1,0 0-2,-71 0 4,47 0-5,-71 0 4,1-24-5,-72 1 5,1 23 12,-24-24 2,0 0-16,23 24 0,1-23 1,-24-25-2,0 25 9,0-24-5,0 23-4,0 0 2,0-23-1,0 0 1,-24-24-2,-94 0 3,48 24-4,22 24 7,-46 23-13,23 0 9,48 0-2,-72 0 4,48 0-5,-48 0 2,-23 0-1,71 0 2,-24 0-2,-23 0 4,23 0-5,-70 23 1,46 1 2,72-1-2,-72 25 1,24-1 0,48-47 0,-24 47 0,47-23 153,-24-72-26,-47-70-125,24 48-2,-71-48 2,24-24-1,46 47 3,-46 1-12,47 23 7,47-23 6,-71-24-2,71 23-3,-47-23-5,47 48 6,0-49 3,-47-22-5,47 70-5,0-94 7,0 70 0,0-46 1,0 23-2,0 0-4,0-118 3,0 118 3,0-48-4,0-70 5,0 71-4,0 0 1,0-95-1,0 95 2,0-71-1,0 23 2,0-23-2,0 95-1,0-1 1,0-47 1,0 0-2,0 48 5,0-1-4,0 24-6,0-24 6,0 95 0,0-47 1,0-1-2,23 1 2,-23 23-2,0 24 2,24-24-2,-1 0 2,1 48-2,-24-25 3,24-46-2,-1 0 5,24 23-3,-23-47 4,0 71-1,46-71 0,-22 23 1,-48 71 0,23-23-7,-23 0 5,47 23-9,-23-23 2,0 0 8,23-47 1,-24 70-12,-23-23 7,24 0 3,47-71-10,-24 0 10,0-1 0,-23 49 3,-1-1-6,48 0 3,-47 24 0,-24 0-4,0 23 1,23-23-2,25-24 2,-25 47-3,-23-46 6,24 22-11,-1-22 6,-23 46 9,48-94-6,-48 71 5,23-1-7,1 48 6,23-94-5,-47 47 10,24 0-11,-1 47 5,24-48 27,-47 25-24,24 23 0,23 0-6,0 0-2,24 0 1,0 0-3,-47 0 5,-1 0-5,24 0 8,-23 0 2,23 23 0,1 25-6,-25-1-4,24 24 6,-47-24-3,48 47 0,-48-47-1,23 24 1,24 47-8,-23-47 7,0 24 1,-1-25 0,-23 48 2,24 0-4,-24 0 3,71 24-1,-71 47-8,0-47 8,0-24 0,0 47-3,0-47 3,0 24-2,0 23 3,0 47-3,0-70 2,0 23-2,0 0 2,0-47-3,0 0 3,0 0-2,0-23 5,0-1-6,0 1 0,0-48 2,0 71 0,0-24 0,0 48 0,0 0 0,0-24 1,0 71 0,0-24-2,0 0 1,0-23-1,0 70 2,0-47-2,0 24 3,0-71-4,0 95 4,0-95-4,0 47 3,-48-47-2,48 47 3,-23 0 0,-24 48 3,23-24-12,24-48 10,-47-23 1,23 0-11,24-23 9,-23 70 2,23-94 1,-24 0-5,24-24 5,0 47-10,0-70 3,-24 47 4,24-48-7,-23 48 7,23-24-1,-24 24 3,1-71 2,23 71-11,0-47-3,0-1 11,-24 48-1,24 0 6,0-24-5,0-23 2,0-1-4,-24 25-7,24-25 22,0 1 0</inkml:trace>
    </iact:actionData>
  </iact:action>
  <iact:action type="add" startTime="88588">
    <iact:property name="dataType"/>
    <iact:actionData xml:id="d20">
      <inkml:trace xmlns:inkml="http://www.w3.org/2003/InkML" xml:id="stk20" contextRef="#ctx0" brushRef="#br1">4838 18271 0,'24'0'40,"23"0"-32,48 0 2,-48 0-2,24 0-2,23 0 3,-23 0-2,0 0 3,23 0-2,0 0 2,-46 0-3,117 23 3,-94-23-2,-1 0 0,25 0-2,-24 0 3,23 0-1,-23 0 1,165 0 13,-213 0-11,48 0-4,-47 0 3,23 0 47,-23 0-41,-1 0-6,25 0 4,-25 0 26,1 0-31,-1 0-2,1 0 3,0 0-4,23 0 26,-24 0-16,1 0 0,23 0-7,-23 0-2,23 0 1,-23-23 0,-1 23 0,1 0 8,-1 0-6</inkml:trace>
    </iact:actionData>
  </iact:action>
  <iact:action type="add" startTime="91084">
    <iact:property name="dataType"/>
    <iact:actionData xml:id="d21">
      <inkml:trace xmlns:inkml="http://www.w3.org/2003/InkML" xml:id="stk21" contextRef="#ctx0" brushRef="#br1">4319 7884 0,'0'-23'98,"24"23"-82,-24 23-9,23 24 3,-23 1-3,24 22 4,-24-22 0,24-25-9,-24 48 7,47 47 7,0 47 1,-23-141-5,-1 23-10,-23-23 10,24 47-3,-24-48-6,47 24 7,-23 1 0,-1-1 1,-23 0-8,0 0 7,24-23-3,-24 47-2,0-48 4,23 24 3,1 1 3,-24-25-13,24 1 8,-24 0 4,0-1 2,23 24 8</inkml:trace>
    </iact:actionData>
  </iact:action>
  <iact:action type="add" startTime="92244">
    <iact:property name="dataType"/>
    <iact:actionData xml:id="d22">
      <inkml:trace xmlns:inkml="http://www.w3.org/2003/InkML" xml:id="stk22" contextRef="#ctx0" brushRef="#br1">4060 7554 0,'23'0'24,"-23"47"8,0-23-24,0 23 1,0 24-2,0-48 4,0 48-5,0-47 5,0 23-5,0 0 5,-23 24-3,-1 23 3,-23-70-1,47-1 4,-24 25-5,24-25 38,0 1-31</inkml:trace>
    </iact:actionData>
  </iact:action>
  <iact:action type="add" startTime="92892">
    <iact:property name="dataType"/>
    <iact:actionData xml:id="d23">
      <inkml:trace xmlns:inkml="http://www.w3.org/2003/InkML" xml:id="stk23" contextRef="#ctx0" brushRef="#br1">4130 7695 0,'0'-23'25,"24"23"14,0 0-29,-1 0-2,142 0 9,-94 0-6,24 23-4,23 72-1,-48-72 1,72 25 5,-48-1 1,-23-24-8,24 1 2,-48 23-3,-24-47 7</inkml:trace>
    </iact:actionData>
  </iact:action>
  <iact:action type="add" startTime="96101">
    <iact:property name="dataType"/>
    <iact:actionData xml:id="d24">
      <inkml:trace xmlns:inkml="http://www.w3.org/2003/InkML" xml:id="stk24" contextRef="#ctx0" brushRef="#br2">9370 7200 0,'47'0'175,"71"0"-165,-24 0-2,24 0 3,0 0-4,0 0 3,0 0-2,-47 0 3,0 0-11,0 0 12,23 0-2,48 0 2,-24 0 1,23 0-12,1 0 11,70 0-3,190 0 4,-261 0-1,24 0-11,1 0 9,-72 0 1,24 0 1,-47 0-12,23 0 8,-47 0 5,48 0 9,46 23-16,-93-23 1,-1 0 5,0 0-4,-23 0-2,-1 0 0,1 0 6,-1 0 7,1 0 13,23 0-16,-23 0-8,-1 0 3,48 0-4,-47 0 7,23 0 2,-23 0 27,70 0-37</inkml:trace>
    </iact:actionData>
  </iact:action>
  <iact:action type="add" startTime="97716">
    <iact:property name="dataType"/>
    <iact:actionData xml:id="d25">
      <inkml:trace xmlns:inkml="http://www.w3.org/2003/InkML" xml:id="stk25" contextRef="#ctx0" brushRef="#br2">18834 4154 0,'23'0'104,"95"0"-96,-23 0 3,-1 0-3,48 0 3,-24 0 0,0 0-10,0 0 7,-24 0 2,-23 0-2,0 0 2,-48 0-2,48 0 0,-24 0 3,-23 0-3,23 24 1,-23-24-1,23 0 1,-24 0-2,25 0 3,46 0-3,-70 0 3,-1 0-1,48 0 1,-47 0-9,23 47 9,-24-47 2,1 0-3,23 0-6,0 0 5,1 0 5,-1 24-10,0-24 7,0 23 0,24-23-5,-47 0 3,46 0 4,-46 0 4,0 0-6,-1 0-3,24 0 0,24 0 6,-47 0-3,70 0-5,-23 0 9,-24 0-6,24 0 4,-24 0-1,-23 0-2,-1 0 2,48 0-2,-24 0 0,48 0-5,-24 0 6,-1 0-2,48 0-2,-47 0 0,0 0 7,-24 0-4,24 0-3,-47 0-1,46 0 8,-22 0-6,22 0 5,-46 0 4,47 0-7,-48 0 1,48 0 2,-47 0-11,23 0 5,0-23 5,24 23 2,-47 0-5,23 0 1,-24 0-1,1 0 2,47 0-1,-48 0 1,25-24-3,22 24 3,-46 0-9,0 0 9,23-23-3,-24 23 2,1 0-2,0 0 0,23 0 3,0 0-3,0 0 3,0 0-3,48 0 5,-48 0-1,24 0-10,23-24 6,-70 24 4,47 0 1,-24 0-4,0-24-5,-23 24 6,-1 0 5,1 0 9,-1 0 1</inkml:trace>
    </iact:actionData>
  </iact:action>
  <iact:action type="add" startTime="100100">
    <iact:property name="dataType"/>
    <iact:actionData xml:id="d26">
      <inkml:trace xmlns:inkml="http://www.w3.org/2003/InkML" xml:id="stk26" contextRef="#ctx0" brushRef="#br2">14373 7554 0,'0'-24'88,"-24"24"-72,-46 0 0,46 0-15,-23 0 6,23 0 11,1 0 13,-25 0-16,25 0 1,-1 0-5,-23-23-3,23 23 2,-46 0-4,22 0 6,-22 0-6,-1 0 6,24 0-9,23 0 4,-23 0 2,23 0 1,-23 0 2,23 0-3,24-24 4,-23 24 4,-24 0-1,23 0 7,0 0-13,1 0-1,-1 0 4,1 0 11,-25 0 0,25 0-16,-1 0 8,-23 0 2,23 0 5,1 0-16,-1 0 5,1 0-1,-1 0-8,-23 0 3,23 0 8,1 0 0,-25 0-2,25 0 4,-1 0-8,1 0 8,-1 0 0,0 0 0</inkml:trace>
    </iact:actionData>
  </iact:action>
  <iact:action type="add" startTime="104812">
    <iact:property name="dataType"/>
    <iact:actionData xml:id="d27">
      <inkml:trace xmlns:inkml="http://www.w3.org/2003/InkML" xml:id="stk27" contextRef="#ctx0" brushRef="#br2">8969 11307 0,'23'0'65,"95"0"-54,0 0-3,47 0 1,71 0-2,-47 0 3,-24 0-3,48 0 0,-72 0-3,1 0 5,-71 0 1,-24 0-4,0 0 9</inkml:trace>
    </iact:actionData>
  </iact:action>
  <iact:action type="add" startTime="105356">
    <iact:property name="dataType"/>
    <iact:actionData xml:id="d28">
      <inkml:trace xmlns:inkml="http://www.w3.org/2003/InkML" xml:id="stk28" contextRef="#ctx0" brushRef="#br2">9205 11567 0,'-24'23'40,"24"1"-13,24-24-18,94 24 2,23-1-10,378 72 18,-47-25-6,-70-46 4,-261 23-1</inkml:trace>
    </iact:actionData>
  </iact:action>
  <iact:action type="add" startTime="106032">
    <iact:property name="dataType"/>
    <iact:actionData xml:id="d29">
      <inkml:trace xmlns:inkml="http://www.w3.org/2003/InkML" xml:id="stk29" contextRef="#ctx0" brushRef="#br2">9299 14517 0,'0'0'7,"0"24"78,71 0-76,0-1 2,-1 1 0,25-24-2,23 0-6,47 24 6,24-1 7,-71 24-8,-24-47 7,1 24-12,-72-24 6</inkml:trace>
    </iact:actionData>
  </iact:action>
  <iact:action type="add" startTime="106556">
    <iact:property name="dataType"/>
    <iact:actionData xml:id="d30">
      <inkml:trace xmlns:inkml="http://www.w3.org/2003/InkML" xml:id="stk30" contextRef="#ctx0" brushRef="#br2">8898 14990 0,'0'23'33,"0"24"-26,47-47 3,71 95-4,-47-95 4,47 47-4,0 24 4,0-71 0,-24 47 1,71 47 0,-23-46-9,-24-25 3,71 48 9,-118-71-5,-1 24-5,25-1 3,-24-23 7,-24 0-4,0 0 1,-23 0 23,-1 0-18,-23-23-6,0-24-3</inkml:trace>
    </iact:actionData>
  </iact:action>
  <iact:action type="add" startTime="108468">
    <iact:property name="dataType"/>
    <iact:actionData xml:id="d31">
      <inkml:trace xmlns:inkml="http://www.w3.org/2003/InkML" xml:id="stk31" contextRef="#ctx0" brushRef="#br2">8567 17704 0,'48'0'129,"-1"0"-120,71 0-1,-24 0 3,-23 0-2,0 0 2,47 47-10,-24-23 6,-23-24 3,-24 0-1,24 0 0,-24 0 3,0 0-9,1 0 3,22 0 5,-22 24-8,22-24 7,25 0-1,23 0 2,-95 0-8,72 23 5,-24-23 0,-24 0 2,47 48 0,-70-48 0,47 0-7,-48 23 5,72-23 2,46 0 3,-94 0-1,48 0-4,-48 0-4,0 0 4,-23 0 1,-1 0 1,72 0 3,-24 0-6,23 0 5,-23 0-5,94 0 2,-23 0-1,-24 0 2,0 0-8,-48 0 7,-46 0-1,0 0 7,-72 0 195,-22 0-202,-25-23 3,1 23-2,-48 0 4,48 0-1,47 0-6,-1 0-2,-46 0 9,47 0-1,-24 0-9,-23 0 1,-1 0 8,-23 0-2,71 0-3,-71 0-4,-94 0 5,94 0 2,0 0 2,-48 0-9,48 0 7,24 0 0,47 0 0,0 0-7,23 0 6,0 0 6,-23 0 0,0 0 7,0 0-14,-24 23 4,0-23-1,-23 0-6,23 24 6,0-24-8,0 0 4,24 23 5,24-23 4,-1 0-12</inkml:trace>
    </iact:actionData>
  </iact:action>
  <iact:action type="add" startTime="111020">
    <iact:property name="dataType"/>
    <iact:actionData xml:id="d32">
      <inkml:trace xmlns:inkml="http://www.w3.org/2003/InkML" xml:id="stk32" contextRef="#ctx0" brushRef="#br2">11329 7459 0,'0'24'337,"0"0"-330,0-1 10,0 1-6,-24 47 9,24-24 12,0-24-16,0 1-8,0 0 8,0-1 8,-24 1-14,24-1 4,0 1 2,0 0-6,0-1 12,-23 48-6,23-47 24,0 23-16,-24-24 1,24 1 63,0 23-70,0-23-3,0-1-4,0 1 2,0 0 1,0-1 26,-23-23-32,23 48 25,0-25-17,-24 24 48,24-23-49,0 0 9,0-1-6,0 1-4,-24-1 19,24 1 6,0 23-13,0-23-4,0-1 18,-23 25-30,23-25 4,0 1-6,0-1 0,0 1 0,0 0 2,-24-24 5,24 47 10,0-24-14,0 1 3,-23 23-7,23 0 7,0-23-6,0 0 1,0-1-2,-24 1 2,0-1 7,24 1-1,0 0-5,-23-24 9,23 71-10,0-48 9,0 24-9,0-23 14,0 0-7,0-1-6,0 1-3,-24-1 3,24 25 4,0-25-3,-23-23 0,-1 24-10,24-1 23,0 1-8,0 0-8,0-1 8,0 1 0,0-1-7,0 1 48,0 23-41,-24-23-1,24-1-4,0 1 3,0 0 32,0-1-14,0 24 88</inkml:trace>
    </iact:actionData>
  </iact:action>
  <iact:action type="add" startTime="114276">
    <iact:property name="dataType"/>
    <iact:actionData xml:id="d33">
      <inkml:trace xmlns:inkml="http://www.w3.org/2003/InkML" xml:id="stk33" contextRef="#ctx0" brushRef="#br2">10668 9112 0,'0'-24'120,"23"24"-88,-23 24-16,0-1-8,0 1 3,24 47-5,0-48 6,-1 25-6,-23 22 9,24-46-1,-24 23-14,0-23 13,0-1-3,0 1-4,23 0 0,1-1 7,-24 1 0,24-1-1,-24 25 12,0-1-17,0 0 9,0-23 0,23 23 0,-23-24 2,0 1-4,47 23 2,-47-23 0,0 0-4,24-1 186,23-23-176,0 0-14,-23-47 4,94-48 3,-71 72-4,0-1-1,1 1-4,-1-25 4,0 48-8,-23-23 10,23-1 3,47-70-11,-70 47 12,23 23-3,-23 0-1,-24 1 4,23-1-10,1 24 28,-1-23-2,-23-1-18,0 0 18</inkml:trace>
    </iact:actionData>
  </iact:action>
  <iact:action type="add" startTime="116700">
    <iact:property name="dataType"/>
    <iact:actionData xml:id="d34">
      <inkml:trace xmlns:inkml="http://www.w3.org/2003/InkML" xml:id="stk34" contextRef="#ctx0" brushRef="#br2">10644 10481 0,'-94'0'88,"23"0"-77,0 0 0,-23 0-1,70 0-9,-23 0 7,23 0 1,1 0 5,-24 0 12,23 0-19,0 0 17,-23 0-14,24 0 4,-25 23-5,1 1 9,-24-24-6,48 0 4,-24 24-8,-1-24 2,25 23 2,-48 1 1,47-24 2,1 0-14,-24 0 5,-24 0 5,24 23-3,-1-23 5,25 0-2,-1 24 4,-23-24 1,23 24-8,1-24 2,-24 23-1,-1 1 4,-22 23-4,46-23 1,-94 94 4,94-95-1,-23 72-13,47-48 8,-23 24 6,-1 23-1,-23 1-10,23 23 2,24-71 7,0 71-9,-47 0 6,47 0 4,-24 24-5,24-24-5,0 0 7,0 0-3,0 0 3,0 23-6,0-23 4,0 0 2,0 48 3,0-1-10,0-47 8,0 24-1,0-1-4,0-23-6,0 0 8,0-23 6,0 23-1,0 0-10,0 0 8,0-47-2,0-1-6,0 25 5,0-1 2,0 72 0,48-143-6,-1 213 8,24-47 6,-1-47-1,1-48 1,-71-47-3,24 48-11,23-48 5,-23 47 6,46-23 1,96 118 0,-25-47 0,-117-142-3,-1 0-3,25 70-7,-25-46 10,24 0 4,-23-24-1,0 47-4,23-47 4,47 47-12,1-47 5,-72 0 7,48 0-13,0 0 5,-48 0 5,25 0-9,22 0 6,25-23 14,-95-1-21,94 0 8,-23-47 5,118-94-13,-95 71 7,142-237 6,-165 237-4,47-48 2,-71 48-9,48-95-5,-72 142 10,48-189 5,-24 23 1,0-46 0,-47 46 0,0-23-2,0 118-4,0 0 3,0-47-9,0 70 5,0-23 0,0 0-4,0 0 2,-47-23 7,47 23-1,-23-48-9,-1 25 7,0-24 5,-46-1-3,22 25 5,1 46-3,47 72-1,-23-25-10,-1-22 8,-23-1 2,23 0-1,1 0-9,23-23 7,-95-24 3,72 47-4,23 24-7,-48-48 5,25 24 6,-1 48-11,1-48 6,23 24 4,-48 23-11,48 1 7,0-25 8,-23 1-13,23 0 8,0-24 4,-24 71-1,24-24-4,0-23 2,-23 24 21</inkml:trace>
    </iact:actionData>
  </iact:action>
  <iact:action type="add" startTime="119452">
    <iact:property name="dataType"/>
    <iact:actionData xml:id="d35">
      <inkml:trace xmlns:inkml="http://www.w3.org/2003/InkML" xml:id="stk35" contextRef="#ctx0" brushRef="#br2">2054 7082 0,'0'0'4,"0"47"10,47 0 0,-24 0 2,1-47-15,23 47 9,48 48 8,164-1 5,-46-70-8,46 47 0,-141-48-1,0 1-13,-23-24 8,93 24 6,25-1 0,-119 1-3,48-1 3,-24 1-5,-24-24 4,1 24-11,141-24 8,23 0 4,-188 0-4,23 0-1,95 0 2,-94 0 0,-1 0-3,24 0-5,-24 0 6,48 0 2,-71 0-1,0 0 1,-1 0-8,1 0 6,0 0 3,23 0-9,-46 0 3,-1 0 5,-24 0-9,25 0 6,-1-24 0,-47 0 3,23 24 2,1 0 4</inkml:trace>
    </iact:actionData>
  </iact:action>
  <iact:action type="add" startTime="124108">
    <iact:property name="dataType"/>
    <iact:actionData xml:id="d36">
      <inkml:trace xmlns:inkml="http://www.w3.org/2003/InkML" xml:id="stk36" contextRef="#ctx0" brushRef="#br2">21312 18460 0,'0'-24'48,"0"0"26,47 24-52,-24 0-12,1 0-4,23 0 5,-23 0-2,-1 0 1,72 0-4,-72 0 3,25 0-2,-1-23 2,0 23 0,-23 0 3,-1 0 2,1 0 3,-1 0 0,1 0-1,23 0-1,-23 0-3,-1 0-1,25 0 1,-1 0 16,-24 0-12,1 0-6,0 0-3,23 0 3,0 0-3,-23 0 3,-1-47-3,1 47 3,-1 0-3,25 0 13,-25 0-12,1-24 24,23 24-21,-23 0 4,23 0-7,-24 0 1,25 0 9,-25 0 57,1 0-64,-1 0-3,1 0 5,0 0-3,-1 0 7,1-24 20,-1 24-21,1 0 1,23 0-9,-23 0 4,-1 0-2,1 0-1,23 0 7,-23 0-5,-1 0 19,25 0-23,-1 0 18,-24 0-9,1 0-1,0-23-5,-1-1 5,1 24 0,-1 0-7,1 0 8,23 0 0,-23 0 8,-1 0-8,1 0-8,0 0 2,-1 0-2,48 0 6,-47 0-4,23 0-3,-24 0 1,1 0 12,23 0-14,-23 0 23,-1 0-5,1 0-8,0 0-15,-1 0 9,1 0 5,-1 0-6,1 0 2,0 0 33,23 0-35,-24 0 0,1 0-1,0 0 2,-1 0-3,1 0 4,23 0-3,-23 0 9,-1 0 22,24 0-31,-23 0 2,0 0-2,-1 0 6,1 0-13,-1 0 8,1 0 6,0 0 18,-1 0-25,1 0 6,23 0 2,0 0 10,0 0-12,-23 0 27,0 0-25,-1 0-7,1 0 3,-1 0 1,25 0 1,-25 0 3,1 0 5,23 0-14,0 0 13,-23 0-13,-1 0 4,25 0-11,-25 0 6,24 0 6,1 0 0,-25 0-2,1 0 8,47 0-11,-1 0 7,-22 0 1,-25 0-4,1 0-4,-1 0 4,1 0 4,0 0 0,23 0 0,-24 0-8,25 0 2,-25 0-3,24 0 2,24 0-2,-47 0 4,23 0 2,-23 0-13,-1 0 8,1 0 7,-1 0-14,25 0 14,-25 0-5,72 0 0,-1 0 3,-23 0-12,70 0 17,-46 0-5,-72 0-3,1 0 1,23 0 7,-23 0-2,-1 0 0,25 0-2,-25 0-2,1 0-3,-1 0 2,1 0 8,47 0 148,-48 0-157</inkml:trace>
    </iact:actionData>
  </iact:action>
  <iact:action type="add" startTime="128468">
    <iact:property name="dataType"/>
    <iact:actionData xml:id="d37">
      <inkml:trace xmlns:inkml="http://www.w3.org/2003/InkML" xml:id="stk37" contextRef="#ctx0" brushRef="#br2">16497 10009 0,'0'-24'11,"0"1"2,0-1 11,24 0 1,-1 1-10,-23-1 1,0-47 0,0 48-4,0-1 0,0-47 0,0 48 0,0-1-2,0 0 7,0 1-14,0-24 3,0-24 7,0 24 2,0-1 1,0 25-8,0-1 2,0-23-3,0 0 3,0 23-1,0 1 3,0-1-11,0-23 9,0-24 4,-23 24-4,23 23 4,0 0-2,0 1-1,0-1-1,-24 24 0,24-23 0,-24-25 2,1 48 2,-1-23 10,-23-24 17,23 47-8,1 0-25,-1 0 6,1 0 10,-1 0-8,-23 0 8,23 0-15,1 0 2,-25 0 2,25 0-4,-48 0 5,47 23-5,24 1-1,-23-24 6,-48 0-8,71 23 0,-24 1 0,1 0 7,-1-1 2,1 1 2,-25 23-14,25-47 9,-1 24-1,24-1-5,-23-23 3,-48 71 2,71-47-7,-71 23 8,71-23-3,-24-1 3,-46 48 4,70-47-4,-24-24-8,0 70 2,24-46 8,0 0-11,-47 23 6,47 0 6,-23 24-11,-1-48 4,24 72 9,0-24-3,0-48-1,0 24-10,0 1 6,-24-1 1,24 24 0,0 47-7,0-24 6,0 24-1,0-47 3,0 23 0,0-23-7,0 24 3,0-24 5,0-24-9,0 24 6,0-1-1,0 48 5,0-70 0,0 22-5,0 25-1,0-48 0,0 71 6,0-23-4,0 23-3,0-48 1,0-22-4,0-1 8,0 47 2,0-23-2,0 23 1,0-46 2,0 22-2,0 25-8,0-1 2,95 24 7,-95-23-9,0-48 7,0 47 1,23 1-8,-23-1 2,0-47 0,0 48 1,48 23 9,-1 0-3,-47-47-2,23-48 0,25 48-8,-48-47 10,23 23-1,-23 0-9,0 24 9,24-47-2,-24 23 5,23 0-13,1-23 8,-24-1 9,24 1-4,23-24 29,-24 0-32,1 0-2,0 0 0,23 0-2,47 0 2,-70-47-2,141-71 5,-47 0-7,-24 23 6,213-235 3,-189 188 0,24-47-14,-24 24 13,-24 0 2,48-166-12,-71 72 11,-48 93 1,72-117-12,-95 189 9,0-1 4,0-70-14,0 94 4,0-47 6,0 47-2,0-47-8,0 47 4,0-47 4,0 0-8,0 48 7,0-25 0,0 1 1,0 70-7,-24-70 5,1 23 0,-1 0-3,0 24 0,1-71 10,-24 23 0,23 48 2,-23-47-2,23 23 1,-23 47 3,47-23-13,-24 47 1,1-23 9</inkml:trace>
    </iact:actionData>
  </iact:action>
  <iact:action type="add" startTime="133556">
    <iact:property name="dataType"/>
    <iact:actionData xml:id="d38">
      <inkml:trace xmlns:inkml="http://www.w3.org/2003/InkML" xml:id="stk38" contextRef="#ctx0" brushRef="#br2">1723 6137 0,'-23'0'210,"-25"0"-196,1 24 10,0 0 1,0 23-2,0-24-15,-1 1 17,1 23-16,47-23 3,-23-24-1,23 47-3,-48 0 2,48 0 11,0-23-5,0 0 0,0-1-8,0 1 1,0 47-2,0-48 9,0 1 0,0 0 0</inkml:trace>
    </iact:actionData>
  </iact:action>
  <iact:action type="add" startTime="134988">
    <iact:property name="dataType"/>
    <iact:actionData xml:id="d39">
      <inkml:trace xmlns:inkml="http://www.w3.org/2003/InkML" xml:id="stk39" contextRef="#ctx0" brushRef="#br2">14987 5996 0,'23'-24'8,"1"48"65,47 47-66,23 23 6,-47-23-4,24 70 3,-24-70-9,48 118 9,-72-94 3,-23-48-2,0 118-10,0-94 9,0 23-4,0 1 4,0-25-11,0-22 7,0-1 2,0 47-2,0-46 2,-47-1 0,23 0-5,24-23 8,0-1-5,0 1 4,-23-1-5,23 1 5,0 0-11,0 46 8</inkml:trace>
    </iact:actionData>
  </iact:action>
  <iact:action type="add" startTime="136084">
    <iact:property name="dataType"/>
    <iact:actionData xml:id="d40">
      <inkml:trace xmlns:inkml="http://www.w3.org/2003/InkML" xml:id="stk40" contextRef="#ctx0" brushRef="#br2">18220 17091 0,'24'-24'153,"-1"24"-144,1 0 2,-1 0 1,1 0 37,23 0-41,24 0-1</inkml:trace>
    </iact:actionData>
  </iact:action>
  <iact:action type="add" startTime="136940">
    <iact:property name="dataType"/>
    <iact:actionData xml:id="d41">
      <inkml:trace xmlns:inkml="http://www.w3.org/2003/InkML" xml:id="stk41" contextRef="#ctx0" brushRef="#br2">29029 16996 0,'24'0'16,"-1"0"0,1 0 0,94 0-8,0 0 0,118 0 0,-24 0 1,24 47 0,-23-47 3,23 0 0,-118 0-11,-95 0 5,48 0 7</inkml:trace>
    </iact:actionData>
  </iact:action>
  <iact:action type="add" startTime="137844">
    <iact:property name="dataType"/>
    <iact:actionData xml:id="d42">
      <inkml:trace xmlns:inkml="http://www.w3.org/2003/InkML" xml:id="stk42" contextRef="#ctx0" brushRef="#br2">17772 15839 0,'-48'0'144,"25"0"-136,23 24 0,-24 0 8,1-24 9</inkml:trace>
    </iact:actionData>
  </iact:action>
  <iact:action type="add" startTime="138996">
    <iact:property name="dataType"/>
    <iact:actionData xml:id="d43">
      <inkml:trace xmlns:inkml="http://www.w3.org/2003/InkML" xml:id="stk43" contextRef="#ctx0" brushRef="#br2">17984 5642 0,'-24'0'49,"-23"23"-34,47 1-3,-23-24-3,-1 23 3,0 1 0,1 0-3,-48 46 6,0 1 1,0-23-1,24-25-1,24 1 0,-1-1-3,0-23 12</inkml:trace>
    </iact:actionData>
  </iact:action>
  <iact:action type="add" startTime="140932">
    <iact:property name="dataType"/>
    <iact:actionData xml:id="d44">
      <inkml:trace xmlns:inkml="http://www.w3.org/2003/InkML" xml:id="stk44" contextRef="#ctx0" brushRef="#br2">7128 4556 0,'0'-24'16,"23"1"64,1 23-32,0 0-32,-1 0-8,1 0 8,23 0-2,-23 0-4,23 0-9,-24 0 6,48 0 3,-47 0-3,-1 0 4,48 0-3,0 0 4,-47 0 6,46 0-6,-22 0-1,-1 0-3,0 0 2,24 0-4,-48 0 4,48 0-3,-47 0 4,23 0-5,0 0 5,48 23-4,-72-23 4,95 24-10,-47-24 6,47 0 5,0 23-2,24 25-2,-24-48-6,23 23 7,-70-23 0,0 0 2,0 24 0,-48-24-7,48 0 2,-24 23 5,118-23 2,-47 48-4,166-48 6,-119 0-3,-47 0-4,118 0-1,-24 0 0,213 0 6,-213 23-1,-46-23-3,22 0-6,1 0 7,24 47 3,23-23-3,0-24-3,47 0-7,0 0 8,-94 0 4,0 0 1,-48 0-10,-94 0 4,24 0 6,-47 0-10,23 0 10,-23 0 2,46 0 9,-22 0-8,-25 0-7,1 0 1,-1 0 0,25 0 4,-25 0-2,1 0-3</inkml:trace>
    </iact:actionData>
  </iact:action>
  <iact:action type="add" startTime="142428">
    <iact:property name="dataType"/>
    <iact:actionData xml:id="d45">
      <inkml:trace xmlns:inkml="http://www.w3.org/2003/InkML" xml:id="stk45" contextRef="#ctx0" brushRef="#br2">23719 4650 0,'47'0'40,"-23"0"-28,70 0 1,-47 0-1,71 0-3,213 0 3,-143 0 1,-22 0-8,22 0 7,-22 0-9,-1 0 3,-71 0 8,48 0-2,-48 0-8,-23 0 6,-24 0-1,48-23-5,-25 23 6,-46 0 4,0 0-5,-1 0-3,1 0 0,-1 0 7,25 0 0,-25 0-4</inkml:trace>
    </iact:actionData>
  </iact:action>
  <iact:action type="add" startTime="156042">
    <iact:property name="dataType"/>
    <iact:actionData xml:id="d46">
      <inkml:trace xmlns:inkml="http://www.w3.org/2003/InkML" xml:id="stk46" contextRef="#ctx1" brushRef="#br3">26333 667 345 0,'0'0'524'8,"0"0"-524"-2,0 0 0 2,0 0 44 0,0 0-17 0,0 0-18-2,0 0-2 3,-26 46-3 1,33-14 2-4,5 1 11-1,1 4 1 3,-2-8 0 1,-2-2 3 3,3-6-19-11,-4-6 4 7,0-3-3 4,0-9-6-8,1-3 0 4,6 0-3-2,3-11-21 5,5-22 27-6,2-16 0 4,-1-2 12-4,-3-1-12 3,-5 8 3 1,-3 9 1-4,-1 6 0 5,-2 9-8-3,-2 9 8 1,-2 3-8-1,-4 8-1-1,-2 0 5 2,2 0-11 1,5 2 1-4,2 17 10 3,7 7 2 1,3 7 24-2,2 10-9 4,-5 4 5-4,1 2-11 0,-2 2-6-1,-1 4-3 0,-3 1-2 4,-6-1 0 0,0-4 3-7,-3-2-6 3,-2-5 7 5,0-6-4-4,-2-2 2 3,-11-2 0-8,-1-9 5 6,-1-1-3 0,0-7-4 3,-2-4 2-4,-1-6 3 2,-1-3-1-5,2-4 3 3,-2 0-7 2,5-8 20-2,-2-16-15 2,0-3 3-4,8-2-3 7,1 3 0-10,3 2-5 7,4-1 0-1,0-1 0-1,0 3-8 4,12 1 6-8,8 1-33 8,5 4-21-6,7 0-53 5,-1 4-114-1,-4 3-314-6</inkml:trace>
    </iact:actionData>
  </iact:action>
  <iact:action type="add" startTime="158202">
    <iact:property name="dataType"/>
    <iact:actionData xml:id="d47">
      <inkml:trace xmlns:inkml="http://www.w3.org/2003/InkML" xml:id="stk47" contextRef="#ctx1" brushRef="#br3">26972 636 897 0,'0'0'57'9,"0"0"-37"-2,0 0 48 0,0 0 44 0,0 0-56 2,0 0-40-3,-5-3-14 1,5 3 4 2,0 0-8-2,0 0 7 1,0 0-1-2,0 0 1 3,8 0-6-2,10 0 2 1,8 0 0-2,9 6-1 2,5-1-6 0,3 2 4-2,0-4-12 5,1 0 11-4,-1-2-29 1,-6-1 23 0,-4 0-27 2,-8 0 18-8,-6 0 4 6,-6 0-1 0,-9 0 13-1,0 0 2 1,-1 0 1-1,-3 0 4 2,1 0 0-4,-1 1 8 7,0 2-13-8,0 1 8 2,0 2-4 2,-9 10-3 0,-18 6 0 0,-3 11 2-1,-5 1 2 3,2 0-2-1,0 2 0 3,4-5 10-10,-1 0-12 7,5-4 1-6,7-8-2 5,0-4-7 1,9-6-46-1,4-9-67-2,2 0-109 1,3-22-301 3</inkml:trace>
    </iact:actionData>
  </iact:action>
  <iact:action type="add" startTime="158847">
    <iact:property name="dataType"/>
    <iact:actionData xml:id="d48">
      <inkml:trace xmlns:inkml="http://www.w3.org/2003/InkML" xml:id="stk48" contextRef="#ctx1" brushRef="#br3">27717 497 470 0,'0'0'86'7,"0"0"-63"4,0 0 75-4,0 0-18-2,0 0-17 2,0 0-46 1,0-3 7 1,0 3-7-4,-4 0 15 3,-4 3-4 0,-3 10-13 1,0 5 1-4,1 0-3 6,-1 7 3-6,-1 2-4 6,3 3 10-8,1 4-15 5,3 0 8 1,2 4-4-1,3-5 5-1,0 0-8 2,0-1-7-3,3-4-1 2,9 1 6 1,6-4-6 0,1-5 1-6,5-2-2 6,2-4-8-4,2-4-8 7,4-7-2 1,-1-3-16-11,-2 0 26 5,-1 0-12 0,-6-16 17-2,-2-3-8 7,-4-11 12-9,-1-3-17 7,-5-8-8-3,-6-8-22 4,-4-5 4-8,0-4 8 3,-8 0-7 4,-13 1 30-4,-2 6 5 4,2 10 3-3,0 7 8 3,0 14 2-7,2 7 10 4,0 10 17 1,1 3-33-1,-2 0 12 3,0 7 18-6,-1 14-21 6,0 0 8-4,2 4-7 5,4-1 6-8,5-3-15 5,3-1 17 2,3-3-8-3,4-1 2-1,0 0-1 2,0-1 4 1,0-5 0 0,4-2-15-5,15-1 17 4,2-4-15 3,7 0-2-3,1-3 0-5,3 0-34 6,1-13-65-2,-1-12-96 3</inkml:trace>
    </iact:actionData>
  </iact:action>
  <iact:action type="add" startTime="160222">
    <iact:property name="dataType"/>
    <iact:actionData xml:id="d49">
      <inkml:trace xmlns:inkml="http://www.w3.org/2003/InkML" xml:id="stk49" contextRef="#ctx1" brushRef="#br3">28773 731 573 0,'0'0'77'2,"0"0"-61"1,0 0 83 4,0 0-17 1,0 0-19 2,0 0-46-5,-3 0 1 2,3 0-5 1,0 0-3 0,0 0 3-2,0 0-9 4,0 0 25-4,0 0-19 4,0 0 7-5,0 0-16 2,0 0 2 1,11 0-1 0,8 0 13-1,10 0-1 0,4 0-9 3,9 0 5-2,6 0-6 0,5 0-8-4,4-8-5 4,2-5 0 1,-2-1-36-4,-6 0-11 6,-3 2-17-4,-8-1-15 5,-6 0-11-10,-8-1-117 7,-12-6-143-3</inkml:trace>
    </iact:actionData>
  </iact:action>
  <iact:action type="add" startTime="160591">
    <iact:property name="dataType"/>
    <iact:actionData xml:id="d50">
      <inkml:trace xmlns:inkml="http://www.w3.org/2003/InkML" xml:id="stk50" contextRef="#ctx1" brushRef="#br3">29211 546 340 0,'0'0'433'6,"0"0"-408"0,0 0-25 5,0 0 74-9,0 0-11 8,0 0-49-4,-7 0-14 2,7 0-1-2,15 0 1 2,5 5 9 1,5 0-3-2,-1 3 2-1,4 2-13 4,1 3 5 1,-1 8-7-8,-3 1-6 3,-5 2 2 2,-4 1-5 0,-8 2 9 0,-8 1 3-2,0-3-2 6,-3 7 2-7,-19-4 8 5,-4-3-3-5,-1 2-1 28,1-5-14-31,4 2-70-2,1-7-127 0,-1-7-201 6</inkml:trace>
    </iact:actionData>
  </iact:action>
  <iact:action type="add" startTime="161287">
    <iact:property name="dataType"/>
    <iact:actionData xml:id="d51">
      <inkml:trace xmlns:inkml="http://www.w3.org/2003/InkML" xml:id="stk51" contextRef="#ctx1" brushRef="#br3">30230 394 461 0,'0'0'325'10,"0"0"-290"-7,0 0-12 3,0 0 61 2,0 0-8 0,0 0-41 0,-5-6 0-2,5 6-14 4,0 0 27-4,0 0-38 2,0 0 30-2,0 0-24 2,0 0 5 0,0 0-16 2,0 0 7-4,0 0-12 0,0 14 0 4,0 8 5-2,0 5-5-4,4 6 13 4,4 4-13 0,0 1 16 0,1 5-15-1,0-1 5 1,0 4-4 1,2 1-2 1,0-1 0-8,1 0 4 10,2 3-8-6,-2-3 7 2,2-4-12 0,-1-4-1-4,-4-7-13 4,0-5-24 0,-2-2-39-1,-3-5-39 1,-4-6-67 2,0-10-137-5</inkml:trace>
    </iact:actionData>
  </iact:action>
  <iact:action type="add" startTime="161764">
    <iact:property name="dataType"/>
    <iact:actionData xml:id="d52">
      <inkml:trace xmlns:inkml="http://www.w3.org/2003/InkML" xml:id="stk52" contextRef="#ctx1" brushRef="#br3">30129 347 531 0,'0'0'97'3,"0"0"-89"4,0 0 9 0,0 0 42-2,0 0-15 4,0 0-19-2,56-56-25 2,-32 44 16-4,4-2-12 3,1 1-1 0,-1 4-1 0,-2-1 5 1,0 2-6-4,-5 5-1 5,4-3 2-4,3 4 1 0,-2 0-6 2,0 2 0 0,-1 0 2 1,-3 0-14-2,0 4 14 1,-4 10-23 0,2 0 23 3,-4 5-2-9,1-1 3 9,-5 0 1-6,1 0-1 9,-5-2 0-12,-1 1 8 3,-3-1 3 6,0-3-10-6,-1-1 10 3,-2 2-5 0,-1 1 9 2,0 1 8-4,0-1-8-2,0 6-1 4,-9-1-3 0,-15 1 23 4,-3 4-16-10,-9 3 0 7,-3-2-3-1,0 0 2 6,3-3-6-12,2-5-10 8,-1-2-1-7,0-5-8 8,-3-4-41-4,0-7-124 5,1 0-313-9</inkml:trace>
    </iact:actionData>
  </iact:action>
  <iact:action type="add" startTime="163505">
    <iact:property name="dataType"/>
    <iact:actionData xml:id="d53">
      <inkml:trace xmlns:inkml="http://www.w3.org/2003/InkML" xml:id="stk53" contextRef="#ctx1" brushRef="#br3">27612 1355 473 0,'0'0'175'8,"0"0"-141"-1,0 0 16 0,0 0 46 2,0 0-36-1,0 0-21-2,0-2-37 0,0 2 7 3,0 0-6-1,0 0 13 3,0 4-13-9,-2 14-2 6,-11 9 22 0,-5 3-22 0,-1-3 11-2,2-3-8 2,5-6 4 0,1-3-7 0,1-1 4 1,-1 3-3-4,-4 1-1 4,-2 4-1-2,-1 2 4 0,0-3-9 4,4-3 12 16,3-8-4-25,6-2-2-2,2-4 0 1,2-4 3 5,1 0-3 2,0 0-1-2,0 0 5 0,0 0-3 2,0 0-1 0,0 0 10-2,0 0-9 2,0 0 2 0,0 0-3 0,0 0 3 1,0 0-4-4,0 2 0 5,0-2 0-4,0 0 1 0,0 2-1 5,0-2 0-1,0 0-3-7,0 2 10 3,0 4-7 5,12 6 3-6,9 6 13 5,2 3-11-5,4 2 3 5,3 3-3 1,0 0-2-6,2-1-5 3,0-3 13-5,-3-1-11 7,-4-4 2 1,-1-4-4-7,-5-1 3 4,-5-5-1 5,-3 1 0-11,-6-5 0 9,2 2-3-8,-5-4 10 3,0-1-7 2,0 2 3-2,-2-2 1 3,3 0 0-2,-3 0-6 4,0 0 2-8,0 0-15 5,0 0-11 1,0 0-36 0,0 0-22-5,0 0-142 4</inkml:trace>
    </iact:actionData>
  </iact:action>
  <iact:action type="add" startTime="164586">
    <iact:property name="dataType"/>
    <iact:actionData xml:id="d54">
      <inkml:trace xmlns:inkml="http://www.w3.org/2003/InkML" xml:id="stk54" contextRef="#ctx1" brushRef="#br3">27983 1532 347 0,'0'0'102'3,"0"0"-52"0,0 0 61 6,0 0-3-4,0 0-39 4,0 0-21-2,0-11 8 4,0 11-28-8,0 0-14 9,0 0 11-8,0 0-22 4,0 0 7-2,0 0-7 3,0 0 9-2,0 0-2 1,-1 6 11 0,-4 11-17-2,-1 6 4 4,1 6 4-4,1 4 2 0,0 3 1 3,4 0-12-1,-1 3 22 1,1 1-24 5,0 3 14-12,0-1-14 4,8-1 4 5,9-1-5-8,3-2 0 8,1-4-1-6,3-8 5 7,-1-7-8-9,-2-5 1 3,-3-6-2 5,1-3-19-4,1-5 11-2,0 0-1 1,0-6 11 5,-2-15 1-2,-2-6 2-6,1-4-10 6,-6-9 6 4,-3-5 3-10,-5-6-15 5,-3-6 10-2,0 0-25 2,-4 1 22 1,-14 4-8-5,4 8 7 3,-1 6 10 1,-2 7 0 4,2 8 7-5,-2 9 1-4,1 0 8 6,-2 9-9-2,3 1-6 2,-2 4-1-4,2 0-6 5,-2 0 3-3,1 0 3 0,0 4 0 0,3 6 0 1,0 1 3 2,2 1 2-7,3 0-4 7,-1-1 4-3,5 1-6 6,-3-4 3-11,7-2 0 7,-1 1 2-4,1-4-3 5,0 3 0-2,0 4 0-4,0-1 14 5,12 0-13-2,5 1 6 3,0-2-7-4,3 1-1 6,4-1-1-10,-3-2-8 6,4 1-8 0,-2-2-35 4,5 1-2-9,-2-1-67 3,0-1-31 4,-8 2-191-3</inkml:trace>
    </iact:actionData>
  </iact:action>
  <iact:action type="add" startTime="165598">
    <iact:property name="dataType"/>
    <iact:actionData xml:id="d55">
      <inkml:trace xmlns:inkml="http://www.w3.org/2003/InkML" xml:id="stk55" contextRef="#ctx1" brushRef="#br3">27280 1954 552 0,'0'0'163'7,"0"0"-159"0,0 0-1 1,0 0 39-2,0 0 11 4,0 0-31-3,39 11 21 0,-8 3-6-1,7 2-5 4,1 0-14-4,0-2-6 5,5 2-12-8,2-1-13 5,6-2-36 1,5-5-103-1,0-5-140-3</inkml:trace>
    </iact:actionData>
  </iact:action>
  <iact:action type="add" startTime="166043">
    <iact:property name="dataType"/>
    <iact:actionData xml:id="d56">
      <inkml:trace xmlns:inkml="http://www.w3.org/2003/InkML" xml:id="stk56" contextRef="#ctx1" brushRef="#br3">28947 1827 554 0,'0'0'251'8,"0"0"-240"-5,0 0-8 5,0 0 48 0,0 0-3-2,0 0-38 5,-7 3-6-6,28-3-4 3,13-7 18-2,12-2 21 4,11-3-21-4,8 3-4 4,4 0-14-5,-2-1 0 2,-4 1-2 1,-7 2-34 0,-6-3-36 0,-6-3-100 0,-12-2-41 2</inkml:trace>
    </iact:actionData>
  </iact:action>
  <iact:action type="add" startTime="166318">
    <iact:property name="dataType"/>
    <iact:actionData xml:id="d57">
      <inkml:trace xmlns:inkml="http://www.w3.org/2003/InkML" xml:id="stk57" contextRef="#ctx1" brushRef="#br3">29504 1616 729 0,'0'0'0'7,"0"0"-56"4,0 0 56-7,0 0 48 3,0 0-20 0,0 0-16 1,118 23-8 0,-98-10 10-2,-4 3 19 3,-5 4-10-2,-7 9 24 1,-4 2-18-2,0 7 11 4,-7 3-25-4,-12 1 0 4,-4-3-15-6,0-3-13 4,-2-6-96 0,0-9-129 0</inkml:trace>
    </iact:actionData>
  </iact:action>
  <iact:action type="add" startTime="166791">
    <iact:property name="dataType"/>
    <iact:actionData xml:id="d58">
      <inkml:trace xmlns:inkml="http://www.w3.org/2003/InkML" xml:id="stk58" contextRef="#ctx1" brushRef="#br3">30562 1338 839 0,'0'0'33'6,"0"0"-21"1,0 0 36 1,0 0 38 1,0 0-50-4,0 0-12 3,-11-7-18 0,10 20 8 0,-6 28-12-1,-2 13 19 2,-6 10 14-1,-3 1 6 2,2-4-21-8,-7-5-17 6,6-4-3 0,1-9-8 0,4-9-33 0,4-15-70-2,6-14-34 4,2-5-169-3,0-18-271 2</inkml:trace>
    </iact:actionData>
  </iact:action>
  <iact:action type="add" startTime="167039">
    <iact:property name="dataType"/>
    <iact:actionData xml:id="d59">
      <inkml:trace xmlns:inkml="http://www.w3.org/2003/InkML" xml:id="stk59" contextRef="#ctx1" brushRef="#br3">30599 1336 620 0,'0'0'211'1,"0"0"-209"8,0 0 24-3,0 0 62 1,0 0-7-1,32 131-44 0,-4-90-2 4,2 3-21-4,6 0 3 1,4 3-14 1,-6-2 0 1,-1-4-3-3,-6-5 0 0,-6-13 3 2,-3-11-3 0,-5-12-4 0,0 0 4-2,8-26 6 4,5-21 25-4,3-22 2 4,-5-21-33-5,-6-19-16 3,-11-12-90 2,-7 3-61 0,0 13-203-7</inkml:trace>
    </iact:actionData>
  </iact:action>
  <iact:action type="add" startTime="167866">
    <iact:property name="dataType"/>
    <iact:actionData xml:id="d60">
      <inkml:trace xmlns:inkml="http://www.w3.org/2003/InkML" xml:id="stk60" contextRef="#ctx1" brushRef="#br3">25851 1019 572 0,'0'0'0'7,"0"0"-6"-4,0 0 6 8,0 0 26-6,0 0 0 4,0 0-22-4,-23 28 4 6,30-1 6-6,13 6 17 4,5 3-5-3,4 8 7 2,4-1-3-1,3 3-13 1,-3 1-3 0,-3-4-13-2,-7-1 0 4,-7-3-1-4,-9-1-5 0,-7-7-4 4,0 5 2 1,-15-7-1-3,-14-1-12-5,-9-5 1 5,-2-10-10 3,0-3 15-6,4-8 14 3,11-2 4 4,13 0-4-10,6 0 10 7,6 0-10-6,0 0-25 5,9 0 9 2,21 0 16-2,14 19 5 1,9 14 2-6,-1 11 8 8,-6 13 8-4,-10 12 29 6,-5 8 8-10,-9 6 10 11,-10-4-24-11,-5-4-19-2,-6-5 28 8,-1-9-26 0,0-12-5 1,0-13-18-8,0-15 9 9,0-11-15-6,9-2-19 5,5-8-69-5,3 0-145 2,3-28-489 1</inkml:trace>
    </iact:actionData>
  </iact:action>
  <iact:action type="add" startTime="168808">
    <iact:property name="dataType"/>
    <iact:actionData xml:id="d61">
      <inkml:trace xmlns:inkml="http://www.w3.org/2003/InkML" xml:id="stk61" contextRef="#ctx1" brushRef="#br3">31166 235 742 0,'0'0'70'8,"0"0"-57"-2,0 0-13 3,0 0 17-4,0 0 9 3,118 28-5 0,-89-10-1 0,-6 5 14 0,-5 10-19-1,-9 14 22 4,-9 12 14-7,0 7 16 2,-6-2-26 2,-10-4 13 0,5-8-35 0,4-13-11-2,7-7-7 3,0-10-1 0,9-2-11-1,16-5-43-3,4-1 35 7,9 2 4-6,2 1 15 6,0 4 0-10,-3 5 1 5,-1 7 3-1,1 4-4 3,2 5 5 4,-4 3-3-10,1 6 15 6,-7 5-16-4,-3 9 18 3,-9 3-10 3,-9 2-1-8,-4-2 13 7,-4-7 2 2,0-2-3-9,0-7 5 2,0-11-1 7,-7-8-24-9,2-6 3 6,-2-9-3-1,1-3-27-2,-10-5-87 0,-8-10-145 2,-13 0-277 4</inkml:trace>
    </iact:actionData>
  </iact:action>
  <iact:action type="add" startTime="169778">
    <iact:property name="dataType"/>
    <iact:actionData xml:id="d62">
      <inkml:trace xmlns:inkml="http://www.w3.org/2003/InkML" xml:id="stk62" contextRef="#ctx1" brushRef="#br3">27897 1317 639 0,'0'0'201'8,"0"0"-184"-4,0 0-5 2,0 0 62 3,0 0-14-2,0 0-50 1,-4-5-2-2,4 5-7 3,0-2 2-1,0 2 5 2,0-4-4-7,0 2-8 7,0-2 1-4,19-4 0 2,13-2 3 0,6-4 1-2,10-3-1 2,-2-1-21 0,-2 4 4 1,-4 3-19-2,-8 0 12 7,-10 3-18-12,-7 2 6 9,-9 2-4-9,-2 4 23 7,-4 0 2 1,0 0 15-7,0 0 0 8,-17 0-32-6,-12 0 7 4,-11 0 18-4,-8 0 7 7,-5 13 7-9,3 3 53 8,5 3-31-3,9-5 23 6,8-1 0-12,11-3-20 10,9-5-6-10,4 0-3 6,4-5 1-2,0 0-16-1,0 0-8 1,0 0-2 3,0 0-12-1,11-7 14-1,7-6 32-1,10-3 8 4,8-3-21-3,5-3-18 6,9 4-1-11,7-2-66 9,-2-4-144-8,-7 2-216 8</inkml:trace>
    </iact:actionData>
  </iact:action>
  <iact:action type="add" startTime="170656">
    <iact:property name="dataType"/>
    <iact:actionData xml:id="d63">
      <inkml:trace xmlns:inkml="http://www.w3.org/2003/InkML" xml:id="stk63" contextRef="#ctx1" brushRef="#br3">28178 2352 559 0,'0'0'69'3,"0"0"-49"-2,0 0 84 8,0 0-16-2,0 0-32 1,0 0-30-1,0 0 13-2,5 0-11 3,4 0-14 0,0 0-10 0,11 0 7-2,5-10-2 3,4 1-8-2,5-5-2 3,0 4 2-3,1-4-8-2,-8 3-7 3,-6 3 8 0,-6 2-20-2,-8 4 18 2,-3 1-1 0,-4 1 9 0,0 0 4 0,0 0-3-1,0 0 21 2,-17 0-16-3,-9-2-3 2,-3 2 8-2,-7 0-14 2,1 0 6 0,1 3 0-2,3 13 3 3,4-2 10-2,7-1-3 2,6-2-5-3,5-1 15 1,5-3-17 1,0-4 4 0,4 0-4-1,0-3-5 0,0 0-1 2,0 0-14-2,0 0 10 1,0 0-15 0,8 0 12 1,14 0 7-1,4 0 12-5,9 0-8 5,-2-3-5 0,0 2 2 1,-4-1-2-2,-5-3-8 0,-5 4-4 0,-5-2-4 3,-7-1-3-6,-3 4 9 4,-4 0-2 0,0 0 8 0,0 0 10-2,0 0 8 2,-4-4-1 0,-11-2-4 0,-2 4 16 0,0 0-11 1,2 2 21-2,7 0-24-1,2 0 24 0,4 0-25 2,2 0 10 0,0 0-10 0,0 0-6-2,0 0-3 3,0 0-5-2,0-1-19 3,0-5-66-6,12-5 6 9,12-5-98-8,-1-2-177 8</inkml:trace>
    </iact:actionData>
  </iact:action>
  <iact:action type="add" startTime="173961">
    <iact:property name="dataType"/>
    <iact:actionData xml:id="d64">
      <inkml:trace xmlns:inkml="http://www.w3.org/2003/InkML" xml:id="stk64" contextRef="#ctx1" brushRef="#br3">30089 1170 104 0,'0'0'489'7,"0"0"-454"1,0 0-19 3,0 0 51-8,0 0 39 3,0 0-58 3,3 0-1-2,-3 0-34 4,0 0 10-8,1 0-4 7,-1 0 1-4,6 0 9 4,-1 0-24-6,4 9 22 8,2 3-7-8,1-1 12 4,-2-2-28-1,-2-5 7 1,2 0-11 0,-2-4-10-1,2 0 1-1,2 0 4 4,5-2-3 2,5-11 16-10,-4-2-12 4,1-3 7 5,-2 3-6-5,-5 0 3 2,1 5 0 0,-2-2 0 0,-2 0 3-1,1-1-6 2,0 2 9-4,2-1-12 1,-1-1 12 2,2 3-5 1,-1 4 0 3,-1 2-1-9,-5 1 1 8,1 3 2-8,-3 0-3 3,0 0 2 2,-3 0-4 0,4 0 8 2,-1 0-2-2,-1 0 1-4,5 0 2 5,0 0-7-1,7-7 0-3,6-2-3 5,5-6-3-3,9-8-10 7,1-1-4-11,-2 1-4 4,-2 3-9-2,-7 7 29 3,-8 5 8 6,-9 6 5-11,-5 2-8 3,-3 0 11 1,0 0-5 3,4 0-1-6,3 1 15 4,1 8-11 1,2-1 14-4,1-3-22 4,1 0 13-1,4-5-15 0,2 0-3-2,5 0 2 6,2 0-1-9,3-5-2 7,-1-5 5-6,-2-3-4 7,-4-3 6-3,0 5-3 5,-6 1 3-10,-3 3 3 3,-6 3-3 1,-2 2 2 1,-4 2 1-3,3 0-2 2,-3 0 10 3,1-1-12-4,3 1 6 0,3-3 1 2,0 2 13 0,-3-1-8 1,0 2-3-4,-2 0-1 7,-2 0-6-8,3 0-4 7,-3 0-16-8,0 0-29 5,0 0-65 0,0 0-79 0,-16 0-338 1</inkml:trace>
    </iact:actionData>
  </iact:action>
  <iact:action type="add" startTime="175360">
    <iact:property name="dataType"/>
    <iact:actionData xml:id="d65">
      <inkml:trace xmlns:inkml="http://www.w3.org/2003/InkML" xml:id="stk65" contextRef="#ctx1" brushRef="#br3">30421 2126 686 0,'0'0'128'5,"0"0"-124"0,0 0 30 3,0 0 30 3,0 0 2-8,0 0-26 6,19 54-23-3,-9-46 10 1,1 0-14 3,0-7 30-2,-3 2-30-3,-2-3 0 2,2 0-11 3,3 0-4-1,2 0-1-6,3 0 3 5,5 0 2 0,0-9-2 2,5-5 0-6,0-3 0 4,-2-4-3 0,1 0-2 2,-4 3 5-5,-3 3 3 6,-5 4-2-2,-4 8 10-4,-2 1-1-1,-3 2 8 4,-3 0-13 1,3 0 5 0,3 0-3-4,3 0 3 2,4 3-7 3,-2 5 4-2,2-3-6 1,1 0 1-6,0-5-4 5,2 0 7 0,4 0-14-2,4 0 5 3,2-6 3-1,2-9-6 0,0-2-8 1,-1-2 1-2,-4 0 4 0,-6 4 6 5,-2 1 4-9,-2 3 5 6,-4 6 0-4,-2 1 10 3,3 1-8-2,-1 0 14 4,2 1-19-1,3 2 24-5,2 0-17 12,-1 0-4-13,7 0 8 7,-1 0-10-8,1 0 2 5,1 0-4 4,-6 0 18-8,1-1-16 6,-6-1 7-1,-2-1-6 0,-2 0-2-1,2-1 5 4,-2 1-7-9,-4 0 0 5,2 1 5 2,-3 2-10-2,-2-1 5 1,-2 1-11 1,2-2-42-2,-2-1-27-1,0-4-76 3,0 0-170-1</inkml:trace>
    </iact:actionData>
  </iact:action>
  <iact:action type="add" startTime="180017">
    <iact:property name="dataType"/>
    <iact:actionData xml:id="d66">
      <inkml:trace xmlns:inkml="http://www.w3.org/2003/InkML" xml:id="stk66" contextRef="#ctx1" brushRef="#br3">13496 11128 502 0,'0'0'53'7,"0"0"-4"-5,0 0 61 8,0 0 11-3,0 0-56 0,0 0-17-1,0 0-4 3,-17 11-14-1,17-11 7-1,0 0-31 1,0 0 20-2,0 0-20 3,0 0-2-1,4 4 0-3,21 2-4 3,7 5 7 0,8 3-6 0,6 8 9-1,-2 2-4 2,5 9-6-2,-4 0 4 2,4 7-1-5,-1 4 0 5,-4 5-4-2,-2 2 2 1,-2 8 0 1,-3 3-1 0,3 9 0 0,0 7-4-6,2 2 12 5,1 10-10-1,-2 2 8 4,1-1-6-5,-2-2 0 2,-4-6 0-4,-7 0-1 4,-4-2-3 3,-3 0 3-3,-4 3 1-3,1-1-2 1,1 5 6 5,-3 1-1-6,3-1 2 2,-4 2-5 2,1 3 4-2,-6 4 1 2,-3 4 2-5,-3 8-3 5,-5 3 16-2,0 0-4 2,0 0 14-2,0-1-23 5,-12 2 15-9,0 0-14 2,-5 1 11 7,1 1-3-2,-1 3-6-7,-3 4-2 4,-3 3-3 7,3 3 12-12,-1 0-16 7,0 3 22-6,0 2-21 5,1-5 12 2,-4-2-6-1,-1-4 7-6,-2-6-15 5,-5-11 0 1,3-13 10-2,0-15-9 2,2-12 8-4,5-15-1 5,3-5-10-3,2-10 7 2,1-7-10-1,3-3 2-4,2-9-1 4,3-1 1-2,2-3-17 3,-5-4-7-2,9-3-43 4,-7-5-38-8,-3 0-100 5,-5-5-297 0</inkml:trace>
    </iact:actionData>
  </iact:action>
  <iact:action type="add" startTime="180879">
    <iact:property name="dataType"/>
    <iact:actionData xml:id="d67">
      <inkml:trace xmlns:inkml="http://www.w3.org/2003/InkML" xml:id="stk67" contextRef="#ctx1" brushRef="#br3">14056 15448 909 0,'0'0'97'3,"0"0"-84"6,0 0 69-4,0 0-15 5,0 0-20-4,0 0-47 4,-29 80 15-5,46-42-14 2,2 5 23 1,-5 2-15 1,-2 4 19-3,-4 3-5 2,-3 1-4 1,0 1 14-3,-5 3-17 2,0 0 6-2,0-8-19 6,0-6 12-7,0-6-11 1,0-10 3 2,0-3-7-1,0-8 2 2,-5-8-2-4,5-4 2 5,-2-4-7-4,2 0 13 5,0 0-12-8,0 3 12 6,0-3-15-1,0 2 7-1,0 3 0-1,24 3-8 2,13 3 8 1,11-3 6-1,15-6-4 2,13-2-1-7,12 0 9 6,6-25-19-1,4-3 9 1,-5-7-24-4,-11 0 23 4,-15 1-51 3,-13-2-21-9,-12-1-100 7,-16-6-41-7,-22-3-416 9</inkml:trace>
    </iact:actionData>
  </iact:action>
  <iact:action type="add" startTime="181797">
    <iact:property name="dataType"/>
    <iact:actionData xml:id="d68">
      <inkml:trace xmlns:inkml="http://www.w3.org/2003/InkML" xml:id="stk68" contextRef="#ctx1" brushRef="#br3">13854 11059 64 0,'0'0'631'3,"0"0"-608"4,0 0 55-2,0 0 35 6,0 0-19-7,0 0-60 3,-37-7 18 2,23 7-10-2,-8 0 9 0,0 0-31 0,-6 3 6 5,-5 11 10-8,-10 5-30 3,-5 4 22 0,-2 3-23 6,-4 1 19-10,3-2-13 3,2 1 9 5,8-2-11-4,12-5 9 5,8-5-13-10,6-3-1 8,8-5-6-2,5-2 9-2,0-4-11-2,2 0 9 5,0 0-6-1,0 1 4-3,0-1-6 3,0 1 3 0,-2 1-1 2,2 6-1-4,0 3 4 1,0 4-7 0,0 6 13 2,2 5-15-2,17-1 12 0,6 8-10 0,7 3 8 2,4 3-3-1,1 5 0-1,0 5 2 3,4 2-7-2,-3 0 12 2,-5-4-9-9,3-3 10 7,-2-3-14 1,-3-2 12-2,0-3-10 3,-5-5 4-7,-4-8 0 6,-5-1-2-1,-2-9 5 0,-8-2-10 0,-3-6 14 4,-3-5-7-10,2 0 3 3,-3 0-6 3,0 0 1 0,0 0-13 3,0 0-17-8,0 0-38 7,0 0-72-4,-27 0-243 5</inkml:trace>
    </iact:actionData>
  </iact:action>
  <iact:action type="add" startTime="183192">
    <iact:property name="dataType"/>
    <iact:actionData xml:id="d69">
      <inkml:trace xmlns:inkml="http://www.w3.org/2003/InkML" xml:id="stk69" contextRef="#ctx1" brushRef="#br3">3299 6895 625 0,'0'0'91'3,"0"0"-30"3,0 0 40 0,0 0-36 1,0 0-17 2,0 0-22-4,-13 27-21 6,-2-6 6-6,-6 5-4 3,-4 8-2 0,-7 6-2-2,-4 5-4 2,-9 6 6 0,-5 2-9 1,-11 5 8-3,-7 1-4 4,-9 4 4-4,-5-3-3 5,-3-3 16-9,-7-8-13 6,7-11 4 0,-1-10-1 0,4-9 14 4,1-12-2-9,1-7 11 6,-5 0-6-2,-2-13-17-1,-4-17 8 2,4-4 33-1,-2-9-31 1,9-6 2 0,3-8-17 3,6-5-2-8,7-4 0 6,8-9-6-3,7-5-2 3,12 0-7-3,9 0 14 5,8-2 1-6,11-13-8 2,5-6 8 3,4-5-1-4,0 4-7 2,28 9 2-2,5 1 3 3,20-16-1-3,11-5-3 0,10-3 6 3,10 10-1-1,-1 16-8 2,1 11 5-7,6 6 0 6,3 7-17-2,9 6 3 3,3 9 1-3,5 10 17 4,-1 7-4-9,-3 3 1 8,2 8 2-6,3 2 3 4,-6 9-4 0,1 4-11 0,-5 5 8-1,-7 3-10 0,2 0-4 3,-2 0 9-4,-4 3-21 3,-6 10 17-4,-6 7 2 3,-9 4 11 0,-8 6 2-1,4 9-7 2,-9 13 14-1,1 7-8 2,-3 10 1-8,-7 6-18 9,-6 9 16-6,-7 9 0 4,-7 5 0 2,-7 9 4-9,-7 7 9 8,-4 9 22-3,-2 7-5 4,-3 4-19-9,0 2 24 9,-4-13 19-5,7-12-48 4,-3-13 2-4,-3-15 0-1,-1-17 9 2,3-14-15 1,-3-16 8-1,0-6-8 3,0-7-17-2,0-2-90 0,-23-7-134 3,-10-10-455-9</inkml:trace>
    </iact:actionData>
  </iact:action>
  <iact:action type="add" startTime="184783">
    <iact:property name="dataType"/>
    <iact:actionData xml:id="d70">
      <inkml:trace xmlns:inkml="http://www.w3.org/2003/InkML" xml:id="stk70" contextRef="#ctx1" brushRef="#br3">10805 7067 439 0,'0'0'117'7,"0"0"-111"-1,0 0 29 7,0 0 78-10,0 0-31 6,0 0-27-4,-49 33-24 4,30-20 20 0,-2 6-14-4,-4 3 4 6,-6 5-20-7,-5 3 4 6,-6 6-14-4,-6 3-8 0,-5 4 8 2,-5 1 1 0,-7 4 19 0,-7 1-27-1,-5-5 8 2,-12-3-6-2,-5-7 11 3,6-6-4-3,-2-4-9-1,6-9 4 0,6-7-5 1,-1-6 7 0,-5-2-5 2,4 0-4-1,6-4 3-1,5-17 0 1,8-7-4-2,5-8 2 4,2-3 0-4,1-8-1 0,-2-3 18 2,5 5-19 0,2-1 11 0,-1 5-5-2,4 2 8 4,2-4-13-3,4 1-1 3,5-1-9-4,7-1 2 1,4 0-4-1,2 0 4 2,2-5 3-1,2 0 6 0,0-2-6 1,1 1 8 0,-1-5-1 0,-1 0-2-2,9-1-1 5,2-1-11-6,7 1 7 1,0-8 0 3,4 1-9-2,19-3 9 0,6 1-26 0,7 0 27 2,4-1 4-2,6-3-14 3,2 3 13-6,5 2-1 5,0 5-2-2,-4 9 1 1,7 2-2-2,-4 5-3 2,1 5 1 0,3-1 8-2,3 0-2 4,6 4 3-4,2-2-3 4,4 6-1-4,1-2 1 0,-3 8-1 5,-7-1-7-1,-2 7 3-8,-11 7-13 5,0-1 17 2,2 7-3-2,1-1 2 2,2 2-1-4,7 2 3 5,0-3 0-1,-3 2-3-1,2 2 1-5,-4 2 4 5,-2 0-3 0,3 0 7 0,4 7-12 1,4 14 7-3,3 6-2 4,-2 9 0-5,-1 5 1 3,-8 9 0 2,-5 8-13-1,-8 5 11-2,-6 8-10-4,-6 7 12 5,-5 12 0 0,-2 6 6 2,-1 2-4-3,-4 7 4-1,4 0-6 0,-3 1 0 0,-5 0 0 2,1-8 4 1,-6-7 3-1,-11-8-5 1,0-11 41 0,0-7-18-6,0-9-1 8,-13-7-1-4,2-12 2-2,-1-7-6 4,4-9-11 4,1-7 9-11,5-8-15 3,2-4 5 5,0-2-3-4,0 0-6 4,0 0 2-6,0 0-3 4,0 0-19 1,0 0-13 1,0 0-21-7,0 0-62 5,-7-2-58 0,-5-13-341 0</inkml:trace>
    </iact:actionData>
  </iact:action>
  <iact:action type="add" startTime="188607">
    <iact:property name="dataType"/>
    <iact:actionData xml:id="d71">
      <inkml:trace xmlns:inkml="http://www.w3.org/2003/InkML" xml:id="stk71" contextRef="#ctx1" brushRef="#br3">27870 1326 670 0,'0'0'111'7,"0"0"-109"1,0 0-1 0,0 0 55-1,0 0 9 0,0 0-42 1,0 0-15 0,22-9-3-1,-14 8 6 2,2-3-2-2,-2 2 16 2,-1 0-7-5,-2-2-1 4,5 0-1 1,3-4-8-2,3-2 6 2,6-5-12-4,6-1 13 4,0-2-13-4,1 4 6 4,0 3-4-2,-2 0-7 6,1-2 4-7,-3 5-1-3,0-2 2 7,-2-2-2-1,-2 3-4-5,0 2 4 4,-6 1-2 1,-5 1 4-2,-3 5-4 1,-3 0 2-2,-2 0-4 1,0 0 0 1,-2 0 4-2,0 0-1 3,0 0 6-2,0 0-2 3,0 0-1-5,0 0 16 3,-4 0-14-1,-17 0-2 2,-8 0-2 0,-6 4 0 0,1 5-3-5,-6 4 3 4,1 0 0 1,0 2 5 1,1-4 16-4,4-1 3 0,3-1 0 4,6-3-19-7,1 0 5 4,8-2-9 5,3-1 1-1,5-3-2-8,4 3 0 2,2-3-1 3,-1 0 4-1,3 0-4-1,0 0 2 3,0 0 1-2,0 0 5-1,0 0-4 2,0 0-3 0,0 0 4 0,0 0-4 0,0 0 0-1,13 0-10 3,6-3 16-3,6-4-15-3,3-3 2 6,1 2 3-4,3 0-5 6,1-5-4-10,-1-1 4 7,-2-2-17-1,2 0 20 3,-7 1-17-8,-6 5 23 8,-4 2-3-4,-6 2-1-1,-8 6 3 1,-1 0 1 0,0 0 1 0,0 0-1 1,0 0 5 0,0 0-4-2,0 0 15 5,0 0-7-6,-1 0 1 5,-6 0-10-6,1 0 0 4,-1 3 0 0,2 0 0 0,-2 2 0-1,0-3 0 0,3 1-2 2,0-1-13-4,4-2 6 4,-2 2-31-1,-2-2-44-1,-4 0-72 1,-5 0-272-2</inkml:trace>
    </iact:actionData>
  </iact:action>
  <iact:action type="add" startTime="190992">
    <iact:property name="dataType"/>
    <iact:actionData xml:id="d72">
      <inkml:trace xmlns:inkml="http://www.w3.org/2003/InkML" xml:id="stk72" contextRef="#ctx1" brushRef="#br3">7868 3814 511 0,'0'0'27'6,"0"0"38"2,0 0 63 0,0 0-30 0,0 0-35-2,0 0-13 2,-9 0-12 1,9 0 6-2,0 0-15 1,0 0-6-2,0 0 20 3,0 0-27-2,0 0 13-1,0 0-27 2,0 0 4 0,0 0-5 0,4 0 2-2,5 1 9 3,6 4 2-2,-1-1-3 2,2 3-2-2,4-1 6-1,-4-1-10 2,4-2-2 0,0-3 0-2,1 0-6 2,3 0 1 2,1 0 1-2,2 0-3 2,2-8 8-7,0-2-2 9,-1 0 0-9,0 2 11 6,-6 1-12-3,1 4 0 2,-3-3 1 1,-4 4-4-5,1-1-1 6,-2 3 3-4,2 0-3 5,-5 0 10-6,1 0-9 1,-1 0 10 2,-1 0-8 1,-1 0 4-4,2 0 1 3,-1 0-4 0,2 0 3 1,-2 0 2-1,1 0-2-1,2 0-8 1,5 0 9-1,5 0 0 1,-2 0-2-1,6 0-6 0,1 0 6 3,1 0-3-4,-1 0 0 1,-4 0 0-1,0-3 0 4,-2 2 6-5,1-2-10 5,-6 3 11-4,-3 0-11 2,-2 0 7-3,-2 0-6 4,-3 0 2 0,2 0 1-3,-2 0-2 2,3 0 6-1,1 0-10 2,4 0 12-2,0 0-4 0,1 0 2-1,-1 0-6 2,1 0 5 1,-2 0-5-4,-1 0 2 5,-3 0 0-4,0 0-3 4,-3 3 6-3,-2-2-8-2,1-1 12 3,-3 0-10 0,4 0 7 0,-2 0-8-2,2 3 2 3,-1-3 2-2,1 0-2 3,1 0 6-6,-1 3-11 6,3-1 14-1,-1 0-8-6,2-2 7 6,2 1-11-1,0-1 5 0,-2 3 0 1,1-3-1-3,-5 2 1 1,-1-2-1 3,4 1 3-7,-5-1-9 5,0 2 14 0,0 0-11 0,1-2 9-1,-2 3-7 2,4-3 2-3,-2 0-1 2,1 0 1 1,3 0-5-4,-1 0 2 6,2 0 2-6,3 0-3 2,2 0 8 2,2 0-6-1,-2 0 4 3,-1 0-2-9,4 0 0 7,-4 0-1-1,-2 0-4 0,1 0 10-3,-2 0-10 5,2 0 7-5,-2 0-5 3,0 0-2-2,3-5 2 3,-1 3 1-1,-1 1 2-1,5-1-1 2,0-1 3-3,-1 2-4 5,-2 1 6-6,-4-2-3 6,0 2 2-8,0-2-5 5,-4-1 2-1,0 3 0-1,0 0-3 4,-2-3 0-2,1 3-1 1,4-1 7-6,-3 1-10 5,1 0 13 0,-1 0-11 0,2 0 10-1,1 0-10 2,-3 0 5-2,4 0 0 0,-3 0-1 2,-1 0 0-3,-1 0-2 2,1 0 6-1,-2 0-4-1,-2 0 6 3,3 0-10-2,0 0 6 2,-2 0-2-4,8 0 0 5,2-3-2-4,1 2 0 4,4-1-3-5,-2 0 4 7,5-2-24-9,1-2 26 5,-2 0-10-2,-3 3 8 2,-2-1-2 2,-5 1 2-4,-1 3-2 3,-2-3 8-4,-1 1-8 4,0 2 12 0,5-3-12-1,2 0 11-4,-1 0-14 4,1 2 5 1,4-3-2-4,-2-2-3 5,0 0-3-3,3-2-4 2,-3 3 14-3,-1 2 4 4,-3-2 0-1,-2 3-7-6,-3 2 7 5,-4 0-8-2,1 0 1 3,-3 0 2-2,2 0-2 3,1 0 6-6,-1-1-6 6,1-1 9-4,4-1-17 2,-3 0 19 1,3 2-15-4,2-4 12 5,-6 4-8-4,4-3 3 2,-5 1 0-2,3 3 0 6,1-3 5-10,-4 1-8 6,2 1 7 0,-4-1-1 0,7 2-1-1,-1-3-4 3,0 0 2-4,1 1 0 1,-2 0 0 3,-2-2-1-6,3 3-4 4,1-3 10 0,0 2-7-1,0-2 8 6,-1 2-12-11,2 1 11 6,2-2-10 1,1 3 5-2,0-2 0 0,-3 0 0 3,1 2 3-5,-3-1-6 1,1-1 8 2,-1-2-5 0,0 2 4-1,1 0-7 0,-2-1 4 2,-2 3-1-2,-1 0 0 2,-1 0 2-4,1 0-7 5,-2 0 10-3,2 0-10-2,-2 0 10 3,0 0-6 0,1 0 3 0,-3 0-3-1,1 0 1 4,2 0 0-7,-2 0-3 6,-1 0 10-6,3 0-10 4,-3 0 6 2,0 0 0-4,0 0-1 0,0 0-1 4,0 0 5-1,0 0-5-3,0 0-1 4,0 0 2-7,0 0-6 5,0 0 8 2,0 0-10-6,0 0 15 4,0 0-16 0,0 0 7 1,0 0 0-4,0 0-3 5,0 0-1-4,0 0 1 5,0 0 3-8,0 0-1 5,0 0 2 0,0 0-2 0,0 0-3 1,0 0-8-4,0 0 4 4,0 0-10-2,0 0 3 3,0 0 4-6,0 0 9 4,0 0-3 0,0 0 0-1,0 0 0 0,0 0-2 3,0 0-16-4,0 0-7 0,0 0-19 4,0 0-11-4,0 0-30 5,0 0-38-8,0 0-124 5</inkml:trace>
    </iact:actionData>
  </iact:action>
  <iact:action type="add" startTime="193790">
    <iact:property name="dataType"/>
    <iact:actionData xml:id="d73">
      <inkml:trace xmlns:inkml="http://www.w3.org/2003/InkML" xml:id="stk73" contextRef="#ctx1" brushRef="#br3">11243 3876 549 0,'0'0'132'4,"0"0"-102"-4,0 0-2 6,0 0 81 1,0 0-8 0,0 0-31-3,0 0-35 6,-3-10-9-4,3 10 12 3,0 0-10-3,0 0-9 1,0 0-19 1,0-3 0 2,3-2-4-5,14-2-2 2,15 0 5 3,1-2-2-3,7-2-1-2,4 1-13 3,2-5-15 2,4-4-4 1,1-3 35-8,3 6-20 6,-2 5 16 2,-8 3-2-7,-3 8 5 3,-12 0-6 5,-6 0 0-9,-6 0 3 4,-2 0 5 3,-5 2-1-7,-2 2 6 6,3-2 1-2,3-1-5 1,5 3-2-2,5-1 2 4,1 0-2-2,6 0 1 0,-2 4 0 1,9-4 0-6,-2 2 5 6,0 0-4-1,-3-4 5-3,0 1-12 3,2-2-1 1,-5 0-2-3,6 0-24 4,0-5 17-3,1-5-1 5,2 4 8-10,-2 1 8 5,1 2-3 2,2 3 1-2,1 0 6 4,4 0 8-9,-1 3-5 10,-4 5 11-5,-4-5-4-4,-10-1-12 7,-7 0 0 2,-3-2 0-9,-8 0 2 4,-3 0 3 0,0 0 5 1,-3 0 3 0,-2 0 6-3,0 0-4 5,0 0 0-2,0 0 9 4,0 0-21-12,0 0 1 8,0 0 0 1,0 0-10-2,0 0-15 0,0 0-15 0,2 0-52 2,-2 0-94-2,0 0-304-1</inkml:trace>
    </iact:actionData>
  </iact:action>
  <iact:action type="add" startTime="195874">
    <iact:property name="dataType"/>
    <iact:actionData xml:id="d74">
      <inkml:trace xmlns:inkml="http://www.w3.org/2003/InkML" xml:id="stk74" contextRef="#ctx1" brushRef="#br3">30233 7986 969 0,'0'0'22'8,"0"0"1"-2,0 0 33 2,0 0 48 0,0 0-73 2,0 0-9-6,-51-4-19 6,42 4 9-4,-3 22 6 4,0 11-3-6,-5 10 7 4,5 5-7 0,0 2 13 0,7 2-26-1,5-3 4 0,0-5-4 3,0-3-4-4,17-4-44 0,9-11-49 3,8-13-60-2,1-13-109 3,4-11-498 0</inkml:trace>
    </iact:actionData>
  </iact:action>
  <iact:action type="add" startTime="196182">
    <iact:property name="dataType"/>
    <iact:actionData xml:id="d75">
      <inkml:trace xmlns:inkml="http://www.w3.org/2003/InkML" xml:id="stk75" contextRef="#ctx1" brushRef="#br3">30360 8045 894 0,'0'0'141'1,"0"0"-134"5,0 0 19 9,0 0 41-12,0 0-57 3,0 0-1-1,76 0-1 4,-27 0 15-2,0-8-11 1,1-2-12-2,-7 0-20 2,-6 2-58 0,-12 0 8 0,-8 2-51-1,-10 2-47 0,-7 1-45 3,0-2-58-4</inkml:trace>
    </iact:actionData>
  </iact:action>
  <iact:action type="add" startTime="196420">
    <iact:property name="dataType"/>
    <iact:actionData xml:id="d76">
      <inkml:trace xmlns:inkml="http://www.w3.org/2003/InkML" xml:id="stk76" contextRef="#ctx1" brushRef="#br3">30669 8006 19 0,'0'0'569'1,"0"0"-433"-1,0 0-34 2,0 0 12-2,0 0-33 1,0 0-29-1,-32 123-3 0,30-87-8 0,2 4 6 0,0 3-18 12,0 2-9-10,0-2-15 10,0 3-5-10,0-7-12 5,0-4-78 4,4-11-62-7,1-12-116 5,-1-12-408 0</inkml:trace>
    </iact:actionData>
  </iact:action>
  <iact:action type="add" startTime="196646">
    <iact:property name="dataType"/>
    <iact:actionData xml:id="d77">
      <inkml:trace xmlns:inkml="http://www.w3.org/2003/InkML" xml:id="stk77" contextRef="#ctx1" brushRef="#br3">30810 8124 463 0,'0'0'268'8,"0"0"-224"2,0 0 29-5,0 0 26 3,0 0-30 0,0 0-55-1,0 16-4-1,0 9 24 2,0 9-5 0,1 11 15 0,10 10-26 0,-1 8 1-2,4 4-16 4,-2 4-6-4,-2-4 2 0,2-5-76 2,-1-13-45 0,0-10-91 2,-7-22-148-4</inkml:trace>
    </iact:actionData>
  </iact:action>
  <iact:action type="add" startTime="197388">
    <iact:property name="dataType"/>
    <iact:actionData xml:id="d78">
      <inkml:trace xmlns:inkml="http://www.w3.org/2003/InkML" xml:id="stk78" contextRef="#ctx1" brushRef="#br3">30771 8240 602 0,'0'0'170'8,"0"0"-142"0,0 0 40 1,0 0 37-4,0 0-51 3,0 0-42 0,-6-75-12 0,22 60 0-1,2 2-2 0,1 0 5 2,6 1-6-2,2 2-1 2,1 4-1-3,-3 3-13 5,0 3 16-7,0 0-23 2,-4 0 3 3,-2 0 12-2,-7 0-17 2,-1 8 20-4,-6 1-10 4,-4 1 15-2,2 0 2 3,-3 3-1-6,0 3 1 4,0 6 6 0,-11-2 4 0,-6 2 7-2,-2 1 11 2,1-4-15 1,-4-2 1-2,1-2-10 2,0-3-8-2,0-6-18 4,2 1-44-8,1-7-69 4,1 0-121 1</inkml:trace>
    </iact:actionData>
  </iact:action>
  <iact:action type="add" startTime="198052">
    <iact:property name="dataType"/>
    <iact:actionData xml:id="d79">
      <inkml:trace xmlns:inkml="http://www.w3.org/2003/InkML" xml:id="stk79" contextRef="#ctx1" brushRef="#br3">31187 8114 771 0,'0'0'206'5,"0"0"-198"5,0 0 20-5,0 0 35 3,0 0 13-1,0 0-75 2,0 59-1-1,4-9 9-4,6 6 16 4,4 9 1 0,-6 1-20 0,0 4-6-2,-3-1-4 3,-5-2-29-2,0-8-82 2,0-12-44-3,0-17-162 1,0-15-204 1</inkml:trace>
    </iact:actionData>
  </iact:action>
  <iact:action type="add" startTime="198316">
    <iact:property name="dataType"/>
    <iact:actionData xml:id="d80">
      <inkml:trace xmlns:inkml="http://www.w3.org/2003/InkML" xml:id="stk80" contextRef="#ctx1" brushRef="#br3">31219 8145 377 0,'0'0'409'3,"0"0"-406"-3,0 0 5 0,0 0 56 0,0 0-1 0,0 0-63 9,87-73-5-3,-63 73-16 2,-1 0-23 0,-2 9 18 0,-5 6 1-1,0 1 7 0,-11-4 6 2,-5-1 10-4,0-4 2 5,0 2-7-4,-4 3 7 0,-15-1 0 2,-6 1 5 0,-4-1-1 0,0-3 4-2,1-4-5 4,11 1 32-2,6-5 6-1,10 0 18-2,1 0-16 3,0 0-1 1,0 0-27-2,0 3-9-1,0 2-1 2,0-2-1 1,10 8 31-2,8 3-15 1,0 2 19-2,5 5-20 5,1 4-4-5,-2 1-13 8,3 2 0-11,-3 0 1 9,-1-4 1-10,-4-3-6 5,1-4 8 4,-5-4-5-9,-5-4-1 8,-4-3-41-6,-4-6-76 4,0 0-147 0</inkml:trace>
    </iact:actionData>
  </iact:action>
  <iact:action type="add" startTime="200284">
    <iact:property name="dataType"/>
    <iact:actionData xml:id="d81">
      <inkml:trace xmlns:inkml="http://www.w3.org/2003/InkML" xml:id="stk81" contextRef="#ctx1" brushRef="#br3">30255 6933 792 0,'0'0'139'9,"0"0"-110"-4,0 0 62 3,0 0 27 0,0 0-26 0,0 0-54 2,0 0-3-6,4-28-30 4,22 18 15 0,9-1-5-2,8 0 3 3,3-4-18-2,-1 2-5 1,-2 1-15-2,-7 1-38 5,-7 4-52-6,-8 1-77 6,-9 2-24-8,-8 4-115 5</inkml:trace>
    </iact:actionData>
  </iact:action>
  <iact:action type="add" startTime="200553">
    <iact:property name="dataType"/>
    <iact:actionData xml:id="d82">
      <inkml:trace xmlns:inkml="http://www.w3.org/2003/InkML" xml:id="stk82" contextRef="#ctx1" brushRef="#br3">30449 6975 671 0,'0'0'116'1,"0"0"-100"1,0 0 89-2,-65 130 3 1,56-92-60-1,1 2-7 0,4 1-18 0,-4 1 17 0,1-4-35 10,1 0 6-7,-4-10-8 4,2-10 1 4,4-7-4-7,3-11 0 5,1 0-6-4,0 0-2 5,0 0-5-3,1-21-53 4,21-18 9-5,11-10 9 7,5 0 13-11,2 3 3 5,-4 8 4-3,-3 10 23 4,-8 2 5 4,-6 11 17-9,-6 7 3 6,-8 5 22 0,-5 3-12-2,0 0 27-1,0 0-32 0,3 3 6 2,1 15 2 2,3 2 9-2,1 6-11 0,2 3-28-3,1 4 7 3,-1-3-9 3,4 0-1-8,-5 0-4 9,-2 0-41-9,-3 2-69 3,-4 1-43 7,0-7-116-10</inkml:trace>
    </iact:actionData>
  </iact:action>
  <iact:action type="add" startTime="201022">
    <iact:property name="dataType"/>
    <iact:actionData xml:id="d83">
      <inkml:trace xmlns:inkml="http://www.w3.org/2003/InkML" xml:id="stk83" contextRef="#ctx1" brushRef="#br3">30847 6884 816 0,'0'0'175'5,"0"0"-154"4,0 0 32-3,0 0 55 2,0 0-41-1,0 0-61 3,0 8 2-4,3 26-8 4,9 17 41-7,2 8-15 5,3 3 0 0,-4 0-17-2,-3 2 0 4,1 2-9-3,-3 4-10 0,-2 0-28-1,-2-6-86 5,-4-12-74-3,0-19-91 2,0-17-350-8</inkml:trace>
    </iact:actionData>
  </iact:action>
  <iact:action type="add" startTime="201275">
    <iact:property name="dataType"/>
    <iact:actionData xml:id="d84">
      <inkml:trace xmlns:inkml="http://www.w3.org/2003/InkML" xml:id="stk84" contextRef="#ctx1" brushRef="#br3">30945 6852 732 0,'0'0'97'1,"0"0"-93"-1,0 0 69 7,0 0 18 18,0 0-74-23,0 0-17-1,84-1 8 4,-59 29-12-3,-4 1 7 6,-7-1-5 0,-6 0 4 0,-8-2 2 0,0-1 0 0,-4 1 1 0,-19-2 13-2,-6-1-18 0,-3-6-12 4,0-4-49 1,0-2-68-8,2-11-77 3,2 0-294 4</inkml:trace>
    </iact:actionData>
  </iact:action>
  <iact:action type="add" startTime="201559">
    <iact:property name="dataType"/>
    <iact:actionData xml:id="d85">
      <inkml:trace xmlns:inkml="http://www.w3.org/2003/InkML" xml:id="stk85" contextRef="#ctx1" brushRef="#br3">31280 6786 660 0,'0'0'265'6,"0"0"-258"-5,-14 119 28 9,14-53 62-3,0 6-29-2,0 6-55 4,11-1-7-1,0-12-3 1,-5-9-6-5,1-15-16 4,-6-15 9 0,-1-10-28 2,0-16-21-5,0 0-17 2,0-39-14 2,8-23-59-2,3-17 6 1,2-14 143-1,-1-8 27 2,1 4-12 4,2 14-9-8,4 21 18 2,-1 19 10-3,2 16-10 6,-4 14-11-6,-3 11 10 6,-2 2 20-1,-2 18-33-3,2 17 17 0,-1 8-22 4,-6 5 13-5,0-6-15 3,-4-6 12-2,0-6 40 1,0-9-14 4,0-5-8-2,-4-3-11-4,-4-1 18 1,2 1-15 1,2 0-4 2,4 5-13-1,0-2 22 1,0 4-14-5,18 3-12 6,13 1 1-6,2-4-5 9,4-3-20-7,3-5-68 7,0-8-19-10,-4-4-59 7,-9 0-360-8</inkml:trace>
    </iact:actionData>
  </iact:action>
  <iact:action type="add" startTime="202323">
    <iact:property name="dataType"/>
    <iact:actionData xml:id="d86">
      <inkml:trace xmlns:inkml="http://www.w3.org/2003/InkML" xml:id="stk86" contextRef="#ctx1" brushRef="#br3">32036 7241 1150 0,'0'0'83'3,"0"0"-46"5,0 0 54-4,0 0-40 6,0 0-49-4,0 0 5 2,3 53-14-1,-3-4 8 1,0 10-5-1,-12 7-36 3,-31 2-84-5,-11-5-177 2</inkml:trace>
    </iact:actionData>
  </iact:action>
  <iact:action type="add" startTime="202964">
    <iact:property name="dataType"/>
    <iact:actionData xml:id="d87">
      <inkml:trace xmlns:inkml="http://www.w3.org/2003/InkML" xml:id="stk87" contextRef="#ctx1" brushRef="#br3">29790 6778 631 0,'0'0'199'4,"0"0"-191"4,0 0 43 0,0 0 55 0,0 0-28 0,0 0-22-2,-26 0-43 4,10 21 16-4,-1 10-16 2,0 8 24-2,2 7-16 2,7 5 0 0,2-1-11-2,6 3-8 2,0-1-2 0,4-2-6 2,21 3-63-6,15-4-107 10,10-7-103-10</inkml:trace>
    </iact:actionData>
  </iact:action>
  <iact:action type="add" startTime="203578">
    <iact:property name="dataType"/>
    <iact:actionData xml:id="d88">
      <inkml:trace xmlns:inkml="http://www.w3.org/2003/InkML" xml:id="stk88" contextRef="#ctx1" brushRef="#br3">32345 7949 917 0,'0'0'226'9,"0"0"-216"-4,0 0 40 4,0 0 67-2,0 0-42 4,0 0-57-8,27-5-11 3,1 7-3 2,13 19-1 0,9 7-6 0,1 6 8-2,-6 4-10 3,-11 3 6-2,-6 2-1 3,-9 5 0-6,-9 1-1 7,-10 4-5-4,0 0-28 2,-18 1-8-3,-22 2-57 3,-6-7-102-4,-11-8-267 3</inkml:trace>
    </iact:actionData>
  </iact:action>
  <iact:action type="add" startTime="209826">
    <iact:property name="dataType"/>
    <iact:actionData xml:id="d89">
      <inkml:trace xmlns:inkml="http://www.w3.org/2003/InkML" xml:id="stk89" contextRef="#ctx1" brushRef="#br4">30375 13624 22 0,'0'0'207'38,"0"0"-172"-33,0 0-33-4,-134 100 6-1,91-69 18 0,2 3-19 0,-1 1-7 7,2 4-25 2,-1 7-24-3,-3 0-30 0,-3 1-53 2</inkml:trace>
    </iact:actionData>
  </iact:action>
  <iact:action type="add" startTime="210171">
    <iact:property name="dataType"/>
    <iact:actionData xml:id="d90">
      <inkml:trace xmlns:inkml="http://www.w3.org/2003/InkML" xml:id="stk90" contextRef="#ctx1" brushRef="#br4">29577 14527 126 0,'0'0'58'9,"0"0"-9"-3,-69 106-49 0,55-73-2 4,8 2-56-6,6-6 7 4</inkml:trace>
    </iact:actionData>
  </iact:action>
  <iact:action type="add" startTime="210348">
    <iact:property name="dataType"/>
    <iact:actionData xml:id="d91">
      <inkml:trace xmlns:inkml="http://www.w3.org/2003/InkML" xml:id="stk91" contextRef="#ctx1" brushRef="#br4">30146 14427 330 0,'0'0'0'7,"0"0"-41"-7,153-13 21 0,-104 13 12 1,-9 17-36 7,-11 11-18 0,-8 8 19-2,-14 12-47 3</inkml:trace>
    </iact:actionData>
  </iact:action>
  <iact:action type="add" startTime="210517">
    <iact:property name="dataType"/>
    <iact:actionData xml:id="d92">
      <inkml:trace xmlns:inkml="http://www.w3.org/2003/InkML" xml:id="stk92" contextRef="#ctx1" brushRef="#br4">30402 14729 22 0,'0'0'100'3,"-111"174"48"-3,45-79-24 0,-6-7-39 1,4-9-18-1,2-11 4 0,1-11-2 0,-5-4 9 0,1-8-42 3,0-7-3-2,4-5-26-1,8-10 6 0,10-11-2 0,13-11 14 0,6-1 8 0,3-10-26 6,6-29 7 4,2-13-11-3,2-14 0-1,7-11 1 0,6-9-8 6,2-2-13-9,0-4 15 9,21 10 2-9,11 6 2 7,7 13 1-3,1 6-1 6,4 5 12-10,-2 7-14 3,0 3 13 7,3 9-5-11,-4 7-3 8,-1 12-5-8,-2 8-10 7,-5 6 7 0,-3 8-12-2,-8 25 11-2,-1 16 0 3,-13 9 4 3,-8 12-4-4,0 9 4 5,-26 4 1-9,-17-2 3 4,-2-10 6-3,-8-9 9 6,-8-16 29-1,-4-10-9 5,-8-11 6-11,-9-16-39 5,-2-9 17-2,2-9-12 1,11-33 1-3,17-16-10 5,13-27-2 6,23-22-3-13,18-11-21 7,2-4 21-5,42 4 3 4,17 15-1 0,14 8-8 0,8 12-24 4,2 11 3-10,4 11 15 9,-6 15-10-8,3 14 2 4,-6 16 1 6,-3 16-10-10,-3 0 31 7,-7 30-25-7,-13 13 19 10,-14 11-8-7,-15 6-1-3,-18 4 7 8,-7 5-2 3,-8-2 7-12,-24 1 4 4,-8-3 29 0,0-11 0 1,1-12 12 4,-1-12-21-2,5-11 7-4,5-12-16 3,0-7 15 4,3 0 3-10,2-26-22 3,2-23-7 5,6-19-3-1,13-20 0-3,4-15 3 2,21-6-4 4,27 2-3-9,13 9 3 6,10 14 1-6,2 14-5 6,2 11-17 5,-5 12 6-12,-9 16 9 10,-8 15 1-9,-13 12 8 7,-7 4-24-7,-5 16 4 6,-5 17 14-3,-2 13 7 2,-9 6 0 4,-3 9 0-9,-9-2-3 6,0-5 9-2,-7-1 9 3,-22-4 2-7,-9-7 19 7,-6-6-16-4,-9-13 10 5,-3-10 4-8,-2-13-10 6,-6 0 10-1,10-23-17 0,6-17 2-2,8-17-6 2,16-14 6 2,12-18-16-7,12-6-6 6,0 2-5 2,37 11-1 4,20 18-1-13,12 7 3 8,15 14-2-8,9 5-31 5,-1 8 10-1,0 11-13 0,-4 8-5 6,-6 11-17-4,-6 4 3-4,-11 27 28 4,-19 13 8 1,-22 8 16 0,-17 3 10-7,-7 5 3 7,-23-1 16-1,-26 1 26 2,-9 3 17-6,-11-5-6 4,-4-9-9 1,0-12 1 4,1-18-14-10,5-12-7 8,16-7 16-8,14-14-25 4,13-25 9 4,19-23-27-8,5-15-23 8,30-20-17-5,31-7 19 6,16-1-26-10,12 9-10 5,4 17 40 6,-5 24-13-11,-13 24 23 8,-10 22 7 4,-14 9 0-12,-11 32 6 8,-7 26-2-5,-11 18 4 1,-15 10 8 8,-7 1 20-12,-8 0-6 9,-25-4 13-8,-10-3-6 4,-5-6 19 0,-6-6-22 1,-7-10-2 6,-4-7-25-12,-3-9 11 9,-5-13-14-9,-2-14 0 6,2-12 7 4,5-3-6-9,11-42 8 8,16-24-11-8,13-30-2 10,18-27-12-10,10-21 10 9,13-10 0-9,37 12-12 9,22 17-3-9,9 26 3 4,5 21 12 6,0 17-29-10,-2 12 5 8,-2 17-22-9,-5 23 35 10,-4 9-1-9,-5 37 4 4,-10 28-1 4,-11 20 11 2,-20 16-7-10,-21 9 12 8,-6 2-10-8,-15-7 10 6,-22-13 6-4,-7-12 3 2,-5-13 12 8,-1-15-2-12,-2-16 3 10,-9-15 3-10,-4-21-16-2,-3-3 7 10,6-38-20-6,7-21 12 15,17-20-9-15,18-25-8-5,17-26-19 7,3-16 13 6,36 5 0-10,23 17-8 5,15 30 15-4,7 32-6 3,4 23 5 6,-8 21-3-10,-8 18 6 9,-2 3-21-9,-8 38 17 3,-6 22-9 5,-16 16 11 3,-12 6 1-12,-17 11 2 9,-8 2 12-8,0 0 10 3,-22-2 23 7,-13-7-18-11,-3-9 14 13,-7-3-25-12,3-7 17 9,4-8-28-9,9-14-4 9,6-13-1-10,6-13 9 10,9-11-18-9,-3-8 18 6,-2 0-18-4,-5 0 3 3,-5-13-33 5,-1-8-26-10,1-6-62 7,2 0-58-7,3-4-332 5</inkml:trace>
    </iact:actionData>
  </iact:action>
  <iact:action type="add" startTime="233652">
    <iact:property name="dataType"/>
    <iact:actionData xml:id="d93">
      <inkml:trace xmlns:inkml="http://www.w3.org/2003/InkML" xml:id="stk93" contextRef="#ctx0" brushRef="#br0">18527 5901 0,'-24'0'136,"-47"0"-127,24 0-2,0 0 6,23 0-3,1 0-7,-24 0 19,23 0-10,0 0 10,1 0-8,-1 0 10,1 0-6,-1 0-5,0 0-3,1 0-7,-1 0 7,1 24 1,-1-24-8,0 47 8,24-23 3,-23-1-10,23 25 6,0-25 6,0 1-5,0-1 1,0 1 3,0 0-2,23-24-3,48 0-4,-24 0 2,48 0 6,-1 0-10,-47 0 6,1 0-7,-1 0 6,0 0 0,-23 0-6,-1-24 6,24 0 0,-23 1 2,0-24-8,-1 23 9,-23-23 2,24 0-11,-1 23 3,-23-47 7,24 24-11,-24 23 10,0 1 2,0-1-7,0 0-2,0 1 9,0-1 7,-24 24-11,-46 0-9,46 0 10,-70 0 4,23 0 0,47 0-5,-70 0-4,23 0 13,47 0-9,1 0 1,-24 0-8,23 0 8,-23 0 2,23 24-10,-23 23 3,-47 24 6,70-48 5,-23 25-1,47-1 0,0-23-1,0 23 7,23-47 4,25 0-17,46 0 5,-23-24-13,47-23 11,0-24 3,-71 24-12,0-24 7,0-23-6,-23 46 6,0 48 4,-24-23-10,-24 23 60,-23 71-49,23-48-3,1 1 2,23-1-13,-24-23 12,0 24 13,1 0-23</inkml:trace>
    </iact:actionData>
  </iact:action>
  <iact:action type="add" startTime="248436">
    <iact:property name="dataType"/>
    <iact:actionData xml:id="d94">
      <inkml:trace xmlns:inkml="http://www.w3.org/2003/InkML" xml:id="stk94" contextRef="#ctx1" brushRef="#br5">19131 5206 375 0,'0'0'132'6,"0"0"-110"3,0 0 65-1,0 0 70 0,0 0-62-3,0 0-37 3,0 0-21 0,6-36 10 0,-6 36-10 2,0 0-16-6,0 0 2 6,0 0-2-4,0 0 9 0,0 0-16 2,0 0 8 0,0 0-5 0,0 0 1-2,0 0-1 3,0 0-8-2,0 0 4 2,-4 0-10-2,-9 0 3 3,5 0-2-6,-5 0-8 4,1 0 5-2,-3 6-3 2,1-2 2 1,-6 2 0-1,5 1 5-2,1-1-3 1,2 1 4 3,1-2 0-4,3 1-4 5,-1 6 2-8,-2 2-2 5,3 9 1 0,2 2-4 0,0 3 3-1,4 1 0 1,-1 1 6 2,3 2-5-4,0 1 12 5,0 1-12-8,0 2 18 8,11-3-21-5,2-4 5-2,1-2-5 6,4-4-2-1,-2-6-3-4,1-5 5 2,-3-2-3 6,1-7-26-11,0-3-16 6,2 0 2 2,3 0-50 3,4-21-58-10,-6-10-197 4</inkml:trace>
    </iact:actionData>
  </iact:action>
  <iact:action type="add" startTime="249148">
    <iact:property name="dataType"/>
    <iact:actionData xml:id="d95">
      <inkml:trace xmlns:inkml="http://www.w3.org/2003/InkML" xml:id="stk95" contextRef="#ctx1" brushRef="#br5">19509 5140 791 0,'0'0'28'8,"0"0"17"-2,0 0 63 2,0 0-41 0,0 0-37 2,0 0-23-6,-7 0 16 9,7 0-17-10,-2 5 18 5,-2 2 3-1,-3 11 5 0,-1 5-18 3,-4 6 15-2,-1 7-14-2,1 5 18 0,-1 3-17 4,1 4 8-3,-2-1-5-1,4-1-10 1,-1-5 8 2,3-7-16 3,2-6-1-8,2-7 0 4,0-11 0 0,4-3-3 4,0-6-19-10,0-1-30 4,0 0-50 1,0 0-50 1,0-16-140-2</inkml:trace>
    </iact:actionData>
  </iact:action>
  <iact:action type="add" startTime="249555">
    <iact:property name="dataType"/>
    <iact:actionData xml:id="d96">
      <inkml:trace xmlns:inkml="http://www.w3.org/2003/InkML" xml:id="stk96" contextRef="#ctx1" brushRef="#br5">19735 5492 147 0,'0'0'626'4,"0"0"-618"-3,0 0 51 9,0 0 52-4,0 0-32 0,0 0-54 2,2 0-2 0,-2 0-6 1,0 10 16-4,0 16 17 4,0 12 6-2,0 6-9 2,-24 3-33-4,-5-1-11 7,-3-2-3-8,2-4-39 4,2-6-103-2,8-16-35 2,0-18-188 0</inkml:trace>
    </iact:actionData>
  </iact:action>
  <iact:action type="add" startTime="249998">
    <iact:property name="dataType"/>
    <iact:actionData xml:id="d97">
      <inkml:trace xmlns:inkml="http://www.w3.org/2003/InkML" xml:id="stk97" contextRef="#ctx1" brushRef="#br5">20190 5098 607 0,'0'0'96'6,"0"0"-92"0,0 0 100 4,0 0-46-3,0 0-27-2,0 0-23 3,-23 0 23 0,15 8 0 0,-1 6 20-2,1 3-11 4,0 3 20-2,-1 4-11 2,-2 2-15-8,3 3-2 6,0 3-14 1,1 2-1 0,7 4-17-5,0 1 16 4,0 7-16 1,3-3 6-2,12-2-5 1,3-2-1-1,7-12 0 4,1-4-10-5,-1-6-8 5,3-11-26-9,-2-6 0 6,0 0 4 1,0-6 38-3,-1-16 3 4,-3-5-2-3,-4-5-10 4,-2 0 11-9,-4-3 4 5,-5-4-4 2,-3 0 19 0,-4-5-10-6,0 3 10 5,0 1-18 3,-11 5 10-2,-6 5-7-4,-6 2 3 1,-5 4-7 5,2 4-16-7,-6 6 13 4,5 7-45 5,-3 7-6-11,3 0-62 8,-2 22-82-7,1 5-291 7</inkml:trace>
    </iact:actionData>
  </iact:action>
  <iact:action type="add" startTime="250681">
    <iact:property name="dataType"/>
    <iact:actionData xml:id="d98">
      <inkml:trace xmlns:inkml="http://www.w3.org/2003/InkML" xml:id="stk98" contextRef="#ctx1" brushRef="#br5">20556 5015 123 0,'0'0'459'7,"0"0"-409"-1,0 0 44 4,0 0 24-6,0 0-38 4,0 0-42-2,5-4 15 2,-2 1-7 0,-2 0 41 0,3 1-30 0,-1 2 1-2,-2 0-14 4,2 0-22-4,1 0-1 0,2 0-21 2,5 0 11 1,6 0-9-2,2 0 4 0,4 0-4 2,0 0-3-3,4 5 1 3,-2 0 0-4,0 1-1 7,1 1 3-7,-1-1-7 11,-4 4 10-14,0-1-10 4,-2 2 9-1,-5 0-8 3,1 1 1 0,0-2 3-2,-2-2-1 5,-1 3 2-6,1 3-7 2,-1 2 10 3,-1 2-12-5,-3 3 16 3,1 0-14 1,-5 4 12-2,0-1-12-1,-3 1 6 6,2-1 0-10,-3-1 1 9,0 0 3-4,0 3-4 5,0-3 5-9,0 7 2 3,0 0-3 5,0 0 1-3,-7 3-4-3,2-5 10 1,-4-2-6 5,3-7 0-1,1-7 0-6,1-4-3 0,4-3-3 4,-1-5 5 0,1 0 0-2,0 0-4 4,0 0-4-4,0 0-19 4,-3 0-47-5,-5 0-138 6,-3 0-256-7</inkml:trace>
    </iact:actionData>
  </iact:action>
  <iact:action type="add" startTime="253722">
    <iact:property name="dataType"/>
    <iact:actionData xml:id="d99">
      <inkml:trace xmlns:inkml="http://www.w3.org/2003/InkML" xml:id="stk99" contextRef="#ctx1" brushRef="#br5">19469 5247 356 0,'0'0'12'8,"0"0"-9"1,0 0 53-2,0 0 18 0,0 0-28 1,0 0 7-1,0 0 28 3,0 0-5-6,0 0 6 4,0-2-13 0,0 2-27 0,0-2 2-2,0 2-20 4,0-1 2-3,0 1-11 3,-3-3-13-7,-7 1 3 5,-1 2-5 0,-1-1 7 0,-2-3-7 0,0 1 6 0,0 3-3-1,2-3 4 0,-1 3-5 0,5 0 6 1,-2 0-7 2,5 0 0-5,-2 0-1 1,-1 0-3 5,-2 3 3-6,-1 5 0 4,1 5 2-2,-1-3 0 1,0 1 1-2,3-1 3 5,-2-3-2-7,-1 1-1 3,3 0 4 4,-1 0 0-2,2-3 1-5,2 0 7 3,2 3-15 2,2 0 3-2,-2-1 5-1,-1 4-11 1,2 1 6 2,0-1-4-2,0 1 2-1,-2-3-1 2,1 2 3 2,2 0 0-3,-2 0 5-1,2-1-5 4,1 2 7-5,0-3-7 4,0 1 7-4,0 1-7 3,0 0 0 0,0-1-3 0,0 1 4-1,0-2-3 0,0-1 4 3,0 4-6-1,0-3 9 0,0 0-11-6,1-1 6 4,3 2-6 1,3-3-1-2,-3-1 3 3,2-1-3-2,2 0 3 2,3 0 1-2,-2-3-5 2,3-1 3-4,1-1 2 4,2 0 0-3,1 0 0 1,4 0 0 1,0 0-4 0,1-11-1 4,0-1 3-9,0 4-7 6,-5-5 7 0,2 6 4-6,-5 0-11 7,-4 0 6 1,-2 7 3-8,-1-4-6 5,-2-1 3-2,-1-1 2 2,-2-4 2 2,5-5 3-6,-2-4-3 7,0-2 4-5,0-1-3 4,-3-2-1-7,2 2-1 6,-3 1 0 3,0 3 0-9,0-2 0 7,0 6-3 4,0 0 9-11,0 0-7 4,0 3 5-1,-7 1 15 0,-1 0-14 0,1 0 10 2,-1 2-12-2,2 3 6 3,-2-1-9-2,-3 1 1 1,1-3 1-2,-5 3-2 4,3-1 5-4,-5 2-3 5,0 0 12-8,1 1-9 5,-2 0-5 1,4 1 2 0,2 2 4-4,-1 0 3 2,2 0-7 3,3 0 2-4,1 0-2 0,1 0-2 3,-1 0 5 0,3 0-8-3,0 0 6 0,0 8-3 2,0 4 0 1,-2 1 2-1,-1 2-2 0,0 1 2 0,2-3-3-3,-3 2 7 6,-1-2-8-6,2-4 4 7,-1 0-1-9,3 1-1 6,0-4 3-4,1-1 2 4,1 0-5-1,3 2 0 0,0 2 2-4,0 5-3 5,0-1 2-2,0 4-2 1,0 0 6-2,0-1-4 6,0 3-1-8,3-3-6 5,3-3 2-3,-2-4 8 5,0-3-10-2,-1-4 0-5,-2-2 1 1,3 0-38 3,3 0-49 0,2-6-60 0,3-20-73-1,-1-10-542 2</inkml:trace>
    </iact:actionData>
  </iact:action>
  <iact:action type="add" startTime="255484">
    <iact:property name="dataType"/>
    <iact:actionData xml:id="d100">
      <inkml:trace xmlns:inkml="http://www.w3.org/2003/InkML" xml:id="stk100" contextRef="#ctx1" brushRef="#br5">20048 5432 467 0,'0'0'115'6,"0"0"-108"-4,0 0 89 6,0 0 36 2,0 0-69-3,0 0-21-1,-3 1 2 1,3-1-4 3,0 0 6-4,0 0-12 0,0 0 25 4,0 0-30-3,0 0 1 0,0 0-21-1,0 0 7 2,0-3-7 0,0-9 0 1,9-9 4-4,3 0-9 4,5-4-1-2,1-4-3 1,-2-1 12-2,2-4-9 2,-1-2-6 1,1 0 7-2,-9 5-5 6,2 6 1-10,-6 6 0 7,-4 6 8-3,2 6-4-4,-2 3 29 6,-1 2-17-2,0 2 10 1,0-2-24-1,0 2 9 3,0 0-11-5,0-2 0 4,0 2 2-4,0 0 6 6,0 0-10-6,0 0 4 4,0 0 15-4,0 0-16 3,0 0 4 2,0 0-2-6,0 0-6 5,0 0-1-2,0 0-3 4,0 0 6-6,0 4-6 1,0 12 1 3,8 13 12 2,2 11-6 0,-4 7 3-8,1 7-1 7,-2 2-2-7,-1 6 0 6,-1-2 0 1,1-1 6-5,0-5-10 2,0-6 8 5,1-6-1-9,-1-6 4 3,0-8-12 2,0-3 8-1,0-9-3 3,-2-8 0-1,0-5-5-4,1-3 5 3,-2 0-8-4,2 0 8 4,-1 0-8 0,0-8 6 0,-2-18 4-2,0-13 0 3,0-17-2-2,0-8-4 6,0-5 4-11,-8 1-1 7,-3 1-3 1,-1 11 8 2,1 9-2-9,2 8 4 6,4 9-8-6,1 11 6 5,-1 2-3 5,-2 6 6-10,6 6-5 6,1 2 8-5,-3-1-9 7,3 1 4-8,0 2-2 5,0 1 1 0,0 0 1-2,-2 0-10 3,2 0 3-2,0 0-12 2,0 22 3-4,0 16 11 7,0 13-6-5,0 11 12 5,6-1-6-9,-1-6 1 6,2-9 1-5,-3-9 4 5,0-12-6-1,-3-10 0 0,-1-8 0 4,3-7-7-10,-2 0 10 2,-1 0-7 4,3 0-2 0,-3-17 3 0,0-17 2-2,0-13 1 3,0-13-9-2,-7 4 7 3,-5 1 0-5,-3 8 1 3,2 12 0 2,5 11 1 3,4 7 6-12,2 12-4 10,0 2 18-9,0 3-18 7,-1 0 9-3,3 0-10 1,0 0-2 2,0 2 0-2,0 18-10-1,0 12 11 4,16 9 4-4,-3 3 19 6,1 2-22-9,-4-2 12 6,2 0-9 2,-3-4 5-7,-2-6 1 2,-2-3-9 6,-1-8 1-9,3-4-1 5,-3-5-2-1,3-5-30 0,-3 1-20 3,2-3-93-4,1-1-113 1,-3-2-306 0</inkml:trace>
    </iact:actionData>
  </iact:action>
  <iact:action type="add" startTime="256730">
    <iact:property name="dataType"/>
    <iact:actionData xml:id="d101">
      <inkml:trace xmlns:inkml="http://www.w3.org/2003/InkML" xml:id="stk101" contextRef="#ctx1" brushRef="#br5">20218 5652 553 0,'0'0'141'9,"0"0"-140"-2,0 0 101 3,0 0 38-6,0 0-64 4,0 0-18 0,-10-4 3 1,10 4 5-3,0 0-20 1,0 0 1 2,0 0-15-3,0 0-14 4,0 0-5-5,0 0-12 8,23 0 4-12,7 0 4 7,9 0-10 0,2 0 5 0,3 0-8 1,1 0-3-1,-4 0-8 1,-3 0-8-1,-7 0-4-6,-6 0 15 6,-10 0-19 0,-9 0 18 1,-1 0-17-4,-5 0 23 4,0 0-5-2,0 0 9 2,-13 0-12-4,-14-2-16 4,-7 2 17 1,-9 0 5 2,-8 0 9-10,-3 15 13 4,-1 5 13 1,5 1-14-1,4 0 40 5,7-2-30-2,8-4 3-3,8 0-2 0,8-5-15 6,7-6 14-10,7-3-21 6,1-1 3 2,0 0 3-6,0 0-14 5,0 0 5-2,0 0 0 2,4 0-10-4,12-5 12 4,11-7 14-1,11-1-9-1,7-2 3 3,4-4-5 2,1-1-1-9,-1 2 3 4,-2 0-10-1,-10 4-10 1,-9 5-6 6,-12 4-1-10,-8 0-11 3,-8 5 25 1,0 0 5 1,0 0 1 0,0 0 4 1,-20 2-2-3,-15 14 2 1,-6 2 1 4,-5 5-2-5,-1-3 3 13,4-1 10-13,3-4 0-6,8-2 0 8,5-3 2-5,10-4 10 8,9-4-15-7,6-2 14 5,2 0-25-4,0 0-6 5,0 0 2-4,0 0-9 2,14 0 4-2,18 0 5 2,14-11 3 1,13-5 2-2,7 3-2 6,-1-2-17-11,-5 3-4 9,-10 4-8-8,-14 3 6 8,-17 2 11-1,-9 1-5-6,-8 2 18 0,-2 0 0 4,0 0 28 0,0 0-14 0,-16 0 22 0,-6 0-32-2,5 0 11 5,9 0 11-4,4 0-4-3,4 0-22 5,0 0-2-2,0 0-10-1,0 0-107 2,-9-10-182 1</inkml:trace>
    </iact:actionData>
  </iact:action>
  <iact:action type="add" startTime="258083">
    <iact:property name="dataType"/>
    <iact:actionData xml:id="d102">
      <inkml:trace xmlns:inkml="http://www.w3.org/2003/InkML" xml:id="stk102" contextRef="#ctx1" brushRef="#br5">19531 5258 489 0,'0'0'26'8,"0"0"20"-3,0 0 64 4,0 0-40-4,0 0-30 3,0 0 9 1,0-11-8-3,0 11 5 4,0 0-6-2,0 0 7-5,0 0-12 5,0 0-4 1,0 0-8-2,0 0-13-1,0 0 9 2,-6 0-12 0,-2 0-5 0,-3 0 3 0,1 0-5-1,-2 3 1 0,-3 3-1 4,2 1-2-6,2-4 2 1,1 2 0 2,2-2 3 0,0 1-5-1,1-1 6 0,0 2-5 2,-1 1 6-2,2 1-10 4,-2-1 4-8,0 2 1 5,-4 0 4 0,3-2 4 0,-1 1 15-2,2 0-21 2,4 0 14 1,-2 0-11-1,2-1 3 3,0 1-7-8,-3 1 1 8,1-1-1-4,-1 1 1-4,3 1 1 5,0-1-2 1,0-1 7-3,1-2-8 3,2 3 11 3,-2-3-11-9,2 3 8 3,-2 0-7 1,2 0 2 1,-2-1-2 0,1 3 5 0,0 0-3-2,0-2-1 4,2 4-1-1,0-3 4-4,0 1-5 4,0 0 3-2,0-4-6 3,0 3 1-4,0 4 2-2,0 1 0 5,9 1 4-2,-1 0-8 1,3 1 12-2,-3-3-8 6,1-1 0-1,0-4-1-6,0 0-6 3,-1-3 7-3,0-2-10 0,2-1-8 3,-2 0-2-1,0-2 20 0,1 1 2 4,-1-1-1-6,0 0 4 4,1 0-4-4,-1 0 2 9,3 0-3-14,1-8 0 9,5-7-1-2,0-1 2 1,-2 1-10 0,-1-1 21 2,-2 4-16-4,-4-2 4 1,1 1-2 7,-1 2-1-11,-1-3 0 6,-3-1 2-6,3-2 2 7,-3-3-5-5,-3-1 1 3,-1-6-3 0,0 0 9-1,0-4-4 2,0 3 2 1,-5 0 8-5,-10 6-3 2,0 2 14 6,1 3 0-10,3 7-12 3,1 2 17 8,2 3-18-12,-3 2 8 9,2-3-14-9,-2 2 1 8,2-2 1-4,0 2-5 5,2-1 2-7,-1-1 0 7,0 2-1-9,1 1-4 7,-1 0-5 0,2 1-33-3,-1 2-29 3,-1 0-48-4,-5 0-148 4,1 5-325-2</inkml:trace>
    </iact:actionData>
  </iact:action>
  <iact:action type="add" startTime="260188">
    <iact:property name="dataType"/>
    <iact:actionData xml:id="d103">
      <inkml:trace xmlns:inkml="http://www.w3.org/2003/InkML" xml:id="stk103" contextRef="#ctx1" brushRef="#br5">24549 4576 998 0,'0'0'12'10,"0"0"-6"-6,0 0 34 4,0 0 50 1,0 0-37-3,0 0-45 1,-1 12-8 2,1-4 5-2,5 3 8 3,12 1-8-5,0 1 28 5,2-2-23-5,2-1 7 3,4-2-6 0,2-1 1-2,5 0 5 3,4-1-12-3,4-6-1 4,2 0 1-5,7 0-8 8,3 0 3-7,4-2-13 4,-2-2-14-8,2 4 7 5,-7 0 5 2,-3 0 7 1,-3 0 5-4,-9 0 6 0,2 0-2 6,-2 0 3-10,0-7-8 5,-1-3 8 5,-4-3-4 0,-1 1 1-10,-9 5-1 5,-9 0 19-1,-6 7-11 2,-4 0 18-2,0 0-12 2,0 0 3 3,0 0-15-9,0 0-2 6,0 0-39 0,0 0-64 0,-1 0-169-1,-20 7-598 1</inkml:trace>
    </iact:actionData>
  </iact:action>
  <iact:action type="add" startTime="261598">
    <iact:property name="dataType"/>
    <iact:actionData xml:id="d104">
      <inkml:trace xmlns:inkml="http://www.w3.org/2003/InkML" xml:id="stk104" contextRef="#ctx1" brushRef="#br5">11925 7700 624 0,'0'0'58'9,"0"0"-32"-3,0 0 35 1,0 0 13 1,0 0-40-1,0 0-33 2,-7-5 2-1,18 5 2 2,10 2 0-8,2 6 9 8,6 8-2-4,3-3 11 2,1 1-20 0,3-1 10-2,0-7-11 2,2 1 7 0,6-7-8 0,2 0 2-2,6-4 1 5,5-20 3-3,-3-4-9 4,5-7 7-10,-6 3-5 5,-5 1 5 6,-6 8-8-10,-11 5 3 9,-7 10 0-10,-10 4 0 9,-3 4 2-8,-2 0 3 4,3 0-2 0,3 7 8 1,3 14 1 1,7 4 19-3,2 1-14 6,5-3 4-9,4 1-12 8,1-5-8-8,5-6 2 10,5-6-1-6,3-7-1-3,2 0 5 4,13-6-10 0,3-18 4 4,5-6-3-9,-2-8-8 7,-3 1 7-7,-14 4 0 7,-10 5 0 0,-15 12 1-4,-10 10-1 2,-11 6 2 4,-5 0 4-9,-3 0-1 0,0 0 5 5,2 0-7 0,6 0 3 3,8 4 1-8,5 5-2 8,10 2 1-5,3-3 13 2,15-1-14 3,11-1 16-8,10-6-5 7,6 0-12 2,1 0-1-9,-1-6 0 4,-5-9-13 5,-10-4-5-9,-6 0 18 6,-11 3-6-6,-15 2 6 5,-9 6 2 5,-12 4 3-10,-7 4 0 6,-1 0 0-4,0 0 6 3,0 0 12-2,0 0 6 4,0 0-8-4,0 0 12 4,0 0-17-6,0 0 9 4,0 0-15 0,0 0 7-1,0 0-15 3,0 0-1-5,0 0 0 4,0 0-11-2,0 0 0 3,0 0-54-6,0 0-51 4,0 13-49-2,0 2-195 2</inkml:trace>
    </iact:actionData>
  </iact:action>
  <iact:action type="add" startTime="264102">
    <iact:property name="dataType"/>
    <iact:actionData xml:id="d105">
      <inkml:trace xmlns:inkml="http://www.w3.org/2003/InkML" xml:id="stk105" contextRef="#ctx1" brushRef="#br5">13443 5608 488 0,'0'0'179'9,"0"0"-145"-2,0 0 10 2,0 0 72-2,0 0-59 1,0 0-30-1,0 0-27-1,0-13-14 1,0 13 13 1,0 0 2 1,0 5 18-2,3 5-16 2,3 1 24-4,1 7-14 5,1 0 15-4,0 5-19 0,0 0 0 4,1 4-2-3,-1 2-6 0,0-5-1-1,-1-3 8 3,-1-6-2-1,1-5-3 1,-6-7-6-2,2-3 2-1,-2 0-1 1,3 0 2-1,7-9 4 2,5-19 18 0,2-8-16 0,5-4 2 1,1 2-8 5,1 9-13-12,2 2-35 8,2 4-61-7,-4 3-116 4,-8 4-415 6</inkml:trace>
    </iact:actionData>
  </iact:action>
  <iact:action type="add" startTime="266661">
    <iact:property name="dataType"/>
    <iact:actionData xml:id="d106">
      <inkml:trace xmlns:inkml="http://www.w3.org/2003/InkML" xml:id="stk106" contextRef="#ctx1" brushRef="#br5">11240 11197 282 0,'0'0'168'7,"0"0"-160"0,0 0 68 1,0 0 3 1,0 0-18-3,0 0-31 0,-30-10 14 2,26 10-13 0,-3-2-6 1,0 2 6-4,3 0-11 8,-2 0 8-10,4 0-17 6,0 0 17-2,2 0-14-1,0 0 1 4,-3 0-14-3,3 0 1 0,-1 0-2-1,-3 0 3 4,0 0 0-2,0 0 0 0,-1 2 6-4,-1 3-6 4,1-1 7 0,4 0-8-2,-6-2 3 2,7 3-4 0,-4-2 1 3,4 2-4-6,0 0 12 3,-3-2-15-1,2 4 11 2,-2 0-2-5,3 1-2 4,-1 0 0 0,-2 1 1 0,1-2-2 0,0 1-1-2,0 0 4 3,0 0 1-2,0-1-1-1,-1-2 7 3,2 1-11-2,-2-1 11 1,2 3-10-2,1-1 7 4,0 4-7-4,0-2-1 2,0 0 0-1,0 1 6 3,0-2-11-5,0 1 10 4,0-1-3-4,0 3 2 3,0-2-3 0,0-1 1 0,0 5-2 0,0-2 6-1,0-1-4 2,0-2 5-2,0 0-7-2,0-1 3 4,0 0-3-2,0-1 3 2,0 2 0-4,1 0-3 3,6-1 0 1,-1 3-1-1,2 0-2-3,-1-4 5 6,1 5-4-6,1-6 4 8,-3 1-3-12,0 0 6 7,2 0-8 1,-1-1 5-2,1-1-4 3,1-1 0-6,-1 0-2 6,0-3 2-3,3 5-5 2,-1-3 4-5,5-1 3 4,-2 2 9 0,2-3-3-2,-3 0-12 3,2 0 7-2,-3 0-2 2,2 0 2-3,-5 0-1 2,0 0 0-1,-1-6 4 2,-1-2-11-4,1 1 13 3,-2-4-7 1,4-1 2-1,-3 1 0-1,-1-2-1-1,7 3-1 4,-5 0 0-4,1 0-1 4,-2 2 0-5,-2-1 4 2,0-2-8 1,0-1 12-2,0 0-11 3,1 1 5-2,-3 0 0 2,0-3-4-2,0-1 4 3,-2 1 0-6,0 0 5 6,0 1-8-5,0-1 10 2,0 4-10 3,0-2 9-4,0 1-5 2,-4 0 0-1,-4-1-1 3,1 1 3-3,-3 4-2 2,2-3-1-5,0 2 6 10,0 3 6-12,-4 1-11 5,1-2 10 7,-1 3-8-11,0-5 0 6,-2 3-3-6,-2-2 0 24,0 1 0-24,1-2 3-3,1 6-3 0,-1-4 3 7,4 1 6 6,1 3-3-10,-1-3 6 7,3 4-7-6,2-1 6 7,-1 2-7-6,0-2-4 6,-1 2 10-7,0 0-7 3,-1 0 12 1,0-3-10-2,-2 3 6 3,2 0-10-2,1-3 12 5,1 3-4-10,1-2-2 9,2 2 1-6,-3 0-8 3,2 0 8-2,2 0-6 2,2 0 1 0,-2 0 1 1,2 0-4-3,-4 0 0 1,5 0 0 6,-2 0 3-10,2 0-1 7,-2 0 3-6,2 0-1 4,-2 0-1 1,2 0 3-4,0 0-11 4,0 0 12-2,0 0-14 3,0 0 5-6,0 0-2 7,0 0-7-6,0 0-43 3,0 0-58-2,0 0-22 2,0 2-57 0,0 4-177 0</inkml:trace>
    </iact:actionData>
  </iact:action>
  <iact:action type="add" startTime="271032">
    <iact:property name="dataType"/>
    <iact:actionData xml:id="d107">
      <inkml:trace xmlns:inkml="http://www.w3.org/2003/InkML" xml:id="stk107" contextRef="#ctx1" brushRef="#br5">7020 6097 579 0,'0'0'255'8,"0"0"-238"0,0 0 38-2,0 0 26 5,0 0-47-6,0 0-22 5,0 0-10-6,-17 0-4 4,21-5 1 2,12 0 1 1,4-1 0-10,8-1 2 7,1 0-5 1,4 1-62-1,3 4-41-1,-4 2-113-1,-7 0-173 4</inkml:trace>
    </iact:actionData>
  </iact:action>
  <iact:action type="add" startTime="271304">
    <iact:property name="dataType"/>
    <iact:actionData xml:id="d108">
      <inkml:trace xmlns:inkml="http://www.w3.org/2003/InkML" xml:id="stk108" contextRef="#ctx1" brushRef="#br5">7056 6449 486 0,'0'0'335'0,"0"0"-328"0,0 0 62 1,0 0-8-1,0 0-45 0,0 0-11 0,32-67-10 8,5 46-5-1,13 3-63 5,2-4-118-10,-3 1-172 4</inkml:trace>
    </iact:actionData>
  </iact:action>
  <iact:action type="add" startTime="271478">
    <iact:property name="dataType"/>
    <iact:actionData xml:id="d109">
      <inkml:trace xmlns:inkml="http://www.w3.org/2003/InkML" xml:id="stk109" contextRef="#ctx1" brushRef="#br5">7523 6179 658 0,'0'0'13'4,"0"0"-13"4,0 0 22 2,15-114-20-5,-2 73 4 5,2-2-4-4,-7 4 4 4,-3 6-3-7,-5 4 50 5,0 9 20 0,0 2-5 0,0 5-29-2,0 3-2 2,0 5-10 0,0 0-8 0,0 4 12 0,0 1-20-2,0 0 8 2,0 0-8 0,0 0-11-2,0 6-18 2,0 19 10 0,9 9 8 2,6 9 1-6,2 4 2 6,2 4-3-4,-5 2-20 4,-1-1-51-5,-6 1-7 7,-7-8-55-9,0-6 12 5,0-10 35 1,-9-9 75-1,-3-7 11-2,4-8 37 2,-1-5 52 0,2 0 32-3,7 0-23 5,0 0-30-4,0 0-22 0,0 0-30 3,0 0 4-1,17-10-12-1,11 0 14-1,13-8 18 6,3-3-29-6,5 1-11 6,-1-2-41-9,-2 0-66 7,-12 4-163-6</inkml:trace>
    </iact:actionData>
  </iact:action>
  <iact:action type="add" startTime="273394">
    <iact:property name="dataType"/>
    <iact:actionData xml:id="d110">
      <inkml:trace xmlns:inkml="http://www.w3.org/2003/InkML" xml:id="stk110" contextRef="#ctx1" brushRef="#br5">6747 7674 753 0,'0'0'119'8,"0"0"-116"0,0 0 6 0,0 0 89-2,0 0-38 2,0 0-34 2,0 0-14-4,0 0-3 0,0 0-8 4,9 0-1-4,10 0 9 4,2 0-7-6,4 0 3 4,2 0-2 0,2 0-6 0,7-5-30 0,-2-8 13-1,-3-2-13 3,-6 0-1-3,-4 2 14-3,-4 2 6 5,-6 6 12 0,-3 3 4 0,-8-1 12-6,4 3 5 7,-4 0 21-2,0 0-19-2,0 0-2 0,8 0 4 5,-1 0-4-4,6 0 16 2,3 0-21-6,5 0 26 5,3 0-20 0,1 0 5 1,2 0-19-1,-2 0-1 1,0 0-3-3,0 0-4 0,-2 5-10 5,1 8-30-8,-3 3-67 7,-5 6-82-1,-7 2-279-6</inkml:trace>
    </iact:actionData>
  </iact:action>
  <iact:action type="add" startTime="275601">
    <iact:property name="dataType"/>
    <iact:actionData xml:id="d111">
      <inkml:trace xmlns:inkml="http://www.w3.org/2003/InkML" xml:id="stk111" contextRef="#ctx1" brushRef="#br5">7595 13860 456 0,'0'0'73'7,"0"0"-3"1,0 0 67 0,0 0-62 2,0 0-24-6,0 0-35 2,0-10 8 3,0 10 3-2,0-1-7 3,0 1 4-6,0-1-10 5,0 1 17-2,0 0-20 2,0 0 11-2,0 0-14 3,-3 0 6-6,2 0-13 8,-2 0-1-10,2 0 7 6,1 0-4 0,0 0 7 0,-3 0-4 2,3 0 17-6,0 0-16 6,-1 0 2-4,-2 0-6 3,2 0-2-4,-4 0 3 3,1 0-2 0,1 2-2-2,-1 3 6 3,0 0 0-1,0 1-4 1,0 2 8-5,4-1-9 4,-4 1-2 3,1 1 4-6,2 0-3 1,1 3 0 2,-3-1 2 2,1 1-5-3,2 2 8 0,0 2-2-1,0 1 0 4,0-1-2-2,-2 0 2-4,2-2-3 5,-2 0 0-2,2-1 1 2,0 1-4 5,0-1 6-11,0 3-10 3,0-3 14 2,0 0-6-4,0-1 0 8,0-1-2-8,0 3 2 5,6 0-3-4,1-1 1 3,-3-2 1 0,4 0-1 1,-4-2 4-2,0-1-5 0,3 2 8 5,-1 1-9-9,2 3 5 3,1-3-4 3,2 2 2 0,-3-2-1-3,4 0-2 0,1 0-2 3,-2-5 3-1,-1 2 2 1,1-4-7-3,-3-1 4 4,4 2-3-6,1-4-17 4,-1 1-2-2,1 0 23 3,2-2-1 3,1 0-1-9,4 0-5 6,-4 0 0-1,5-5 8-1,-1-7-1-1,-2-2-3 0,4 0 3 5,-4-2-6 2,-2 2 3-11,-1 1 1 4,-4-1-7 4,-1 3 11-6,1-2-10 5,-5-1 9-3,2 0-13 1,-1-4 13 1,-3 0-9 0,-4-6 10-1,0 0-1 1,0-1-6 2,0 1 5-2,0-1 4-3,0 1-5 2,-4-2 7 3,-7 3 0-4,-2-3-2 5,0 0 3-9,-3 4 1 7,-3-2-3 2,1 3 17-9,-1 3-13 9,-1 0 21 3,2 5-13-11,2 1 11 5,-4 4-13-4,1 3 26 4,1 4-29-2,-5 1 8 0,3 0-9 5,2 0-4-5,-1 0 12 1,4 0-14 6,1 0 8-10,-3 0-8 7,-2 0-6 1,-2-3-1-6,-2 3-21 3,-6-2-33-5,-3-1-15 7,3-5-33-7,4-9-70 7,8-4-214 0</inkml:trace>
    </iact:actionData>
  </iact:action>
  <iact:action type="add" startTime="277117">
    <iact:property name="dataType"/>
    <iact:actionData xml:id="d112">
      <inkml:trace xmlns:inkml="http://www.w3.org/2003/InkML" xml:id="stk112" contextRef="#ctx1" brushRef="#br5">7337 11202 901 0,'0'0'50'5,"0"0"16"6,0 0 71-6,0 0-59 1,0 0-37 2,0 0-40 0,-6-10-1 0,6 10-11-2,0 0-6 3,0 0 6-1,8 0-7 2,6 17 16-7,1 4 2 5,2 3-2 0,-2 1 4 0,-2-1-4-2,-4-3 2 2,-2-6-5 0,2-5 5 1,-5-7-8-2,-2-1 7-1,0-2-13 4,-2 0 13-4,3 0-13 0,-2 0 11 2,2 0-11 0,1-3 4 1,4-17 10-3,0-6 5 5,2-7 1-7,1-5-5 7,4 1 5-8,-1 6-6 5,1 2-22 0,2 4-57 2,7 5-63-5,-6 2-187 3</inkml:trace>
    </iact:actionData>
  </iact:action>
  <iact:action type="add" startTime="278060">
    <iact:property name="dataType"/>
    <iact:actionData xml:id="d113">
      <inkml:trace xmlns:inkml="http://www.w3.org/2003/InkML" xml:id="stk113" contextRef="#ctx1" brushRef="#br5">10315 13866 606 0,'0'0'311'11,"0"0"-303"-8,0 0 38 8,0 0 48-6,0 0-48 5,0 0-36-6,-8-11-3 4,8 11 9 0,0 0-11 0,0 0 14-2,0 0-13 2,0 0 10 3,0 0-7-6,0 0-6 3,0 0-5-2,4 5 6 3,7 5-2-1,-3 4 3 0,8 0-3-3,-2 3-1 3,1 1 0 0,-3-1-1-2,1-3 0 3,-5-1 0-2,-1-3 2 2,1-2-5-4,-6-7 9 7,2 2-10-8,-2-3 13 7,0 0-13-8,1 0 4 5,-3 0-1 2,1 0-5-2,2 0-3-2,1-10 6 0,4-15 6 3,0-5 11-1,12-7-8-2,-2-5 0 2,1 1-6-1,6 0-3 6,-1 2-12-11,-1 5-17 23,-5 2-51-22,-3 3-54-3,-11 6-204 1</inkml:trace>
    </iact:actionData>
  </iact:action>
  <iact:action type="add" startTime="280941">
    <iact:property name="dataType"/>
    <iact:actionData xml:id="d114">
      <inkml:trace xmlns:inkml="http://www.w3.org/2003/InkML" xml:id="stk114" contextRef="#ctx1" brushRef="#br5">18798 7237 563 0,'0'0'270'7,"0"0"-264"-1,0 0 30 2,0 0 72 0,0 0-29 0,0 0-3-1,-14-7-32 0,14 7-6 2,0 0-6-2,0 0 1 2,0 0-13-4,0 0 4 8,0 0-12-10,0 0-2 3,0 0-9 4,0 0 7-4,0 6-2 3,0 5-5-4,7 0 6 5,1-1-4-4,1-2-6 3,3-4 2-4,3 1 1 3,3-4-1 0,8 1-1 0,-1 0-4-1,0-2 3 0,0 0-2 7,-5 0 5-9,-4 0 0 6,-3 0-7-9,-1 0 4 4,3 0-2 5,2 0-6-8,2 0 4 8,-1-10 5-2,-1 2-1-3,-2-1 6 0,-4 4-2 5,-5 4 7-8,-2 1-10 7,0 0 4-6,-1 0-2 4,1 0 2 0,5 5 2 0,11 10 7 3,-1 2-11-8,-2 0 23 8,-3-3-23-4,-3-5 8 5,0-1-6-10,-2-3-4 7,2 1 2-4,2 1 0 1,-2 1 0 2,1-3 6 0,2 3-11 2,1-4 8-2,2-3-6-1,4-1-1-2,8 0 3 4,7-5-8 0,7-16 6-5,-2-2 1 5,1 3 2-1,-9 2-1 2,-3 7 4-7,-13 3-4 7,-9 8 6 0,-7 0-10-7,-1 0 9 4,0 0-4 4,0 0 0-6,0 0 1 1,3 0 1 2,6 13 1 0,3 1 12 1,0 0-11-4,5-3 17 5,2-1-20-3,5-5 0 2,6-2-1 0,6-3 0-6,4 0-1 6,6 0 2-1,-2 0-4-2,-1-5 7 1,-8 2-13 4,-8-2 18-5,-6 5-15 5,-10 0 9-8,-3 0-5 7,-3 0 2-5,-3 0 0 1,-2 0-1 3,5 0 4 0,-1 0-10 0,8 0 14-6,6 0-10 8,13-1 8-4,-1-1-5 5,10 2 0-9,0 0 0 4,6 0-1-1,6 0-5 3,4 0 2 4,0 0 3-10,-2 0-3 6,-1 0 1 3,-9-5-4-8,-7-2 12 2,-9 4-8-2,-7 1 3 6,-9 2 0 2,-5-2-2-9,-3 2 6 3,-2 0-11 2,2-2 15-1,4-2-9 2,10-1 6-1,11-5-8 4,11-4 3-9,7 0 0 9,9-3-1-9,4 0 1 4,1-1-3-1,-3 7 7 2,-9 3-10 7,-6 8 12-12,-13 0-9 9,-8 0 5-10,-8 0-4 8,-7 0 1-8,-1 0 1 4,0 0 5 3,-1 3-5-2,3 0 4 2,0 4 4-4,0-4-8 5,5 3 5-4,4 1-8 6,6 1 3-10,9 1-1 6,4 0 1 1,1-1 0-1,3 2 0-2,-1-5 0 1,1 2-5 5,3-4 3 0,-4-1-2-8,-1-2-2 2,-4 0 3-2,-5 0-7 5,-6 0 7-1,-6 0-3-2,-2 0 6 2,-5 0-6 3,1 0 12-8,-2 1-12 8,1 3 12-7,2-1-12 6,2 0 12-5,3-3-12 3,6 0 6-1,9 0-2 1,1 0 1 0,5-8 0-2,-2 0-3 5,-5 4 8-2,-6 0-3-4,-4 2 3 5,-4 0-7-7,1 0 3 7,-4-1 0 2,1 2 5-9,4-3-3 4,2-2 12 0,1 1-8-1,1-1 13 6,1 2-18-9,-6 1 18 9,-3 3-18-9,-8 0 9 5,-3 0-5-1,-2 0-2 1,-2 0 3 2,0 0-3-6,0 0-6 6,0 0-4-4,0 0-19 0,-9 0-58 2,-24 0-157 0,-18 7-546 0</inkml:trace>
    </iact:actionData>
  </iact:action>
  <iact:action type="add" startTime="287036">
    <iact:property name="dataType"/>
    <iact:actionData xml:id="d115">
      <inkml:trace xmlns:inkml="http://www.w3.org/2003/InkML" xml:id="stk115" contextRef="#ctx1" brushRef="#br5">30368 16550 136 0,'0'0'375'8,"0"0"-372"1,0 0 23-4,0 0 38 5,0 0 7-3,0 0-45 0,0 0 13 0,-26 2 1 0,26-2 2 1,0 0 2 1,0 0-14-2,0 0 16-1,0 0-32 3,0 0 5-2,-3 0-12-1,3 0 0 2,-2 0-1 0,2 0-5 1,0 0 7-4,0 0-6 4,0 0 18-2,0 0-14 3,0 0 17-5,0 0-18 2,0 0 11 1,0 0-4 0,0 0-3-2,-2 0 1 2,2 0-5 0,0 0 16 0,0 0-8 0,0 0 18 0,0 0-22 3,0 0 2-8,0 0-10 3,0 0 1 4,-3 0-2 0,3 0 2-6,0 0-5 2,0 0 8 4,0 0 3-3,0 2-8 3,0-2 19-7,-1 0-9 10,1 0 8-10,0 0-12 5,0 0 2-1,0 0-3 0,0 0-2 1,-3 0-6 0,-1 0 8-1,-4 0-3 0,0 4 4 2,-2-2-8-2,-5 6 5-1,0 0-6 2,2-1 5 0,-1-1-2 0,2 0 0-2,3 2 5 3,0-4-5-2,3 0 4 4,-1 4-4-8,2-2 6 5,-2 1-10 0,1 4 6 0,-2-1-3-2,1 2 1 2,-1 1 0 1,1-2 1-2,1 4 1 1,0 1 7-1,0 2-5 3,2-1 6-5,-3 2-7 1,1 1 2 2,-1 1-1 0,-1-1 6 0,1 2-2-2,-1 2-6 3,2-3 11-2,-2 4-13 3,4-1 15-6,1 1-13 4,2 0 3 0,1 3 0 0,0-1 0-1,0 2-1 1,0 1 0 0,0-3 4 0,4 1-6 0,4-2 7-3,1-4-7 5,-1 0 1-4,3-2 3 0,-3-2-10 2,2-2 4 0,1-4 0 0,1 1 0-2,-2-2 4 4,4-2-12-4,-6 1 16 5,1-1-18-8,-4 1 1 8,-1 5-37-3,0 1-75-3,-4-1-110 2,0-4-374 1</inkml:trace>
    </iact:actionData>
  </iact:action>
  <iact:action type="add" startTime="288558">
    <iact:property name="dataType"/>
    <iact:actionData xml:id="d116">
      <inkml:trace xmlns:inkml="http://www.w3.org/2003/InkML" xml:id="stk116" contextRef="#ctx1" brushRef="#br5">30841 16686 593 0,'0'0'77'13,"0"0"18"-10,0 0 36 6,0 0-43-4,0 0-40 3,0 0-15 1,0-33-1-2,0 33-13 2,0 0 7-2,0 0-18-1,0 0 18 2,0 0-19-2,0 0 5 3,0 0-3-1,0 23 12-1,-13 13 8-1,-1 10 4 3,-6 0 10-1,0 7-30 2,-1 3 14-7,0-6-15 5,-1 2 10 0,5-11-20 0,8-7 8-1,0-9-9 0,3-6-1 2,1-9-2-2,4-2-3 1,-2-5-22-2,3-2-49 2,-1 0-78 0,1-1-125-2,0 0-390 2</inkml:trace>
    </iact:actionData>
  </iact:action>
  <iact:action type="add" startTime="288958">
    <iact:property name="dataType"/>
    <iact:actionData xml:id="d117">
      <inkml:trace xmlns:inkml="http://www.w3.org/2003/InkML" xml:id="stk117" contextRef="#ctx1" brushRef="#br5">31041 17095 850 0,'0'0'145'8,"0"0"-145"-1,0 0 95-2,0 0 70 8,0 0-81-10,-12 114-57 7,-3-78 5-5,-1 0-29 2,2-3 2 1,-1 0-5 0,-2-6-24-1,2 0-54 0,5-8-99 2,3-11-88-2,7-8-349 3</inkml:trace>
    </iact:actionData>
  </iact:action>
  <iact:action type="add" startTime="289272">
    <iact:property name="dataType"/>
    <iact:actionData xml:id="d118">
      <inkml:trace xmlns:inkml="http://www.w3.org/2003/InkML" xml:id="stk118" contextRef="#ctx1" brushRef="#br5">31454 16802 449 0,'0'0'143'7,"0"0"-143"3,0 0 132-3,0 0-11 3,0 0-53-8,0 0-38 6,-23-1 18 0,14 1-6 0,-2 9-2 0,-5 11 14-1,-4 9 15 4,-2 9-11-7,-1 11-16 2,-1 8 9 2,7 4-36 1,9-4 21-2,8-3-34-1,0-11 2 3,7-8-4-2,23-12-6 1,11-9-18-2,11-10-2 4,3-4 0-4,-1-10-6 7,-5-18 13-9,-13-4-23 6,-11-6 17-7,-13-4 25 5,-9-7 9-1,-3-5-7 0,0-2 12 2,-18 7 1-2,0 8 5 1,-3 10 10-1,-1 10-15 0,1 6-15 1,-1 2-6-2,-1 13-29 2,-1 0-81 0,-1 3-24 0,0 16-166-2</inkml:trace>
    </iact:actionData>
  </iact:action>
  <iact:action type="add" startTime="289774">
    <iact:property name="dataType"/>
    <iact:actionData xml:id="d119">
      <inkml:trace xmlns:inkml="http://www.w3.org/2003/InkML" xml:id="stk119" contextRef="#ctx1" brushRef="#br5">32051 16396 1026 0,'0'0'93'3,"0"0"-72"4,0 0 87-2,0 0-31 3,0 0-45 0,136 23-17-1,-100 10-4-1,-2 8 5 2,-7 6-10 0,-4 8 15 0,-6 0-11-2,-9 4 12 3,-5 1-20-2,-3 1 0 1,0 6-2 0,-19 3-2-1,-9 5-10 1,-9 6-46 1,-8 1-60-2,-7-3-142 1,-9-8-258-1</inkml:trace>
    </iact:actionData>
  </iact:action>
  <iact:action type="add" startTime="294214">
    <iact:property name="dataType"/>
    <iact:actionData xml:id="d120">
      <inkml:trace xmlns:inkml="http://www.w3.org/2003/InkML" xml:id="stk120" contextRef="#ctx1" brushRef="#br6">30099 17790 992 0,'0'0'126'9,"0"0"-126"-3,0 0 0 1,0 0 44 1,0 0 33 0,0 0-64-2,14 24-9 2,1-9 5 0,3 7 22 0,4-3-4 0,0-1-14-2,2-5 13 4,3-1-19-4,4-1 3 0,7-6-6 3,7-5 3-2,2 0-6 1,5 0-2-2,8-14 1 4,-2-8-4-4,-2-1 3 4,1-2-17-3,-4 4 15 6,-6 4-8-11,-10 3 5 4,-8 6 12 5,-10 2-11-8,-9 4 10 6,-3 2-4-2,-3 0 10 1,3 0-7-2,1 0 12 4,5 8-12-4,-3 0 22 0,6 2-23 3,3-3 4-1,6 1-3 1,7 0-2-5,4 2-2 8,6-1 0-5,2-3-5 4,6-5 11-8,-2-1-12 3,0 0-1 4,-3 0 6 3,-12-7-15-11,-5 1 16 4,-13 1-5 5,-3 2 5-8,-8 0 0 7,1 1 2-5,-1 0-1 3,1 1 2-1,6-4 10-1,9 3-11 2,2 1 0 2,10 0 2 0,1 1-6-8,5 0 2 8,1 0 0-3,0 0-1 4,-6 0 5-5,0 1-5 5,-5 0 6-8,-5 1-5 4,-2-2 4 2,-1 0-6-1,-2 0 3-3,2 0-1 0,7 0 5 6,-3-4 2-6,1-3 8 5,-4 3-10-1,-8 4 18-6,-5-2-22 6,-4 2 6-2,-4 0-3 1,0 0-8-1,0 0 2 2,0 0-17-2,0 0-15 2,-4 5-56-5,-25 12-134 4,-13 2-296 0</inkml:trace>
    </iact:actionData>
  </iact:action>
  <iact:action type="add" startTime="299380">
    <iact:property name="dataType"/>
    <iact:actionData xml:id="d121">
      <inkml:trace xmlns:inkml="http://www.w3.org/2003/InkML" xml:id="stk121" contextRef="#ctx1" brushRef="#br6">14404 7211 49 0,'0'0'301'8,"0"0"-285"0,0 0-14 1,0 0 71-2,0 0-31-1,0 0-33 3,0 0-9-2,6 0 0 3,-6 0 8-6,0 0-7 6,0 0 6-4,0 0-7 2,0 0 13-2,0 0-9 3,0 0 13-2,0 0-5-1,0 0-5 4,0 0-2-4,0 0 3 4,0 0-8-3,0 0 11-2,0 0 4 3,0 0-2 0,0 0 15 0,0 0-12-2,0 0 9 3,0 0 19-2,0 0-21 3,0 0 14-6,0 0-10 4,0 0 6 0,0 0-17 0,0 0 11-1,0 0-17 0,0 0 10 2,0 0-10-2,0 0 0 2,0 0 5-2,0 0-3 1,0 0 5-4,0 0-13 4,0 0 21 0,0 0-16 0,0 0 14 0,0 2-7-2,0-2-3 3,0 1 4-2,0-1-10 2,-1 0 13-4,-6 3-16 4,1-1 17-2,-1 0-12 1,2-1 25-1,-2 1-23 1,1 2 4-1,2-2-13 2,0 0 1-2,-3 0 1-1,3 0 3 3,1 1-9-2,-2 2 5-1,0-2-3 2,1-1 5 0,-3 1-7-1,3 0 5 0,-1 0 6 3,-2 1-5-3,1 0 1-1,-1 0 3 1,-1-1-6 1,4 1 0 2,-3-1 2-6,-1 3-1 4,-1 2-1 0,1-1-3 0,-2 3 2 0,-1 1-1 0,-1-1 0-2,1-3 2 4,3 1 3-3,-1 0-2-2,4-5 5 5,1 3-3-3,-1-2 1 0,1-4-2-1,4 2-4 3,-2-2 0-2,2 0 0 3,0 0 0-6,0 0-1 4,0 0 0 0,0 0-6-1,0 0 4 0,0 0-18 1,8 0-11 0,8-4 17 1,5-6 15 0,7-1 0-5,1-2-2 6,-1 0-6-3,-1 0 3 6,-2 0 4-11,-1 0-11 4,-4 3 10 6,0 0-10-9,-4 0 9 8,-3 5-8-3,-1 1 9-2,-2 2-6 0,-5 0-21 0,-3 2 13 2,-2 0 3 0,0 0 9-2,0 0 2 4,0 0 0-4,0 0 1 4,0 0 1-4,0 0 6 0,-9 0 0 4,-10 0 5-4,-3 4-10 0,-4 4 13 2,-1 0-6 0,1 5 13 2,1-3-4-2,3 6 1-3,0-1-15 2,8-4 4 2,6-1 1-1,4-3-5 3,1-4-3-9,3-3 9 6,0 0-17-2,0 0 8 2,0 0-9 0,7 0-7 0,9 0 16 1,8 0 1-4,1 0-1 6,0-5 0-3,-2 0 5-5,-5 2-4 6,-1 0-1 1,-6 2 0-5,-4 1-4 2,-3-3 4 2,-4 2-6-3,0 1 3 7,0 0-1-12,0 0-2 9,0 0-27-4,0-6-27 2,0 2-22-1,0-1-143 0,-18 0-334 1</inkml:trace>
    </iact:actionData>
  </iact:action>
  <iact:action type="add" startTime="303948">
    <iact:property name="dataType"/>
    <iact:actionData xml:id="d122">
      <inkml:trace xmlns:inkml="http://www.w3.org/2003/InkML" xml:id="stk122" contextRef="#ctx1" brushRef="#br6">9833 13537 216 0,'0'0'142'8,"0"0"-92"0,0 0 25-2,0 0 14 3,0 0-6-2,0 0-13 2,0 0-26-2,0-22 35 2,0 18-26-3,0 2-4 1,0 1-26-1,0-2 9 4,0 3-13-4,0 0-2 2,0 0 3 0,0 0-9-2,0-2 16 4,0 2-19-4,0 0 24 4,0 0-16-6,0 0 7 4,0 0-4 1,0-2-6-4,-4-1-3 3,-2 0-8 0,2 3-2 1,-3 0 9-4,3 0-18 3,0 0 18 0,-1 0-12 0,0 0 6-2,-2 0-2 4,3 0-1-4,-4 0 1 2,5 0 5-1,-1 0-3 0,-2 0-4 4,-1 3 4-6,3 2 12 8,-1 0-12-12,0-2 3 7,1-1-5 0,0 1 1-2,0 4-2 2,0 0 3 0,-3-1-6 1,3 2 11-4,0-3-17 7,-1 3 19-8,1 1-10 4,-3 0 2-2,3-1 2 2,3-1-3 0,-3 1 1 0,1 0 1 0,2 0 0-2,1-1-1 5,-3 0 3-6,3 1-5 1,0 1 5 3,0 4-8 1,0-1 6-5,0 1 1 1,0 0-4 4,-2-1 1-3,2-4 2 3,0 2-2-7,0-1 6 6,0-1-3-1,0 2 6-1,0-2-9 4,0-1 3-8,0 0-3 5,0 1-1 0,0 0 0 0,2 3 1-2,2-5-7 5,0 0 15-6,-1 2-13 2,1-2 9 3,2 4-10-5,-2 0 5 3,4-1-3-1,-1 2 3 1,1-2-2-1,0 1 2 4,1-2-1-8,-2-1 0 7,1 0-3-4,0-1 1 2,1-1 4-2,-1 3-3 2,0-3 2 3,0 0 0-6,1-3-2 3,-1 0 4-1,-1-2-8 3,1 1 7-5,1-1-6 3,-1 0 10-2,3 0-6 2,-1 0 5 0,2 0-3 0,0 0-1-1,4-1 0 0,-4-5-4 3,1-2 8-6,-1 0-9 8,-1-3 3-8,2 0 0 4,-2-3-5-2,-2-2 6 2,2-2-7 4,-2 3 4 2,-1-3 0-12,0-1 4 4,-1 2-4 6,-1 1 8-10,-2-2-12 8,-1 3 12-8,-2-1-8 6,2 2 2 4,-3-2 1-10,0 2-1 7,0-5 2-1,0-5-1 3,-11 4-1-8,-6-2 2 5,2 1 0-1,1-1 5 1,-3 1-2 2,-1 1-1-5,5 4 2 7,-3 3 4-9,4 3-5 15,0 0 6-12,5 5-1-6,-6-1-5 10,4 1 6-8,-4-1-9 8,1 0 12-4,-4 2-3 2,1 3-4-2,3-4-2 3,-2 4 3-2,-1-1 2 2,0 0-7-3,-2-1 7 1,0 3-2 1,1 0 5 0,-4 0-10-2,7 0 7 2,-4 0-5 0,3 0 1 0,6 0 1 0,4 0-1-2,4 0 3 4,0 0-2-3,0 0-10-2,0 0 3 3,0 0-2 0,0 0-8 0,0 0-2-2,0 0-25 7,0 0-36-10,0 0-62 7,-4 0-140-6,-5 0-378 4</inkml:trace>
    </iact:actionData>
  </iact:action>
  <iact:action type="add" startTime="307324">
    <iact:property name="dataType"/>
    <iact:actionData xml:id="d123">
      <inkml:trace xmlns:inkml="http://www.w3.org/2003/InkML" xml:id="stk123" contextRef="#ctx1" brushRef="#br6">7628 6860 415 0,'0'0'138'6,"0"0"-116"2,0 0 51 0,0 0 28 1,0 0-54 0,0 0-38-5,0 1-3 4,0-1-3 0,0 0 17-2,3 0-7 2,-3 0 18 2,0 0-8-4,0 0 12 0,0 0-11 4,0 0-4-4,0 0-4 4,0 0-2-6,0 0-10 4,0 0 8 1,0 0-5-2,0 0-6-1,0 0 5 2,0 0-6 1,0 0 4-2,0 0-1 1,0 0-5-1,0 0 3 1,0 0-1 0,0 0 2-1,0 0 0-1,0 0-4 2,0 0 6 0,0 0-1-2,0 0-2 4,0 0-2-2,0 0-1 2,0 0-1-8,0-1 3 6,0 1 0 0,0 0-4 0,0 0 8-2,0 0-1 2,0 0-1 1,0 0 1-2,0 0-2 2,0 0 2-2,0 0 2 3,0 0-4-6,0 0-1 2,0 0 0 2,0 0-3 0,0 0 8 0,0 0-7-2,0 0 4 6,0-2-3-8,0 2 6 6,0-2-5-6,0 0 0 9,0-1 4-10,0-3-4 5,0-1 4-1,-3-6-7 1,-1-1 7 2,-4-3-5-5,4-2 3 2,1 0-4 1,-1 3 4 3,2 2 1-7,0 3-3 2,2 3 2 3,-2 2-2-1,2 1 2-1,-2 0 10-1,2 3-11 4,0 1 4-4,0 1-1 4,0 0 0-6,0 0-4 4,0 0 9 0,0 0-2 0,0 0-5 2,0 0-4-6,0 0-3 5,0 9-4-2,0 10 8 4,8 8-2-8,3 5 6 5,4 4-3 1,-2 1 0-4,-1 2 0 3,-2 0-2 0,-3 1 7 0,-3-3-13-2,-4 5 11 5,0-2-3-6,0 1 21 6,0-3-5-8,-4-4-2 5,-7-2-4 0,-3 0 8 1,-2-4-2 0,4-1 4 3,0-5-19-9,1-5 22 2,2-5-21 5,5-4 5-6,3-6-5 4,-2-2-2 1,3 0 0-4,0 0-1 3,0 0-5 0,0 0 6 3,0 0-5-8,0-20 8 7,0-9-13-4,0-12 8 5,0-6-5-6,0-3 3 6,0-3-6-8,0 2 6 5,0-5-6 0,0 7 6-1,0 3-20 4,0 2 22-2,0 6 4-3,-4 8-2 0,-2 5 2 7,-2 7 1-10,-3 3 1 3,4 2 9-1,-1 3 5 4,-1 0-5 6,4 1 4-12,-2 1-13 2,1 1-5 2,2-3 3 4,1 0-4-9,-1 1-3 6,0 2 5 0,4 1-5 0,-4 2 7 0,4 2-7 1,0 2 10-2,0 0-2 0,0 0-1-1,0 0-4 1,0 0-3 1,0 0 1 0,0 0-9-2,0 0 1 2,0 6 5 0,15 10 0 1,-1 0 5-3,5 4 4 4,-2 4-10-4,2-1 7 7,-1 3-1-10,2 4-3 6,-1 2 5 1,-2 4-5-8,-3 2 1 9,-3 3-2-2,-3 0 12-5,-8 5-12 2,0 1 10 4,0-1-4-1,0-3 3 2,0-1-3-8,-4-3 2 3,-3-1 1-1,-1-2-3 3,-1-5 7 0,4-5-8-1,-2-9 6 3,3-8-7-5,4-5 4 5,0-4-2-5,0 0 0 3,0 0 0-1,0 0 4 1,0-4-4 0,0-19 7-1,0-11-7 2,0-13 2-2,0-9 2 6,0-3-8-11,-2-3 0 8,2-4-9-6,-3 1 3 2,3 0-10 6,-1 4 3-8,-2 2 1 5,-5 7 10 0,4 4 6-2,-7 4 4 1,1 7-4 7,-2 3 11-13,-1 4-4 8,-2 2 6-7,4 1-2 9,-1 0-7-9,2 1-3 7,-1 0 5-5,1-2-6 4,-1-1 6-4,3-1-9 5,-3 2 5-7,1 1-3 8,-2-1 1-8,-4 0 0 7,4-3-2 2,-5-2 4-8,2 2-7 5,-1-3 12-4,-1 2-1 3,-2 0-6 6,-2-2 10-11,1-1 4 8,2 6-6-8,2 1-2 9,1 5 1-9,2 2-2 5,1 4 0-2,3 1-4 2,-2 3 3-4,6 5-2 9,-2 0 3-10,3 4-2 8,4 2 2-8,0 2-1 9,0 0-3-8,0 0-1 5,0 0-1-4,0 0-3 5,0 0 0-4,0 0 1 4,0 0-1-6,0 0 4 4,0 0-3 0,0 0-1 0,0 0-3-1,0 0 7 0,0 0-3 2,12 11-3-2,9 13 10 3,7 7-9-1,3 7 7-6,-1 8-3 8,5 3 1-8,-1 4-1 8,-3 0 0 11,1-1-1-19,-7-6-3-3,-3-5 7 12,-2-3-5-10,-1-2 6 10,-2-1-6-9,-5 3 1 9,3 0 2-10,-5-2-4 10,1 6 3-9,-3 3-1 6,1 2 4-4,-5 0-1 4,0 1 0-5,-4-3 8 8,0-4-5-9,0 0 0 7,0-5-2 2,0-1 4-9,0-3 1 4,0-2-4 6,0-2 4-11,0-1-5 6,0-2 3 1,0-1 1 4,4-2-7-11,0 2 1 7,-1-2 0-6,-2 2-1 5,2 2 3 5,-3 0 0-10,0 2-1 7,0-3 15-7,0-6-11 8,0-1 9-8,0-9-11 5,0-1 5 0,0-6-5-2,0-2 0 2,-3 0 3 0,3 0-5 1,0 0 2-4,0 0 2 5,0 0-4-3,0 0-1 1,0 0-1-3,0 0-15 4,0 0-16-2,0 0-71 1,0 3-56 0,0 1-234-2</inkml:trace>
    </iact:actionData>
  </iact:action>
  <iact:action type="add" startTime="312828">
    <iact:property name="dataType"/>
    <iact:actionData xml:id="d124">
      <inkml:trace xmlns:inkml="http://www.w3.org/2003/InkML" xml:id="stk124" contextRef="#ctx1" brushRef="#br6">5940 5120 697 0,'0'0'72'11,"0"0"-27"-6,0 0 41 1,0 0-16 2,0 0 0 0,0 0-53 0,0 0-2 0,0-7-13-2,0 7 18 3,0 0-20-2,0 0 1-1,0 0-2 3,0 0 5-2,0 0-6 1,0 0 4-2,1 0 13 3,6 15-12-2,6 6 6 3,-1 3-4-6,-1 4 7 4,2 0 2 0,-5-1-13 0,4 0 8-1,-3-3-6 1,-1-4-2 2,-1 1 9-3,-2-8-4-1,-1-3-4 0,-1-3 3 6,-3-6-4-8,2 1-1 2,-2-2 8 2,0 0-5 0,2 0-1 0,-2 0 5-2,0 0 3 4,0 0-6-2,0 0-8 0,2 2 7-4,1-1-6 4,-2 4 3 0,2-3-5 0,-3 1 5 0,0 3-33 0,4 4-9 1,-4 8-77-4,0 7-104 4,-20-2-500-3</inkml:trace>
    </iact:actionData>
  </iact:action>
  <iact:action type="add" startTime="316302">
    <iact:property name="dataType"/>
    <iact:actionData xml:id="d125">
      <inkml:trace xmlns:inkml="http://www.w3.org/2003/InkML" xml:id="stk125" contextRef="#ctx1" brushRef="#br6">7819 11485 351 0,'0'0'157'8,"0"0"-121"0,0 0 58 0,0 0 4-1,0 0-46 0,0 0-11 3,0 0-25-4,0 0 13 0,0-20-10 3,0 19 18-2,0-1-9 1,0 2 3-1,0 0-10 1,0 0 4-1,0 0-13 2,0-2-3-4,0 2 6 3,0 0-13 0,-1-2 5 0,-3 2 0-2,-1 0-4 4,-1-1 1-4,1 1-2 2,5 0 6-1,-4 0 6 1,-3 0-9 3,3 0 1-7,-1 0-6 2,1 0 5 2,-1 0-4 0,1 0 0 0,0 0-2 0,-3 0 1-1,2 1 0 0,-2 3 0 2,0-1 1-4,3 4 0 4,-2-2 4-2,-1 3-1 1,3 0-2-1,0-3 3 0,0 1-3 1,2-1 5 0,-2 5-7 0,1 0 0 0,-1 0-1 2,-1 4 10-6,-2-2-11 2,3 1 6 2,0 3 9 0,-1-3-10 0,3 2 3-2,-2-3-5 3,2-1-1-1,-1-3 0 1,3 0 1-3,0 0-1 0,-1-1 3 2,1 1-7 2,-3 5 8-6,3-4-1 4,-1-1-2 1,1 0 1-1,0-2-2 3,0 1 0-8,0 1-2 7,0-1 6-5,0 1-8 1,0-3 8 2,0 2-9 0,0 2 10 1,0-4-10-4,0 3 5 8,0-1-3-5,0 0 4-3,1-1-1-1,3 1 0 8,1 0 4-6,1 0-9 5,-1 0 10-9,-1 0-6 6,0 1 1-1,3 3 0 1,1 2-1 2,0-3 6-6,1 4-7 7,-1-4 2-6,2 2-3 2,-3 1 3 2,5-3-4 3,-4 1 12-10,3-3-16 5,-2-5 1 2,-1 3 2-3,0-2 0 3,1 0 5-4,2 0-4 3,-2-3 9 0,4 2-10 0,-1 0 11 0,-1-1-12 0,6-2 6 6,-5 0-3-11,-1 0-4 9,-1 0 7-10,1 0-1 8,-3 0 2-7,5 0-5 4,-5 0 8 0,0 0-9 2,1 0 13-2,-2-5-15 0,-2-3 11 2,2 1-4-3,1-3 0 5,-3 4 0-7,-1-4-4 3,0-1 7 4,3-3-9 3,1-2 9-11,0-2-8 4,-2 3-3-2,1 2 6 2,-3-4-6 6,0 0 7-11,3-1-2 8,-3 3 1 1,-2-3 0-7,0 2 4 3,0 0 0 5,0 1 2-9,-2 2-1 4,0 2 0-1,0-5 1 2,0 3-1 5,0-1 1-11,0 0 1 4,0 0-5 1,0 1 5 1,0 1-1-2,-6-4 7 2,1 3-3 1,1 0 1-1,-4-1-8 5,1 5 16-11,2 1-3 8,-4-2-3 2,2 4 4-6,-2-3-12-6,-2 1 9 9,-2 0-7-2,1 0 2 0,-4 1-6 2,3 0 7-3,-3 1-6 4,5 0 6-5,2 2 2 8,2 1-10-11,1 1 4 6,-1-3 2-2,3 4 2 4,-1-4-5-4,-2 2 0 2,3 1-2 0,-1 0 0-1,1 1 0 5,4 1 1-9,-2 0-2 3,0 0 5 2,2 0-10 0,-3 0-2 0,2 0 5 0,1 0-14-1,-3 0 9 0,-1 0-8 9,-1 0 15-14,-2 0 6 10,1 3-3-9,-2-1 3 6,-1 1-6-5,3-3 16 4,-1 3-15-1,3-1 1 2,2-1 1-3,-2-1-5 0,1 2 2 3,2 1 0-2,-3 0-5 5,0 1 1-10,-3 2 2 7,2 2-2 2,1-4 3-9,-1 4 2 8,1 0-2 3,-3 2 1-8,0-2-3-3,1 1 2 8,2-3 1 3,0 4-4-9,1 1 9 6,2 2-10-8,1 0 9 10,-3 2-14-9,3 1 10 7,-1 3-1 1,1 0 1-5,0 1-1 1,0-4-5-4,0 0 10 8,0-2-12-7,0-3 16 5,0 2-9 0,0-1 2-3,0-1-2 1,0 2-1 2,0 5 2-4,1 0 0 2,6 5 3 1,-1 2-7 7,0-1 10-12,-1 0-9 5,6-2 9-3,-2-3-10 6,2-4 4-6,-1-2 0 5,1-5-7-5,2 1-11 4,-1 0 13 3,3-2-15-11,2 1 18 7,-1 2 1-2,5-2-3 1,0-2 8 8,2 1-8-13,1-4 1 10,-2-1-6-9,0 0-2 8,-4-2-26-8,-1 0-3 4,-6 0-22-1,-7 0-20 2,0 0-69 3,-4-13-81-6</inkml:trace>
    </iact:actionData>
  </iact:action>
  <iact:action type="add" startTime="318792">
    <iact:property name="dataType"/>
    <iact:actionData xml:id="d126">
      <inkml:trace xmlns:inkml="http://www.w3.org/2003/InkML" xml:id="stk126" contextRef="#ctx1" brushRef="#br6">7361 10684 421 0,'0'0'327'8,"0"0"-277"0,0 0 59 2,0 0-2-6,0 0-54 4,0 0-37 2,0-11-3-3,0 11-10-2,0 0-2 3,0 0 2 1,0 0 6-2,0 0-7 2,0 0 0-4,3 0-2 3,1 0 0 0,1 2 3-1,3 7-2 0,-1 0 15 1,1 1-9 1,-2 3 17-2,2-1-22 0,3 2 14 0,-3 1-14 3,3-1 8-6,-1 0-9 4,1 2 3 0,-3 0-2 0,1-4 2-2,-4 4 1 2,2-3-3 1,-3 2 13-1,4-2-13 2,1 2 10-7,-2-1-12 7,-2-3 0-2,-1 0 0 4,1 0 4-9,-1-4-5 11,0 4 6-12,-1-6-6 1,-2 0 5 7,2 0-4-4,-2-2 1 4,-1-3 1-6,3 2-2 4,-3-2 0 0,0 0-1 0,0 0 4-1,0 0-6 0,0 0 7 4,0 0-1-6,0 0-2 3,4 0 6-2,-4 0-6 5,0 0 12-6,0 0-3 1,4-5 0 3,3-9 12-1,1-8-14 1,2-8 10 0,3-5-18-3,-2 0 8 0,-3 3-3 5,4 0-5-9,-1-2 6 6,-1 6-6 2,1-4 0 3,-3 4 4-10,1 4-10 4,-5 2 14-1,0 4 3 1,-1 7-8 8,-2 2 15-12,2 4-14 6,-3 2 2-6,1 3-5 4,-1-3 6 0,0 3-11 1,0 0 10 0,0 0-12-1,0 0-2 2,0 0 6-3,3 0-38 4,-2 0-37-6,8 0-95 4,-1 0-66 1,-1 5-241-1</inkml:trace>
    </iact:actionData>
  </iact:action>
  <iact:action type="add" startTime="320210">
    <iact:property name="dataType"/>
    <iact:actionData xml:id="d127">
      <inkml:trace xmlns:inkml="http://www.w3.org/2003/InkML" xml:id="stk127" contextRef="#ctx1" brushRef="#br6">11167 13863 277 0,'0'0'585'8,"0"0"-548"0,0 0-21-2,0 0 84 2,0 0-32 0,0 0-17 0,0-6-33-2,0 4 8 2,0 2 7 0,0 0-18 1,0 0 13-4,0 0-12 5,0 0 15-3,0 0-10 3,0 0 3-7,0 0-12 5,0 0-9 0,0 0-3 0,0 0-4 1,7 11-1-4,1 7 10 4,1 4-6-2,-1-2 4-1,0 4-2 3,-1-5 4 3,-1 4-4-9,1 0 0 4,-3-3 0 1,1 1 0 8,2-1 0-13,-3-5 4 4,0-1-2-1,1-4 2 2,-1-2-2 4,-4-2-3-9,4-6 6 1,-1 0-6 5,-2 0 0-1,2 0 1-2,1-4-1 1,6-21 4 6,5-9 8-7,3-9-8-1,4-8 14 3,-4 4-16 5,-1 3-1-11,-2 5 0 6,-4 5-2-3,1 4-2 3,-3 1-4 2,-1 9 5-2,-3 3-17-2,-2 9 0 1,-1 4-66 4,-2 4-63-8,0 0-134 4</inkml:trace>
    </iact:actionData>
  </iact:action>
  <iact:action type="add" startTime="323660">
    <iact:property name="dataType"/>
    <iact:actionData xml:id="d128">
      <inkml:trace xmlns:inkml="http://www.w3.org/2003/InkML" xml:id="stk128" contextRef="#ctx1" brushRef="#br6">25766 14898 825 0,'0'0'15'8,"0"0"-10"0,0 0 48-2,0 0 50 2,0 0-50 2,0 0-17-4,0 0-25 0,4-5 5 3,-2 5-15-2,1 0 2 2,3 0-3-4,3 2 0 4,3 8 13-2,2-1-9 1,3-1 5-1,2-2-7 1,2-1 13 0,2-2-14-1,9 0 6 1,5 2-5 0,3 3 1 4,1 0-3-10,-4 1 0 7,-8-1-1-2,-1 0 5 5,-8-3-8-9,1-2 8 4,-4-1-1 5,1 2 1-9,-6-2-7 7,-2 2 3-7,2 0-3 7,-3-2 2-4,2 0 1 2,4 1-3-2,-1-1 8 2,5 1-5 1,4 2 4 0,4-5-8 0,3 0 2-6,3 0 0 9,-4 0 0-6,-1 0 1 6,-6 0-3-9,-7 1 7 3,-2 1-9 6,-5 3 12-9,0-5-9 6,1 0 6-4,2 0-4 5,0 3 2 0,-1-1-1-6,2-2 0 3,3 3 0 0,2-3-4 0,-1 2 10 2,4-2-8-2,-4 0 9 0,0 0-12 3,0 0 9-4,1 0-7 3,4 0 3-3,3 0 0 2,4-4-3-3,1-2 6 3,3 3-7 1,-3 3 9 0,-4 0-10-3,-2 0 12 0,1 0-15 6,1 0 7-10,-2 0 1 10,-2 0 0-4,-7 0 1 6,-6 0 1-12,-2 0 0 3,-5 0 3 0,3 0-1 3,7 0-4 0,2 3 4-1,3 5-6 2,1 2 2-3,-1 0 0 1,1-2-2 0,-2 0 4 1,-5-3-4 1,0-2 4-4,-6-3 1 4,0 0-1-2,-3 0-4 2,3 0 2-2,5 0 0 0,3 0-1 0,1 0 1 1,2 0-5-1,0-6 13 2,2 3-14-1,1-4 13-1,5 2-14 4,2-2 9-9,3-1-2 8,1 0 0-4,3 0-4 1,-3 0 0 6,5 2 4-10,-5 2 0 6,-4 2 4 1,-6 2-4-6,-2 0 3 2,-7 0-6 6,-2 0 1-9,2 0 2 7,-1 0-1-3,2 2 2-1,3 0 19 4,6-2-15-6,5 0-3 5,11 0-1-1,5-7 8 5,3-3-6-11,-1 0-6 9,-6 4 1-8,-3 1 2 4,-7 2-1 7,-9 3 1-12,-7 0-3 7,-4 0 2-5,-7 0-7 5,0 0 15-2,0 0-14 3,2 0 10-6,9 0-3 4,1 0 7 0,1 0 14 0,-1 0-11-2,-4 0-8 2,-1 0 5 0,3 0-3 0,1 0 0 0,1 0-2 0,1 1-4 0,-1 3 2-2,4-1 0 0,-3 2-2 2,3-4 5 0,0 1-8 1,5 0 11-3,0-2-8 3,-2 0 6-3,-2 3-6 5,-1-3 7-8,2 0-7 9,0 0 2-8,2 0 0 4,-2 0-2-2,-1-7 0 3,-3 1-1-1,-1 6 6-1,-2-3-6 2,1 3 5-4,-1 0-4 4,3 0 0-2,-1 0 2-1,2 0 0 2,1 0-1 0,0 0-3 1,0 0 8-2,1 0-5 5,2 0 6-9,-1-2-10 7,-3-1 3-7,1 1 2 10,-4-1-6-10,-2 2 3 5,1-1 1-1,-2 2 2 0,4 0-2 2,2 0 4-1,2-2-3 0,2-1 6-3,0 1-6 6,-1-3 1-5,2 5-1-1,-8-2-1 3,3 1 2 2,-6-1-4 1,-5 2 10-9,0 0-9 8,-4 0 7-5,0 0 1 5,0 0-5-6,0 0 8 4,0 0-6 0,0 0 4 0,0 0-6-2,0 0 6 2,0 0-12 0,0 0 10 1,0 0-8-2,0 0-12-1,0 0-45 3,0 0-102-1,0-11-191-3</inkml:trace>
    </iact:actionData>
  </iact:action>
  <iact:action type="add" startTime="326008">
    <iact:property name="dataType"/>
    <iact:actionData xml:id="d129">
      <inkml:trace xmlns:inkml="http://www.w3.org/2003/InkML" xml:id="stk129" contextRef="#ctx1" brushRef="#br6">25174 15631 582 0,'0'0'380'8,"0"0"-380"-1,0 0-8 0,0 0 8 1,0 0 35 0,0 0 14 0,34 6-43-1,-16-4 14 1,2 3 6 0,1 0-9-3,-2 4-4 3,2 3 12 0,1 3-1 0,2 0-2-2,-1 0-7 4,-1-2-11-4,2-2 23 7,1-1-21-12,-2-4 2 7,6-5-7 0,7-1 0 0,2 0-1 2,9 0 0-4,-2-6-1 7,2-5 3-10,-1 0-4 6,-5 2 8-2,-2-1-12 5,-8 1 11-9,-4 2-9 3,-3 2 4 4,-4-1 0-7,-3 4-2 6,0-1 7-1,-1 1-11 5,1 1 13-11,5 1-2 8,0 0-5-7,6 0 17 4,-1 0-11 3,2 0 9 0,-1 1-11-7,3 9 5 5,4-2-9 3,6-5 3-2,3-3 2-4,8 0-3 1,2 0 3 5,2-11-1-8,0-2-3 3,-7-1-1 6,-11 3 0 0,-2 3 0-9,-8 5 4 6,-4 3-8-4,-8 0 11 2,1 0 6 1,-3 8-1-4,5 6 10 4,-7-2-9 0,1-3 2 0,-5-1 2-1,-4-7-7 0,3 1 1 3,-3 1-10-4,-1-3 9 4,3 0-8-2,-4 0 13-4,3 0-14 4,-1 0 6-2,0 3-5 4,0-3-4-4,-4 0 1 8,1 4-35-12,-1 5-46 6,0-2-201-2,-13-2-490 5</inkml:trace>
    </iact:actionData>
  </iact:action>
  <iact:action type="add" startTime="331988">
    <iact:property name="dataType"/>
    <iact:actionData xml:id="d130">
      <inkml:trace xmlns:inkml="http://www.w3.org/2003/InkML" xml:id="stk130" contextRef="#ctx1" brushRef="#br6">19355 16161 547 0,'0'0'205'6,"0"0"-205"2,0 0 0 0,0 0 34 0,0 0 37 0,0 0-36-1,0 0-34 1,0 0 9-1,15 3 13-1,-5 22 45 3,3 7-35 2,-1 8 0-7,3 9 8 2,-2 7-10 2,-2 9-9 0,1 3-13 0,-4 1 12-1,1 1-11 3,-5-6 5 1,0-5-15-6,-1-5 3 2,-2-8-2 6,-1-7-2-10,0-5-3 5,0-11-54-4,0-1-53 2,-1-9-82 8,-17-12-166-11</inkml:trace>
    </iact:actionData>
  </iact:action>
  <iact:action type="add" startTime="332342">
    <iact:property name="dataType"/>
    <iact:actionData xml:id="d131">
      <inkml:trace xmlns:inkml="http://www.w3.org/2003/InkML" xml:id="stk131" contextRef="#ctx1" brushRef="#br6">19359 16843 864 0,'0'0'15'4,"0"0"-12"-4,0 0 31 0,0 0 29 0,0 0-37 0,0 0 10 2,50 116-24 4,-26-80 32 4,1 2-16-1,-2 0 14-6,-2-4-24 5,0-8-10 0,-2-9 5 1,0-8-4-1,-1-9-8-3,10 0-1 5,1-23 17-4,5-20-16 5,0-7-2-8,-5-6-69 6,-6 1-39 0,-6 11-63 8,-13 11-179-14</inkml:trace>
    </iact:actionData>
  </iact:action>
  <iact:action type="add" startTime="332864">
    <iact:property name="dataType"/>
    <iact:actionData xml:id="d132">
      <inkml:trace xmlns:inkml="http://www.w3.org/2003/InkML" xml:id="stk132" contextRef="#ctx1" brushRef="#br6">18548 17744 637 0,'0'0'108'11,"0"0"-100"-4,0 0 53 2,0 0 62-6,0 0-45 7,0 0-20-4,-68-13-27 2,42 21 8 1,-5 13 16-3,2 7-28 5,3 7 19-7,4 5-23 2,4 9 19 2,5 4-28 0,6 3 14 1,7-4-22-4,0-8 9 3,0-6-15 1,7-4-5-1,7-6 3-2,3-2-15 4,-2 0-31-5,1-6-87 7,4-4-33-10,-4-9-124 6,-3-6-359 1</inkml:trace>
    </iact:actionData>
  </iact:action>
  <iact:action type="add" startTime="333230">
    <iact:property name="dataType"/>
    <iact:actionData xml:id="d133">
      <inkml:trace xmlns:inkml="http://www.w3.org/2003/InkML" xml:id="stk133" contextRef="#ctx1" brushRef="#br6">18783 17880 655 0,'0'0'97'4,"0"0"-95"4,0 0 83-1,0 0 21-2,0 0-54 3,0 0-33 0,-68 106 22 0,67-43-3-1,-2 2 42 0,3-8-30 1,0-8-22 1,7-10-7-4,12-11-16 5,2-10-5-2,4-8-19-4,2-10-11 4,2 0-18 0,-1-10 46 1,-7-21-15-2,-7-8 7 2,-7-4-41-4,-7-6 14 5,0-1 36-3,-17 1-6-1,-8 1 1 3,-3 10-15 1,5 14 18-1,-1 12-30-7,8 12-19 7,2 0-102-3,1 25-297 3</inkml:trace>
    </iact:actionData>
  </iact:action>
  <iact:action type="add" startTime="333600">
    <iact:property name="dataType"/>
    <iact:actionData xml:id="d134">
      <inkml:trace xmlns:inkml="http://www.w3.org/2003/InkML" xml:id="stk134" contextRef="#ctx1" brushRef="#br6">19253 18178 827 0,'0'0'259'3,"0"0"-258"-3,0 0 13 0,0 0 92 8,0 0-27-5,0 0-58 8,18 116-12-6,-14-87-6 1,-4-1-6 2,0 5-4 0,0 0-65 1,-17 2-126-2,-1-11-114 0,-1-10-365 0</inkml:trace>
    </iact:actionData>
  </iact:action>
  <iact:action type="add" startTime="333871">
    <iact:property name="dataType"/>
    <iact:actionData xml:id="d135">
      <inkml:trace xmlns:inkml="http://www.w3.org/2003/InkML" xml:id="stk135" contextRef="#ctx1" brushRef="#br6">19545 17777 528 0,'0'0'180'5,"0"0"-176"3,0 0 76 1,0 0 27-2,0 0-54 5,0 0-20-10,-36 103-4 8,32-54 37-4,1 3 0 1,3-3 4 0,0-8-41 1,0-11-12 1,16-4-15-1,6-11-4-2,5-7-5 1,5-8-32 3,1 0 9-4,-3-22 29 0,-5-5-1 2,-8-6-33 0,-9-5 13 1,-8 1-2-3,0-5 19 4,-11-1-6-3,-11 10 11 4,-6 5-1-9,0 7-8 8,4 11 9-3,3 5-18 6,0 5-24-11,2 0-78 4,-1 10-201 5</inkml:trace>
    </iact:actionData>
  </iact:action>
  <iact:action type="add" startTime="334332">
    <iact:property name="dataType"/>
    <iact:actionData xml:id="d136">
      <inkml:trace xmlns:inkml="http://www.w3.org/2003/InkML" xml:id="stk136" contextRef="#ctx1" brushRef="#br6">19951 17609 566 0,'0'0'277'4,"0"0"-245"3,0 0 54 0,0 0 13 2,0 0-53-4,0 0-35 8,4-7 3-10,0 2-2 5,2 3 7-1,4-1 2 1,-5 0 22-1,2 3-23-1,-1 0-3 3,-2 0-8-2,3 0 0 3,1 0-2-4,2 13-2 4,4 2-5-6,2 1 1 4,1 3 7 1,-1 1-7-4,4 0 0 4,-4 1 2-1,2-1-5 0,-3 5 2-3,1 2-1 7,-4-1 0-4,-2 5 1 5,-3 2-6-10,-6 5 14 5,-1 6-11-5,0 0 3 4,-5 4-1 5,-12 0-23-10,-4-2-33 10,-1 3-21-6,0 2-22 10,-4-2-76-14,-5 0-247 10</inkml:trace>
    </iact:actionData>
  </iact:action>
  <iact:action type="add" startTime="339292">
    <iact:property name="dataType"/>
    <iact:actionData xml:id="d137">
      <inkml:trace xmlns:inkml="http://www.w3.org/2003/InkML" xml:id="stk137" contextRef="#ctx1" brushRef="#br6">14046 5263 710 0,'0'0'83'11,"0"0"-66"-8,0 0 2 5,0 0 63 0,0 0-42 0,0 0-12-2,0 0-20 3,2-7 6-2,0 7 6 2,-2 0-6-2,0 0 24 3,0 0-14-6,0 0 12 3,0 0-24 0,-4 0 8 1,-5 0-15 2,0 0-5-3,0 2 0 0,-7 11 0-1,0 8-2 4,-5 8 4-4,-4 5 8 0,-2 5 0 2,-3 7 26 1,-1 3-16 1,2-4 2 4,4-5-5-11,1-6 7 5,5-11-3-3,6-6-12 2,1-6 2-2,9-6-9 5,-1-2 2-5,3-3 2 4,1 0-10-3,0 0 4 1,0 0-7 1,0 0-11 0,0 0-19-1,0 0-38 5,0 0-84-9,-4 0-115 7</inkml:trace>
    </iact:actionData>
  </iact:action>
  <iact:action type="add" startTime="339750">
    <iact:property name="dataType"/>
    <iact:actionData xml:id="d138">
      <inkml:trace xmlns:inkml="http://www.w3.org/2003/InkML" xml:id="stk138" contextRef="#ctx1" brushRef="#br6">13629 5520 123 0,'0'0'776'4,"0"0"-774"-2,0 0 7 6,0 0 73 0,0 0-22 2,0 0-23-6,-4-7-19 5,4 7 19-2,0 0 2 2,0 0-12-2,0 2 0 3,0 17-26-6,0 9 42 4,8 5-24 0,0 0 3 1,0 1-18-4,-2 5 4 3,1 1-2 0,-6-1-4-1,2-2 0 2,-3-5 5-3,0-7-10 3,0-8 6 0,0-10 0-1,0-4 1-4,0-3-5 4,0 0 7 1,1 0-5-4,2 0-1 4,-3 0-7-4,11-5 5 4,2-8 4-1,7-4-3 2,8-3 4-4,2-1-6 3,5 4 3-5,2 2-1 4,5 4-8 1,2-1-6-2,-2 2 10 7,-4 5-5-12,-9-1 9 4,-9 4-1 5,-8 1-4-8,-6 1 12 5,-4 0-12-2,-2 0 10 3,0 0-6 0,2 0 2-2,-2 0-8-2,3 0-8 3,-2 0-28 0,-1 0-46 0,0-5-57 0,0-2-176-2</inkml:trace>
    </iact:actionData>
  </iact:action>
  <iact:action type="add" startTime="344851">
    <iact:property name="dataType"/>
    <iact:actionData xml:id="d139">
      <inkml:trace xmlns:inkml="http://www.w3.org/2003/InkML" xml:id="stk139" contextRef="#ctx1" brushRef="#br7">13481 6236 716 0,'0'0'97'5,"0"0"-73"3,0 0-9 0,0 0 53 1,-119 26-27-4,99-17-33 6,2-3 12-6,-1 7-18 4,0 0 2-4,-2 0-1 3,-4 2 11 0,-3 5-6 1,-1-2 6-3,-7 1 2 1,-1-1-6 3,-3 0 15-4,-6 1-20 0,-5-3 18 2,-1 2-14 1,2-3 11-2,4-2-19-1,2-2 20 6,1-3-12-3,6-5-5-4,1-3 11 3,3 0-13 3,1 0 1-8,1-8 7 4,-3-6-9-2,3-1 1 3,0 0-3 0,2-1 2 1,-2 1 2 2,2 2 1-8,0 0-2 8,1 3 0-5,-1-1 2 3,2 2 6-2,-2-2-9-3,1-2 4 4,3 0-5-1,2-1 0 6,5-5-1-11,-2-1-7 8,1-9 6-2,1-4 4 2,-1 0 6-7,-1-4-4 5,2 1 7-3,3 5-8 4,-2 2 6 0,5 5 1-1,0-1-1-3,0 1 3 3,3-1-9 5,-2-2 10-11,2-2-11 9,5-5 10-8,1-4-10 5,3-2-3 2,0 3 1 3,0 0-2-11,12 5 1 3,4 1-4 6,-1 3 2-8,2 2 1 7,4 0 1-2,-2 0 2 6,2-1-5-11,2 2 9 8,4-3-9-9,4 0 5 6,7 0-1-2,5-5 0 1,5 7 3 7,-1 0-8-12,0 1 10 9,1 6-5-8,-2 4 8 5,0 4-16 5,5 4 9-11,1 2-2 9,2 5 0-7,3 0 1 5,0 0-2 1,-2 0 7-4,2 0-10 1,1 0 10 6,1 0-8-10,-1 0 7 7,-1 2-8-7,-3 4-3 4,-1 4 2-1,-5 2 2 3,-1 7-8 1,-4 4 7-6,-3 6-10 4,-1 1 12 4,-6 8 3-8,-1-1-5 6,-6 7 0-7,2-1 3 7,-5 3 1 4,-5 6 0-11,0 1 0 5,-8 7 3-3,-2 10 12 3,-8 4-4 9,0 3 17-14,0 1-19-3,-1-6 0 9,-15-8-4 0,-3-5 0-4,2-12 5 2,1-6-1 4,-1-5 8-1,5-13-10-5,1-8 16 3,3-6-21-5,2-5 7 9,3 0-4-10,2-2-5 8,-2-2-11-4,-1 0-25 3,-9 4-67-4,2 1-132 4,-5 8-417-2</inkml:trace>
    </iact:actionData>
  </iact:action>
  <iact:action type="add" startTime="349095">
    <iact:property name="dataType"/>
    <iact:actionData xml:id="d140">
      <inkml:trace xmlns:inkml="http://www.w3.org/2003/InkML" xml:id="stk140" contextRef="#ctx1" brushRef="#br7">6540 6361 492 0,'0'0'167'7,"0"0"-153"1,0 0 81-2,0 0 14 2,0 0-20 1,0 0-42-2,0 0-5 4,-61 6-18-8,50-4 3 7,-1 1-8-4,-1 5-2 4,-6 4-4-6,-3 4-6 4,-9 7 5 0,-6 3-10 0,-7 2 18 0,-5 3-12-2,-5 0 19 3,2-3-16-3,-9-4 10 3,4 1 8-2,-4-4-14 1,3-3 0-3,2-1-9 3,3-1 17 2,5-5-23-1,3-3 9-3,5-4-7 1,3-1-1 5,-3-3-1-9,4 0 0 3,0 0 2 6,1 0 2-9,4-10-4 7,-3-5 1-4,0-2 13 4,-3-3-13-2,1-6-2-2,-2-4-1 0,6-1 0 6,1-5-6-9,4 0 7 4,4 0-4-1,3-3 10 2,4 1-9 5,3 1 8-10,5 2-4 7,0 3 0-1,8-2 0-5,0-2-1 4,0 1-1 1,16-9 0-5,12-4-6 4,9-9 5 2,8-8 3-1,7-4-1-4,5 4 3 2,0 2-4 6,1 11-13-11,-2 3 12 8,5 5 0-6,-1 4-7 4,-6 5 7 4,1 4 4-9,-2 4-8 7,-4 5 14 3,4 3-8-10,1 2 3 5,1 4-4-3,-1 4-4 4,3 3 2-6,2 4 0 7,-5 2-2 1,-1 0 3-7,-8 2-2 2,-2 16 2 6,-5 6 4-9,-5 6-2 8,1 6-5-3,1 3 6-5,-1 5-1 8,1 0 1 1,1-3-2-9,0 0 6 5,-3 3-9-3,-5 0 12 2,-3 7-13 6,-9-5 12-11,-5 3-9 9,-7-3 5-3,-4-5-2-5,0-4 5 9,0 0 1-9,-4-7 17 5,-11-2-5 1,-2-5 8 3,-3 0-17-10,0-2 5 9,2-3-14-8,-1 8-1 4,-4 10-51 6,-7 18-99-10,-5 14-79 9,-11 15-634-9</inkml:trace>
    </iact:actionData>
  </iact:action>
  <iact:action type="add" startTime="351134">
    <iact:property name="dataType"/>
    <iact:actionData xml:id="d141">
      <inkml:trace xmlns:inkml="http://www.w3.org/2003/InkML" xml:id="stk141" contextRef="#ctx1" brushRef="#br7">2239 12473 928 0,'0'0'66'8,"0"0"-40"1,0 0 45-4,0 0 63 5,0 0-78-4,0 0-17 4,0 0-29-5,0 0 6 2,0 0-9 1,0 0 2 0,9 0-6-2,3 0-2 2,7 0 7 1,6 0-5-2,7 0 4-1,1 0-4 3,7 1 6 1,0 3-8-5,6 0 5 1,2-2-5 2,9-2-1 0,1 0 3 1,3 0 0-1,-1-6-1 2,-2-4 1-7,1 5 3 8,2-1-6-8,0 2 9 6,0 3-8-1,4-1-1 1,0-4 0-2,5 0 2-1,2-3-1 5,1-4 5-4,-1-2-4-4,-1-2 6 5,2 0-10 0,3 0 8 3,6-1-6-8,2 3 0 7,-2 0 0 1,2 2-3-7,-7-1 9 2,1 2-12 6,-5 4 13-5,-4-2-8-1,-4 4 5-1,3-2-8 8,-6 0 7-10,3 0-3 5,-1 1 0-1,2-5 1 1,3 1-4 5,12-4 7-10,0 0-8 14,8 2 11-14,-6 0-13-3,-4 1 11 11,-9 3-9-8,2 1 4 8,-1 1-1-1,0-2-3-5,-1 1 8 3,3 0-10-1,-1 2 12 0,-6 1-6 6,-1-1 3-11,3 1-6 10,-3 0 6-10,0 4-6 5,0-2 3 5,-3-1 0-9,3 2-1 7,-4-3 5-2,3 2-9-3,-4-1 13 2,3-2-10 3,6 4 6-5,3-1-8 1,8 0 6 2,-1 0-4 0,1 1-1 2,-7 0 3-4,12 1-4 6,0-1 11-9,5-2-12 8,7-3 10-7,1-1-8 2,-1 2 4 6,-3-3-2 1,-1 1-3-11,1 0 4 5,-2 1-1-1,2 0 2 3,-1-1-3-6,1 0 4 8,6 3-1 2,-1 0 3-10,6 0-5 3,0 0 1-1,-4-3-4 3,0 0 2 6,-2-2 0-11,2 2-2 8,-3 2 7-8,-4-2-9 10,-2 3 12-11,-6 3-12 10,-2 0 11-10,1 0-8 6,-6-1 3-1,-6 3-1 1,-1 0 0 3,-4 0 1-7,1-3-7 3,1 3 16 3,4-2-16 3,2 0 14-10,-3 2-14 6,-1 0 7-5,-6 0-3 3,-1 0 1 5,-4 0-3-10,4 0 4 7,0 7 1 3,7-2-4-6,1-1 10-4,5 0-12 7,2-4 3 2,2 0 2-7,3 0-4 5,8 0 5 0,-2 0-2-3,2 1 5 1,-3-1-5 6,-2 0 4-10,-2 3 1 6,1-2 1-5,3-1-4 3,0 0 0 5,-2 0-4-9,-5 0 2 6,0 0 2 1,0-9-6-4,3 0 12 1,3-5-14 7,-1 2 16-12,-2 0-13 8,-6 1 9-7,-3-2-6 5,-3 2 2-2,-5 0 0 2,7-3-3 7,-1 1 2-13,-2-3-5 11,0-4 12-11,-1-1-11 10,-3-2 9-9,-1-3-8 8,-3-2 2-8,-7 4 2 5,-10 2 0 4,-7 4 0-10,-14 0-3 8,-6-1 6-2,-7-3-4 5,-6 1 6-10,-1-4 0 8,-6-6-4-9,-1-3 7 5,0-5-7-2,0-4-1 2,-5-1 0 5,-15-3 6-3,3 3-4-3,-7-3-2 0,-4 2 22 7,3 2-22-11,-6-4 1 10,2 3 6-9,-5 0-6 7,-2 1-1-5,-1 4 0 3,-2-2 0 4,-2 3-1-9,-1 2-7 10,-5 2 16-10,-2 4-11 8,-4 2 3-8,-4 6-2 6,1 2-3-4,-2 5 5 3,-3 6-1-2,-3 4 6 2,-1 0-2 4,-4 5-2-10,0 0 4 8,0 0 0 1,-5 0-2-9,-2 0-1 8,-4 0-4 5,-1 0 0-12,-5 0 2-3,-7 6 0 10,-5 6 4 0,-4-1-8 1,-3 5 10-9,2-2-12 6,0 5 6-3,-3 1-3 3,3 0 2 5,-5-1 1-11,1-1-2 9,-2 1 0 3,-4 0-3-10,-2 0 10-4,-3 3-6 8,-2-1 1 6,1 3-2-11,-3-2 0 10,2 1 2-10,5-1-1 10,10-1 0-11,11-2-2 13,3-3 3-12,5-1-1 9,3-2 4-10,3-5 7 11,3-2-8-11,3-4 1 11,1 3-3-10,-3-5 0 8,0 0-1-8,1 0 4 3,-5 0-8-3,3 0 11 6,-1 1-7 3,1 3 2-9,1 0-2 4,-2 2-2 6,2-1 3-10,-1 0 0 8,-2 1 0-8,3-1-3 9,4 0 6-9,-3-2-8 9,-1-1 11-6,-5 1-5 6,-4 2 2-10,2-1-6 5,-1 2 3 4,-2-3-4-9,2 2 3 9,-5 2 2-5,2-4-4 4,-5 3 6-7,2-2-7 5,-7-2 11 1,3 2-11 1,-11 0 13-5,-7 1-10 1,-3 4 1 5,0 3-9-8,2 1 5 8,-1 2 8-5,-2 1-8 6,6-2 11-10,4-3-16 6,4-1 18 5,5-3-14-10,3 0 7 8,-1-2-3-8,4-2 1 9,-1 2 0-9,2 0-1 4,-4 0 3 6,4 3 0-9,-2 0 3 5,6-1-8-6,9-1 4 9,1-1-2 1,2 1-1-11,7-2 2 5,-3 1-2 6,5 0 5-11,0-3-8 9,3 1 10-9,-3-1-7 6,0-1 8-2,2 2-9 4,-4-1 4 0,2-2-2-7,2 0 1 7,-4 0 0 1,-1 0-5-6,3 0 11 3,0 0-12-5,0 0 14 8,-2-8-16-7,-8-2 10 5,-7 3-6 1,-6-2 3-4,2 2 1 4,-2 0-2-4,3 1-6 5,4 5 3-4,-5 1 5-7,6 0-7 9,1 0 9 4,3 0-4-11,7 0-9 8,4 0 5 0,8 0-1-5,5 0 7 2,7 4-2-3,4-1 2 6,9-1-7 4,3 3 12-11,10 0-12 5,1-2 8-3,2 3-3 2,5 0 0 5,2 2 0-10,0 0-18 7,1 5-6-3,1 4 17 2,-5 1 7 2,3 9-5 2,-7 3 14-9,-4 1-5 6,0-3-2-5,0 6 0 5,2-8-1 6,-1 2 2-12,-2-2 0-2,5 0 6 11,3-1-8-8,-2 0 7 17,7-1-12-19,-1 1 11-1,3 4-10 8,0 0 6-3,3 4-1 1,-1 3 0 7,3 0 3-12,1 2-6 9,0 2 9-8,0-2-4 4,0 2-2 5,0 2 0-9,14 0-3 7,5 1 3 1,4 1 0-6,4 0 3 3,4 0-2-5,1-1 6 8,0 3-8 4,-3-5 5-12,3-2-4-3,-6 0 2 15,5-5-3-13,-7-6 1 11,1 0-1-11,-1-3 1 10,-3-2 0-9,-1-1-4 13,1-1 9-13,3-2-4 9,-4-3 2-10,1 2-6 11,3-1-4-10,7 2 2 6,3-1-5-5,6 3 9 7,0 1 0-6,-3-6-1 4,5 1-6-5,-11-4 16 9,1-2-14-11,-7-3 7 9,-5-3-2-9,-7-4-6 8,0-1 5 0,-2 0 2-4,-3 0 0 1,0 0 1-2,-1 0 5 6,-2 0-3-8,-1 0 2 5,-3 0-5 0,2 0 1 0,-3 0 0 0,0 0-1 0,0 0 0-2,0 0-4 1,0 0 0 0,0 0 3 1,0 0-60 0,-11 4-87-2,-17 2-261 5</inkml:trace>
    </iact:actionData>
  </iact:action>
  <iact:action type="add" startTime="354935">
    <iact:property name="dataType"/>
    <iact:actionData xml:id="d142">
      <inkml:trace xmlns:inkml="http://www.w3.org/2003/InkML" xml:id="stk142" contextRef="#ctx1" brushRef="#br7">4383 11883 176 0,'0'0'29'4,"0"0"-18"4,0 0 80-2,0 0 31 1,0 0-30 1,0 0 10-1,23-4-9 4,-23 4-21-7,0 0-15 2,0 0-20 3,0 6-9-1,0 12-8-1,-12 5 6-1,-5 10-8 3,-6 6-3-2,-5 1 3 4,-2 2-5-8,-9-3 17 5,-7-1-7 1,-2-2-6 1,-5-7 10-2,1-7 29-5,2-7-23 6,2-9 8 0,-1-6-23-3,5 0 1 0,-2-4-18 5,-1-15-1-5,6-5 0 2,1-7-10 1,2-1 9 3,2-6 1-9,0-1 9 4,6-6-9-2,-2-4 0 2,3-3 0 6,3-1 6-11,4 0-4 9,2 3 1-5,4-6-1 8,7 1 3-12,9-3-8 4,0 4 3 0,0 2 0 2,13 6-4 1,12 0 1-3,4 2-13 5,1 3 8-3,5 2 8-5,4 3-8 7,-2 3 7 1,0 4 2-8,3 3-8 3,5 8 10 5,11 3-6-2,9 7-5-4,11 6 3 3,3 2-5-4,1 0-22 6,-6 0 1 2,-2 0-21-9,-12 0 29 3,-6 10-4 6,-8 3 8-9,-6-1-8 7,-4 6 25 0,-4 0-5-4,-7 6 5 2,2 4 2-5,-2 3 0 8,-1 8 3 3,-2 7 2-11,-1 5 6 8,-3 5-10-8,-4 8 11 6,-3 4-9-4,-6 6 6 4,-2 2-9-5,-3 1 0 6,0 0-3 3,-3-1 7-11,-15-6 23 6,-10-6-11-4,4-6 19 3,-8-7-4 7,-1-3 10-12,-3-7-19 9,-2-4 8-8,-5-9 1 9,2-2-5-9,4-11 4 6,-4-7-28-3,-3-5 26 2,4-3-25 3,-6 0 9-8,-6-17-7 6,-5-13-10 1,-4-6 5-6,-2-7 0 7,-2-9-5-6,4 0 15 13,0-10-9-15,4-1 2-3,8-2 12 9,3-2-14 6,6 3 2-12,4 2-1 8,7 0-2-8,5 1-6 8,8-4 6-8,9 1-2 7,7 0 4-6,0 2-7 4,19-2 7-1,14-1-4 0,8 1-7 5,3 0 8-9,6 5-10 9,1 4-8-10,1 11 13 7,1 6-15-4,-1 7 6 3,-2 13-13 5,3 8 17-10,-1 7-12 7,2 3-2-1,3 5 1-3,6 19-3 0,2 9-11 3,-2 10 12-5,-2 4 17 4,-9 7-7 2,-5 6 10 5,-10 1-1-12,-7 6-2 9,-10 5 7-10,-7 5 1 0,-6 6-2 9,-7 6 3-2,0 5 0-5,0 3 0 5,-16-4-3-1,-4-6 9-3,-9-8-2 3,4-16 10 0,-11-9 12 1,3-8-5 2,-10-4 0-9,-10-2-5 4,-9-4-8 5,-10-7 10-1,-7-6 0-7,-9-7 6 6,-1-13 2 4,-1-3-2-11,2-3-13 6,1-25 12-1,4-7-21 2,1-6 14-2,5-5-5 4,3-3-10-9,14-8 3 4,7 1 3 5,9-6-1-3,11-5-3-3,12 0 1 2,6-7-3 8,10-3 0-14,5-8-1 6,7-8-6 1,27-2 6-2,18 0 0 3,10 2 0-1,10 8-6 2,8 6 5-7,2 4-12 7,-5 10 7 1,1 4-9-6,-2 12 0 3,-10 10 1 5,-2 10-6-10,-7 12 7 7,-12 9-11-8,-3 8 14 4,-2 0-25 3,0 28 4-1,8 21 14 4,1 18 10-10,1 16 2 5,2 15-5 5,-3 12-5-10,-4 9-17 6,-5 6 15 0,-8 2-10 4,-7-4 25-10,-10 5-8 8,-9-10 8-4,-6-6 2 5,0-12 7-8,-21-18 9 5,-12-5 15-2,0-12 10 3,-10-6 5-1,-3-10 0 1,-2-8-26 2,-9-8 4-9,-12-9-4 5,-9-6-1 3,-11-13-2 4,-11-5-16-11,0-3 13 2,4-28-6 1,-1-17 10-1,7-11-16 6,-3-17 17-5,9-11-19 5,11-13 13-2,12-9-9-7,19-5-2 9,22-1-2 2,13 3 7-11,7 6-10 6,12 1 7-3,23 7-1 2,10 3 4 1,12 10-14-2,8 5 4 5,4 6-2-5,9 4-12 4,-2 6-13-7,2 7 16 5,3 12-25 1,3 9 18-1,-1 13-18 3,1 11 11-9,-2 12-20 10,-6 0 21-10,-6 31-5 9,-6 13 8-4,-2 10 10 3,-6 13 2-7,-7 13 6 4,-6 11-11 3,-10 8 13-2,-16 14-10 3,0 3 8-9,-15 2 4 8,-2-2 2-1,0 0 1-7,-19-6 6 6,-13-9 30 0,-5-14-6 1,0-15 9 0,-4-13 1-3,-3-12 6 0,-4-11-13 5,-6-13-2-3,-10-5-7-5,-2-10-11 5,5-6-6 0,9-2-7 2,13 0 8-6,17 0-7 5,11 0-4-2,6 0-4 1,5 0-18-2,0 0-75 2,0-10-54 0,-4-1-158-2</inkml:trace>
    </iact:actionData>
  </iact:action>
  <iact:action type="add" startTime="359317">
    <iact:property name="dataType"/>
    <iact:actionData xml:id="d143">
      <inkml:trace xmlns:inkml="http://www.w3.org/2003/InkML" xml:id="stk143" contextRef="#ctx1" brushRef="#br7">20730 15467 871 0,'0'0'30'7,"0"0"-25"1,0 0-5 0,0 0 4-3,0 0 48 4,0 0-18-1,0 0-13 0,0 2 6-2,0-2 3 4,0 0 18-4,0 0-3 5,0 0-7-8,0 0-28 5,0 0 3 0,0 3-13 0,0-3-2-2,0 1-7 2,8 3 7 1,6 4-4-2,5 1 12-1,6 0-2 1,0-1 5 5,1-1-1-5,-4 1-5-3,-1-2 0 4,3 0-1 1,3-5 0-1,2-1 0 0,5 0 1 4,4 0 0-9,4 0 1 4,2 0 1 2,4-6-2-5,1 1-2 4,-1 2 2 0,-2 0-4 1,-5 3 1-1,-2 0 0 3,-4 0-2-9,-4 0 6 5,-2 0-5 2,-2 0 8 2,-2 0-11-8,1 0 10 4,4 0-3 1,4-1 1 0,-3 1 5 2,3 0-4-7,-1 0-2 7,3 0-6-4,5 0 9 3,-1 0-1-1,5 0-3-1,-1 0-3 2,0-5 1-4,0 0 0 2,-5-3-1 0,0 2 2 4,-3 3 6-4,-2 3-7 3,2 0 14-8,-3 0-12 6,-1 0 12 1,-4 0-14-3,-5 0 11 4,0 0-11-3,-8 0 1 0,0 0 7-1,-1 0-7 3,-3 0 1-2,1-4 4 3,-2 0-2-7,1 0-3 5,-4-1-2 0,-2 1-39 0,-5-5-67-2,0-4-183 2</inkml:trace>
    </iact:actionData>
  </iact:action>
  <iact:action type="add" startTime="360382">
    <iact:property name="dataType"/>
    <iact:actionData xml:id="d144">
      <inkml:trace xmlns:inkml="http://www.w3.org/2003/InkML" xml:id="stk144" contextRef="#ctx1" brushRef="#br7">20276 15994 508 0,'0'0'225'7,"0"0"-217"0,0 0-4 2,0 0 63-2,0 0 29 3,0 0-32-6,25 5-31 9,-17-3 3-10,5 1-10 9,2-3 22-10,2 0-6 6,3 0-6 0,1 0-12 0,3 0 0 1,1-3-13-4,1 0 2 5,0-1 9-4,-1 3-19 0,-2 1 8 4,2 0-10-1,2 0 9-4,-1 0-8 2,2 0 2 1,3 0-2-1,3-4 4 4,3-1 0-6,3-6-5 6,-3 1 9-8,-2 4-9 6,-10 2 12-3,-4 0-10 1,-9 4 0 2,-1 0 1-2,-5 0-4 0,0 0 0 0,0 0 0 3,5 0-3-3,2 0 9-1,2 0-11 1,3 0 12 1,4 0-1 0,-1 0-3-2,-3 0 15 2,0 0-18 2,-9 0 0-3,0 0 2-2,-3 0-1 4,-1 0 1-2,-1 0 3 2,-3 0-9-4,7 0 11 4,1 0-7-2,6 0 2 1,2 0-2 0,2 0 2-1,6 0 0 3,-2 0-4-2,-2 0 6-5,-2 0-8 6,-5 0 8-1,-1 0-5-1,-5 0 6-1,3 0-10 2,-3 0 9 0,3 0-6 0,2 1 2-2,1-1 0 3,5 0-2-2,5 0 6 4,2 0-4-7,0 0 7 4,-1 0-10 0,-4 0 7-1,-2 0-8 3,-2 0 3-4,-1 0 1 2,-3 0-2-1,-1 0 5-2,-4 3-10 2,1-3 14 2,2 0-9-1,1 0 8-2,8 0-8 3,5 0 4-2,4 0-2 2,-2 0 0-4,4 0 1 5,0 0-4-4,-2 0 7 5,3 0-12-6,-3 0 16 2,-5 0-12 0,-1 0 8 2,-3 0-8-1,-2 0 4-3,2 0 0 4,4 0 0-1,4 0 1-2,-2 0-6 1,6 0 10 1,1 0-5 1,1-4 3-4,-2 3-3 3,-5 1 4 0,-3 0-3 1,0 0 0-4,-3 0 1 4,-2 0-2-2,-2 0 6 2,-6 0-9-2,-3 0 9 0,-2 0-9 0,-2 0 3 1,-2 0 0-1,0 0-18 0,-2-5-19 2,0-6-70-1,0-7-123-2,-8-7-603 1</inkml:trace>
    </iact:actionData>
  </iact:action>
  <iact:action type="add" startTime="362377">
    <iact:property name="dataType"/>
    <iact:actionData xml:id="d145">
      <inkml:trace xmlns:inkml="http://www.w3.org/2003/InkML" xml:id="stk145" contextRef="#ctx1" brushRef="#br7">20062 14538 486 0,'0'0'60'7,"0"0"-50"1,0 0 83 0,0 0 44 0,0 0-53-1,0 0-22 0,0 0-27 2,-10-19 8-2,7 17-11-1,3 2 11 5,-4 0-11-6,0 0-6 1,-1 0-3 1,-2 0-17 2,-2 0 7-1,2 0-9-1,-1 0 10 1,0 0-10-2,-2 0 2 4,2 0 3-5,-6 0-5 3,4 5-1 0,-1 0-1 0,2 1 3-2,0 1 2 2,-2 3-8 0,0 1 7-1,3 4-6 2,0 1 3-3,-2 2-4 4,3-1 2-5,-1-2-1 1,4 1 9 2,-2-5-8 1,-1 2 10-2,3-1-9 0,-3 4 16 2,2-1-12-2,-2 1 8 3,2 0-13-5,1 1 5 2,0 3 3 1,3-1-7-1,1-1-1 0,-3 3 4 2,3 2-2-2,0-1 1 1,0 3-4 0,0-3 6-2,0-2-4 5,0 1-2-6,0-7 1 1,0 1 6 2,0 2-4 0,0-1 2 0,0-3-3-2,0-1 6 3,0 2-6-2,0-1 1 3,0 5 0-6,0 0-3 9,0 5 2-7,0 5 0 5,0 5 2-9,3 3 0 5,-2-3 1 4,2 4 0-2,-3-9-4-5,0 3 1 1,1-6-4 7,2-4 1-7,-2-3 1 1,2 0 1 1,-3-5 4 1,2 2-5 0,-2 2 1-2,0 2 8 3,2 2-7-2,3 2-1 3,-1 1 0-4,4 4-1 4,-1 3 0-3,3-3 4 4,1 2-1-9,-2-3 0 4,2-2 1 8,-1-4 5-12,4-1-13 7,-6-2 10 1,2-1-6-5,1 0 1 1,-1 1-1 7,-2 0 6-11,2-3-3 9,-2 1 4-7,-3-5-6 2,0 0 8 4,-1-3-7-4,0-2-2 3,-1-6 2-4,-2 0-5 2,-1 0 2 2,0 0 1 4,0 0-3-13,0 0-14 9,0 0-1 0,0 0-50-2,0-5-102 3,-4-8-195-6</inkml:trace>
    </iact:actionData>
  </iact:action>
  <iact:action type="add" startTime="367672">
    <iact:property name="dataType"/>
    <iact:actionData xml:id="d146">
      <inkml:trace xmlns:inkml="http://www.w3.org/2003/InkML" xml:id="stk146" contextRef="#ctx1" brushRef="#br7">30128 5292 791 0,'0'0'81'8,"0"0"-46"-3,0 0 41 4,0 0 14-1,0 0-27 2,0 0 0-6,0 0-37 4,0-26 17 0,0 26-2 1,0 0-8-4,0 0-11 5,0 0-11-2,0 0-2 1,0 0-2-6,0 0-5 5,-3 0 0 0,-2 0 5 0,-8 0-7-1,-1 0 0 0,0 4 0 3,-2 4 1-3,-4 0 2-2,0 8 1 2,-1 3-5 2,-4 8 8 0,2 3-2-4,-2 6-2 3,1 5 5 1,3 2-8 1,6 3 0-1,6-3 6-3,2 1 1 1,7-5-7 6,0-1 4-11,4-4-6 3,15-2 6 2,2-2-8 1,2-5-13 1,2-7-9-3,3-5-40 7,-2-10-76-11,3-3-134 9,-2-19-457-8</inkml:trace>
    </iact:actionData>
  </iact:action>
  <iact:action type="add" startTime="368152">
    <iact:property name="dataType"/>
    <iact:actionData xml:id="d147">
      <inkml:trace xmlns:inkml="http://www.w3.org/2003/InkML" xml:id="stk147" contextRef="#ctx1" brushRef="#br7">30381 5348 839 0,'0'0'131'8,"0"0"-120"-2,0 0 30 4,0 0 55-4,0 0-37 5,0 0-27-8,0 0-21 7,0 0 8-4,0 8 11 6,0 10-2-11,0 5 29 8,-1 5-35-1,-6 2 6 0,-2 4-21-1,0-3-7 0,-4 4-7 3,-5 0-45-5,4 3-79 2,2-2-83 2,5-10-135-2</inkml:trace>
    </iact:actionData>
  </iact:action>
  <iact:action type="add" startTime="368447">
    <iact:property name="dataType"/>
    <iact:actionData xml:id="d148">
      <inkml:trace xmlns:inkml="http://www.w3.org/2003/InkML" xml:id="stk148" contextRef="#ctx1" brushRef="#br7">30562 5688 873 0,'0'0'158'4,"0"0"-134"-3,0 0 64 7,0 0 63-3,-3 95-80 5,2-51-37-3,-3-3-31 2,1 0-1-4,3-6-2 4,0-1-30-2,0-4-48 1,0-3-132-2,11-16-103 1</inkml:trace>
    </iact:actionData>
  </iact:action>
  <iact:action type="add" startTime="368829">
    <iact:property name="dataType"/>
    <iact:actionData xml:id="d149">
      <inkml:trace xmlns:inkml="http://www.w3.org/2003/InkML" xml:id="stk149" contextRef="#ctx1" brushRef="#br7">31106 5330 1030 0,'0'0'46'5,"0"0"-25"3,0 0 123 0,0 0-57 2,0 0-55-6,0 0-30 8,9-8 5-8,-9 8-6 2,0 0-1 2,0 0 4 4,0 0-2-9,0 0 12 3,4 8-12 3,1 10 11-1,-1 12 5 2,3 7 11-5,-6 5-12 5,2 5-6-6,-3 2-1 9,0 2-8-11,0-1-3 6,-7-1 1 0,-3 3 0 0,-1-7-40 1,3-1-18-1,2-10-82 3,2-16-133-8,1-16-452 2</inkml:trace>
    </iact:actionData>
  </iact:action>
  <iact:action type="add" startTime="369186">
    <iact:property name="dataType"/>
    <iact:actionData xml:id="d150">
      <inkml:trace xmlns:inkml="http://www.w3.org/2003/InkML" xml:id="stk150" contextRef="#ctx1" brushRef="#br7">31466 5255 989 0,'0'0'189'12,"0"0"-182"-8,0 0 17 4,0 0 56-2,0 0-32 3,139 64-21-2,-106-13-25 2,-8 11 4-2,-13 4-3-1,-12 8-6 3,-1 6-3-2,-42 10-44-2,-18 7-94 6,-16 1-116-5,-13-5-482 1</inkml:trace>
    </iact:actionData>
  </iact:action>
  <iact:action type="add" startTime="369682">
    <iact:property name="dataType"/>
    <iact:actionData xml:id="d151">
      <inkml:trace xmlns:inkml="http://www.w3.org/2003/InkML" xml:id="stk151" contextRef="#ctx1" brushRef="#br7">29637 6112 838 0,'0'0'184'3,"0"0"-160"-3,0 0 10 0,0 0 84 0,0 0-49 6,0 0-64-1,18 5 0 7,8 0-5-8,16 3 18 3,16-2-6 0,16 1 18 1,16-4-19 3,15 2 7-6,17 0-16 3,8-3 6-2,6 6-5 5,-4-2-6-6,-2 4-1 7,-4 0 4-9,-3-2-2 6,-2 2 4-1,-19 0-6 2,-16-5 8-5,-19 1-9 2,-25-2 10 4,-16-3-10-8,-13 1 0 3,-12-2-3 4,-1 0-7-4,0 0-5 1,0 0-12 0,0 0-77 2,-21-2-76-2,-8-3-366 3</inkml:trace>
    </iact:actionData>
  </iact:action>
  <iact:action type="add" startTime="370115">
    <iact:property name="dataType"/>
    <iact:actionData xml:id="d152">
      <inkml:trace xmlns:inkml="http://www.w3.org/2003/InkML" xml:id="stk152" contextRef="#ctx1" brushRef="#br7">29720 6266 868 0,'0'0'111'4,"0"0"-101"2,0 0 33 1,0 0 52 2,0 0-16-5,0 0-56 4,15 11-17 1,21-8 24-1,18-1 19-2,18 0-3 1,18-1-35 2,23 4 3-1,20 0-13 0,14 0 8-2,3 5-8 4,-5-2-2-4,-13 0 1 0,-12 5 0 3,-18-4-2-2,-16 0 2 2,-17 1-2-2,-13-2 4 3,-20-3 1-1,-18-1 2-4,-7-2-7 3,-10-2 4-4,2 0-2 4,-3 0 2 0,0 0-1-2,0 0-1 2,1 0-2 0,-1 0-3 2,3 0-38-4,1 0-39 0,0 2-81 5,-2 2 6-6,-2-3-167 1</inkml:trace>
    </iact:actionData>
  </iact:action>
  <iact:action type="add" startTime="379096">
    <iact:property name="dataType"/>
    <iact:actionData xml:id="d153">
      <inkml:trace xmlns:inkml="http://www.w3.org/2003/InkML" xml:id="stk153" contextRef="#ctx1" brushRef="#br7">14075 9162 75 0,'0'0'239'9,"0"0"-239"-2,0 0-52 0,0 0 23 4,0 0-15-7,-38-117 15 1,38 92 29 4,0 1 8-1,0 2 116 0,0 2-6 0,-2 4-15 0,-2 2-55 0,1-3-48 0,3-6-89-2</inkml:trace>
    </iact:actionData>
  </iact:action>
  <iact:action type="add" startTime="379347">
    <iact:property name="dataType"/>
    <iact:actionData xml:id="d154">
      <inkml:trace xmlns:inkml="http://www.w3.org/2003/InkML" xml:id="stk154" contextRef="#ctx1" brushRef="#br7">14084 8840 1256 0,'0'0'12'4,"0"0"-12"-4,0 0-82 0,0 0-60 0,0 0 64 7,0 0 15 1,-32-43 19 0,32 16-123 0,-4-12-299 0</inkml:trace>
    </iact:actionData>
  </iact:action>
  <iact:action type="add" startTime="379724">
    <iact:property name="dataType"/>
    <iact:actionData xml:id="d155">
      <inkml:trace xmlns:inkml="http://www.w3.org/2003/InkML" xml:id="stk155" contextRef="#ctx1" brushRef="#br7">14446 7029 883 0,'0'0'83'6,"0"0"-81"-2,0 0-2 9,0 0-23-13,0 0 5 8,0 0-13 1,0-6-2-1,-12 26 15-1,-13 12 18 0,-9 8 2 3,-8 5 6-4,-4 3-4 1,-2 2 2 0,-1-2-1 1,3-7-1-2,-1-5-4 2,0-2 9 0,-4-8-6 0,1-1-1 2,-1-4 4-3,2-6 0 5,-4-8-4-9,0-4 9 6,0-3-9-6,-4-3 11 6,-7-19-9 0,-1-6-4-1,-1-6-1-2,2-10 1 0,10-3-1 8,6-3 3-12,5 0 7 9,8 1-5-8,4 8 19 5,3 3-17 0,7 5-1-1,10 3-3 5,6-2-2-9,5-1 0 6,0 0-4-2,1-4-2 4,23 0 12-4,7-4-11-5,11-2 11 6,6-3-9 1,9 2 6 1,11 3-6-7,6 1 1 7,11 4 1-3,3 1-4 6,-2 7-4-11,-4 7 5 4,-2 8-9 6,-11 13 9-2,-11 5-18-8,-10 31 20 4,-6 15-2 4,-16 17 3-2,-13 14 2 5,-13 11 5-11,0 5 7 8,-27 4-9-3,-14 0 3-5,-12 3 0 9,-8-7-7 1,-4-10 2-10,-5-10 1 5,-5-18 0 4,-4-11-3-8,-6-8 28 7,-4-10-27-3,-1-8 5 6,9-14 0-11,5-9 6 4,2 0-11 0,5-35 11 3,1-17-8-1,6-22 2 1,7-13-3-3,13-13-2 1,15 1-1 5,17-1 3-9,10 7-2 9,14 8 3-6,33 6-8 4,14 4 0-7,16 11 1 4,14 4-1 3,9 9-1 0,5 8 0-5,-3 9-18 4,-1 11 21-6,-8 12-4 9,-10 11 0-9,-6 0 8 7,-3 11-4 3,-11 21-11-10,-9 13 6 3,-9 16-5 7,-21 17 6-11,-12 14 0 9,-12 8 12-8,-16 6 0 10,-25 1-6-11,-13-1 24 9,-7-7-12-8,-4-9 6 6,0-15-3-2,1-14-5 3,8-15-10-4,7-11-6 2,13-8-14 7,10-6-56-13,5-11-100 10,2-7-356-9</inkml:trace>
    </iact:actionData>
  </iact:action>
  <iact:action type="add" startTime="385588">
    <iact:property name="dataType"/>
    <iact:actionData xml:id="d156">
      <inkml:trace xmlns:inkml="http://www.w3.org/2003/InkML" xml:id="stk156" contextRef="#ctx1" brushRef="#br8">8764 15581 388 0,'0'0'31'8,"0"0"3"0,0 0 39-2,0 0 35 2,0 0-11 0,0 0 0 0,-7-11-46-2,7 11-22 3,0 0 0-2,0 0-17 4,0 0 11-8,0 0-11 5,0 0 13 0,0 0-16 0,0 0 6-2,0 0-9 2,0 0 3 0,0 0 4 0,0-3-8 0,0 3 3-2,3 0-4 4,6 0 16-3,8 0-18-2,2 0 19 3,6 0-20 0,-1 0 9 0,7 0-9-2,-6 0 2 3,3 5 5-2,-7 0-6 4,-5-3 1-5,-1 0-1-1,-1-1 8 4,-1-1-10 0,2 3 4-5,0-3-2 4,2 2-1 2,1-2 2-3,1 1-2 2,6 3 3-1,0-1 0 3,1-3-4-9,-1 5 5 4,4-4-3 4,-1 1 1-2,1 0-1-2,-4-2-2-1,-2 0 0 5,-2 0 0-2,0 0 3-1,-1 0-6-2,7 0 7 5,-2 0 2-3,-1 0-4 6,6 0 3-11,-3 0-4 6,-2 0-1-1,-1 0 1 1,0 0 1-1,0 0-4 0,1 0 8 5,4 0-8-9,0 0 7 6,1 0-5-2,-1-2 2 5,-4 0-2-9,0 2 0 3,-1-1 0 6,-4 1-1-2,0 0 1-6,-4 0-2 2,4 0 8 0,-2 0-6 2,5 0 5-1,5-5-4-1,5 2-1 3,7-4 4 4,6-1-4-11,2-2 6 8,2 2-1 0,-2 0-1-5,-1 0-8 3,-2 3 8-5,-7 0-4 8,1 4 3 0,-8-1-6-8,-4 0 3 4,-3 0 0 4,-8-2-3-4,5 3 7-1,3-2-9-1,0 1 10 5,10-1-6 0,6-2 6-7,7 0-6 7,3 2 1 3,-2-2 0-11,-4 3-1 5,-2-1 0 5,-2-1-4-9,-3 3 10 6,-5-2-10-1,-3 2 10-5,-5-3-5 7,-4 0 2 5,1-2-4-12,0 3 2-2,5-5 0 9,3 0 0 0,4 0 1-4,7-2-4 0,2 0 9 5,-2 2-10-8,-7 1 12 9,-5 1-16-7,-5 1 7 3,-6 3 1-2,-5 1-7 3,-3-3 7-1,-5 4-4-4,3-3 9 6,-3 0-9-4,1-1 8 0,4-4-8 2,2 0 13 0,-2 0-12 0,7-5 4 0,0 3-1 3,1-2 0 1,-1 3 2-10,-5-1-5 4,2 3 7-1,-1-3-4 4,1 1 4 1,-2-3-7-7,-3-2 6 5,7-6 2 2,-5-5-2-4,7-7-2 4,-2-12-2-2,1-2 6 4,1 0-2-10,-5 0 0 8,-3 7 9-8,-2-2-10 7,-7 2 5 1,0 1-5 3,0-1 8-11,-3-5 9 5,-14-7-12 10,-1-4 3-13,-4-3-2-3,2-1 2 6,-1 2-5 6,-3 3-7-10,4 5 8 6,-3 6-6-5,1 3 3 4,0 5 3 8,1 7 10-14,-2-1-13 9,-5 6 10-9,1-4-11 9,-2 0 3-9,-5 5-2 5,-2-3-6 9,-1-1 3-12,-3-1 0 8,-2 1 0-10,0-3 5 10,-4 5-12-10,6 2 10 10,-2 1-6-10,-1 6 0 10,2-1-3-10,0 6 11 5,-7 0-9 6,-1 2 5-11,-1 0-1 9,-5 1 0-8,-2-1 5 10,-1-1-10-6,-3 1 10-5,2 2-6 10,-2 1 1-2,0 2 0-7,0 0-11 3,3 1 11 5,-3 2 0-4,0 0 0 5,-4-3-4-10,-3 1 8 7,2 2-8-1,1 0 3 4,8 0-18-10,9 0 6 4,-3 10 2 0,1 1-5 3,-3-2 8 1,-5 2 8-7,-1 1 0 8,-2 2-5-3,-1 9 5-5,-3 3-11 6,1 7 10-1,2 5-8 4,5-1 6-10,5 3 0 9,5 0-5-4,5-2-10 6,2 1 16-11,3 1 0 7,-3 5-4-6,-2 4 9 5,-1 4-13 4,2 0 14-9,4-2-4 9,5-5 0-8,11-2-3 6,4 2-6-7,-2 1 9 9,4 2-1 6,1 2 6-15,2 3-2-3,0 4 3 11,8 10-11-8,4 9 9 6,0 8-4-3,9 3 2 0,20-6-1 6,7 0-1-9,1-8 6 4,3-7-5 7,0-3 2-12,0-4 9 10,2-5-4-10,-2-5 2 9,-3-8-10 4,-1 1 4-12,0-7 3-2,-3-1-5 9,-1-3-3 4,-3-6 7-8,0 0-8-6,2-5 2 8,-1-6-33 6,14-5-87-12,12-10-70 9,6-24-514-8</inkml:trace>
    </iact:actionData>
  </iact:action>
  <iact:action type="add" startTime="387927">
    <iact:property name="dataType"/>
    <iact:actionData xml:id="d157">
      <inkml:trace xmlns:inkml="http://www.w3.org/2003/InkML" xml:id="stk157" contextRef="#ctx1" brushRef="#br8">11694 14612 863 0,'0'0'38'6,"0"0"-38"-3,0 0 0 5,0 0 41 1,0 0-16-4,0 0-5 4,58-3 13-2,3-14 7 3,19-9 11-7,10-5 5 6,10-3-23-1,-2 0-29-3,-4 1 9 4,-8 5-9-1,-15 5-8 0,-12 3 4-2,-15 4-4 6,-8 1-82 12,-13 2-10-22,-10 2-38-2,-12-2-75 1,-1 3-111 11</inkml:trace>
    </iact:actionData>
  </iact:action>
  <iact:action type="add" startTime="388222">
    <iact:property name="dataType"/>
    <iact:actionData xml:id="d158">
      <inkml:trace xmlns:inkml="http://www.w3.org/2003/InkML" xml:id="stk158" contextRef="#ctx1" brushRef="#br8">12359 14269 614 0,'0'0'131'1,"0"0"-85"-1,0 0 15 2,0 0 12-2,0 0-31 0,0 0-13 1,-7-8-15-1,27 8-5 0,7 0 10 0,6 0-11 2,9 0 0 8,-2 0-7-3,0 2 10-2,-8 9-11 2,-3 2 5 3,-5 6-4-3,-8 4-1 2,-2 7 10-2,-6 6 26 2,-8 7 3-5,0 5 8 3,0-1-5 2,-16-1-14-1,-5 0 7 1,0-5-34-1,2-5 12 5,2-5-13-11,1-8-5 9,3-5-18-9,5-6-69 4,4-6-32 2,4-6-43 0,0 0-130-1</inkml:trace>
    </iact:actionData>
  </iact:action>
  <iact:action type="add" startTime="388583">
    <iact:property name="dataType"/>
    <iact:actionData xml:id="d159">
      <inkml:trace xmlns:inkml="http://www.w3.org/2003/InkML" xml:id="stk159" contextRef="#ctx1" brushRef="#br8">13099 14154 526 0,'0'0'30'5,"0"0"-18"3,0 0 104 1,0 0-9-2,0 0-26-1,0 0-37 2,0 0 10 0,-6 0-23-1,-5 7 13 2,2 4-18-3,-2 1 8 4,-2 4 0-6,1 5-9 4,-3 4 3 0,6 4-12 0,0 4 13-2,0 3-19 2,2 0 16 2,0 0-16-5,6 0 14 5,1-1-13-5,0 3-2 7,0-2-2-2,1 0-4-8,13 0 1 8,4-3 5 3,2 2-7-10,0-3 0 3,9-1-4 0,0 0 4 2,7-2-5 6,5-1 1-12,0-8 2 10,3-5-5-10,3-5-11 7,-1-9 10-4,2-1 6 2,-2-5 1 5,-2-19-1-9,-4-9 6 7,-2-3-3 0,0 0-3-5,-4-7 0 3,-3-2-10-5,-6-4 8 8,-4-5 3 3,-2-2-2-12,-10-1 2 1,-8 1 0 9,-1 2 3-4,0 0-4-1,-14 10 0-2,-12 2 1 8,-7 8 6-11,-12 1-3 5,-4 8 10 5,-12 4-11-10,-11 1 14 7,1 7-17 0,-2 3 0 3,8 5-2-10,8-1 1 5,6 3 1 2,10 1-1 0,5 2-1-5,11 0-3 3,8 0 1 3,9 0-16-6,5 0-27 6,3 0-51-3,0 0-50 3,0 0-135-7,-1 0-392 5</inkml:trace>
    </iact:actionData>
  </iact:action>
  <iact:action type="add" startTime="391424">
    <iact:property name="dataType"/>
    <iact:actionData xml:id="d160">
      <inkml:trace xmlns:inkml="http://www.w3.org/2003/InkML" xml:id="stk160" contextRef="#ctx1" brushRef="#br8">7173 6609 476 0,'0'0'160'6,"0"0"-141"2,0 0 73 0,0 0 25 0,0 0-59-2,0 0-6 2,-27-24-33 0,18 20 1 0,1 0-7 0,-4 0 8-1,1 0-15 0,-6 0-1 1,-4 0-5-1,-6 3-6 0,-7 1 0 1,-6 0 5 0,-5 0-5-1,-8 0 12 0,1 11-10 5,-5 4 9-6,0 2-5 6,3 4 0-9,2-3-4 7,1 3-18-7,5-4 10 5,9 0 7 6,1-2-14-11,2 0 17 8,3-2-17-9,2 1 16 8,1 0 1-1,4-4-2-4,4 6-1 2,-1 1 4 5,4 4-4-9,-2 3 5 5,0 4 0 2,2 3 2-8,0 3 12 8,5 2-12-1,0 2 10-6,5 3 0 7,1 0 7 3,-2-2-14-11,4 2 3 6,-1-2 0-2,5 5-6 2,0 5 5 3,0 10-6-8,23 6 17 5,11 8-14 2,8 0 11 3,10-4-6-11,2-2 4 11,6-5-13-10,6-3-7 9,10-7 5-9,18-4-5 5,6-10-6-3,3-11 0 3,1-7-5 5,-2-15-1-10,4-5 19 7,0-7-1-8,2-27 0 5,-6-13-4 4,-5-9-11-1,-14-8-3-6,-11-1 4 4,-15-9 13-1,-8-1 4 0,-14-12-2 7,-18-8 1-11,-16 1 10 8,-1-5 6-8,-25 4 20 12,-21 2-3-11,-9 2-1-4,-6 9 2 11,-1 13-7-1,-2 10 27-5,2 14-39 3,1 8 1 5,0 9-17-11,5 7-4 9,3 5-3-8,5 6-29 6,4 9-12-3,3 1-40 0,4 1 22 6,4 30-92-10,-6 7-195 9</inkml:trace>
    </iact:actionData>
  </iact:action>
  <iact:action type="add" startTime="393260">
    <iact:property name="dataType"/>
    <iact:actionData xml:id="d161">
      <inkml:trace xmlns:inkml="http://www.w3.org/2003/InkML" xml:id="stk161" contextRef="#ctx1" brushRef="#br8">7540 13904 144 0,'0'0'0'8,"0"0"3"0,0 0 70 5,0 0 64-12,0 0-36 8,0 0-28-2,0 0-9 1,-21-25 0-2,16 25-44 2,-2 0-18 0,-2-2-4-1,1 2 4 2,1 0-1-4,-1-1 7 5,0 1 10-2,-1-2 18 1,0-2-4-6,-2 2 8 5,-2 0-14 0,5-1 1-2,-5 3-13 4,1-3 2-4,-3 3-4 4,-1-2-10-4,0 1 21 2,2-1-19-1,-5 0 26 1,2-2-8-2,-4 3 6 3,1-5-14-1,-8 2 10 3,3 1-2-5,-3-4-8 0,-1 3 4 5,2 1-9-8,-2-1 8 4,-3-2-16 5,-4 1 16-9,-4-1 0 6,-6-2 17 3,-2-1-27-8,-9 1 0 3,-5-2 0 15,-7 3-1-20,1 0 11-2,-1-1-9 7,4 5 6 6,1-3-5-11,2 2-2 5,-3-2-2-2,4 1-3 4,-4 2 4 4,0 3-2-11,-4 0-4 7,-3 0 6 1,-5 0-14-4,-5 10 18 0,-11 11-14 7,-3 5 4-10,-7 5-3 4,5 0 3-1,-3 5 3 2,8 5 3 6,-3 2-2-11,2 2-8 9,8-2 9-9,17-2-1 7,16-2-2-7,16 0 4 7,9 7-3-5,9 3-6 4,5 6-2-3,3 3 5 3,3 1-6-3,-1-1 14 2,5 1-11 7,-3-1 3-13,2 2 0 11,-4 6 2-11,-2 7 1 9,-1 3-1-8,-1 7 0 5,5-1-2-2,1 0 0 2,6-2 1-4,1-2 3 7,0 1-3 5,0 4 4-13,10 4-10-3,17 1 4 11,13 0-1 2,10-1 2-10,18-2-5 5,9-3 3-2,16-3 1 3,9-6-5-6,12-11 9 11,12-12-9-11,16-13 7 9,16-16-4-9,17-16-11 8,11-5 2-8,2-28 4 8,14-26 8-8,-1-22 4 5,-8-20 5 5,-8-16-2-9,-19-10-3 0,-22-8 2 15,-14-1-6-17,-18 5 5 11,-22 1-5-11,-25 0 1 10,-21 4 2-9,-26-1-2 7,-18-1 9-5,-4 0-6 4,-35 3 15-5,-16 2-9 4,-8 12 7-5,-13 13-12 7,-4 15-5-1,-7 15-2 4,-10 18-9-11,-5 23-3 7,-14 19-30-6,-14 13-61 7,-13 50-92-5,-7 31-99 3,-11 30-414 2</inkml:trace>
    </iact:actionData>
  </iact:action>
  <iact:action type="add" startTime="394770">
    <iact:property name="dataType"/>
    <iact:actionData xml:id="d162">
      <inkml:trace xmlns:inkml="http://www.w3.org/2003/InkML" xml:id="stk162" contextRef="#ctx1" brushRef="#br8">4070 16475 688 0,'0'0'19'7,"0"0"-12"2,0 0 9-5,-119-23 43 3,99 21-1 1,-4 2-8 0,9 0-26 1,-2 0 6-2,-4 4-30 0,2 17 3 0,-2 7 6 3,3 7 0-5,-1 10 1 4,2 8 3 0,1 12 13-5,1 6 0 4,6 8 13 1,5 8-6-2,4 8 11 2,4 1-25 1,25 1 3-4,7-4-16 1,14-13-6-3,5-10 0 9,6-15 0-8,1-18-4 2,6-19-5-1,6-18-12 1,3-10-36 3,-4-39 57-4,-5-18 0 4,-14-13 14-3,-14-9-5 3,-16-2-6-3,-16-3 8-5,-8 0-9 6,-28 2 16 0,-24 2-6 1,-17 9-3-1,-9 10-6 3,-4 11 5-8,5 16 0 14,8 17-8-15,5 14-2 10,15 10-14-10,8 3 16 8,12 0-54-8,14 14-26 4,15 10-39 3,0 9-87-2,8 1-146 2</inkml:trace>
    </iact:actionData>
  </iact:action>
  <iact:action type="add" startTime="395361">
    <iact:property name="dataType"/>
    <iact:actionData xml:id="d163">
      <inkml:trace xmlns:inkml="http://www.w3.org/2003/InkML" xml:id="stk163" contextRef="#ctx1" brushRef="#br8">4947 15706 266 0,'0'0'234'3,"0"0"-234"6,0 0 0-6,0 0 31 7,0 0 39-6,0 0 22 8,11-44-37-8,-11 44 10 5,0 0-3-4,0 0 23 3,-4 0-32 0,-7 0 14 0,-2 12-31-1,-3 12 3 0,-5 14-16 1,2 17 7 0,-3 14-3 0,-2 19-8-1,0 14 25 0,0 7-25 3,-1 8 6-1,-4-5-18-4,1 1 3 1,3-11-10 6,2-16-2-9,6-17-11 4,2-25-43 5,2-17-29 1,1-15-98-10,4-12-7 8,-8-16-94-9,-6-33-211 5</inkml:trace>
    </iact:actionData>
  </iact:action>
  <iact:action type="add" startTime="395699">
    <iact:property name="dataType"/>
    <iact:actionData xml:id="d164">
      <inkml:trace xmlns:inkml="http://www.w3.org/2003/InkML" xml:id="stk164" contextRef="#ctx1" brushRef="#br8">4377 16280 684 0,'0'0'228'9,"0"0"-228"-9,0 0-14 0,0 0 14 0,0 0 31 0,0 0 6 1,71 94 16 48,-37-49-29-46,-3 4 6-3,-4 7-2 0,-3 3 33 0,-10 2-26 0,-3-4 1 0,-7-10-9 5,-4-11 5 3,0-13 2-2,0-15-19 2,4-5 3 0,-1-1-16-1,7-2-4-1,19 0 12 4,23 0 1-3,37-12 13 4,24-22-12-5,21-17-5 5,13-9-7-8,-9-8-13 5,-5-3-34 1,-12 6-17 1,-14 4-44-6,-19 7-30 2,-18 2-101 5,-30-2-537-8</inkml:trace>
    </iact:actionData>
  </iact:action>
  <iact:action type="add" startTime="396565">
    <iact:property name="dataType"/>
    <iact:actionData xml:id="d165">
      <inkml:trace xmlns:inkml="http://www.w3.org/2003/InkML" xml:id="stk165" contextRef="#ctx1" brushRef="#br8">4515 11823 370 0,'0'0'76'6,"0"0"-72"-1,0 0 37 5,0 0 41-6,0 0 42 3,0 0-1 2,-2 77-49-1,-19-36-26 1,-12 10-8-4,-7 6-8 4,-14 0 1-2,-15 0-10 0,-16-8 22-1,-17-4-20 2,-18-3 24 1,-15-6-18-2,-3-11-15 0,1-7 14 1,-1-16-14 2,12-2 5-2,13-27-12-2,19-24-3 0,25-22-6 6,12-33-2-9,21-26-7 5,15-19 3 1,21-13 2-1,24-1-7-3,41 5 2 2,29 3-13 4,27 10 11-5,18 11-5 3,10 10 7-2,9 16-15 4,-6 13-3-9,1 24-12 5,-8 27-2 1,-13 33 19-1,-10 16-1 4,-9 49-2-5,-12 29-3 4,-8 27 23-4,-19 22-1 2,-18 18 0-5,-23 15 6 6,-21 9 0-1,-12 2 0-1,-5-2 6 3,-31-1 10-4,-13-10 15 4,-16-11 4-2,-11-22-9-3,-14-19 14 1,-12-17 16 2,-18-19-20 1,-20-19-13 1,-25-21-14-8,-14-22-9 6,-16-11 3 0,-3-32-14-2,14-34 11 4,10-24-1-4,23-23-7 5,29-19 7-8,26-12 0 5,32-3 1 0,42 0-1 0,22 6-11 0,54 2 7-2,38-2-10 4,30-1 11-2,25 5-27 5,24 6 2-11,12 15-28 8,10 19 9-7,2 27-9 4,-4 29 23 0,-4 33-3 1,-13 14-2 6,-19 53 33-11,-25 34-6 6,-29 30-5 0,-32 26 13-3,-36 20 4 2,-30 10 3 6,-10 6 21-11,-43 8 27 4,-19 3-4-5,-21-1-16 5,-19-7-8 2,-11-21 13-1,-10-20-19 1,-4-31 14-1,-9-29 4 2,1-37-12-8,-12-32-17 4,-9-18-6 4,-7-50-21-3,7-34-6 2,5-38 23-3,17-29-8 4,19-32 3-3,24-23-17 4,30-11 16-9,34-3 0 4,34 13-8 5,29 16 9-6,61 14-11 4,40 16 19-3,36 24-21 5,33 27 14-4,19 38-24-3,17 43 2 3,1 29-12 1,-12 54-21 0,-6 36-10-1,-30 33 4 3,-23 19 39-3,-38 16 16 3,-41 11 2-8,-43 1 12 8,-43 5 24-2,-20 7 64 3,-52-4 11-9,-23-4-25 5,-23-9-15 3,-14-20-13-3,-19-19-15 3,-15-25 6-7,-14-33-15 6,-14-31 0-1,-9-29-20-2,-7-10-4 3,11-45-7 1,12-23-14-2,41-17-21-5,36-9 23 6,45 1-3 0,45 11-54-3,20 16-43 0,44 17-149 4</inkml:trace>
    </iact:actionData>
  </iact:action>
  <iact:action type="add" startTime="401324">
    <iact:property name="dataType"/>
    <iact:actionData xml:id="d166">
      <inkml:trace xmlns:inkml="http://www.w3.org/2003/InkML" xml:id="stk166" contextRef="#ctx1" brushRef="#br8">26402 8317 406 0,'0'0'251'6,"0"0"-226"3,0 0-14-2,0 0 99 2,0 0-3-5,0 0-33 5,-31 0-15-1,31 0-24-1,0 0 6 1,0 0-17-1,0 0 9 2,0 0-12-2,0 0 10 3,0 0-12-4,0 0-1 1,0 0 7-1,0 0-18 0,0 0 17 2,0 0-18 0,0 0 9 0,0 0-13 0,0 0-2 0,0 0-4-2,0 0 2 4,0-2-7-6,0 2-1 4,5-1 4 0,10 1 6 0,5-2 3-1,0 2-1 0,5-2 10 2,-1 2-10-1,-2 0 0-1,6 0-1-1,3-1-1 7,5 1 0-8,6-2 0 1,-1 0-3 3,6 2 7-3,3-3-6 3,5 3 8-4,6 0-4 5,4 0-1-4,2 0-1 6,-2 0 0-10,-5 0 0 6,0 0-4 0,-2 0 2 0,1 0 1-2,4-1 2 2,4-11-4 0,3 2 6 0,4-4-5 1,2 7 4-5,-2 3 0 6,-7 4-2-2,-4 0 0 0,-3 0 0 0,-4 2 2-1,-6 7-2-1,-5-2 7 0,-5 0-9 6,-11-2 7-5,-7-4-6 0,-8 1 3-3,-5-2-2 5,-2 0 0 0,-6 0 6-3,-1 0-11 0,0 0 5 1,0 0-7 2,0 0-75-2,-1 0-107 2,-31-5-175-3</inkml:trace>
    </iact:actionData>
  </iact:action>
  <iact:action type="add" startTime="402326">
    <iact:property name="dataType"/>
    <iact:actionData xml:id="d167">
      <inkml:trace xmlns:inkml="http://www.w3.org/2003/InkML" xml:id="stk167" contextRef="#ctx1" brushRef="#br8">24609 9113 837 0,'0'0'145'4,"0"0"-145"6,0 0-23-6,0 0 23 3,0 0 51 0,0 0-2 0,4 0-3 1,-3 0-33-1,2 0 2 2,5 0-5-3,6 0 10 5,7 0 19-7,13 0-13 3,12 0-7 1,11-8-11 0,12-1 31-1,15 1-16 2,19 0-3-2,13 2-17 1,7-2 14 0,1 0-14-2,-2-4-2 4,-3 9 0-4,-4-3-1 0,-2 2 0 2,-9 2 4 0,-13-1-4 0,-11 0 2-2,-19 0 12 3,-14 3-14-2,-21 0 8 3,-13 0-8-6,-9 0 0 4,-4 0 0 0,0 0-3 2,0 0-12-6,0 0-56 4,0 0-26 0,0 0-129-1,0 0-250 4</inkml:trace>
    </iact:actionData>
  </iact:action>
  <iact:action type="add" startTime="403828">
    <iact:property name="dataType"/>
    <iact:actionData xml:id="d168">
      <inkml:trace xmlns:inkml="http://www.w3.org/2003/InkML" xml:id="stk168" contextRef="#ctx1" brushRef="#br8">29290 5888 479 0,'0'0'184'8,"0"0"-155"0,0 0 0-2,0 0 54 1,0 0 4 1,0 0-32 0,7-8-30-2,-7 8 10 4,0 0-6-4,0 0 29 5,0 0-8-8,0 0-9 6,0 0-5-1,0 0-9-1,0 0-7 1,0 0-19-2,0 0-2 5,0 0-4-6,0 0 5 3,0 0-67-2,0 0-66 5,0 0-143-5</inkml:trace>
    </iact:actionData>
  </iact:action>
  <iact:action type="add" startTime="411995">
    <iact:property name="dataType"/>
    <iact:actionData xml:id="d169">
      <inkml:trace xmlns:inkml="http://www.w3.org/2003/InkML" xml:id="stk169" contextRef="#ctx1" brushRef="#br8">20304 9540 576 0,'0'0'11'5,"0"0"3"6,0 0-14-8,0 0 52 6,0 0 52-2,0 0-53 1,0 0-16 0,0 0-14-2,0 3 3 5,0-3 5-7,0 0-3 4,0 0-7 0,0 0-19-1,0 0 13 2,0 0-10-2,0 2 9-2,0-2-11 4,0 0 4-1,0 0-5-1,0 3 0 1,0-3 2-2,0 0-2 5,0 0-1-6,0 0 1 2,0 0 7 1,0 0-7 0,0 0-1-1,0 0 1-1,0 0-1 4,0 0 1-4,0 0-4 4,0 0 2-6,0 0 4 4,0 0-5 1,0 0 11-4,0 0-16 6,0 0 6-4,0 0 1 0,0 0-7 0,0 0 7 2,0 0-1-4,0 0 4 6,0 0-1-5,0 0 2 0,1 0 0 2,6 0 2-1,-1-8 2 1,5 0-4-1,-2-2-6 1,2 3 2 0,-2 1 1 2,-1 1-7-7,-1 0 11 6,-1 2-8 0,-2 3 8 0,-2-2-9-6,-2 2 10 8,0 0-7-5,2 0 2 1,-2 0 0 2,0 0-2-2,7 0 6 4,1 10-4-8,4 7 3 3,1 4 6 3,4 2-1-2,-5-7 0 3,3 1-6-5,-4-5-4 3,-1-8 2 1,-3 2 0 1,-2-4 0-3,2-2 1-4,-3 3-2 8,1-3 6-7,-1 0-10 4,0 0 9 0,4 0-8 2,3 0 0-3,6-7 2 1,5-7 1-2,1 1-1 6,-2 0-2-9,1 4 8 6,-5 1-4 2,-7 4 4-9,-2 0-8 6,-4 4 8 0,-4 0-7-1,3-2 3 0,-3 2 0 3,0 0-2-7,1 0 6 10,-1 0-7-10,4 0 6 6,5 0-3-4,4 0 2 4,4 0-2-1,0 7 2 0,-1 4-2 0,-1-4 0-1,-1-2 2 4,-3 0-6-7,-2-5 11 2,-1 0-9 3,0 0 6 0,1 0-8 0,3 0 6-6,0 0-4 6,5-15 2-2,2-3 0 2,1-3 0-1,-2 2-1 3,0 5-3-9,-4 1 8 5,-2 8-4 6,-1 2 3-11,-5-2-6 8,0 5 2-3,-1 0 1 0,2 0 0-1,-2 0 0 4,2 0-4-5,1 5 8 2,1 5-1 1,-1 1-1 0,0-3 2-1,0-2-1 0,1 2-6 2,-1 0 3-1,0-2 0 1,3 2-4-5,2 0 8 4,-1-2-8 0,5-1 8 0,-2-2-6-2,2 1 2 2,-3-4-2 0,4 0-1-2,-5 0-2 6,4-4 3-7,-2-6-1 6,-2 0 2-5,-2 2 2-2,-6 1-2 4,2 2 4 3,-3 1-3-3,0 2 0-5,-2 2 0 7,2 0 0-4,0 0-1 4,4 0-1-6,3 0 0 6,2 0 0-4,-1 0 4 2,-1 0 0-1,3 0 2 3,0 6-5-4,0-1 1 1,-2 2 0 7,1-1 1-11,-2 2 1 16,0-1 0-13,-1 0 0-6,-3-3-4 8,1-4 7-5,1 0-10 3,7 0 8 1,3-4-6 2,6-13 3-3,4-6-6 6,-1 0 5-9,-1 2-3 9,-6 5 3-4,-4 6 2-5,-5 5-6 7,-4 0 7-2,-1 5-4-3,-3 0-1 3,1 0 1 0,0 0-3-2,3 0 4 4,1 5-3-4,3 3 8 0,-1-1-3 3,6 1 3 0,4 0-2-3,2 2 0 2,5-2 4 1,-2 2-4-2,2 0-2 5,3 0-1-11,-1-5 1 8,-1-4-1 1,-6-1-2-8,2 0 2 7,-2 0 2-1,5-10-4 3,-2-6 1-2,-3 1 1-4,-5 2 1 1,-6 5 0 6,-5 3-2-10,-3 2 2 7,0 3 2-5,-4 0 1 4,0 0-1 0,2 0 0-1,4 0-2 2,3 0 0-2,3 3 2 3,3 1-4-5,-2-3 8 2,2 2-5 1,-2-1 2-2,-1-2 5 2,-2 3-8 0,1-3 12 1,-2 0-12-1,2 0 4 0,2 0-4-3,-1 0 0 7,1 0-3-5,-1 0 5-4,2 0-2 7,-1 0 0-4,-1 0 2 3,0 0 3-2,1 0-10 1,-1 0 5-2,4 0 0 7,0 2 2-12,-2 6 2 10,4-3 3-4,-1-2-3 5,-1 4 14-9,-2-6 5 4,4-1-23 7,-1 0 8-11,3 0-13 3,8 0 5 0,2-3-4 5,5-7 3-2,-6 1 2-5,-8 2-2 4,-2 1-2 7,-7-1 3-13,-2 2 2 5,-2 2-2-2,-2 1 0 1,-6 2 1 4,0 0-1-4,0 0 0 5,1 0-4-8,4 0 7 5,3 0-3-2,4 9 0 2,3 5 11 0,3-4-9-1,6 1-2 3,-3-1 5 1,1-4-4-6,-4-2-1 2,-3-2 2 7,2-1-5-12,-6-1 7 5,-2 0-5-2,-2 0 5 2,-3 0-6 1,1 0 4-1,3 0-2 5,-3 0 0-4,8 0 2-2,5 0-8 1,7 0 12-4,8 0-5 8,4 0-1 3,6 0 9-11,-3 0-6 5,-5 0-5-3,-5 0 3 3,-9 0-1 4,-7 0 0-10,-6 0 1 8,-4 0-5-7,-1 0 8 5,-2 0-1-1,-1 0-1 0,0 0 0 2,3 0-2-2,0 0 0 3,5 0 0-7,5-5 0 6,7-5-4 2,5 2 9-8,3-6-11 6,8 1-5 0,-2-1 3-2,2 1-9 0,-4 2 4 4,-11 2-5-3,-2 3 16-4,-6 1-1 6,-8 4 5-7,2 1-9 5,-7 0 12 0,2 0-5-1,2 0 9 1,3 10 1 0,1 1 0-1,3 0 0 3,-1-1-4-6,2-5-5 4,1 0 11 9,0-2 3-13,4-3-4-3,-5 0-5 9,2 0-3-3,-3 0 1 0,-2 0 2 2,-2 0-4-4,-7 0 8 6,0 0-1-6,0 0-1 1,0 0 10 2,0 0-17 0,1 0 8 0,-1 0-7-1,0 0-2 1,0 0-34-2,3 0-67 1,-3 0-94 1,0-5-387 0</inkml:trace>
    </iact:actionData>
  </iact:action>
  <iact:action type="add" startTime="417176">
    <iact:property name="dataType"/>
    <iact:actionData xml:id="d170">
      <inkml:trace xmlns:inkml="http://www.w3.org/2003/InkML" xml:id="stk170" contextRef="#ctx1" brushRef="#br8">24562 10592 392 0,'0'0'86'5,"0"0"-71"3,0 0 26 1,0 0 20-4,0 0-11 5,0 0-32-4,0 0-1 4,0 0 5-3,0 0 33-2,0 0-10 3,0 0 6 1,0 0-11-3,0 0-13 1,0 0 6 2,0 0-24-1,0 0 1 0,0 0-8-2,0 0-4 7,2-2-8-11,11-4 9 4,5-3 0 2,4-5-2 1,0 1-16 1,2-2 10-4,1-3 0 1,-1 2-9 0,0-1 6 6,-5-1-6-6,-6 4 15-2,-4 2-10 3,-4 5 11 3,-3 4 2-8,-2 3 0 3,0 0 3 1,0 0 11 2,0 0-14-1,0 0 0-3,-16 13 1 6,-8 5 8-6,-3 7-2 4,-2-1-5-3,-3 3 13 2,1 2-7 6,1-3 9-12,5-3 11 7,3 0-18 0,3 0 6-4,3-2-10 1,7-3 9 0,4-5-15 2,3-5 0 0,2-5-9-2,0-3 6 2,0 0-3 0,2 0-25 0,15 0 28 1,7-2 6-2,6-17 1 5,6-6-4-9,4-2-13 3,-3-1-17 6,-1 6 1-9,-7 0 4 6,-4 4 12 5,-9 7 11-11,-5 6-11 4,-7 3 11 3,-4 2 4-7,0 0 3 3,0 0-1 1,0 0 25 1,-9 0-20 0,-9 0-1 0,-2 0 11 1,-2 0-9-1,-2 7 6-2,5 6-9 0,1-2 20 6,3 4-24-2,2 1 9-6,5 1-11 6,1-2 0-7,5-2-1 8,2-2 0-8,0-1 0 6,0-4-3-3,0-5 3 3,2 1-21-4,14-2 16 2,7 0 2 2,6-5 1-1,2-14-11 2,3-2-6-6,-5 1 1 6,-6-1-20-1,-6 4 16-3,-9 3 7 2,-7 3 14 5,-1 2 2-11,0 1 14 7,0 1 0-6,-8 1 22 5,-6 1-12 2,-1 2-15-1,3 1 12-3,1 2-17-1,5 0 5 5,2 0-5-5,1 0 4 2,2 0-7 1,1 0-4 2,0 0 1-6,0 5 0 4,0-5-5 0,0 0-15 0,0 0-15 1,0 0-49-5,4 0 2 8,0 0-177-3</inkml:trace>
    </iact:actionData>
  </iact:action>
  <iact:action type="add" startTime="419620">
    <iact:property name="dataType"/>
    <iact:actionData xml:id="d171">
      <inkml:trace xmlns:inkml="http://www.w3.org/2003/InkML" xml:id="stk171" contextRef="#ctx1" brushRef="#br8">24029 9465 503 0,'0'0'10'8,"0"0"21"-2,0 0 60 2,0 0 3 0,0 0-27-1,0 0-19 0,0 0-21 1,-15-48 9 1,15 45-5-3,0 2-2 5,0 1-11-7,0 0 4 3,-1 0-16 3,1 0-3-5,0 0 0 2,0 0-6 1,0 4 0 0,0 13 3 0,0 4 0 2,1 2 0-6,10-2 0 7,2-3 3-6,-2-1-7 3,1-6 9-2,-2-3-10 3,1-3 9-3,-3-2-8 3,0-3 4-1,1 0 0-2,2 0 0 2,-1-10 2-1,-2-7-2 1,-1 0 4 0,-3-4-5-3,-4 3 5 4,0 0-6-2,0 0 8 2,-4 2-9-4,-7 4 3 6,2 5 0-5,0 4 0 5,-1 3 2-9,2 0-5 6,2 0 10 2,-1 0-1-2,2 13-5-3,-4 7 3 2,3 7-2 3,-3 1 2-2,5 1-1-2,0-2-1 1,1-5 1 1,3-3 0 0,0-6-4 1,0-5 5-4,0-4-8 4,0-4-4-2,0 0 0-1,10 0-6 4,6 0 6-4,9-20 6 4,0-4-5-6,-1-3-4 5,-4 3-4 3,-7 4 12-9,-6 6 6 7,-3 5-1-1,-4 1-2-5,0 4 8 4,0 3 5 2,0-2 1-7,0 0-1 4,0 1-8 2,-4 0-2-1,0-1 0-2,0 3-6 2,1 0 0 0,-1-3-22-2,1 3-35 3,1 0-55-2,-4 0-114 4,0 0-159-8</inkml:trace>
    </iact:actionData>
  </iact:action>
  <iact:action type="add" startTime="422028">
    <iact:property name="dataType"/>
    <iact:actionData xml:id="d172">
      <inkml:trace xmlns:inkml="http://www.w3.org/2003/InkML" xml:id="stk172" contextRef="#ctx1" brushRef="#br8">23053 14043 540 0,'0'0'88'6,"0"0"-80"2,0 0 14 1,0 0 98-2,0 0-28 0,0 0-27-1,0 0-38 3,0 0 0 0,0 0-3-5,0 0 10 5,0 0-11-1,0 0-12 1,0 0-2-5,0 0-6 5,0 0 2-1,0 0-3 1,10 5 9-5,6-2-10 6,1 2 4-3,-1 0-2 2,0-5 0-5,-2 1-3 4,-2-1 2 1,3 0-6-2,0 0 10 1,2 0-1 1,1-8-4-1,3-3-1-1,-2-1 0-2,2-1 0 3,-2 0-2 0,1 0 2 2,-4 4-1-1,-3 0 2-6,-1 3-5 7,-1 2 10-1,-5 3-8-6,1-1 4 8,-3 2-4-6,-3 0 1 5,6 0 1-6,5 0 2 4,5 0 2 0,4 2 15 0,4 11-7 0,1-2 7-2,-8 1-18 4,-2-4 12-2,-4-2-11 3,-7-1-1-8,5-2-1 4,-5-3 0-1,8 0 0 1,7 0 4 2,12-11-6-1,6-8 8 2,4-3-8-7,-1 8 7 8,-4 1-10-4,-1 5-4 5,-7 2 8-10,-4 3-2 5,-4 1-2 0,-9 2 3 2,-4 0 4-3,-1-3-1 1,0 3 5 3,-3 0-9-4,0 0 5 0,1 0-4 2,0 0-1 0,6 0 3 1,2 0 1-4,2 0 2 3,1 0-3 0,-2 3 6 2,3-3-4-4,1 2-1 2,-2-2-1-2,2 0 0 3,2 0 0-3,-1 0-2 1,-5 0 2 4,-2 0-5-3,1 0 10-3,-2 0-12 1,0 0 15 4,-1 0-16-4,2 0 15 0,-1 0-11 2,0 0 4 0,2 0 0-1,-4 0-1 2,2 0-1-1,-1 0 0-2,1 0 4 3,-3 0-2-4,1 0 8 5,-2 0-16-4,-2 0 10 3,3 0-3-4,1 0 1 3,2 0 0 2,-1 0 0-3,1 0 0 3,1 0-2-7,-1 0 9 7,2 0-9-4,-4 0 4 5,2 0-4-8,0 0 0 5,-1 0 2 0,1 0-1-2,-1-2 3 2,1-1-7 0,1 2 11 1,3-1-10-4,-1-3 10 5,3 0-12-4,2 4 7 3,-2-1-1-3,-2 0 0 2,-1 2-1-1,0 0-1 1,-2 0 4 0,-4 0-4-2,2 0 6 3,-3-3-5-2,-6 3 4 3,4 0-6-6,-5 0 4 3,0 0-1 2,0 0 0-3,0 0-58 3,-5 0-39-2,-24-1-183 2</inkml:trace>
    </iact:actionData>
  </iact:action>
  <iact:action type="add" startTime="423504">
    <iact:property name="dataType"/>
    <iact:actionData xml:id="d173">
      <inkml:trace xmlns:inkml="http://www.w3.org/2003/InkML" xml:id="stk173" contextRef="#ctx1" brushRef="#br8">23007 13977 181 0,'0'0'42'11,"0"0"-18"-6,0 0 21 3,0 0 28-2,0 0-17 2,0 0-18 0,0 0-9 0,65 36-12 0,-65-36 23-2,0 0 3 6,0 0 13-8,0 0-18 2,0 2 6 2,0-2-23-1,0 0 8 3,-12 2-3-5,-5-2-3 4,-8 0-6-2,-2 0-17 4,-6-2 24-8,-3-11-21 5,-2-6 14 1,-2-3 2 2,0-6-9-9,4-3 5 7,0-3-13 2,7 1 6-7,1-2-6 7,8 0 4-8,3 4-4 9,5-1 7-8,3 3-2 5,5 1 6 4,1 4-12-8,2-1 8 2,1 3 7-4,0-3-8 7,0-1 5 1,10-2-11-7,9 0 8 3,6 0-6 7,7 0-1-12,5 2 3 9,6-1-7-9,1 6 2 5,3 2-1 7,0 3 0-11,-2 6 0 7,-1 0-3-7,-3 2 6 8,-1-2 2-3,1-1-2-5,-7 3-6 7,2-6 8 1,4 1-2-8,2-1-3 6,5 0 0-4,5 0 7 4,5 3-3 6,4 1 7-13,1 0-10 12,3 0 7-12,-1 2-5 10,-6 1-4-9,-2-1 1 9,-3 2 0-9,-3-1 0 9,-2 0 0-9,3-1 0 7,3-1 0-5,3 0 8 1,0-3-8-3,-3 1 1 10,-2-3-1-10,-4 4 0 7,-3 5-1 4,-8 0 2-11,-1 1-5 4,-7 4 8-1,-1 0-8 2,-1 0 8-4,-3 0-3 6,5 8 1 2,4 3-2-9,9-3 2 4,9 5-1 5,3-2-1-9,-2-1 0 7,-5-1-6 0,-9-3 13-5,-9 5-14 0,-9-1-3 6,-7-1 5-8,-2 0-4 5,-4 4 6 4,-2 2 3-10,0 8 2 8,-1 6 16-1,-2 2-15-4,0 9 22 2,-2 2-17 7,0 4 19-12,0 3-9 4,0 2-4 0,0-2 8 3,0 0 1 0,-2 0 0-1,-4-2-3 2,-3 0 3-8,-2-2-15 8,-1 1 11-2,-5-2-12 2,-1 2-6-7,-4-4 8 5,-3-4-18-1,-4-4 9 1,-4-6-46 6,-6-9-79-11,0-18-85 9,-1-1-328-9</inkml:trace>
    </iact:actionData>
  </iact:action>
  <iact:action type="add" startTime="425204">
    <iact:property name="dataType"/>
    <iact:actionData xml:id="d174">
      <inkml:trace xmlns:inkml="http://www.w3.org/2003/InkML" xml:id="stk174" contextRef="#ctx1" brushRef="#br8">22122 10273 786 0,'0'0'41'4,"0"0"-15"5,0 0-24-4,0 0 34 5,0 0 12-4,0 0-28-1,-63-90 6 5,54 78-9-3,-3-4 7 1,-6 1-8-2,-4 1 7 4,-4 2 3-2,-6-4-10 0,-4 0 9-3,-6 1-10 2,-5-3 16 1,2 3-12 0,0 2 6-3,4 3-19 5,4 2 12 0,1 5-8-3,2-1-5-1,0 4 2 0,1-1-5 15,0 1 0-19,-2 0 0-2,-2 0-1 9,-1 0 4 3,-6 0-10-9,0 0 1 4,-2 3 4 4,-6 8-2-8,-4 5 1 9,-5-2-3-6,-4 4 4-2,-1-2-1 4,-2-1 2 4,2-1-2-8,-2 2 1 5,3-3 0-4,0 0-1 3,4 1 2 4,3-5-2-9,3 4 5 6,-3-2-11 1,1 2 14-7,-2-1-5 6,1-4 0 1,2 5-2-6,6-5-1 4,9 4-1 6,6-1 0-12,9 2 0 8,3 0-4-8,6 5 12 6,0 5-10 4,1 0 10 1,2 11-7-11,2-3 2 9,3 2-2-9,5-2 0 5,0-3 1 4,0 4-2-8,4-2 5 9,0-1-3-6,0 4 0-3,0 1 7 7,0 1-3 2,0 4-5-9,4 2 5 4,8 2-4 1,4 1 2-2,0-1 1 5,-1-3-4-8,2-6 4 5,0-4-4 5,-1-7 8-10,1-2-14 13,-2-6 14-10,2-2-10-6,3-3 3 8,4 1 0 7,5-4-2-13,8 1 5 8,8-2-6-7,3-3 6 3,3 1-1 6,-4-4 1-8,-3 0-6 4,1 0-3 1,-1 0 2-2,2-10 1-1,2-3 0 7,0 2 2-10,-1-1 1 5,-1 3-6-2,-5 2 12 2,2 0-12-2,-4 4 9 4,0 0-6 0,-2 1 0-6,-1-3-3 16,0 4 6-14,1-4-11-6,-3 1 11 7,-3-4-2-4,-2 0-1 8,0-2 6 2,-1 4-2-10,0-2 0 5,-1 0-1-3,4 4-1 4,-1-3-1 3,3 3 1-9,-1 0-10 7,-1 1 10-7,0 3-6 5,-3-3 4-2,0 0-2 1,-3-1-3 5,1-4-2-8,4 3 8 3,-1-3 1 4,5 1 2 4,-1-1-5-12,6 0 9-3,-2 3-6 9,4-2 4 3,8-1-3-8,-1 0 0 5,1 0 0-3,-8 0-1 0,-6 2-1 6,-11-1 0-9,-7 4 4 9,-6-1-4-9,-3 1 6 6,2-2-4 0,3 0 0-5,-1-3 0 8,3 0-2-5,2-2 2-1,2-3 0 2,1-2 0 6,-2 0-2-11,1-3 4 7,-5-1 0-8,1 1 2 7,-4-2-3-4,-1-1 1 3,-3-2 0 5,-2-3-2-11,2-2 0 8,-6-2-3-7,-1-5 6 5,0 0 1 1,0 4 1-1,0-2 8-2,0 4-4 2,0 6 13 1,-9 2-9-1,-4 0 17 4,-2 4-12-10,-2-4-15 4,-2 3 24 5,1 2-26-8,2 1 24 6,0 5-23 6,5 2-4-12,6 5-2 10,-2 1 2-10,3 2-8 3,0-2-19 0,-1 2-5-1,-7 0-63 3,-5 0-49 1,-8 15-57 2,-6 8-202-3</inkml:trace>
    </iact:actionData>
  </iact:action>
  <iact:action type="add" startTime="431572">
    <iact:property name="dataType"/>
    <iact:actionData xml:id="d175">
      <inkml:trace xmlns:inkml="http://www.w3.org/2003/InkML" xml:id="stk175" contextRef="#ctx1" brushRef="#br8">17958 1308 407 0,'0'0'173'8,"0"0"-88"0,0 0 42-3,0 0-75 5,0 0-24-2,0 0-7 3,0 0-7-9,0 0 15 6,-15-32-27 1,15 32 18 3,0-2-11-12,0 2 20 8,0 0-7 1,0 0 12-1,0 0-2 0,0-3-16-2,0 1 27 5,0 2-31-4,0 0 7-3,0 0-18 4,0 0 2 0,0 0 0 0,0 0-6-2,0 0 2 3,0 0-2 0,0 0 1-1,0 0 4-4,0 0-9 7,0 0 10-7,0 2-7 4,0 17 8-1,0 4-4 2,0 5 3-2,7 0 2 1,1-1-5 0,-2 0 4-2,1-3-8 7,-2-1 11-6,0 0-9-4,-1-5 4 10,0 0-3-11,-1-1 2 12,1-3-1-11,-1-1 0 6,1-6 0-1,-3-1-3-3,-1-3 6 0,3 2-3 2,-2-4 4 2,-1 3-8-1,3 0 8-2,-2 1-4 2,-1 1 0 0,3 2-3 0,-1-3 3 2,0 3 0-6,0 0-2 6,0-4 6-4,3 2-6-1,-5-2 4 4,1-4-4-1,-1 0-4 1,0 0 2-5,3 0 2 6,-3 0 2-4,0 0-5 5,1 0 10-8,2 0 1 5,1-5-2 1,2-20 2-1,2-11-2 0,6-11 1 1,-5-9-5-4,2-1 0 3,-1-2-1 6,1 7 6-11,2 8-11 8,-5 9 13-8,3 13-11 9,-5 7 9-9,-2 8-4 8,-2 2 1-7,-2 2 2 1,0 3-4 4,0-2 1-1,0 2 3 0,0 0 0-3,0 0-4 3,0 0 6 2,0 0-11-4,2 0 8 0,-2-3-6 3,4 0-11-2,3-4-7 1,1-3-27 7,5 0-22-12,3-4-39 6,-1-7-126-6,-5-2-345 5</inkml:trace>
    </iact:actionData>
  </iact:action>
  <iact:action type="add" startTime="433875">
    <iact:property name="dataType"/>
    <iact:actionData xml:id="d176">
      <inkml:trace xmlns:inkml="http://www.w3.org/2003/InkML" xml:id="stk176" contextRef="#ctx1" brushRef="#br8">20402 11156 573 0,'0'0'275'4,"0"0"-254"3,0 0-11-3,0 0 14 5,0 0 23-4,0 0 0 2,-7 0-32 3,7 0-8-3,0 0-7 3,0 0 8-7,4 0 2 7,11 0-9-4,10 0 26 0,15-6-21 2,16-7 21 0,14-2-22 2,16-3 14-3,14 4-13 2,-1-3-1-2,2 3-5 5,0 2 0-10,-4 0-2 4,-4 1 4 6,-8 4-4-8,-10-3 6 6,-7 0-3-2,-19 2 5-2,-8 3-9 2,-14 2 3-3,-10-2 0 3,-9 4-2 5,-5 1 4-11,-3 0-6 4,0 0 0 1,0 0 3 1,0 0-35 1,0 0-4-2,0 0-48 2,0 0-87-3,-8 0-171 4</inkml:trace>
    </iact:actionData>
  </iact:action>
  <iact:action type="add" startTime="434372">
    <iact:property name="dataType"/>
    <iact:actionData xml:id="d177">
      <inkml:trace xmlns:inkml="http://www.w3.org/2003/InkML" xml:id="stk177" contextRef="#ctx1" brushRef="#br8">20289 11145 796 0,'0'0'7'6,"0"0"-7"1,0 0 0 1,0 0 45 3,0 0 35-7,132 16-12 1,-69-8-30 4,13-3 0-1,2-5-8 0,10 0 24-2,2 0-19 3,-2 0 0-2,2-3-15 4,-2-2-11-8,-6-3-7 5,-11 0 4 0,-6 3-10 4,-14-1 9-9,-11 0-10 5,-10 3-12 2,-9-2-21-1,-3 2-66-4,-8-4-25 2,-8-4-112 3</inkml:trace>
    </iact:actionData>
  </iact:action>
  <iact:action type="add" startTime="435622">
    <iact:property name="dataType"/>
    <iact:actionData xml:id="d178">
      <inkml:trace xmlns:inkml="http://www.w3.org/2003/InkML" xml:id="stk178" contextRef="#ctx1" brushRef="#br8">18554 5981 288 0,'0'0'14'8,"0"0"-3"0,0 0 83 0,0 0-19 0,0 0-11-2,0 0-36 3,9 48 9-4,-9-35 1 3,0 1 23-1,0-1 9 2,0 2-31-1,-3 6-1-3,-9 1-6 5,-8 2-3-4,-1 4-18 4,-2-7 6-6,1 2-12 4,-7-5 0 1,-3-5 14-3,-1-5-9 2,-6-4 14 2,2-1-8 2,1-3 10-9,3 0-22 7,1-3 13-7,3-13-11 9,5-6-4-6,3-6 0 10,2-3-2-13,5-8 0-2,-1-2-4 10,7-2-4-8,1-2 16 9,7-3-12 3,0-4 6-12,0-5-4-3,22-1 0 13,11-4 2-7,9 2-6-3,9 4-6 7,6-1 3 5,5 8-17-13,1 6 26 6,-5 9-12-2,-2 11 10 2,-9 10-16 5,-4 13 11-10,-7 0-20 8,-2 29 15-9,2 17 10 6,-3 13-2-3,-2 11 4 2,-9 4 2 8,-4 10 3-12,-10 4-4 9,-4 8-1-9,-4-3 0 7,0-5 0-7,-8-4 3 3,-15-4 0 6,-9-6 10-8,-8-9-9 5,-2-7 25-1,-4-16-11 5,-6-6 13-11,-8-13-14 8,-10-10-6-8,-9-13-9 8,-2 0 2-1,2-20-4-1,7-22 1-4,5-12 22 4,11-13-18 1,5-7 13 1,9 2-12-4,13-3 6 3,7 2 0-6,14-1-10 7,8-1-2 2,0-2-4-10,19 0-1 4,17 0-6 6,12 2-19-9,6-1-4 7,10 1-6 1,2 7 5-5,8 7-5 1,2 16-1-4,1 16 14 7,-4 18 21 5,-8 11-23-13,-8 8 5 6,-13 28-16-2,-11 15 18 0,-9 19 18 8,-12 17 4-11,-9 19 22 7,-3 18 9-7,-3 4-15 3,-16 0-14 5,-2-9-4-4,5-11-12-2,3-8-29 2,2-10-149 6,3-13-338-11</inkml:trace>
    </iact:actionData>
  </iact:action>
  <iact:action type="add" startTime="436830">
    <iact:property name="dataType"/>
    <iact:actionData xml:id="d179">
      <inkml:trace xmlns:inkml="http://www.w3.org/2003/InkML" xml:id="stk179" contextRef="#ctx1" brushRef="#br8">18863 7661 754 0,'0'0'119'9,"0"0"-103"-4,0 0 32 5,0 0 28-2,0 0-42 2,0 0-2-9,-40-72-21 8,19 40-2-1,-5-14 1-1,-3-9-5 2,-4-5 25-3,-3-7-10 3,-2 0 0-2,0-3-20-2,0 0 10 3,2-1-6 1,3-1-4 0,4 2 0-3,4 7 0 5,7 6-5 2,8 11 10-10,6 8 2 5,4 4-6-2,0 3 5 0,0 5-2 5,10 0-4-9,22-2 1 6,11-3 1 1,12-3-4-2,17 1 5 0,9-2-1 0,19 5 4 2,15 2-1 1,15 3-5-4,15 7 2 1,2-1 0 6,-6 5-4-11,-3 1 2 4,-3-4 0 1,12-4-5-1,18-4 11 7,13-5-16-10,18-1 11 8,12 0-7-4,-2 5-5 4,0 6 11-9,-15 8-5 5,-17 6 0 4,-11 4-3-3,-13 2-19-4,-23 0-3 2,-11 0 1 6,-26 4 13-8,-21 3 1 2,-14 7 14 6,-13 1 1 2,-9 3-4-12,-4 9 2 9,-3 3 4-9,-8 5 9 6,-1 2-7-2,-5 5 8 2,2-4-9 3,0 1 2-8,-3-1-5 8,-1-4 0-9,1-1 1 6,-6 0-1 6,2 1 0-11,-3 0-1 6,-1 2-4 0,1 2 2-3,0 5-1 0,2 4-2 6,6 7 2-10,8 2-34 5,3-4-32 8,-1-4 30-12,2-8-12 6,-3-9 22-6,-6-6 30 9,-7-7 9-10,-4-12-7 10,-2-2 15-8,-2-1 34 4,0-3-20 1,0 1 0-4,0 5 2 5,0 2-8-4,-10 3-12 2,-2 2 7-2,-4 0-16 5,4 5 7-1,-5-3-10-4,-2 1 4 1,-2 2-5-3,-8-1 0 8,-11 3 14-9,-13-1-5 8,-16 2 4 3,-23-1-6-10,-23-1 12-4,-30 3-17 12,-23 7 11-5,-25 9-9 6,-11 7 18-11,-6 5-16 10,-11 2 16-10,7 0 15 6,-1-7-26-2,4-6 8 3,13-6-16 4,10-9 24-11,11-7-17 13,14-3 3-12,8-7-8 8,12-6 2-9,19 1 4 10,23-2-1-9,26 0 9 4,27 0-17 0,24 0 13 0,16 0-15 7,8 0 0-12,0 0-13 3,0 0 3 3,0 0-15-2,0 0-17 1,0 0-9 2,7 0-76-2,3 0-60 0,2 0-174 3</inkml:trace>
    </iact:actionData>
  </iact:action>
  <iact:action type="add" startTime="439538">
    <iact:property name="dataType"/>
    <iact:actionData xml:id="d180">
      <inkml:trace xmlns:inkml="http://www.w3.org/2003/InkML" xml:id="stk180" contextRef="#ctx1" brushRef="#br8">20287 9008 478 0,'0'0'145'5,"0"0"-137"4,0 0 23 0,0 0 87-3,0 0-7 0,0 0-49 3,0 0-13-1,0 0-11-1,0 0 8 3,0 0 15-6,0-7-18 6,-3-7 15-3,-17-5-53 4,-4-8 13-9,-5-7-12 7,-7-5 11 0,-4-5-7-4,-8-5-2 4,1 0-7 1,-4-4 4 1,2-1-10-9,4 0 15 9,3 2-6-8,6 0 0 5,4 4-8 6,7 6 5-11,5 4-6 7,4 10 7-7,4 5-2 8,5 7 6-8,2 4-5 8,0 2 1-6,3 2 1 4,0 5 0-4,2 0 1 3,0 3-2 0,0 0-1-1,-3 0 1 4,3 0 4-7,-1 0-5 6,1 0-2-3,0 0 1-2,0 13-5 2,0 16 10 2,-3 13-1-2,2 13 6 2,-3 9 0-3,-5 3-3 3,1 0-4 0,-3-1 1 0,0-3 3-3,3-7-8 2,-1-5 1-5,1-14-7 8,7-15-39 4,-2-13-21-13,3-9-82 3,0-15-24 1,0-26-185 2</inkml:trace>
    </iact:actionData>
  </iact:action>
  <iact:action type="add" startTime="440079">
    <iact:property name="dataType"/>
    <iact:actionData xml:id="d181">
      <inkml:trace xmlns:inkml="http://www.w3.org/2003/InkML" xml:id="stk181" contextRef="#ctx1" brushRef="#br8">19644 8358 717 0,'0'0'213'4,"0"0"-211"-4,0 0 12 0,0 0 52 1,0 0 8 49,0 0-25-45,0-8-18-5,0 7-28 0,0 1 2 0,4-3 13 0,3 3-1 1,-3-2 17 2,5 2-19 8,-2 0 7-6,1-2-11 3,4 1 11-2,6-2-12 3,10-2 1-1,12 0-6 0,13 0-1 0,16-3-3-1,15 3 6 2,7 2-12-2,1 3 11 1,-13 0-7-3,-14 0 1 4,-17 2 0-1,-15 3-8 0,-14 1 4 2,-10-3-19-7,-6-3-16 7,-3 0 0-6,0 0-61 8,-3 0-28-9,-22-9-355 7</inkml:trace>
    </iact:actionData>
  </iact:action>
  <iact:action type="add" startTime="441428">
    <iact:property name="dataType"/>
    <iact:actionData xml:id="d182">
      <inkml:trace xmlns:inkml="http://www.w3.org/2003/InkML" xml:id="stk182" contextRef="#ctx1" brushRef="#br8">19545 10208 775 0,'0'0'163'11,"0"0"-138"-7,0 0-21 2,0 0 15 4,0 0 52-5,0 0 2 4,-35-25-16-3,35 25-30 8,0 0-9-13,0 0-18 6,0 0 9 3,0 10-6-2,17 13 25-3,2 9-18 2,0 1 15 3,-1 3-15-4,-2 1 7 4,-5-4-2-6,1-3-15 5,-2-6 5-1,-2-7 2 0,-4-12-8 2,0-5 8-6,0 0-14 4,3 0 10-3,10-30-4 6,11-24 2-5,9-23-2 4,3-18-31-4,2-10-63 6,-4 6-133-9,-13 15-442 4</inkml:trace>
    </iact:actionData>
  </iact:action>
</iact:actions>
</file>

<file path=ppt/ink/inkAction1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0-27T06:11:02.941"/>
    </inkml:context>
    <inkml:brush xml:id="br0">
      <inkml:brushProperty name="width" value="0.08819" units="cm"/>
      <inkml:brushProperty name="height" value="0.35278" units="cm"/>
      <inkml:brushProperty name="color" value="#FFFF00"/>
      <inkml:brushProperty name="tip" value="rectangle"/>
      <inkml:brushProperty name="rasterOp" value="maskPen"/>
    </inkml:brush>
    <inkml:context xml:id="ctx1">
      <inkml:inkSource xml:id="inkSrc9">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1" timeString="2020-10-27T06:11:02.941"/>
    </inkml:context>
    <inkml:brush xml:id="br1">
      <inkml:brushProperty name="width" value="0.05292" units="cm"/>
      <inkml:brushProperty name="height" value="0.05292" units="cm"/>
    </inkml:brush>
    <inkml:brush xml:id="br2">
      <inkml:brushProperty name="width" value="0.05292" units="cm"/>
      <inkml:brushProperty name="height" value="0.05292" units="cm"/>
      <inkml:brushProperty name="color" value="#FFC000"/>
    </inkml:brush>
    <inkml:brush xml:id="br3">
      <inkml:brushProperty name="width" value="0.05292" units="cm"/>
      <inkml:brushProperty name="height" value="0.05292" units="cm"/>
      <inkml:brushProperty name="color" value="#FF0000"/>
    </inkml:brush>
    <inkml:brush xml:id="br4">
      <inkml:brushProperty name="width" value="0.05292" units="cm"/>
      <inkml:brushProperty name="height" value="0.05292" units="cm"/>
      <inkml:brushProperty name="color" value="#92D050"/>
    </inkml:brush>
    <inkml:brush xml:id="br5">
      <inkml:brushProperty name="width" value="0.05292" units="cm"/>
      <inkml:brushProperty name="height" value="0.05292" units="cm"/>
      <inkml:brushProperty name="color" value="#FFFF00"/>
    </inkml:brush>
    <inkml:brush xml:id="br6">
      <inkml:brushProperty name="width" value="0.08819" units="cm"/>
      <inkml:brushProperty name="height" value="0.35278" units="cm"/>
      <inkml:brushProperty name="color" value="#FF0000"/>
      <inkml:brushProperty name="tip" value="rectangle"/>
      <inkml:brushProperty name="rasterOp" value="maskPen"/>
    </inkml:brush>
    <inkml:brush xml:id="br7">
      <inkml:brushProperty name="width" value="0.08819" units="cm"/>
      <inkml:brushProperty name="height" value="0.35278" units="cm"/>
      <inkml:brushProperty name="color" value="#92D050"/>
      <inkml:brushProperty name="tip" value="rectangle"/>
      <inkml:brushProperty name="rasterOp" value="maskPen"/>
    </inkml:brush>
  </inkml:definitions>
  <iact:action type="add" startTime="9402">
    <iact:property name="dataType"/>
    <iact:actionData xml:id="d0">
      <inkml:trace xmlns:inkml="http://www.w3.org/2003/InkML" xml:id="stk0" contextRef="#ctx0" brushRef="#br0">6018 1204 0,'0'0'5,"24"0"175,23 0-173,-23 0 1,47 0-1,-48 0 2,24 0-2,1 0 3,-25 0-4,24 0 3,-23 0-1,0 0 0,-1 0-1,1 0 2,23 0-2,0 0 2,1 0-2,-25 0 3,24 0-4,-23 0 4,0 0-3,-1 0 9,24 0 15,-23 0-23,0 0 8,23 0-8,-24 0 0,1 0 0,23 0 0,-23 0 0,-1 0 0,25 0 0,-25 0 1,24 0 16,-23 0-19,0 0 11,-1 0-8,1 0-3,23 0 4,24 0-4,-48 0 11,25 0-10,-25 0 1,1 0 0,-1 0 0,1 0 0,0 0 0,46 0 8,-46 0-8,47 0 0,-48 0 0,25 0 1,-1 0-2,-24 0 2,1 0-2,23 0 3,0 0 5,-23 0-8,0 0 4,23 0-6,0 0 11,0 0-8,0 0 8,-23 0-7,0 0 7,-1 0-9,24 0 1,-23 0 0,0 0 0,23 0 0,-24 0 0,1 0 8,23 0-8,-23 0 9,-1 0-9,1 0-1,0 0 3,-1 0-4,24 0 3,-23 0-2,0 0 2,23 0-2,-24 0 1,1 0 8,23 0-7,-23 0 14,-1 0-15,1 0 0,23 0 9,-23 0-10,-1 0 1,1 0 0,0 0 10,23 0-12,-47-24 5,23 24 10,1 0-5,0 0-6,-1 0-4,1 0 2,23 0 8,0 0-8,0 0 9,-23 0 6,0 0-15,23 0 8,-24 0 9,1 0-16,0 0-3,-1 0 10,1 0 0,23 0 1,-23 0-2,-1 0 2,24 24-10</inkml:trace>
    </iact:actionData>
  </iact:action>
  <iact:action type="add" startTime="12155">
    <iact:property name="dataType"/>
    <iact:actionData xml:id="d1">
      <inkml:trace xmlns:inkml="http://www.w3.org/2003/InkML" xml:id="stk1" contextRef="#ctx0" brushRef="#br0">6042 1062 0,'24'0'183,"46"0"-176,-46 0 1,0 0 0,23 0 0,-24 0 0,25 0 1,-25 0-2,1 0 1,-1 0 1,1 0 6,23 0-7,0 0 9,-23 0-10,0 0 3,23 0-4,-23 0 4,46 0-4,-22 0 5,-1 0-6,0 0 5,-23 0-3,-1 0 1,24 0-1,1 0 1,-25 0 0,24 0 0,1 0 0,46 0 0,-23 0 0,47 0 1,-47 0-1,47 0-1,0 0 1,-24 0 0,0 0 0,-23 0 0,-24 0 1,1 0-2,-25 0 3,1 0 6,-1 0-9,1 0 2,23 0-3,0 0 3,24 0-2,0 0 2,-24 0-2,24 0 1,-24 0 0,0 0 1,-23-24-2,0 24 9,-1 0 8</inkml:trace>
    </iact:actionData>
  </iact:action>
  <iact:action type="add" startTime="13585">
    <iact:property name="dataType"/>
    <iact:actionData xml:id="d2">
      <inkml:trace xmlns:inkml="http://www.w3.org/2003/InkML" xml:id="stk2" contextRef="#ctx0" brushRef="#br0">5948 2219 0,'-24'0'48,"24"-24"24,24 24-63,-1 0-2,72-47 1,-1 47 0,-47-24 0,24 24 1,23-23-2,-23 23 1,0 0 0,-47-24 0,47 24 0,-48 0 0,24 0 0,1 0 0,-1 0 9,0 0-9,-23 0 0,46 0-1,25 0 2,-72 0-2,48 0 3,24 0-4,-48 0 4,24 0-4,-48 0 3,24 0-2,1 0 1,22 0 16,-46 0 0,23 0-16,-23 0 8,47 0-8,-24 0 9,-24 0-9,25 0-1,-25 0 2,1 0-2,23 0 4,24 0 4,-48 0-9,25 0 10,-25 0-6,1 0 4,-1 0-6,25 0 0,-25 0 0,1 0 0,-1 0 0,1 0 0,23 0 0,0 0 1,1 0 6,-25 0-6,1 0 7,23 0 1,-23 0 5,-1 0-11,1 0-6,-1 0 5,1 0-4,23 0 2,-23 0 1,-1 0 14,48 0 1,-47 0-8,23 0-8,-23 0 9,-1 0-10,1 0 1,-1 0 9,1 0-8,23 0 15,-23 0-14,-1 0 6,1 0-12,0 0 12,-1 0-8,1 0 0,23 0 8,-23 0 1,-1 0 14,1 0-22,-1 0-1,1 0 25,0 0-27,-1 0 34,1 0 3,-1 0-22</inkml:trace>
    </iact:actionData>
  </iact:action>
  <iact:action type="add" startTime="16401">
    <iact:property name="dataType"/>
    <iact:actionData xml:id="d3">
      <inkml:trace xmlns:inkml="http://www.w3.org/2003/InkML" xml:id="stk3" contextRef="#ctx0" brushRef="#br0">1936 1109 0,'23'0'136,"48"0"-128,23 0 0,24 0 0,0 0 0,0 0 0,24 0 0,23 24 0,-47-24 0,0 24 0,24-24 1,-71 0-2,23 0 3,-23 0-4,23 23 5,-70-23-6,47 0 6,-24 0-6,24 0 5,-1 0-4,-22 0 2,46 0 0,-23 0 0,0 0 0,-24 0 0,-24 0 0,25 0 0,-25 0 0,1 0 0,47 0 8,-48 0-7,24 0-1,1 0 0,-1 0 9,-24 0-11,1 0 5,47 0-5,-48 0 4,25 0-5,-1 0 5,0 0-4,0 0 2,24 0 0,-24 0 0,0 0 0,-23 0 0,0 0 0,-1 0 0,1 0 0,23 0 0,-23 0 0,46 0 1,1 0-2,0 0 1,0 0 0,0 0 0,-1 0 1,-46 0-2,0 0 3,-48 0 268,-47 0-261,48 0-10,-25 0 1,1 0 0,0 0 0,0 0 0,-24 0 0,24 0 1,-48 0-2,1 0 2,23 0-2,24 0 3,-47 0-3,70 0 2,-47 0-3,48 0 5,-25 0-6,1 0 6,0 0-6,-24 0 6,-23 0-6,23 0 4,24 0-2,-48 0 1,25 0 0,46 0 0,-47 0 1,24 0-2,0 0 1,0 0 0,23 0 0,-47 0 1,-23 0-2,-1 0 1,25 0 0,-25 0 1,-23 0 0,24 0-2,-24 0 2,47 0-3,-23 0 4,46 0-3,-46 0 2,70 0-2,-46 0 3,46 0-5,-23 0 3,23 0 0,1 0 9,-25 0-2,25 0 1,-1 0 0,1 0-8,-1 0 9,0 0-8,-23 0 7,24 0-10,-1 0 10,-23 0-5,23 0 10,1 0-11,-1 0-4,0 0 2,1 0 0</inkml:trace>
    </iact:actionData>
  </iact:action>
  <iact:action type="add" startTime="30945">
    <iact:property name="dataType"/>
    <iact:actionData xml:id="d4">
      <inkml:trace xmlns:inkml="http://www.w3.org/2003/InkML" xml:id="stk4" contextRef="#ctx0" brushRef="#br0">1582 17893 0,'23'0'136,"48"0"-125,0 0-5,0 0 3,47 0-2,-24 47 2,-23-47-3,47 24 2,-47-24 1,-1 0-2,-22 0 2,46 24-2,-70-24 1,46 0 1,25 0-2,-72 0 1,72 23 0,-24-23 0,-1 0 0,-22 47 0,22-47 1,-22 0-2,-1 0 2,24 0-2,-24 0 2,24 0-2,23 0 3,0 0-4,-23 24 5,-24-24-6,1 0 3,70 0 0,0 0 0,-24 0 0,24 0 0,-47 0 0,47 0 0,-24 0 0,24 0 1,-23 0-2,-1 0 1,24 0 0,0 0 1,47 0 0,-47 0-3,24 0 3,23 0-2,0 0 3,0 0-4,1 0 5,-25 0-5,24 0 4,1 0-5,-1 0 6,24 0-6,-24 0 6,0 0-6,-23 0 3,94 0 0,-71 0 0,47 0 0,-23 0 0,-24 0 0,-47 0 0,0 0 0,48 0 0,-48 0 0,-24 0 0,48 0 1,-48 0-2,24 0 2,-24 0-2,24 0 2,-47 0-2,0 0 4,23 0-6,-46 0 6,22 0-6,25 0 6,-1 0-6,-23 0 5,0 0-4,23 0 2,-23 0 0,23 0 0,-23 0 0,24 0 0,-1 0 8,-47 0-8,0 0 1,24 0-2,-47 0 1,47 0 1,-48 0-2,48 0 2,0 0-2,-48 0 3,25 0-3,22 0 2,-22 0-3,22 0 4,-22 0-3,-1 0 2,47 0-3,-47 0 3,1 0-2,-1 0 1,24 0 0,-48 0 0,48 0 1,-47 0-2,70 0 1,-47 0 0,24 0 0,23 0 0,-46 0 0,46 0 0,-23 0 1,-24 0-2,47 0 2,-23-24-2,-47 24 3,47 0-4,-48 0 4,1-23-4,23 23 4,0 0 6,-23 0-10,-1 0 2,1 0 1,0 0-2,-1 0 9,1 0-8,-1 0 56,25 0 16,-119 0 64,-24 0-135,72 0-2,-95 0 3,47 23-4,0-23 4,24 0-4,-47 24 3,46-24-2,25 0 1,-24 0 0,23 0 8,-23 0 16,23 0-24,1 0 8,-48 0-6,47 0 5,1-24 2,-1 1-11,0 23 10,24-24-6,0 1-3,-23-1 3,23 0-5,-24-23 5,24-24 4,-23 48 2,23-25 24,0 25-32,0-1 0,0-47 0,0 48 1,0-48-2,0 0 2,0 48-2,0-25 2,0 1-2,23 0 11,-23-24-4,47 0 2,-23 71-5,0-47-6,23-47 3,-47 70 1,47 0-2,-23 1 3,-1-24-4,24-1 4,-23 25-4,0 23 3,-1-24-1,1 1-1,23-1 2,-23 0 0,23 1-2,0-1 1,0 24 0,24-47 0,0 23 15,-48 24-7,25 0-5,-25 0 66,1 0-60,-1 0-10,1 0 2,0 0-1,23 0 15,-24 0-14,1 24 8,0 0-11,-24-1 10,47 1-7,-24-1-2,-23 1 2,24-24-2,23 47 9,-23-23-8,-1 47 17,1-71-18,-24 23 1,24 1 0,-1-1 1,-23 25 6,24-25-7,-24 1 48,0 0-32,23-1-8,-23 1-7,0-1-2,0 1 17,0 23-16,0-23 0,0-1 0,0 25 1,0-25-1,0 48-1,0-47 2,0 23-2,0-24 2,-23 1 8,-1 0-1,24-1-10,-47 24 4,47-23-3,-24-24 3,1 24 3,-1 23-5,1-47 0,-1 23 8,24 1 121,-24 0-81</inkml:trace>
    </iact:actionData>
  </iact:action>
  <iact:action type="add" startTime="38937">
    <iact:property name="dataType"/>
    <iact:actionData xml:id="d5">
      <inkml:trace xmlns:inkml="http://www.w3.org/2003/InkML" xml:id="stk5" contextRef="#ctx0" brushRef="#br0">27896 3187 0,'0'-24'96,"24"24"-80,-1 0-7,1 0-2,0 0 10,23 0-2,-24 0 1,1 0-7,0 0-2,23-24 1,-24 1 9,1 23-8,0 0-3,-1 0 11,48-24-2,-47 24 1,23 0 0,-24 0 1,1 0-10,0 0 1,-1 0 0,1 0 0,-1 0 0,1 0 0,0 0 0,-1 0 16,24 0-8,-23 0 1,0-23-9,23 23 7,0 0 1,-23 0 1,-1 0-1,1 0-8,-1 0 15,1 0-6,0 0-2,-1 0 1,24 0-8,-23 0 9,0 0-9,-1 0-1,1 0 2,23 0-2,-23 0 2,-1 0-2,1 0 2,23 0-1,-23 0 1,-1 0 6,24 0-8,1 0 9,22 0-8,-46 0 0,47 0 0,-48 0 0,25 0 0,-1 0 0,-24-48 0,1 48 0,0 0 1,-1 0-2,24 0 9,-23 0-7,0 0-1,46 0 0,-46 0 1,23 0-3,-23 0 5,47 0-6,-48 0 6,1 0-6,23 0 91,-118 0 208,24 0-296,-24 0 1,-23-23-2,70 23 1,-23 0 0,0 0 1,0 0-2,-1 0 2,-22 0-2,22 0 1,-22-24 0,22 24 0,1 0 0,0 0 1,0 0-1,23 0 7,-23 0-5,23 0 6,-23 0-10,24 0 4,-25 0-3,-22 0 1,46 0 0,-70 0-1,70 0 2,-70 0-2,23 0 1,24 0 0,-1 0 0,25 0 0,-1 0 0,-23 0 16,23 0-16,1 0 0,-48 0 2,47 0-4,-70 24 4,47-24 76,0 23-78,23-23 24,0 0 9,1 24-2,-24-24-29,-1 24-4,25-1 5,-24-23 5,23 0 7,0 24-17,48-24 186,23 23-184,24-23 0,-47 0 0,23 0 1,0 0-2,0 0 2,-23 0-2,-1 0 1,25 0 1,-25 0-2,24 0 1,-23 0 0,0 0 0,70 0 0,-23 0 0,-24 0 1,47 0-1,-23 0 1,-47 0-3,47 0 4,-24 0-4,0 0 19,-23 0-9,-1 0-1,24 0-7,-23 0 9,23 0-10,-23 0 1,-1 0 8,1 0 16,0 0-7,-1 0-16,1 0 7,23 0-9,-23 0 8,46 0 2,-22 0 14,-25 0-14,1 0-10,-1 0 2,25 0 6,-25 0-7,1 0 17,23 0-18,-23 0 9,46 0-6,-46 0-4,0 0 4,23 0-4,-24 0 4</inkml:trace>
    </iact:actionData>
  </iact:action>
  <iact:action type="add" startTime="60250">
    <iact:property name="dataType"/>
    <iact:actionData xml:id="d6">
      <inkml:trace xmlns:inkml="http://www.w3.org/2003/InkML" xml:id="stk6" contextRef="#ctx0" brushRef="#br0">7222 8640 0,'0'0'3,"0"-24"18,0 0 2,-23 24-15,-25-47 1,1 47-2,0-47 1,23 23 1,-23 24-2,24 0 3,23-23-3,-48 23 2,-22-47-3,-1 23 10,-24-23-7,-23 47-2,24-47 1,-24 47 0,-47-24 1,23 0-2,71 24 1,24-23 0,-24 23 1,48 0-1,-1 0-1,-23-48 1,0 48 8,-1 0-6,25 0-3,-72-23 0,1 23 2,47 0-1,-24 0 1,-23 0-2,70 0 2,-47 0-3,48 0 5,-1 0-6,-23 0 11,23 0 0,-70 0 0,94 23-8,-24 1 0,1-24 0,-48 71 8,47-47-8,-23 23 16,23-24-15,24 25 25,-23-1-20,-1-47-7,24 47 9,0-23-8,0 46 8,0-46 0,0 23-8,0 0 1,0-23-2,0 0 1,0-1 1,0 24-2,0-23 1,24 0 0,-24-1 0,47 24 9,-23 1-10,46-25 19,-22 24-20,-1-23 3,-24-24-2,48 24 3,-24-24-4,48 23 3,-1 1-2,-23 0 1,-47-24 0,70 23 0,-23 1 2,-24-24-2,47 47-1,1-23 0,70-24 1,-71 0 0,24 23 0,-23-23 1,23 0-1,-71 0 0,47 0 0,-70 0-1,0 0 2,23 0-2,-23 0 10,-1 0-2,24 0-4,1 0-6,46 0 4,-23 0 6,-48 0-7,25 0 0,-25 0 0,1 0 0,-1-23 0,1-1 9,0 24-10,-24-24 1,0-23 0,23 47 0,1-47 0,23-24 0,-47 24 9,0-24-9,0 24 1,0 0-3,0-24 4,0 24-4,0 23 4,-24-23-4,1 23 5,-24-23 2,47 23-4,-24 24 7,-70-47-9,-24 24 9,94 23-7,-70-24-2,23 0 1,-24 24 0,72 0 0,-48 0 0,47 0 1,1 0 55,-1 0-56,24 24-1,0 70 2</inkml:trace>
    </iact:actionData>
  </iact:action>
  <iact:action type="add" startTime="62556">
    <iact:property name="dataType"/>
    <iact:actionData xml:id="d7">
      <inkml:trace xmlns:inkml="http://www.w3.org/2003/InkML" xml:id="stk7" contextRef="#ctx0" brushRef="#br0">6278 9584 0,'24'0'118,"23"0"-110,47 0 7,-23 0-6,-24 0-2,48 0 2,-24 0-2,-1 0 3,1 0-4,-24 0 5,24 0-6,-24 0 6,24 0-6,-47 0 3,47 0 1,-48 0-2,72 0 1,-72 0 0,24 0 0,-23 0 0,0 0 0,-1 0 1,1 0-2,-1 0 1,25 0 8,-25 0-7,1 0-2,23 0 2,0-24 8,-23 1-11,-1 23 10,1 0-5,0 0 3,-1 0 57,1 0-31,-1 0-15,25 0-18,-25 0 9,24 0-6,-23 0 7,0 0 5,46 0 1,-46 0-15,0-24 0,23 24 0,-24 0 0,25-24 0,-25 24 0,-23-23 72</inkml:trace>
    </iact:actionData>
  </iact:action>
  <iact:action type="add" startTime="63763">
    <iact:property name="dataType"/>
    <iact:actionData xml:id="d8">
      <inkml:trace xmlns:inkml="http://www.w3.org/2003/InkML" xml:id="stk8" contextRef="#ctx0" brushRef="#br0">8001 8994 0,'0'23'127,"0"48"-110,47-47-11,24-24 5,-24 23-6,48 48 6,-95-47-6,94-1 6,-94 1 10,24-24 3,-1 24 0,1-1-16,-1 1 16,25-24-8,-25 23-8,1 1 18,-1 0-10,1-1-10,0 1 4,23-1-4,-47 1 10,23 0-6,1-1-4,-24 1 106,-24-1-103,-23 25 0,24-1-2,-48-24 1,0 48-1,47-47 3,-23 23-4,24-23 6,-25 23-7,1-23 3,24-1 0,-1 1 0,-23-24-1,23 23 1,24 1 0,-23 0 16,-1-24-8</inkml:trace>
    </iact:actionData>
  </iact:action>
  <iact:action type="add" startTime="73079">
    <iact:property name="dataType"/>
    <iact:actionData xml:id="d9">
      <inkml:trace xmlns:inkml="http://www.w3.org/2003/InkML" xml:id="stk9" contextRef="#ctx1" brushRef="#br1">6281 10821 192 0,'0'0'128'8,"0"0"17"0,0 0-6-2,0 0-24 3,0 0-5-2,0 0-37 3,-9-12-5-4,9 9-31 0,0 3 29 2,0 0-41 0,0 0 20 0,0 0-36-2,0 0 7 2,0 0-6 0,0 0-7 0,0 0 9-2,0 0-10 5,0 0 15-6,0 0-12 1,0 0 2 2,0 0-4 0,0 0-6 0,0 0-10 0,5 0 12-1,15 0-7 0,0 0 16 3,8-2-16-6,1-1 19 4,4 0-9 0,3-4 0 0,6 6 2 1,2-1-4-2,3-1 0 1,-1 3-2 0,3 0-6 0,-4 0 0-2,-9 0-19 5,-3 0 17-6,-6 0-24 6,-3 0 32-9,-3 0-42 5,-5-3 16 2,4-1-13-1,-7 1-25-1,4-4-46-1,-2-4-49 4,-4 1-135-4</inkml:trace>
    </iact:actionData>
  </iact:action>
  <iact:action type="add" startTime="73580">
    <iact:property name="dataType"/>
    <iact:actionData xml:id="d10">
      <inkml:trace xmlns:inkml="http://www.w3.org/2003/InkML" xml:id="stk10" contextRef="#ctx1" brushRef="#br1">6747 10639 574 0,'0'0'68'2,"0"0"-64"-2,0 0 91 2,0 0 8 4,0 0-21 2,0 0-59-1,-11-10 17-1,11 10-32 2,0 0 14 1,0 0-22-2,9 0 2 2,9 4-6-4,4 7 8 6,5 1 0-6,5 1 5 3,1 1-18-2,1-4 5 2,2 3 2 0,-3 3-16-2,-6-2-4 4,-6-3 17-4,-4 3-16 5,-9-4 19-6,-1 0 0 1,-7-3 2 2,0 3 5 0,0 3 21-1,0 3-4 0,-7 7 6 2,-7 2-5-2,-5 1 2 2,2 2 11-4,-2 1-18 4,2 1 18-2,1-3-26-1,-1-1 11 2,6-4-15 0,1-3-6 0,-1-1 0-2,2-3-7 5,0-5-16-6,-2 1-57 6,4-8-26-8,-5-3-141 6</inkml:trace>
    </iact:actionData>
  </iact:action>
  <iact:action type="add" startTime="74236">
    <iact:property name="dataType"/>
    <iact:actionData xml:id="d11">
      <inkml:trace xmlns:inkml="http://www.w3.org/2003/InkML" xml:id="stk11" contextRef="#ctx1" brushRef="#br1">7478 10365 544 0,'0'0'39'8,"0"0"24"-3,0 0 62 4,0 0-6-2,0 0-76-1,0 0 26 2,0-4-29 0,0 1 17 0,0 3-30-2,0 0 0 4,1 0 0-4,-1 0-24 4,0 0 21-4,0 0-24 0,0 0 23 2,0 0-23 0,0 0 12 0,0 0-10-2,0 0 8 3,0 0-5-2,0 0-1 1,0 0-4-2,0 3 5 2,0 7-12 0,3 11 14-2,2 9 11 2,2 9-13 0,6 8 15 0,-1 4-11 1,3 0-2-2,-1-2 7 0,1-3-13 3,-2-4 14-7,-1-1-15 5,-1-5 22 1,-1-5-21-2,-3 2 16 0,4-3-15 0,-3-2 6 3,-2-3-8-3,2-7 0 2,-1 0 0-5,-3-5 3 6,2-3-9-4,-2-2 5 1,-1 2-2 0,1-3-37 1,0 1-8 0,-4 0-114 0,0-3-37 0,0-5-193-2</inkml:trace>
    </iact:actionData>
  </iact:action>
  <iact:action type="add" startTime="74932">
    <iact:property name="dataType"/>
    <iact:actionData xml:id="d12">
      <inkml:trace xmlns:inkml="http://www.w3.org/2003/InkML" xml:id="stk12" contextRef="#ctx1" brushRef="#br1">7469 10379 566 0,'0'0'114'7,"0"0"-94"1,0 0 51 0,0 0 36-2,0 0-73 2,0 0-27 2,-4-18 11-4,4 14 1 2,0-1 15-2,0-1-16 2,0 0 43 0,0-1-43 0,0-1 29-2,0-1-36 2,0-2 4 0,0-3-14-2,6-1-1 4,6-1 0-4,3 1 0 5,1 2-8-6,-3 2 16 1,4 0-14 2,2-5 15 0,5 0-17 0,-2-1 9-2,0 0-2 3,-1 2 1-1,-3 4 0 1,0 2-2-5,-4-2 5 4,2 6-10 0,-3 0 7 0,-2 0-2-2,1 4-6 2,-4-1 6 0,4 0-5-2,0 2 7 5,5 0-5-5,3 0 8 3,1 0-10-5,-2 0 8 4,2 0-8 0,-4 5-3 0,-2 5-5-1,-3-5 7 1,-3 3 0 0,-2-2 5-1,1 0 3 1,-4 2-2-2,0 0 10 2,2 0-8 0,1 3 16-2,-3 1-16 3,0-2 0-2,0 6 3 1,0 0-3-2,3-3-4 4,-5 2 1-3,-2-2 3 3,0-1-3-7,0 1 14 5,0 1-9 1,0-2-1-2,0 1 12 2,0 2-12-4,-13-4 3 5,2 5 0-3,-3-4-1 0,-1 1-2-1,-2 5 7 2,-2-3-8 0,1 1 9-1,-5 0 7 0,2-1-12 2,-3 3 20-1,-1-1-8-3,5-1-6 7,-4 2 18-8,1-3-16 6,2 3 7-5,3-4-10 2,-1-3 20 2,6 0-21-2,2-3 20 1,1 0-25-2,3-5 9 5,2 2-6-6,-2 1-6 2,-1 0 5 0,-3 0-2 1,1-1-2 0,-1 3 9-2,3-3-8 2,-2 0 6 1,-1 0-5-2,4-2 1-1,1 2 0 5,0-4 4-6,4-1-3 5,2 2-7-6,0-2 16 4,0 0-20 0,0 0 14 0,0 0-16-1,0 0 8 0,0 0-4 2,0 0-12-2,0 0-8 0,0 0-8 0,0 0-37 1,0 0-51 0,0-2-85-2,2-9-136 2</inkml:trace>
    </iact:actionData>
  </iact:action>
  <iact:action type="add" startTime="77438">
    <iact:property name="dataType"/>
    <iact:actionData xml:id="d13">
      <inkml:trace xmlns:inkml="http://www.w3.org/2003/InkML" xml:id="stk13" contextRef="#ctx1" brushRef="#br1">5887 10639 432 0,'0'0'224'9,"0"0"-210"-2,0 0 11 0,0 0 75 0,0 0-24 0,0 0-22-1,0 0-28 2,0 0 18 0,0 0-13 0,0 0 19 0,0 0-8-2,-8 0-9 4,-7 0-24-4,-3 0-8 0,-6 2 13 2,-5 6-5 0,-3 5 17 0,-5 1-24-2,-2 0 23 2,-2 1-23 0,8 0 17 2,-7 1-6-6,2 0-13 8,-2 0 9-8,0-2 0 6,4 3 2-6,-1 2-7 4,-3 0 7 0,2-4-9 1,2 0 4-2,9-4-4 0,5-6 12 2,-1 3-12-2,14-3 0-2,-2-2 4 3,5-1-1 0,3 1-4 0,2-3 11-2,1 0-19 3,0 0 7-2,0 0-1 2,0 0-8-4,0 0-16 4,-8 3-26-2,-12 7-96 1,-5-1-191-2</inkml:trace>
    </iact:actionData>
  </iact:action>
  <iact:action type="add" startTime="77940">
    <iact:property name="dataType"/>
    <iact:actionData xml:id="d14">
      <inkml:trace xmlns:inkml="http://www.w3.org/2003/InkML" xml:id="stk14" contextRef="#ctx1" brushRef="#br1">5229 10669 677 0,'0'0'45'7,"0"0"-35"1,0 0 10 1,0 0 26-4,0 0-36 5,0 0-10-4,-11 18 19 0,-1-4 45 2,-5 5-19 0,-2 0 25 0,-6 2-25-2,0 1-10 3,-7 2-23-2,3 4 7 2,-3-4-17-4,7-2 4 4,5-1-5-2,4-7 8 1,8-3-10-2,1-5 4 2,6-1 20 0,1-2-19 0,0-3 4 0,0 5-8-2,0 3-4 4,4 5-2-4,19 9 6 0,11 7 18 3,7 2-10-2,6 2 38 1,-1-3-36-1,3-2 15 1,-2-1-24 0,-1-4 1 1,-6 1-2-5,-2-6-16 5,-7 0-25-2,-7-8-70 2,-12-5-75-3,-12-5-196 1</inkml:trace>
    </iact:actionData>
  </iact:action>
  <iact:action type="add" startTime="78676">
    <iact:property name="dataType"/>
    <iact:actionData xml:id="d15">
      <inkml:trace xmlns:inkml="http://www.w3.org/2003/InkML" xml:id="stk15" contextRef="#ctx1" brushRef="#br1">4127 10126 488 0,'0'0'218'5,"0"0"-192"3,0 0 89 0,0 0 11 0,0 0-46 0,0 0-44-2,0-7-9 4,0 7-1-4,0 0-14 0,0 0 26 2,-6 0-30 0,-6 15 40 0,-7 10-30-2,-5 9 7 3,2 5-23-2,-2 5 7 3,4 2-9-6,-4-2 0 8,9 0-6-7,1-4-1 3,2-8-8-2,3-7-54 2,2-6-14-1,7-10-112 1,0-9-54 0,0 0-290-2</inkml:trace>
    </iact:actionData>
  </iact:action>
  <iact:action type="add" startTime="78990">
    <iact:property name="dataType"/>
    <iact:actionData xml:id="d16">
      <inkml:trace xmlns:inkml="http://www.w3.org/2003/InkML" xml:id="stk16" contextRef="#ctx1" brushRef="#br1">4049 10217 519 0,'0'0'145'8,"0"0"-103"-1,0 0 58 1,0 0-22-2,0 0-25 4,0 0-21-4,7-10 3 0,-7 10 16 2,0 0-24 0,0 0 14 0,2 0-32-2,-2 0 15 3,0 0-22-2,0 0 16 2,0 0-5-4,0 0-5 3,0 0 7 0,0 0-10 0,0 0 0-2,0 0 3 2,3 0-8 0,1 0 4 0,4 0-8-1,2 0 6 0,5 0-3 3,4 9 1-4,6 2 0 0,0 7 2 2,3 4 6 0,1 0 3 0,-4 3-5-1,-2-1-9 2,1-4 12-2,-6 4-16 3,1-1 7-6,2 0 0 5,-1 3 1-2,0 0 6 0,-4-5-12-1,-3-1 15 3,-5-6-8-1,-1-6 3-1,-3-3-8 1,-2-5 3-2,-2 0 0 5,0 0 8-6,2 0-5 1,-2 0 23 2,2-5-22 0,0-18 32 1,3-15-19-4,-1-16 2 4,0-3-15-2,4-5 6 3,5 6-9-6,-1 4 2 5,5-2-6-1,-2 8 9 0,4-3-7-1,-5 5 8 0,3 1-4 2,-6 7 5-2,1 4-1 1,-3 7-6-2,-1 6 0 5,-4 5 4-7,-1 6 0 3,-2 5-7 1,-1 1 12-1,0 2-20 1,0 0-9-2,0 0-15 3,0 0-93-2,0 2-143 3,-21 16-566-6</inkml:trace>
    </iact:actionData>
  </iact:action>
  <iact:action type="add" startTime="81908">
    <iact:property name="dataType"/>
    <iact:actionData xml:id="d17">
      <inkml:trace xmlns:inkml="http://www.w3.org/2003/InkML" xml:id="stk17" contextRef="#ctx1" brushRef="#br1">28424 3583 986 0,'0'0'0'7,"0"0"7"1,0 0-8 0,0 0 1-2,0 0-10 4,0 0-25-4,0 0 35 4,0 120-5-5,-21-79 13 2,-4-7 8 1,-1-6-12 0,5-7 27 0,3-6-25-2,3-6 24 4,7-5-24-4,4-1 2 0,1-3-8 2,3 0-34 0,0 0-12 1,0 0-45-4,4 0-14 4,7-7 47-2,0 4 44 2,-7 0 3-4,-4 3 1 6,0 0 0-6,0 5 10 5,0 11 49-5,0 4-1 2,-2 1-9 1,-4-4-28 0,1-3 6-1,1-4-14 0,2-2-4 3,2-1 1-4,-3-1-5 0,2 4-9 2,-2 2 9 0,-1 3 2 0,0 4 6-2,-2 0-4 4,-1 0 8-4,-1-3 0 3,0-2-7-4,4-4 13 6,2-2-13-6,2-4-1 4,0-1-8-4,0-3-81 3,6 0-33 0,17-11 44 0,4-17-33 0,3-5-54-1,1-1 110 2,-5 6 56-2,-8 5 194-2,-7 10-4 4,-3 0-40-2,-1 6-18 2,-6 3-48-4,2 1-3 3,-3 3-34 0,0 0 4 1,0 0-42-4,0 0-9 5,0 11-25-3,8 7 25 1,5 1 11-2,4-1-10 2,-1-5-2-1,5-1-23 2,2-8-4-2,2-4-43-1,7 0-53 4,-3-10-84-4,-5-7-328 1</inkml:trace>
    </iact:actionData>
  </iact:action>
  <iact:action type="add" startTime="82589">
    <iact:property name="dataType"/>
    <iact:actionData xml:id="d18">
      <inkml:trace xmlns:inkml="http://www.w3.org/2003/InkML" xml:id="stk18" contextRef="#ctx1" brushRef="#br1">28431 4142 689 0,'0'0'184'2,"0"0"-150"-2,0 0 42 1,0 0 47 6,-43 102-90-1,43-77-33 4,20-6-2-4,9-2-37 1,11-8-38 2,5-9-36-2,6 0-54 1,-2-21-151-3</inkml:trace>
    </iact:actionData>
  </iact:action>
  <iact:action type="add" startTime="82755">
    <iact:property name="dataType"/>
    <iact:actionData xml:id="d19">
      <inkml:trace xmlns:inkml="http://www.w3.org/2003/InkML" xml:id="stk19" contextRef="#ctx1" brushRef="#br1">28806 4005 618 0,'0'0'35'2,"0"0"-22"-2,0 0 69 9,0 0-33-4,0 0-17 1,0 0-23 2,65 31-8 0,-62-9 23 0,-3 2-6-2,0 1 16 3,-3-1-18-2,-17-1 15 2,-2-5-31-3,-1-2 5 3,2-5-5-3,9-3-21 4,3-7 6-5,5 2-6 2,4-3 18 1,0 0-24 0,0 0 6 0,0 0-13-2,0 1 1 4,6-1 14-4,9 4 13 0,1-4-13 2,8 0-40 0,1-3-56 0,0-12-56-2,0-6-160 3</inkml:trace>
    </iact:actionData>
  </iact:action>
  <iact:action type="add" startTime="83014">
    <iact:property name="dataType"/>
    <iact:actionData xml:id="d20">
      <inkml:trace xmlns:inkml="http://www.w3.org/2003/InkML" xml:id="stk20" contextRef="#ctx1" brushRef="#br1">29001 4074 529 0,'0'0'196'5,"0"0"-150"30,0 0 60-33,0 0-11-2,0 0-41 0,0 0-52 0,0 37 13 9,0-15-3-3,7-1-1 0,5-4-9 2,2-6-1 0,4-2-1 0,-1-5 7-2,3-4-11 2,4 0 8 0,1 0 0 0,4-11-4-2,4-9-8 4,3 2-42-4,0 0-69 5,-3-3-104-7,-4 4-439 3</inkml:trace>
    </iact:actionData>
  </iact:action>
  <iact:action type="add" startTime="84512">
    <iact:property name="dataType"/>
    <iact:actionData xml:id="d21">
      <inkml:trace xmlns:inkml="http://www.w3.org/2003/InkML" xml:id="stk21" contextRef="#ctx1" brushRef="#br1">3561 9929 462 0,'0'0'364'5,"0"0"-363"3,0 0 35 0,0 0 65 0,0 0-14 0,-109-24-51-2,73 4-5 4,-8-1-21-4,-5-3 2 0,-3-1 1 2,-5 1-11 0,0 2 1 0,-1-1 3-2,6 5 7 3,8 2-9-2,3 3 1 2,8 5-2-4,8 1-1 3,6 4-2 0,7 1 5 0,3 0-11-2,5 1 12 2,4 1-15 0,0-2 4 0,0 2 5 0,0 0-13-2,0 0 6 4,0 0 5-4,0 0-3 0,0 0 3 2,0 0-6 0,0 0 8 0,0 5-10-2,-4 22 8 4,-4 8 4-4,-5 13 1 4,-3 2-3-6,-4 0-3 5,8-2-26-2,-1-10-107 1,7-10-73-1,1-23-290 0</inkml:trace>
    </iact:actionData>
  </iact:action>
  <iact:action type="add" startTime="84935">
    <iact:property name="dataType"/>
    <iact:actionData xml:id="d22">
      <inkml:trace xmlns:inkml="http://www.w3.org/2003/InkML" xml:id="stk22" contextRef="#ctx1" brushRef="#br1">2885 9598 882 0,'0'0'54'2,"0"0"-49"8,0 0 71-4,0 0-33 2,0 0-43-2,0 0 10 2,97 0 5 0,-40 6-7 0,1 0-8 0,2-2-3-2,1 1-58 4,-1-5-116-4,-15 0-221 0</inkml:trace>
    </iact:actionData>
  </iact:action>
  <iact:action type="add" startTime="85404">
    <iact:property name="dataType"/>
    <iact:actionData xml:id="d23">
      <inkml:trace xmlns:inkml="http://www.w3.org/2003/InkML" xml:id="stk23" contextRef="#ctx1" brushRef="#br1">1233 8856 942 0,'0'0'70'7,"0"0"-70"-1,0 0 0 2,0 0-8 1,0 0 12-2,0 0-9 1,52-16 10-2,-23 5-5 5,-4 4 0-6,-6 1 5 1,-6 6-11 2,-5 0 5 0,-4 0-1 0,-4 0-9-2,4 10 10 4,-4 14 2-4,0 8 12 4,0 6-6-6,-4 1-5 4,-4-6-4 0,-3-5-3 2,1-5 2-5,3-8-21 3,6-7 18 0,-2-3-38-1,3-5 16 2,0 3-35-4,0-3 15 5,0 0-8-4,0 0-36 0,0 0 8 2,0 0 50 0,0 0 33 0,3-3 2-2,9 1 14 4,1 2-2-4,6 0-4 4,-5 2 7-6,1 17 1 4,2 4-3 1,-5 3-8-1,1-1-2-2,-5-6-4 1,3-8-7 2,-5-5-37-1,0-6-37-1,7-5-39 0,-1-21 99 3,8-17-64-5,0-9-32 1,-3-7 54 3,0-5 3-2,-2 2 58 1,-3 6 2-2,1 14 114 4,-5 14 47-4,-4 12-40 4,0 8-1-6,-4 6-22 4,0 2 2 0,0 0-32 0,0 0 7-2,0 0-66 2,5 8-1 0,6 10-2 1,1 9-10-1,5 9 4-2,-1 6-37 4,-1 5-64-5,-2-2-116 2,-5-1-224 1</inkml:trace>
    </iact:actionData>
  </iact:action>
  <iact:action type="add" startTime="86052">
    <iact:property name="dataType"/>
    <iact:actionData xml:id="d24">
      <inkml:trace xmlns:inkml="http://www.w3.org/2003/InkML" xml:id="stk24" contextRef="#ctx1" brushRef="#br1">1687 9306 785 0,'0'0'34'7,"0"0"-24"0,0 0 39-2,-8 126-22 1,12-101-21 2,17-4 4 0,4-11-20 0,-2-7 4-2,7-3-2 4,-3 0-12-4,-7-15 13 4,-4-6-10-6,-8-5 17 4,-6 4 11 0,-2 0-11 0,0 1 11-2,-4 1-5 2,-13 6-12 1,-4 7 4-2,5 3-28 2,-5 4-61-4,-3 0-55 4,9 0-166-2</inkml:trace>
    </iact:actionData>
  </iact:action>
  <iact:action type="add" startTime="86372">
    <iact:property name="dataType"/>
    <iact:actionData xml:id="d25">
      <inkml:trace xmlns:inkml="http://www.w3.org/2003/InkML" xml:id="stk25" contextRef="#ctx1" brushRef="#br1">2134 8681 966 0,'0'0'26'5,"0"0"56"3,0 0 11 0,0 0-54 0,0 0-38-2,0 0-2 4,-48 45-9-4,34-21-3 4,-1-1-24-6,-1-2-14 4,7-4 1 0,1-6-43 0,1-4 35-2,5-4 7 2,2-3 11 0,0 0-37 0,0 0-68 0,10 0 106-2,6 0 39 3,4-8 2-2,3-5-2-1,2-2-9 2,7-4-57 0,-3-3-66 0,3 4-56-1</inkml:trace>
    </iact:actionData>
  </iact:action>
  <iact:action type="add" startTime="86615">
    <iact:property name="dataType"/>
    <iact:actionData xml:id="d26">
      <inkml:trace xmlns:inkml="http://www.w3.org/2003/InkML" xml:id="stk26" contextRef="#ctx1" brushRef="#br1">2134 8681 258 0,'133'12'362'5,"-133"-12"-211"-4,0 0-29-1,0 0-35 45,0 0 11-43,1 0-63-2,2 0-20 0,-2 0-15 0,4 0-10 0,6 0-17 4,1 3 9 2,12 0-1 1,-4 1-37 1,1-3 5 0,-2-1-6-2,-1 0-24 3,2 0-5-2,-1-14-40 2,-5 1-102-4</inkml:trace>
    </iact:actionData>
  </iact:action>
  <iact:action type="add" startTime="86843">
    <iact:property name="dataType"/>
    <iact:actionData xml:id="d27">
      <inkml:trace xmlns:inkml="http://www.w3.org/2003/InkML" xml:id="stk27" contextRef="#ctx1" brushRef="#br1">2402 8889 623 0,'0'0'125'8,"-45"103"-67"-2,34-45 61 3,5-3-34-2,3-4-11 3,3-7-38-6,0-8-23 4,13-10-10 0,6-7-3 0,6-8-1-2,-1-8-45 2,1-3 14 0,-5 0-6 0,-5-24 14 0,-6-4 22-2,-5-7 2 4,-4-4 8-4,0-4-3 0,-11 2 7 2,-10-1-12 1,-4 7 0-2,4 9-59-1,-2 10-22 4,-2 11-75-4,4 5-249 5</inkml:trace>
    </iact:actionData>
  </iact:action>
  <iact:action type="add" startTime="87503">
    <iact:property name="dataType"/>
    <iact:actionData xml:id="d28">
      <inkml:trace xmlns:inkml="http://www.w3.org/2003/InkML" xml:id="stk28" contextRef="#ctx1" brushRef="#br1">2747 8619 391 0,'0'0'546'8,"0"0"-511"-1,0 0 47 0,0 0 27 2,0 0-83-2,0 0-26 0,-28 44-1 0,28-29-3 1,0-5-6 0,8-5-36-2,3-2-24 2,2-3-85 0,-1 0-76 0,-1-18-313-2</inkml:trace>
    </iact:actionData>
  </iact:action>
  <iact:action type="add" startTime="87709">
    <iact:property name="dataType"/>
    <iact:actionData xml:id="d29">
      <inkml:trace xmlns:inkml="http://www.w3.org/2003/InkML" xml:id="stk29" contextRef="#ctx1" brushRef="#br1">2824 8371 970 0,'0'0'101'2,"0"0"-65"-2,0 0 51 2,0 0-72 6,0 0-4-1,0 0-22 1,61 117 5-1,-29-69-34 2,-3 8-85-4,-8 2-59 6,-10 1-251-5</inkml:trace>
    </iact:actionData>
  </iact:action>
  <iact:action type="add" startTime="87879">
    <iact:property name="dataType"/>
    <iact:actionData xml:id="d30">
      <inkml:trace xmlns:inkml="http://www.w3.org/2003/InkML" xml:id="stk30" contextRef="#ctx1" brushRef="#br1">2860 8907 905 0,'0'0'134'7,"0"0"-131"1,0 0 119-1,0 0-62-1,0 0-19 5,78 124-17-6,-38-97-10 5,8-5-13-6,2-2 7 4,2-10-16 0,5-4-8 0,7-6-40 0,2 0-122-2,6-14-95 3</inkml:trace>
    </iact:actionData>
  </iact:action>
  <iact:action type="add" startTime="88794">
    <iact:property name="dataType"/>
    <iact:actionData xml:id="d31">
      <inkml:trace xmlns:inkml="http://www.w3.org/2003/InkML" xml:id="stk31" contextRef="#ctx1" brushRef="#br1">13194 17577 239 0,'0'0'76'8,"0"0"-68"-3,0 0-8 7,0 0 68-8,0 0-4 7,0 0-32-8,39 0-7 5,-36 0 8 0,-3 0-12 0,0 0 24-1,4 0-20 1,-4 0 4 1,0 0-28-3,0 0-2 1,0 0-7 0,0 0 2 1,0 0 4 0,0 0 2-2,0 5 25 2,0 7 2 0,0 3 11 1,0 6-20-4,-17 3 18 5,-2-1-25-4,-6 1 4 4,-2-4 1-4,-2-5 1 1,-1-4 12 0,-3-1-22 3,1-3 13-4,-1-4-20 1,1 0 18 2,3 1-9-3,-1-3 9 2,1 1-8-1,1-2 5 1,-2 0 9-1,-5 0-20 0,5 0 12 1,-5 0-9-1,2 0 7 2,-3 0-13-4,3 0 8 6,-4-5-7-6,1-5-2 6,0-1 0-7,3-2 3 3,-1-2-8 1,4-3 11 0,4 1-14-1,2-1 19 0,3 0-15 2,2 1 8-2,7-1 3 1,-1-2-3-2,5 0 1 2,1-3 6 1,1 5-3-4,2-6-2 4,2 3 3-1,2-3 7 0,0 2-9-3,0-1-11 6,0 2 7-6,0 1-3 6,4-3 0-7,4 2 2 3,4 0-7 1,-1-1 13 0,5-2-9-1,4-1 6 0,1-6-10 2,7 0 9-2,-2-4-8 1,2 7 4-2,-3-1 0 3,-2 7-3-2,1-1 7 0,1 2-11 1,-5 4 15 0,8 1-18 0,-6 0 11-2,4 5-2 4,3 0-6-4,3 3 7 4,6 3-6-6,2 0 6 3,1 4-1 1,1 1 4 1,1 0 1-2,-3 0 4 0,-2 0-16 3,-2 0 12-4,-3 0-6 0,-6 0 2 1,-5 6-2 1,1 2-1 0,-3 2-2-2,2 3 2 2,1 2 5 1,1 3-5-1,-2 2 6-3,-3 4-3 6,1-1 0-6,0 3 0 6,0-4 0-8,1 2 3 5,-5-1-6 1,1 0 11-1,-1 0-9-1,-3-1 9-1,-2 0-11 4,-3 2 8-3,0 1-6-1,1 4 2 1,-5 1 0 2,-1 4 12-1,-3 5-12-2,0-3 19 1,0 5-19 2,-3-3 5-1,-8-9-1-3,-2-2-10 6,0-8-29-6,-11-4-43 6,-8-4-79-8,-9-11-590 5</inkml:trace>
    </iact:actionData>
  </iact:action>
  <iact:action type="add" startTime="95882">
    <iact:property name="dataType"/>
    <iact:actionData xml:id="d32">
      <inkml:trace xmlns:inkml="http://www.w3.org/2003/InkML" xml:id="stk32" contextRef="#ctx1" brushRef="#br1">7425 11408 330 0,'0'0'359'8,"0"0"-356"-3,0 0 8 4,0 0 16-2,0 0 49 3,0 0-43-6,0 0-2 4,8-5-22 0,-3 5-6 0,-3 0-3-1,0 0 8 0,2 0-16 1,3 0 16 0,1 0-8 0,2 8 3-2,2-3-6 4,-1 0 3-4,6-5-18 0,-1 0 3 2,4 0 14 0,-1 0-4 0,-1-15 6-1,6-6-10 2,-1-4 10-3,-2-1-2 5,-3 3-9-7,-3 2 7 3,-7 10 2 1,-4 4 1 0,1 7 1-1,-5 0 3 0,0 0 7 1,0 0-10 0,0 0 10 0,0 0-3-2,4 0-10 5,3 0 5-6,5 0-6 2,1 5 3 1,7-5-1 0,4 0-2-1,3 0 6-1,3-8-11 4,3-10 4-3,0-5 0 2,1 0-18-4,-3 3 3 2,-5 1-3 1,-9 6 19 1,-5 5-2-2,-6 2 6-1,-3 4-4 3,-3 2 6 0,0 0 8-2,0 0 0-2,0 0 21 7,0 0-15-8,0 0 0 2,1 0-13 2,3 0-2 2,3-1-4-4,4-2 6 0,1-2-7 4,2 2 13-4,2-2-20 4,-8-3-30-6,0 0-110 4</inkml:trace>
    </iact:actionData>
  </iact:action>
  <iact:action type="add" startTime="97584">
    <iact:property name="dataType"/>
    <iact:actionData xml:id="d33">
      <inkml:trace xmlns:inkml="http://www.w3.org/2003/InkML" xml:id="stk33" contextRef="#ctx1" brushRef="#br1">9313 12531 407 0,'0'0'293'7,"0"0"-293"1,0 0 0-1,0 0 1 0,0 0 55 2,0 0-38-2,7 11 3 1,-2-3-6-2,2 1 9 3,1 1-17-2,1 3 15-1,2-1-6 2,-2-1-5 0,4 2-1 0,-2-2 2-2,1 1 0 4,5-2-9-4,-5-2-6 4,4-3-4-6,-3-2 2 4,5-3-8 0,0 0-4 0,6 0 17-2,1-13-11 2,2-10 3 1,5-6-6-2,-3 1 3 2,-4 4 1-4,-4 5 5 4,-9 10 6-2,-3 2-1-1,-5 7 6 2,-1 0-6 0,-3 0 26 0,0 0-15-2,4 0 20 4,0 7-15-4,7 4 12 5,-1-2-22-7,2-3 4 3,1-4-5 2,2-2-3-2,8 0 3 0,-2 0-3 1,7 0 0 1,2-2 9-3,0-4-15 3,0 2 4-4,-6 4-4 6,1 0-10-6,-4 0 10 2,-6 7 2 0,2-2 4 1,-6-2-5 0,-3 2 8-1,-2-4 5 3,-2 1-10-5,0-2 17 5,3 0-10-6,-3 0 14 4,3 0-16 0,-3 2-3 0,-2-2-4-1,0 1-12 0,-2-1-38 2,0 0-135-2,0 0-369 1</inkml:trace>
    </iact:actionData>
  </iact:action>
  <iact:action type="add" startTime="98792">
    <iact:property name="dataType"/>
    <iact:actionData xml:id="d34">
      <inkml:trace xmlns:inkml="http://www.w3.org/2003/InkML" xml:id="stk34" contextRef="#ctx1" brushRef="#br1">8505 10781 656 0,'0'0'85'9,"0"0"-78"-3,0 0 16 0,0 0 78 4,0 0-40-4,0 0-16 1,-10-12-30 0,10 11 14 1,0 1-18 0,0 0-1-2,0-3 6 2,0 1-15 0,0 0 20 0,6-2-19-2,5 1 8 4,1 1-6-4,5-3-3 5,0 0-1-8,-1 4-1 5,4-4-3 0,-4 5 4 0,4 0-7 0,-7 0 15-2,3 0-7 4,-1 0 3-4,-3 0-8 4,-2 0 10-6,1 0-10 4,-1 0 4 0,1 0-1-2,0 0-4 2,-2 0 8 1,3 0-7-1,1 0 5-2,0 0-8 3,5 3 14-2,-6 0-8 3,1 2 1-6,-1-2-2 4,-4 1 2 0,5-3 0-1,-5 1-7 1,0 2 15-2,4 0-10 3,-7 0 11-2,6 2-18 1,-3 1 13-2,3 1-8 2,3 3 4 1,-1 2-1-4,2 0 1 4,0 2 0-2,-5 1 10 2,2-5-5-4,-3 0-6 6,-1-3 13-6,0 0-19 6,-1 0 7-7,-3-3 0 4,5 3 0 0,-3 1 2 0,3 4-8-2,0 3 17 2,3 2-2 1,-3 4-9-2,2 0 10 0,-2-1-7 0,-1-4-3 0,0 1 0 2,-1-4 1-3,-3-4-4 2,2 1 9 0,-2-2-7-1,0-1 8-1,3 3-3 5,0 0-4-6,-3 2 9 5,2-2-9-6,2 3 0 4,-4-2-1 0,3 0 6 0,-3-5-10-1,-3 0 12 0,2-2-12 3,-1-2 5-4,0 0-7 0,0-1-40 2,1-2-40 0,-2 3-69 0,-1-3-75-2,0 2-260 2</inkml:trace>
    </iact:actionData>
  </iact:action>
  <iact:action type="add" startTime="99886">
    <iact:property name="dataType"/>
    <iact:actionData xml:id="d35">
      <inkml:trace xmlns:inkml="http://www.w3.org/2003/InkML" xml:id="stk35" contextRef="#ctx1" brushRef="#br1">8898 11231 419 0,'0'0'66'8,"0"0"-15"-1,0 0 28 1,0 0 2-2,0 0-30 2,0 0-22 0,-4-13 30 1,4 11-39-4,0 2 31 5,0 0-25-4,0 0 16 3,0 0-21-4,0 0 10 3,0 0-7 0,0 0-21 0,0 0 10-1,0 0-11 0,0 0 9 3,0 0-7-4,0 0-2 0,0 0 0 2,8 0-2 0,-2 0 0 0,5 0 1-2,4 7-3 2,-3-2 12 0,2 3-6 1,1-3 1-4,2 0-3 5,-2 3 5-4,-1 0-10 3,-3-3 3-4,4 0 0 3,-7 2-2 0,2-1 5 1,1-1-10-2,-2 2 14-1,0-1-7 4,-2 2 4-4,4-1-8 0,-3 4-1 2,1-2 2 1,0-1 3-1,0 3-5-2,2 2 1 2,-7-4 8 0,4 0 2 1,-1-2 0-4,-3-1-1 4,-2-1-1-3,0-3-3 3,0 1-1-4,-2-1 0 3,3-2-4 0,-2 0 13 1,-1 0-8-3,3 0 0 2,-3 0 17 1,0 0-9-3,0 0 18 0,1 0-15 2,3-18 10 0,3-13 0 1,3-7-19-4,1-5 2 3,0 1-1 1,-3 3 6-1,1 3-6-2,-1 0-8 4,-4 3 10-5,2 4-11 7,-2-1 6-9,3 7-1 4,-3 0 13 2,-1 4-10-1,-2 4 21-1,2 3-16-1,-3 3 13 5,1 4-19-6,-1-3-1 1,3 2-1 2,-2 1 0 0,2-1-1 0,-2 3 1-2,4-4-11 2,-3 6 22 1,-2-4-21-1,2 4 12-3,-2 1-4 6,0 0-9-6,0 0 3 4,0 0-15-3,0 0-5 1,0 0 1 1,0 0-32 0,0 0-12-1,0 1-65 0,0 15-146 3,0 3-142-4</inkml:trace>
    </iact:actionData>
  </iact:action>
  <iact:action type="add" startTime="105430">
    <iact:property name="dataType"/>
    <iact:actionData xml:id="d36">
      <inkml:trace xmlns:inkml="http://www.w3.org/2003/InkML" xml:id="stk36" contextRef="#ctx1" brushRef="#br1">3896 10799 547 0,'0'0'38'6,"0"0"-36"1,0 0 27 1,0 0 48 0,0 0-41-2,0 0-3 4,0 0-31-4,-17-8 23 0,13 8-8 2,-1 0 2 0,-4 0 1 0,-6 0-11 0,4 0 14-1,-6 2-16 0,0 6 7 2,-3 2-12-2,8-1 8 1,-3 2-8-2,1-2 3 2,-2 1-5 0,8 0 0-2,-4 3 2 2,1 0 5 0,1-2-3 1,-1 3 1-4,3-6 7 5,-1 8-11-4,5 4 1 4,0 6 1-5,1 4 2 4,3 2 4-1,0 4-4 0,0 0 2-1,9-4-2-2,2-2 8 4,1-2-9-2,1-3-1 2,-5-4 1-4,0-5-8 3,-1-4-14 0,-6-2-48-2,-1-4-23 2,0-1-93 1,0-5-115-2</inkml:trace>
    </iact:actionData>
  </iact:action>
  <iact:action type="add" startTime="105875">
    <iact:property name="dataType"/>
    <iact:actionData xml:id="d37">
      <inkml:trace xmlns:inkml="http://www.w3.org/2003/InkML" xml:id="stk37" contextRef="#ctx1" brushRef="#br1">3594 11097 563 0,'0'0'43'1,"0"0"46"-1,0 0-19 0,0 0-2 1,0 0-58 2,0 0-7 2,0 7-3 3,20 9 4 0,1 5 29 1,-3 2-24-4,4 0 26 6,-6-3-26-6,2 1 9 1,-3-6-11 2,-2-4-6 0,-2-1 8 0,-5-8-6 0,0-2-6-1,-1 0 7 0,0 0 8 3,10-15-5-4,5-18 26 0,5-11-20 2,-1-5-6 0,1 5-7 0,3 4-8-1,0 8-18 1,-2 4-79 0,2 9-71 1</inkml:trace>
    </iact:actionData>
  </iact:action>
  <iact:action type="add" startTime="106540">
    <iact:property name="dataType"/>
    <iact:actionData xml:id="d38">
      <inkml:trace xmlns:inkml="http://www.w3.org/2003/InkML" xml:id="stk38" contextRef="#ctx1" brushRef="#br1">3221 12664 613 0,'0'0'103'5,"0"0"-94"3,0 0 31 0,0 0 42-2,0 0-20 4,0 0-45-4,-8-14 11 4,8 14-8-6,0 0 8 4,0 0-22 0,0 0 12 0,0 0-10 0,8 0 2-2,9 7 13 2,8 0-14 0,-2-2 10 1,5-2-13-4,-2-3-7 5,2 0 10-4,1 0-6 4,1 0-3-5,-4-3-9 4,2-10 6-1,-3 0-10-1,-2-2 13 1,-6-1-8-1,2-2-1 3,-2 2 15-8,-5 2-12 8,-3 1 6-4,-1 7-2 2,-1-1 2 0,-3 4 0-2,2 1-2 2,1 2 8 0,1 0 3 0,4 0-8-2,9 0 11 5,3 9-11-6,-4 0 20 6,1 3-21-8,-2-6 3 5,-2-3-8 1,0-1 12-2,3-2-10 0,1 0 7 1,3 0 3 1,3-2-7-3,-2-11-3 1,7-4-7 1,-3-2-7 0,4-2 0-1,-5 3-11-1,1 0 14 3,-6 4 11-1,-6 2-5 0,0 7 16-2,-6-1-16 4,1 2 17-5,-4 4-13 6,5 0 4-8,2 0 0 5,-1 0 7 0,2 0-7-2,4 0 17 3,1 2-14-2,-2 1 25 2,2-3-28-2,-1 0 22 1,1 0-16-2,5 0-2 3,-1-13 1-3,0-5-3 1,0 0 0 1,-8 5 3 0,-6 4-4 1,-3 6 11-4,-4 0-24 5,-4 3 5-4,0 0-29 0,0 0-65 2,-4 0-85 0,-19 0-478 0</inkml:trace>
    </iact:actionData>
  </iact:action>
  <iact:action type="add" startTime="107536">
    <iact:property name="dataType"/>
    <iact:actionData xml:id="d39">
      <inkml:trace xmlns:inkml="http://www.w3.org/2003/InkML" xml:id="stk39" contextRef="#ctx1" brushRef="#br1">3217 12942 540 0,'0'0'19'8,"0"0"-11"-1,0 0 36 1,0 0 38-2,0 0-10 4,0 0-34-4,0 0-1 0,119-5-12 2,-91-3 2 0,1-1-4 0,2-5-10-2,5-1 5 3,2-3-12-2,-2-1-4 3,5-3-2-5,-5-4-7 2,0 3-14 1,-4-3 6 0,-3 8 11 1,-8 0-2-3,-5 10-1 2,-3 1 14-1,-6 6 0 1,-6 1-6-2,3 0 20 4,-1 0-11-4,1 0 2 0,4 0 2 2,8 3 7 0,0 7-3 0,1-2-16 0,-1-5 11 0,1-3-7-1,-1 0-10 2,4 0 11-3,5 0-10 0,2-5 3 2,2-9 0 0,-1-1-5-2,-7 2 6 2,4 2-2 0,-2-3-5 0,-2 3-4 1,4-2 3-4,-2-2 7 6,1-4-26-6,-2-2 11 5,2 1 3-6,-4-1-2 4,-3 1 13 0,-5 8 2 0,-1 2-5 0,-2 2 14-2,-2 5-8 4,-3 3 1-4,0 0 29 0,-3 0-21 2,3 0 1 0,1 0-2 0,-1 0-2-2,0 0 4 3,0 0-12-2,3 0 24 3,-3-5-17-6,0 4 11 6,0-1-18-3,3 0 8 1,-3 1-8-2,-2 1-6 1,1 0-34 1,-3 0-85-2,0 0-186 3</inkml:trace>
    </iact:actionData>
  </iact:action>
  <iact:action type="add" startTime="115204">
    <iact:property name="dataType"/>
    <iact:actionData xml:id="d40">
      <inkml:trace xmlns:inkml="http://www.w3.org/2003/InkML" xml:id="stk40" contextRef="#ctx1" brushRef="#br1">6995 6337 175 0,'0'0'77'9,"0"0"2"-3,0 0 7 0,0 0 21 2,0 0-54 0,0 0 6-2,0 0 0 2,0 0 2 0,0 0-28 0,0 0 20 0,0 0-26-2,0 0 9 3,0 0-34-2,0 0 13-1,0 0-4 2,0 0-7 0,0 0 9 0,0 2-5-2,0-2-15 3,0 1 17-2,0 2-17 2,0 1 10-4,0 0-6 3,8 1 0 0,1 3 2 0,2-5-1-2,-2 0 4 2,4 2-11 0,2-3 6 0,2-2-7 0,-2 0 7-2,1 0-2 4,-3 0-2-4,3 0 1 0,0 0 6 2,-3-5 0 0,-1 0 0 1,-4-1 9-2,0 4-13 2,-4 0 13-2,0 2-17 1,-1 0 17-4,1 0-14 4,2 0 7 1,-2-1-2-2,4 1 0 0,-1 0 7 1,2 0-16 0,-1 0 19-1,3-2 2 2,-1 2-11-4,1 0 0 5,1-3 4-4,5 3-8 0,-2-3 3 2,3-2 0 0,1 1-1 0,2-4 0-2,0 0-7 4,-2-2 3-4,0 4 5 4,-6-2 0-6,-3 4 1 4,-6 4-1 0,-2 0-5 0,0 0 5-2,1 0 0 2,-2 0-8 0,6 0 22 0,1 0-14 0,3 5 3-2,2 5 7 5,1 1-5-5,2-1-3-1,3-2-2 3,-2-3 0 1,2-2-5-2,-2-3 11-1,2 0-8 4,-2 0 9-4,0 0-14 4,-2 0 12-6,-1-3-6 4,-3-1 1 0,-3 1 0 0,-2-1-3-2,0 2 10 3,-1 2-17-1,-1 0 20-1,3 0-10 1,-2 0 5-1,3 0-10 1,5 0 14-1,2 0-16-1,2 0 9 2,2 0-2 1,3 0 0-2,-2 2 3-1,3-2-8 4,-1 0 6-4,2 0-4 4,-4 0 3-5,1 0-3 2,-3-7-24 2,-4 1 26-2,1-2-6-1,-5 3 8 2,-2 1-8 1,-5 0 14-2,5 3-1 1,-4-2 1-2,3 1 5 5,-1 2-6-6,-2 0 12 1,0 0-9 2,-1 0-4 0,-2 0 10 0,2 0-15-2,-3 0 18 3,1 0-12-2,-1 0-4 3,0 0 5-6,0 0-11 4,0 0 4 0,0 0-6 0,0-2-7-2,0 2-48 2,0-1-51 0,0-4-256 0</inkml:trace>
    </iact:actionData>
  </iact:action>
  <iact:action type="add" startTime="117214">
    <iact:property name="dataType"/>
    <iact:actionData xml:id="d41">
      <inkml:trace xmlns:inkml="http://www.w3.org/2003/InkML" xml:id="stk41" contextRef="#ctx1" brushRef="#br1">5449 6923 114 0,'0'0'609'8,"0"0"-609"1,0 0-91-5,0 0 91 5,0 0 12-2,0 0 45-1,8 0-27 2,-8 0-29 0,0 0 9 0,0 0-6-2,7 0 17 4,-1 7-16-4,5 10 31 4,5 0-19-6,1 4 6 4,6 0-7 0,-2-1-6 0,-4-1-1-1,6-2-4 2,-6-4 0-1,-3-5 3-1,1-1-15 2,-3-5 7-4,1-2 0 5,2 0-5-5,2 0 5 1,6-2 0 2,2-11 3 0,0-5-3 0,3 0 7-2,-4 0 1 4,1 5-5-3,-4 1 7 3,-2 2-10-7,-6 7 6 5,-2-2-1 1,-1 4-4-2,-2 1 6 0,0 0-6 1,3 0 16 1,2 0-14-2,3 0 19-1,5 0-22 1,3 0 38 1,3 0-37 1,1 0 4-3,1 0-5 2,0 0 1-1,4 1-10 1,2 1 19-2,-1-2-5 4,2 0-3-4,0 0-4 5,4 0 3-7,-4-7-2 3,-3-1 1 1,-3 2 0 0,-1-1-4-1,-6 6 10 1,-4-2-13 0,-2 3 19 0,-7 0-20 0,-2 0 15-3,-1 0-12 3,4 0 9 1,-6 0-4-4,4 0 0 3,6 3 8 0,2 1-1 1,10-3-1-4,8 2 24 5,5 0-30-3,3 0 2 3,-6 1-2-7,3 0 0 6,-2 0 0-2,2-1-1 1,-4 0-5-1,-2-1 12 1,-2-2-14 1,-7 0 19-3,-3 0-17 4,-8 0 17-6,-2 0-18 4,-1 0 7 0,2 0 0-2,-2 0-2 2,3 0 8 0,5 0-1 0,2 0-1-2,6 0 11 4,3 0-12-4,5 0-4 5,6 0 1-8,0 0-1 5,1-2-1 1,2-6-4-1,-4-2-2-2,0 1 16 2,-4 1-11 1,-7 5 14-3,-8 1-22 2,-2 2 14-2,-5 0-8 2,-3 0 3 0,1 0 2-2,1 0-4 2,8 0 7 0,-1 0-12 1,4 2 18-4,5 1-1 5,-1 0-6-3,8-2-4 3,-7 2 3-6,4-3-3 4,-1 0 2-1,1 0 0 2,-1 0-6-3,-1 0 14 2,-2 0-14 1,-4 0 18-3,-1 0-15 1,-1 0 6 0,-2 0-6 1,0-3-1 0,4-2 4-2,0 1-3 2,2 0 13 1,5-4-22-1,1 1 24-2,3-2-13 4,4 0 8-4,-2-2-14 4,-2 4 3-5,0-2-3 2,-7 1 3 1,-2 3 2 0,-6-2-2-2,-4 4 8 2,-5-1-11 1,5 2 16-2,-5-2-15 0,3 1 10-1,2 1-7 2,4-3 3 0,2 2 0-1,-2 0-4 1,4-2 8-1,-4 2-13 2,1 1 18-3,-4 2-11 4,-2 0 10-5,-3 0-15 6,-2 0 9-7,0 0-2 4,-2 0 0-1,7 0 1 1,0 0-8-1,1-2 14 0,2 2-8 2,-1-1 9-1,2 1-12-1,-1-2 14-1,-1-3-16 2,-3 4 6 0,2-1 0-2,-5 0-2 2,-1 2 8 1,-1-2-13-1,-2 2 15-3,-1 0-7 6,1-2 5-6,-1 2-7 5,-1 0 6-5,1 0-5 2,-2 0 0 1,-1 0 2 0,1-1-8 0,-3 1 17-2,-2 0-5 3,0 0-2-2,0 0 4 0,0 0-2 0,0 0 4 1,0 0 3 0,0 0 0-2,0 0-3 2,0 0-5 0,0 0-1 1,0 0-1-4,0 0-2 5,0 0-1-4,0 0-13 4,0 0-44-5,0 0-14 2,0 3-73 1,0 11-72 1,0-1-291-3</inkml:trace>
    </iact:actionData>
  </iact:action>
  <iact:action type="add" startTime="127226">
    <iact:property name="dataType"/>
    <iact:actionData xml:id="d42">
      <inkml:trace xmlns:inkml="http://www.w3.org/2003/InkML" xml:id="stk42" contextRef="#ctx1" brushRef="#br1">2426 6918 519 0,'0'0'221'12,"0"0"-220"-8,0 0 16 1,0 0 3 5,0 0 54-4,0 0-19 2,0 0-8-2,-11-24-27 3,11 24-12-2,0 0 1 2,0-2-6-4,0 2 0 6,0 0 6-6,0 0-18 3,0-5 13-2,7 2-10 2,5-5 6 0,12 0 0 0,-4-4-3-1,8 2 7 0,-2 2-10 3,6-5 13-4,6 7-7 2,6-6 0-2,8 2-2 2,9 2-11 1,11-5 4-3,-1 3-13 2,5-3 7 0,-7 3 12 0,-8 0-32-3,-5 3 28 6,-6 0-11-6,-11 4 11 4,-13 2 14-3,-6 1-11 2,-1 0 4 0,-7 0 0-1,1 0-1 1,-5 0 1-2,-4 0-9 4,0 0 18-4,7-3-13 1,-5 3 13 0,1-1-13 1,1-1 6 1,2 0-2-4,5 0 6 4,6 0-6-1,11-2 11 1,13-4-7-5,16 0 10 6,19-2 12-4,13-2-12 4,5 1-9-6,3 3-9 4,-3 4 4 1,-1 1-1-1,-3 3 1-1,-4 0-4 0,-6 0-2 2,1 4 12-3,-12 5-17 0,-8 3 25 3,-11-5-22-2,-11 1 13 1,-14-5-9-1,-13 2 4 1,-7-4-2 0,-6-1-2 0,-3 0 8-3,0 0 12 5,0 0-6-4,0 0 22 2,0 0-28-2,0 0 18 2,1 0-22 0,-1 0 0 0,0 0-1 0,0 0-10-2,0 0-23 4,0 0-46-4,0 0-100 0,-1 0-534 2</inkml:trace>
    </iact:actionData>
  </iact:action>
  <iact:action type="add" startTime="129274">
    <iact:property name="dataType"/>
    <iact:actionData xml:id="d43">
      <inkml:trace xmlns:inkml="http://www.w3.org/2003/InkML" xml:id="stk43" contextRef="#ctx1" brushRef="#br1">6200 15791 11 0,'0'0'12'7,"0"0"24"-1,0 0-4 4,0 0-28-4,0 0-1 2,0 0-3 1,0 2-3-3,0-2 2 3,0 0-5-3,0 0-6 0</inkml:trace>
    </iact:actionData>
  </iact:action>
  <iact:action type="add" startTime="129873">
    <iact:property name="dataType"/>
    <iact:actionData xml:id="d44">
      <inkml:trace xmlns:inkml="http://www.w3.org/2003/InkML" xml:id="stk44" contextRef="#ctx1" brushRef="#br1">6089 15781 238 0,'0'0'95'8,"0"0"-56"-1,0 0 84 0,0 0-63 1,0 0-7 0,0 0-10 0,0 0 5-2,0 0-2 4,0 0-26-4,0 0 20 0,0 0-31 2,0 0 15 0,0 0-17 0,0 0 3-2,0 0-5 3,0 0-4-2,2 0 9 3,-2 0-8-6,2-8 22 4,2-2-13 0,1-4 19 0,0-4-29-1,3 1 17 0,1-4-16 1,-2 0 2 0,5-2-4 0,1-3 0-2,-1 1-2 4,0 1 8-3,4-1-4-2,-1-2 4 3,-1-1 11 0,1 1-15 0,-3 0 13-1,4 3-6 2,-4 2-6-3,0-1 4 4,-2 0-4-5,1 0-2 2,-2-3 8 1,2 3 5 0,-6 2-13-1,3-2 18 0,-1 0-13 2,-1 0 15-2,1 0-10 2,-2-3-5-3,2 0-3 5,2-7 8-6,-1 2-11 1,3-2 9 2,1-3-11-1,-2 2 11 1,1 2-16-1,-3 3 7 1,1 2 0-1,-2 2 0 3,-2 1 4-6,2-1-4 4,-1-1 3 0,-2-1 18 0,4 0-20-1,-1-3 2 0,1 0 3 2,7-2-12-1,-2-2 6 0,1 2 0-3,1-4-4 6,0 1 11-6,-2 0-12 1,-4 1 14 2,2 0-8 0,-2 0 6 1,6 0-5-3,-3 1-1 3,-2-2 2-3,1 1-2 4,-1-1 6-6,5-4-13 4,0-3 20 0,-1 1-18 1,3-2 11-3,-2 1-10 2,1 1 9 1,1 0-12-3,-2 3 5 3,2-2 1-3,-5 3-8 3,1 0 17-3,-2 1-13 0,-2 4 11 2,2 0-7 0,0-2 8 0,2-1-14-2,-5-5 6 5,5 2 0-6,-5 0 0 5,9 1-1-4,-5 1-4 1,0-2 10 0,1 4-4 2,-2 0 10-2,1 2-21-1,-1 1 18 4,2-1-13-4,-1-3 5 3,1-3 0-3,3-4-6 4,1 1 7-5,0 2-5 1,-2 6 8 2,4 1-2 0,-5 0 7 0,3 1-16-2,-2 0 7 4,6-5-3-4,-1 0 1 4,0 0 1-6,-1 2-5 8,-2 2 12-7,-1 3-9 3,1-1 14-2,4 2-22 2,-1 0 15 1,4-2-5-2,1-1 1 1,-2-3-3-3,5 1-1 6,-3-2 7-4,0 0-8-3,-2 4 10 6,-5 1-3-4,1 1 6 4,1 3-16-5,-2 0 10 4,1 1-3-2,1 1 1 4,2-6 0-8,1 3-8 5,2-5 17-1,-1-2-14 1,0 0 14-1,0-1-15 1,-1 1 11 1,-2 4-9-2,4-1 4 1,-1 4-1-3,1 3-4 7,-1 3 5-7,4 0-9 1,-6 3 18 3,0 5-17-3,-5 2 14 3,-3 2-12-4,1 4-2 6,2 0 4-6,-1 4-6 6,4-1 4-7,3 2 0 3,2-5 12 2,0 4-21-1,2 1 25-2,3-2-20 2,-1 2 6 0,0 0 4 0,-2 0-13 0,-3 0 4-2,-3 0 5 3,-1 0-21-3,5 0 25 1,-1 2-1 0,1 6-14 2,-2-1 20-2,1 1-10 0,-2 0 5 3,-6-2-1-4,2 1 1 4,-5-2-9-6,1 3 7 3,-2 2-1 2,-1 3-11-1,1 3 26-2,-3 3-25 2,2 2 20 1,1 2-7-3,1 3 1 3,-1-2 1-3,1 1-2 3,-1 2 9-3,1-4-9 1,-2 1 5 1,1 1 2 1,0 0 1-2,4 6-3-1,-2 0 3 4,1 0-5-5,5 1-3 6,0 0 8-8,-4 1-8 5,0-1 9 1,-4-2 11-1,-4 1-18-2,1 1 21 2,-4-4-18 0,2-3 1-1,-3 2 0 2,0-2-5-4,5 3 8 6,-2 0-8-6,-2 3 3 2,2 3 4 0,-1-1-3 2,2 6 3-1,0-3-13-2,3 0 10 3,-2-3-5-2,2 0 0 3,-2-3 2-7,0-3-8 6,-1 1 19-2,0-4-10 2,-1 4 7-3,-3 1-9 2,5 1 5 0,-3 4-2 0,0 0-4 0,2-2 0-3,-1 4-2 5,-1-5 5-4,1 2-7 0,-2 1 13 2,2-3-8 0,0 3 6 0,-1-3-14-2,2 2 7 4,0 2 0-4,0 1 0 4,-1 2 0-6,3 3-7 4,-3-3 15 0,5 3-14 0,-1 2 21-2,2-2-24 2,1-1 11 1,1-2-4-1,0 1 2 0,-2-1 0-3,-1 1-3 6,0 2 8-6,0 2-13 1,-3-3 19 2,2 1-11 0,-1-3 4 0,2 1-8-2,-1-3 5 4,5 0-4-4,-2-2 1 4,2-1 2-6,-1 2-4 4,5-1 12 0,-4-2-16 1,1 0 21-3,-1 2-20 1,1 0 14 3,0 2-12-4,-2 2 5 3,1 1 0-4,4 1-2 6,-4-2 6-6,1-3-14 1,0-2 21 2,-1-4-13 0,1 0 10 1,2 1-15-3,1 3 9 4,-4 1-4-4,1-3 2 5,2 6-1-8,-2 1-3 5,-3 0 8-1,1-2-8 2,0 0 16-2,-1-1-19 0,1-5 13 2,-3-2-12-2,4-3 5 2,0-2 0-5,-2-1-2 5,3 0 5-1,1-1-11-2,0 2 18 1,1-2-12 1,0 2 14 0,-1 1-22-1,2 1 13 3,-4-1-2-5,8 1 0 7,-6 0-1-10,1-2-8 6,6 1 15 1,-4-2-18-1,5 2 19-2,-4-2-13 1,3 0 11 3,3 3-10-4,-3-3 2 3,2 2 3-3,1-5-4 2,-3 3 8 0,2-1-14-3,-2-2 8 4,0 1-6-1,0-1 11 0,-1 0-8-2,-1 0 1 4,2 0 4-4,0-2-8 4,3 1-1-6,1 0 7 4,-4-1 1-1,5-3-14 1,-4 4 23-1,2-3-15 1,4 2 7 1,-3 2 0-3,-2-3-2 4,0 0 0-4,-1-1-2 3,0 0 4-3,0-2-6 0,-3 0-6 2,1-1 3 0,3 1 15 0,-2 1-14-3,2 0 10 6,0 2-4-6,0-1 2 7,1 0-6-9,1-1 2 4,-1 0 5 2,1-2-14-1,-4-2 16-2,-5 0-9 1,0-2-1 3,-5-3 2-3,-3 1-5-1,-2 0 5 1,-2-2 4 3,-1 1-9-4,-3-1 4 0,2-1 3 2,-3 2-6 0,1-4 10 1,0 1-7-4,3 1 4 5,-3 0 1-4,2 1-4 5,-2-1 0-7,3 1 3 3,-2 0 4 1,3 1-12 0,3 3 21 0,6 4-20 0,0 1 16 0,6 2-14-1,1-1-1 3,1-1 4-6,4-2 3 4,-4-4 2-1,-1 3-7 1,-4-3 17 0,-4 1-11-2,1 2 5 3,-2-3-10-4,2 2 11 6,2-1-12-6,-2 2 5 6,-1-2 1-7,4 2-4 3,-4 0 10 1,1-2-13 1,2 0 17-2,-5 0-15 0,-2-3 10 2,1 0-10-2,-3-1 4 0,-2 0 1 0,0-3 0 0,2 2 1 1,5 2-10-1,-2 1 19 0,7 2-14 1,0 5 15 1,0-3-22-3,5 2 16 4,-4 1-11-4,-2-6 6 4,-2 1 0-7,-6-4-5 5,-3-4 14 0,-2 2-16 0,1-2 16-1,-2 0-7 0,2 2 3 2,4-1-5-2,-1 3 0 1,1 2 0-2,-1-1-1 3,2 0 3-2,-5 0-11-1,1-4 18 2,-3 2-7 0,-1-3 4 1,-4 0-4-4,0 0 2 5,0 0 3-4,0 0 7 4,0 0-7-6,0 0 12 4,0 2-17 0,0 0 15 0,0-2-10-1,0 0-14 0,0 0 0 3,0 2-18-4,0 6-49 1,-2 0-115 1,-21 2-282-1</inkml:trace>
    </iact:actionData>
  </iact:action>
  <iact:action type="add" startTime="147416">
    <iact:property name="dataType"/>
    <iact:actionData xml:id="d45">
      <inkml:trace xmlns:inkml="http://www.w3.org/2003/InkML" xml:id="stk45" contextRef="#ctx1" brushRef="#br1">8732 14216 515 0,'0'0'77'5,"0"0"-70"3,0 0 19 0,0 0 66 0,0 0-47 0,0 0-15 0,-126 53-17-2,98-40 16 4,-1 3-24-4,-4 4 39 0,-7-2-28 2,-4 5 18 0,-10 1-32 0,-7 1 5-2,-7-1-6 3,2 1-1-2,1-4 21 4,-3-2-14-8,7-7 34 7,-4-2-21-3,4-7 7 0,7-3-19 0,3 0 10 2,6-3-14-2,2-19 1-1,0-5-5 3,3-6 9-2,0-5-22 3,2-6 17-5,2-5-12 1,1 0 11 2,1-2-7 1,3-1 8-3,3-2-12 2,2-3 11 1,2-1-4-2,3 1 1 3,5 0 0-7,1 0 10 6,8 0-3-1,-2-2 8-2,5-2-14 1,0 3 4 1,3 0 3 0,1-1-8 1,0 5 0-2,0 0 4-1,5 5-12 5,8 0 18-8,6-3-18 5,2 3 18 0,2-3-15 0,1-1 9 0,1 7-8-2,-5 0-3 3,8 6 0-2,-3 7 7 3,4 0-12-4,4 5 12 3,6 1-6-3,5 3 1-1,6 0-9 4,7 4 12-1,3-1-16 0,5 0 15 0,5 3-7-1,-1-1-4-1,-2 4 12 5,-4 3-9-8,-2 7 0 5,-6 5 10 1,-1 0-5-2,-4 0-10 1,-2 5 14-2,0 11-8 3,-1-1 10-1,-1 3-4 1,-2 2 2-5,1 6-4 6,0-1 12-4,-3 5-7 0,1 3 6 2,-6 11-10 0,0 4 5 1,-2 8 0-2,-9 8-1 1,-2 7 0-2,-4 14-3 5,-7 12 8-6,-5 13-1 1,-5 4-1 2,-3 2 8 0,0-6-9-1,-7-7 15 0,-10-8 12 2,-3-4-7-2,-1-9 19 2,0-7-38-4,-2-11 25 5,3-12-26-4,2-9 28 0,-1-12-25 2,8-8 16 0,1-7-19 0,2-4 5 0,1-1-6 1,-1-1 3-4,2-2-9 6,-2 0 6-8,-3 0-4 5,2 4-22 0,-6-1 13 0,-1 2-57 0,-5 1-21-1,-7-3-55 1,-5-9-187 0</inkml:trace>
    </iact:actionData>
  </iact:action>
  <iact:action type="add" startTime="149066">
    <iact:property name="dataType"/>
    <iact:actionData xml:id="d46">
      <inkml:trace xmlns:inkml="http://www.w3.org/2003/InkML" xml:id="stk46" contextRef="#ctx1" brushRef="#br1">11735 8739 313 0,'0'0'93'5,"0"0"-92"4,0 0 104-2,0 0-48 2,0 0 22-2,0 0-24 2,-81 34-16-4,49-19 16 5,-5 2-19-6,-5 2 30 4,-6 5-44 0,-9 1 19 0,-6 5-35-1,-11-1 6 0,-3-2-11 3,-5-4 7-4,1-4 16 4,0-3-16-6,7-8 12 5,2-3-19-2,3-5 26 1,8 0-20-2,0 0 19 2,8-10-19 1,8-10-2-2,6-4-5 2,9-6 0-4,-1-4-2 6,9-10 1-6,-1-5-6 1,3-4 7 2,4-4 0 0,-1-8 2 0,5-1-1-2,7 2 32 3,5-3-33-2,0 5-17 1,20 5 17-2,13-3-2 2,11 1 2 0,9 1-8-2,9-2 10 2,11 0-12 0,3-1 10 1,2 7-30-4,3 0 12 6,0 11 14-6,-7 9 2 6,-2 10-15-8,-4 9 12 5,-3 8-8 0,-3 7 5 0,-2 0-8 0,-6 2 10-1,4 13-3 2,-7 9 6-3,1 1-11 1,-2 3 2 0,-1 1 11 1,-4 4-15 0,-2 1 13 0,-6 2 6-1,-5 3-10 1,-7 1 10 0,-4 2-6-3,-5 0-1 6,-4 0 4-6,-6 4 0 6,-1-1 6-7,-5 1-2 3,0-4-2 1,0-1 28 0,0-4-25 0,-7-3 15-2,-2 1-17 4,-3-5-1-4,-5 0 2 2,-3 2-4-2,-7 4-10 2,-6 5-57 0,-11 6-76-1,-10 3-519 0</inkml:trace>
    </iact:actionData>
  </iact:action>
  <iact:action type="add" startTime="151008">
    <iact:property name="dataType"/>
    <iact:actionData xml:id="d47">
      <inkml:trace xmlns:inkml="http://www.w3.org/2003/InkML" xml:id="stk47" contextRef="#ctx1" brushRef="#br1">5972 12324 178 0,'0'0'11'7,"0"0"-7"1,0 0-4-1,0 0 12 0,0 0-3 2,0 0 33-4,49-61 8 6,-42 50 26-6,-3-2-11 4,1-3-11-4,0 1-39 3,-2 0-13 0,1 2-4 0,0 3 13 0,-2 0-13-2,2 7 4 4,-1-2 0-4,-2 2 13 0,-1 1 9 2,0-1 17 0,3-2-14 0,-3 4 1-2,0-3-15 2,0 3 13 0,4-1-22 1,-4 0 27-4,0 2-14 5,0 0 24-4,0 0-9 2,0 0-17-2,0 0 15 2,0 0-21 0,0 0 21 0,0 0-27 0,0 0-3-2,0 0 0 4,0 18-12-4,4 23 0 0,4 24 12 2,1 24 51 0,-1 15-48 1,-5 3 16-4,-3 4-17 4,0-8 22-2,0-3-16 2,1 0 20-3,3-1-17 4,4-5 10-5,4-1-6 4,0-6-9-3,7-3-1 1,-1-7 1 1,2-6-3 1,0-11 6-1,0-9-8-3,-8-4 7 7,-3-6-10-8,-1-3 5 7,-5 1 1-8,-3-3 14 5,0-1-16 0,0-1 28 0,0 2-27-1,-7 3 36 0,-2-1-34 2,1 1 10-4,1-3-14 6,6 0-2-6,-2-2 0 4,3 1 1-4,0-4-3 3,0 2 8 1,0 1-13-2,0-3 19 1,0 4-12-1,0 5 1 3,4-1-3-4,4 7 2-1,-1-2 1 3,6 2 0 0,-6 3 3 0,-2 2-12-2,-2 1 23 3,-3-3-3-2,0-4-7 2,0-4-3-2,0-3 6 2,0 0-3-3,0 1-4 2,0-1-2-2,-4 6-1 1,0 1 6 2,0 7 0-2,-3 2 3 2,-2 6-9-4,5 8 12 6,-4 8-12-5,1 3 3-1,-3 1 0 4,2-2-2-2,1-7 10 2,-1-9-16-4,0-7 19 5,3-6-12-4,-2-3 7 4,2-8-12-6,2 1 12 6,-1-6-9-4,3-2 3 3,1-7 0-4,0-7-5 3,-3-6 9 0,3-4-14 0,-2-4 20 0,2-3-19-2,0 0 13 3,0 0-8-2,0 0-1-1,0 0-1 2,0 0 4 0,0 0-15 0,0 0 12-2,0 0 5 3,0 0-2-2,0 4 12 2,0-3-20-4,0 7 1 4,5 2 9-2,17 3 6 1,10 4-4-2,8 2-3 2,8 2 10 0,2-1-14 0,7 4 10 0,3-4-10-2,10 1-1 5,6-3-18-6,4 0 2 2,-1 0-2 1,-7-3-52 0,-7 3 55 0,-5 0 14-3,1 3 14 4,1 2 0-1,3 1 1 1,9 3-15-4,2-5 10 4,4-2-6-2,-3-5-72 4,-2-7 75-6,-3 2 0 1,4 0 12 2,-5 0-10 0,5 1 0-1,-3 0-2-1,-12-4-27 6,-11 0 27-8,-16-2 0 2,-13-4-3 2,-7-1 2 1,-7 0-24-2,-3 0 21 1,0-6 8 0,4-11 5-2,1-2-7 4,-5-5 23-5,-2-4-23 4,-2 0 8-3,0-4-9 2,0-6 1-1,0-4 3 0,-15-8-1 1,-10-9 17 0,-6-10-5 1,-7-8 11-4,-6-8-23 6,0-3 13-6,-1 1-9 1,4 5 1 2,1 5 8 0,3 4-16 0,-4 4 29-1,0 2-25 1,-7-2 36-1,-4 1-26 3,-2-1 11-6,-2 1-24 6,-5 0 16-3,1-2-15 1,0-6 1-1,-1 3 5 0,3 1-7 1,5 4 5-1,7 5 0 2,8 6 4-4,3-3-6 6,1 1-6-6,5 1 2 1,-3 1-1 4,3 3 2-2,-3 2-1-2,-1-2 0 1,-3-1 7 2,-6 1-11-3,-2-4 14 5,3 1-22-8,0 2 16 6,10 6-11-2,3 6 6 1,7 8 0-2,3 9 0 2,3 5 6 0,3 2-15 0,-4 0 18 0,7 3 4-2,-4 1-13 5,-2-3 6-6,0-3 1 2,-2 1-7 0,1-1 0 1,-1 0 3 0,5 4-3-2,1 3 7 3,5 7-12-2,3 3 16 2,2 4-22-4,-2 0 0 3,3 0-5 0,-1 0-34 0,-2 0-52-2,3 0-95 2,-4 11-168 0</inkml:trace>
    </iact:actionData>
  </iact:action>
  <iact:action type="add" startTime="153539">
    <iact:property name="dataType"/>
    <iact:actionData xml:id="d48">
      <inkml:trace xmlns:inkml="http://www.w3.org/2003/InkML" xml:id="stk48" contextRef="#ctx1" brushRef="#br1">14014 8734 549 0,'0'0'31'8,"0"0"-21"0,0 0 60 1,0 0-7-4,0 0-32 5,0 0 7-4,0 0-37 3,-77 8 12-4,42 10-2 3,-3 5 10 0,-11 3-2 0,-10 0-13-1,-10 1 15 0,-9 0 4 3,-3-4 24-4,-8-2-36 0,5-3 20 3,2-1-13-2,9-6 13 1,7-3-22-2,5-8 0 3,-3 0 4-2,7 0-14 1,1-16 25-2,6-1-25 5,6 1 11-5,4-7-2 2,4-6-8-2,1-3 2 2,0-6-4 1,6 0 11-2,2-3-7 1,5-5 6-2,0-3-5 4,8-5 13-4,3 5-5-1,7 2-13 4,4 2-1-1,0 3-3-1,0 0 0-1,16-1 4 4,8 2-7-3,5-2 14 2,11 4-14-4,8 1 14 6,9 0-21-7,4-2 9 6,1 1 3-4,2-1-11 0,3 3-3 3,-2 1 7-1,-2 2 4 0,-3 6-3-2,-7 5 16 5,-1 5-21-7,-6 5 22 2,-6 8-18 3,2 2 6-2,1 3 0 2,1 0-13-4,4 3 8 4,-1 10 7-2,2 4 1 3,-1 0-8-6,-4 2 5 6,2 2-5-4,1 1 14 3,-6 3-14-3,-3 1 7 2,-4 1 0 1,-5 2 0-2,-4 5 1 1,-4-1-10-1,-2 6 20 1,-2 5-12-2,-2 4 9 1,-5 6-9 1,-3 3 9-1,-3 4-6 1,-4-4 20-2,0 0-6 3,0-3 4-1,-4-5-3 0,-7-5 13-3,-6-1-22 6,3-7 18-6,-1-1-18 4,0-8 15-4,2-4-17 3,1-7 3 0,6-3-8 0,0-5 4 0,1-1-11-2,1-2 2 5,0 5-28-6,-4 8-80 1,-9-3-115 2,-9 1-339 0</inkml:trace>
    </iact:actionData>
  </iact:action>
  <iact:action type="add" startTime="156002">
    <iact:property name="dataType"/>
    <iact:actionData xml:id="d49">
      <inkml:trace xmlns:inkml="http://www.w3.org/2003/InkML" xml:id="stk49" contextRef="#ctx1" brushRef="#br1">5919 17165 84 0,'0'0'28'5,"0"0"2"3,0 0-9 0,0 0 7 0,0 0 39-2,37 105 2 5,-32-84-24-6,-3 0-13 1,-2 4 60 2,0-4-52 0,0 4 1 0,0 1-24-2,-11 3 2 3,-4 7-8-2,-6 5-3 2,-4 0 19-4,1 5-13 3,-8-2 8 0,-6-2-8 2,-2-2 23-4,-4-4-8 0,0-7-7 3,0-6 8 0,-2-8-4-2,2-4 1-2,-2-6-17 6,-2-1 21-6,-8-4-31 1,2 0 14 3,2 0-9-2,-6 0 2 1,-3-9-5-2,-4-7 1 4,-3-3 8-4,7-1 6 5,3-7 8-8,7-3-11 6,5-8 2-1,6-3-13-1,8-7 10 0,3-1-9 0,2-1 6 2,5-6 4-1,2-1-12 0,5-1-2-3,3 0 0 6,6 0-6-6,3-3 13 2,3-2-7 0,0-1 6 1,7-2 1 0,7 3-4-1,3 6-1 1,2-4-2 0,6 4 0 1,7-5-3-5,5-7 12 4,11-4-12 0,8-1 14 0,6 9-22-1,6 4 21 0,2 8-20 3,6 6 10-3,-2 3-6 1,3 5 4-3,5 6-14 6,-2 10 15-6,2 13-20 2,-11 10 17 1,-6 0-10-1,-4 22 9 1,-8 15-10-2,-3 2 14 3,-6 6 1-2,-4 1 0 3,-11 1 0-6,0 7 6 4,-5 5 3 0,-8 9-4 1,-3 2 14-4,-2 0-16 4,-6 0 19-1,-2-3-14 0,-3-5 11 0,0-6 6-2,0-4-20 4,-4-5 23-5,-7-10-23 2,1-7 32 1,-1-3-26-1,3-6 13 2,-3-6-18-3,5-2 1 3,-1-5-7-3,3-3 2 4,3-3-7-6,-2-1 8 4,3-1-8 0,0 0-28 0,0 0 4-2,-6 0-63 2,-9-3-65 1,0-23-197-2</inkml:trace>
    </iact:actionData>
  </iact:action>
  <iact:action type="add" startTime="157935">
    <iact:property name="dataType"/>
    <iact:actionData xml:id="d50">
      <inkml:trace xmlns:inkml="http://www.w3.org/2003/InkML" xml:id="stk50" contextRef="#ctx1" brushRef="#br1">11853 9702 163 0,'0'0'312'8,"0"0"-301"-1,0 0-10 0,0 0 33 2,0 0 5-2,0 0 1 1,0 0-2-2,-5 0-12 2,-11 8 14 0,-4 2-10-2,-9 3 17 2,-7 5-31 0,-6 0 9 1,-5 4-11-4,-1-1 6 5,-1-2-2-4,-1 2-4 4,1-1 4-4,-4-3-15 3,1-1 31-2,0-5-11 6,4-6 13-12,2-1-22 7,6-3 26 0,3-1-38-2,4 0 10 4,1 0 0-5,3 0-11 3,1-7 1 0,3-4 7-2,-2-5-5 1,2-1 2 1,1-4-9 1,1 1 13-4,2-2-17 6,0-5 12-6,1-2-5 5,0-1 5-6,4-5-2 4,2-1-2 1,0-5 7-2,4 3-15 2,2-4 24-4,5 0-34 5,2 3 17-3,1-3-13 2,0 3 7-5,10 1 6 7,9-1 0-5,6 1-4-1,4 3-5 3,3 0 16 0,4-1-14 1,8-2 4-4,0 2 0 5,2 2 1-4,-2 3-6 5,4 3 7-8,1 0-16 6,1 2 11-1,2 1-7 1,-4 2 6-4,-3 7-17 3,-5 0 13 1,-3 6 2-1,1 2 6-2,0 8-2 1,1 0 1 1,1 5 2-1,4 21 1-1,-2 8-9 2,5 2 20 1,-3 5-14-1,-1 0 11-3,-3-3-14 5,-4-1 6-3,-3-3-2 4,-5 1 1-8,-3-2-11 5,-2 4 8 0,-3-1 10 0,-7 7-10-1,-2-2 12 0,-2 3-5 3,-5 0 5-4,-3-3-7 3,-1 0 21-5,0-5-11 5,0-2 10 0,0-4-13-4,-1-3 23 3,-10-3-29 0,1-2 18 0,-2-4-15-2,3-5 7 4,-2-3-7-5,4-2-1 7,2-1-6-9,1-2-5 4,0 0-5 2,0 6-97-1,-9-1-17-2,-6 0-264 2</inkml:trace>
    </iact:actionData>
  </iact:action>
  <iact:action type="add" startTime="160344">
    <iact:property name="dataType"/>
    <iact:actionData xml:id="d51">
      <inkml:trace xmlns:inkml="http://www.w3.org/2003/InkML" xml:id="stk51" contextRef="#ctx1" brushRef="#br1">5554 15276 463 0,'0'0'64'5,"0"0"-38"4,0 0 64-1,0 0-10-1,0 0-43-1,0 0-14 2,-25 8-6 0,6 6 13 0,-5 0-14-2,-5 6 22 3,-4 1-19-2,-6 5 25 1,-2 0-24-2,-5 1 25 4,-5 0 9-4,-3 0-21 4,-7-2-12-6,-2-1-5 5,-4-3 11-2,-2-3-22 1,1 0 25 0,2-5-25-1,5-2 7 2,0-4-10-3,0-4 8 0,1-3-10 2,-8 0 0 0,-1 0-1 0,-5-5 8-2,5-13-12 3,-4 0 10-2,-3-7-3 2,3-3 7-4,-5-9-14 6,5-4 7-6,4-3-4 5,4-6 2-6,4-1-7 4,8-6 4 0,13-3-2 0,4 0-5-1,10-2 20 0,4 3-18 3,8-3 14-4,6 0-12 0,4 1 2 2,4-4 4 0,0-2-5 1,9-5 0-4,11-2 1 4,3 2 8-2,-1 4-6 2,2 0 9-4,1 8-14 6,0 4 7-6,-2 4-3 5,5 1-1-5,-3 2 4 4,4-2-6-3,-2-1 15 4,2 3-15-4,-1 3 16 1,5 0-17 2,-1 4 14-2,1 3-12-2,-1 0 5 4,5 3 0-2,-1 0-5 2,4 4 8-3,2 0-13 3,2 4 20-3,0 0-17 4,6 7 10-5,3 0-6 4,3 3-3-2,4 1 4 2,-2 4-6-4,1 3 5 3,-2 7-1 0,-4 3-5-1,-4 0 6 2,1 0-2-3,3 11-4 5,-2 11 3-6,2 2 2 0,-4 4 4 4,4 4 0 1,-8 0-1-5,-2-4 3 2,-5 1-10 1,-2-6 16 0,-3 0-13 1,3 3 17-4,-3-1-18 4,-1 2 6-2,0 0-2 3,-2 1 0-7,2 2 2 6,0 0-5-1,-1 4 13-1,0 2-10 1,1 0 12-2,-3 4-14 4,1-1 5-4,-5 2-1 2,0-2 0-1,-2-1 2 1,-5-2-5 0,-2 1 13-1,3-1-21 1,-5 2 23-2,1-1-12 4,2 1 4-5,-5 3-6 5,0 0 6-5,1 2-5 8,-6 2 1-10,-3 4 0 3,-4 2-6 3,0 3 14-2,0-4 6 1,-4 0-12-2,-9-5 34 4,-2-2-22-4,3-2 9 0,-3-5-5 2,2-2 5 0,1-1-15 0,2-3-2-2,-1-3-5 3,3-5 9-1,3-1-4 1,1-2 1-4,0-2-14 5,0-2 1-5,-3-2-7 4,-1-2-33-3,-2 0-30 1,-9-6-84 1,-6-5-165 0</inkml:trace>
    </iact:actionData>
  </iact:action>
  <iact:action type="add" startTime="165285">
    <iact:property name="dataType"/>
    <iact:actionData xml:id="d52">
      <inkml:trace xmlns:inkml="http://www.w3.org/2003/InkML" xml:id="stk52" contextRef="#ctx1" brushRef="#br1">5927 14912 25 0,'0'0'0'8,"0"0"-21"-1</inkml:trace>
    </iact:actionData>
  </iact:action>
  <iact:action type="add" startTime="165373">
    <iact:property name="dataType"/>
    <iact:actionData xml:id="d53">
      <inkml:trace xmlns:inkml="http://www.w3.org/2003/InkML" xml:id="stk53" contextRef="#ctx1" brushRef="#br1">5927 14912 7 0,'2'112'60'1,"-4"-96"5"-1,-2 2-10 0,1-6-54 2,-1 6-1 41,4-7-31-41,0 3-32-2</inkml:trace>
    </iact:actionData>
  </iact:action>
  <iact:action type="add" startTime="166148">
    <iact:property name="dataType"/>
    <iact:actionData xml:id="d54">
      <inkml:trace xmlns:inkml="http://www.w3.org/2003/InkML" xml:id="stk54" contextRef="#ctx1" brushRef="#br1">5984 15345 117 0,'0'0'24'8,"0"0"-12"-1,0 0 34 0,0 0 11 0,0 0-8 2,0 0-35-2,6 0 43 0,-6 0-6 0,0 0 7 1,0 0-27 0,0 0 11-2,0 0-25 2,0 0 7 0,0 0-7 0,0 0 1-2,0 0 36 4,0 0-38-4,0 0 9 4,0 0-21-6,0 0 7 4,0 0-9 0,0 0-2 0,0 0 0-1,0 0 1 0,0 0-4 3,0 0 12-4,0 0-6 1,0 0 1 0,0 0 7 1,0 0-10 0,0 0 7-2,0 0-7 2,0 0-1 0,0 0 7 1,0 0-4-4,0 0 10 5,0 0-8-4,0 0 22 4,0 0-6-6,0 0 0 4,0 0-11 0,0 0 4 0,0 0-3-1,0 0 0 0,0 0 0 2,0 0-8-2,-2 0 23 0,-2 0-22 0,0 0 20 1,-3 0-11 0,3 0 15-2,-2 0-18 2,-1 2 1 0,-1-1 0 0,0 4-4-2,-5 0 3 4,-2-2-10-4,-1 2 20 4,-4-2-7-6,-1-1 15 4,1 1-18 0,-4-3 13 0,-1 3-1-2,0-1-10 3,-2 0 12 0,2-1-20-2,1-1 19 0,-1 2-22 0,-2 1 19 0,1-3-19 2,-6 0 8-4,4 1-8 4,-5-1-1-2,4 0 5 1,-7 3 8-2,3-3-14 4,-6 0 6-4,-2 1 8 5,3-1-11-8,-6 2 2 5,0 1-1 0,-2 4 1 0,-5-4 1-1,1 0-5 0,-2 2 2 3,-1-5 6-4,3 0 2 2,-1 0-9-2,5 0 15 2,-1 0-9 0,6 0 1-2,-3 0-5 2,-1-5-2 0,4 2 2 0,-1 1 3-1,6 1-2 3,5-4-2-5,2 5 11 6,-3-2-11-8,-1 1 0 5,1-1-2 0,-6 0 0 0,-2 2-2-1,0-1 2 0,-5 1-1 2,-2 0 7-1,1 0 2-1,5 0-2-1,0 0 5 2,4 0-9 0,5 0 9-2,3 0-11 2,7 0 0 0,8 0-2 0,3 0 10-2,6 0-17 4,2 0 22-4,3 0-20 4,0 0 14-6,0 0-14 4,0 0 2 0,0 0-6 0,0 0 0-1,0 0-20 0,0 0 3 3,0 0-68-4,0 0-32 1,0 0-107 0,0 0-126 1</inkml:trace>
    </iact:actionData>
  </iact:action>
  <iact:action type="add" startTime="167254">
    <iact:property name="dataType"/>
    <iact:actionData xml:id="d55">
      <inkml:trace xmlns:inkml="http://www.w3.org/2003/InkML" xml:id="stk55" contextRef="#ctx1" brushRef="#br1">4106 15198 285 0,'0'0'182'4,"0"0"-166"3,0 0-11 1,0 0 16-2,0 0 19 2,0 0-17 0,8-22 0 1,-5 22 2-4,-3 0 35 5,0 0-13-4,0 0 29 4,0 0-33-6,0 0 4 4,0 0-24 0,0 0 1 0,0 0 6-1,0 0-6 0,0 0 9 2,-4 0-13-2,-11 0 22-1,-2 5-41 2,-3 4 27 0,-8 4-26 0,3 0 17-2,-3 1-18 2,1 3 9 0,2-1 18 1,0 0-21-3,4 1 8 4,2-4-15-5,2-2 12 6,6-1-8-7,3-2-5 4,2-1 1-1,3-4 0 1,2 2-2-1,-2-5 6 0,3 3-11 2,0-3 17-2,0 0-17-1,0 0 11 2,0 2-8 0,0 6-10 0,0 7 11-1,11 8-1 0,14 6 4 2,11 10 7 0,6-3-4-4,2 5 6 5,4-8-4-4,-3 0 10 5,-1-4-9-8,-3-6-6 4,4-3 10 2,-9-6-10-1,-3-1 0-1,-8-8-11 0,-2-1 9 2,-2-3-38-2,2-1-14 0,8 0-42 0,3-15-38 1,1-17-189 0</inkml:trace>
    </iact:actionData>
  </iact:action>
  <iact:action type="add" startTime="168106">
    <iact:property name="dataType"/>
    <iact:actionData xml:id="d56">
      <inkml:trace xmlns:inkml="http://www.w3.org/2003/InkML" xml:id="stk56" contextRef="#ctx1" brushRef="#br1">5839 15091 643 0,'0'0'149'7,"0"0"-143"0,0 0 21 0,0 0 84 2,0 0-43-2,0 0-5-1,-25 0-54 2,25 0 11 0,0 0-17 0,0 0 27-2,0 0-27 2,0 5-2 0,8 10-1 1,20 9 19-4,5 4 32 5,9 5-49-4,0 1 24 3,0-4-21-4,-5-4-4 4,-2-3-1-1,-6-4 0 0,-8-7-2-1,-2 1 5 0,-11-8-8 3,-2-2 10-4,-6-1-9-1,0-2 11 3,0 0 0 2,0 3-5-4,0 5 18 1,-13 0 7 2,-11 7-27-3,-4 8 3 3,-8 5 3-3,-1 9 13 4,-1 3-16-5,-6 2 29 4,8 2-23-2,-1-5 19-1,8-7-22 3,2-5 7-1,9-8-12-1,3-5 8-1,7-3-13 4,0-5 15-4,3-2-22 0,5-3-7 2,0-1-16 0,-4 0-65 0,4-15-58-2,-2-33-230 3</inkml:trace>
    </iact:actionData>
  </iact:action>
  <iact:action type="add" startTime="169388">
    <iact:property name="dataType"/>
    <iact:actionData xml:id="d57">
      <inkml:trace xmlns:inkml="http://www.w3.org/2003/InkML" xml:id="stk57" contextRef="#ctx1" brushRef="#br1">12491 10139 717 0,'0'0'84'8,"0"0"-73"1,0 0 5-3,0 0 63 1,0 0-5 0,0 0-5 1,-2-13-58-2,2 13 1 2,0 0-9 0,0 0-1 0,15 0 24 0,6 3 6-2,4 8 10 4,4 2-34-4,3-1 19 0,4 1-19 2,4-2 13 0,3-4-20 0,4-4 2-1,7-3-3 1,1 0 0-1,2-8 0 2,1-11-14-4,-8 0 10 6,-3 3-7-6,-14 1 4 3,-6 2 1-2,-10 6 4 2,0 0 0 0,-5 3 2 0,-5 1 6 0,-6 3-4-2,-1 0 30 4,3 0-26-4,-1 0 16 0,6 0-19 2,3 13 9 0,10-2-5 0,4 0 2-2,9-3-9 3,12-5 3-2,19-3 1 2,7 0 1-4,9-3-10 5,2-12 6-4,-3-3-14 2,1 2 13-2,-11-1 0 2,-2 4-6 0,-7 0 6 0,-13 7-5 0,-10 2 13-2,-14 1-13 5,-7 2 10-6,-9 1 18 1,-4-2-12 2,-1 2 12 0,-3 0-16 0,3 0 3-2,-2 0 0 3,2 0-8-2,-1-2-4 3,2 2 10-6,0 0-21 4,3 0 11 0,1 0-18 0,-2 0-77-1,-4 4-69 0,-2 9-161 1</inkml:trace>
    </iact:actionData>
  </iact:action>
  <iact:action type="add" startTime="175120">
    <iact:property name="dataType"/>
    <iact:actionData xml:id="d58">
      <inkml:trace xmlns:inkml="http://www.w3.org/2003/InkML" xml:id="stk58" contextRef="#ctx1" brushRef="#br1">15674 16957 416 0,'0'0'431'9,"0"0"-418"-2,0 0-11 2,0 0 36-4,0 0 57 2,0 0-38 2,0 0-19-1,0 0-14-1,-17-83 30 0,4 80-31 2,-4-1 3-2,-5 1-18-1,-6 3-4 2,-5 0 2 0,-7 8 5 0,-3 15-22-2,-3 8 28 3,2 2-23-2,4 3 13 3,3 0-8 5,8 0 7-14,4-2-8 3,8 2 2 5,6 4-3-4,11 0-3 3,0 5 12 2,15-1-17-4,18 5 16 2,5 0-12-2,6 0 13 5,2 3-11-6,-6 2 5 1,0 0 0 2,-7 5-2 0,-5 2 6 0,-9 4-2-2,-6 9 4 4,-9 1 22-4,-4 2-18 4,0 3 21-6,-21-8-1 6,-5-10 1-4,-3-9-20 3,0-13-9-4,1-10-4 3,2-9 0 1,-2-13 1-2,0-8-59 1,-1 0-17-2,2-18-157 4,6-16-150-4</inkml:trace>
    </iact:actionData>
  </iact:action>
  <iact:action type="add" startTime="175720">
    <iact:property name="dataType"/>
    <iact:actionData xml:id="d59">
      <inkml:trace xmlns:inkml="http://www.w3.org/2003/InkML" xml:id="stk59" contextRef="#ctx1" brushRef="#br1">15678 18553 959 0,'0'0'9'9,"0"0"5"-2,0 0-14 1,0 0 42-2,0 0-21 2,131-70-14 0,-79 56-14 0,-4 0-1-1,-6 0-33 0,-1 1-48 2,-2-2-42-2,-6-1-130-1,-8-4-23 2</inkml:trace>
    </iact:actionData>
  </iact:action>
  <iact:action type="add" startTime="175885">
    <iact:property name="dataType"/>
    <iact:actionData xml:id="d60">
      <inkml:trace xmlns:inkml="http://www.w3.org/2003/InkML" xml:id="stk60" contextRef="#ctx1" brushRef="#br1">16162 18282 646 0,'0'0'185'1,"0"0"-153"0,0 0 71 47,0 0 2-47,0 0-18 0,-14 128-43-1,14-81 0 0,0 0-35 0,0-4 10 1,0-7-13 10,2-9-12-5,9-13-2-1,-6-4-26 3,4-6-8 1,-1-4-36-1,3 0 41-3,6-14-25 5,7-17 8-4,4-12-15 3,5-3 4-4,3-5-30 3,0 6-12 0,0 5 35 0,-1 8 29-2,-5 8 41 3,-4 9 2-2,-3 7 23 1,-7 6 2 0,2 2 30-2,-1 0 2 4,1 11 10-4,0 10-22 0,-3 1 16 2,1 4 0 0,-5-6-55 0,-2 1-1-1,-5-1 1 1,-4-2 30-1,0-2-14 2,0-1 36-4,0-2-18 4,-15-2 5-2,-2-2-17 1,-6-1-6-2,-6-8 4 2,-7 0-13 0,-9-8 1 0,-7-19 0 0,-6-4-28-2,-3-8 13 4,7 5-8-4,7 4 6 0,11 4-2 2,10-3-21 0,4-6-71 0,5-7-61-2,7-12-209 3</inkml:trace>
    </iact:actionData>
  </iact:action>
  <iact:action type="add" startTime="176546">
    <iact:property name="dataType"/>
    <iact:actionData xml:id="d61">
      <inkml:trace xmlns:inkml="http://www.w3.org/2003/InkML" xml:id="stk61" contextRef="#ctx1" brushRef="#br1">15948 16493 901 0,'0'0'73'8,"0"0"-73"-2,0 0 0 2,-115 72 42 0,103-26-30 0,9 11 7-2,3 8-6 3,0-1 17-2,0-5-25 1,0-7 7-2,7-6-6 2,-2-15-6 0,5-10 0 0,-5-9-6-2,0-10 0 2,6-2-34 0,2-14 13 0,14-27 7 0,3-16 14-2,2-8-28 4,0 0 21-3,-5 9-7-2,0 5-9 3,-2 5 13 0,2 8-1 0,-2 9 6-2,1 3 8 3,-3 12 0-2,0 7 6 2,-2 7-2-4,-2 0 5 4,3 18 1-2,-2 11 5 1,-1 8-2-2,-5 3 10 2,-6-1-19 2,-5-1 26-4,-3-5-27 3,0-4 41-4,-15-4-28 6,-7-9 12-6,-9-2 0 1,-6-10 5 2,-12-4-2 0,-5 0-23 0,-2-15 13-2,0-9-16 3,8-7 11-2,9-1-13 2,9 2-16-4,13 3-17 4,16 5-19-2,1 2-50 1,8 4-155-2</inkml:trace>
    </iact:actionData>
  </iact:action>
  <iact:action type="add" startTime="177237">
    <iact:property name="dataType"/>
    <iact:actionData xml:id="d62">
      <inkml:trace xmlns:inkml="http://www.w3.org/2003/InkML" xml:id="stk62" contextRef="#ctx1" brushRef="#br1">16863 17064 854 0,'0'0'6'7,"0"0"9"-1,0 0 31 2,-116-14 23 0,106 14 7 0,3 17-52 0,7 19-2-2,0 17 0 4,0 12 26-4,7 12-3 0,17 9-10 2,6 4 6 0,6 5-28 0,-3 0 18-2,-1-5-29 3,-7 3 1-2,-4-5 4 3,-6-6-14-6,-7-8-9 5,-5-18-20-2,-3-14-2 1,0-19-67-2,-19-23-30 2,-14-7-78 0,-16-45-220 0</inkml:trace>
    </iact:actionData>
  </iact:action>
  <iact:action type="add" startTime="177533">
    <iact:property name="dataType"/>
    <iact:actionData xml:id="d63">
      <inkml:trace xmlns:inkml="http://www.w3.org/2003/InkML" xml:id="stk63" contextRef="#ctx1" brushRef="#br1">16544 17553 727 0,'0'0'126'3,"0"0"-116"-3,0 0 60 0,0 0-11 0,0 0-37 0,0 0-21 0,160 0-1 1,-78 8-51 6,1 3-96-1,-4-2-214 2</inkml:trace>
    </iact:actionData>
  </iact:action>
  <iact:action type="add" startTime="177678">
    <iact:property name="dataType"/>
    <iact:actionData xml:id="d64">
      <inkml:trace xmlns:inkml="http://www.w3.org/2003/InkML" xml:id="stk64" contextRef="#ctx1" brushRef="#br1">17201 17622 796 0,'0'0'207'3,"0"0"-182"-3,0 0 51 0,0 0 45 0,0 0-86 0,0 114-18 0,8-80-10 1,9 3-7 3,-2 1 0 4,1-3-40-2,1-7-21 2,2-14-108 1,-2-14-121-1</inkml:trace>
    </iact:actionData>
  </iact:action>
  <iact:action type="add" startTime="177864">
    <iact:property name="dataType"/>
    <iact:actionData xml:id="d65">
      <inkml:trace xmlns:inkml="http://www.w3.org/2003/InkML" xml:id="stk65" contextRef="#ctx1" brushRef="#br1">17310 17237 908 0,'0'0'99'3,"0"0"-79"-3,-11 98-15 9,15-50 14-3,22 2-19 1,5 8-12 3,0-1-38-5,-1-3-85 1,-4-10-104 2,-5-11-220 0</inkml:trace>
    </iact:actionData>
  </iact:action>
  <iact:action type="add" startTime="178055">
    <iact:property name="dataType"/>
    <iact:actionData xml:id="d66">
      <inkml:trace xmlns:inkml="http://www.w3.org/2003/InkML" xml:id="stk66" contextRef="#ctx1" brushRef="#br1">17562 17505 595 0,'0'0'122'2,"0"0"-102"-2,0 0 94 0,0 0-65 0,33-117-46 0,-18 94-3 0,2 5-10 0,-1 4-2 3,-3 5 12 6,-1 4 7-2,-4 5 1 1,3 0 47-2,0 0-13 3,6 14 16-2,1 11-4 3,4 5-7-6,3 4-14 4,4 2-12 0,3-3-11 0,1 2-6 0,3-7-4-2,-3-1 0 3,-1-11-7-2,-4-3-49 3,-8-8-23-6,-6-5-21 6,-3 0-58-4,-6-26-114 1</inkml:trace>
    </iact:actionData>
  </iact:action>
  <iact:action type="add" startTime="178336">
    <iact:property name="dataType"/>
    <iact:actionData xml:id="d67">
      <inkml:trace xmlns:inkml="http://www.w3.org/2003/InkML" xml:id="stk67" contextRef="#ctx1" brushRef="#br1">17910 17240 805 0,'0'0'43'3,"0"0"12"-3,0 0 75 0,-68 120-18 0,59-63-37 0,2 3-57 0,3 0 5 0,4-3-23 8,0-8-7-1,0-11-22-1,0-18-54 2,0-16-58 0,2-4-41 0,12-38-56-2,6-16-343 3</inkml:trace>
    </iact:actionData>
  </iact:action>
  <iact:action type="add" startTime="178470">
    <iact:property name="dataType"/>
    <iact:actionData xml:id="d68">
      <inkml:trace xmlns:inkml="http://www.w3.org/2003/InkML" xml:id="stk68" contextRef="#ctx1" brushRef="#br1">18037 17214 586 0,'0'0'220'0,"0"0"-184"46,0 0 30-44,0 0 41-2,0 0-44 0,133 151-16 0,-104-88-27 0,-5 5-19 0,-12 2-1 9,-12-3-25-1,0-2-30-3,-7-9-271 6,-18-10 317-4,0-17-519 2</inkml:trace>
    </iact:actionData>
  </iact:action>
  <iact:action type="add" startTime="178744">
    <iact:property name="dataType"/>
    <iact:actionData xml:id="d69">
      <inkml:trace xmlns:inkml="http://www.w3.org/2003/InkML" xml:id="stk69" contextRef="#ctx1" brushRef="#br1">18362 17018 945 0,'0'0'0'6,"0"0"0"2,0 0 23 1,56 129 54-2,-23-67-53 1,5 7 20-2,0 5-28 3,-2-1 17-2,-6-7-8-1,-6-9-20 2,-4-8 16 0,-3-13-17 0,-4-9 8-2,-4-10-12 4,-3-10 0-4,-2-4-63 4,-4-3 4-6,3 0-3 4,-3-6-2 0,0-16-24 0,0-13-26-2,-9-3 60 2,-14-3-72 0,-5-2-1 0,-1 1 47 2,-3 7 73-6,-1 8 7 7,1 8 111-6,7 5 28 1,2 9-51 2,6 5 9 0,2 0-14 0,3 3 29-2,2 24-52 3,2 15 21-2,1 9-12 3,5 10 5-6,2-2-30 4,0 0-13 0,2-8 7 0,14-12-36-1,4-3-1 0,-1-9 1 2,-1-8-4-2,10-8-58 2,-1-11-31-4,7 0-116 6,2-27-3-6,-10-11-82 1</inkml:trace>
    </iact:actionData>
  </iact:action>
  <iact:action type="add" startTime="179186">
    <iact:property name="dataType"/>
    <iact:actionData xml:id="d70">
      <inkml:trace xmlns:inkml="http://www.w3.org/2003/InkML" xml:id="stk70" contextRef="#ctx1" brushRef="#br1">18680 17388 689 0,'0'0'105'1,"0"0"-60"-1,0 0 80 41,0 0-27-39,0 0-6-2,0 0-74 0,43-82 12 0,-19 88-26 1,8 25 51 6,5 9-22 2,0 2-6-2,3 7 0-1,3-5-27 2,0-8 10 0,1-4-2 0,-4-9-8-2,-2-10 0 3,-8-3-2-2,-5-9-37 2,-8-1-8-4,-1 0-48 9,-3-23-36-10,-2-8-59 2,-6-11-298 1</inkml:trace>
    </iact:actionData>
  </iact:action>
  <iact:action type="add" startTime="179489">
    <iact:property name="dataType"/>
    <iact:actionData xml:id="d71">
      <inkml:trace xmlns:inkml="http://www.w3.org/2003/InkML" xml:id="stk71" contextRef="#ctx1" brushRef="#br1">19074 17239 875 0,'0'0'96'2,"0"0"-9"-2,0 0 47 0,-77 129-62 0,66-69-26 0,3 8-16 0,-3 5-8 0,1 4-10 4,-5 0-5 1,2-12-14 3,1-8-4 0,4-11-19 0,-1-13-84-1,2-15-88 0,2-18-342 1</inkml:trace>
    </iact:actionData>
  </iact:action>
  <iact:action type="add" startTime="181016">
    <iact:property name="dataType"/>
    <iact:actionData xml:id="d72">
      <inkml:trace xmlns:inkml="http://www.w3.org/2003/InkML" xml:id="stk72" contextRef="#ctx1" brushRef="#br1">9158 3616 816 0,'0'0'44'8,"0"0"-35"-2,0 0-9 2,0 0 67 0,0 0-26 0,0 0 6-2,11 0-43 2,3 0 8 0,9 8 0 0,10 5 4-2,7 4-3 3,5 1 3-2,-1 3-12 3,2 0-7-6,2-3 4 4,5-3-1 0,3-5 0 0,1-4-4 0,5-6 3-1,-1-3-29 2,0-18 23-1,-2-4-12 0,-5-2 18-2,-3 7-2 4,-12 7 3-3,-8 6-1-3,-9 7 5 5,-7 0-12-2,6 3 9 1,2 12-5-3,6 3 8 6,7 5 10-6,6 0-11 6,6-2 0-8,5 0 1 7,14-4 3-4,8-3-13 2,9 1 13-1,5-5-8 0,-2-2 8 2,2-8-14-2,7 0-3 1,5-4 2-2,6-18 7 2,8-2-4 0,-3 2 5-2,-6 4 0 2,-12 9 8 0,-18 9-3 1,-15 0 5-4,-15 0-8 6,-10 19 5-6,-12 4 3 5,3 3 5-6,-2 5-8 4,0 0-2 0,12 4-10 0,11 2-11-1,17 3 9 0,25 0-41 2,22 0-53-2,15 5-87 0,12 0-219 0</inkml:trace>
    </iact:actionData>
  </iact:action>
  <iact:action type="add" startTime="182170">
    <iact:property name="dataType"/>
    <iact:actionData xml:id="d73">
      <inkml:trace xmlns:inkml="http://www.w3.org/2003/InkML" xml:id="stk73" contextRef="#ctx1" brushRef="#br1">19700 17545 10 0,'0'0'991'8,"0"0"-930"0,0 0 4 0,0 0 36-1,0 0 2 0,0 0-87 2,-28-19-10-2,44 13-4-1,12 3 14 2,8-4-3 0,4 4-11 0,2 0-2-2,2-4-3 2,0 1-7 0,-2-2-80 0,-5-1-82-2,-8-4-50 4,-14 5-213-4</inkml:trace>
    </iact:actionData>
  </iact:action>
  <iact:action type="add" startTime="182453">
    <iact:property name="dataType"/>
    <iact:actionData xml:id="d74">
      <inkml:trace xmlns:inkml="http://www.w3.org/2003/InkML" xml:id="stk74" contextRef="#ctx1" brushRef="#br1">19778 17725 1032 0,'0'0'116'2,"0"0"-97"-1,0 0 35-1,0 0 38 0,0 0-85 0,0 0-5 0,87 5-1 8,-33-5-1-2,10-2-19 2,1-11-81 0,0-7-57 0,-4-3-96-1,-11-3-461 0</inkml:trace>
    </iact:actionData>
  </iact:action>
  <iact:action type="add" startTime="182654">
    <iact:property name="dataType"/>
    <iact:actionData xml:id="d75">
      <inkml:trace xmlns:inkml="http://www.w3.org/2003/InkML" xml:id="stk75" contextRef="#ctx1" brushRef="#br1">20496 17144 899 0,'0'0'86'6,"0"0"-59"2,0 0 110-2,0 0-33 0,0 0-63 2,0 0-41-1,-8 53 4 2,12 15 57-3,11 22-40 3,4 22 4-2,-1 13-25 2,3 24-96-4,3 23 68 5,-8 9-314-3</inkml:trace>
    </iact:actionData>
  </iact:action>
  <iact:action type="add" startTime="191492">
    <iact:property name="dataType"/>
    <iact:actionData xml:id="d76">
      <inkml:trace xmlns:inkml="http://www.w3.org/2003/InkML" xml:id="stk76" contextRef="#ctx1" brushRef="#br1">13229 12692 538 0,'0'0'86'9,"0"0"-86"-2,0 0 93 0,0 0-31 0,0 0-3 1,0 0-34 0,0 0 24 0,-115 11-28-1,83-1 18-1,-5-2-9 4,-7 2 33-5,-9 0-28 3,-1-2-13 0,-9 2 9-1,-2-2-22 2,0-2 15-3,0-4-23 3,4-2 32-1,0 0-25 1,4-2 3-5,3-17-11 4,-1-8-1 0,5-8-2 0,-2-14 3-1,2-8 0 0,6-14-1 3,4-6-9-4,6-2 18 2,8 0-16-2,5 5 14 5,5 2-14-8,3 0 8 5,6 1 0 1,3-2-2-2,4-1 8 1,0 1-22-2,0 0 33 4,11 1-34-4,18 4 14 5,12-2 1-8,7 5-14 5,13 2 9 0,8 5 6 0,4 2-2-1,5 7-5 1,-2 10 0 0,-6 9 7-3,-2 10-21 5,-7 12 22-4,0 8-10 3,0 1 6-2,1 29-2-1,6 10 6 2,-3 7-1 0,-5 7 11 0,1 4-21-2,-7 7 22 4,-3 2-21-3,-1 3 20 3,-6 3-13-6,1 3 3 3,-4 6 0 1,-5 8 0 0,-3 2 2-1,-5 3-8 1,-9-9 18 0,-5-4-22-1,-3-4 19 1,-11-5-18-2,0-3-2 3,-3-2 5-2,-23-4-13-1,-8-4-58 2,-8-1-20 0,-6-3-143 1</inkml:trace>
    </iact:actionData>
  </iact:action>
  <iact:action type="add" startTime="192470">
    <iact:property name="dataType"/>
    <iact:actionData xml:id="d77">
      <inkml:trace xmlns:inkml="http://www.w3.org/2003/InkML" xml:id="stk77" contextRef="#ctx1" brushRef="#br1">13430 14459 645 0,'0'0'100'6,"0"0"-96"0,-136 74 4 2,78-47 70 0,-3-1-35 0,-3 0-6-2,-6-1-34 4,-8-1 28-4,-6-3-6 4,-2-4 15-5,-2-4-6 3,2-7 19-1,5-6-14 1,-4 0-35-1,4-21 6 0,0-12-2 2,7-8-4-3,2-11 2 3,7-12-12-3,8-11 0 5,12-7 6-6,4-5-11 1,17-2 7 4,8-1 3-4,11 5 1 3,5-2-11-3,1 3 18 3,27-2-14-2,13-3 5-2,10-4 2 4,8 4-29-2,12 3 23 1,8 3 5-2,14 6-19 3,5 7 14-2,3 7-26 2,1 11 25-2,2 13-25 0,-2 11 14 0,-1 10-23 1,-2 10 33 0,-7 6-14-2,2 2 10 2,-8 0 9 1,-10 15 6-1,-11 11-3-2,-17 5 4 3,-6 6-4-2,-7 4 9 3,-5 7 12-7,0 5-14 5,-5 4-2 0,-3 13 8 0,-2 9-12-1,-5 6 25 0,-5 5-23 2,-3-4 24-4,-6-9-26 5,-1-8 14-4,0-2-4 2,0-5 18 0,-1-4-16-2,-16-3-1 2,-7-4-12 0,-3-4-7 0,-8-3-25-2,-9-8-69 5,-15-13-151-6</inkml:trace>
    </iact:actionData>
  </iact:action>
  <iact:action type="add" startTime="193436">
    <iact:property name="dataType"/>
    <iact:actionData xml:id="d78">
      <inkml:trace xmlns:inkml="http://www.w3.org/2003/InkML" xml:id="stk78" contextRef="#ctx1" brushRef="#br1">11766 10999 755 0,'0'0'62'6,"0"0"-42"2,0 0 103 0,0 0-26-2,0 0-52 3,0 0-16-2,-18-5-24 2,18 5 2-4,0 0-2 3,0 0-10 0,0 11 4 0,11 16 1 0,6 2 0-2,-2 7 0 2,1 0 4 0,0-2 2 0,0-4-1-2,-3-4 4 4,-1-6-11-4,-4-7 8 0,-3-7-8 2,-1-4 2 0,-4-2 0 0,2 0-3 0,3 0 11-1,-1-8-6 0,10-20-1 2,5-15 43-2,6-17-42-1,7-6-2 3,4-4-49-2,5 0-56 0,5 9-44 0,-3 7-114 2</inkml:trace>
    </iact:actionData>
  </iact:action>
  <iact:action type="add" startTime="198972">
    <iact:property name="dataType"/>
    <iact:actionData xml:id="d79">
      <inkml:trace xmlns:inkml="http://www.w3.org/2003/InkML" xml:id="stk79" contextRef="#ctx1" brushRef="#br1">6901 14023 400 0,'0'0'99'8,"0"0"-93"0,0 0 41 1,0 0 30-2,0 0 0-1,0 0-60 1,0 0-10 2,0 0 12-1,0 22 7-1,0 5 29-1,0 3-31 5,0 1 42-7,-7 6-41 4,3 1 11 0,-2 6-15 0,-5 10-7 0,4 7-6-2,-6 3-1 4,-4 0-7-2,-2 2 10 2,-5-2-8-8,-2-2 2 7,-9 2 22-2,-2 1-19-1,-9 2 11 2,-2 2-2 0,4-5-8 0,4-3 0-2,8-9-2 4,5-5-7-4,4-7 10 4,4-5-5-4,2-4 3 0,5-2-14 2,-1-5 9 0,6-6-5 0,2-4 0-2,-4 0-3 3,2-7 2-3,-2 1 8 4,-2 0-11-5,-2-3 18 4,-3 1-18-2,-4-1 15 1,4-1-13-2,-4-2 5 2,4 2 0 0,6-4-4-2,2 2 8 3,1-2-11-2,7 1 19 3,-4-1-13-4,4 0 4-1,0 0-6 4,0 3-8-1,0 4 8 0,0 9-10-2,4 11 2 3,12 9 9-2,4 6 2 3,1 5 4-6,-1 2 4 4,1 6 1 0,-2 2-7 0,-3 3 10-2,0 6-6 2,-3 2-5 0,-5 4 6 0,-4 0-1 0,0-2-6-2,0-4 7 5,-4-9 10-6,0-1-17 1,0-5 12 2,0 0-10 0,0-4-2 0,0-1 7-2,-8-6-7 3,4-5 4-2,-3-7 4 2,3-6-9-4,2-5 9 3,0-7-16 0,2-4 16 0,0-3-17-2,0-3 4 2,0 0 3 0,0 0-3-2,0 0-3 4,0 0 6-4,0 0-1 4,0 2-3-4,4 3 12 0,8 0-4 2,4 5-1 0,4-2-1 0,5 6 0-2,6-1 5 3,3 1-4-2,6-1 6 3,3-4-8-6,7 3 12 5,7-4-20-2,8-7 18 1,11-1-15-2,11 0 6 3,10-9-4-1,5-7-1-1,6 0 4 2,-6 4-5-4,-12 5 9 5,-6 4-9-6,-12 3 12 4,-5 0-12 0,-2 0 0 0,0 0 5 0,2 0-9-2,4-11-9 3,2-6 14-2,7-4 5 3,5 0-3-6,5 3 15 4,-2 0-16 0,-1 10 12 0,-11 2-15-1,-4 6 7 0,-10 0-7 2,-1 0 7-2,4 0-18 1,0 0 12-2,4 0-1 5,1 0 4-7,-3 0-37 3,4-3 35 1,1-11-10 0,5-1 11-1,-1 0-1 0,-1 3 0 2,-3 5 2-2,-6 5-3 3,2 0-2-6,-3-1-1 4,4 0 2 0,-1-2-25 0,-3-6 8-1,4-5 12 0,4 2-24 2,2-2 28-4,1 3 6 6,2-1 0-6,-2 3 4 5,2 0-1-6,-2 4 5 4,2 0-10 0,-5 2 4 0,-1 4-2 0,1-6-12-2,1 1-30 4,3-2-21-4,-8-2 60 1,-9 6-3 0,-10 1 8 1,-10 3-4 0,-9-3 7-2,-13 3-5 2,-7 0 2 0,-6 0 0 0,-5 0 9 0,0 0 22-1,0 0 21 0,0-2-22 3,0 2 26-6,0 0-38 4,0 0 10 0,0 0-27 0,0 0 5-2,0-1-3 2,0-1-3 1,0 0 4-3,-5-2 3 4,-6 0 8-5,-1 1-14 3,0-4 10 0,-5 0-6 0,2-2-4-2,-2-4-1 2,-1-5 0 0,-1-2-3-2,-5-2 12 4,4-5-11-4,-1-5 4 4,-3-6 13-6,-1-6-11 4,2-7-8 0,-2-7-3 0,-3-5-16 0,-2-7-16-2,-2-9-41 3,-4-6-4-2,-1-8-4 4,-2 1-13-8,-2-1 41 8,-1 5 59-6,-5 3 1 1,-7 5-4 2,-7 1 4 0,-11 0-181 0</inkml:trace>
    </iact:actionData>
  </iact:action>
  <iact:action type="add" startTime="201374">
    <iact:property name="dataType"/>
    <iact:actionData xml:id="d80">
      <inkml:trace xmlns:inkml="http://www.w3.org/2003/InkML" xml:id="stk80" contextRef="#ctx1" brushRef="#br1">1891 6414 666 0,'0'0'184'6,"0"0"-173"2,0 0-12 0,0 0 2-2,0 0 24 2,0 0-15 0,-21-18-3 0,33 10 0-3,24-5-4 5,21-8 54-3,25-4-54 2,15 1 22-3,13 1-20 0,10 3 6 3,10 2-11-2,13 2-2 1,12 5 0-1,7-1 2 3,12 2 0-4,0-1 8 0,4-1-9 2,-2 1 1 0,-10 0 0 0,-8-3-20-2,-10 0 15 2,-16-3-20 0,-21-2-17 1,-20 3 13-4,-24 3-10 6,-27 4 27-6,-17 3-3 4,-17 4 14-2,-6 2 2-1,0 0 7 2,-29 0-8 0,-17 0-34 0,-26 0 24-2,-16 2 7 4,-26 17-8-4,-20 6 18 4,-25 8-16-6,-11 11 18 4,-17 5-10 0,-3 3 1-2,3 4 0 2,4-1 0 0,13-3 8 0,11-1 6-2,13-2-3 4,16-7 17-4,16-4-13 3,22-7 13-2,22-8-25-1,25-8 24 2,17-7-19 0,20-6-1-1,8-2 5 0,0 0-12 3,5 0-17-4,30-8 14 0,22-10 3 2,28-3 4 0,29-1 31 0,21 1-31-2,19 2 9 3,13-1-12-2,11 5 0 2,13 2-1-4,3 0-6 6,5 2 4-6,-5-2-39 4,-19 1 16-4,-20 2-3 3,-22 7 19 0,-35-1-30 0,-25 4 20 0,-26 0-8-2,-24 0 6 4,-17 0 6-4,-6 0 15 0,-20 0 39 2,-36-1-10 0,-27 1-29 0,-33 0-3-1,-26 0 3 1,-21 5 0-1,-20 13 0 2,-12 11 0-4,-7 7 7 5,7 7-3-4,2 6-3 2,21 3 23-1,17-1-9 0,21-4 16 2,26-9-6-1,31-12-1-2,27-8-7 1,22-10-15 3,20-6 1-4,8-2 1 0,13 0-8 2,43 0-27 0,33-13 31 0,30-13 0-2,23-7 6 3,12-3-6-2,-4 6-10 3,-4 3-6-6,-21 5-14 6,-22 5 26-4,-30 8-4 3,-30 1-1-3,-29 6 15 1,-14 2-6 1,0 0 11 0,0 0 21 1,-6 0 7-4,-15 0-35 5,-6 9-4-4,-1 7-20 0,3 7-15 2,9 11-65 2,7 4-78-4,9 3-180 2</inkml:trace>
    </iact:actionData>
  </iact:action>
  <iact:action type="add" startTime="207162">
    <iact:property name="dataType"/>
    <iact:actionData xml:id="d81">
      <inkml:trace xmlns:inkml="http://www.w3.org/2003/InkML" xml:id="stk81" contextRef="#ctx1" brushRef="#br1">7023 6653 594 0,'0'0'0'8,"0"0"31"1,0 0-27-2,0 0 78 0,0 0-30 0,0 0-14 1,0 0 9 0,1 5-27-2,2-5-13 2,-2 0 8 0,6 0-19 0,11 0 4-2,17-5-2 4,14-3 2-4,19-6 4 3,5 1-4-4,5-2-29 4,-5 3 26-2,0-1-19 1,-3 4 21-1,-5-3-16 0,-6 5 9 2,-9-1-24-2,-6 3 17 1,-11 2-5-2,-8 2 8 2,-5 1 12 0,-9 0-26-2,-7 0 24 1,-3 0-17 2,-1 0 18-1,0 0 1-2,0 0 0 4,-5 0 27-4,-30 0-6 5,-13 0-21-8,-15 0-5 5,-13 6-1 0,-1 2 12 0,-9 2-3-1,2 2 1 0,1 4-3 2,3-2 0-2,8-1 11 1,14 1-2-2,13-2-4 2,18-5 5 0,13-4-11-2,7-1 11 2,6-2-5-1,1 0-8 2,0 0 2-3,0 0-7 3,9 0-18-2,23-12 25 3,18-9 28-6,18-5-11 4,16-2 8 0,10-2-23 0,4 3 7-1,3 5-8 0,-3 5-2 2,2 6-2-2,-9 4-3 1,-6 4-12-2,-14 3-2 2,-14 0 10 0,-19 0-14-2,-15 0 19 2,-13 3-21 0,-10 0 24 0,0-1 2-2,-4 3 9 4,-28 3 4-4,-21 3-10 5,-17 1-3-8,-16 1 3 5,-14 3-6 0,-6-1 6 0,-1 5 1-1,-2 3 3 0,5-1-10 2,10-1 12-2,13-2-1 0,16-6 14 0,25 1-17 1,12-5 12 0,18-6-17-2,8-3 0 3,2 0 0-2,0 0-5 1,23 2-38-2,19-2 25 5,18 0 17-6,21-4 1 5,9-16 10-6,2-6-7 4,6-1-3 0,-5-1 10 1,-7 3-20-3,-6 4-7 1,-9 3 3 2,-16 8-8-2,-15 4 3 0,-18 4-10 0,-15 2 0 1,-7 0 15 0,0 0 14-2,-4 0 27 2,-28 2-5 0,-16 9 3 1,-15 5-21-4,-14-1 3 5,-10 3-3-4,-7 4 4 4,-7 0-8-6,-6 5 4 4,-2-1-10 1,4 2 14-2,15-1 7 1,13-2-10-1,20-7 15 2,20-2-20-3,13-11 7 0,17-1-7 2,7-4-6 0,0 0-2 0,28 0-72-2,24-7 80 2,22-15 2 0,18-9 14 1,15-8-15-4,6 3-2 5,-3 5 0-4,-8 4-14 4,-10 8-19-5,-14 6-9 2,-14 4 6 1,-16 5 4 0,-19 4 25-1,-17 0-5 0,-12 0-19 2,0 0 32-2,-12 5 27-1,-24 8-6 2,-14 3-21 0,-13 1 11 0,-11-2-10-2,-7-1 19 4,-8 3-13-4,-5-3 10 3,-3 5-15-4,3 0 9 6,13 2-6-6,16-4 2 4,16-1 13-4,22-6 10 4,10-4-30-2,13-2 4 1,4-4-9-1,0 1-11 0,28-1-16 3,13 0 12-4,28 0 20 3,16-18 12-4,9-10-7 3,12-4-5 0,-1-3-5-2,-4 5 0 4,-11 2-12-4,-10 6 12 3,-13 1-16-2,-15 11 4 2,-12 2 0-4,-15 5-2 6,-14 3 17-8,-11 0 2 5,0 0 1 0,-11 0 21 0,-23 0 27 0,-23 8-43-2,-12 5-10 4,-16 3 8-4,-9 2 12 1,-2 2-11 0,-9 5-1 1,2 1 13 1,-1 6-14-2,9 3 17 3,8-4-12-2,18-3 21-3,15-3-19 1,17-8 11 4,13-7-21-2,13-7 0 0,11-3 0-4,0 0-13 4,11 0-30-1,26-6 39 2,19-12 4-2,17-7 26-1,14-5-7 4,8 2-19-4,0 1 1 4,-3 6-1-2,-10 4-2 3,-13 8 2-10,-19 2-15 5,-14 2 11 2,-16 5-15 0,-13-1 15 1,-7 1 8-4,0 0 21 5,-2 0 18-2,-19-1-27-1,-4 1-16-2,-4 0 0 3,1 0-2 0,7 1-33 0,6 21-80 0,11 11-75-2</inkml:trace>
    </iact:actionData>
  </iact:action>
  <iact:action type="add" startTime="210072">
    <iact:property name="dataType"/>
    <iact:actionData xml:id="d82">
      <inkml:trace xmlns:inkml="http://www.w3.org/2003/InkML" xml:id="stk82" contextRef="#ctx1" brushRef="#br1">6999 6627 527 0,'0'0'20'8,"0"0"-12"0,0 0-8 1,0 0 6-4,0 0 15 4,0 0-21-2,0 3-12 1,17-2 12-2,15-1 26 2,8 0 15 0,14 0-9 0,13 0 13-1,12 0-40 0,6-11 9 3,9-2-14-4,-6 2-6 2,-4 3-21-2,-10 5 1 4,-16 0 0-4,-15-1-12 0,-18 3 28 3,-16 1 10-2,-9 0 17 2,0 0 15-4,0 0 60 3,-9 0-57 1,-11 0-25-2,-1 0-10 0,1 0 0 0,3 0-6 2,2 4-79-2,2 24-90 2,-2 13-308-4</inkml:trace>
    </iact:actionData>
  </iact:action>
  <iact:action type="add" startTime="211610">
    <iact:property name="dataType"/>
    <iact:actionData xml:id="d83">
      <inkml:trace xmlns:inkml="http://www.w3.org/2003/InkML" xml:id="stk83" contextRef="#ctx1" brushRef="#br1">8379 13912 347 0,'0'0'165'8,"-174"123"-139"0,72-40 10-2,-12 5 56 1,-1 8-21 2,-2 3-28-1,1 1 5-1,7 1-28 0,2-1 12 2,14-2-19-2,4 0 2-1,17 3-10 2,7-3 3 0,8 3-8 0,7-9 5-2,9-1-11 4,-4-3 14-4,1-3-5 4,-1-6 3-6,0-9-12 4,2-9 11 0,-2-9-10 0,7-11 2-2,2-12-15 2,7-11-4 2,10-8-14-3,8-10 14 0,11 0-47-1,3-21-79 5,38-23-152-6</inkml:trace>
    </iact:actionData>
  </iact:action>
  <iact:action type="add" startTime="212138">
    <iact:property name="dataType"/>
    <iact:actionData xml:id="d84">
      <inkml:trace xmlns:inkml="http://www.w3.org/2003/InkML" xml:id="stk84" contextRef="#ctx1" brushRef="#br1">9219 14265 427 0,'0'0'135'4,"0"0"-112"4,-183 134 31 0,86-66 55 0,-20 13-44-2,-13 12 4 3,-13 4-54-2,-6 17 18 2,-3 11-12-4,-2 9 17 6,8 10-18-6,5 5 9 3,7-7-5-1,12 0-15 0,13-11 10 2,16-15-15-2,14-9 0 3,11-11 4-6,10-13-9 6,7-12 7-4,11-10-12 0,10-13-8 2,6-17-19 0,12-11 8 0,5-13-29-2,3-5-12 3,2-2-67-2,2-4-88 2,0-22-282-4</inkml:trace>
    </iact:actionData>
  </iact:action>
  <iact:action type="add" startTime="212663">
    <iact:property name="dataType"/>
    <iact:actionData xml:id="d85">
      <inkml:trace xmlns:inkml="http://www.w3.org/2003/InkML" xml:id="stk85" contextRef="#ctx1" brushRef="#br1">9443 14750 519 0,'0'0'15'5,"0"0"-10"3,-170 137 25-2,91-72 57 2,-10 12 6 1,-5 11-40-2,-11 6 7 1,-1 6-24-2,-11 7 13 4,-1 8-14-4,-7 2 8 0,10 0-15 3,10-19 2-2,19-8 8 3,13-11-37-5,12-11 3 4,6-11 4-3,11-11-16 4,11-15 7-6,12-13-11 4,13-8-22 0,1-10-10 0,7 0-64-2,0-2-67 2,27-24-71 2,19-12-25-4</inkml:trace>
    </iact:actionData>
  </iact:action>
  <iact:action type="add" startTime="213072">
    <iact:property name="dataType"/>
    <iact:actionData xml:id="d86">
      <inkml:trace xmlns:inkml="http://www.w3.org/2003/InkML" xml:id="stk86" contextRef="#ctx1" brushRef="#br1">9531 15304 501 0,'0'0'87'9,"0"0"-71"-2,-138 106 84 3,69-49 6-6,-11 11-37 4,-9 6-26-1,-1 5-14 2,0 0-3-2,10 1 7 0,10-3 0 3,10-7-29-4,14-3-3 2,15-15-1-1,10-4-2 0,14-11-54 1,7-8-70-2,0-15-141 2,26-14-232 0</inkml:trace>
    </iact:actionData>
  </iact:action>
  <iact:action type="add" startTime="213502">
    <iact:property name="dataType"/>
    <iact:actionData xml:id="d87">
      <inkml:trace xmlns:inkml="http://www.w3.org/2003/InkML" xml:id="stk87" contextRef="#ctx1" brushRef="#br1">9934 15780 842 0,'0'0'17'6,"-148"106"-17"2,76-44 0-2,4-3 24 4,3 3-8-4,7 7-7 4,1-2-9-6,16-5 0 4,2-5-30 0,14-8-4 0,8-12-30-1,15-5-52 0,2-13-99 2,0-15-234-2</inkml:trace>
    </iact:actionData>
  </iact:action>
  <iact:action type="add" startTime="213833">
    <iact:property name="dataType"/>
    <iact:actionData xml:id="d88">
      <inkml:trace xmlns:inkml="http://www.w3.org/2003/InkML" xml:id="stk88" contextRef="#ctx1" brushRef="#br1">10599 16231 448 0,'0'0'627'5,"0"0"-627"5,-98 95-15-6,70-62 15 4,9-1 18 0,6 3-18 0,5 0-16-2,2 7-52 1,-2 3-44 3,-7-4-111-3,-5-8-430 0</inkml:trace>
    </iact:actionData>
  </iact:action>
  <iact:action type="add" startTime="215022">
    <iact:property name="dataType"/>
    <iact:actionData xml:id="d89">
      <inkml:trace xmlns:inkml="http://www.w3.org/2003/InkML" xml:id="stk89" contextRef="#ctx1" brushRef="#br1">10761 6492 318 0,'0'0'278'11,"0"0"-278"-6,0 0 26 4,0 0 46-4,0 0 26 3,0 0-36-1,-5-2-11 2,5 2-10-2,0 0-19 0,0 0 3 2,0 0-9-2,0 0-9-1,0 0 3 2,0 0-3 0,0 0-2 0,9 3-2-2,14 7-3 2,2 1 1 0,8-3-1 0,5-4 0-2,9-4 0 5,2 0-5-6,7 0 0 4,0-15-10-4,-2-6 11 3,-1-1-20 0,-7 3 18 0,-10 1 2 0,-9 6 4-2,-10 3-1 4,-2 4 5-4,-7 3-11 1,1-1 16 0,-4 3-3 1,-2 0-6 0,1 0 19-2,0 3-9 3,0 8 12-1,5 6 4 0,-1 1-6-3,0 0 13 6,1-1-33-6,3-3 9 5,3-1-1-6,10-5-16 4,8-1 9 0,14-7-9 0,11 0-7-1,10-2 1 0,7-14-8 3,-3 1 5-4,-7 0 17 4,-13 4-20-6,-14 3 10 4,-15 5 12 0,-8 3-6-2,-9 0-2 2,-6 0 6 0,0 0 1 0,0 0 4-2,0 0 0 6,3 0 3-8,2 0-8 7,6 3 5-8,3 3 3 5,12-3-2 0,9-1-12 0,12-2 11-1,10 0-5 0,1 0 0 3,-2 0-2-4,-4 0-6 1,-14 0 11 0,-7 0-14 1,-13 0 14 0,-7 5-9-2,-7-5 3 2,0 2 3 0,-4-2 2 0,0 0-1-2,1 0 7 4,-1 0-3-4,3 0-9 3,3 0 6-4,5 0-4 3,5 0 1 0,8 0 0 0,-1-4-10-1,6-4 4 0,-1 0 7 3,-2 3-2-3,-2 2-7-2,-8-2 1 3,-4 5 7 0,-4-1 2 0,-3-1-7-2,-2 2 8 2,-2 0-3 0,2 0 1 1,-1 0 0-4,2 0 6 5,0-2 3-4,4 2-9 3,2-2 6-4,-2 2-4 3,2-2 2 0,-2 2-1 0,-1-2-3 0,1 2 0-1,1-2 0 1,-5 2 3-1,4 0-8-1,-4 0 11 2,-1 0-6 0,-3 0 7 0,0 0-10-2,0 0 9 2,0 0-3 0,0 0 9 0,0 0-7-2,0 0 24 4,0 0-26-4,0 0 20 2,0 0-22-2,0 0 9 2,0 0-7 0,0 0-6 0,0 0-6-1,0 0-12 0,0 0-20 3,0 0-28-4,0 0-28 0,0 0-85 2,0 0-277 0</inkml:trace>
    </iact:actionData>
  </iact:action>
  <iact:action type="add" startTime="217482">
    <iact:property name="dataType"/>
    <iact:actionData xml:id="d90">
      <inkml:trace xmlns:inkml="http://www.w3.org/2003/InkML" xml:id="stk90" contextRef="#ctx1" brushRef="#br1">14056 7227 736 0,'0'0'0'8,"0"0"12"1,0 0 0-3,0 0 67 1,0 0-28 1,0 0 7 0,73 46-33 0,-48-36 14-2,6 0-18 2,-2-5 1 0,7 1-22 1,8-6 0-4,3 0-2 4,8 0-1-2,6-6-9 1,0-12-21-2,1-10 13 3,2 3-27 0,-6-4 19-1,-2 6 4 0,-3 2 24-2,-5 3 4 4,-6 6-1-4,-3 3 10 3,-10 9 2-5,-10 0 17 4,-2 0-32 0,-5 9 22-2,3 9-2 4,6-3-3-3,8-1-17 2,11 0 0-5,6-7 3 8,15-4-3-8,11-3-14 6,11 0-3-6,16-8 11 3,8-8-8 1,3 2 4 0,-1 1-2 0,-8 7 10-2,-8 0-3 5,-13 6 5-6,-9-3 6 1,-12 3-6 2,-13 0 17 0,-13 0-14 0,-14 0 0-2,-10 0 8 2,-5 3-8 0,-4-1 3 1,0-2-5-4,0 2 3 4,0-2-3-2,0 3-1 1,0 9-39-2,0 8-18 2,0 9-96 0,-24 8-279 0</inkml:trace>
    </iact:actionData>
  </iact:action>
  <iact:action type="add" startTime="221767">
    <iact:property name="dataType"/>
    <iact:actionData xml:id="d91">
      <inkml:trace xmlns:inkml="http://www.w3.org/2003/InkML" xml:id="stk91" contextRef="#ctx1" brushRef="#br2">7018 13435 459 0,'0'0'192'5,"0"0"-176"4,0 0 4-2,0 0 84 1,0 0-32-1,0 0 8 0,0 0-34 2,0 0 17-2,0-3-27 0,0-1-1 0,0-3-11 1,-2-3-6 0,-4-1 14-2,-5-3-29 2,3-6 8 0,-3-3-6 0,-3-4-4-2,-3-2 9 4,-2 0-8-4,-2 1 1 4,-2-1-1-5,-5-3-2 3,3-2 0 2,-2-2-5-1,0 0 14-6,0 2-9 5,3 4 10 2,-2 0-17-5,-2 0 11 2,-5-4-8 1,-3 4 8-1,7 1 8 1,3 8-12-2,8 7 5 3,1 1-8-2,2 5 10 1,-2-2-10-2,1 1 3 4,-8 0 0-4,3-1 0 4,-2 1 0-6,-2 1-3 4,0 2 3 0,-2 3 4 0,3-2 3-1,-5 4-8 0,-4-1 13 2,-3 2-16-2,4-2 4 4,3 2 0-7,10 0-5 6,6 0 1-5,5 0 0 1,4 0-2 3,2 4 4-2,2 7-3 1,0 10-3-2,0 10 16 4,0 6-16-4,-2 5 9 4,0-3-2-6,-2 2-1 4,-3 0 2 0,-1 0-5 0,-3 2 13-1,2 1-8 1,0 0 10 1,0-2-17-3,5 4 13 1,4 0-10 0,0 6 4 1,0 9 0 0,0 4-6-2,13 7 12 2,1-2-11 0,1-1 15 1,4-2-8-4,-1 2 3 6,-1 1-5-6,2-1 1 6,-2-1-1-8,-2-2 0 5,2 1 3 0,2-5-9 0,-1 2 13-1,3 0-3 0,-2 3 0 3,0 2-1-4,-1 1 4 2,-2-5-2-2,-1-2-2 5,-1-3-3-6,1-3 0 1,-3-3 6 2,1 3-9 1,-2 1 7-1,-2 2-2-2,2-1 7 4,-1-3-13-5,1-3 4 6,-7 2 0-8,3-4-3 5,-5 2 10 0,0 1-7 0,-2-1 8-1,0 0-2 0,0 0-1 2,0-4-3-2,0-4 4 0,0-2-8 0,0-2 2 1,2 2 0 0,-2-2-5-2,3-2 12 2,-3 2-13 0,1 1 12 1,2-3-3-4,-2 4 4 6,3-1-14-6,0-4 8 5,1 0-2-6,-3-2 1 4,0 3 0 0,2-1-5 0,-4-4 15-1,0-1-12 0,3 1 13 2,-3 0-16-2,1 1 12 0,3-4-11 0,-1 3 4 1,5 2 0 0,-1 2-7-2,1 1 17 2,2 4-20 0,1-3 20 0,-1-1-9-2,1 1 11 4,1-4-19-4,4-2 7 5,-3-1 0-8,7-2 0 5,-4-1-5 1,4-3 1-1,-2-2 8-1,1-1-12-1,2-6 16 4,-2-3-16-4,-2-2 8 2,3-1-1-2,1-1-4 3,6 0 5-1,2 1-4-2,11 0 4 2,1-4-8-1,8 3 16 2,4-1-7-3,4 1 6 5,3-2-14-7,0-3 7 8,-1 1-3-10,-3-7-2 6,1 1 1 1,-2-1-3-2,-1 0 14 1,3 0-9-2,4 0 11 4,0 0-13-4,4 0 8 1,4 0-8 0,0-11-8 1,0 0 7 0,-1-1 0-2,-3-1-4 3,-3 2 6-2,2 0 6 2,1 0-16-4,0 1 15 6,-5 0-4-6,3 3-3 5,-7 0 3-6,0 3 1 4,-2 0 1 0,1 0-6 0,-1 1 15-1,0-2-17 0,3 0 17 2,-2-1-15-2,-5-2 9-1,-3 3-6 2,-6-3 0 0,-4 1 2 0,-1-3-5-2,-2 0-14 2,-3-3 15 0,-2-2 0 1,-2 2 2-4,-5-1 5 6,1 2-10-6,1-4 11 6,-2 1-6-8,1-1-1 6,1 2-15-2,-6 0 19 1,-3 8-2-1,-7-1-7 0,-3 5 15 2,-3 2-12-2,-2-3 11 0,0 1-5 0,0 2 1 1,0-1 15 0,0-1 8-2,0-3-20 2,0 2 0 0,0-2 8 0,0 0-17-2,0 2 12 4,0-2-11-4,0 5 7 2,0-3-3-2,0 0 0 2,0-3 3 1,0-2-4-2,-15-3 10 0,-4-7-8 0,-7 4 6 3,-6-7-7-4,-8 0 4 0,2-2 7 2,-6 3-10 0,-3-4 5 0,4 9 5-2,-1-1-2 3,0 5 1-2,-5 1-3 3,8-2 5-6,1-1-12 6,-5-1 6-4,8-1-2 4,-3-2-1-6,-4-7-3 5,-2 3 2-2,-5-7-7 2,-7-2 13-2,-6 4-6-1,-6 0 7 5,-2 2-12-5,-1 2 8 1,5 4-10-1,3-5 6 2,3 2-2 0,2-4 0-2,-1-2 0 2,3-1-7 0,-3-1 16 1,0-6-7-4,1-1 3 6,-1 0 3-6,4 1-4 4,-1-2-3-4,-2-2 0 3,7 0 0 0,-3-2-6 0,6-2 15-1,3-1-22 0,5 2 24 3,1-4-15-2,6 1 8-4,1 0-5 4,0-1 1 0,3 3 0 0,4 0-5-2,-1 3 11 3,-1 1-14-2,8-3 17 2,-2-1-9-4,-2-1 6 7,5 1-12-8,0-3 3 7,3 1 1-5,5-1 0 0,-1 3-3 1,2 2-1 2,2-1 12-2,-7 7-9-1,5-4 16 4,2 3-23-4,0 0 14 0,1-3-8 2,4-3-8 0,-3-1 6 1,3-1 4-4,0 3 4 4,-3-3-11-2,1 5 19 2,-2 4-8-3,-3 0 4 3,-2 3-12-3,1 1 5 4,-1 2 0-6,1-2 0 4,0 3 1 1,-4 0-8-2,0-6 17 1,-4-4-15-1,-2-6 21 2,-4-1-24-3,1-2 17 2,-4 1-16-2,6 3 7 2,-2 4 1 0,0 4-2-2,1 3 3 3,-1 2-10-1,2 0 18 0,1-1-7-2,-9-1 3 3,2 0-4-2,0-2 3 0,-4-1-5 2,1 1 1-3,0-2 0 3,1 0-6-3,2 2 13 2,0 5-12-2,1-1 19 5,3 4-26-6,0 3 22 1,4 3-15 3,-2 2 5-2,3 2 0 1,0 1-5-2,-1-3 11 3,6 2-17-2,-3 2 22 2,-2 0-13-3,5 0 10 4,1 0-11-5,-1 3 5 6,3-1-4-8,-1 6 1 6,6-1 1-2,3 1-4 1,0 3 12 0,0 2-11-2,0-2 15 4,2 2-19-3,0-1 14-2,2 2-11 3,0 0 4 0,-2 0 0 0,2 0-2-2,0 0 3 2,0 0-9 0,0 0 9 1,0 0-9-4,0 0 10 5,0 0-5-4,0 0-9 2,0 0-17-2,0 0-61 2,0 3-55 0,0 12-60 0,2-4-175-1</inkml:trace>
    </iact:actionData>
  </iact:action>
  <iact:action type="add" startTime="225462">
    <iact:property name="dataType"/>
    <iact:actionData xml:id="d92">
      <inkml:trace xmlns:inkml="http://www.w3.org/2003/InkML" xml:id="stk92" contextRef="#ctx1" brushRef="#br2">11312 6854 376 0,'0'0'83'8,"0"0"-72"0,0 0 48 1,0 0 54-4,0 0-36 3,0 0-1 0,0 0-28 0,-4 0-1-2,-15 0-10 2,-10 0-21 0,-4 0 3 0,-14 0-18 0,-10 6 13-2,-9 2-9 4,-12-3 14-4,-10-4-8 0,-1-1-2 3,-9 0-8-1,5-1-1-1,-1-16 7-1,13-4-2 4,5-7 11-4,9-3-8 3,4 0 14-3,9-7-14 3,2-2-7-2,7-5 10 4,9-2-11-8,3-2-12 5,8-7 12 0,5-6-6-1,12-3 14 1,4-4-16-1,4 5 25 4,1 2-29-7,23-2 24 2,9-13-12 2,10-21 0 0,3-5 0 2,6 7 5-5,-2 11 29 4,1 21-34-3,6 11 8 4,4 2-11-6,9-2 14 5,10 0-22 9,6 1 15-17,7-2-4 3,1-5 0 2,3 1 1 4,-3 1-12-3,-6 5 22 2,-4 8-13-3,-13 8 9 3,-3 7-8-4,-2 6 7 1,6 0-11 2,1 2 5 0,9 0-1 0,4 2-1-2,2 3 4 3,2 2-8-2,5 2 14 3,-3 3-16-6,3 1 17 6,-1 2-17-4,-4 3 8 3,-4 3-7-4,-5 0-1 3,-5 3 1 5,-4 15 4-10,-2 5-3 6,-8 7-5-4,1 6 12 6,-6 4-7-5,-3 3 1-1,-6 6 3 3,-2 0-11 1,-3 4 8-2,-6 0-1-1,5 1 12 4,-4 2-12-4,1 1 17 4,0 5-17-6,-3 2 14 4,-6 6-16 0,2 1 7 1,-4 9 1-4,-10 3 0 3,-4 7-2 1,-10 5-1-2,-4 1 6 1,-4 4 14-2,-28 2-12 5,-13 6 23-6,-10 3-27 1,-10-1 13 4,-12-3-12-4,-15-1 13 2,-15 0-5-2,-12-2-8 3,-14 4 18-2,-7-1-14 3,-5 0 27-6,7-1-31 5,4-7 19-2,5-13-11 2,3-10 2-4,7-11 0 3,10-9-2 1,16-11 4-2,24-15-8 1,21-9 20-2,19-11-24 5,14-7 18-6,10-3-17 1,5 0-3 2,0 0-9 0,0 0-24 1,0 0-19-4,0 0-60 4,9 0-28-2,6-16-98 3,-1-10-168-5</inkml:trace>
    </iact:actionData>
  </iact:action>
  <iact:action type="add" startTime="227704">
    <iact:property name="dataType"/>
    <iact:actionData xml:id="d93">
      <inkml:trace xmlns:inkml="http://www.w3.org/2003/InkML" xml:id="stk93" contextRef="#ctx1" brushRef="#br2">10640 6382 390 0,'0'0'80'8,"0"0"-22"1,0 0 28-4,0 0 3 3,0 0 28 0,0 0-46 0,0 0-5-2,-45-23-20 2,45 21 1 0,0 2 1 0,0 0-29-1,-2 0-15 0,2 0 20 3,0 0 2-4,0 0-26 0,0 0-2 2,0 0-32 0,13-3 4 0,20-3 21-2,15-3 9 3,17-4 0-2,13 0 7 3,6 7-14-4,7 4 9 0,10 2-12 3,4 0 10-2,2 8-6 0,-2 5-11 0,-5 4-6 1,-11-9 1 1,-10 0 6-2,-19-2 5-1,-23-4 11 4,-18 0 1-4,-10-2 2 0,-9 0 9 2,0 0-11 0,0 0 23 0,-13 0-8-2,-24 0-10 4,-20 0-6-4,-23 0-25 4,-8 0 18-6,-13 3-19 4,-14 11 14 0,-4 5-11 0,-14 2 22-2,7-1-4 3,5 2 5-1,10-5 5-1,16 1-4 1,17-7 21-2,20 1-13 5,18-5 19-5,15-3-21 0,14-2 17 1,10-2-24 2,1 0 0-1,0 0-6-3,0 0-7 4,5 0-7-2,20-2 2 3,19-11 18-6,20-8 9 4,19-4 24 0,16 1-12 0,11-1 11-1,2 6-28 0,1 6 2 2,0 4-9-2,1 3 3 1,-5 1 0-2,-8 3-2 5,-15 2-14-6,-18 0 1 1,-27 0 5 2,-17 0-12 0,-19 0 15 0,-5 0 5-2,0 0-4 3,0 0 6-2,0 0 2 2,-29 2 21-4,-12 5-21 3,-23 2 17 0,-18 4-19 0,-10 0 0-2,-11 5-8 2,-10 1 4 0,-2 3-9 0,-1 5 13 0,1 0-1-2,6-2 3 4,8 0 4-4,21-4-1 0,18-4 10 2,21-7-1 0,21-5 9-1,13-1 10-1,7-4-33 4,0 0-16-3,0 0 16 2,23-1 13-4,31-13 7 3,25-7-4 0,17-1-11 0,7-4 28-1,0 4-33 0,-7 8-29 1,-6 9-21 0,7 5-30 0,1 12 12-2,-1 35-61 4,-13 20-106-4,-26 26-290 0</inkml:trace>
    </iact:actionData>
  </iact:action>
  <iact:action type="add" startTime="230906">
    <iact:property name="dataType"/>
    <iact:actionData xml:id="d94">
      <inkml:trace xmlns:inkml="http://www.w3.org/2003/InkML" xml:id="stk94" contextRef="#ctx1" brushRef="#br2">14911 11408 685 0,'0'0'56'8,"0"0"-45"1,0 0 24-5,0 0 32 5,0 0 1-1,0 0-37 0,0 0 11 0,-32-108-11-2,19 87 24 2,-3 4-25 0,-4 0 6 0,-7 0-21-2,-5 2-13 3,-3-1-1-2,-8 4 11 3,-2-2-16-6,1 4 13 4,-1 2 0 0,4 2-7 1,5 2-4-2,4 2 7 0,6 0-5 2,0 2 0-4,1 0 2 5,4 0-7-4,-3 0 12 5,2 0-17-9,-1 0 22 6,-2 4-21 0,-3 6 13 0,3 1-8 1,-2-1 2-4,-1 5 2 5,3 3-4-4,-3 1 8 4,4 0-9-6,-1 2 12 5,0 2-3-2,4-1 1 1,2 3-7-1,-1 1 9 0,4 0-9 2,-1 5 2-2,1 0 0 0,0 6-6 0,2 4 14 1,2 4 0-2,-3 6-2 2,2 3 0 0,2 0-1 0,3 1-6 0,-2 2 2-2,2 2-1 4,-3-3 2-4,3 3 4 0,-3-5-1 2,2 0 1 0,4 3 2 0,-2-1-3 0,6 1-2-1,-4 6-1 0,3-3-2 3,0-1 0-4,-2-2 0 1,1-8-7 0,2-2 14 1,-2-1-6 0,3-3 9-2,0 2-13 2,0 1 10 0,0 0-6-1,-4 2 0 0,4-1-1 3,0 5 0-4,-3-3 2 0,2 1 0 2,-3-2 5 0,1-5 14 0,-1-4-19 0,2-1 1-1,0-2-1 0,2 0-2 2,0 3 3-2,0 5-2 1,0 1-1-2,0 0 5 2,0 1 3 0,0-1 2-2,0-2 1 2,0 3-9 0,0 0 1 0,0 1 0-2,0 2 0 4,0 0-1-4,0 2 8 4,0 2-16-6,0-1 13 4,7 2-7 0,2-4 9-2,6 0-14 3,2-3 5-2,7-3-1 3,-1-1 1-4,2-2 0 1,0-2-4 0,0 2 11 1,0 1-7 0,2-1 10-2,1-2-17 2,0-1 13 0,-2-8-12 0,-3-6 5-2,9-6-9 4,-1-8 8-4,3-3-1 4,6-7-5-6,3 0 16 4,8-7-1 0,3-11-5 0,6 0-1-2,-2-3-1 2,1 4 0 1,-6 1-1-2,-10 8 2 0,-9-1-12 0,-7 6 22 1,-5 1-22-2,-4-2 22 2,-3 2-20 0,0-3 14 0,-1-3-7 0,5-3 2-2,2-8-3 4,8-6-1-4,7-7 2 0,4-2-4 2,6-5-4 0,2-3 10 0,1 4-20 0,-5-2 19-1,-7 6-26 0,-8 1 22 2,-5-3-1-2,-9-6 6 0,-3-7 2 0,-3-5 1 1,-5-13 3 0,0-9-2-2,1-2-8 2,5-7 2 0,-2-2-1 0,1 5-2-2,-4 6 5 5,2 8 0-6,1 10 4 4,-3 2-6-4,-1 1 4 3,-4-6 22 0,0-5-18 0,0-8 14-1,-11-6-16 0,-10-8 2 2,-4-3 1-2,-3-4-6-1,2 4 6 2,3 2-4 0,2 7 15-2,4 5-9 2,3 4-12 0,5 3 7 0,5-1-7 0,-3 2 3-2,1-1 0 5,-6-2-2-6,-6-1 10 5,0 2-17-6,-3-5 19 4,-1 5-5 0,1 6 4 0,0 7-3-1,1 8-6 0,4 13 15 3,0 2-7-4,-1 7-5 0,2 3 2 2,1 4 5 0,3 5 3-1,1-1-3 0,-1 1-13 1,-1 3 11 0,4 0-16 0,-3 1 8-2,2 4-7 4,0 0 7-5,2 2-15 7,-2 4 5-10,-2 0-37 7,-7 2-8-1,-11 0-112 0,-11 0-276-1</inkml:trace>
    </iact:actionData>
  </iact:action>
  <iact:action type="add" startTime="236443">
    <iact:property name="dataType"/>
    <iact:actionData xml:id="d95">
      <inkml:trace xmlns:inkml="http://www.w3.org/2003/InkML" xml:id="stk95" contextRef="#ctx1" brushRef="#br2">6333 9663 266 0,'0'0'57'5,"0"0"-24"5,0 0 72-3,0 0-35 0,-49 106 7 1,15-76-13-3,-1-4-7 4,-9-3-31-1,-3-7 49 0,-3-3-33-2,-11-5-6 3,4-4-15-2,-3-4 6 2,6 0-17-5,7-1-3 5,9-15 25-2,15-2-17 1,9-2-15-2,6-4-3 3,8-7 2-1,1-7-30-1,31-1-9 2,16-5 4-3,9 4 21 8,8 5-8-9,0 9 6-2,1 12 6 6,-2 13-7-2,-6 1 15 0,-7 13-16 0,-13 16 11 3,-11 9-23-4,-14 10 31 4,-13 5 12-6,0 3 7 4,-25 4 13 0,-18-2 1-2,-11-6 14 2,-6-3-16 0,-6-8 2 1,-2-7-14-4,3-14 6 6,7-12-6-6,7-8 32 5,17 0-14-4,6-21-23 0,8-15-14 2,15-12-10 0,5-15 0 0,4-11-77 0,33-6 50 1,16 5-43-2,9 11 33 2,2 13 13-5,-2 19 29 7,-2 17 0-5,-8 15-19 1,-6 3 21-1,-10 30-19 2,-7 14 21 0,-14 12 1 1,-15 10 9 0,-3 6 14-5,-30 2 3 7,-15-7 7-6,-5-6-7 3,-1-10 37-1,-5-15-40 1,5-8 20-1,1-13-28-2,5-10 8 4,3-6 7-2,10-2-20 3,10-3-10-6,8-18-9 4,5-7-40 0,12-9 7-2,0-8-32 2,16-4-30 0,24-5-39 0,9 2-168 0</inkml:trace>
    </iact:actionData>
  </iact:action>
  <iact:action type="add" startTime="238572">
    <iact:property name="dataType"/>
    <iact:actionData xml:id="d96">
      <inkml:trace xmlns:inkml="http://www.w3.org/2003/InkML" xml:id="stk96" contextRef="#ctx1" brushRef="#br2">22483 5433 813 0,'0'0'24'9,"0"0"-17"-4,0 0 35 3,0 0 38 0,0 0 6-1,0 0-55 0,0-5-2 2,0 5-29-2,0 0 14-1,0 0-3 2,0 0-5 0,0 0 11 0,2 0-14 0,5 10 22-1,1 9-4 0,0 5 15 2,5 10-26-4,2 7 2 4,1 8-1-2,4 10 4 3,-2 9-2-4,2 8-9 0,4 7 3 2,-3 2 2 0,-1 0 0 0,0-2-7-2,-1 4-4 4,2 2 11-4,-2 4-1 0,-1 0-8 2,-1 0 2 0,2-3-4 0,-2-3 8-2,-1-5 0 2,4-9 0 0,-4-8 1 1,1-7-5-4,0-9 1 4,-2-9-3-2,0-8 1 1,-3-6-3 0,-2-3 7-2,1-6-13 2,-3-3 16 0,-3-7-12 0,-1-3 6-2,-3-2-4 3,2 2-16-2,-3-4-4-1,3 1-19 2,-3 2-17 0,0-2-69 0,0 2-51-1,0 2-125 1</inkml:trace>
    </iact:actionData>
  </iact:action>
  <iact:action type="add" startTime="239382">
    <iact:property name="dataType"/>
    <iact:actionData xml:id="d97">
      <inkml:trace xmlns:inkml="http://www.w3.org/2003/InkML" xml:id="stk97" contextRef="#ctx1" brushRef="#br2">22225 6905 512 0,'0'0'53'6,"0"0"-37"1,0 0 35 1,0 0 41 1,0 0-6-3,0 0-8 3,-4-37-49-3,4 37 20 4,0 0-24-5,0 0 17 3,0 0-5 0,6 0-10-1,3 0 7 0,3 0-5 0,3 8 4 2,3 3-16-2,3 2 25 1,5-1-27-2,5 6 7 4,1-3-18-4,1 1 5 1,1 3-9 1,-3 3 1 0,1 0-5 0,-3 3 14-2,-2 5-18 4,2 4 19-4,-1 4-13 4,1-1 4-6,-1 3 7 4,-3 0-5 0,-1 3-4 0,-1-1 0-2,-1-1 6 2,-2-5 0 1,3-4-1-2,-5-3 2 1,-2-6 1-2,-1-4-7 4,-4-3-1-4,-1-8-1 2,-3-2-4-3,-3-5 3 4,0-1 0-1,-4 0 4-2,2 0-8 3,-2 0 19-2,2 0-17 2,3 0 5-4,3-17-1 3,4-10 16 0,5-9-14 0,2-8-1 0,1-8 3-2,-2-2-8 2,1-4 13 0,-1-4-9 0,1 2 8-2,-2 0-16 4,2 5 13-4,-2 6-8 3,0 8 3-5,-2 4 0 5,-6 7-1-1,0 6 5 0,0 4 16-1,-4 2-19 0,0 5 17 2,-1 0-17-5,0 1 19 5,1 3-18-1,-1-4 2 0,0-1-2 0,3-3 5-2,-2-1-14 2,4-2 19 0,2 4-13-1,-3 2 9 0,-4 3-15 2,0 6 7-2,-1 0 0-1,-3 4-12 2,0-3-23 0,0 0-3 0,0-1-75-2,0-3-82 3,-7 4-198-2</inkml:trace>
    </iact:actionData>
  </iact:action>
  <iact:action type="add" startTime="240582">
    <iact:property name="dataType"/>
    <iact:actionData xml:id="d98">
      <inkml:trace xmlns:inkml="http://www.w3.org/2003/InkML" xml:id="stk98" contextRef="#ctx1" brushRef="#br2">22204 6860 528 0,'0'0'59'5,"0"0"5"4,0 0 30-2,0 0 20 2,0 0-53-3,0 0 3 3,0 0-39-2,0 1 1 2,0 4-21-4,11 0 20 3,1 3 31 0,2 0-31 0,1 5 7-2,5 4-12 2,1 3 10 1,2 9-23-2,2 5 31 1,0 2-27-3,4 3 3 4,0 1-11-1,3-1-1-2,1 2-2 2,-1-2 0 0,1-1 1 0,2-1 10-2,-5 1-13 3,0 0 10-2,-1 2-10 3,0 1 10-4,-4 3-16 0,-1-1 10 2,-3-1-2 0,-5-7 0-2,-2-3 7 3,-2-7-15 0,-2-8 16-3,-2-6-8 2,-1-3 9-2,2-3-14 2,-1 6 6 0,0-2-1-2,1 2 0 2,-1-3 0 0,0 2-8 0,-4-4 16-2,0-1-14 3,-1-5 11-3,1 0-10 4,-4 0 1-5,6 0 2 3,5-14 2 0,6-16 5 0,7-14 0-2,4-5 2 2,1-3-7 0,-1-1 6 0,-1-4-3 1,0-2 3-4,3-3-12 5,-1 0 8-4,0 1-2 0,0 1 0 2,-1 1 1 0,-3 5-10 0,-2 5 18-2,1 5 6 4,-3 10-14-4,-5 4 13 5,1 2-14-7,-5 9 20 6,1-1-16-5,-2 4 2 3,-6 4 4-2,5 1-7 2,-6 1 5 0,0 3-3 0,0-1 6 1,1 2-6-4,-4 4-8 5,2-1 3-5,-2 3 0 4,-1 0-10-3,0 0-13 2,0 0-11-1,0 0-69-1,-17 0-67 5,-20 0-380-5</inkml:trace>
    </iact:actionData>
  </iact:action>
  <iact:action type="add" startTime="244458">
    <iact:property name="dataType"/>
    <iact:actionData xml:id="d99">
      <inkml:trace xmlns:inkml="http://www.w3.org/2003/InkML" xml:id="stk99" contextRef="#ctx1" brushRef="#br2">24971 10988 507 0,'0'0'32'8,"0"0"-23"-1,0 0 67 1,0 0 21-2,0 0-45 3,0 0-32-2,0 0 6 2,0-45-12-3,0 45 27 3,0 0-22-3,0 0 9 3,0 0-17-4,0 0 8 3,0-3-3 0,0 0-9 1,0-2-1-2,0 0 3 0,0 0-14 2,7-2 14-2,1-4-18-1,5-2 3 1,-4 2 5 1,0 0-2 0,-1 4 1-2,-5 3-1 3,-2 1 6-1,2 3-4 1,-3 0 8-4,0 0 16 4,0 0-23-2,0 0 11 1,0 0-11-2,0 0-2 2,0 0 0-1,0 0-3 2,-4 8 5-2,-11 12 3 0,-6 4 8 2,-7 4 7-2,-1 4-15-1,-7 0-2 2,-1 4 13 0,-7 3-13-1,-2 2 16 1,-2 0-1 0,-2 0-14-1,1 3 10 2,-2 0-6-4,3 2 13 6,2 2-16-6,5 0 6 4,2-2-2-4,4 2-7 3,4-4 0 0,2-4 1 0,-2-2-1-1,2-5 6 0,4-9-5 3,2-4 8-4,6-7-1 0,7-4-7 2,5-8 8 0,3-1-8-1,2 0 3-1,0 0-4 3,0-8-13-2,17-19 8 3,15-16 3-5,12-6-15 6,5-7 21-6,3 0-8 4,2-1-10-4,0 0 11 3,3 3-2 0,-1-3 0 0,4-2-5-1,-6 3 20 0,-3 1-6 3,-5 5 2-4,-13 3-7 0,-7 8 7 2,-9 6-8 0,-8 8 2 0,-2 6 0-2,-7 6 1 3,0 7 2-2,0 4 2 3,0 2-1-5,0 0 10 4,-3 0-8-3,-15 8 12 3,-12 13-14-4,-11 14-3 3,-12 12 5 0,-8 8 0 0,-5 5 7 0,-2 6-11-2,-1-2 25 4,4-2-26-4,10-9 2 0,12-4-3 2,12-3-11 4,13-2-84-7,14-6-93 0,4-14-213 5</inkml:trace>
    </iact:actionData>
  </iact:action>
  <iact:action type="add" startTime="245767">
    <iact:property name="dataType"/>
    <iact:actionData xml:id="d100">
      <inkml:trace xmlns:inkml="http://www.w3.org/2003/InkML" xml:id="stk100" contextRef="#ctx1" brushRef="#br2">25082 11649 513 0,'0'0'25'5,"0"0"33"3,0 0 62-2,0 0-2 4,0 0-44-4,0 0 8 0,-43-28-37 2,43 28 22 0,0-2-20 0,0 2-9-3,0 0 9 5,0 0-28-3,0 0 13 3,0 0-29-6,0 0 20 5,0 0-22-3,0 0 4 2,5 0 0-2,24 3-5 2,11 12 15 1,13 6-6-2,4 5 1 3,4 7-2-5,2 3-6 5,2 2 11-4,0-1-3 0,0 3-9 2,0-3-2 0,-3-1-3 0,-2 0 4-2,-10-8-6 3,-6-2 14-2,-7-8-18 3,-5-5 20-6,-7-3-20 5,-6-4-15-1,-1-4-41-1,-2-2-86 0,0 0-32 0,-3-15-100 2,-9-12-273-2</inkml:trace>
    </iact:actionData>
  </iact:action>
  <iact:action type="add" startTime="246166">
    <iact:property name="dataType"/>
    <iact:actionData xml:id="d101">
      <inkml:trace xmlns:inkml="http://www.w3.org/2003/InkML" xml:id="stk101" contextRef="#ctx1" brushRef="#br2">25899 11728 466 0,'0'0'422'4,"0"0"-378"-4,0 0 10 0,0 0 90 40,0 0-77-38,0 0-23-2,-47-3-37 0,47 3-4 0,0 0-3 2,4 5 0 5,11 12 2 1,3 6 5-1,4-1-1 2,-1 5 1-2,1 1-9-1,2 4 5 2,-3 2-6 0,-2-2 3-1,-7-1 0 0,-5-2-2 3,-7-1 10-2,0 1-5 1,-11 7-1-4,-21 4 41 1,-12 2-20 2,-6 0 8 0,-4-7-23-1,-1 2 13 0,3-4-3 2,3-3-11-2,12-3 9 2,8-6-7-4,9-7-18 7,11-6 9-8,5-2-20 2,4-4-45 3,0-2-67-2,0 0-157 1,0-5-451-2</inkml:trace>
    </iact:actionData>
  </iact:action>
  <iact:action type="add" startTime="246630">
    <iact:property name="dataType"/>
    <iact:actionData xml:id="d102">
      <inkml:trace xmlns:inkml="http://www.w3.org/2003/InkML" xml:id="stk102" contextRef="#ctx1" brushRef="#br2">26245 12093 1028 0,'0'0'4'4,"0"0"30"4,0 0 90-2,0 0-40 2,0 0-49 0,0 0-35 0,0 15 8 0,5 21 16-2,2 8 39 4,-1 2-43-4,-1-2 18 0,-1-6-35 2,2-2 6 0,2-7-9 0,0-3 0-2,4-8-3 3,-3-8-27-2,4-7 2 2,2-3-29-4,1 0 24 3,5-30-24-1,5-8 32 1,-3-5-26-2,-7 10 9 2,-5 14 39 1,-7 9 2-1,-1 6-1 3,-3 4 4-7,4 0 10 4,2 0-5-1,5 17 24-1,7 12 0 2,1 4-3 0,6 3-19 0,3-4-6-2,1-11-3 3,3-10-5-2,-5-11-1 2,2 0-26-4,-5-15 27 3,-8-21 5 0,-2-8 4 0,-7-8-4-1,-7-2 0 0,0-5 0 2,0 4-1-2,0 4-13 1,-8 8-76-1,1 12-39 2,6 19-117-3,1 12-494 0</inkml:trace>
    </iact:actionData>
  </iact:action>
  <iact:action type="add" startTime="247174">
    <iact:property name="dataType"/>
    <iact:actionData xml:id="d103">
      <inkml:trace xmlns:inkml="http://www.w3.org/2003/InkML" xml:id="stk103" contextRef="#ctx1" brushRef="#br2">27072 12142 660 0,'0'0'180'8,"0"0"-177"-2,0 0 67 4,0 0 47-3,-117 21 1 2,90 20-54-5,2 16 3 4,7 6-20 0,7 0-6 0,11-2-24-2,0-12-15 2,15-9-2 1,18-16-13-2,13-14 4 1,6-10-36-2,4-18-8 4,-9-21-20-4,-7-9 23 1,-15-2-5 1,-11 1 37-1,-13-2 18 3,-1 3 10-6,-11 2-10 6,-10 7 3-4,-1 8-10 4,-1 13-7-6,6 10-21 4,2 5-67 0,11 3-93 0,4 0-209-3</inkml:trace>
    </iact:actionData>
  </iact:action>
  <iact:action type="add" startTime="247468">
    <iact:property name="dataType"/>
    <iact:actionData xml:id="d104">
      <inkml:trace xmlns:inkml="http://www.w3.org/2003/InkML" xml:id="stk104" contextRef="#ctx1" brushRef="#br2">27224 12152 294 0,'21'11'114'0,"1"6"-4"0,-6 1-15 0,1 10 21 54,-3 3-19-53,-1 5-23-1,-3 8-24 0,-2-1-30 0,-3-1 22 0,-5-4-29 0,0-12 18 3,0-10-21 5,0-8 25-1,0-8-14 0,0 0 3 0,0-8 5 2,0-20-15-2,11-11-11 1,8-7 11-1,6 1 18 3,11 2-25-4,3 1-7 1,3 2 8 0,0 4-16 1,-1 2 6 0,2 4-27-1,3 4-31 2,4 5-136-3,1 8 98 4,1 5-158-6,-7 3-184 4</inkml:trace>
    </iact:actionData>
  </iact:action>
  <iact:action type="add" startTime="247748">
    <iact:property name="dataType"/>
    <iact:actionData xml:id="d105">
      <inkml:trace xmlns:inkml="http://www.w3.org/2003/InkML" xml:id="stk105" contextRef="#ctx1" brushRef="#br2">27966 12038 611 0,'0'0'223'1,"0"0"-63"-1,0 0-51 0,0 0 16 0,0 0-62 52,0 0-11-51,-117 65-26 0,96-43-3-1,5-3-18 0,4 0-3 0,7 0-4 0,5-3 9 1,0 4-17 9,1-4 10-5,23 3-8 2,3-5-11 0,7 0 10 1,-3 4-13 0,-3-1 16-1,-6 2 2 1,-7 3 8 0,-9 1-4 1,-3 2 2-3,-3 0 22 3,-3 6-22-3,-22 1-4 0,-11 3-4 2,-5 1-17 0,-4-1-75 0,1-8-134-2,10-16 6 3,7-11-438-2</inkml:trace>
    </iact:actionData>
  </iact:action>
  <iact:action type="add" startTime="248094">
    <iact:property name="dataType"/>
    <iact:actionData xml:id="d106">
      <inkml:trace xmlns:inkml="http://www.w3.org/2003/InkML" xml:id="stk106" contextRef="#ctx1" brushRef="#br2">28128 12307 902 0,'0'0'28'2,"0"0"11"-2,0 0 82 0,0 0-17 1,89 105-63-1,-49-77-35 7,-1-7 18 3,3-9-20-7,3-12-7 6,-4 0 3-1,1-16-24 0,-11-14-22-2,-3-8-14 2,-11-7 30 1,-6-8-9-2,-11-12 20 1,0-4-20-2,-15-3 37 5,-17 10 4-6,-1 15 27 1,-3 16 33 2,-6 18 5 0,-2 13-2 0,-2 12-15-1,-1 35 18 3,-1 22-31-4,6 15 48 3,6 12-25-5,11 4 10 4,17 0-47 0,8-7 4 0,4-14-27-2,28-19 1 2,5-19-2 1,8-13-20-2,3-21-8 2,10-7-56-4,6-28 9 4,9-25-118-2,-4-20-160-1</inkml:trace>
    </iact:actionData>
  </iact:action>
  <iact:action type="add" startTime="249027">
    <iact:property name="dataType"/>
    <iact:actionData xml:id="d107">
      <inkml:trace xmlns:inkml="http://www.w3.org/2003/InkML" xml:id="stk107" contextRef="#ctx1" brushRef="#br2">24394 11156 646 0,'0'0'68'8,"0"0"-3"-1,0 0 82-1,0 0-33 2,0 0-37 1,0 0-49-3,-2 0 20 2,2 0-19-1,0 0 20 2,0 0-28-2,-2 0 13-1,-2 0-25 2,-7-7 2 0,-1-11-11 0,-8-1 0-2,-1-5-5 4,-8-3 15-4,-4-1-13 3,-3-2 12-5,-5-6-16 5,-6-4 13-1,1-4-11 0,-5-2 5-1,4-1 0 0,0 1-3 1,7 0 8 0,7 4-15 0,4-1 22-2,4 0-16 3,-2-1 11-2,7 0-13-1,-1 3 6 2,4 2-2 0,5 13 1 0,1 4 1-2,3 4-6 4,2 7 12-4,-1 3-9 3,6 7 17-4,-2 1-20 3,2 0 13 0,1 0-11 0,-3 0 4-2,1 0-2 2,0 6-1 1,-5 30 6-2,-2 21 4 2,-3 18-1-4,-6 5 24 4,-1 2-23-2,-1-6 19-1,-2-5-11 2,0-8-8 0,5-8-7 0,1-17 0-2,8-9-4 4,3-16-34-4,5-8 8 4,0-5-88-6,0-21-63 4,0-25-285 0</inkml:trace>
    </iact:actionData>
  </iact:action>
  <iact:action type="add" startTime="249575">
    <iact:property name="dataType"/>
    <iact:actionData xml:id="d108">
      <inkml:trace xmlns:inkml="http://www.w3.org/2003/InkML" xml:id="stk108" contextRef="#ctx1" brushRef="#br2">23652 10536 739 0,'0'0'151'63,"0"0"-142"-62,0 0 63-1,0 0 15 0,0 0-10 0,0 0-50 1,66 18 67-1,-30 0-52 0,4 2-3 3,-2 1-21 3,0-3-8 1,4 0-10 3,2-2-18-3,4-3-23-2,2-6-69 3,-1-7-109 0,-9 0-150 0</inkml:trace>
    </iact:actionData>
  </iact:action>
  <iact:action type="add" startTime="250376">
    <iact:property name="dataType"/>
    <iact:actionData xml:id="d109">
      <inkml:trace xmlns:inkml="http://www.w3.org/2003/InkML" xml:id="stk109" contextRef="#ctx1" brushRef="#br2">23523 9097 1024 0,'0'0'85'8,"0"0"-57"0,0 0 75-1,0 0-33 0,0 0-13 2,0 0-29-2,-86-30-23-1,86 37 5 2,0 29-10 0,13 16 5 0,3 12 16-2,-4 5-21 2,-7 6 8 0,-2 0-6 0,-3-5 5-2,0-7-10 3,0-13 17-2,0-15-20 4,0-11 9-8,0-13-6 5,0-7-29 0,7-4-18 0,14 0-8-1,9-18-19 0,10-13 8 2,4-8-8-1,1-2 14-2,-5 8-22 1,-4 6 32 1,-6 13-14 1,-8 14 44-4,-5 0 11 3,-8 13 12 0,-9 20 38 1,0 8 30-3,0 8-6 3,-20-3-17-3,-12-4 35 4,-5-9-33-6,-4-6 14 4,-4-8-18 0,-2-11-21 0,0-8-13-1,0 0-9 0,2-11-9 2,7-16-60-2,7-7-24 0,15-5-52 0,10 3-51 1,6 3-238 0</inkml:trace>
    </iact:actionData>
  </iact:action>
  <iact:action type="add" startTime="250883">
    <iact:property name="dataType"/>
    <iact:actionData xml:id="d110">
      <inkml:trace xmlns:inkml="http://www.w3.org/2003/InkML" xml:id="stk110" contextRef="#ctx1" brushRef="#br2">23830 9478 792 0,'0'0'76'1,"0"0"-62"2,0 0 43 4,0 0-7 0,0 0-10 0,134 44-38 0,-92-44 0 2,1 0-4-1,-5-3-35-3,-6-12 2 6,-3-6-40-5,-7-7 4 3,-8-1-26-5,-7-4 18 5,-7-2 5-1,0 5 45 0,-12 0 16-2,-16 5 13 1,0 9 14 3,3 3 26-3,1 13 79-1,3 0-32 2,3 10 21 0,-3 21-27-1,5 11 13 0,-4 10-9 1,6 6-2 0,2 1-12 1,5-2-31-4,6-6 3 6,1-4-34-6,1-7 12 5,22-5-19-6,13-5-4 4,6-4 8 1,6-9-13-2,6-12 3 1,6-5-6-2,2-2 6 4,-3-26-37-4,-2-8 41 0,-7-5-49 2,-7-9 28 0,-13 1-37 0,-6-6 16-2,-16 0 4 3,-8-1 13-2,0 3 17 1,-7 4 8-2,-14 7 0 5,-1 11 1-6,0 8 34 5,5 10-23-6,8 5 44 4,1 6-32 0,3 2 19-1,3 0-35 0,2 0-5 0,-2 0-6 3,2 0-9-4,-3 7 12 0,3-1-31 3,0-1 19-1,0-5-12 0,0 0 22-2,0 0-1 1,0 0 3 2,0 0 12-1,0 0-9-2,0 0 23 4,0 0-26-4,0 0 9 2,0 0-9-2,0-3-1 2,0-10-28 0,0-5 4 0,0-2-3-1,7-2 28 1,-1-5 6 0,-2-3 0-1,-4-2 17-1,0-12-11 2,0-5 27 0,0-10-36 0,0-3 12-2,-8 0-3 2,-2 5-5 0,-1 11 6 0,3 5-8-2,-3 11 27 4,6 8-27-4,0 7 31 3,1 3-21-4,1 6 16 2,-1 3-22 2,4 3 10-2,-1-2 1 1,1 2-16-1,0 0 1 2,0 0 1-2,0 0-12-2,0 2 15 4,0 26-21-1,0 17 22 0,0 19-11-2,8 16 2 2,6 13 0 0,2 7 4 0,4 1-3-2,-1-2-1 4,2-8 8-4,2-4 0 2,3-12-2-1,5-8-12 0,-1-10 5 1,5-9 0 0,-5-9-10-1,2-11-21 0,-4-9 4 4,-10-9-40-6,-3-8-16 1,-7-2-76 3,-5-21-73-2,-3-20-124 1</inkml:trace>
    </iact:actionData>
  </iact:action>
  <iact:action type="add" startTime="251936">
    <iact:property name="dataType"/>
    <iact:actionData xml:id="d111">
      <inkml:trace xmlns:inkml="http://www.w3.org/2003/InkML" xml:id="stk111" contextRef="#ctx1" brushRef="#br2">24175 9107 893 0,'0'0'26'2,"0"0"11"-2,0 0 34 0,0 0 27 6,0 0-72 3,0 0 63-4,159 21-35 3,-81-21-25-1,9-15-1 2,-4-4-21-4,2-1-14 5,-8-4-35-4,-9 4-34 3,-10-6-128-3,-15 3-71 1</inkml:trace>
    </iact:actionData>
  </iact:action>
  <iact:action type="add" startTime="252178">
    <iact:property name="dataType"/>
    <iact:actionData xml:id="d112">
      <inkml:trace xmlns:inkml="http://www.w3.org/2003/InkML" xml:id="stk112" contextRef="#ctx1" brushRef="#br2">24704 9096 884 0,'0'0'142'5,"0"0"-137"3,0 0 30-1,0 0 85 1,0 0-39 1,0 0-49-2,154-27-2-1,-95 3-30 1,-1-1-6 1,2-5-58 0,-11-1-67-2,-11-1-52 2,-17 2-82 0,-17 6-373 1</inkml:trace>
    </iact:actionData>
  </iact:action>
  <iact:action type="add" startTime="252393">
    <iact:property name="dataType"/>
    <iact:actionData xml:id="d113">
      <inkml:trace xmlns:inkml="http://www.w3.org/2003/InkML" xml:id="stk113" contextRef="#ctx1" brushRef="#br2">24878 8826 742 0,'0'0'127'2,"0"0"-32"-2,0 0 45 0,-77 122-6 0,71-69-68 0,6 6-5 0,0 4-41 6,0 1 13 0,17-5-24 3,0 3 3-2,2-2-10 2,-1-3-2-4,1-1-9 5,-2-7-53-4,0-8-33 2,-2-10-92-2,-1-15-88 3,-6-16-232-1</inkml:trace>
    </iact:actionData>
  </iact:action>
  <iact:action type="add" startTime="252570">
    <iact:property name="dataType"/>
    <iact:actionData xml:id="d114">
      <inkml:trace xmlns:inkml="http://www.w3.org/2003/InkML" xml:id="stk114" contextRef="#ctx1" brushRef="#br2">25025 9308 466 0,'0'0'363'1,"0"0"-327"-1,0 0 57 4,0 0 37 41,0 0-78-44,0 0-31-1,75-13-15 0,-34 1 10 0,5-4-16 0,-2-5-18 5,-7-3-52 3,-6-3-3 0,-15 1-29 0,-11 2 7-2,-5 2 84 4,-3 1 11-4,-18 9 58 0,-4 4 1 1,0 6 17 1,2 2-17 0,-1 2 43-2,-1 26-45 3,2 7-19-1,1 10 27 1,5 4-26-4,9 3 2 4,8-6-35-2,0-3 12 1,0-4-16-2,14-8-4 2,6-3-7 0,11-12-14 0,6-8-14 0,7-8-44-2,5 0-8 4,-1-26-32-4,-2-7 56 0,-6 4-42 2,-4 8 28 0,-14 14 31 0,-5 7 48-2,-6 2 22 3,-3 27 11-2,-4 12 38 2,-4 10-25-4,0 2 7 5,0-1-41-4,0-8 20 2,-1-10-30-2,-5-14 11 2,5-9-13 0,-2-11 8-1,-1 0 31 1,3-16 10-1,-6-21-30 3,5-19-9-4,2-18 42 0,0-9-41 2,10-4 14 0,20 8-25 0,8 10 17-2,7 14-15 2,8 11-2 0,6 6 0 1,-5 10-5-4,-5 8-1 5,-12 8 6-4,-7 9-19 2,-5 3-71-2,-7 0-71 2,2 8-67 1</inkml:trace>
    </iact:actionData>
  </iact:action>
  <iact:action type="add" startTime="254976">
    <iact:property name="dataType"/>
    <iact:actionData xml:id="d115">
      <inkml:trace xmlns:inkml="http://www.w3.org/2003/InkML" xml:id="stk115" contextRef="#ctx1" brushRef="#br2">20033 5582 581 0,'0'0'22'8,"0"0"-3"-2,0 0 0 3,0 0 33-3,0 0 0 5,0 0-34-8,0 0 21 5,-17 36 7 0,1-29 28 1,-5 2-15-3,-7 1-16 2,-1-5-2 1,-5 0-36-2,-4 0 36-1,1-5-38 2,-6 0 29 0,0 0-21 0,-1 0 1-3,0-17-10 4,8-7 2 0,7-7-2-2,5-8 11-1,9-11-13 4,7-5 5-4,8-1-16 4,0 1 21-6,13 6-22 4,18 5 4 0,9 6 3 0,8 5-13-1,5 5-6 0,5 7 23 3,6 5-30-4,1 8-3 0,1 4-9 2,2 4 20 0,0 0-30 0,-8 15 11-2,-10 13 7 2,-14 8 31 0,-14 5 3 0,-15 4 2-2,-7 4 17 5,0 2 9-6,-23 3 35 6,-15 0 3-8,-11 2-11 5,-11-2-28 0,-2-5 6 0,-3-5-8-1,1-8-7 0,3-9 16 2,9-10-26-2,3-9 5-1,9-8-6 2,10 0 2 0,6-8-8 0,8-12-17-2,8 1-35 2,8-1-20 0,0-1-119 0,1 0-205-1</inkml:trace>
    </iact:actionData>
  </iact:action>
  <iact:action type="add" startTime="255991">
    <iact:property name="dataType"/>
    <iact:actionData xml:id="d116">
      <inkml:trace xmlns:inkml="http://www.w3.org/2003/InkML" xml:id="stk116" contextRef="#ctx1" brushRef="#br2">20109 4180 562 0,'0'0'321'5,"0"0"-315"3,0 0 48-2,0 0 41 2,0 0-13 0,0 0-14 1,-20-41-41-5,20 41 16 6,0 0-26-3,0 0 18 1,0 11-30-3,0 21 8 3,0 15 3 0,7 17 39 1,2 16-35-2,-1 2 0-1,2 5-4 5,2 0-10-5,7-1-12 0,2-1-10 2,3-8-9 0,-4-11-54 0,-3-14-36-2,-6-15-48 2,-5-15 19 0,-6-14-45 0,0-8-105-3</inkml:trace>
    </iact:actionData>
  </iact:action>
  <iact:action type="add" startTime="256331">
    <iact:property name="dataType"/>
    <iact:actionData xml:id="d117">
      <inkml:trace xmlns:inkml="http://www.w3.org/2003/InkML" xml:id="stk117" contextRef="#ctx1" brushRef="#br2">20065 4085 494 0,'0'0'44'2,"0"0"0"-2,0 0 68 0,0 0-65 0,0 0-21 0,134-67-12 1,-94 93 8 4,4 14 10 5,-2 9-6-3,-2 8 10 1,-7 0-35-2,-8 1 31 2,-10-4-26-1,-11-7 16 1,-4-6 12 0,0-2-14-1,-23-7 15 2,-6-3 5-2,-12-9 0-2,-4-7-36 4,-8-5 7-1,-6-8-11 0,1 0-19-2,1 0-51 2,9-5-42 0,14-7-56 0,11 4-158 0</inkml:trace>
    </iact:actionData>
  </iact:action>
  <iact:action type="add" startTime="256648">
    <iact:property name="dataType"/>
    <iact:actionData xml:id="d118">
      <inkml:trace xmlns:inkml="http://www.w3.org/2003/InkML" xml:id="stk118" contextRef="#ctx1" brushRef="#br2">20467 4645 831 0,'0'0'48'8,"0"0"-35"0,0 0 51-3,0 0 35 3,0 0-41 0,0 0-5 0,141 72-33 0,-104-72-12-1,-3 0-8 2,-3 0-4-2,-3-2 0-1,-3-13-49 2,-6-6 20-1,-2-5-30 1,-9-1 22-1,-6-8 18 1,-2 2 7-1,-5 1 8 2,-15 4-5-4,-4 9 13 6,2 8 18-6,-1 11 42 5,-1 0-29-4,-2 7 11 1,-1 21 10 1,-2 11 5 0,5 10-5 0,4 3 3-2,6-1-6 4,7-1-17-4,7-2 2 0,0-7-23 2,0-3 6 0,17-7-14 0,4-7-6-2,6-9-10 2,7-7-31 0,9-8-12 1,2-4-61-4,4-28-26 5,-1-15 0-4,-4-10 2 3,-6-6 19-4,-9 6 48 3,-6 8 74 0,-6 14 4 0,-2 14 93 0,-7 13-11-2,-2 7-13 4,-2 1-18-4,6 5 7 0,2 25-22 3,6 14 20-2,1 5-29 1,1 6-11-2,-8-5-12 2,-4-9-8 0,-6-11 3 1,1-13 1-4,-3-10 15 5,0-7 6-5,0 0 33 3,0-9-26-1,-5-21 7 1,-6-14-36 0,6-8 6 0,5-7-9-1,0 0-6 0,5 5-22 2,27 5-23-2,10 3-29-1,9 8-57 2,1 7 21 0,-2 2-163 0,-1 4-245-2</inkml:trace>
    </iact:actionData>
  </iact:action>
  <iact:action type="add" startTime="257329">
    <iact:property name="dataType"/>
    <iact:actionData xml:id="d119">
      <inkml:trace xmlns:inkml="http://www.w3.org/2003/InkML" xml:id="stk119" contextRef="#ctx1" brushRef="#br2">21619 3924 827 0,'0'0'112'1,"0"0"-97"0,0 0 102 0,0 0-1-1,0 0-63 5,0 0-26 3,-105-14-22 0,105 63-5-1,4 22 11 1,17 19 8-1,4 23 25 2,2 13-31-4,2 11 14 4,-1 0-21-2,-4-4 17 1,-4-12-23-1,-3-13-7 1,-6-15-26 0,-7-21-6 0,-4-23-16-1,0-19-4 0,0-19-66 2,-17-11 11-2,-17-31-48-1,-8-26-242 2</inkml:trace>
    </iact:actionData>
  </iact:action>
  <iact:action type="add" startTime="257558">
    <iact:property name="dataType"/>
    <iact:actionData xml:id="d120">
      <inkml:trace xmlns:inkml="http://www.w3.org/2003/InkML" xml:id="stk120" contextRef="#ctx1" brushRef="#br2">21342 4660 745 0,'0'0'102'0,"0"0"3"0,0 0 23 43,0 0-58-42,0 0-17-1,0 0 0 0,123-28-23 0,-62 28-29 0,0 0 0 6,8 0-2 3,0 0-11-3,1 0 9 1,-3 0-30 1,-10-8 10-1,-7-4-6 2,-10-3 27-4,-8-3-9 4,-6-3-6-2,-4-3-29 2,-5-3-6-2,-8-1 37 1,-4 1-5 0,-5 1 17-1,0 5 6-1,-6 4-1 2,-13 4 3 0,-2 11 22 0,0 2 24 0,0 0-16-2,-5 25-1 4,1 16-19-4,-1 11 39 0,2 7-21 2,4 0 20 0,5 0-29 0,10-10-5-2,5-2-14 2,0-11-4 0,9-6-1 2,11-10-14-6,4-6 14 5,5-12-21-2,7-2 7 1,5-19-21-2,11-18-6 2,-3-9-35 0,-2-3 21 0,-8 5 1-1,-4 5 15 0,-6 6 38 3,0 7 1-4,-4 5 7 0,-5 6-6 2,3 4 15 0,-7 5-16 0,-3 3 14-3,2 3-13 5,-3 0 0-3,-2 0-2 2,-2 0-12-5,-4 0 7 5,-1 0-19-1,-2 0 12 0,-1 0-10-2,0 0 7 1,0 0-9 2,0 0-9-1,-13-6-30 0,-7 2 17-2,1 4 47 4,-3 0 4-4,1 0 39 0,-1 10-17 2,1 12 37 0,0 8-29 0,2 13 24-2,1 5 13 3,7 1-17-2,7-4 16 2,4-5-57-4,0-8 0 5,19-9-7-4,10-11-12 2,11-12-2-2,10 0 3 2,14-22-6 0,2-23-33 0,2-11-12-1,-2-11-24 0,-6-8 39 3,-12-7-31-4,-15-5 66 0,-16-3 6 2,-13-3 17 0,-4 3 17 0,0 5 27-2,-4 13-9 3,-8 17 13-2,6 20 27 2,-1 16-25-5,3 9-2 6,4 8-24-4,-3 2-6 3,3 0-31-4,0 13-3 4,0 30 5-1,4 22-3 0,16 17 5 0,3 8-1-2,2 10-8 4,3 1 6-4,-2-3 0 0,4-14-1 2,-1-12-8 0,-1-14-33 0,-6-5-8-2,-2-11-13 3,-5-10-101-2,-11-11-186 2,-4-18 236-4</inkml:trace>
    </iact:actionData>
  </iact:action>
  <iact:action type="add" startTime="258561">
    <iact:property name="dataType"/>
    <iact:actionData xml:id="d121">
      <inkml:trace xmlns:inkml="http://www.w3.org/2003/InkML" xml:id="stk121" contextRef="#ctx1" brushRef="#br2">22479 4297 927 0,'0'0'110'8,"0"0"-60"-2,0 0 72 4,0 0-60-6,0 0-18 4,0 0-29 0,159-71 52 1,-70 53-56-4,12 5 12 3,1 8-22 0,-1 0-2 1,-13 4 0-2,-14 1-23-1,-18 0-4 4,-17 0-1-4,-11 0-14 0,-9 0-31 3,-13 0-22-1,-6 0-56 0,0 0-78-2</inkml:trace>
    </iact:actionData>
  </iact:action>
  <iact:action type="add" startTime="260748">
    <iact:property name="dataType"/>
    <iact:actionData xml:id="d122">
      <inkml:trace xmlns:inkml="http://www.w3.org/2003/InkML" xml:id="stk122" contextRef="#ctx1" brushRef="#br2">20284 5727 415 0,'0'0'77'8,"0"0"0"0,0 0 42 0,0 0-20-2,0 0-43 3,0 0-27-2,0 0 11 3,-110 40-11-7,61-21 9 6,-10-5-25-1,-3 0 28 0,1-9-28-2,8-5 12 2,13 0 11 0,11-23 55 0,10-1-91-1,9-6-2 0,6-4 0 2,4-7-9-3,0-5 3 0,29-6-30 4,11 3 0-3,13 0 7 1,8 8 16-2,1 8-24 3,1 10 30-2,-5 13 5 2,-9 10-14-4,-9 0 8 3,-7 20 4 0,-12 14 6 0,-6 7 2-2,-11 6 9 2,-4 3 0 0,-4 2 7 0,-28-1 5 0,-9-4 16-2,-12-2-8 4,-10-9-12-4,-4-4 25 0,-2-9-34 2,4-13 17 0,10-10-27 0,11 0 18-2,10-21-9 3,11-14-3-2,10-10-6 3,8-8-3-6,5-6 2 4,5-5-34 1,30 2 13-1,8 8-36-3,5 9 25 3,1 15 3 1,-1 20 21-2,-2 10-9 1,-6 7 6-2,-1 32 3 5,-9 15 9-6,-9 5 16 2,-7-2-2 0,-10 2 18 2,-4-6-16-2,0-6 4-1,-7-6-17 3,-8-8-3-2,1-7-16 3,-1-5-47-6,-2-3-29 3,4-8-119 2</inkml:trace>
    </iact:actionData>
  </iact:action>
  <iact:action type="add" startTime="261965">
    <iact:property name="dataType"/>
    <iact:actionData xml:id="d123">
      <inkml:trace xmlns:inkml="http://www.w3.org/2003/InkML" xml:id="stk123" contextRef="#ctx1" brushRef="#br2">22164 8524 546 0,'0'0'195'7,"0"0"-194"0,0 0 19 1,0 0 43-2,0 0 0 4,0 0-36-5,-31-47 17 2,22 37 7 2,-1 0 3-1,-5-4 7-2,-3 0-2 2,-4-7-28 0,-5-3 8 0,-4-9-14 0,-5-4-1-2,-6-11 2 3,-9-9-22-2,-3-10 13 0,-7-8-16 0,-2-9 1 1,2-3 6 0,3-4-8-2,0-1 0 3,1-1 1-2,0-8-6 4,1-1 15-8,0 4-15 5,2 6 11 0,2 8-2 0,3 8-1-2,1 3-5 2,2 5 2 1,-1 6 0-2,6 3-1 2,-1 0 3-3,2 1-7 3,7 0 12-3,-2 1-6 0,6 3 2 3,5 2-5-2,-1 4 4 1,1 6-4-2,3-1 2 3,1 8 0-2,0 5-4 4,5 7 10-7,7 10-10 3,4 5 10 1,-1 3 6 0,4 2-12-2,1 1 6 1,0 2-6 2,-3 0 0-1,3 0-2-1,0 0 3-1,-1 0-8 4,1 0 14-4,0 0-10 0,-3 0 9 2,3 0-11 1,0 0 10-1,-1 0-10-2,1 13 0 3,0 17-2-2,0 20 4 3,0 14 6-6,5 13 5 4,11 7-3 0,1 1 7 0,1 0-10-2,-1-4 0 2,-3-1 0 0,1-5-2 0,-2-4 3 0,-1-8-2-2,-1-12-1 5,2-10 13-6,-4-11-15 1,-1-6 8 2,-1-9-12 0,-2-10-11 0,-1-3-14-2,-2-2-46 3,3 0-45-2,0-17-66 3,-1-20-151-6</inkml:trace>
    </iact:actionData>
  </iact:action>
  <iact:action type="add" startTime="262762">
    <iact:property name="dataType"/>
    <iact:actionData xml:id="d124">
      <inkml:trace xmlns:inkml="http://www.w3.org/2003/InkML" xml:id="stk124" contextRef="#ctx1" brushRef="#br2">20626 6400 554 0,'0'0'198'8,"0"0"-190"-4,0 0 37 4,0 0 51-2,0 0-15 2,0 0-42 0,0-3-21-1,0 2 5 1,0-2-6-1,0 3 35 2,0 0-35-2,0 0 32-2,0 0-35 4,0 0 19-1,0-1-27 0,4-1 10-2,0 0-5 3,0-2-9-3,5 2 10 4,-2-2-12-6,0 1 2 5,-2-3 11-1,2 2-15-1,-3 3 7 0,-4-2-4 0,4 3-1 2,-4 0 0-2,0 0 11 2,0 0-11-3,0 0 14 3,0 0-11-3,0 0 15 1,0 0-16 1,5 0 1 0,-1 0 3 0,5 0-6-2,7 0 0 3,7 0 0-2,3 0 3 3,6 0 3-5,7 6-5 2,2 9 8 1,8 6-4 0,3 3-2-2,6 5-6 2,6 0 4 1,1 2-1-2,-3 0 0 1,2-1 8-2,-7-6-17 6,-9-5 19-8,-9-1-14 3,-8-8 10 0,-7 0-11 1,-12-7 6 1,-3-1-2-4,-5 1-2 5,-1-3 3-5,-3 0-4 6,0 0 9-7,0 0-5 4,0 0 9 0,0 0-17 0,0 0 8-1,0 0-3 0,0 0-11 1,0 0-2-1,0 1-10 2,0-1-35-4,0 0 18 5,0 3-46-4,0-2-14 1,-10 3-117 1,-8-3-287 0</inkml:trace>
    </iact:actionData>
  </iact:action>
  <iact:action type="add" startTime="269562">
    <iact:property name="dataType"/>
    <iact:actionData xml:id="d125">
      <inkml:trace xmlns:inkml="http://www.w3.org/2003/InkML" xml:id="stk125" contextRef="#ctx1" brushRef="#br2">1842 1701 697 0,'0'0'36'7,"0"0"-33"0,0 0 66 1,0 0 25-1,0 0-11-1,0 0-44 3,0 0-14-2,0 3-10 0,0-1-10 1,0-2 12 0,0 3-14 0,0-3 2 0,0 0 7-2,0 0-19 2,7 0 15 1,6 0-8-2,-1 5 0 1,8-4 1-2,-4 1 0 3,1-2 12-2,6 0-18-1,-1 0 11 2,2 0 1 0,5 0-2-1,3-8-8 0,1-5 6 5,3-2-6-7,1-3 3 8,-1-2-6-12,-3-1 4 9,-1 3 4-5,-4 5-11 3,-5 3 16-2,-6 5-14 2,-3 2 5 1,1 3-4-4,-3 0-6 5,5 0 8-5,0 3 2 7,-6 4-5-9,1-1 0 5,-1 0 14 0,-1 0 7 0,2-1-13-1,1 0 2 0,2 0 0 3,6 1-3-4,-2-3 2 4,2-1 1-6,4 2-4 4,-2-3 10 0,-2-1-12 0,0 0 14-2,-1 0-21 2,-4 0 15 0,-1 0-5 0,-7 0 0 0,-2-1 0-2,-2 1-2 2,0 0 2-2,-1 0-5 2,2 0 9 0,2 0-8 0,10 0 8-1,-1 0-7 0,8 0 6 3,1 0 0-4,4 0-3 4,1 1 1-6,1 6-6 4,-1-1 13 0,-4 2-12-2,-2-3 15 2,-3 3-22 0,-2 0 12 1,-2-4-1-2,2-1 0 1,3-3 1-1,2 0 4 1,7 0-3-3,-2 0-1 3,7-7 6 0,-7-2-6 0,-1 1 5 0,-6 4-12-2,-2 3 4 4,-5 1-2-4,-3 0 0 4,1 0-5-6,-1 0 8 4,3 0 1 0,6 0 5-2,0 0 5 2,4 0-12 0,6 0 7 0,5-7-5 0,-2-2 0 0,7 0 0-2,-5 1-4 4,-3 0 11-6,2 3-15 4,-2 2 16 0,-1-1-10 0,-2 4 10-1,1-3-16 0,-6 3 8 3,-5 0-1-4,4 0 0 0,-3-1 1 2,-5 0-4 0,8-2 13 0,-4 1-14 0,1 2 14-1,3 0-17 0,1 0 13 2,-2 0-9-2,3 0 4 2,2 0-1-4,1 0-3 5,3 0 6-4,5 0-12 0,-1 0 20 2,0 0-8 0,8 0 0 1,2 0-4-4,-2 0 1 5,5-2-3-4,-5 1 4 0,-3 1 0 2,4 0-3 0,-4 0 8 0,-2 0-9 0,-5 1 13-1,-6 7-14 0,-4 0 12 4,-4-2-13-8,0 1 6 6,0-4 0-2,1 0-2 4,-1 0 5-8,0-1-10 4,1 0 14 2,3 1-2-1,-2-3 0 0,1 3-3-2,1-3-1 3,1 1-2-2,-1-1 0 3,1 0 1-6,-1 3-8 4,-1-3 18 0,-1 4-17 0,-2-4 19-1,1 1-24 0,2 0 15 2,1-1-8-2,0 0 2 1,1 2 3-2,3-2-3 5,-2 3 7-6,1-3-12 1,-1 2 16 2,-3 1-11 0,5-1 10 0,-7-1-10-2,-2 1 3 4,2 1-1-4,-5-1-2 4,1-1 3-6,4-1-2 4,-2 2 9-1,2-2-11 2,4 0 14-2,0 3-20 0,1-2 16 2,0 1-7-2,2 0 1 2,-3 0 0-4,-2-2-3 5,2 0 7-4,-5 0-11 0,-4 0 14 2,-3 0-8 0,-2 0 8 0,-3 0-12-2,-3 0 5 4,0 0-1-4,2 0-1 5,1 0 0-8,0 0-3 5,12 0 10 0,2 0-4 0,5 0 5-2,6 0-12 2,8 0 16 1,-1-12-10-2,1-1 2 1,-2 3 0-2,-6-1-2 3,-4 4 7-2,-1 4-10-1,-7-2 14 2,6 5-10 0,-2-1 5 0,0 1-12-2,3 0 7 4,-1 0-1-4,4 0 0 4,1 0 0-6,3 0-4 4,3 0 8 0,2-2-1-2,1-3 4 2,-1 2-12 0,5 1 9 1,-4-1-6-2,-1-2 2 2,0 4 0-4,-4-3-5 5,-2 2 10-4,-5 0-13 0,-6 1 16 2,1 1-14 0,-6-3 14 0,1 3-11-2,0 0 3 4,-1 0-2-4,2-2 1 4,3 1 1-6,-1 1-6 4,2-2 14 0,5 0-10 0,-1 2 9-1,5-3-12 0,-1 3 10 2,3 0-10-2,-5-3 5 1,1 3 0-2,-6 0-4 3,4 0 10-3,-1 0-15 2,0 0 18-1,-2 0-10 1,1-3 8 1,3 1-12-4,0-4 5 5,0 2-1-4,-2 1 0 4,5-2 2-6,-1 4-6 4,0-3 10 0,-3 0-9 0,0 0 15-1,-6 4-21 0,2-2 16 2,-5 2-11-4,-4 0 5 5,4 0-1-4,-4 0 1 2,1 0 0 0,-1 0-5-2,5 0 14 2,0 0-16 0,2 0 17 0,2 0-14-2,0 0 4 4,-1 0 0-4,-1 0-1 4,-2 0 1-6,0 0-6 4,-2 0 14 0,-5 0-12 0,-3 0 14-1,6 0-20 0,-6 0 7 3,1 0 1-3,1 0-4 1,-1 0 6-3,3 0-7 3,-1 0 12 0,7 0-8-2,1 0 6 2,0 0 2 0,2 0 1 0,3 0-12-2,-2 0 6 4,0 0-1-4,-4 0-1 0,-2 0 2 2,2 0-7 0,-5 0 17 0,5 0-15-2,1 2 15 3,3-2-20-2,4 0 15 3,-1 0-10-4,1 0 5 2,-1 0 0-2,1 0-4 2,-2 0 12 0,-2-2-16-2,-1 2 17 3,-2-2-14-2,-3 1 13 1,2 1-14-2,-2 0 6 4,2 0 0-4,2 0 0 0,0 0 1 2,4 0-10 0,-2-2 19 0,0 2-15-2,3-3 15 2,-3 3-16 0,-2 0 11 1,5 0-9-2,-6 0 4 0,1 0 0 0,2 0-4 1,3 0 8 0,-3 0-12-2,2 0 17 2,1 0-12 0,1 0 9 0,3 0-10-2,-3 0 4 5,0 0 0-6,-1 0-4 6,-5 0 9-8,-2 0-17 6,-3 0 27-2,-3 0-19 2,2 0 8-3,-1 0-8 1,0 0 6 4,0 0-4-6,4 0 2 1,2 0 0 2,1 0-1 0,2 0 5 0,0 0-12-2,-2 0 16 2,1 3-9 0,-3 0 3 1,2-3-4-4,2 4 2 5,3-1 0-4,-3-2-1 5,0 1 3-8,4 0-10 5,-2-2 17 0,-2 0-15-2,-1 0 17 3,-1 0-19-2,2 0 14 2,-3 0-6-2,0 0 0 0,-4 0 1 0,-2 0-7 1,-4 0 10 0,-4 0-15-2,-4 0-11 2,1 0-65 0,-5 0-110-1,-10 0-213 1</inkml:trace>
    </iact:actionData>
  </iact:action>
  <iact:action type="add" startTime="272966">
    <iact:property name="dataType"/>
    <iact:actionData xml:id="d126">
      <inkml:trace xmlns:inkml="http://www.w3.org/2003/InkML" xml:id="stk126" contextRef="#ctx1" brushRef="#br2">1513 465 420 0,'0'0'66'10,"0"0"-45"-4,0 0 81-1,0 0-1 3,0 0-19 0,0 0-21-2,0 0 34 2,0-6-28 0,0 6 9 0,0 0-29 1,0 0 11-4,0 0-16 6,0 0-15-5,0 0-5 3,0 0-22-5,0 0 4 5,0 0 4-2,0 0-16 1,0 14-2-1,0 16 9 0,20 18 2 3,9 24 2-3,2 15 0 1,3 22 1-2,-11 10-7 2,-2 7 12 0,-9 7-14-2,1 3 11 2,-6-7 1 0,-3-8-3 0,1-16-3-2,2-13 6 5,-1-16-6-6,5-14 2 5,-3-15 2-6,7-13-10 4,-2-12 15 0,-3-10-18 0,-4-6 14-1,-1-4-12 0,-4-2-25 2,-1 0-15-2,0 0-58-2,0-18-30 4,0-20 3-1,0-17-352 0</inkml:trace>
    </iact:actionData>
  </iact:action>
  <iact:action type="add" startTime="273546">
    <iact:property name="dataType"/>
    <iact:actionData xml:id="d127">
      <inkml:trace xmlns:inkml="http://www.w3.org/2003/InkML" xml:id="stk127" contextRef="#ctx1" brushRef="#br2">1599 571 655 0,'0'0'76'6,"0"0"-65"1,0 0 82-1,0 0 5 4,0 0-30-6,0 0-27 4,0-1-13 0,0 1-10 0,0 0-15 0,0 0 5-2,0 0-3 3,0 0-3-1,11 0 8 0,6 0-9-2,8-3 2 4,2 2-1-5,15-1 2 4,1-3 2-4,-2 2-10 4,5-1 11-1,-3 1-3 0,-2-2 2-1,3 2-9 0,1 0 8 3,4-2-10-4,4 0 5 0,-1 1 0 2,5-3-4 0,1 5 8 0,2-3-7-2,0 2 6 3,1-1-5-2,0 3 13 1,1-4-15-2,2 2 4 6,-2-2 0-8,6 0-3 2,-3-3 8 2,4 1-12 0,3-1 16 0,-3-2-13 0,2 4 11-1,2-2-13 0,3 3 14 3,8 1-13-4,-2 0 5 0,0 3 0 2,3-4-3 0,0 3 6 0,-4 1-10-2,5-4 14 3,-2 0-8-2,-2-1 6 2,-6-2-8-4,-3 1 3 6,-2-1-2-6,-6 3-3 1,0 1 10 2,0 3-12 0,3-2 16 0,-3 3-11 0,0 0 8-1,-5 0-9 0,5 0 4 3,5 0-1-6,6 0 0 4,5 0 1 0,1-7-5 0,6-2 8 0,-6-1-11-2,-5 1 15 3,4-1-12-2,-3 2 8 2,3 2-8-4,0 3 4 5,-5-2 0-4,-1 0-1 1,-2 0 3 0,-5 0-8 1,8-1 13 0,-5-1-10-2,2-1 10 4,0 2-12-4,-1 2 8 5,-3 1-6-8,0 3 3 5,5 0 0 0,3 0-4 0,3-3 12-1,-2 3-16 0,2-1 20 2,-7-3-18-2,-4 0 13 2,-2 1-13-4,-2-2 6 5,0 3 0-4,-4 1-1 0,-5-1 1 2,-5 2-7 0,-5 0 14 0,-2 0-9 0,1 0 9-1,0 0-12 0,-1 0 6 4,5 0-2-6,1 0 0 1,2 0 1 2,5 0-2 0,0 0 4 0,2 0-7-2,-2 0 12 3,-1 0-9-2,-2 0 11 2,-5 0-15-4,8 0 6 5,-4 0 0-4,7 0 0 0,2 2-6 2,3 1 1 0,0 0 10 0,-1 2-6 0,-3 1 9 0,-1 0-16-2,1-1 8 4,0 1-2-4,4 1 0 0,0-4 0 2,0 2 0 0,4-3 4 0,0-1-10-2,-5 2 16 2,-2-3-16 0,-2 2 17 0,-2 0-18-2,-2-2 8 4,1 3-4-4,0 2 4 3,-5-2-6-4,-2 0 0 3,-1 1 14 0,-1-1-11-2,-2 0 7 3,1-3-6-2,1 0 2 3,-2 0-1-4,-1 2 1 0,2 1 0 2,-2-1-5 0,3 1 4-2,-1-2-4 2,0 3 9 1,-3-1-12-2,-6 2-6 2,2-3 15-4,-4-2-12 6,-3 0 1-6,-5 0 10 3,-6 3-5-2,-6-1-2 2,-5 0 16 0,-2-2-14-2,-5 0 12 4,-4 0-12-4,3 1 6 4,-3-1 0-6,1 2-3 4,6 1 3 0,3-3-4 0,5 0 7 0,-3 0-12-2,8 0 17 4,-4 0-13-3,-2 0 10 1,-3 0-9-3,1 0 4 5,-5 0-1-4,-2 0 0 3,-4 0-1-3,2 2-2 0,-3-1 8 3,0 1 1-2,0-2-1 1,0 0 17-1,0 0-15 3,0 0 26-4,0 3-18 0,0-3 1 2,0 0-3 0,0 0-8 0,0 0 9-2,0 5-8 3,0 3 1-2,0 7-3 2,0 6 5-4,-4 9-2 4,-3 2 6-2,1 1-8-1,-1 1-1 2,3 2 1 0,-3 0 2 0,3 2 8 0,0 0-11 0,0-1 14-2,-2 2-12 4,2-3 4-4,4-5-9 0,-3 4 2 2,3 0 0 0,0 3 4 0,0 3-6-2,0 0 3 3,0 0 2-2,0-2 0 2,0 1-9-4,0-1 4 4,0-5 0-2,0 2-1-1,0-1 6 2,0-1-14 0,0 0 18 0,0-1-9 0,0 0 8 0,0-4-16-2,0-1 16 4,0-4-15-6,0-5 7 4,0-6-1 0,0-6-1-1,0-5 4 2,0 0-8-4,0-2 14 4,0 0-2-1,0 0-4 0,0 0-1-2,0 0 0 2,0 0 0 0,0 0-1-3,0 0 3 4,0 0-11-1,0 0 16 0,0 0-8 0,0 0 8 0,0 0-16-2,0 0 8 3,0 0-1-3,0 0-2 1,0 0-2 1,0 0 5 0,0 0 0 0,0 3-1-2,-21-2 7 2,-12 3-12 0,-22 0 4 0,-20 4-14-2,-34-2-36 4,-32 2-18-4,-37 2-86 0,-31 6-235 2</inkml:trace>
    </iact:actionData>
  </iact:action>
  <iact:action type="add" startTime="284967">
    <iact:property name="dataType"/>
    <iact:actionData xml:id="d128">
      <inkml:trace xmlns:inkml="http://www.w3.org/2003/InkML" xml:id="stk128" contextRef="#ctx1" brushRef="#br2">26245 7425 214 0,'0'0'0'7,"0"0"0"1,-24 113 0-2,20-77-1 3,4 0-5-2,0 0-13 3,0 0-33-6,0-3-53 4</inkml:trace>
    </iact:actionData>
  </iact:action>
  <iact:action type="add" startTime="288867">
    <iact:property name="dataType"/>
    <iact:actionData xml:id="d129">
      <inkml:trace xmlns:inkml="http://www.w3.org/2003/InkML" xml:id="stk129" contextRef="#ctx1" brushRef="#br3">19662 4583 336 0,'0'0'291'7,"0"0"-276"2,0 0 61-4,0 0 8 4,0 0 5-3,0 0-24 4,-5-46-4-5,3 40-46 3,2 5 31 0,-3-2-9 0,3 3-6 0,0 0-3-2,-1 0-27 3,-2 0 13-2,-1 0-9-1,-1 0 29 2,-11 7-26-1,-2 7 1 2,-5 9-2-3,-5 7-5 2,3 4 7-1,5 4 3 2,0 9 2-3,8 6-11 4,4 7 26-4,5 3-21 2,3-8 13-2,0-6-16 2,4-7-10 0,14-6-2 0,3-8-1 0,1-6 2-2,5-5-53 4,3-10-9-4,1-7-78 0,1 0-30 2,-4-11-160 0</inkml:trace>
    </iact:actionData>
  </iact:action>
  <iact:action type="add" startTime="289288">
    <iact:property name="dataType"/>
    <iact:actionData xml:id="d130">
      <inkml:trace xmlns:inkml="http://www.w3.org/2003/InkML" xml:id="stk130" contextRef="#ctx1" brushRef="#br3">19896 4586 664 0,'0'0'24'5,"0"0"-19"3,0 0 16-2,0 0 30 2,0 0-16 0,0 0-18 1,0-2 18-4,0 2 7 4,0 0 30-2,0 0-11 1,0-1-1-2,0 1-29 2,0 0 0 0,0-3-12 0,0 3-1 0,0 0 2-2,0 0-16 4,0 0 12-4,0 0-13 0,0 0 26 2,0 0-27 0,0 0 22 0,0 0-20-1,0 0 8 1,0 0-6 0,0 0 0 1,0 0-1-5,0 0 3 5,0-1-3-1,0 1 1-1,0 0-6-1,0 0 10 2,0 0-18 1,0 0 9-2,0 0-1 1,0 0 0-1,0 0 3 2,0 0-9-3,0 0 16 1,0 0-4 0,0-3-2 1,0 3-5 0,0 0 5-2,0 0-4 3,0 0 0-2,0 0 0 2,0 0-7-3,0 0 14 4,0 0-12-4,0 0 12 1,0 0-3 0,0 0-1 1,0 0 9 0,0 0-11 0,0 0-1-1,0 0 1 0,0 0 7 2,0 0-16-2,0 0 19-1,0 0-22 2,0 4 19 0,-6 10-17-1,2 7 11 0,-3 4-2 1,2 1 0-1,1 5 1 3,-1 3-10-6,3 4 18 8,2 6-13-6,0 0 15 4,0-3-13-7,0-2 5 5,4-4-6 0,12-9 0 0,8-8-3-1,1-5 3 0,2-6-9 3,5-7-1-4,3 0-9 0,1-4 17 2,3-20-20 0,-6-4 19 1,-8-3-10-4,-6-5 13 4,-11-2 1-1,-8-1 2 1,0 1 0-4,-8 1 5 3,-18 6 2-1,1 4-1 1,-4 8 21-2,1 6-19 2,6 6 13 0,0 4-21 0,0 3 0-1,1 0-4 0,-1 0-13 4,4 14 3-6,-1 6-41 1,2 10-17 2,0 9-49 0,5 5-141 0,8-2-232-2</inkml:trace>
    </iact:actionData>
  </iact:action>
  <iact:action type="add" startTime="290213">
    <iact:property name="dataType"/>
    <iact:actionData xml:id="d131">
      <inkml:trace xmlns:inkml="http://www.w3.org/2003/InkML" xml:id="stk131" contextRef="#ctx1" brushRef="#br3">20430 4936 757 0,'0'0'154'2,"0"0"-99"-2,0 0 53 0,0 0 16 0,0 0-74 0,0 0-21 2,0 26-29 5,0-1 23 2,0 7-8-5,0-2-9 4,0 2-12 0,0 0-36 0,0 0 4-2,0-1-124 2,0-8-74 0,1-9-114 0</inkml:trace>
    </iact:actionData>
  </iact:action>
  <iact:action type="add" startTime="290435">
    <iact:property name="dataType"/>
    <iact:actionData xml:id="d132">
      <inkml:trace xmlns:inkml="http://www.w3.org/2003/InkML" xml:id="stk132" contextRef="#ctx1" brushRef="#br3">20665 4558 697 0,'0'0'221'8,"0"0"-201"-1,0 0 54-1,0 0 28 3,0 0-41-2,0 0-19-1,9 121 23 2,4-70-33 0,-1 3-10 0,6 1-18-2,-5-4-8 2,1-4-9 0,-2-5-52 1,3-6-26-4,-2-9-93 3,-2-12-74-1,1-10-325 2</inkml:trace>
    </iact:actionData>
  </iact:action>
  <iact:action type="add" startTime="290688">
    <iact:property name="dataType"/>
    <iact:actionData xml:id="d133">
      <inkml:trace xmlns:inkml="http://www.w3.org/2003/InkML" xml:id="stk133" contextRef="#ctx1" brushRef="#br3">20991 4445 781 0,'0'0'16'2,"0"0"43"-2,0 0 38 0,134 43-31 6,-74-1-13 1,-2 7-32 1,-7 5 23-1,-18 7-39 0,-16 5-5 2,-17 7-3-1,0 4-11-1,-24 1-37 0,-14-2-54 3,-11-4-48-4,-2-12-216-1</inkml:trace>
    </iact:actionData>
  </iact:action>
  <iact:action type="add" startTime="291214">
    <iact:property name="dataType"/>
    <iact:actionData xml:id="d134">
      <inkml:trace xmlns:inkml="http://www.w3.org/2003/InkML" xml:id="stk134" contextRef="#ctx1" brushRef="#br3">20218 5370 635 0,'0'0'153'8,"0"0"-141"-2,0 0 90 1,0 0 9 1,0 0-8 0,0 0-66-2,-10 0-2 4,10 0-12-4,0 0-4 4,0-2 4-6,0 0-15 4,0 0 19 0,0 0-25 0,0 2 14-2,0-1-4 2,14-4-2 0,7 2-4 0,5-5 0 1,14 1-2-3,9-4 1 4,3 1-5-4,1 2 10 0,4 1-10 2,5-1 9 0,12 0-16 0,9 0 9-2,3-2-4 3,3-2-1-2,1-1 3 2,2 4-3-4,2-3 9 3,6 3-15 0,1 2 22 0,-3-1-24-2,0 3 21 2,-4-3-20 0,3 3 10 0,-4-4 0 0,-3 1-1-2,-5 0 0 5,-5-3-9-6,1-1 20 1,0-1-21 2,1-3 17 0,2 1-12 0,-2 0 0-1,1-1 6 2,0 1-6-3,-4-3-9 5,-6-1 14-8,-4 1-9 8,-10 0 1-6,0 0 6 3,-4-4 1-2,-1 3 1 2,-6-4-6 0,-1-3 6 0,-5 1 1 1,-5-3 3-4,0-3 6 5,-2-2-16-4,-6-4 18 0,0-2-10 2,-4-7 8 0,-6-3-13 0,-2-2 11-2,-9-6-9 3,-1 1 2-2,-6-4 0 2,-1 4 3-4,0 3 3 3,0 3 10 0,-16 4-13 0,-1 5 16-2,1 3-19 2,-4 3 20 1,2 2-17-2,-1 1 10 1,-2 2-11-2,-4-1 2 5,-5 3-8-6,-5 3 13 1,-7 1-24 2,-8 3 20 0,-11 3-10 0,-12 6-9-2,-16 2 9 3,-8 7 0-2,-5 3-7 2,-5 0 5-4,-2 0 2 3,1 0-7 0,3 2 14 0,-1 4-8-2,-5-1 12 2,-6 0-7 0,-8 2 1 0,2 1 0 0,-1 2-4-2,2 6-7 5,0-1 5-6,-1 3 12 1,-5 1-19 2,2 0 13 0,3 2-3 0,5-3-14-2,5 3 15 3,5-1-2-2,5-1 0 3,3 5 3-6,-1-2 2 7,2 3-3-6,9 2 14 3,6 1-22-2,9 2 14 2,10 2-8 1,6 1 2-2,5 1 1 1,7-1 0-2,4 1 2 5,3 1-7-6,0 2 13 1,0-4-12 2,0 2 9 0,4 1-8 0,1 0 4-2,5-1-1 4,4 0-1-4,5 2 2 4,1 1 0-6,0 6 4 4,-4 5 0 0,1 2-3 0,-4 0 6-2,-3-1-1 2,1-1-9 0,-3 2 3 0,-2 1 0 1,-1 0-4-4,2 4 10 5,1-6-12-4,7 2 12 0,6-3 10 1,10-6-14 2,5-2 2-1,4-5-1-2,0-6-3 4,0 1 0-4,17-6-4 4,5-3 0-6,4-3 8 4,9-8-16 0,4-3 21 0,8-8-13-2,2 0 8 2,8 0 7 0,-2-6-11 0,-5-7-2 1,-6 0 1-4,-15 3 1 5,-8 3-7-4,-10 4-17 0,-9 1 13 1,-2 2-40 2,0 0-76-2,-6 5-42 0,-22 13-456 2</inkml:trace>
    </iact:actionData>
  </iact:action>
  <iact:action type="add" startTime="298706">
    <iact:property name="dataType"/>
    <iact:actionData xml:id="d135">
      <inkml:trace xmlns:inkml="http://www.w3.org/2003/InkML" xml:id="stk135" contextRef="#ctx1" brushRef="#br3">23742 7741 309 0,'0'0'204'8,"0"0"-168"-1,0 0 26-1,0 0 42 5,0 0-62-5,0 0 3 4,-40 8-25-6,27-3 11 4,-3 8-14 0,-5 0 21 0,-7 5-14-1,-5 8-8-1,-4 10 9 4,-10 4-24-3,-2 7 29 1,1 8-29-2,-5 6 15 3,-3 8-9-1,0 8-14-3,-3 6 5 3,-2 7 2 0,-1 3-9 0,-6-1 3-2,3-2-2 4,1 3 16-4,3 5-9 4,1-3 7-6,2 1-12 4,-1-1 0 0,3-5 2 0,-1 7 2-1,2-1-4 0,-3 6 5 2,-3-2 2-2,4 0-12 3,0-6 23-6,9-7-21 5,8-9 9-2,4-7-2-1,7-11-3 3,4-14 5-2,4-8-8 2,6-7-43-3,4-10-10 3,1-6-57-3,2-12-152 4</inkml:trace>
    </iact:actionData>
  </iact:action>
  <iact:action type="add" startTime="299554">
    <iact:property name="dataType"/>
    <iact:actionData xml:id="d136">
      <inkml:trace xmlns:inkml="http://www.w3.org/2003/InkML" xml:id="stk136" contextRef="#ctx1" brushRef="#br3">25580 6988 582 0,'0'0'40'8,"0"0"-17"0,0 0 35-2,-139 127 24 2,84-61-20 0,-10 23 0-2,-14 19-31 2,-20 18 18-1,-8 16 6 1,-12 3-38-1,-7 10 4 3,-5-2-20-4,1-8 19 6,11-12-14-9,14-18-10 4,19-22 4 2,25-18-16-2,17-18-26 0,25-22-107 1,15-20-48 1,4-15-413-3</inkml:trace>
    </iact:actionData>
  </iact:action>
  <iact:action type="add" startTime="300168">
    <iact:property name="dataType"/>
    <iact:actionData xml:id="d137">
      <inkml:trace xmlns:inkml="http://www.w3.org/2003/InkML" xml:id="stk137" contextRef="#ctx1" brushRef="#br3">28672 6449 166 0,'0'0'413'8,"0"0"-392"0,-119 49-18-1,43 5 115-1,-13 18-52 3,-16 15 8-2,-10 13-8 2,-13 11-26-3,-11 10 25 4,-3 11-49-5,0 6 29 5,7-3-37-4,15-7-2 4,22-14-6-5,14-6-7 3,19-8-37-1,6-3-88 0,4-11-15 3,1-14-111-3</inkml:trace>
    </iact:actionData>
  </iact:action>
  <iact:action type="add" startTime="300648">
    <iact:property name="dataType"/>
    <iact:actionData xml:id="d138">
      <inkml:trace xmlns:inkml="http://www.w3.org/2003/InkML" xml:id="stk138" contextRef="#ctx1" brushRef="#br3">30124 7167 706 0,'0'0'35'8,"0"0"-9"-1,0 0-26 2,0 0 57-3,-134 41 41 3,51 21-34-2,-24 28 36 3,-24 20-55-6,-26 15 16 4,-6 6-39 0,-4 2 3 1,7 1-4-1,9 3-12-3,10-2-9 4,7-1-41-2,11-4-14 1,6-4-67-2,18-3-48 2,8-19-158 0</inkml:trace>
    </iact:actionData>
  </iact:action>
  <iact:action type="add" startTime="301084">
    <iact:property name="dataType"/>
    <iact:actionData xml:id="d139">
      <inkml:trace xmlns:inkml="http://www.w3.org/2003/InkML" xml:id="stk139" contextRef="#ctx1" brushRef="#br3">30274 8892 1051 0,'0'0'0'8,"0"0"-14"-2,-170 38 4 2,86 19 10-1,-16 16 43 1,-13 18-19-2,-13 15 22 4,-15 20-29-3,-18 12 36 2,-11 9-43-3,-3 3 8 1,10-6-15 1,22-10-6 0,34-14-40-2,38-20-46 2,40-30-87 2,29-41-335-4</inkml:trace>
    </iact:actionData>
  </iact:action>
  <iact:action type="add" startTime="301520">
    <iact:property name="dataType"/>
    <iact:actionData xml:id="d140">
      <inkml:trace xmlns:inkml="http://www.w3.org/2003/InkML" xml:id="stk140" contextRef="#ctx1" brushRef="#br3">30927 10142 984 0,'0'0'68'6,"0"0"-68"2,-141 3 0-1,65 33 4-1,-15 23 51 2,-18 23 6 0,-16 24-26 1,-2 9-21-4,2 12 1 5,11 1-8-4,15 0-14 4,15-3-16-5,16-12-100 3,18-23-141 0</inkml:trace>
    </iact:actionData>
  </iact:action>
  <iact:action type="add" startTime="301895">
    <iact:property name="dataType"/>
    <iact:actionData xml:id="d141">
      <inkml:trace xmlns:inkml="http://www.w3.org/2003/InkML" xml:id="stk141" contextRef="#ctx1" brushRef="#br3">30590 12348 1100 0,'0'0'3'10,"-222"166"-3"-7,84-45-33 5,-4 11 33 0,-3 7 26 0,10 8 3-1,10 12-16 0,1 15-13 6,0 4-19-10,-6 7-32 3,-8-1-22 2,-5-12-61 0,-7-11-202 0</inkml:trace>
    </iact:actionData>
  </iact:action>
  <iact:action type="add" startTime="302556">
    <iact:property name="dataType"/>
    <iact:actionData xml:id="d142">
      <inkml:trace xmlns:inkml="http://www.w3.org/2003/InkML" xml:id="stk142" contextRef="#ctx1" brushRef="#br3">22763 11022 572 0,'0'0'50'6,"-165"145"-12"-1,52-35 34 3,-19 16 18 1,-9 16-4-1,-8 15-31-3,-2 10-22 4,5 4 19 0,7 4-42-1,18-9-7-3,22-9-3 5,19-9-47-4,19-16-15 2,20-19-93-2,10-27-81 2</inkml:trace>
    </iact:actionData>
  </iact:action>
  <iact:action type="add" startTime="302929">
    <iact:property name="dataType"/>
    <iact:actionData xml:id="d143">
      <inkml:trace xmlns:inkml="http://www.w3.org/2003/InkML" xml:id="stk143" contextRef="#ctx1" brushRef="#br3">23392 12294 637 0,'0'0'0'10,"0"0"12"-4,0 0-10 1,-141 66 40-1,87-4 9 2,-11 15-26 0,-14 18 6 0,-12 19-5 0,-17 19 2-1,-14 14 2 2,-9 17 1-2,-16 16 12 0,-6 9-38-1,-1 2 10 2,-1-1-15 1,6-12-12-4,11-11-42 4,16-15-16-1,17-22-32 0,23-24 31-3,17-26-21 4,17-28-62-2,16-24-234 3</inkml:trace>
    </iact:actionData>
  </iact:action>
  <iact:action type="add" startTime="303372">
    <iact:property name="dataType"/>
    <iact:actionData xml:id="d144">
      <inkml:trace xmlns:inkml="http://www.w3.org/2003/InkML" xml:id="stk144" contextRef="#ctx1" brushRef="#br3">24274 13141 810 0,'0'0'0'7,"-163"77"-4"1,65-8 4-2,-12 21 12 3,-11 21 25-2,-16 20 56 0,-7 11-47 1,-4 9 19-1,4-1-50 2,10 4-8-3,8-13-7 4,10-9-2-4,14-15 2 0,22-19-84 2,19-18-42 2,25-31-68-4,22-33-270 0</inkml:trace>
    </iact:actionData>
  </iact:action>
  <iact:action type="add" startTime="303724">
    <iact:property name="dataType"/>
    <iact:actionData xml:id="d145">
      <inkml:trace xmlns:inkml="http://www.w3.org/2003/InkML" xml:id="stk145" contextRef="#ctx1" brushRef="#br3">24919 13668 498 0,'0'0'461'8,"0"0"-461"1,-146 48-80-4,80-17 60 4,-16 11 20-3,-9 12 43 1,-7 18-7 1,-9 13 29-1,-5 12-39 1,-5 9-7-2,1 5-13 3,-5 4-12-2,7-1-18 5,8-9-64-9,21-16-28 9,29-23-149-8</inkml:trace>
    </iact:actionData>
  </iact:action>
  <iact:action type="add" startTime="304098">
    <iact:property name="dataType"/>
    <iact:actionData xml:id="d146">
      <inkml:trace xmlns:inkml="http://www.w3.org/2003/InkML" xml:id="stk146" contextRef="#ctx1" brushRef="#br3">25835 13827 845 0,'0'0'2'9,"-106"44"-2"-3,42-8-13 4,-9 13 13-6,-7 13 13 6,-14 11-8-3,-11 10-5 0,-9 6 4 1,1 5-15-1,5 2 11 2,8 4-6-2,15-8-62 1,16-16-28-1,20-15-45 3,26-30-87-5</inkml:trace>
    </iact:actionData>
  </iact:action>
  <iact:action type="add" startTime="304445">
    <iact:property name="dataType"/>
    <iact:actionData xml:id="d147">
      <inkml:trace xmlns:inkml="http://www.w3.org/2003/InkML" xml:id="stk147" contextRef="#ctx1" brushRef="#br3">26322 13951 739 0,'0'0'87'7,"-159"125"-82"-1,71-47 20 2,-2 1 5 0,1-4 13 0,8-2-18 0,13-2-12-2,11-4-13 4,18-2-13-6,12-8-11 3,14-11-84 1,13-18-111 0,0-18-189 0</inkml:trace>
    </iact:actionData>
  </iact:action>
  <iact:action type="add" startTime="304739">
    <iact:property name="dataType"/>
    <iact:actionData xml:id="d148">
      <inkml:trace xmlns:inkml="http://www.w3.org/2003/InkML" xml:id="stk148" contextRef="#ctx1" brushRef="#br3">27496 13639 573 0,'0'0'460'5,"-121"66"-460"3,35-6-25-2,-11 10 25 3,-10 7 5-1,-7 10 25 0,4 1-8-2,10 7-18 1,15 0-4 4,16 3-17-6,11 0-15 1,11 0 16 3,10-11-17-2,13-10-86 1,14-22-48-2,10-24-258 3</inkml:trace>
    </iact:actionData>
  </iact:action>
  <iact:action type="add" startTime="305022">
    <iact:property name="dataType"/>
    <iact:actionData xml:id="d149">
      <inkml:trace xmlns:inkml="http://www.w3.org/2003/InkML" xml:id="stk149" contextRef="#ctx1" brushRef="#br3">27073 14396 23 0,'0'0'974'3,"-212"133"-900"-3,105-50-48 3,13-1 8 5,15-7-13-1,18-9-21 1,21-14 11-1,16-8-11 1,20-8-43 1,4-8-50-3,17-10-70 2,20-18-156-1</inkml:trace>
    </iact:actionData>
  </iact:action>
  <iact:action type="add" startTime="305259">
    <iact:property name="dataType"/>
    <iact:actionData xml:id="d150">
      <inkml:trace xmlns:inkml="http://www.w3.org/2003/InkML" xml:id="stk150" contextRef="#ctx1" brushRef="#br3">27706 14820 1104 0,'0'0'0'3,"-98"111"-43"3,54-57 43 2,11-8 3-1,8-12-3 2,11-11-37-3,13-12-156 3,1-11-372-3</inkml:trace>
    </iact:actionData>
  </iact:action>
  <iact:action type="add" startTime="308418">
    <iact:property name="dataType"/>
    <iact:actionData xml:id="d151">
      <inkml:trace xmlns:inkml="http://www.w3.org/2003/InkML" xml:id="stk151" contextRef="#ctx1" brushRef="#br3">29807 6676 797 0,'0'0'6'8,"0"0"12"-1,0 0 3 1,0 0 73-2,0 0-37 4,0 0-9-3,0 0-16-2,0 0-6 3,-26 0 10 0,26 0-21 0,0 0 9 0,9 0-16-1,18 0 6 0,20-1 3 2,27-4 32-2,19 1-32 1,12 4 5 0,-3 0-20 4,-5 0 0-7,-12 0-4 1,-12 0-12 1,-8 0-5 2,0 0-64-1,-4 0-44-2,-3-16-26 3,-3-7-31-3,-9-6-231 8</inkml:trace>
    </iact:actionData>
  </iact:action>
  <iact:action type="add" startTime="308778">
    <iact:property name="dataType"/>
    <iact:actionData xml:id="d152">
      <inkml:trace xmlns:inkml="http://www.w3.org/2003/InkML" xml:id="stk152" contextRef="#ctx1" brushRef="#br3">30837 6326 587 0,'0'0'253'2,"0"0"-232"-2,0 0-17 0,0 0 51 1,0 0-11-1,0 0-44 0,-5 0-28 5,28 11 28 3,6 3 12 0,3 7-4-1,-3 4-5-1,-3 5 2 5,-5 6-10-6,-8 9 10 3,-12 8 0-1,-1 8 0 0,-4 5 1 1,-25 4 7-1,-11 2-10 2,-10-1 13-2,-7-1-11 2,-2-3 10-4,1-7-14 7,5-6-2-8,5-3-42 2,10-13-71 4,5-17-199-4</inkml:trace>
    </iact:actionData>
  </iact:action>
  <iact:action type="add" startTime="309276">
    <iact:property name="dataType"/>
    <iact:actionData xml:id="d153">
      <inkml:trace xmlns:inkml="http://www.w3.org/2003/InkML" xml:id="stk153" contextRef="#ctx1" brushRef="#br3">31580 6873 718 0,'0'0'62'6,"0"0"-59"0,0 0 77 1,0 0 10 1,0 0-70 0,-28-115 2-2,28 62-20 2,0-10 19 0,6-10-9 1,9-11 6-4,2-11-15 6,3-7 0-5,5-4-3 0,3 2 0 1,1 6 0 1,1 11 6 0,-3 17-7 0,-1 15 4 0,-5 16 22-1,-9 12-6 3,-4 13 29-6,-2 6-26 4,-6 6 10 0,0 2-10 0,0 0-12-1,3 0-10-1,5 12-16 3,11 27 16-1,10 15 12 1,5 20 20-4,1 6-22 6,-3 7-4-6,-3-5-3 5,-5-3-3-6,-3 2 0 4,-5 0-13 0,-5-4 3 0,-5-3-29-1,-6-3-12 0,0-9-57 3,-9-5 27-4,-15-10-51 0,-10-11-117 2</inkml:trace>
    </iact:actionData>
  </iact:action>
  <iact:action type="add" startTime="309695">
    <iact:property name="dataType"/>
    <iact:actionData xml:id="d154">
      <inkml:trace xmlns:inkml="http://www.w3.org/2003/InkML" xml:id="stk154" contextRef="#ctx1" brushRef="#br3">31663 6431 926 0,'0'0'57'1,"0"0"-45"38,0 0 53-38,0 0 64-1,0 0-82 0,0 0-47 1,-22-31-3 0,36 27-17 7,21-4-41 0,19-2-30-1,14 1-28-1,5 5-106 3,-9 3-322-2</inkml:trace>
    </iact:actionData>
  </iact:action>
  <iact:action type="add" startTime="311007">
    <iact:property name="dataType"/>
    <iact:actionData xml:id="d155">
      <inkml:trace xmlns:inkml="http://www.w3.org/2003/InkML" xml:id="stk155" contextRef="#ctx1" brushRef="#br3">32235 5690 697 0,'0'0'142'7,"0"0"-134"0,0 0 39 0,0 0 63 1,0 0-46 0,0 0-39 0,-5-9-18-1,5 9 2 0,0 0-3 3,0 0 7-7,0 0-12 6,0 0 16-1,0 0-10 0,0 0 4 0,0 0 5-2,0 0-13 3,0 0 4-2,0 0-3 2,0 0-1-4,0 0 6 4,0 0-13-2,0 0 5-1,0 0-1 1,0 0 8 1,0 0-5 0,0 0 19 0,0 0-19 0,0 0 17-2,0 0-17 4,0 0 0-4,0 0 4 0,0 0-11 2,0 0 4 0,0 0 0 1,0 0-1-4,0 0 8 3,0 0-12 0,0 0 13 1,0 0-3-4,0 0 0 5,0 0-7-4,0 0 4 0,0 0-2 2,0-1 3 0,0 1 0 0,0 0 0 0,0 0 6 0,0 0-15-2,0 0 20 4,0 0-14-4,0 0 0 0,0 0-3 2,0 0 3 0,0 0 4-1,0 0 0 0,0 0 3 2,0 0-1-2,0 0 0 3,0 0-7-6,0 0 7 6,0 0-10-3,0 0 9-1,0 0-6 2,0 0 1-1,0 0-2 2,0 0-4-1,0 0 12-1,0 0-4-1,0 0 8 4,0 0-7-6,0 0-1 4,0 0-4 0,0 0 2 1,0 0 0-2,0 0-5 0,0 0 12 1,0 0-20 0,0 0 26 1,0 0-20-5,0 0 7 5,0 0-1-2,0 0-10 1,0 5 10-1,0 13-2 0,0 8 3 1,0 7-1-1,0 8 6 2,0 3 6-2,0 7-9 3,0 6-4-6,0 4 9 4,4 0-4 0,6 0-3 0,-2 1 1 0,2 2-3-2,-2 1 5 3,2 6-3-2,2-1 6 1,3 2-2-2,2-3-1 4,4-5 2-4,2-10-5 2,1-7-5-1,0-8 3 0,-1-9-4 2,0-9 5-2,1-8-1 0,-4-8-7 0,1-5 18 3,4 0-20-4,10-10 2 0,5-23 9 2,5-14-4 0,0-12 2 0,-4-10 1-2,-5-9-9 3,-7-12 9-2,-5-5-1 2,-8-3-4-4,-3 0 12 4,-6 1-8-2,-7 4 6 1,0 5-7-2,0 6 3 2,0 15 0 0,-5 10 10 0,-2 8-5 0,1 11 11-2,1 4-15 5,1 9 15-8,3 7-14 5,-2 7 8 0,3 2-9 0,-1 4-1-1,1-1 12 0,0-2-12 2,-3 3 8-2,3 2-1 2,0 0 5-4,0 3-11 3,0 0 3 0,-1 0-4-2,1 3-5 1,0 21-7 2,0 14 12-1,0 13 3 0,0 7 7 0,0 5 3-2,5 0-1 4,3 10-14-4,6 0 8 0,-1 4-9 2,-1 3 3 0,1 3-5-1,-4 7-18 0,0 5-26 2,-4 3-30-2,-1-5-70 2,-4-14-123-4,0-26-370 4</inkml:trace>
    </iact:actionData>
  </iact:action>
  <iact:action type="add" startTime="312688">
    <iact:property name="dataType"/>
    <iact:actionData xml:id="d156">
      <inkml:trace xmlns:inkml="http://www.w3.org/2003/InkML" xml:id="stk156" contextRef="#ctx1" brushRef="#br3">33375 5618 445 0,'0'0'70'6,"0"0"-61"0,0 0 62 3,0 0 52-3,0 0-57 5,-21-101-17-8,14 90-10 5,-1 0 11 0,0 3-22 0,2 0 14 0,-2 5-9-2,1-2-19 4,0 2 18-3,-1 2-20 2,-2-2 8-5,2 3-18 4,-3 0 18 1,1 0-19-1,-5 0 2-2,-1 0-2 1,3 10 3 2,-4 3 0-4,2 0 2 6,0 7 12-5,-3 6-15 3,-2 3 31-2,1 8-11-1,1 3 2 3,-1 10-8-2,-2 13-7 1,4 8 13-2,2 9-8 3,7 1 28-2,8-5-36 3,0-5 28-6,0-5-33 4,11-4 14 0,10-8-12 0,8-5 8-2,8-10-12 2,10-4 1 0,7-6-7-2,11-2 12 4,8-5-12-4,5-2 6 4,-4-2-11-6,-9-2-61 4,-12-4 12 0,-12 2-105 0,-12-7-25 0,-12-4-212-2</inkml:trace>
    </iact:actionData>
  </iact:action>
  <iact:action type="add" startTime="314050">
    <iact:property name="dataType"/>
    <iact:actionData xml:id="d157">
      <inkml:trace xmlns:inkml="http://www.w3.org/2003/InkML" xml:id="stk157" contextRef="#ctx1" brushRef="#br3">31236 7364 628 0,'0'0'67'11,"0"0"-1"-5,0 0-42 2,0 0 63-3,0 0-16 3,0 0-24 0,-39-17-32 0,39 15-12-1,0 2-6-1,15 0 6 4,13 0 21-3,12 0-4 3,14 0 23-6,18-6-23 4,19-7-7-1,18-2-13 2,24 0-16-3,13 2-17 2,4 6-22 1,-4 1 23-4,-5-1-11 6,-6 1 34-6,-5-6 18 5,-11 3-5-4,-25 1-3 0,-29 2 7 2,-23 3-8 0,-24 1 0 0,-7-2-3-2,-11 4-5 3,0 0-52-2,0 0-82 2,-20 1-194-4</inkml:trace>
    </iact:actionData>
  </iact:action>
  <iact:action type="add" startTime="314744">
    <iact:property name="dataType"/>
    <iact:actionData xml:id="d158">
      <inkml:trace xmlns:inkml="http://www.w3.org/2003/InkML" xml:id="stk158" contextRef="#ctx1" brushRef="#br3">31061 8167 588 0,'0'0'107'4,"0"0"-78"3,0 0 84 1,0 0 12-1,-112 6-63 1,86 28-8-1,1 15-5 2,-5 9 20-3,5 8-25 3,5 1 12-2,8-6-31 1,8 1-11 0,4-6-9-3,0-4-10 3,12-3-44 0,16 1-44 0,9 0-59-2,6-4-49 5,1-8-86-5</inkml:trace>
    </iact:actionData>
  </iact:action>
  <iact:action type="add" startTime="314980">
    <iact:property name="dataType"/>
    <iact:actionData xml:id="d159">
      <inkml:trace xmlns:inkml="http://www.w3.org/2003/InkML" xml:id="stk159" contextRef="#ctx1" brushRef="#br3">31147 8892 540 0,'0'0'125'3,"0"0"-112"-3,0-115 21 29,0 56 40-28,11-9-47-1,10-12-26 0,6-6-2 5,0 0 9 4,0 0-2-3,1 10-4 0,-3 14 38 2,-4 12-7 1,-5 12 27-1,0 7-13-2,-7 10 9 2,-2 9-6 1,-3 6-10-1,-4 4 7-2,2 2-36 2,0 0 4-2,9 13-15 3,7 27-1-3,7 14 1 1,6 14 19 2,-5 9-12-1,-4 7-5 0,-5 1-4-2,-8-4-10 5,-4-1-13-6,-3-7-56 5,-2-8-48-6,0-5-79 4,-23-19-94 0</inkml:trace>
    </iact:actionData>
  </iact:action>
  <iact:action type="add" startTime="315304">
    <iact:property name="dataType"/>
    <iact:actionData xml:id="d160">
      <inkml:trace xmlns:inkml="http://www.w3.org/2003/InkML" xml:id="stk160" contextRef="#ctx1" brushRef="#br3">31211 8549 727 0,'0'0'95'36,"0"0"-80"-34,0 0 49-2,0 0 19 0,0 0-78 0,0 0-5 6,114-99-5 2,-65 88-1 0,1 5-22-2,-3 4 0 3,-6 2 11-2,-4 5 1 2,-6 23 2-4,-9 5-6 5,-5 6 20-5,-6 9 11 4,-6 1 30-3,-2 0-23 3,-3 0 5-2,0-7-12 1,0-10-9 0,0-11 0-2,0-12 3 4,0-9 6-4,0 0-10 3,0 0 24-4,4-23-9 3,4-9 23 0,5-11-32-2,2-4 12 3,2 1 6-2,2 7-24 2,2 1-1-4,4 4 10 4,2 4-20-1,2 4-20-1,-1 5-10 0,-2 8-23 1,-4 5 4-1,-5 8 12 1,-5 0 22-1,-3 0 25 0,-5 1 3 3,1 14 35-4,-2 6-1 2,1 4 28-2,3 2-13 2,-1-2 6 0,5-1-30-2,-1-5-2 3,5-5-8-2,4-4-16 2,2-4-1-4,5-6 6 5,5 0 5-4,-1 0-12 3,-2 0 0-3,-4-6-8 2,-4-5-6-1,-5-1-24 1,-5-1 0 0,-2 0 6-2,-4-5-13 4,-4 0 37-4,0-5-10 0,-9-1 14 2,-16 1 6 0,-6 5-2 2,2 4 5-3,1 8 11 2,6 4 9-5,-1 2 5 5,-1 6 35-4,-1 21-49 4,-4 12 41-2,0 11-8 1,6 3 0-2,6 1-26 2,10-1-2 0,7-4-21 0,0-4-4-1,13-2-1 0,13-2-56 3,7-10 2-4,9-10-77 0,9-19 24 2,7-2-87 0,0-28-151 0</inkml:trace>
    </iact:actionData>
  </iact:action>
  <iact:action type="add" startTime="316093">
    <iact:property name="dataType"/>
    <iact:actionData xml:id="d161">
      <inkml:trace xmlns:inkml="http://www.w3.org/2003/InkML" xml:id="stk161" contextRef="#ctx1" brushRef="#br3">32535 8531 707 0,'0'0'113'2,"0"0"-72"-2,0 0 111 0,0 0-30 0,-110 116-69 0,97-86-8 2,6-9-40 6,7-5 3 0,0-6-8-2,0-4-7 4,5-6-25-3,15 0-58 2,11-10-7-4,3-19 6 3,5-5-9 0,-3 3-6 0,-10 6 79-1,-6 9 27 1,-9 11 77-1,-7 5 46 1,-4 0-6 0,0 0 20-2,5 3-78 3,8 19 7-2,8 12-8 0,6 5-9 0,2 3-44 1,3 0-5 0,0-1-3-2,0-1-35 3,-3-5-78-2,-11-1-173 3,-7-5-269-6</inkml:trace>
    </iact:actionData>
  </iact:action>
  <iact:action type="add" startTime="316708">
    <iact:property name="dataType"/>
    <iact:actionData xml:id="d162">
      <inkml:trace xmlns:inkml="http://www.w3.org/2003/InkML" xml:id="stk162" contextRef="#ctx1" brushRef="#br3">31150 10019 586 0,'0'0'160'7,"0"0"-73"-3,0 0 47 5,0 0 1-2,0 0-56 3,0 0-21-6,-4-2-55 5,4 53 39-2,-3 23 13 1,3 11 6-1,0-4-48 0,3-3-4 1,15-15-9 0,5-14 0 0,5-18-1-1,2-10-20 3,10-20-1-4,9-1-31 0,3-36 24 3,5-23-29-2,-5-18 9 1,-7-11 4-2,-15-4 1 4,-10-3 17-4,-9 5 27 4,-10 7 2-6,-1 19-2 7,0 25 61-6,0 21-13 2,-1 12 22 0,-4 6-38 0,3 0-4 1,-2 27-20 1,2 23 0-1,2 23 45-2,0 7-43 4,0 5-1-4,13-3-2 0,9-3-14 2,4 2-41 0,0-4-56 0,5-8-79-2,-6-15-18 2,-5-20-34 0,-7-19 76 1,-5-15 143-5,3-5 16 6,-5-30 62-3,6-15 2 1,1-16 17-2,2-4-8 4,1 0-13-3,5 8-6 1,-2 12-7-1,5 11 6-1,-2 8-29 5,-3 11 20-5,-6 4-28-1,-5 11 40 3,-5 5-31-1,-3 0-1 1,4 0-24-2,4 13 5 4,5 12 43-3,-1 1-5 3,1 7-14-6,-1-7-28 4,1 0 25 0,-2-3-21 0,-3-8-10-2,-1-7-4 2,-2-5-8-1,-2-3-12 2,3 0-21-1,6-11 20-2,3-15 27 4,5-6-8-4,-4 5 22 0,-6 9-12 3,-3 8 11-2,-6 6 3 1,2 4 6-2,1 0-6 4,2 0 7-2,9 14-13 0,4 12 47-4,-1 5-52 4,2 4 24 0,-1-3-23 0,-1-4-6-2,-1-12-36 2,5-7-45 0,3-9-48 0,6-22-43 0,7-22-158-2</inkml:trace>
    </iact:actionData>
  </iact:action>
  <iact:action type="add" startTime="317510">
    <iact:property name="dataType"/>
    <iact:actionData xml:id="d163">
      <inkml:trace xmlns:inkml="http://www.w3.org/2003/InkML" xml:id="stk163" contextRef="#ctx1" brushRef="#br3">32584 9553 757 0,'0'0'160'2,"0"0"-37"-2,0 0 24 0,0 0-36 5,0 0-73 24,0 0-23-28,-33 124 1-1,33-26 12 0,1 7-22 6,21-3-3 2,0-6-6-2,3-11 14 4,1-11-19-4,-5-10 21 0,-4-11-20 2,-5-14 9 0,-3-10-4 0,-3-16-9-2,0-7-13 3,-2-6-11-2,0 0-13 3,0 0 9-6,1-18-49 4,3-13 3 1,-4-13-13-1,-1-3 47-2,-3-1-8 1,0 3 41 2,-20 4 12-2,-6 5 6 1,0 7 26-1,0 10 35 3,1 6 22-4,5 8-30 0,4 5 27 2,-5 0-22 0,-1 31-16 0,-4 18-24-2,-1 14 26 3,11 7 10-2,7 4-42 3,9-6 11-6,0-8-19 4,3-9-2 0,18-12-2 0,2-9-19-1,4-10-43 0,9-14-65 1,4-6-76 0,0-13-58 0</inkml:trace>
    </iact:actionData>
  </iact:action>
  <iact:action type="add" startTime="317949">
    <iact:property name="dataType"/>
    <iact:actionData xml:id="d164">
      <inkml:trace xmlns:inkml="http://www.w3.org/2003/InkML" xml:id="stk164" contextRef="#ctx1" brushRef="#br3">32826 10259 708 0,'0'0'211'1,"0"0"-172"38,0 0 91-38,0 0-56-1,0 0-42 0,0 0-18 0,33 66-14 6,-8-53-8 1,8-11-2 1,2-2-8-1,-1-2-57 2,1-22 3-2,-9-9-33-1,-7-3 3 1,-7 1 30 2,-11 3 68-1,-1 4 4-3,0 10 77 5,-17 8 40-4,2 6-16 5,1 4-24-7,-1 0-33 4,-2 13 23-1,2 14-47 1,-1 6 28-1,6 5-25 1,7 0-14 1,3 0-9-3,0-7-4 3,7-2 2-3,11-5-39 3,10-8 5-3,8-9-33 0,5-7-17 3,3 0-6-2,-2 0 26 1,-12 0 33-1,-8 0 20 2,-9 0 13-2,-6 10 18 2,-3 17 54-3,-4 6-3 6,0 5 3-7,0-1-44 5,0-7-8-8,0-9-20 6,0-13 0 1,0-6-13-2,0-2-33 2,0-8-6-4,15-24 18 7,11-17 25-8,9-14 17 2,4-4-14 4,4 6 12-2,1 9 28-1,-3 9 21-2,-1 17 2 5,-2 8-28-4,-5 10-28 5,2 8-2-8,-1 0-32 5,2 29-104 0,-8 11 8 0,-12 16-595-2</inkml:trace>
    </iact:actionData>
  </iact:action>
  <iact:action type="add" startTime="318898">
    <iact:property name="dataType"/>
    <iact:actionData xml:id="d165">
      <inkml:trace xmlns:inkml="http://www.w3.org/2003/InkML" xml:id="stk165" contextRef="#ctx1" brushRef="#br3">31249 12204 592 0,'0'0'46'6,"0"0"3"2,0 0 65-3,-49-98-46 4,29 74 11-2,2 2-29-1,-1 6 9 2,0 5 1 1,-4 7 1-1,-3 4-23-2,0 0-1 3,-9 25-10-3,1 19-22 5,-5 15 28-7,4 13-7 4,4 13 25 1,6 8-27-2,9 6 18-1,8 2-15 2,8-5-3 1,0-7 0-2,17-10-12 2,15-11-12-4,5-13 10 6,9-12-21-6,6-13-16 1,5-16-3 3,8-14-26-2,7-8-25 2,-5-30-73-3,-2-14-36 3,-13-13 9-2,-12-4-324 2</inkml:trace>
    </iact:actionData>
  </iact:action>
  <iact:action type="add" startTime="319238">
    <iact:property name="dataType"/>
    <iact:actionData xml:id="d166">
      <inkml:trace xmlns:inkml="http://www.w3.org/2003/InkML" xml:id="stk166" contextRef="#ctx1" brushRef="#br3">31541 12473 758 0,'0'0'149'0,"0"0"-66"0,0 0 60 0,0 0-64 2,-8 96 0 37,8-37-26-38,0-3-13-1,0-4-23 0,15-4-2 0,3-8-13 6,1-10 9 3,-2-9-22-5,-2-11 3 4,-1-5 1 0,1-5-41 0,6-12 8-1,4-24-25 0,3-19-11 3,-1-11-27-3,-3-4 3 2,-6 6 46-4,-6 12 39 4,-4 18 15-2,-3 19 22 0,-5 11 52 0,0 4-20 1,0 4 3 0,0 27-19-2,4 16 19 4,5 12-1-4,0 2-43 4,3-9 4-6,2-5-8 4,1-10-18 0,5-11-1 0,-2-10-37-2,2-13-73 2,8-3-3 0,0-26-23 0,5-21 18 1,-4-9 2-4,-3 0-67 4,-9 7 193-2,-8 12 49-1,-2 12 91 2,-5 11 20-1,0 9-7 1,-2 5-33-2,0 0-43 4,6 1-24-4,2 22-47 5,12 8 51-7,0 5-43 4,1 1-3 0,1-2-5 0,0 1-12 0,-2-2 1-2,-5-3 2 3,-10 1 2-2,-5-3-16 2,0-1 11-3,0-5-14 2,0-10-37-1,0-10-103-1,0-3-127 2,7-31-253 0</inkml:trace>
    </iact:actionData>
  </iact:action>
  <iact:action type="add" startTime="320320">
    <iact:property name="dataType"/>
    <iact:actionData xml:id="d167">
      <inkml:trace xmlns:inkml="http://www.w3.org/2003/InkML" xml:id="stk167" contextRef="#ctx1" brushRef="#br3">32517 12664 649 0,'0'0'296'11,"0"0"-261"-6,0 0 31 4,0 0 83-5,0 0-106 5,0 0-24-2,2-8-9 1,10 27-5-1,8 9 11 1,0 5 0 1,-3 6 12-3,0-2-24 1,-2 1 11 0,-3-6-10 1,1-9 4 0,-2-8-4-1,-3-9-10 0,2-6-3 1,5 0 7 0,10-30 1-1,7-12 3 3,1-11 12-4,-1-4-12 5,-7 0-6-8,-5 7-6 6,-2 7 5-2,-5 15-52 1,-5 12-2-2,-2 8-100 2,-2 8-32 0,-2 0-92-1,-2 24-122 2</inkml:trace>
    </iact:actionData>
  </iact:action>
  <iact:action type="add" startTime="320652">
    <iact:property name="dataType"/>
    <iact:actionData xml:id="d168">
      <inkml:trace xmlns:inkml="http://www.w3.org/2003/InkML" xml:id="stk168" contextRef="#ctx1" brushRef="#br3">32907 12700 651 0,'0'0'165'2,"0"0"-21"-2,0 0-7 0,0 0-28 0,0 0-57 0,0 0 13 0,53 41-59 43,-32-36-1-41,-1-3-4-2,5-2-2 0,3 0-44 0,-4-13-6 0,-7-9-20 4,-4 1-32 6,-9-2 43-5,-4-3-4 4,0 9 63-2,-14-1 2-1,-9 11 12 2,-1 7 29-1,-5 0 20 2,0 20-23-3,-3 18 9 3,1 9 17-3,6 9-17 4,7 2 17-5,7-1-27 3,11-7 2 0,0-4-36 0,12-10-4-1,13-10-10 0,7-11-13 2,5-15-22-2,6 0-86-1,3-28-74 2,-2-16-219 0</inkml:trace>
    </iact:actionData>
  </iact:action>
  <iact:action type="add" startTime="320985">
    <iact:property name="dataType"/>
    <iact:actionData xml:id="d169">
      <inkml:trace xmlns:inkml="http://www.w3.org/2003/InkML" xml:id="stk169" contextRef="#ctx1" brushRef="#br3">33404 12386 697 0,'0'0'322'2,"0"0"-285"-1,0 0 24-1,0 0 75 38,69 123-77-36,-37-56-45-2,0 7-8 0,-12 9 3 0,-9 6-15 6,-11 2 6 0,-19 9-216 2,-31-2 178 0,-13 2-142 1,-11-9-195-4</inkml:trace>
    </iact:actionData>
  </iact:action>
  <iact:action type="add" startTime="323336">
    <iact:property name="dataType"/>
    <iact:actionData xml:id="d170">
      <inkml:trace xmlns:inkml="http://www.w3.org/2003/InkML" xml:id="stk170" contextRef="#ctx1" brushRef="#br3">31707 4465 844 0,'0'0'53'8,"0"0"-15"-3,0 0 21 3,0 0 41 0,0 0-40 0,0 0-24 0,0 0-31-2,-11-23-1 4,11 23-3-4,0 0 5 0,0 0-9 2,0 0 11 0,0 0-9 0,0 0 11-2,0 8-18 3,0 10 10-2,0 4-2 3,0 5 7-6,0 1-7 5,6 3 0-2,3 0 11 1,4-1-11 0,-1 1 4 1,5-7-8-1,1-1-13-2,-2-7 1 2,5-4-8-2,3-4-9 4,2-8-24-4,6 0 9 0,1-2 42 2,3-17-11 0,-7-8-1 0,-6-1 5-2,-7-7 9 3,-11-3-2-2,-5-3 5 2,0 0-1-4,-4 2 2 5,-20 5-7-4,-5 6 19 2,-4 10-12-2,-3 10 2 2,-5 8-4 0,-8 0 4 0,1 12 4 0,-2 17-3-2,2 8 6 4,8 3 0-4,2 5-5 0,8 6 7 2,8 8-11 0,7 6 21 0,10 5-20-2,5 0 11 2,5-4-11 0,22-9 5 1,11-9-6-4,10-12 0 4,10-13-10-2,14-11-18 1,12-12 26-1,2 0-16 0,-9-21 12 1,-12-11-5 0,-16-6 10 0,-16-7-12-2,-12-4 11 5,-14-5-4-6,-7-7 12 1,-9 0 20 2,-27 4-16 0,-5 8 20 0,-7 10-25-2,-5 11 12 2,-6 10-6 0,0 13-10 1,-1 5 26-4,-1 10-22 4,4 26 0-2,3 16 1 1,3 11 16-2,11 10-22 2,11 1 17 0,12-4-14 0,16-10 5 0,1-11-8-1,10-7-1 2,21-10-5-3,11-9 4 0,9-13-4 2,10-10-26 0,8 0 24 0,4-28 4-2,-4-13-1 4,-8-6 5-4,-19-10-5 4,-13-10 5-6,-18-4 0 5,-11-2 18-2,0 4-15 1,-25 12 11-2,-4 13-13 2,-6 17 22 0,2 10-23 0,0 15 0 0,-3 2-4-2,-5 8-30 5,-8 25-19-6,-2 21-50 1,-3 3-102 2,-5-1-353 0</inkml:trace>
    </iact:actionData>
  </iact:action>
  <iact:action type="add" startTime="330344">
    <iact:property name="dataType"/>
    <iact:actionData xml:id="d171">
      <inkml:trace xmlns:inkml="http://www.w3.org/2003/InkML" xml:id="stk171" contextRef="#ctx1" brushRef="#br3">5636 1748 763 0,'0'0'81'8,"0"0"-69"0,0 0-9 0,0 0 34-2,0 0 8 4,0 0-5-5,0 0-24 4,0 0 4-3,-5 0-16 2,5 0 8 0,0 0-11-1,0 0 0 1,0 0 7-2,0 0-5 4,0 0-2-3,0 0 0-2,0 0 24 3,0 0-23 0,0 0 8 0,0 0-8-2,0-6 4 2,5-5 1 0,3-8 2 1,7 0-9-4,-5 0-3 6,1 5 2-6,-3 6 1 5,-4 1-2-6,-2 5 10 4,0-2-5 0,-2 4 1 0,5 0-4-1,-5 0 5 0,0 0-6 3,0 0 1-4,0 0-6 0,4 0 5 2,7 6-7 0,3 7 8 0,5 5 5-2,2-2 16 2,-2-2-16 0,-2 0 2 1,-1-7-6-2,-3-3 0 2,2 0-2-3,-3-4 2 2,1 0-3-2,-1 0 4 2,4 0 6 0,-3 0-3 0,4 0-1-1,2-4 0 0,6-5-4 3,-1-4 1-4,-1 0-1 3,-1 2 0-4,2 0 5 3,-3 2-9 0,-5 2 11-2,1 4-10 2,-6 3 3 0,1 0 0 1,1 0-11-4,-2 0-3 5,3 11 12-4,1 4 4 4,8-1 0-6,-2 0 7 4,4 0-8 0,0-6 8 0,3-2-18-1,1-6 5 0,9 0 4 3,4 0 5-4,6-8-4 0,5-12-1 2,-4-1-10 0,0 1 5 0,-3-1 7-2,-4 6-6 2,-8 2 8 0,-5 3-8 0,-9 7 1-2,-4 1 2 4,0 2-1-4,4 0-2 2,-4 0 4-2,12 7 2 2,-6 9 27 0,-3 0-20 0,2-2 15-1,-2 1-22 0,-2-2 12 2,6 1-13-2,0-7 3-1,8-1-8 2,10-4 2 0,7-2 2 0,10 0 1-2,7-12 2 2,3-6 10 0,-3-6-20 0,-3 3 8-2,-5 7-1 5,-6 5 0-6,-10 7 4 4,-5 2-15-4,-7 0 22 3,-1 0-8 0,-3 15 2 0,0 1 19-1,-2 2-20 0,1 0 17 2,1 2-10-2,0-4 2-1,6 0-5 3,-2-4-8-2,9-4 2 0,6-6 9 0,3-2-11 2,7 0 5-2,3-10-5 4,8-10 0-8,7-4-5 8,-6-1 3-6,-5 4 0 6,-13 5 0-8,-12 6 4 6,-14 3-2-2,-11 7 3 0,-8-3-6 1,-3 3 7-2,0 0-8 4,1 0 3-3,8 0 1-1,7 0-4 1,8 0 14 2,13-3-14-1,12-5 8-2,7 1-6 2,13-5 7 0,8 1-5 1,4 0 0-4,-3 3 0 5,-5 3-5-4,-8 1 10 3,-8 4-13-4,-6-3 18 3,-10 3-15 0,-5 0 10 1,-7-1-4-2,-5-1 2-1,-2 2-3 4,1 0 0-4,5 0 0 0,1 0 2 2,4 0 4 2,-1 0 4-4,1-2-4 1,-5 2 2 0,-3 0-2 2,-2 0-9-1,-6 0 3-3,2-2-8 5,-9 0-15-4,-3 1-45 1,-7 1-58 0,0 0-81 0,-24-5-20 2</inkml:trace>
    </iact:actionData>
  </iact:action>
  <iact:action type="add" startTime="332310">
    <iact:property name="dataType"/>
    <iact:actionData xml:id="d172">
      <inkml:trace xmlns:inkml="http://www.w3.org/2003/InkML" xml:id="stk172" contextRef="#ctx1" brushRef="#br3">1985 1744 808 0,'0'0'43'10,"0"0"-40"-5,0 0 9 2,0 0 23 0,0 0-28 1,0 0 4-2,-8-2-8 2,8 8 14 0,11 4-6 0,5 1 12 1,-1 0 6-4,2 0-5 5,-5-2 3-4,9-2-8 0,-1 0 3 2,4-1-13 0,5-5 15 0,7-1-23-2,9 0 19 3,4-1-14-1,8-20 6 1,7-7-8-4,-3-3-4 4,-5 3 0-2,-6 4 2 1,-10 10-5-2,-4 8 11 2,-7 6-9 0,3 0 1 0,-3 12-1-1,0 9 1 0,0 1 1 3,2-1 12-4,-5 0-8 0,1 0 18 2,1-3-11 0,-3-2 14 0,8-3-23-2,3-4 8 2,1-3 2 0,8-6-13 0,3 0 1-2,9-2 1 3,8-17-4-2,8-8 1 1,0-1-3-2,1-2 0 2,-5 0-4 0,-8 3 13 0,-5 7-10-1,-7 2 7 0,-10 10-2 3,-13 8 0-4,-7 0 4 0,2 0-10 2,0 11 17 0,2 10-1 0,9 1-4-2,-3 5 15 2,7-3-17 0,-3 1 0 1,4-5-4-4,8-2 0 4,6-7-2-2,3-6 10 1,14-5-9-2,1 0 3 2,1 0 3 0,2-11 3 0,-1-12-8-1,1 0 0 0,-7-1-5 4,0 2 2-6,-9 1-1 1,-3 7-1 2,-12 3 10 0,-13 5-10 0,-3 6 13-2,-9 0-16 2,-3 0 1 0,-2 0 7 0,4 4-8-2,2 9 8 2,4-3-4 0,8 4 13 0,7-6-13-2,16-2 12 2,10-6-8 0,14 0 2 0,10-14-3-1,4-10 1 0,3-3-14 3,-3 4 7-4,-10-1-3 0,-12 7 4 2,-19 1 12 0,-11 6-9 0,-15 7 9-2,-15 0-8 2,-1 3 5 0,-7 0-6 0,0 0 4-3,0 0-1 5,0 0 0-4,0 0 4 3,0 0 4-4,0 0-7 3,0 0 2 1,0 0 2-2,0 0-10 1,2 0-4-2,2 0 7 4,3 0 1-4,1 0 1 1,2 0 0 0,1 0 10 2,-3 0-16-2,5 0 13 0,-2 0-12 1,-3 0 8-1,0 0-6 3,-4 0 1-5,-4 0 2 3,0 0 0-1,0 0 2 2,0 0-4-4,0 0 13 3,0 0-8 0,0 0-1 0,0 0-1 0,0 0-1-2,0 0 0 5,0 0-4-6,0 0-16 1,0 0-16 2,0 0-47 0,0 0-21 0,2 6-41-2,-2 6-102 3,0 2-206-2</inkml:trace>
    </iact:actionData>
  </iact:action>
  <iact:action type="add" startTime="336631">
    <iact:property name="dataType"/>
    <iact:actionData xml:id="d173">
      <inkml:trace xmlns:inkml="http://www.w3.org/2003/InkML" xml:id="stk173" contextRef="#ctx1" brushRef="#br3">15342 1622 678 0,'0'0'157'7,"0"0"-155"-1,0 0 3 3,0 0 49-3,0 0 37 5,0 0-28-8,0 0-39 5,-7 17 21 1,7-17-35-1,0 0 21-2,0 0-27 2,0 4-4 0,0-4-9 0,0 0 8-1,0 1-20 0,0 5 14 0,11-1 3 2,4 0 7-3,3 0-7 2,2-2 8 0,0 1-12 0,4-2 17-2,0 2-10 3,-2-2 4-2,3-2 3 4,1 1-6-7,-1-1 1 3,0 0-3 1,-1 0 5 1,1 0-6-3,2 0 9 2,2 0-12 0,0 0 7-1,-2-5-1 0,-2 1 4 0,-4 0 1 1,-2 1-5 0,-2 1 4-2,2-3-2 2,-2 4-1 0,1 1 1 1,0-2 1-4,0 2-6 5,1 0 2-4,1 0 1 4,2 0-2-6,-2 0 3 4,4 0-2 0,1-2-14 0,0 1 13-2,2-1 4 2,1 2-4 1,1 0 5-2,-1 0-4 2,-5 0 1-4,-1 0 0 3,-1 0-2 0,-2 0 3-2,-3 2-5 1,-2-1 8 2,1-1-3-2,4 0 2 0,-1 2-6 3,6-2 2-4,3 0 1 4,4 0-3-6,3 0 3 4,1 0-2 0,-3 0 2 0,-5 0 8-2,1 0-5 2,-2-2-5 1,0 2 8-2,1-1-11 0,-1-1 5 0,-4-1 0 1,3 1-3 0,-1 1 8-2,-1 1-10 2,3-1 12 0,5-3-3 0,5 4-4-2,-2 0 6 4,6 0-6-4,-2 0 0 4,5 0-2-6,-6 0 5 4,-4 0-5 0,-1 0 12 0,-3 0-11-2,3 0 4 2,4 0-6 1,0 0-2-2,1-4 5 0,-1 1 0 0,-3 2 3 1,0-1-9 0,2 0 12-2,-5 2-10 2,5 0 11 0,-5-5-14 0,5 5 18-2,-2-3-20 4,0 0 16-4,1-2-7 4,1 3 0-6,1 1 4 4,2-1-11 0,0 0 14 0,1 1-8-1,0-1 2 0,-2 0-2 3,3 2 4-4,0-3-5 0,1 1 2 2,1-3-4 0,5 2 2 0,3-3 4-2,3-1-4 2,-1 2 7 0,1-1-2 0,-7 4 5-2,-4 2-8 4,-4 0 3-4,-5 0-3 4,1 0 0-6,-3 0 1 4,1 0-10 0,-3 0 21 0,-2 0-15-2,1 0 6 2,-2 0-6 1,5 0-6-2,-5 0 8 0,2 0 0 0,-8 0 1 1,4 0-4 0,-7 0 6-2,-1 0-5 1,-1 0 6 2,-1 0-6-1,1 0 6-2,1 0-8 4,-3 0-9-4,4 0-1 4,1 0 7-6,3 0-1 4,-1 0 8 0,4 0 2 0,2 0-12-1,1 0 21 0,3 0-19 3,2 0 9-4,1 0 0 0,3 5-1 2,0-2 7 0,1 2-12 0,3-2 13-2,5 1-20 2,3-3 20 1,5 1-14-2,0-2 11-1,3 0-6 4,0 0 2-4,-2 0 0 3,-1 0 0-4,-3 0-1 3,-3 3-5 0,-3-3 12 0,-3 3-4-1,0 2 1 0,-1-4 4 2,-2 5-7-2,5-4-4-1,2-1 4 2,4 1 0 0,4 0-3 0,-5-2 2-2,2 0-4 2,-7 0 10 0,-2 0-13 0,1 0 11-2,-2 0-3 4,1 0 0-4,4-2-2 5,-1-1 1-8,4 1 0 5,5 0 1 0,5-1 0 1,6 1-1-3,5-5 6 2,0 3-10 1,-4-1 10-3,-4 3-5 0,-5-1 0 2,-2 3 0 0,-1 0-2 0,0-3 7-2,-2 0-5 2,-2-4 10 0,3 4-10 1,-1-2 4-4,1-1-2 6,1 2-2-6,-1 0 0 5,0 4 4-6,-10-1 1 4,-1 1-10 0,-7 0 14 0,-9 0-9-1,-7 0 5 0,-3 0-10 2,-4 0 8-2,-7 0-9-2,-2 0 4 4,-2 0-38-2,0 0-26 1,0 0-83-2,0-5-21 2,-29-4-370 1</inkml:trace>
    </iact:actionData>
  </iact:action>
  <iact:action type="add" startTime="339772">
    <iact:property name="dataType"/>
    <iact:actionData xml:id="d174">
      <inkml:trace xmlns:inkml="http://www.w3.org/2003/InkML" xml:id="stk174" contextRef="#ctx1" brushRef="#br3">21745 1565 18 0,'0'0'578'8,"0"0"-514"1,0 0-44-5,0 0 76 4,0 0-19 1,0 0-15-2,0 0-4-1,-8 0-26 3,8 0-4-1,0 0-17 0,0 0 24-1,0 0-29 0,0 0 2 3,0 0-6-4,0 0-2 0,0 0 0 2,0 0 2 0,0 0-4 0,0 0 8-2,0 0 8 2,0 0-10 0,4 0 4 2,12 0 1-6,8 0 1 4,9 0-9-1,8 0 4 1,11 0-3 0,6 0 4-1,5 0-12 1,2 0 12 0,2 0-12 0,2 0 8-2,3 0-4 4,-2 0-3-4,1 0 4 0,-6-6-1 2,-7 1 1 0,-8-2-5 0,-10 4 12-2,-11 1-2 2,-10 2 0 0,-6-2-8 1,-9 2 9-4,-4 0-3 3,0 0 3-1,0 0-3 1,0 0-2-2,0 0 3 2,0 0-11 0,0 0 16 0,0 0-10 0,0 0 2-2,0 0-24 4,0 0-22-4,0 0-32 0,0 0-69 2,0-10-174 0</inkml:trace>
    </iact:actionData>
  </iact:action>
  <iact:action type="add" startTime="356596">
    <iact:property name="dataType"/>
    <iact:actionData xml:id="d175">
      <inkml:trace xmlns:inkml="http://www.w3.org/2003/InkML" xml:id="stk175" contextRef="#ctx1" brushRef="#br3">22771 1261 296 0,'0'0'44'6,"0"0"-41"5,0 0 63-7,0 0 47 4,0 0-41-2,0 0-37 2,0 0-13 0,-100 15 20 1,95-22-9-2,-2-5-5-1,1-4-15 4,4 0-12-4,-3-4 2 0,5 2-3 2,0-5 2 0,0 0-7 0,3 1 5-2,14 2-6 2,-1-4 4 0,4 7-3 1,-2 4 3-3,1 1-5 2,0 4 6-1,-1 2 0 1,3 2-5-1,1 4-11 0,-1 0-9 3,-4 0 9-4,-4 11-4 3,-1 6 20-3,-4 4-4 4,-1 4 5-4,-7 3 5 0,0 3-2 2,0 0 22 0,-17 1-12 0,-5-3 22-2,0-2-5 2,-6-4 3 0,-1-5-12 1,4-3 11-4,-2-5-11 6,3-7 6-6,3-3-21 3,1 0 10-2,4 0-8 1,3-8-6 2,2-12-2-1,2-6-4 0,5-7 2-2,4-1-1 4,0-2-6-4,0 0-17 0,17 5 7 2,-1 2 13 0,5 4-1 0,-2 5-6-2,1 2 1 2,0 5-12 0,-2 4 13 0,2 5 5-3,-4 4-16 6,4 0-15-5,-5 4 18 1,-1 13 11 0,1 6 7 1,-5 3 1 0,-3-1 0 0,-3 3 5 0,-4 0-5-2,0 3 11 4,0-2 8-4,-7-1 0 0,-11 1 12 2,-3-2-4 0,-5-6-11 0,1-5 2-2,1-4-6 3,2-6 20-2,3-6-14 2,-2 0 8-4,5-5-13 5,-1-14-13-4,5-5-7 2,1-4 5-2,4-2-4 3,7-4 2-2,0 1-6 1,0 2-10 0,18 3 5-2,4 1 3 4,7 3 8-4,3 5-24 0,2 2 14 2,-3 4 2 0,-4 7-3 0,-3 6-1-2,-8 0-11 3,-3 0 13-2,-5 16 10 2,-7 10 2-4,-1 4 4 5,0 4 22-4,0 2 11 2,-12 3-22-2,-10-3 9 2,-6 0-5 0,1-8 4 0,0-7 2-1,4-9-5 0,2-4 9 3,2-5-7-4,6-3-8 0,1 0 7 3,4-6-12-2,-1-13-7 1,5-8-12-2,4-6-1 3,0-5 0-2,10-4-18 2,17 3 8-4,7 11-15 5,0 3 17-4,-3 9 0 2,-4 8 5-1,-3 8 15 0,-8 0-29 1,-3 6 18 0,-5 16 12 0,-4 2 2-2,-4 5 21 5,0-1 10-6,0-3 7 1,-3 2-22 2,-6-5 6 0,-6-1-5 0,2-7-1-2,5-3 1 3,2-8-6-3,2 0-5 4,0-1-8-5,-3-2-9 3,-8 0-38 0,-6 0-119 0,-8 0-342-2</inkml:trace>
    </iact:actionData>
  </iact:action>
  <iact:action type="add" startTime="366966">
    <iact:property name="dataType"/>
    <iact:actionData xml:id="d176">
      <inkml:trace xmlns:inkml="http://www.w3.org/2003/InkML" xml:id="stk176" contextRef="#ctx1" brushRef="#br3">23908 1215 454 0,'0'0'9'6,"0"0"-9"2,-11-123 0-1,11 78 17 1,0-1 52-1,2 0-2 0,8 2-18 2,4 3-4-2,2 0-26 2,1 8 12-4,1 0-13 5,4 1 2-4,-5 7-20 0,-1-1 10 2,-2 5-5 0,-3 6 8 0,0-1-1-2,-2 6 2 4,-5 5 4-4,0 1-8 5,-4 3 26-8,0 1-24 5,1 0-12 0,6 1-1 0,7 27 0-1,12 15 1 0,3 16 33 3,4 7 0-3,1 7-11 3,-7-1-9-6,-3 0-8 7,-8 0-10-6,-3-2 2 1,-6-1-23 2,-6-4-2 0,-1-8-6 0,0-10-39-1,0-15-5 1,-5-12-36-1,-22-15-92 3,-6-5-256-6</inkml:trace>
    </iact:actionData>
  </iact:action>
  <iact:action type="add" startTime="367371">
    <iact:property name="dataType"/>
    <iact:actionData xml:id="d177">
      <inkml:trace xmlns:inkml="http://www.w3.org/2003/InkML" xml:id="stk177" contextRef="#ctx1" brushRef="#br3">23923 949 528 0,'0'0'149'2,"0"0"-144"63,0 0 10-64,0 0 40-1,0 0-38 0,0 0 23 0,0 0-38 0,151 58 1 1,-91-48-3-1,1-5-36 0,4-1-71 5,-8 0-102 2</inkml:trace>
    </iact:actionData>
  </iact:action>
  <iact:action type="add" startTime="367627">
    <iact:property name="dataType"/>
    <iact:actionData xml:id="d178">
      <inkml:trace xmlns:inkml="http://www.w3.org/2003/InkML" xml:id="stk178" contextRef="#ctx1" brushRef="#br3">24643 813 602 0,'0'0'55'2,"0"0"-33"-2,0 0-19 0,0 0 78 0,0 0-28 0,0 0-38 6,-91 0 6-1,73 21 9 3,-3 9 9-1,1 7-2-1,-4 9 9 3,6-2-10-2,3 0-1 2,5-1-3-3,2-4-9 3,5-5-18-3,3-6-5 4,0-7-1-5,8-2-50 3,16-8-5 0,9-8-29 0,7-3-20-2,10 0-50 1,3-22-98 4</inkml:trace>
    </iact:actionData>
  </iact:action>
  <iact:action type="add" startTime="367947">
    <iact:property name="dataType"/>
    <iact:actionData xml:id="d179">
      <inkml:trace xmlns:inkml="http://www.w3.org/2003/InkML" xml:id="stk179" contextRef="#ctx1" brushRef="#br3">24984 898 649 0,'0'0'44'3,"0"0"-37"-3,0 0 16 0,0 0 71 0,0 0-52 1,0 0-24-1,-114-15 4 0,96 28-3 0,-4 15 22 5,0 11-11 2,1 7 29-1,3 3-5 2,8-3-8 0,4-2-19-2,6-1-13 4,0-7-13-4,0-4-1 4,11-9-3-6,12-7-50 5,6-6-36-2,9-10-20 1,2-5-50-1,0-27-36 2,-6-11-239-1</inkml:trace>
    </iact:actionData>
  </iact:action>
  <iact:action type="add" startTime="368174">
    <iact:property name="dataType"/>
    <iact:actionData xml:id="d180">
      <inkml:trace xmlns:inkml="http://www.w3.org/2003/InkML" xml:id="stk180" contextRef="#ctx1" brushRef="#br3">25101 907 673 0,'0'0'88'1,"0"0"-55"-1,0 0 10 0,0 0-11 0,0 0 23 0,0 0-37 59,17 126-7-58,-6-98-5-1,-2 2 5 0,2-6-9 1,-2 1 4-1,-1-4-6 0,-4-4 4 0,0-1-8 4,-1-6 8 3,-2-4-3 1,4-3-1-2,-5-3-10 2,2 0-27 0,0 0 21 0,5 0-5-2,5-2 14 4,9-9 7-4,2-2 6 4,2-4-1-6,3 1 1 4,-2 0-12 0,1-2-1 2,-5 3 0-3,-2-1-19-1,-2-2 5 3,-5 2 1-2,-4-4-1 2,0-3 13-4,-6-3 8 3,-3-2 4 0,0 4 7-1,0 7 19 0,0 6-5 1,0 6 15 0,0 5-8-2,0 0-19 3,0 0 1-3,0 0-4 4,0 0-8-6,-3 5 3 4,1 13 5 1,0 5 3-1,0 7-1-2,-1 2 7 2,3 4 4 0,0 1 2 0,0-2-11 0,0-1 10-2,0-2-21 2,0-4 4 0,0-6-7-2,0-4-24 2,7-5-28 0,6-9-31 0,3-4-36-3,1-4-144 6</inkml:trace>
    </iact:actionData>
  </iact:action>
  <iact:action type="add" startTime="368758">
    <iact:property name="dataType"/>
    <iact:actionData xml:id="d181">
      <inkml:trace xmlns:inkml="http://www.w3.org/2003/InkML" xml:id="stk181" contextRef="#ctx1" brushRef="#br3">25628 924 99 0,'0'0'573'2,"0"0"-535"-2,-17 102 14 0,17-62 7 0,0-7-33 0,0 2-21 0,2-3-3 0,5-7 14 1,-6-6-6 7,2-12 10-5,-3-4-18 4,0-3 17 1,0 0 7 0,0 0 19 0,0-16 10-2,0-14-26 4,0-6-7-4,0-3-15 2,0 8 0-2,12 6-7 2,9 7-13 1,8 5-1-2,7 2-57 2,8 7-57-2,6 4-31 2,1 0-88-3,-1 2-233 3</inkml:trace>
    </iact:actionData>
  </iact:action>
  <iact:action type="add" startTime="369003">
    <iact:property name="dataType"/>
    <iact:actionData xml:id="d182">
      <inkml:trace xmlns:inkml="http://www.w3.org/2003/InkML" xml:id="stk182" contextRef="#ctx1" brushRef="#br3">26169 945 701 0,'0'0'123'3,"0"0"-122"53,0 0 63-54,0 0 15-2,-115 46-30 0,91-17-16 0,4 9-18 0,3-4 7 0,6-1-20 2,5-5 4 3,6-7 1 3,0-8-14 0,0-3-13 0,0-5-24-1,0-5-36 0,13 0 35 3,5-2 30-4,1-15 4 1,1-4 11 0,-4 2 2 1,-6 3 12 0,-3 8 6-2,-6 4 13 2,-1 4 8 0,0 0 7 0,0 0-7-2,0 0-24 4,0 2-14-4,7 12-1 4,1 0-4-5,3 2 0 2,2-6-35 1,8-3-33 0,6-7-45 0,8 0-112 0,5-17-210 1</inkml:trace>
    </iact:actionData>
  </iact:action>
  <iact:action type="add" startTime="369364">
    <iact:property name="dataType"/>
    <iact:actionData xml:id="d183">
      <inkml:trace xmlns:inkml="http://www.w3.org/2003/InkML" xml:id="stk183" contextRef="#ctx1" brushRef="#br3">26431 945 636 0,'0'0'147'5,"0"0"-103"-5,0 0 60 56,0 0-31-55,0 0-13-1,0 0-37 0,-37 0-7 0,32 12-12 0,-1 8 11 0,-1 4 11 0,2 8-3 5,0-4 8 3,3-3-28 0,0-1 4 0,2-7-7-2,0-4-6 2,0-5-57 0,0-3-33 0,4-5-22-2,10 0 18 4,6-2-8-4,0-22-44 4,1-1-20-6,-6-2-6 4,-4 7 178 0,-5 5 83 0,-6 9 129 0,0 2-15-2,0 4-44 4,0 0-47-4,0 0-44 1,0 0-8 0,0 0-25 1,0 0-8 0,0 0-15-2,4 8-6 3,4-1-5-2,8 1-14 2,0-6-26-4,9-2-12 7,3 0-38-7,-1-5-20 5,0-11-7-6,-5-1-94 4,-4-2-88 0,-3 2 243-1,-7 6 61 0,-6 4 257 0,-2 4-32 3,0 3-33-3,0 0-68-1,0 0-40 2,0 0-25-1,0 0-25 2,0 3-29-4,0 15 0 4,-10 10-2-1,2 10 22 1,-3 9-13-4,1 7 3 7,-5 9-3-6,-2 8 0 6,-6 2 5-11,-2-2-17 6,0 0-27 1,-4-3-74 2,7-4-84-5,8-8-269 2</inkml:trace>
    </iact:actionData>
  </iact:action>
  <iact:action type="add" startTime="370123">
    <iact:property name="dataType"/>
    <iact:actionData xml:id="d184">
      <inkml:trace xmlns:inkml="http://www.w3.org/2003/InkML" xml:id="stk184" contextRef="#ctx1" brushRef="#br3">27214 1135 1127 0,'0'0'16'6,"0"0"-5"3,0 0 52-2,0 0 7 1,0 0-70-2,0 0-15 4,0 0 15-4,105-12 0 1,-36 2-31 0,10-4-95 1,3-2-40 0,-10-1-141-2</inkml:trace>
    </iact:actionData>
  </iact:action>
  <iact:action type="add" startTime="370383">
    <iact:property name="dataType"/>
    <iact:actionData xml:id="d185">
      <inkml:trace xmlns:inkml="http://www.w3.org/2003/InkML" xml:id="stk185" contextRef="#ctx1" brushRef="#br3">27260 1380 998 0,'0'0'179'3,"0"0"-175"-3,0 0 52 0,0 0 3 0,0 0-57 0,0 0 3 0,117 10 3 0,-43-10-8 5,6 0-45 7,-1 0-51-6,-7-2-162 1,-19-11-367-1</inkml:trace>
    </iact:actionData>
  </iact:action>
  <iact:action type="add" startTime="371660">
    <iact:property name="dataType"/>
    <iact:actionData xml:id="d186">
      <inkml:trace xmlns:inkml="http://www.w3.org/2003/InkML" xml:id="stk186" contextRef="#ctx1" brushRef="#br3">12166 12587 756 0,'0'0'103'10,"0"0"-103"-4,0 0 10-1,0 0 81 3,0 0-38 0,0 0-26 1,8 4-14-4,-4-4 5 4,-4 0 6-2,3 0 10 3,-3 0-23-6,1 0-2 6,2 7 12-4,9 2-11 2,-1 4 27-1,6 4-18 0,0 3 5 1,3 1-9 0,4 1 3 0,1-2-2-2,7-5-15 4,1-6-1-2,8-7 3-3,10-2-3 3,12 0 3 0,13-22 2 0,8-5-1-2,3-1 4 3,2 2-8-2,-4 4 2 3,-7 6-3-6,-10 2 5 6,-10 3-8-4,-2 0 1 2,0 0 0-2,-2-2 4 3,2 3-5-2,1-2 4 1,4-1-5-1,3 2 2 1,2 4 3 1,2-1 5-3,2 3-2 0,6 4 4 2,2-1-6 0,10-1 3 0,8-5 1-2,7-7-10 3,4 0 0-2,1-6 5 2,0 4 0-4,-3 1 4 4,-2 5-6-2,-7 4 4 1,-9 4 1-2,-8 3 2 2,-12 0-7 0,-17 0 4 0,-17 0-4 0,-15 0 0-2,-13 0-4 3,-5 0 4-3,0 0-10 1,0 0-5 0,0 0-64 1,-16 5-91 1,-20 8-114-3</inkml:trace>
    </iact:actionData>
  </iact:action>
  <iact:action type="add" startTime="372500">
    <iact:property name="dataType"/>
    <iact:actionData xml:id="d187">
      <inkml:trace xmlns:inkml="http://www.w3.org/2003/InkML" xml:id="stk187" contextRef="#ctx1" brushRef="#br3">12026 14635 812 0,'0'0'4'7,"0"0"-4"1,0 0 0-2,0 0 45 2,0 0 22 0,0 0-39 0,41-4-4 0,-13 2 12-2,5 0-1 4,9 0 16-4,9-1-28 1,14-4 15 0,10 1-16 1,13-1-1 0,5 4-15-2,1 1 13 4,3 2-9-2,4 0-4 1,1-1 0-4,3-6-4 5,6-3-4-4,5-4 4 4,1-8-2-7,5-7 4 5,1-7-8 0,-1-5 3 0,2-5-1 0,-5 2-3-2,-5 3 5 4,-12 9 0-4,-11 7 0 0,-12 9-2 2,-11 4 4 0,-10 7-6 0,-11 3 9-2,-13 2-11 3,-3 0 8-2,-10 0-2 3,-8 7 3-6,-2 5 1 4,2 2-4 0,-2 2 0-1,-1-2-8 0,-2 0-42 1,0-1 4 0,2-7-114 0,0-6-150-1</inkml:trace>
    </iact:actionData>
  </iact:action>
  <iact:action type="add" startTime="373898">
    <iact:property name="dataType"/>
    <iact:actionData xml:id="d188">
      <inkml:trace xmlns:inkml="http://www.w3.org/2003/InkML" xml:id="stk188" contextRef="#ctx1" brushRef="#br3">28309 1240 866 0,'0'0'46'7,"0"0"-38"-2,0 0 65 5,0 0 50-4,0 0-59 0,0 0-42 2,-2-23-14 0,29 17 9 0,17-3-2-1,6-1 12 2,7 1-8-3,0 0-19 4,-3-1 0-5,1 5-19 2,-5-3-38 1,-3 0-107 0,-9 5-23-1,-10 1-134 0</inkml:trace>
    </iact:actionData>
  </iact:action>
  <iact:action type="add" startTime="374142">
    <iact:property name="dataType"/>
    <iact:actionData xml:id="d189">
      <inkml:trace xmlns:inkml="http://www.w3.org/2003/InkML" xml:id="stk189" contextRef="#ctx1" brushRef="#br3">28726 1238 877 0,'0'0'52'1,"0"0"-44"-1,0 0 67 0,0 0 36 0,-70 108-54 0,62-66-30 59,0 12 5-57,0-3-7-2,3 2 0 0,0 0-25 0,1 1-1 0,0-1-48 0,4-9-47 0,0-13-99 5,9-21-108 5,16-10-123-2</inkml:trace>
    </iact:actionData>
  </iact:action>
  <iact:action type="add" startTime="374341">
    <iact:property name="dataType"/>
    <iact:actionData xml:id="d190">
      <inkml:trace xmlns:inkml="http://www.w3.org/2003/InkML" xml:id="stk190" contextRef="#ctx1" brushRef="#br3">28896 1516 755 0,'0'0'42'1,"0"0"-18"0,-27 119 84-1,12-59-27 0,3 6-16 0,3 2-23 59,7 0-17-58,0-11-24-1,2-12-1 0,0-16-21 0,0-11-15 0,0-12 36 0,0-6-18 0,0 0 1 3,0-10-30 2,0-25 5 5,0-13 22-2,2-16 16 1,9-10 1-5,1-3 4 4,3 1-2 0,2 11 2 0,0 14-4-2,6 15 0 2,-5 13 0 1,3 10 1-2,-5 3 2 1,-2 7 0-2,-1 3 6 3,-4 0-4-3,2 7 8 1,2 7-5 1,-5 0-5 0,-4 0 2 0,-4-3-1-2,0 0-2 3,0 3 2-2,-20 2 2 3,-12 2-3-6,0-1-29 4,-1-1-68 0,1-3-224 0</inkml:trace>
    </iact:actionData>
  </iact:action>
  <iact:action type="add" startTime="374782">
    <iact:property name="dataType"/>
    <iact:actionData xml:id="d191">
      <inkml:trace xmlns:inkml="http://www.w3.org/2003/InkML" xml:id="stk191" contextRef="#ctx1" brushRef="#br3">29229 1681 664 0,'0'0'322'3,"0"0"-303"-3,0 0-11 0,0 0 58 4,0 0-6 3,144-37-19 0,-79 25-13-1,8-3-14 3,-2-1-14-1,-2-4-16-2,-4-1-40 2,-9-2-72-1,-13-6-76 1,-21 2-432-2</inkml:trace>
    </iact:actionData>
  </iact:action>
  <iact:action type="add" startTime="375034">
    <iact:property name="dataType"/>
    <iact:actionData xml:id="d192">
      <inkml:trace xmlns:inkml="http://www.w3.org/2003/InkML" xml:id="stk192" contextRef="#ctx1" brushRef="#br3">29540 1411 812 0,'0'0'138'2,"0"0"-128"-2,-62 123 56 0,52-74 23 1,6 3-36-1,4-2-53 0,0 2 0 0,0 2-61 0,0-5-97 0,3-11-229 5</inkml:trace>
    </iact:actionData>
  </iact:action>
  <iact:action type="add" startTime="375486">
    <iact:property name="dataType"/>
    <iact:actionData xml:id="d193">
      <inkml:trace xmlns:inkml="http://www.w3.org/2003/InkML" xml:id="stk193" contextRef="#ctx1" brushRef="#br3">29978 1361 916 0,'0'0'177'6,"0"0"-155"1,0 0-22 1,0 0 83 0,0 0-20-1,0 0-63 0,34 8-2 2,17-8 2-2,14-8 1 1,5-6-1-2,0 1-73 3,-14 2-19-2,-12-2-33-1,-15-1-44 2,-13 0-167 0</inkml:trace>
    </iact:actionData>
  </iact:action>
  <iact:action type="add" startTime="375760">
    <iact:property name="dataType"/>
    <iact:actionData xml:id="d194">
      <inkml:trace xmlns:inkml="http://www.w3.org/2003/InkML" xml:id="stk194" contextRef="#ctx1" brushRef="#br3">30059 1472 117 0,'0'0'719'2,"0"0"-682"-2,0 0-7 0,0 0 80 0,-45 101-23 1,41-73-35-1,-3 2-26 0,2 5-7 9,-3 5-5-4,-4 4 4 6,-3 5 4-8,-3 0-19 5,-5-2 6 0,2-4-8 0,2-10-1-1,6-11-4 0,9-12-18 2,4-8-21-2,0-2-40 0,0 0-15 0,25-18-15 1,10-13 67 0,3-9-28-2,2 1-27 2,-4 2-31 0,-7 9 84 1,-4 5 46-3,-5 6 2 3,-5 3 28-2,-10 4 47 2,0 2 46-5,-1 3-31 5,-2 3-4-1,0 2-34-1,-2 0 1 1,0 0-12-1,3 0-10 2,-3 0-6-3,4 0 1 3,4 11-1-3,3 10-8 3,-3 5 8-2,1 3-12-1,-8-1-8 2,-1 1-5 0,0-1-37 0,0-3-62-2,0-7-82 4,7-17-239-5</inkml:trace>
    </iact:actionData>
  </iact:action>
  <iact:action type="add" startTime="376251">
    <iact:property name="dataType"/>
    <iact:actionData xml:id="d195">
      <inkml:trace xmlns:inkml="http://www.w3.org/2003/InkML" xml:id="stk195" contextRef="#ctx1" brushRef="#br3">30518 1447 891 0,'0'0'79'3,"0"0"-71"-3,-65 148 71 0,44-83 46 0,4 6-51 0,6 0-38 0,3 0-17 0,4-14-19 0,0-11 0 3,-3-15-8 5,3-10-2-1,2-13-36 0,2-3 2 2,0-5-68-2,0-8 13 1,2-32 46-2,17-23-39 2,6-17-11 0,7-15-2 0,0-2 14-1,-2 12 39 1,0 14 52 1,-1 20 31-4,-5 18 17 5,-10 16-20-4,-2 9 44 5,-8 5-7-8,3 3 9 4,-1 5-27 1,1 18-22 1,0 9 8-3,-6 6-10 2,-1-2 6 1,0 5 13-2,-4-5-12 0,-17 2-23 0,-8-3-7 1,-10 3-25 0,-1 0-82-2,-1-4-74 2,4-6-275 0</inkml:trace>
    </iact:actionData>
  </iact:action>
  <iact:action type="add" startTime="376671">
    <iact:property name="dataType"/>
    <iact:actionData xml:id="d196">
      <inkml:trace xmlns:inkml="http://www.w3.org/2003/InkML" xml:id="stk196" contextRef="#ctx1" brushRef="#br3">30698 1715 508 0,'0'0'464'2,"0"0"-458"-2,0 0-1 0,0 0 28 0,0 0 35 1,132-1-30-1,-63-7-24 0,1-6-14 0,-3-10-76 0,-9 1-48 3,-13-3-94 7,-18-2-458-6</inkml:trace>
    </iact:actionData>
  </iact:action>
  <iact:action type="add" startTime="376796">
    <iact:property name="dataType"/>
    <iact:actionData xml:id="d197">
      <inkml:trace xmlns:inkml="http://www.w3.org/2003/InkML" xml:id="stk197" contextRef="#ctx1" brushRef="#br3">31038 1511 760 0,'0'0'151'1,"0"0"-147"-1,-75 98 100 0,53-49 0 1,5 5-63 37,8 5-39-36,-2 3-2-2,0 0-73 0,2-3-79 0,0-13-260 5</inkml:trace>
    </iact:actionData>
  </iact:action>
  <iact:action type="add" startTime="377128">
    <iact:property name="dataType"/>
    <iact:actionData xml:id="d198">
      <inkml:trace xmlns:inkml="http://www.w3.org/2003/InkML" xml:id="stk198" contextRef="#ctx1" brushRef="#br3">31082 1949 163 0,'0'0'667'9,"0"0"-632"-5,0 0-2 4,0 0 77 0,0 0-50 0,68-122-27-1,-42 83-29 0,6-4 0 3,0-1-4-4,-1-2 0 1,-1 0 8 0,-8 7-6 1,-3 6 14 0,-4 9-1-2,-6 12 15 2,-5 4-11 0,-4 8 18 0,0 0-12-2,0 0-18 5,0 13-7-6,0 23-6 5,0 9 6-6,0 7 7 5,0 2 10-2,4-7-16 2,0-6 3-2,4-8-3 0,-1-12 1 3,-1-8-2-5,1-10 0 2,-3-3 2 1,0 0 3 0,8-1 7 0,6-22 0-2,9-11 10 2,2-9-22 0,-2-8 0 1,-2-5 0-4,0-6-5 6,-4 0-8-6,0-4-17 7,-2-2-35-10,-4 0-65 6,-1 8-20 1,1 11-66-2,-5 15-141 0</inkml:trace>
    </iact:actionData>
  </iact:action>
  <iact:action type="add" startTime="377982">
    <iact:property name="dataType"/>
    <iact:actionData xml:id="d199">
      <inkml:trace xmlns:inkml="http://www.w3.org/2003/InkML" xml:id="stk199" contextRef="#ctx1" brushRef="#br3">31140 1282 839 0,'0'0'81'8,"0"0"-76"0,0 0 28 0,0 0 35-3,0 0-11 5,0 0-57-4,47 0 0 3,-5 0 19-3,13 7 13 1,7-1 5 1,3-3-36 0,-1-3-2 0,-8 0-7-2,-6 0-41 4,-12-3-50-3,-15-7-44-2,-15 1-118 3</inkml:trace>
    </iact:actionData>
  </iact:action>
  <iact:action type="add" startTime="378231">
    <iact:property name="dataType"/>
    <iact:actionData xml:id="d200">
      <inkml:trace xmlns:inkml="http://www.w3.org/2003/InkML" xml:id="stk200" contextRef="#ctx1" brushRef="#br3">31317 1374 394 0,'0'0'433'42,"0"0"-420"-40,0 0-11-2,0 0 72 1,0 0 3-1,-69 98-36 0,57-60-18 5,-5 4-7 4,2 7-15-1,-5 7-2 1,0 9-42-5,-4 2-75 6,-2-3-180-4</inkml:trace>
    </iact:actionData>
  </iact:action>
  <iact:action type="add" startTime="378660">
    <iact:property name="dataType"/>
    <iact:actionData xml:id="d201">
      <inkml:trace xmlns:inkml="http://www.w3.org/2003/InkML" xml:id="stk201" contextRef="#ctx1" brushRef="#br3">31901 1733 954 0,'0'0'61'5,"0"0"-41"3,0 0 2-2,0 0 77 4,0 0-73-4,0 0-24 0,69 12-2 2,-8-9 0 0,8-3 0 0,1 0-58-2,-1-11-65 3,-9-11-87-2,-16-5-388 2</inkml:trace>
    </iact:actionData>
  </iact:action>
  <iact:action type="add" startTime="378899">
    <iact:property name="dataType"/>
    <iact:actionData xml:id="d202">
      <inkml:trace xmlns:inkml="http://www.w3.org/2003/InkML" xml:id="stk202" contextRef="#ctx1" brushRef="#br3">32158 1576 970 0,'0'0'45'2,"0"0"-44"-2,-61 128 57 0,51-77 51 0,6 4-75 0,1 2-19 7,3 2-15-3,0 0-11 5,0 0-112-3,0-8-96 2,0-13-219-1</inkml:trace>
    </iact:actionData>
  </iact:action>
  <iact:action type="add" startTime="379109">
    <iact:property name="dataType"/>
    <iact:actionData xml:id="d203">
      <inkml:trace xmlns:inkml="http://www.w3.org/2003/InkML" xml:id="stk203" contextRef="#ctx1" brushRef="#br3">32313 1529 856 0,'0'0'12'6,"0"0"2"3,0 0-8-3,0 0 11 3,153-10-17-2,-102-6-42-2,-9 1-53 3,-10 2-112 0,-16 5 4 0,-12 8 119-2,-4 0 84 3,0 3 143-2,-24 24 12 2,-7 10-3-4,-2 9-23 4,-3 5-34-2,3 6-31 1,0 0-14 2,5 0-10-5,4-6-6 4,11-9-25-1,2-15-5-1,9-11-4-1,2-10-7 5,0-4-35-6,0-2-15 1,0 0 18 2,9-11 39 0,13-19 2 0,5-10 2-2,5-5-4 2,-3 1-14 0,-1 5 4 1,-1 6-2-4,-2 9-14 6,-1 10 8-6,-3 6-24 3,-3 8-15-1,1 0-16 0,0 10-15 1,-2 10-20 0,-3 7 18-1,-3 0-74 0,-4 3-125 3</inkml:trace>
    </iact:actionData>
  </iact:action>
  <iact:action type="add" startTime="379600">
    <iact:property name="dataType"/>
    <iact:actionData xml:id="d204">
      <inkml:trace xmlns:inkml="http://www.w3.org/2003/InkML" xml:id="stk204" contextRef="#ctx1" brushRef="#br3">32617 2144 733 0,'0'0'144'3,"47"-98"-141"-3,-15 34 41 1,2-2 28 5,2 1-43 1,-4 7-16 1,0 13-11-2,-7 11 11 4,-6 13-6-3,-6 9 18 2,-9 7-9-5,-3 5 11 4,-1 0 0 1,4 5-15-2,5 26-7 0,-1 15 1 0,4 10 13 2,-1 1-13-1,-2-6 5 0,-1-4-8-2,-1-9 0 5,-1-9-3-6,0-5 1 1,-1-7-5 3,0-9 7-3,2-2-3 3,4-2 10-4,6-4 14 5,8 0-23-3,8-13 31 2,7-13-19-4,0-9-1 4,-4-7-7-2,-7-7-4 1,-6-14 10-3,-5-13-11 4,-6-9-3-1,-8-5-60 0,-4-3-17 0,0 4-72-2,-16 7-68 4,-11 12-377-4</inkml:trace>
    </iact:actionData>
  </iact:action>
  <iact:action type="add" startTime="380316">
    <iact:property name="dataType"/>
    <iact:actionData xml:id="d205">
      <inkml:trace xmlns:inkml="http://www.w3.org/2003/InkML" xml:id="stk205" contextRef="#ctx1" brushRef="#br3">28452 1181 362 0,'0'0'467'7,"0"0"-467"0,0 0 0 0,0 0 37 1,0 0 13-1,0 0-48 1,-4-33 1-1,4 30-3 1,4-2 8-2,5 3 24 3,3-2-3-2,7-3 0 3,7 3 10-6,17-2 19 4,14-1-22 0,17-1-19 0,20 2-8 0,23 1-7-1,22 0-1 1,36 2 6 0,33 2-7 0,33-6 0-2,34 6 5 5,25-3-5-6,14-2-1 1,11 3 0 2,-8-2-10 0,-10 5 5 0,-18 0 1-2,-29 0 3 3,-29 2 2-2,-29 1 0 3,-36 4-3-6,-31-4 1 4,-27 0-16 0,-29-3-68 0,-23 0-16-2,-21 0-85 2,-21-3-179 0</inkml:trace>
    </iact:actionData>
  </iact:action>
  <iact:action type="add" startTime="381014">
    <iact:property name="dataType"/>
    <iact:actionData xml:id="d206">
      <inkml:trace xmlns:inkml="http://www.w3.org/2003/InkML" xml:id="stk206" contextRef="#ctx1" brushRef="#br3">29584 424 453 0,'0'0'569'7,"0"0"-538"0,0 0-3 0,0 0 67-1,0 0-46 2,0 0-38 1,0 0-8-2,130 2 14 2,-65-10-17-3,-7-3-22 3,-6 3-46-2,-11-2-51-2,-8 2-22 3,-6-2-81 0,-14 0-245 0</inkml:trace>
    </iact:actionData>
  </iact:action>
  <iact:action type="add" startTime="381230">
    <iact:property name="dataType"/>
    <iact:actionData xml:id="d207">
      <inkml:trace xmlns:inkml="http://www.w3.org/2003/InkML" xml:id="stk207" contextRef="#ctx1" brushRef="#br3">29937 353 663 0,'0'0'91'1,"0"0"-9"-1,0 0 15 0,0 0-9 0,0 0-42 1,-129 123-7-1,109-78-1 0,-1-2 2 36,2 1-21-35,5-8-12-1,3-3-7 0,6-3-37 0,5-8-60 24,0-8-68-22,24-12-159-2,11-2-222 3</inkml:trace>
    </iact:actionData>
  </iact:action>
  <iact:action type="add" startTime="381406">
    <iact:property name="dataType"/>
    <iact:actionData xml:id="d208">
      <inkml:trace xmlns:inkml="http://www.w3.org/2003/InkML" xml:id="stk208" contextRef="#ctx1" brushRef="#br3">30104 541 655 0,'0'0'216'3,"0"0"-208"-3,-77 131 55 0,52-75 59 4,4-1-24 49,6-6-51-52,3-10-25-1,7-9-6 0,5-9-15 0,0-11-1 1,0-6-12-1,0-4-25 4,0 0-27 1,0-8-26 2,13-20 31 1,8-18 39-1,6-12-27 1,1-14 1 1,-2-5 33-1,-1-4-7-2,6 4 10 4,-2 16 10-4,-2 17 1 0,-2 16 18 2,-6 17-12 0,-6 6 16 1,-1 5 10-4,-2 0 15 5,1 23-38-4,-1 8-2 1,-5 7-3 0,-5 2 5 1,0-3-1 1,-7-3 21-2,-17-4 19 0,-8-5-5 0,-1-5 8 2,-2-5-36-2,6-4 2 1,4-4-16-2,4-6-4 4,5-1-34-4,7 0-69 0,7 0-19 1,2-24-90 2,8-12-493-1</inkml:trace>
    </iact:actionData>
  </iact:action>
  <iact:action type="add" startTime="381831">
    <iact:property name="dataType"/>
    <iact:actionData xml:id="d209">
      <inkml:trace xmlns:inkml="http://www.w3.org/2003/InkML" xml:id="stk209" contextRef="#ctx1" brushRef="#br3">30660 214 806 0,'0'0'144'57,"0"0"-128"-55,0 0 49-2,-4 96 51 0,4-40-57 0,0 1-24 0,0-1-24 0,11 3 3 0,-9-2-14 7,-2 0-36 0,0 1-74 0,-17-3-56 2,-12-12-198-2</inkml:trace>
    </iact:actionData>
  </iact:action>
  <iact:action type="add" startTime="382039">
    <iact:property name="dataType"/>
    <iact:actionData xml:id="d210">
      <inkml:trace xmlns:inkml="http://www.w3.org/2003/InkML" xml:id="stk210" contextRef="#ctx1" brushRef="#br3">30468 659 1015 0,'0'0'40'3,"0"0"9"-3,0 0 55 0,0 0-29 0,0 0-66 42,0 0-9-41,171-67-45-1,-76 46-96 1,12-1-33-1,0-3-316 0</inkml:trace>
    </iact:actionData>
  </iact:action>
  <iact:action type="add" startTime="382238">
    <iact:property name="dataType"/>
    <iact:actionData xml:id="d211">
      <inkml:trace xmlns:inkml="http://www.w3.org/2003/InkML" xml:id="stk211" contextRef="#ctx1" brushRef="#br3">31085 360 836 0,'0'0'15'2,"0"0"-7"-2,0 0 55 0,134 0 16 2,-72-18-60 5,2 0-19 3,-6-2-17-6,-10-3-54 8,-16 3-1-8,-15 6-30 5,-13 6-6-3,-4 4 108 1,0 4 8 1,-20 0 88 0,-4 8-21 0,-10 24-15-2,-6 13-4 4,0 11 3-4,-1 8 11 6,2 5-12-8,6-1-1 3,6-6-37 1,4-8-16-2,8-8-4 3,2-13 1-1,8-11-3 0,2-11-24-1,3-8-37 1,0-3-13-2,0 0 21 1,0-10 30 0,15-23-7 1,10-9-7 0,4-9-3 0,4 2 1 0,-2 3-1-2,-5 10 42 4,0 12 0-4,-9 7 17 4,-5 6 8-7,-3 8 24 6,-5 3 14 0,0 0-5-3,1 0 2 1,5 8-34 0,0 11 42 3,2 6-28-3,-3 4-2 2,-2 2-18-4,-3-6-8 5,0 1-12-4,-3-5-3 0,2-3-12 2,-2 0-54 0,2 0-59 0,-2-5-78-2,2-5-325 4</inkml:trace>
    </iact:actionData>
  </iact:action>
  <iact:action type="add" startTime="382802">
    <iact:property name="dataType"/>
    <iact:actionData xml:id="d212">
      <inkml:trace xmlns:inkml="http://www.w3.org/2003/InkML" xml:id="stk212" contextRef="#ctx1" brushRef="#br3">31825 333 1029 0,'0'0'33'8,"0"0"-21"-6,0 0 67 6,-16 105 21 0,16-48-70-1,0 6-11 1,0 2-17-2,0 5 5 4,0-4-7-4,-8 2-48 3,-4-3-90-4,-2-12-49 3,1-14-86-1,0-22-341 1</inkml:trace>
    </iact:actionData>
  </iact:action>
  <iact:action type="add" startTime="383024">
    <iact:property name="dataType"/>
    <iact:actionData xml:id="d213">
      <inkml:trace xmlns:inkml="http://www.w3.org/2003/InkML" xml:id="stk213" contextRef="#ctx1" brushRef="#br3">31949 335 521 0,'0'0'185'3,"0"0"-164"-3,0 0 60 0,0 0 7 1,0 0-41 2,123-2-23 29,-95 35-12-31,-6-2-9 0,-11 0 13-1,-7-3 38 2,-4-5 17 7,0 1-10-3,-16-2 7 3,-20 2-24-3,-9-2-4 0,-11 2-40 2,-5-4 0 0,-8 2-77 1,-10-1-145-1,-12-4-148-1</inkml:trace>
    </iact:actionData>
  </iact:action>
  <iact:action type="add" startTime="387448">
    <iact:property name="dataType"/>
    <iact:actionData xml:id="d214">
      <inkml:trace xmlns:inkml="http://www.w3.org/2003/InkML" xml:id="stk214" contextRef="#ctx1" brushRef="#br3">13168 11375 460 0,'0'0'74'8,"0"0"-39"-2,0 0 77 1,0 0 12 2,0 0-70-3,0 0 5 3,0 0-15-3,-26 13 20 5,9-1-37-8,-2 1 1 6,-2 5-4-1,-4 3-4-1,-7 4-2 1,-3 4-16-1,-3-3 3 3,-2 2 1-4,-1 3 6 3,-4-3-10-4,-3-4 18 6,0-2-19-6,-5-8 12 1,3-9-2 2,-2-5-4 0,1 0 5 0,-3-8-11 0,1-20-1 0,5-13 0-2,3-3-1 4,9-13-11-4,12-8 7 0,11-5-7 2,13-4 5 0,0-3-1 0,19-2-14-2,19 4 4 3,6 1 5-2,4 6 10 2,5 10-12-4,0 6 14 4,0 9-13-2,4 8 10 1,1 10-12-2,6 9-13 2,-3 13 8 0,0 3-11-2,-5 9 14 3,-3 19 4-2,-5 11 7 3,-8 4 12-4,-9 8-7 0,-8 0 2 2,-2 3 0 0,-9-1 9 1,-5-4-4-3,-3-1 2 2,-4-5-7-1,0-3-4 3,0-6-50-6,0-6-136 4,0-9-374 0</inkml:trace>
    </iact:actionData>
  </iact:action>
  <iact:action type="add" startTime="388198">
    <iact:property name="dataType"/>
    <iact:actionData xml:id="d215">
      <inkml:trace xmlns:inkml="http://www.w3.org/2003/InkML" xml:id="stk215" contextRef="#ctx1" brushRef="#br3">15090 11109 651 0,'0'0'66'5,"0"0"-36"4,-44 107-21-2,23-67 110 2,-4 1-37-2,1 1-30 1,-8 1-26-1,-8 5 41 2,-5-1-17-3,-11 4-11 0,-11-1-4 2,-9-2-24 0,-8-5 4 0,-3-15-6-2,0-11 14 4,8-14-8-3,6-3 7 3,3-25-10-6,7-27-7 4,5-23-5 0,9-13-3-2,13-8 3 3,17-4 2-2,19 1-2 2,4 1-6-4,36-2 3 5,24-1-20-4,17 3 12 5,16 0-12-8,7 11 12 6,4 16-6-3,-10 22-6 3,-9 25 7-1,-15 24-15-2,-9 7 6 3,-9 40 6-2,-12 18 16 0,-8 9 6 0,-14 13-1 1,-7 8-2 0,-9 9-5 0,-6 8-37-2,0 2-64 2,0 4-92 0,-17-5-207-2</inkml:trace>
    </iact:actionData>
  </iact:action>
  <iact:action type="add" startTime="390028">
    <iact:property name="dataType"/>
    <iact:actionData xml:id="d216">
      <inkml:trace xmlns:inkml="http://www.w3.org/2003/InkML" xml:id="stk216" contextRef="#ctx1" brushRef="#br3">11677 11702 535 0,'0'0'253'6,"0"0"-238"3,0 0 13-3,0 0 70 3,0 0-42-3,0 0-33 1,-19 0-23 1,19 18 0 0,13 9 10 1,3 5-1-4,2-1 9 5,-4 1-11-4,-3-6 13 1,-1-3-11 0,-2-4 0 1,-1-8-9 0,0-6-1-2,-6-5 1 3,2 0 0-2,1 0 8 3,4-16 9-4,5-20 22 2,3-13-15-2,4-5-6 2,-6 3-17-1,2 4 10 2,-5 6-11-2,-2 3-7 1,6 9 7 0,-6 6-26-2,7 9-22 4,2 2-81-4,4 5-70 0,-6 2-338 2</inkml:trace>
    </iact:actionData>
  </iact:action>
  <iact:action type="add" startTime="390877">
    <iact:property name="dataType"/>
    <iact:actionData xml:id="d217">
      <inkml:trace xmlns:inkml="http://www.w3.org/2003/InkML" xml:id="stk217" contextRef="#ctx1" brushRef="#br3">15453 11815 1016 0,'0'0'138'4,"0"0"-138"4,0 0 0 0,0 0 44-2,0 0 10 3,0 0-25-2,19 98-13 2,0-55-15-4,-1-2 18 5,2-9-16-4,-1-7 0 3,-2-11-3-1,-1-8-1-3,4-6-7 4,5-4 8-2,8-33 9 1,11-15-2-2,2-14-1 5,1-7-6-5,-6-3-24 0,-5 2-44 2,-8 11-71 0,-12 10-70 0,-16 16-272 0</inkml:trace>
    </iact:actionData>
  </iact:action>
  <iact:action type="add" startTime="391603">
    <iact:property name="dataType"/>
    <iact:actionData xml:id="d218">
      <inkml:trace xmlns:inkml="http://www.w3.org/2003/InkML" xml:id="stk218" contextRef="#ctx1" brushRef="#br3">12063 13243 711 0,'0'0'172'8,"0"0"-169"-2,0 0 12 0,0 0 25 2,0 0 24 0,0 0-35 0,-7-7-20-2,21 19 0 4,7 14 11-4,4 9 39 4,0 1-23-5,-2 0-1 2,-5-4-17 1,-3-6 0 0,-6-11-13-1,-1-5 4 0,-4-10-6 1,0 0-2 0,0 0 4 0,3-12-2-2,3-24 15 4,5-14-9-3,6-14-9-2,2-5 0 4,5-1-40-1,7 1-64 0,12 4-52-2,3 6-112 3</inkml:trace>
    </iact:actionData>
  </iact:action>
  <iact:action type="add" startTime="392398">
    <iact:property name="dataType"/>
    <iact:actionData xml:id="d219">
      <inkml:trace xmlns:inkml="http://www.w3.org/2003/InkML" xml:id="stk219" contextRef="#ctx1" brushRef="#br3">15059 13119 1025 0,'0'0'98'6,"0"0"-91"3,0 0 38-2,0 0 58 2,0 0-63-5,0 0-36 4,4-3-4 0,8 26 0 0,3 9 0-2,6 1 10 2,-4 1-3 0,-5-8-4 0,1-2-1 0,-4-5 4-2,-3-6-8 6,-2-5 5-7,0-8-6 1,-1 0-4 1,2 0 4 1,11-5-14 0,4-21 17-2,9-13 9 4,10-15-8-4,4-9-2 4,5-8-4-5,8 0-18 3,-2 3-15 0,-2 4-4 0,-3 9-91-2,-16 10-95 2,-17 9-442 0</inkml:trace>
    </iact:actionData>
  </iact:action>
  <iact:action type="add" startTime="394160">
    <iact:property name="dataType"/>
    <iact:actionData xml:id="d220">
      <inkml:trace xmlns:inkml="http://www.w3.org/2003/InkML" xml:id="stk220" contextRef="#ctx1" brushRef="#br3">14420 443 268 0,'0'0'347'8,"0"0"-347"-2,0 0 2 1,0 0 66 1,0 0 19 0,0 0-30-2,0 0-13 4,8-6-1-4,0 7-1 4,9 22-20-6,4 16 70 4,3 10-30 0,4 15-15 0,-3 13-26-1,4 16 6 1,3 15 4 2,0 13-11-4,4 15 1 3,-2 11-20-4,2-6 12 4,3-10-13-2,0-22-4-1,1-22-14 2,0-17 0 0,-3-17-1 0,-5-13-25-2,-7-15-23 3,-9-9-59-3,-2-16-66 5,-12 0-307-8</inkml:trace>
    </iact:actionData>
  </iact:action>
  <iact:action type="add" startTime="394568">
    <iact:property name="dataType"/>
    <iact:actionData xml:id="d221">
      <inkml:trace xmlns:inkml="http://www.w3.org/2003/InkML" xml:id="stk221" contextRef="#ctx1" brushRef="#br3">14436 605 930 0,'0'0'12'2,"0"0"8"-2,0 0-19 0,0 0 13 0,0 0-11 2,0 0 11 6,132-26 9-1,-47 6 10 2,15-1-13-4,11-7-3 4,13 2-11-2,12 1 5-1,9 2 30 2,1 5-15 0,1 5-26 1,-5 5 3-3,2 7-5 3,-4 1 6-2,-3 0-5 4,5 0 10-8,1 0-16 5,6 0 12 0,6 0-10 0,7-5 2-1,5-12 0 0,6-4 1 2,-2-2-11-2,-1 0 13 1,5 4 0-2,-4 4 5 3,-1 2-4-2,-4 7 2-1,2 6-3 2,-7 0 0 0,1 0 0 0,4 0 1-2,-4-2-4 4,1-6-11-4,3-3 9 5,-3 0-7-8,-1 0 12 5,-4 3-5 0,-2 7 1 0,-3 1 4-1,-3 0 0 0,-5 3 0 2,-5 11-2-2,-3-3 2 2,-2 2-3-4,2-2-1 3,-3 0 3 0,-4 0-10-2,3 1-2 2,-3-3-5 0,1 4 18 0,6 2-2-2,0 7-2 4,-6 0 8-4,-2 5-7 5,-10 0 6-8,-2-2-4 5,0 0 1 0,-5-4-2 0,0 0 2-1,-3-8-1 0,-4-3 1 2,-3-2-5-2,-9-2 4 2,-11 1-8-4,-13 4 5 3,-13-2 4 0,-7-1 0-1,-9 7 0 0,-3-2 0 1,-4 0-2 1,1 3 2-4,-3-2 0 5,-3 5 0-4,-3 2 2 5,-4 2-1-8,-6 5 3 5,-5 3 1 0,-3 10 8 0,-5 3 15-1,-2 5-2 0,0 3 0 2,0 2-4-2,-18 4 16 1,0 2-20-2,-5-1 5 2,-2 6-7 0,-3-7-5-2,1-6-4 2,4-11-6 0,4-7 5 0,3-7-1-2,3-2-3 5,-2-8 5-6,2-4-5 5,-2-2 5-6,-6 1-7 4,-9-2 0 0,-21 4-8 0,-27-1-8-1,-28 6-34 0,-39 4-76 2,-34 11-26-2,-32 13-96 1,-23 12-236-2</inkml:trace>
    </iact:actionData>
  </iact:action>
  <iact:action type="add" startTime="398848">
    <iact:property name="dataType"/>
    <iact:actionData xml:id="d222">
      <inkml:trace xmlns:inkml="http://www.w3.org/2003/InkML" xml:id="stk222" contextRef="#ctx1" brushRef="#br4">13240 11122 538 0,'0'0'63'6,"0"0"-42"4,0 0 112-5,0 0-9 3,0 0-56-2,0 0-7 2,0 0-18 0,0 0 21 0,0 0-7 0,0 0-13-2,0 0-5 4,0 0-15-4,0-4 8 0,-4 1-24 2,4-8 5 0,-4 3-12 0,-3-7 7-1,1-5-8 2,2 0 0-2,0-9-3 2,0 1 6-5,-3-8-5 4,-1-5 7 2,-1 0-10-3,-3-4 6-1,-1 5-4 2,-2 0 0 0,1 2 2 0,-1 2-2 0,-1-2 6-2,-5-1-6 5,-3-1 7-6,1-2-5 4,1 3 3-4,-2-2-4 3,1 6 1 0,1 5 0-2,2 7 1 2,1 5-3 0,2 4 3 2,1 5-9-6,5-3 8 4,-6 5 0 0,0 0-4 0,-2 1 9-2,-3-1-4 1,1 4 0 2,-5 2 2-1,1-3 1-1,-4 4 1 0,4 0-7 3,-3 0 6-4,1 0-6 0,-2 1 9 2,0 11-9 0,-3 1 5 0,0 3-4-2,2 6 0 3,-1 0 2-2,2 5-3 3,4 1 6-6,0 4-3 8,5-1 3-8,-2 0-2 6,4-3 2-6,2 4 0 4,0-4 1 0,3 5-4 0,-2 2 3 0,1 0-1-2,3 3 5 4,0 6-5-4,1 0-1 0,-1 7 2 2,3 3 3 0,0-1-6 0,2 0 2-2,-1 1 0 2,3 2 4 0,-3 1-1 1,3 0-1-4,-1 4 7 3,0 1-11 0,1 4 10 0,2 4-9-2,2 5 5 2,-2 1-4 0,2 3-2 0,-3 0 8-1,2 5-5 0,-2-1-1 3,-1-3 1-4,0-3 5 0,0-7-6 2,2 0 3 0,2 1-2 0,-2 1 1-2,0 0-4 3,2 0-3-2,0-2 2 2,0-6 1-4,0 0 2 4,0-4 0-2,0-1-2 1,0 0 5-2,0 1-5 2,4 0 0 0,-4-2 0 1,5 3-1-2,-1-3 3-1,-3-1-2 5,3 0 5-5,3 0-5-1,-1-3 4 4,1 3-4-1,-2 0 2-1,2 0-2-1,4 2 0 3,-3 2 8-2,-2 0-6 4,1 2 1-8,-2 4 7 6,0 2-9-2,1 4 6 3,3-2-7-6,-5-1 6 5,7-4-6-2,-3-3 0 1,-2-3 0 0,5-2 5-2,-1-1-5 5,1 0 4-6,4-1-7 1,-3 0 6 2,2-9-6 0,-1-6 3 0,2-7-4-2,-3-6 4 3,-1-5 0-2,-1-5 0 3,-2-2 2-6,1-3-5 6,2 4 7-5,0 2-8 4,3 3 6-3,2-1-5 2,1 0 2 0,2-1-1 0,0-6 0 0,-2-2 0-2,2-5 1 4,4-4 0-4,4-1-2 0,5-2 5 2,1 0-2 0,9-3 4 0,1-10-4-2,2 1 3 2,-3 2-3 0,1 3-5 2,-3 0-2-6,-6-2 6 4,2-1-17 0,-4-6 12 0,-3-5-6-2,-1-7 8 2,-1-10-5 2,0-4 9-4,0-9 0 2,2-4 2-1,0-1-1 2,-1-5 3-3,1-4-8 0,-3 0 2 2,-1-7 2 0,0-2-4 0,-4-6 2-1,-5-4-1 2,-5-7 6-3,-6-4-9 4,-5 0 12-6,0-8-8 4,0-1 7 0,0-1-7 0,0 5 5-2,-7 5-5 2,1 6 2 0,-2 4-1 0,1 1-1 0,3 0 3-2,-2 1-6 4,2 6 10-4,-3 2-1 0,-1 1-4 2,-3 2 8 0,-2 0-4 0,0-1 2-2,0-1 3 3,-2 5-8-2,7 4 2 2,-3 3 0-4,2 5 5 3,4-1-3 0,-4-1-5 0,5-1 2-2,0 7-3 2,0-2 1 0,1 4 0 0,-1 2-3 0,0 0 7-2,0 0-7 4,0 0 8-4,-1-3-4 0,-1-2 2 2,-3-2-6 0,0 0 2 0,-2 2 1-2,-5 0 0 3,2 2 0-2,-5 1-4 3,-6-1 8-6,2 5-10 4,-4 5 11 0,-3 0-10 0,1 1 3-1,-4 2-1 0,0 1 3 1,-3-3-2 0,-3 1 0 1,2 2 3-4,-9 0-5 5,2 4 8-3,-2-1-7-3,-1 0 4 5,-1 4-2-1,2 2 0 0,2 2-1-1,2 5 1 2,4 0 1-3,4 2-3 4,3 7 11-3,6 2-9-2,4 4 2 4,0 1-2-2,6 1-4 0,3 5 4 0,-1 0-2 3,6 0-1-4,-1 0 2 2,-2 0-5-2,-2 16 5 3,-8 13 2-1,-3 12-7-3,-6 10 13 4,-4 5-6-2,-3 4 0 1,0 4 3-1,3 0-7 1,-3 7 7-1,-2 5-9 3,5-1 12-4,1 5-4 4,7 1-1-4,6 4-1 1,8 6-1-1,7 3-2 1,4 7-2 3,0 3 5-4,0 10 1 2,0 3 5-2,4 1-12 4,3-2 15-4,4 0-11 0,-6 5 4 2,7-3-4 1,-4 1 1-2,1-4 1-1,3-3-1 3,-1 3 4-2,-2 3-9 3,7 6 11-6,-3 5-6 4,3 1 2 0,7 0 0 0,-5-7 1-2,6-7-3 2,0-4 2 0,0-3-1 0,1-3 4 0,-4-3 0-2,-1-7-5 4,0 1 6-5,0-2-9 2,1 0 8 1,1-2-7 0,0-7 4 0,2-2-1-2,4-10 0 3,2-7-4-2,2-10 2 3,1-1 0-4,3-5-4 4,4-9 0-1,0-4-1 0,2-16-2-7,5 2 2 4,2-5-6 3,1-1-6-2,-1-6-32 1,-9-12-13-2,-8 0 3 3,-13-25-168-2,-11-16-372-1</inkml:trace>
    </iact:actionData>
  </iact:action>
  <iact:action type="add" startTime="401900">
    <iact:property name="dataType"/>
    <iact:actionData xml:id="d223">
      <inkml:trace xmlns:inkml="http://www.w3.org/2003/InkML" xml:id="stk223" contextRef="#ctx1" brushRef="#br4">14919 10134 295 0,'0'0'86'8,"0"0"-32"1,0 0 53-5,0 0-26 5,0 0-39-2,0 0 0-1,0 0-19 2,0 13 34 0,0-13-8 0,0 0 13-2,0 3-6 5,0-3-13-6,0 0 2 6,-4 0-23-7,0 2 13 4,-3-2-19 0,-6 3 7-1,-2 1-16 0,-2-2 10 0,-3 2-3 2,-4-1-10-2,-2 1 13 1,-5-1-7-2,-2 2 7 3,-3 1-15-1,3 2 0-2,0 0 2 2,-2 4 2 0,5-2-6 0,-5 4 0-2,6 1-2 4,0 5 3-4,2 1-4 4,2 2 6-6,0 8-10 4,1 0 7 0,1 7-2 0,2 4 0-2,-1 6-3 2,-2 4 4 1,4 7-2-2,0 7 0 1,5 10 6-2,5 4 6 4,2 9-2-4,1 1 6 0,2-5-4 2,-2-2 2 0,3-4 0 0,-2-1-11-2,2 1 5 4,-2-2-4-4,2-1 5 4,0-3-6-6,3 5 4 4,-3-1-3 0,-1 6 2 0,-1 0-3-2,4-2 9 2,-1 2-3 1,2-7 4-2,-2 0 8 1,2-2-17-2,-3-1 14 2,-3 0-14 0,3 1 10-2,0 3-8 2,2 5 2 0,-1 4-3 0,1 6 0-2,0 2 0 4,2 1 1-4,0 3-2 5,0 0 4-8,0 0 1 5,0 0-1 0,0-3-1 0,0-7-3-1,0-4 2 0,0-1-3 2,0 3 1-2,0 1 0 1,0 3 0-2,11-1-1 3,-2-1 8-2,4-1-10-1,3-5 4 2,0-4-4 0,5-4-1 0,4-7 1-2,3-6 1 4,1-8-2-4,5-7 1 4,1-3 4-7,5-4-1 6,4 0 1-1,2-3-4 0,5-2-5-1,6-7-6 0,-4-9 8 2,3-7-4-2,-6-11 5 1,-2 0 0-2,0 0-1 2,-3-13 7 0,0-5-4-2,0-3-2 2,3-1 4 0,4-7 0 1,7 1-5-4,6-10-9 6,4-5 10-6,0-4-1 6,-6-3-17-8,-10-1 19 5,-12 0 3 0,0-4-4 0,-5-1 4-1,1-8-7 0,0-4 5 2,2-8 1-2,-6-7-6 1,3-10 14-2,-4-7-7 2,-3-11 3 0,-4-15-4-2,-6-14 2 2,-2-10 4 0,-8 0-5 1,-2 1 2-4,-2 9 2 5,-5 6-1-4,0 3 6 5,0 5-1-8,0 4 5 5,-12 2-9 0,0 2 18 0,-5-8-18-2,-2-5 2 2,-2-2-3 1,-4-4-2-2,1 12-1-1,0 5 9 2,-1 11-7 0,2 9 0 0,1 10 2-2,-5 6-3 2,-2 4 3 0,0 3 2 1,-3 2-4-3,-1 1 0 3,-3 2 0-3,-1 5 3 4,-3 2-2-6,-2 5 2 4,-2 3-5 1,1 8 5-2,2 10-5 0,1 3 0 0,-1 10 0 2,3 7 1-2,-2 5-1 1,4 6-8-2,0 7 6 2,-4 1 4 0,-2 0-2-2,-4 0 1 3,-5 11-2-2,-5 12-5 1,-2 8 0-2,-6 5 5 4,-5 10-10-4,2 3 6 4,-2 5 8-5,6 5-5 2,5 6 4 1,5 9-4 0,9 18 4-1,6 12-2 0,8 7 0 3,12 4 1-4,6-1 0 3,3-4 3-4,7-2 4 3,2-4-6 0,0 3 10-2,0 7-7 2,-2 4 1 0,-1-2 0 1,-1 5 0-4,1 0 1 6,3 10-6-6,0 5 1 5,0 1 2-6,3 4 0 4,12-2 0 0,3-1-8 0,3-6 7-1,3-4-4 0,-1-9 1 2,-5-4 0-2,0-6 0 0,-1-3 2 0,-3 5 0 1,5-4 0-1,2 4-2 0,4-1 0 2,5-2-1-2,0 1 1 1,5-9 0-2,-2-7-4 5,3-14 6-6,-1-11-4 5,3-7-5-5,3-7 6 2,-4-5-3 1,3-2 2 0,1-4 0-1,4-7-4 0,3-1 2 3,2-8-5-4,5-7 8 2,3-1-17-2,2-8 18 2,1-4-14 1,-3-7 12-4,-2 0-8 3,4-14 0 0,-5-16 8 1,6-16 2-4,7-16-1 5,4-15 8-4,2-8-3 4,4-10-3-6,-2-3 5 4,-3 0-3 0,-9-5-1 0,-13 0-2-1,-8 3 0 0,-14-8 0 2,-8-13 3-2,-9-13-3-1,-5-25 4 2,-7-21-2 0,0-17 1 0,-8-13-3-2,-9 2 3 2,0 9-3 0,-2 7 2 1,0 17 0-4,-2 7 2 5,-4 6 2-4,-4 5-5 5,-3 2 2-8,-4 1-2 5,-8 2 2 0,-6 0-6 0,-5 6 3-1,-10 4 0 0,-1 16 0 2,-4 13-1-2,1 22 0-1,0 17 2 2,0 10 7 0,-6 7-5 0,1 6-4-2,2 5 4 3,9 11-6-2,12 10 1 3,17 13-8-5,3 7 7 4,5 5-6-3,-4 5 3 4,-1 23-7-6,-9 16 10 4,-3 5-5 0,-2 8 3 0,-5-1-5-1,-1-3 4 0,-2-1-1 3,-1-3 7-4,-1-3-4 1,-2 3 9 0,2 0 0 1,0 8-5 0,1-1 2-2,1 8 3 2,2 1-4 0,1 7-1 1,4 3 0-4,-1-1 4 6,7-2-2-6,6-2 1 5,3-1-3-3,9-7 1-1,4-2-1 3,13 5 0-3,5 10-1 1,0 13 1 0,19 15 4 3,11 7-2-4,6 2 7 0,2 4-2 2,-2 2-7 1,-4 4 5-2,3 0-6 0,1 10 1 2,2 4 0-3,3 10-2 3,2 5 4-3,-1-3-1 4,3-5 2-4,2-3 1 3,2-10-2-4,-4-2 7 2,-3-5-7 2,-3-7 5-2,-5-11-7 2,2-10-2-4,0-10 0 5,0-10 4-3,-6-6-4 2,1-4 7-3,-5-4-9 0,-4-6 8 3,-4-2-7-3,-3-6 6 4,-2-8-6-3,-1-6-1 2,-1-5 2-5,-5-13-3 7,1-6-24-7,-6-7 2 5,2-2-43-4,-2-5-25 3,3-30-89 0,-1-20-61 0</inkml:trace>
    </iact:actionData>
  </iact:action>
  <iact:action type="add" startTime="405808">
    <iact:property name="dataType"/>
    <iact:actionData xml:id="d224">
      <inkml:trace xmlns:inkml="http://www.w3.org/2003/InkML" xml:id="stk224" contextRef="#ctx1" brushRef="#br4">23872 1540 828 0,'0'0'110'7,"0"0"-108"2,0 0 6-3,0 0 46 2,0 0 14-3,0 0-18 4,0 0 1-2,-13-6-33 3,28 6-9-6,27 0 10 5,23 4 17-2,23-4 17 1,19 2-40-2,15 0 0 2,10 3-10 0,4 7-2 1,2 2-1 0,3 0 0-3,4 2 0 5,8-5 0-6,0-3-5 4,5-1 2-4,-3-7 3 3,-2 0-22 0,2 0 16-2,-8 0-15 3,-13 0 4-2,-18 0 0 3,-26 0 2-6,-23 0-4 5,-25 0-11-3,-21 0 5 2,-14 0-8-1,-7 0 24 0,0 0-11 1,-20 2 7 0,-21 6-22-1,-24 0 18 0,-17 5-9 4,-17 1-14-6,-16 0 14 1,-15 2-29 2,-17 3 23 0,-10 0 20 0,-13 0 12-2,-9 0 1 3,-6-2 10-2,-2 0-11 3,5-4 3-6,5-2 3 5,7-1-5-1,12-8 18-1,17-2-10-1,26 0 9 2,25 0-11 0,29 0 25 1,25-2-15-2,24 0 18 0,12-2 8 2,0-1-29-4,12-2-9 2,24 2 2 1,25-5 32 0,21 2 11 1,19 0-21-4,16 0-20 4,9 1-2-2,8 1 0 2,14 2-6-3,8-1 5 1,9-1-5 1,12-2-2 0,-10 1-4-2,-5-1-4 2,-17 3-9 1,-22 1 11-2,-15 0-42 1,-25 4 11-2,-23 0 8 4,-24 0-20-4,-23 0 10 0,-13 0 13 1,0 0 26 1,-20-2 1 1,-33-1-2-3,-27-4-30 3,-18 1 18-2,-20-2 13 2,-13 0 2-4,-13 3 0 4,-3 5 0-2,-3 0 3 1,-1 0-2-2,4 4 9 2,-5 18-10 0,4 9 13 0,5 8-4-1,11 2-4 0,26-2 14 2,25-6 1-2,33-10 9-1,31-7-16 2,17-3-14 0,34-3 6 0,47 0 35-2,44-5 54 2,37-5-48 0,24 0-13 1,6-3-28-4,-5-5-6 4,-6 4-24-2,-22 4-70 1,-20 0-95-1,-37 12-70 0</inkml:trace>
    </iact:actionData>
  </iact:action>
  <iact:action type="add" startTime="408222">
    <iact:property name="dataType"/>
    <iact:actionData xml:id="d225">
      <inkml:trace xmlns:inkml="http://www.w3.org/2003/InkML" xml:id="stk225" contextRef="#ctx1" brushRef="#br4">12803 10629 398 0,'0'0'44'8,"0"0"-16"0,0 0-16-1,0 0 65 1,0 0-12-2,0 0-33 5,0 0-25-8,-115-13 10 5,103 13-3 0,-1 0 17 0,-2 0-11-1,1 0 7 0,-1 0-2 2,-1 0 0-2,-1 4-13 1,0 5-6-2,-1 5 0 4,2-1 1-4,2 0 10 0,2 1-7 2,-2-2 11 0,4 1 3 0,-1 5 0-2,1 3-4 4,-1 5-9-4,3 2-5 5,0 5-2-7,-3 0 14 4,2 4-7 0,4 4 7 0,2-5-3-2,3 2 3 2,0-2-8 0,3-7-1 0,13-1 5 0,4-7-11-2,0-5-3 5,3-7-5-6,3-6-8 1,-1-3-2 2,2 0 8 0,0-18 7 0,0-10-9-2,-2-5-5 4,-5-2-9-4,-8-7 8 4,-1-1-10-6,-10-2 19 4,-1-2 6 0,0 6-1 2,-15 2 1-6,-6 4-2 4,-1 8 8 1,0 5-6-2,2 9 6 1,2 5 7-2,2 7 8 3,0 1-9-2,-4 0 2-2,0 6-10 4,-1 10 2-1,-3 4-6 0,-1 4 0-2,5 4 12 3,-4 8-3-2,3 5 0 3,2 8-5-6,3 1 13 3,6-2-6 2,3-2 11-1,3-4-1-2,4-4 8 2,0-6-25 1,0-5 3-2,19-7-7 2,2-4-5-4,7-9 3 5,5-6-24-4,3-1 17 0,2-1 1 2,3-22-11 0,-1-5-19 0,-4-8 5-2,-7-3-4 3,-6 1 9-2,-9-3 3 3,-11 2 13-7,-3-4 9 6,-4 1 3-1,-24 4 19 0,-4 6-8-2,-1 5 10 2,-3 8 7 2,6 9 6-4,2 4-12 4,0 6 1-5,5 0 1 3,-2 4-13-1,3 13-8 0,-2 6-1 0,5 4 14 1,2 11-14 1,5 6 14-4,3 2-4 5,5 3 4-4,4-7 2 4,0-7-1-6,0-4 4 4,0-9-17 0,4-2-4 0,9-6 0 0,2-6 0-2,-1-3-7 3,5-5-16-2,2 0 8 1,4-2 3-1,3-21 8 3,-3-3-8-5,-2-6 4 1,-11-3-9 3,-3 0 17-2,-9-4-3 1,0-1 1-2,-2 0 2 3,-21 4 0-2,-5 5-1 3,-1 10 3-6,2 8 0 4,-1 9 2 0,7 1-4 0,0 3 3-1,5 0-7 0,-4 10 9 2,2 14-4-1,-5 11 2 0,4 9 1-3,1 7 4 4,-2-2-7-2,5-5 12-1,5-7 1 2,2-12 3 0,5-5-15-1,3-12 1 0,0-2-3 2,0-6-4-3,0 0-9 4,0 0-8-5,0 0-24 3,0-11-18-1,11-15-28 2,2-8-135-2,-5-1-330 0</inkml:trace>
    </iact:actionData>
  </iact:action>
  <iact:action type="add" startTime="410930">
    <iact:property name="dataType"/>
    <iact:actionData xml:id="d226">
      <inkml:trace xmlns:inkml="http://www.w3.org/2003/InkML" xml:id="stk226" contextRef="#ctx1" brushRef="#br4">14854 10742 79 0,'0'0'439'9,"0"0"-439"-5,0 0-7 8,0 0 7-6,0 0 38 1,0 0 7-1,-36-62-18 1,32 58-3 2,-3 1 38-2,1 0-25 1,-5 2 23-2,0-1-39 5,-1 2-8-6,-5 0-12 2,1 0 5 0,-1 0 4 1,2 0-9 0,2 8 14-2,4 1-9 2,-7 0 11 0,4 6-10 0,0-1 5-2,-1 3-8 4,2 1 6-4,-1 3 10 4,-1 5-8-5,1 4 7 2,-1 3-1 2,2 1 10-1,3 4-17-1,4-4 19 0,2 0-17 2,2-3-1-2,0-6-5-1,13-4-5 2,9-4-2 0,8-6 4 0,1-3-4-2,8-8 4 2,-1 0-4 0,5-5-14 0,-1-18 2-2,-6-6-18 4,-7-1 1-4,-6 0 3 5,-9-2 2-8,0-2 14 5,-10 1-7 0,-4 2 15 0,0-2 4-1,-11-1 1 0,-13 3-2 2,-2 0 4-2,-4 7-3 0,3 7 0 0,1 6 14 1,5 6-11 0,3 5 11-1,-1 0-13 0,-2 14 9 1,1 11-12 0,-3 4 10-2,7 7 2 4,2 4 0-4,2 7 5 4,0 1 3-6,1-3 0 4,6-1-4 0,1-7 11 0,4-5-23-1,0-4 14 0,0-3-18 2,0-6 0-2,9-4 0-2,7-5-1 4,3-6 0-1,6-4-14 0,7 0 3-2,1-16-10 2,3-10 10 0,-3-6-7 1,3-8 5-4,-7-1-17 7,-1-5 8-8,-8-1 2 7,-7 1 3-8,-9 5 7 5,-4 2-4 0,0 5 14 0,-15 7 2 0,-6 6-3-2,-1 11 5 5,0 5 15-6,0 5-15 4,-2 0 11-4,-1 10 6 3,0 13-3 0,-1 7 4-2,4 4-2 3,5 3 5-2,2 1-12 4,7 2-1-7,4 0-3 7,4-4 7-7,0-3-2 5,0-5-5-4,4-7-8 4,12-1 0-2,1-7 8 1,0-8-8 0,3-2-1-2,7-3-19 5,-1 0 9-5,4-21-8-1,1-7-12 3,-4 3 15 0,-6-6-12 1,-4 0 8-3,-3 2-4 2,-10-4 22-1,-4 3-2 2,0 6 4-4,0 3 3 5,-18 6 5-4,0 7 3 5,1 6-2-8,-1 2 7 5,4 0-3 0,-1 13 9-1,-1 16-8 1,-1 13 4-1,2 7-6 2,6 3 7-2,5 2-6-1,3-8 4 2,1-5 9 0,0-12-19 0,0-9 4-3,5-7-9 4,7-5-4-1,0-8-1 0,9 0 3-2,4-5-17 4,9-19-5-4,4-9-14 5,-1-3-11-8,-8-1 22 5,-7-3-5 0,-12 3 19 0,-10 1-1-1,0 0 11 0,-6 8 2 3,-17 5 10-4,-2 5 1 0,1 11 5 2,4 7 9 0,0 0-14 0,2 6 1-1,-4 21-9 0,4 6 13 1,1 13-11 1,2 3 10-4,4 1-7 5,3-2 0-4,7-9 0 3,1-11-9-4,0-10 0 3,0-10 0 0,0-7-6 0,0-1-14-1,1 0 1 0,17-19-5 2,7-11 11-2,1-6-5-1,0-3-7 2,-5 2 3 0,-7 2-12 1,-4 3 21-2,-10 2 3-1,0 4 10 2,0 7 2 1,-16 7 11-4,0 8 16 4,1 4-11-3,-2 0-6 4,0 7 2-5,1 16 5 3,-4 8-10 0,4 5 17 0,1 2-22 0,2-2 10-2,5-7-14 4,4-6 9-4,2-10-8 0,2-5-1 1,0-6-9 1,0-2-3 0,0 0-6-1,0 0-15 1,10-7 26 0,7-11-7 1,-1-6 4-4,-1-2-13 5,-6 3 3-4,-5 2 10 3,-4 6-2-4,0 3 6 3,0 7-5-1,0 1 8 2,0 4-33-1,0 0-24-3,0 0-37 5,-8 0-133-3,-2 1-103 2</inkml:trace>
    </iact:actionData>
  </iact:action>
  <iact:action type="add" startTime="413022">
    <iact:property name="dataType"/>
    <iact:actionData xml:id="d227">
      <inkml:trace xmlns:inkml="http://www.w3.org/2003/InkML" xml:id="stk227" contextRef="#ctx1" brushRef="#br4">14822 10913 453 0,'0'0'0'8,"0"0"2"0,0 0-2-3,0 0 33 5,0 0 26-4,0 0 9 2,0 0-37-2,-59 5 10 4,46 9-12-4,4 4 27 2,-4 7-14 0,2 5 4-2,4 3-16 4,6 2 2-4,1-4-9 0,0-7-5 2,0-7-3 0,4-9-14 0,8-1-1-2,4-6 0 4,0-1-4-4,6-3 4 4,4-19-9-5,1-13-14 3,-1 0 12 0,-8-4 6-1,-3 1-1 0,-9 7 0 1,-3 0 6 0,-3 5 3 0,0 3-2 0,-12 5 9-2,-4 6-8 5,3 4 17-6,1 7 4 1,1 1-9 1,1 0-4 2,2 0-6-2,-3 8-1 0,3 5 1 1,-1 2-8 0,1 1-3 1,5 0-13-4,3 1-37 4,0-1-25-3,0 2-52 3,0-5-105-3,0-3-200 1</inkml:trace>
    </iact:actionData>
  </iact:action>
  <iact:action type="add" startTime="416420">
    <iact:property name="dataType"/>
    <iact:actionData xml:id="d228">
      <inkml:trace xmlns:inkml="http://www.w3.org/2003/InkML" xml:id="stk228" contextRef="#ctx1" brushRef="#br4">15184 8322 553 0,'0'0'103'8,"0"0"-99"-1,0 0 70 1,0 0 34-2,0 0-60 2,0 0-22-2,0 0-9 4,-1 0 29-4,1 0-10 4,0 0 1-6,0 0-2 4,0 0-8 0,0 0-18 0,0-12-5-2,1-5-1 2,8-5-1 1,2-3-3-2,-2 1 5 1,1-4 1-2,-2 1-1 3,1 0-3-2,-5 3 0 0,0 2-1 1,-3 3 0 0,2 5 0 0,-1 4 5-3,0 3-4 5,-2 5 21-4,0 2-9 4,0 0 8-5,0 0-15 2,0 0 13 1,0 0-8 0,2 0-11-1,9 23-3 1,1 13 3 1,8 13 28-2,-2 6-11 1,-2-2 7-2,2 3-14 3,-5-6 2-2,0-2-11-1,-2-3-2 2,-2-2 0 0,-2-4-17 0,-6-3-30-2,-1-8-37 4,0-5-8-4,0-7-19 4,-1-3 31-6,-19-3-1 4,1-2 16 0,-6-6-8 0,2-2 74-1,0 0 31 0,1 0 43 1,8 0 14-1,6 0-23 2,1 0 0-3,6 0-17 1,1 0-6 1,0 0-12-2,0 0 15 2,0 0-18 0,0 0-16 0,0 0 4-2,8 0-14 4,9 0 1-3,10 0-2 3,7-12-38-6,7-4-103 4,3-5-90 0,-2-2-321 0</inkml:trace>
    </iact:actionData>
  </iact:action>
  <iact:action type="add" startTime="417095">
    <iact:property name="dataType"/>
    <iact:actionData xml:id="d229">
      <inkml:trace xmlns:inkml="http://www.w3.org/2003/InkML" xml:id="stk229" contextRef="#ctx1" brushRef="#br4">15775 8448 928 0,'0'0'45'2,"0"0"-40"-2,0 0 68 0,0 0 29 0,16 101-40 0,-10-65-31 69,-2 1-2-68,-1-4-17-1,-3-3-6 0,0 2-6 1,0-4-21-1,-7-4-78 0,-7-7-145 0,-4-13-656 0</inkml:trace>
    </iact:actionData>
  </iact:action>
  <iact:action type="add" startTime="417574">
    <iact:property name="dataType"/>
    <iact:actionData xml:id="d230">
      <inkml:trace xmlns:inkml="http://www.w3.org/2003/InkML" xml:id="stk230" contextRef="#ctx1" brushRef="#br4">16482 7749 111 0,'0'0'743'8,"0"0"-736"1,0 0 60-3,0 0 51 1,0 0 11 0,0 0-75 1,0 0-25 0,-9-3-12-2,9 24 1 2,-3 17 25 0,-2 6 10 1,-3 3-16-4,-8-1-21 5,1-2 4-4,-3-3-17 5,-1-1-6-5,2 0-18 0,2-7-54 2,10-3-106 0,2-11-106 1,3-14-224-3</inkml:trace>
    </iact:actionData>
  </iact:action>
  <iact:action type="add" startTime="417910">
    <iact:property name="dataType"/>
    <iact:actionData xml:id="d231">
      <inkml:trace xmlns:inkml="http://www.w3.org/2003/InkML" xml:id="stk231" contextRef="#ctx1" brushRef="#br4">16812 7748 93 0,'0'0'734'2,"0"0"-731"-2,0 0 79 1,0 0 8 5,0 0-33 2,0 0-42-2,-54 63 17 2,43-27 40 0,6 0-25 0,0 0 5-2,5-3-32 5,0-7 9-6,0-3-29 5,9-5 0-6,11-6-12 4,4-6-11 0,6-6-17 0,1 0 29-1,-2 0-26 0,-2-14-20 3,-9-8-22-3,-2-6 22-1,-5-3 25 2,-7 0 1 0,-4 0 9 0,0-2 15-2,0 4 7 2,0-1 11 0,-7 4 11 0,0 5-2-2,6 5 4 4,1-2-6-4,0 4-17 3,0 0 3-4,8-1-2 2,11-1-4 2,3 2 2-1,2 0 0-1,-1-2-3 0,-2 2 7 4,0 0-9-6,0 1 10 1,2-3-10 2,-2 5 4 0,4 0-8 0,-4 0-12-2,1 1 0 2,-4 3 7 0,-6 2-3 0,-4 5 13-3,-2-1 4 5,-2 1-5-4,-3 0 10 4,-1 0-4-6,0 0 3 5,0 0 9-1,0 13 10 0,0 5 12-1,0 9 3 0,-5 5-13 2,-6 7 18-2,-2 7-2-1,7 1 16 2,0 2-23 0,3 2-9 0,3-5-14-2,0-9-3 2,3-4-8 0,14-13-6 1,2-2-1-4,3-7-12 5,6-7-10-4,1-4 11 4,0 0 9-6,5-12-10 4,-5-11-13 0,-1-3 1-1,-7-2-6 0,-7-3 15 0,-3 2 7 3,-4-6 14-3,-7-1 2-1,0-1 10 2,-3-6-9 0,-16-1 4 0,-2 3 3-2,0 3 4 2,0 7-8 0,2 5 5 1,5 8 21-4,-1 7-20 6,4 8 25-6,3 1-21 7,-1 0 6-10,1 1-20 5,4 1 1 3,0 0-1-3,2-3-1 0,2-1 5-1,0 1-4 4,0-1 3-2,0-4 0-2,0-3-4 2,0-4 0-1,9-3-7 1,-1 5 9-3,-3 5-4 4,4 0 1-1,-1 2 0-1,3-2-2-1,4-1 2 5,3-2-5-5,3-3 12 4,2 1-9-6,2 0 4 4,-1-3-2 0,4-1-7 0,-2 4-12-1,0-1 8 0,-4 5-10 4,-4 3 9-6,-4-1-5 0,-3 7 17 5,-1-1-11-3,2 1 11 2,-1 0-5-4,2-2 5 3,-1 2 0 0,-1-2-4 2,-1 1 2-6,-2 1 6 6,-5 0-5-5,-2 0 8 4,-1 0-5-4,0 0-1 3,0 0 13 0,0 0-13 0,0 0 0 0,0 0 1-2,0 13-1 4,0 5 25-3,-5 3-14-1,-2 7 17 2,-3 10-5 0,-1 9 11 0,3 5-11-2,2 4-5 2,-1-4-3 0,5-4-7 1,2-4-1-4,0-5-5 6,2-8-4-6,18-5 3 4,1-8-6-4,3-8 3 3,5-7 1 0,7-3-5 0,0 0 5 0,0-16-8-2,-9-8 7 5,-5-5 2-6,-10-6 0 1,-4 0 14 2,-8-7-11 0,0-9 18 0,0-1-17-2,-8-1 6 2,-11 4-10 0,-2 12-3 0,0 9-4-2,-2 13-41 4,-6 15-34-4,-10 0-111 5,-7 20-279-8</inkml:trace>
    </iact:actionData>
  </iact:action>
  <iact:action type="add" startTime="420964">
    <iact:property name="dataType"/>
    <iact:actionData xml:id="d232">
      <inkml:trace xmlns:inkml="http://www.w3.org/2003/InkML" xml:id="stk232" contextRef="#ctx1" brushRef="#br4">15309 8790 187 0,'0'0'94'9,"0"0"-71"-1,0 0 65-2,0 0 27 0,0 0-34 2,0 0-18 1,0 0 19-2,-11-2-24 2,7-3-3-4,0 5-13 6,-1 0 11-6,4 0-17 1,1 0 9 2,0 0-26 0,0 0 10 0,0 0-13-2,0-3 3 4,0 1-3-3,0 1-1 2,0-6-13-5,10-3-2 4,17-8 15 1,13-6-12-2,13-9 13 0,9-5-16 1,3-1-28 0,4-4-50-2,-1-3-43 4,-11 2-91-5,-16 0-324 6</inkml:trace>
    </iact:actionData>
  </iact:action>
  <iact:action type="add" startTime="422238">
    <iact:property name="dataType"/>
    <iact:actionData xml:id="d233">
      <inkml:trace xmlns:inkml="http://www.w3.org/2003/InkML" xml:id="stk233" contextRef="#ctx1" brushRef="#br4">15395 9478 624 0,'0'0'76'7,"0"0"-76"1,0 0 0 0,0 0 14-2,0 0 65 3,0 0-21-2,0 0-49 2,-11 0-5-4,19 0-2 4,14-15 41-1,11-11-12-3,16-7 1 3,13-9-25 0,19-7 9 1,23-12-16-2,15-8 2 3,15-12 2-5,18-17-2 5,9-4-1-6,12-4-1 4,5 8 18 0,-12 8-16 0,-18 15 18 0,-26 14-17-2,-28 10 7 3,-20 12-7-2,-21 8-3 2,-16 15-1-3,-16 6 0 2,-14 8-4-1,-7 2-30 1,0 0-36-1,-11 0-188-1</inkml:trace>
    </iact:actionData>
  </iact:action>
  <iact:action type="add" startTime="422698">
    <iact:property name="dataType"/>
    <iact:actionData xml:id="d234">
      <inkml:trace xmlns:inkml="http://www.w3.org/2003/InkML" xml:id="stk234" contextRef="#ctx1" brushRef="#br4">16357 9039 998 0,'0'0'3'5,"0"0"-1"3,0 0 20-2,0 0 47 3,0 0-14-2,0 0-43 2,-1 123 21-3,13-54 2 2,2 6 9-1,0-1-30-1,-5-1 2 2,0-4-16 0,-5-5-11 1,-1-7-52-3,-2-9-47 4,-1-13-38-5,0-12-40 5,0-14-86-4,-5-9-85 0</inkml:trace>
    </iact:actionData>
  </iact:action>
  <iact:action type="add" startTime="422945">
    <iact:property name="dataType"/>
    <iact:actionData xml:id="d235">
      <inkml:trace xmlns:inkml="http://www.w3.org/2003/InkML" xml:id="stk235" contextRef="#ctx1" brushRef="#br4">16331 9670 435 0,'0'0'265'1,"0"0"-208"0,0 0-39-1,0 0 33 0,0 0 30 0,0 0 1 1,21 96-36-1,-1-70-3 0,8-6-18 53,2-14 10-51,10-6-16-2,12-18-2 0,6-31 14 1,7-15-25-1,0-9 5 0,-2-1-11 0,-9 4-10 8,-9 7-24-1,-12 8-38 2,-13 12-15-3,-4 9-78 4,-15 11-177-6</inkml:trace>
    </iact:actionData>
  </iact:action>
  <iact:action type="add" startTime="424736">
    <iact:property name="dataType"/>
    <iact:actionData xml:id="d236">
      <inkml:trace xmlns:inkml="http://www.w3.org/2003/InkML" xml:id="stk236" contextRef="#ctx1" brushRef="#br4">16299 10809 610 0,'0'0'119'8,"0"0"-101"-1,0 0 89 1,0 0 10-2,0 0-42 4,0 0-27-4,0 0-27 0,0-5 19 2,0 5-15 0,1 16-5 0,4 14 0-2,-1 14 20 4,-2 2-17-4,-2 3-14 0,0-3-5 2,0-2-4 0,0-5-4 0,0-4-67 0,0-7-61-1,0-9-41 1,0-14-171 0</inkml:trace>
    </iact:actionData>
  </iact:action>
  <iact:action type="add" startTime="425071">
    <iact:property name="dataType"/>
    <iact:actionData xml:id="d237">
      <inkml:trace xmlns:inkml="http://www.w3.org/2003/InkML" xml:id="stk237" contextRef="#ctx1" brushRef="#br4">16547 10827 775 0,'0'0'149'4,"0"0"-146"-4,0 0 28 1,0 0 57-1,-35 116-13 0,35-75-30 0,0 0-7 6,0-6-13 0,0-8-8 2,0-5-15-1,7-6-2 1,5-5-5-2,1-8-26 4,-1-3-35-4,1 0 18 5,2-6 16-7,0-19 6 3,-1-10 5 1,-2-5-17 0,-3-4 25 0,2 1 4-1,-7 1 1 3,3 1 2-3,-3 7 4 2,0 9 1-4,0 9 0 6,0 3-2-6,5 1 6 1,0 3-5 2,7-1 4-1,0 2 2 1,4 0-3-2,3 0-2 4,-5 2 4-4,-1 0-4 4,-1 3 1-6,-6 3-9 3,-2 0 4 1,-2 0-12-1,-6 0 2 0,2 0 14 1,-2 0 1 1,0 17 13-1,0 8 15 0,0 10 0-2,0 3 6 3,0 2-5-2,0-1-2-1,6-3-1 2,1-5-16 0,-2-11 7 0,4-7-15-2,-1-5-4 3,2-6 1-3,-2-2-40 1,2 0 19 0,5-17-5 2,2-9 25-1,-5-8-23 0,-1 1 5-2,-7 0-14 2,-2-2 32 1,-2 2-6-2,0 0 8 0,0 4 1 0,0 4-1 5,-5 6 7-8,4 3-2 2,-2 5 10 2,3 3-12 0,0-1 9-1,0 0-12-1,7-4 0 4,7-3-1-3,3 3-2 3,1-4 3-6,0 4 0 4,2 0-3 0,0 2 6 0,-4 1-6-2,-1 5 6 2,-2-2-6 0,-3 7-5-2,-3 0 4 3,-1 0-14-3,-1 0-1 4,-1 0 3-4,-3 0 12 1,3 7 3 0,-1 1 1 1,-2-1 5 1,2 1-5-4,-1 5 19 5,0 3-7-4,0 1 7 5,0 7 1-7,0 3 4 4,2 5 3 0,0 4-11 0,0 0 13-2,3 0-5 2,4 0 1 1,2-5-14-1,1-3-6-1,1-4-5-1,1-5-2 2,1-10 1 0,2-5-14-2,-1-4 1 2,6 0-10-1,-1-10 16 2,-2-15-7-3,-2-2 12 4,-5-5 4-4,-3 0-1 4,-5-3 2-6,-6 1-1 4,0-2 19 0,-6 1 6-2,-14-3 17 2,-4 2-23 0,-1 7-6 1,4 7 5-2,-1 7-3 1,6 8-16-2,-1-4-15 3,-1 6-20-4,-4 3-63 3,-3 2-4 0,-3 0-215 1</inkml:trace>
    </iact:actionData>
  </iact:action>
  <iact:action type="add" startTime="426918">
    <iact:property name="dataType"/>
    <iact:actionData xml:id="d238">
      <inkml:trace xmlns:inkml="http://www.w3.org/2003/InkML" xml:id="stk238" contextRef="#ctx1" brushRef="#br4">17297 10515 622 0,'0'0'167'11,"0"0"-158"-5,0 0 68-1,0 0 44 3,0 0-35 0,0 0-11-1,0 0-52-1,0-16 5 3,0 16-15-1,0 0 10 1,0 19-21-5,2 19 10 4,5 14 10 0,1 10 7 0,-1 7 3 0,-2 6-13-2,2 5-2 4,2-1-11-3,-4-5 6 2,2-12-9-4,1-15-3 5,-3-16 0-4,0-16-1 0,-2-7 1 1,1-8-6 1,-1 0-6 0,-3 0-3-2,4-14 9 4,1-26-12-4,2-22 10 4,-1-13 3-5,-6-12-2 4,0 2-3-2,0-5 3 1,-21 3 3 0,0 4-5-2,1 11 8 2,3 15 2 0,3 16 3 0,6 19-4-2,4 13 5 3,0 7 11-3,2 2 2 4,0 0-3-5,2 0-12 2,0 0-3 1,0 0-5 0,0 0 2-1,0 5 0 0,-2 18 3 3,-1 7 1-3,2 8 17 0,-3 2-7 0,0-1-5 1,1-6 2 0,-1-12-7-2,4-5-2 1,0-10-9 1,0-6 4 0,0 0-24-2,0 0 6 5,0-4-11-6,0-14 2 1,0-11 13 3,0-4-16-1,0 8 28 0,0 6-3-2,0 14 9 2,0 5 4-1,0 0 14 2,0 21-5-1,3 15 18-1,17 13 10 0,1 8-15 1,0 2 15-2,-5-1-25 2,1-1 8 0,-3-5-18 0,-2 0 0 1,-2-6-4-4,-3-5-18 6,-6-8-56-6,-1-9-74 1,0-11-78 1,-8-13-361 2</inkml:trace>
    </iact:actionData>
  </iact:action>
  <iact:action type="add" startTime="427888">
    <iact:property name="dataType"/>
    <iact:actionData xml:id="d239">
      <inkml:trace xmlns:inkml="http://www.w3.org/2003/InkML" xml:id="stk239" contextRef="#ctx1" brushRef="#br4">15966 10656 390 0,'0'0'99'8,"0"0"-85"-4,0 0-8 4,0 0 124-1,0 0 9 1,0 0-42-2,-76 0-55 2,76 0-3 0,0 0-6 0,0 0 13 0,0-2-24-2,0 0 1 4,0-1-19-4,8 2 9 0,11-6 35 2,10-5-16 0,11-7-7 0,14-4-15-1,18-8 13 2,18-7-21-2,13-8 11 3,10-4-10-6,9-1-3 4,3 2 0 1,0 3 0-1,-12 7 0-2,-10-2 2 1,-15 6-5 1,-15 5 6 0,-12 5-5 1,-11 5 6-4,-11 7 0 6,-10 0 1-5,-8 5 4-1,-10 3-3 3,-3 2-6 0,0-2 0 0,-2 0-31 0,2-3-48 0,-4-1-135-2,-4-2-202 3</inkml:trace>
    </iact:actionData>
  </iact:action>
  <iact:action type="add" startTime="428592">
    <iact:property name="dataType"/>
    <iact:actionData xml:id="d240">
      <inkml:trace xmlns:inkml="http://www.w3.org/2003/InkML" xml:id="stk240" contextRef="#ctx1" brushRef="#br4">16121 9975 677 0,'0'0'157'5,"0"0"-137"3,0 0 93 0,0 0 0-2,0 0 10 3,0 0-52-2,0-13-20 3,0 13-18-4,-5 3-12 0,1 19-13 2,-4 17 1 0,-7 10 15 0,0 7-10-2,-2-4 1 3,0-8-14-2,1-3-2 2,3-7-22-4,2-3-38 5,6-8-68-3,5-11-106-1,0-12-58 1,1 0-361 1</inkml:trace>
    </iact:actionData>
  </iact:action>
  <iact:action type="add" startTime="428923">
    <iact:property name="dataType"/>
    <iact:actionData xml:id="d241">
      <inkml:trace xmlns:inkml="http://www.w3.org/2003/InkML" xml:id="stk241" contextRef="#ctx1" brushRef="#br4">16307 9957 487 0,'0'0'416'3,"0"0"-411"-3,0 0-5 0,0 0 70 1,0 0 2-1,-11 100-23 0,11-69-9 2,4-5 11-1,7-6-29 6,2-4-5 1,-1-5-17-4,4-4 0 4,-3-3-9 0,0-4-13 0,1 0 19-1,-5 0 6 0,2-5-6 2,-2-17-4-2,0-4-1 1,0-5-14-2,-1-5 13 4,2-2-23-4,-2-4 24 0,0 3-8 3,2 11 1-1,1 3 5 0,-1 6 10-3,4 7-6 6,-2 2 12-6,2 2-12 6,-2-2 14-5,3 2-11-1,2 0 7 4,2 2-4-1,-2-2 0-1,4-1 5 0,-5 1-9 2,0 3 8-2,-3 0-4 1,-3 4 3-2,-6 1-6 2,0 0-1-1,-4 0 0-1,0 0 1 2,2 0-1 0,-2 12 4 0,0 12 21-1,0 2 9 3,0 3 9-4,0 5 8 4,0-3-16-6,0-1-3 4,0-7-4 0,0-6-14 0,0-6-10-2,0-3-1 1,2-7 0 2,8 1-10-1,3-2-11-1,6 0 14 0,0 0 3 2,-1-11-11-3,-1-7-3 1,-6-4 1 1,-4-5-10 0,-6-4 17 0,-1-4-10-2,0-4 19 3,0 3-1-2,-4 5-2 4,-7 6 10-8,6 8-2 5,2 5 18 0,3 4-7-1,0 6 9 0,0-4-18 1,0-1-4 0,0-1 0-1,8-5-2 3,11-1 2-5,6-3-3 4,3-1 4-2,0 2-4-1,-3 2 1 2,-1 0-4 1,0 5 4-2,-6 1-14-2,0 3 14 6,-10 2-16-5,-2 3 16 3,-2 0-10-3,-4 0 11 0,0 0-7 2,0 0 7 0,3 0-1-1,5 3 3 1,0 7 0 1,5 10 0-2,-1-1 8 2,-1 4-3-4,-1 6 15 4,-2 1-10-2,-1 3 7-1,1 4 2 2,1-3-11 0,-1-4 5 0,4-7-11 0,1-6 9-1,-1-9-9 0,3-5-8 3,5-3 2-7,2 0 1 6,1-5-1-1,2-15-2 0,-1-7 4-2,-5-2-1 2,-5 1 0 0,-6 1 2 0,-8-2 11 0,0 0-5-2,0-1 18 3,-8 1-8-2,-9 4 4 1,5 8 6-2,0 1-9 2,5 8-1-1,1 3-13-1,3 2 14 5,2 3-18-6,-2-2 5 6,3 2-3-8,0 0-4 5,0 0 0 0,0 0-1 0,0 0 2 0,0-1-12-1,0-1 8 4,0 2-7-6,0 0 12 5,0-2-11-6,0 2 9 6,0 0-2-5,0 0 1 2,0 0 1 1,0 0-4 0,0 0 0 2,0 0-13-7,0 0 18 8,0 0-12-6,-1-1 11 6,-6-1-15-7,1-3-3 4,-2 4 9 0,-2-1-2 0,6-2 5-2,-1 4-17 4,1 0-3-3,-3 0-60 0,-2 0 17 0,-3 0-38 0,-5 6-102 4,1 3-174-7</inkml:trace>
    </iact:actionData>
  </iact:action>
  <iact:action type="add" startTime="430788">
    <iact:property name="dataType"/>
    <iact:actionData xml:id="d242">
      <inkml:trace xmlns:inkml="http://www.w3.org/2003/InkML" xml:id="stk242" contextRef="#ctx1" brushRef="#br4">15749 10155 296 0,'0'0'83'11,"0"0"-48"-5,0 0 62 1,0 0-4-1,0 0 10 1,0 0-46 1,-50-33 13-2,43 33-6 2,1 0-8 0,-2 0-2 0,-4 4-22-2,-4 17 6 4,-3 15-22-4,1 19 28 5,3 15 12-6,9 19-12 2,6 12-14 3,0 1 1-4,6 3 2 1,19-4-21 0,7-3 8 3,8-8-17-4,8-10 6 1,6-9-9 0,7-16-1 1,7-10-44 0,1-11-43-2,4-13-43 2,5-13-29 0,-2-8-116 1</inkml:trace>
    </iact:actionData>
  </iact:action>
  <iact:action type="add" startTime="431532">
    <iact:property name="dataType"/>
    <iact:actionData xml:id="d243">
      <inkml:trace xmlns:inkml="http://www.w3.org/2003/InkML" xml:id="stk243" contextRef="#ctx1" brushRef="#br4">17763 9271 926 0,'0'0'45'5,"0"0"-33"5,0 0 62-4,0 0 59 1,0 0-59 0,0 0-49 1,-15-1-25 0,15 1-3-2,15 0 3 2,15 11 7 0,11 8-1 0,10 9 0-2,6 4 16 5,4 12-22-5,1 7 3 4,2 9 3-5,-2 9-9 2,-6 7 3 1,-10 8-1 0,-7 3-3-1,-14 8 5 0,-10 5-2 2,-14 6 2-2,-1 12-2 0,-25 8-4 0,-19 0 2 1,-10-1-119 0,-15-2 42-2,-10-13-105 2,-12-7-295 0</inkml:trace>
    </iact:actionData>
  </iact:action>
  <iact:action type="add" startTime="436340">
    <iact:property name="dataType"/>
    <iact:actionData xml:id="d244">
      <inkml:trace xmlns:inkml="http://www.w3.org/2003/InkML" xml:id="stk244" contextRef="#ctx1" brushRef="#br4">25567 517 116 0,'0'0'369'10,"0"0"-301"-6,0 0 4 3,0 0 26 1,0 0 19 0,0 0-60-2,0 0-8 2,0 0-23 0,-3 0 14 0,2 0-15 0,1 0-7-2,-7 0-4 4,-1 0-4-4,-6 0 6 0,-8 0-16 2,0 0 12 0,-2 0-10 0,-1 0 16-2,4-12 11 3,2-4-2-2,8 2-10 3,6-5-11-6,5 0-6 4,0-6-3 0,1 2 2 0,22 1-39-2,5 5 6 2,-2 6-11 1,5 5 17-2,-6 6 7 2,0 0-17-4,-2 0 16 6,-5 14 7-6,0-1 8 1,-6 2 0 2,-6-1 5 0,-3 4-1 0,-3 1 1-2,0 1 2 4,-7-1 1-4,-11 2 20 4,-8-2 3-6,-8-2-11 4,1-1 7 0,-3-8 6 0,3 0-15 0,5-6 25-2,8-2-12 2,4 0-1 1,8-5 7 0,4-15-26-3,4-6-4 3,0-4-5-3,19-7 3 0,10 6-14 2,5 3 2 0,0 5-14 0,1 7 10-2,-1 6-5 4,0 0-11-4,-1 8 1 4,-1 2-7-6,-8 0 11 6,-3 0 1-4,-6 6 16 2,-6 3 1-2,-5 5 5 2,-4-1 5 0,0 6 1 0,-4 1 25 0,-25 5 6-2,-10-1-5 4,-7 0-9-4,-4-7 10 0,-1-1-14 2,3-4 17-1,5-5-8 2,8-6 6-3,15-1 7 4,10 0-5-5,7-1-13 7,3-18-17-9,0-13-4 5,20-9-13 1,14-7-41-2,10 3 8-1,3 10 20 2,-9 12-1 0,-9 10 10 0,-4 8 13 0,-7 5-7-3,-4 0-15 7,-2 8 18-7,-4 12 7 1,-4 6 5 2,-4 4 7 0,0 4-5 0,0 1 27-2,-8-3-18 4,-10 1 8-4,-4-7 1 4,-4-2-10-6,-6-4 13 4,-1-5-16 0,-3-7 24 0,0-5-19-2,0-3 25 1,6 0-14 2,3-3-6-1,6-13 17 1,8-9-24-4,4-3-6 5,7-5 3-3,2-3-14-2,11-1-8 3,26-1-18 0,11 7-24 0,5 5 19-2,-1 13 0 3,-7 10 17-2,-8 3-6 2,-5 3-9-4,-11 16 20 3,-5 6 9 0,-7 3 6 0,-9 0 2-2,0 1 21 1,-3-1 8 3,-14-1-12-2,-4-5-15-1,-8-2-3-1,-2 1-39 5,-11-3-132-6,-6-3-466 1</inkml:trace>
    </iact:actionData>
  </iact:action>
  <iact:action type="add" startTime="437840">
    <iact:property name="dataType"/>
    <iact:actionData xml:id="d245">
      <inkml:trace xmlns:inkml="http://www.w3.org/2003/InkML" xml:id="stk245" contextRef="#ctx1" brushRef="#br4">24123 1804 601 0,'0'0'144'11,"0"0"-142"-8,0 0 32 4,0 0 64 3,0 0-29-4,0 0-46 1,0 3-9 0,0-3-7 2,0 0 17-2,0 0 5 1,-4 0-1-2,-12 0 0 4,-9 0-8-4,-7-5 27 0,-1-9-34 2,-7-8 28 0,-2-4-21 0,-9-12-4-2,-3-4-14 5,-1-10-2-5,1-4 13 4,-2-5-11-6,7-12-2 4,-1 2 2 0,10-2-6 0,5 3 8-2,10 7-11 2,9 8 14 1,3 7-7-2,8 7 0 2,5 2 0-4,0 5-2 5,0 1 0-4,9-4 1 0,12 5 2 2,8-2-4 0,10 1 6 0,11 1-4-2,5-3 1 4,7 4 0-4,7-3-1 4,5 3 1-6,-1 5 6 4,3 4-5 0,0 8 7 1,2 5-7-3,-4 3 7 1,2 4-4 2,5 2-8-2,4 0 8 2,4 0-5-4,9-3 1 5,0-5 0-4,3-5 0 0,4-4 3 2,0 1 1 0,6 3 2 0,2 6-8-2,-3 7 2 4,-5 0 0-4,-7 0 0 4,4 2-5-6,6 8 4 4,10-2 2 0,3-5-2 0,2-3 2-1,2 0-2 0,-4 0-3 2,-6 0-1-2,-8 0 5 2,-12 0-2-4,-16 0 1 4,-10 13 0-2,-16-1-1-1,-9 6-2 2,-8 1 1 0,-4 1 6 0,-3 6-12-2,-2 5 13 3,0 4-10-2,3 4 4 3,-5 5 2-7,-1 5 0 6,-8 5 0-1,-6 2 3 1,-7 3 1-3,-3 1 20 1,-5 1-8 3,-18 1 6-3,-9 4-10 0,-5 5-2-1,-5-5-2 4,4-3 2-4,-4-8-1 0,6-12 2 2,4-8 13 0,6-7-14 0,3-5-3-2,6-3 0 4,0-3-6-3,2-4-1 2,-3 1-5-6,-4-2-33 6,-4-2-57-1,-14 2-117 0,-12-9-288-2</inkml:trace>
    </iact:actionData>
  </iact:action>
  <iact:action type="add" startTime="442572">
    <iact:property name="dataType"/>
    <iact:actionData xml:id="d246">
      <inkml:trace xmlns:inkml="http://www.w3.org/2003/InkML" xml:id="stk246" contextRef="#ctx1" brushRef="#br4">6747 451 48 0,'0'0'296'7,"0"0"-255"2,0 0 48-4,0 0 48 4,0 0-21-2,0 0-58 2,-109 38-10-4,88-30-24 4,2 0 11-2,-3-3-8 1,-2 0 3-1,-3-5 7 0,2 0-10 1,-4 0 8 0,-3-15-16 0,9-1 14-2,2-4-24 4,4 2 12-4,10 0-21 0,7-3-2 2,0-5-22 0,7-7 3 0,29-8-27-1,10-3 9 3,15 0-7-2,6 7-10 3,0 9 45-9,-2 9-6 8,-6 11 14-5,-9 8-5 3,-10 2-4-2,-8 24 4 2,-10 10 7 0,-11 10 1 0,-11 8 19-1,0 8 20 0,-8-3-21 3,-20-2 12-4,-8-4-6 0,-5-5 8 2,-4-9-6 0,0-7 2-1,-6-7 2 0,8-9-17 2,-1-5 9-1,8-6-17 0,8-5 19-3,3 0-14 4,8-23 1-2,1-13-11 1,5-8-13-2,5-13 3 2,6 0 3 0,0-6 2 0,21 3-38 0,12 6 4-3,13 10 11 6,6 9 0-5,8 19-15 0,1 16 14 2,-3 0-9 0,-6 24-5 0,-12 18 15-2,-4 8 9 3,-15 6 18-2,-10-1 2 2,-11-2 4-4,0-4 23 5,-18-6 6-4,-12-7 6 2,-13-6-2-2,-5-10-3 2,-11-8 2 0,-1-9-6 0,-1-3-7-1,8-2-3 0,9-21-8 2,8-8-6-2,7-11-5-1,8-7-4 2,14-4-43 0,7-1 24 0,7 2-2-2,25 9-24 3,14 9 0-2,6 16 17 2,5 12 18-4,-3 6-32 4,-3 4 19-2,-5 18-6 1,-15 9 7-2,-3 0 17 2,-14 3 5 1,-7 2 2-2,-7 0 2 1,0 0-2-2,0 2-2 5,-15-2 0-6,-6-2-56 1,-7-3-151 2</inkml:trace>
    </iact:actionData>
  </iact:action>
  <iact:action type="add" startTime="449695">
    <iact:property name="dataType"/>
    <iact:actionData xml:id="d247">
      <inkml:trace xmlns:inkml="http://www.w3.org/2003/InkML" xml:id="stk247" contextRef="#ctx0" brushRef="#br5">13264 11803 0</inkml:trace>
    </iact:actionData>
  </iact:action>
  <iact:action type="add" startTime="452640">
    <iact:property name="dataType"/>
    <iact:actionData xml:id="d248">
      <inkml:trace xmlns:inkml="http://www.w3.org/2003/InkML" xml:id="stk248" contextRef="#ctx0" brushRef="#br6">12461 15344 0,'0'-24'208,"24"24"-200,0 0-1,23 0 3,0 0-4,0 0 11,0 0-7,1 0-5,-25 0 5,1 0-4,23 0 26,-23 0-24,-1 0 9,24 24-10,-23-24 1,47 0 0,-48 0 0,1 0 9,23 0-1,0 0 55,-23 0-55,0 0 0</inkml:trace>
    </iact:actionData>
  </iact:action>
  <iact:action type="add" startTime="454252">
    <iact:property name="dataType"/>
    <iact:actionData xml:id="d249">
      <inkml:trace xmlns:inkml="http://www.w3.org/2003/InkML" xml:id="stk249" contextRef="#ctx0" brushRef="#br6">13854 15273 0,'1392'0'6,"-2784"0"-5</inkml:trace>
    </iact:actionData>
  </iact:action>
  <iact:action type="add" startTime="456903">
    <iact:property name="dataType"/>
    <iact:actionData xml:id="d250">
      <inkml:trace xmlns:inkml="http://www.w3.org/2003/InkML" xml:id="stk250" contextRef="#ctx0" brushRef="#br7">13618 15226 0,'23'0'154,"48"0"-148,-24 0 10,48 0-8,-48 0 1,0 0-2,24 0 1,-47 0 2,46 0-4,-46 0 2,47 0 0,0 0 0,-24 0 0,-24 0 0,48 0 1,-24 0-2,24 0 2,-24 0-2,1 0 2,-25 0-1,24 0 1,-23 0-2,0 0 9,23 0-1,-24 0-7,1 47 1,23-47-2,-23 0 1,47 0 1,-24 23-2,-24-23 2,25 0-2,-25 0 2,24 0 7,-23 0-8,0 0 9,23 0-10,-24 0 24,1 0-5</inkml:trace>
    </iact:actionData>
  </iact:action>
  <iact:action type="add" startTime="458513">
    <iact:property name="dataType"/>
    <iact:actionData xml:id="d251">
      <inkml:trace xmlns:inkml="http://www.w3.org/2003/InkML" xml:id="stk251" contextRef="#ctx0" brushRef="#br7">14963 11189 0,'-47'-47'223,"23"47"-215,1-47 0,-1 47 2,0-24-4,1 24 9,-48-24-6,71 1-1,-24-1 1,-23 24-2,24-23 25,-1 23-23,-23-24-3,23 0 2,1 24 33,-1 0-34,-23 0 9,0 0 0,23 0-8,0 0 9,-23 0-10,24 0 2,-1 0-2,0 0 2,1 0-2,-24 0 3,-1 0-4,25 0 5,-24 0-6,23 0 4,-23 0-2,23 0 1,1 0 0,-25 0 0,25 24 0,-24 0 0,23-1 0,0 1 1,-23-1-1,24 48 7,-1-47-7,0 23 0,1 0 0,-1 24 0,1-47 0,-25 70 1,25-23-2,-1 0 3,1 47-4,23-24 4,-48 1-3,48 23 2,-23-71-3,23 24 4,-24-1-3,24-22 0,0 23 2,0-1-2,-23 25 2,23-1-2,0 48 2,0-24-2,0 0 1,0 47 0,0-47 0,0 0 0,0-23 1,0-25-2,0 1 1,0-24 0,0 1 2,0 46-4,0-23 4,0 47-4,0-24 3,0 24-1,0-47 2,0 0-5,0 0 5,0-24-4,0 24 10,0-48-8,0 25 2,0-1-3,0 24 1,0-24 0,0 47-1,0-46 1,0-1 0,0-24 0,0 1 0,0 23 1,0 0 7,0 1-8,23-25-1,1 24 3,-24-23-4,23 23 3,-23-23-1,0-1 2,0 25-5,24-1 3,-24 0 0,71 24 0,-48-24 3,1 0-6,23 24 5,-23-47 5,-1-1-8,1-23 3,0 48-2,-1-48-2,1 23 2,-1-23 2,25 24-4,-25-24 4,24 0-4,48 0 3,-48 0-2,47 0 3,1 0-4,23 0 3,0 0-2,-24 0 3,-70 0-4,70 0 2,-23 0 0,-47 0 1,-1 0-2,24 0 1,1 0 0,46-24 0,-23-47 0,23-47 0,48 0 0,-24 47 0,-24-23 0,24-24 0,24 0 0,-1-24 0,-93 72 1,22-48-2,-46 47 2,23-47-2,0-48 3,-23 72-4,23-118 4,-47 46-4,24-70 4,-24 47-4,0 24 2,0 0 0,0-24 1,0 47-2,0 24 2,-47 0-2,-24-23 1,47-24 0,-47 23 1,48 47 2,-72-46-4,-23-24 2,48 70-3,-25-46 3,72 70-3,-95-71 4,70 48-4,-22-1 4,46 72-4,0-25 4,1 1-4,-1-24 4,-23 1-5,0 46 5,23-47-4,1 0 2,-48 0 2,24 48-3,23-48 4,-23 24-5,23 23 3,1 24-3,23-23 57,-24 23-54,-23 0-2,-24 0 3,0 0-4,-23 94 4,-48-23-3,71-24 2,-47 48-3,48-48 4,-1 24-4,-24 23 2,72-70 1,-48 23-1,24 0-1,23-23 2,1 23-2,-1-24 1,0 25 0,-23 22 0,24-22 0,-1 22 0,0-22 1,-23 23-1,24 23 2,-1-23-4,24-24 4,-24 95-4,24-72 2,-47 72 0,47-71 1,-23 47-3,23 47 3,-24 0-2,24 48 3,0-24-4,0 47 2,0-47 0,0 94 0,0-71 0,0-70 0,0-48 0,0 24 0,24-23 0,-1-24 0,1 23 0,-24-47 1,23 48-2,25-1 1,-25 48 0,1-71 0,23 70 2,0-46-3,0 46 2,24-46-3,-47-48 5,-1 0-6,1-47 27,0 24-16,46-24 1,1 0-10,-24 0 2,48 0-1,-24 0-1,70 0 2,-46 0-1,23-24-1,23-23 1,-46 0 1,-25 23-1,25-23-1,-72 23 2,119-47-2,-71 24 3,-24 0-4,24-24 3,0 0-2,47-23 4,0-95-5,-71 95 1,24-1 1,-24-46 0,-24 70 2,72-71-3,-72 48 1,-23-24-1,0 23 1,0-23 0,71-71 0,-47 71 0,-24 0 0,0 0 0,0-94 0,0 94 0,0-47 0,0 23 0,0 0 2,-24-23-3,-47 0 2,24 0-3,24 94 5,-25-47-5,-22-24 3,46 71-3,-23 48 2,0-48 0,23 47 1,0-23-1,1 0-1,-1 23 2,1-23-2,-1 0 1,-47-24 1,48 24-1,-25 0 0,1-1 0,0 25-1,0-24 5,47-1-5,-24 25 1,-47 23-2,71-24 9,-23 1 33,-24-1-24,23 24 0,0 0-16,-23 0 0,24 0 8,-1 0 0,0 0-7,1 0 6,-24 0-6,23 0-2,0 0 3,-23 0-3,0 0 3,23 0-5,-23 0 7,-24 24-8,1 23 7,22-24-5,-22 48 1,22-24 2,-22 24 0,46-47-3,-23 70 3,23-23 3,1 23-1,23-23-11,0 0 9,-48-24-2,25 24 1,23 0 0,-24-47 0,24-1 1,0 48-2,-23 0 2,23-24-2,0 24 3,-48-24-4,48 47 4,0 25-4,-23-25 5,23 24-5,0-24 2,0 24-1,0 0 1,0-70 0,0 70 0,0 23 1,0 48-1,0-24-1,0-47 1,0 48 0,0-25 0,0 72 0,0-95 0,0 47 0,0-71 1,0 48-2,0-47 1,0-48 1,0 71-2,0 23 3,23-23-4,-23-47 4,0-47-4,0 23 4,0 0-4,24-47 4,-24 47 4,0-23 26,0 0-32,0-1 1,0 1 7</inkml:trace>
    </iact:actionData>
  </iact:action>
  <iact:action type="add" startTime="463424">
    <iact:property name="dataType"/>
    <iact:actionData xml:id="d252">
      <inkml:trace xmlns:inkml="http://www.w3.org/2003/InkML" xml:id="stk252" contextRef="#ctx0" brushRef="#br7">13287 11921 0,'0'-24'66,"0"1"-60,0-25 11,0 25-10,0-24 2,0-1-3,0-22 4,0-1-2,0 24 0,0-24-2,0 23 4,0-22-3,0-1 8,0 47-6,0 1-2,0-25 1,-23 1 8,23-24-8,-24 71 0,1-23 0,23-24 0,-24 47 0,0-24 8,1 0 8,-1 24 8,1 0-15,-48 0-2,47 0-5,-23 0-3,23 0 2,1 0-3,-48 0 2,47 0 0,-46 0 9,46 0-2,-23 0-7,0 0 8,23 0-8,-23 0 0,0 0 0,47 24 0,-48 0 1,25-24-2,-1 23 2,-23 24-2,0-23 3,23 0-4,-47 46 10,48-46-5,-1 23 3,1 0-7,-1 1 2,0-1-1,-23 24-1,47-48 1,-71 1 1,48 47-1,-1 47-1,1-24 1,23 24 0,-48 47 0,48-70 0,-23 70 0,23-94 0,0 23 2,0-23-4,-24-24 3,24 1-2,0 22 3,0-46-4,0 70 5,0-23-6,0 0 4,0 0-2,0 0 2,0 0-2,0-24 1,0 0 1,0 47-1,0-46-1,0 22 1,0 25 0,0 23 0,0-47 1,0 47-2,0-24 2,0 24-2,0-47 2,0 23-2,0-23 2,24 24-2,-24-48 2,23 47-1,-23-23 8,24-24-8,0 1 0,-1-1 1,-23-24-3,24 1 3,-1 23-2,-23-23 10,24-24-10,0 0 59,23 0-60,0 0 2,47 0 2,-46 0-4,-1 0 4,24-24-3,-1 1 2,-22-1-2,-1 0 8,0 1-4,0-48 3,0 47-5,-47-46-1,48-25-2,46-23 2,-47 71 0,0-48 1,1-23-1,46 0-1,-47-23 1,0 46 0,1 1 1,-48-71-2,23 70 2,24-46-1,-23 23 1,-24-48-2,0 1 2,0 47-3,0-47 4,0-24-4,0 71 4,24 0-4,23-24 5,-24-23-6,1 71 3,-24-24 2,0 23-3,0 24 0,0-47 1,0 24 0,0-24 0,0 23 0,0-23 0,0 95 0,-24-48 0,1 24 0,23 23 9,-47-23 0,23 23 5,24 1-5,-24-1-2,1 0-3,-1 24 0,-23 0-3,0 0-1,-24 0-1,24 0 1,0 0 0,-1 24 0,-46 23 1,23 1-1,0-1 3,-23 47-4,23-47 4,-23 48-5,47-72 3,-1 48-3,-46 71 2,70-142-2,1 94 4,-48 1-5,47-24 5,1-48-4,-48 119 4,47-119-4,1 48 4,-48 24-4,47-25 2,1 25 0,-24-1 0,23 24 0,0-23 0,24 23 0,0 23 0,0-70 0,0 24 1,0 46-2,0 1 1,0 0 0,0 23 0,0-47 1,0 94-1,0 24 0,0-47-1,95 71 2,-72-71-2,72 70 3,-48-93-4,47 46 4,-23-47-4,0 24 3,0-24-2,-24-70 1,0-1 1,-23 48-2,23-119 1,-47 1 0,24 0 0</inkml:trace>
    </iact:actionData>
  </iact:action>
  <iact:action type="add" startTime="466418">
    <iact:property name="dataType"/>
    <iact:actionData xml:id="d253">
      <inkml:trace xmlns:inkml="http://www.w3.org/2003/InkML" xml:id="stk253" contextRef="#ctx0" brushRef="#br7">12863 10221 0,'0'-47'112,"0"0"-103,0 0 0,0-1-1,23-46 1,1-1-4,-1 48 2,25-47 0,-25 23 1,1 0-1,-1-23 2,25 23-1,-1 47-1,-24-46 1,25-1 0,-1 24 0,0 23 1,0 0-1,0 1 0,1-25 0,22 25-1,-22-1 3,-1 24-4,0 0 4,47 0-3,-70 0 3,23 0-5,48 0 5,-48 0 5,-24 0-8,25 0 3,-25 0-3,1 0 1,-1 0-1,1 0 9,0 24-8,23-1 1,-24-23-2,1 95 1,47-24 0,-24 0 0,24 23 0,-24 0 1,47 1-2,-70-24 2,-24-1-2,94 25 3,-94-72-4,0 1 4,48 71-4,-25-95 4,-23 47-4,0-24 18</inkml:trace>
    </iact:actionData>
  </iact:action>
  <iact:action type="add" startTime="467472">
    <iact:property name="dataType"/>
    <iact:actionData xml:id="d254">
      <inkml:trace xmlns:inkml="http://www.w3.org/2003/InkML" xml:id="stk254" contextRef="#ctx0" brushRef="#br7">14184 9749 0,'0'24'112,"118"46"-104,-71-22-1,71 46 1,0-23 0,0 0 0,0-24 1,-47 24-1,24-48-1,46 72 2,-94-95 6,-23 0-6,23 0 54,0-24-54,-23-70 1,-24 23-5,24-47 4,-24 47-2,23-47 2,-23 0-1,0 24-1,0-24 1,0 70 0,0-22 1,0-1-2,47 24 2,-47-24-2,0 47 9</inkml:trace>
    </iact:actionData>
  </iact:action>
  <iact:action type="add" startTime="468440">
    <iact:property name="dataType"/>
    <iact:actionData xml:id="d255">
      <inkml:trace xmlns:inkml="http://www.w3.org/2003/InkML" xml:id="stk255" contextRef="#ctx0" brushRef="#br7">12060 9607 0,'24'0'49,"-1"0"-17,48 24-24,-47 23-2,23 0 3,0 24-1,0 24-1,1-24 1,-1-1 1,-47-46-1,47 70 0,-23-23 0,-1-24-1,1-23 2,-1 47-1,-23-48 0,24 1-1,-24 0 3,24-1-3,-24 24 1,23-23-1,-23 0 18,24-24 87,-1 0-86,1 0-20,23 0 2,0 0 0,1 0 0,46 0-1,-23 0 3,0-24-3,23-23 2,-47 23-3,24-23 4,23 0-3,1-24 3,-1 71-5,1-47 5,-48 23-3,0 1 0,-47-1 2</inkml:trace>
    </iact:actionData>
  </iact:action>
  <iact:action type="add" startTime="471200">
    <iact:property name="dataType"/>
    <iact:actionData xml:id="d256">
      <inkml:trace xmlns:inkml="http://www.w3.org/2003/InkML" xml:id="stk256" contextRef="#ctx0" brushRef="#br7">14326 11024 0,'0'0'2,"-47"47"4,23-47 3,0 94-2,-23 1 17,47-72-7,0 48 0,0 0-1,0-47-11,24 70 12,-1-47-2,-23 1-7,24-48 0,0 47 0,23-24 1,24-23-2,-1 0 1,-46 0 0,47 0 0,-24 0 0,0 0 0,48 0 0,-25-70 1,-22-1-1,22-24 1,-46 48-2,0-47 3,-1 70-2,-23 0 2,0-23-6,0 24 5,0-1-2,0 0 2,0-23 6,-47 47 8,23 0-15,1 0 0,-48 0 8,24 0 0,-24 0-8,71 24 0,-24-24 1,24 71-1,0-48 0,-47 48 1,47-47-3,0-1 4,-23 24-4,23 1 5,0-1-6,0-23 5,0-1-4,0 1 10,0-1 16,23-23-24,24-23 1,1-24-2,-25-1 1,1-46 0,-24-1 2,47 1-3,-47 70 1,0-46-1,0-1 2,0 47-2,0-23 2,-24 23 8,-23 24-9,24 0 2,-48 0-6,24 0 7,-48 0-6,48 48 6,0 22-6,0 1 3,-1 24 1,48-48-2,-23 24 1,23-24 0,0-24 0,0 1 0,0 23 1,0-23-2,0 0 1,0 23 0,23-24 0,48 1 0,47-24 0,-23 24 0,-25-24 2,1 0-4,0 0 4,0 0-4,0-71 5,-24 0-6,-47 24 5,47-48-4,-47 72 5,0-25-6,0 25 3,0-1 8,0 1-7,0-1-2,-71 24 9,0 0 0,24 0-8,0 24 9,0 23-10,47-24 9</inkml:trace>
    </iact:actionData>
  </iact:action>
  <iact:action type="add" startTime="472895">
    <iact:property name="dataType"/>
    <iact:actionData xml:id="d257">
      <inkml:trace xmlns:inkml="http://www.w3.org/2003/InkML" xml:id="stk257" contextRef="#ctx0" brushRef="#br7">13594 11543 0,'0'0'2,"-23"24"5,-25-24 0,-22 23 2,22-23-2,-22 0 1,22 0 0,-22 0 0,22 0 0,-22 0 1,46 0-2,-23 0 1,0 0 0,23 0 1,-47 0-2,48 0 2,-1 0-2,-23-23 1,23-1 10,1-47-2,-1 71-10,24-23 4,0-25-4,0 25 5,0-1-6,0-23 3,0 23 0,0 1 1,0-1-1,0 1 0,0-25 7,24 48 10,23-47-18,0 47 2,0 0-2,0 0 2,1 0-2,-25 0 19,1 0-20,-24 47 11,0 1-8,0-1 8,-47 24-11,23-71 1,0 47 1,-46-24 1,-1-23-2,24 24 1,23-24 2,-23 0-4,-24 0 10,47 0-8,-23 0 0,0 0 8,47-24-7,-24 1-1,24-48 0,-47 0-1,47 0 2,0 24-1,0 0 1,0 23-3,0-23 5,0 24-5,0-1 9,24-23-6,47 47-2,-1 0 2,-46 0 0,0 23-3,46 1 2,-70 0 1,24-1-1,-24 1 0,0 23 0,0 0 0,24 0 0,-24 48-1,0-48 2,0 0-2,0-23 3,0 23-4,0-23 21,-24-1-21</inkml:trace>
    </iact:actionData>
  </iact:action>
  <iact:action type="add" startTime="476120">
    <iact:property name="dataType"/>
    <iact:actionData xml:id="d258">
      <inkml:trace xmlns:inkml="http://www.w3.org/2003/InkML" xml:id="stk258" contextRef="#ctx0" brushRef="#br7">5900 1251 0,'71'0'136,"47"0"-126,0 0-4,0 0 1,71 0 1,-94 0 0,-1 0 0,24 0 0,-47 0 1,47 0 0,23 0-1,1 0-2,0 0 2,94 24 0,-71-24 0,0 23 0,24 24 2,-48-47-4,-93 48 4,46-48-4,-23 0 4,-48 0-3,1 0 3,47 0-5,-71 23 6,71-23-6,-24 0 5,24 0-3,47 24 0,-71-24 1,47 0 0,-23 0 0,23 0 0,-46 0 0,-1 0 10,-24 0-4</inkml:trace>
    </iact:actionData>
  </iact:action>
  <iact:action type="add" startTime="477767">
    <iact:property name="dataType"/>
    <iact:actionData xml:id="d259">
      <inkml:trace xmlns:inkml="http://www.w3.org/2003/InkML" xml:id="stk259" contextRef="#ctx0" brushRef="#br7">15435 1463 0</inkml:trace>
    </iact:actionData>
  </iact:action>
  <iact:action type="add" startTime="484511">
    <iact:property name="dataType"/>
    <iact:actionData xml:id="d260">
      <inkml:trace xmlns:inkml="http://www.w3.org/2003/InkML" xml:id="stk260" contextRef="#ctx0" brushRef="#br7">15270 1440 0,'47'-24'89,"0"24"-73,24 0-9,-47 0 1,70 0 0,0 0 1,-23 0-2,0 0 1,23 0 0,24 0 0,-23 0 1,-48 0-2,24 0 2,0 0-2,-24 0 9,-24 0-4,25 0-8,-25 0 6,1 0-4,23 0 5,24 0 2,-48 0-5,48 0 1,-47 0-1,23 0-1,-23 0 1,-1 0 1,25 0-2,-1 0 1,24-23 8,-48 23-7,48 0-2,-47 0 1,-1-24 0,24 24 1,-23 0-2,23 0 10,-23 0-8,-1 0 7,25 0-10,-1 0 10,0 0-8,0 0 1,24 0-1,-47 0 0,23 0 0,0 0-1,0 0 9,-23 0-8,-1 0 0,25 0 1,-25 0-2,1 0 2,23 0-1,-23 0-1,46-47 3,-46 47-3,47 0 2,-24 0 7,0 0-10,-23 0 5,47 0-5,-48 0 4,48 0-5,-47 0 3,46 0 0,1 0 0,-24 0 0,1 0 0,46 0 0,-47 0 0,0 0 0,24 0 0,-47 0 0,-1 0 0,25 0 0,-25 0 0,1 0 2,23 0-4,-23 0 4,23 0-3,0 0 2,24 0-2,-48 0 3,1 0-5,47 0 5,-48 0-4,25 0 3,-1 0-2,0 0 1,-23 0 8,23 0-8,-24 0 1,1 0-2,23 0 1,0 0 0,-23 0 0,23 0 0,0 0 0,1 0 0,-1 0 0,-24 0 1,1 0-2,0 0 2,-1 0-2,1 0 10,-1 0-7,48 0 6,-47 0-10,-1 0 2,48 0-1,-47 0 1,47 0 0,-48 0 0,24 0 8,-23 0-8,0 0 8,-1 0 0,1 0-8,23 0 1,0 0-1,-23 0 0,23 0-1,-23 0 3,-1 0-4,1 0 4,-1 0-4,1 0 4,0 0 7,23 0 0,-24 0-12,48 0 2,-24 0 1,1 0 0,22 0 0,1 0 0,-47 0 0,47 0 0,-48 0 0,24 0 0,-23 0 0,0 0 0,46 0 0,-46 0 0,0 0 1,23 0-2,47 0 3,-70 0-4,47 0 4,-24 0-4,24 0 5,-48 0-5,24 0 3,-23 0-2,0 0 0,23 0 25,-24 0-24,48 0 9,-24 0-2,1 0-7,-25 0 16,1 0 40</inkml:trace>
    </iact:actionData>
  </iact:action>
  <iact:action type="add" startTime="487191">
    <iact:property name="dataType"/>
    <iact:actionData xml:id="d261">
      <inkml:trace xmlns:inkml="http://www.w3.org/2003/InkML" xml:id="stk261" contextRef="#ctx0" brushRef="#br7">11919 1605 0,'23'0'128,"24"-24"-120,24 24 2,-24 0-3,48 0 2,-1 0-3,1 0 2,-48 0 0,47 0 0,1 0 0,-72 0 0,48 0 0,-24 0 0,0 0 1,1 0-2,22 0 2,-46 0-2,47 0 2,-24 0-2,24 0 2,0 0-2,-24 0 2,0 0-2,0 0 4,0 0-6,1 0 6,22 0-5,-46 0 3,47 0-3,-24 0 3,0 0-2,0 0 1,-23 0 0,47 0 0,-48 0 1,25 0-1,-1 0-1,24 0 1,-1 0 9,-46 0-8,70 0-2,-46 0 1,-1 0-1,0 0 2,24 0-2,0 0 9,-48 0 1,1 0-8,-1 0 8,1 0-11,0 0 1,46 0 1,-22 0 2,-1 0-3,0 0 0,24 0 1,-48 0 0,48 0 0,-47 0 0,23 0 9,0 0-10,0 0 17,-23 0-15,0 0-2,23 0 3,-24 0-3,1 0 3,0 0-5,23 0 6,-24 0-6,1 0 11,0 0-7,-1 0 6,24 0-7,1 0 1,-1 0-2,-24 0 1,25 0 0,-1 0 0,24-23 1,-48 23-2,24 0 2,1 0-2,-25 0 2,1 0-1,-1 0 1,1 0-3,0 0 5,-1 0-5,1 0 4,-1 0-5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0-27T02:17:06.88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6964">
    <iact:property name="dataType"/>
    <iact:actionData xml:id="d0">
      <inkml:trace xmlns:inkml="http://www.w3.org/2003/InkML" xml:id="stk0" contextRef="#ctx0" brushRef="#br0">14609 3588 0,'24'0'192,"-1"0"-176,24 0-7,-23 0-2,47 0 2,23 0-2,-23 0 2,47 0-2,-24 24 2,1-24-2,-24 0 1,-1 0-1,1 0 2,24 0-2,-72 0 2,1 0-1,23 23 0,0-23 0,0 0-1,-23 0 2,0 0-1,23 0-1,0 0 2,-23 0-1,46 0 0,-22 0 8,-25 0 0,48 0-7,23 0 8,-70 0-12,47 0 5,0 0-3,-1 0 1,1 0 0,0 0-1,0 0 1,23 24 1,-46-24-1,46 47-1,0-23 2,-46-24-2,22 0 1,1 0 0,-24 0 1,24 0-1,-47 0 0,23 0 0,-23 0 8,-1 0-7,48 0 13,0 0-12,0 0-4,-1 0 4,1 0-4,-24 0 2,-23 0 1,0 0-2,-1 0 1</inkml:trace>
    </iact:actionData>
  </iact:action>
  <iact:action type="add" startTime="8876">
    <iact:property name="dataType"/>
    <iact:actionData xml:id="d1">
      <inkml:trace xmlns:inkml="http://www.w3.org/2003/InkML" xml:id="stk1" contextRef="#ctx0" brushRef="#br0">7600 3517 0,'47'-24'136,"-23"24"-129,46 0 1,1 0 0,47 0 0,0 0 0,0 0 0,47 0 0,-94 0 0,47 0 0,-23 0 0,-25 0 0,-46 0 0,0 0 0,23 0 0,-24 0 9,25 0-9,-25 0-1,24 0 3,1 0-3,46 0 2,-23 0-3,0 24 4,-1-24-4,-22 0 5,22 0-6,-46 0 3,0 0 0,-1 0 0,24 0 0,24 24 0,-47-24 0,70 0 0,-47 0 0,48 23 1,-48-23-2,0 0 1,0 0 0,-23 0 0,0 24 1,-1-24-2,1 0 3,-1 0-4,1 0 4,23 0-4,-23 0 4,47 24-4,-24-24 5,24 0-6,23 0 5,-23 0-4,47 0 3,-47 0-2,-48 0 1,48 0 0,-47 0 9,23 0-9,-24 0 7,1 0-6,23 0-2,0 0 1,24 0 0,-47 0 1,47 0-2,-48 0 2,48 0-2,-47 0 3,23 0 7,-24 0-12,1 0 11,47 0-5,0 0 2,-48 0-5,72 0 0,-72 0 0,24 0 0,1 0 0,-1 0 8,-24 0-8,1 0 8,23 0-7,-23 0-2,-1 0 2,25 0-2,-25 0 2,24 0-1,1 0 1,-25 0-3,1 0 11,-1 0 14,1 0-23,23 0 8,-23 0-7,-1 0-2,25 0 1,-25 0 8,1 0 0,-1 0 25,1 0-25,0 0-7,23 0 8,-24 0-12,1 0 11,23 0-7,-23 0 30,-1 0-23,1 0-8,23 0 0,-23 0 0,-1 0 0,25 0 0,-1 0 304,-24 0-304,48 0 0,-47 0 1,-1 0-2</inkml:trace>
    </iact:actionData>
  </iact:action>
  <iact:action type="add" startTime="32772">
    <iact:property name="dataType"/>
    <iact:actionData xml:id="d2">
      <inkml:trace xmlns:inkml="http://www.w3.org/2003/InkML" xml:id="stk2" contextRef="#ctx0" brushRef="#br0">22916 3257 0,'48'0'88,"-25"0"-25,1 0-55,-1 0 1,1 0-2,0 0 2,-1 0-2,24 0 1,-23 0 0,47 0 9,-48 0-10,25 0 1,-1 0 0,0 0 0,-23 0 0,-1 0 0,72 0 9,-48 0-1,-24 0-8,1 0 16,23 0-16,-23 0 17,-1 0-10,1 0 0,0 0 1,-1 0-7,24 24-1,-23-24 0,0 0 0,23 0-1,-24 0 2,48 0 6,-47 0 10,-1 0-17,25 0 8,-25 0-7,1 0-3,-1 0 4,1 0-4,0 24 5,46-24-6,-46 0 5,23 0-3,-23 0 9,-1 0-8,48 0 23,0 0-14,-47 0-10,-1 23 1,1 1 1,-1-24-1,1 0 17,0 0-9,-1 0-10,1 0 4,-1 0-4,25 0 11,-25 0-8,1 0-2,47 23 0,-48-23 3,48 0-4,-24 24 2,0-24 0,-23 0 1,0 0-1,23 0-1,-24 0 1,25 0 0,-25 0 0,24 47 0,-23-47 1,23 0-1,-23 0-1,23 0 2,-23 0-2,23 0 9,-24 0-6,1 0-3,23 0 2,-23 0-2,-1 0 3,25 0-4,-25 0 9,1 0-6,-1 0 7,1 0 7,0 0-15,23 0 0,-24 0 1,48 0 7,-47 0-8,-1 0 8,25 0 7,-1 0 4,-24 0-21,1 0 1,23 0 2,-23 0-1,23 0-1,0 0 2,0 0-1,24 0-1,-47 0 1,-1 0 1,25 0-1,-25 0-1,1 0 2,-1 0-1,1 0-1,0 0 10,23 0 7,-24 0-15,1 0 7,23 0-10,-23 0 11,0 0-1,-1 0 128,1 0-120,-1 0-15</inkml:trace>
    </iact:actionData>
  </iact:action>
  <iact:action type="add" startTime="35765">
    <iact:property name="dataType"/>
    <iact:actionData xml:id="d3">
      <inkml:trace xmlns:inkml="http://www.w3.org/2003/InkML" xml:id="stk3" contextRef="#ctx0" brushRef="#br0">3942 4107 0,'0'24'24,"23"-24"8,1 0-9,-1 0-15,48 0 0,0 0 0,-24 0 1,24 0-2,-24 0 2,0 0-2,1 0 2,22 0 8,1 0-4,-47 0-4,-1 0-2,48 0 2,0 0 7,-47 0-8,46 0 8,-46 0 8,0 0-16,-1 0 8,24 0-8,-23 0 0,23 0 1,0 0-2,1 0 3,-25 0-4,1 0 10,-1 0 0,1 0-9,0 0 1,23 0 9,-24 0-9,1 0 7,23 0-7,-23 0 0,-1 0 1,1 0-1,0 0 0,-1 0 0,24 0 0,-23 0-1,0 0 2,23 0-1,-24 0 1,1 0-3,47 0 4,-48 0-4,25 0 5,-1 0-6,0 0 11,-23 0 1,-1 0 6,24 0-7,-23 0-7,0 0-2,-1 0 1,1 0 1,-1 0-1,25 0-1,-25 0 2,1 0-1,23 0 8,-23 0-6,-1 0 6,24 0-11,1 0 6,-1 0-5,-24 0 2,1 0 0,23 0 0,-23 0 0,0 0 0,-1 0 0,1 0 8,-1 0 0,25 0 0,-25 0-8,1 0-1,47 0 1,-24 0 1,0 0-1,-23 0 0,-1 0-1,1 0 3,-1 0-4,1 0 34,47 0-15,-48 0-9,25 0-9</inkml:trace>
    </iact:actionData>
  </iact:action>
  <iact:action type="add" startTime="38045">
    <iact:property name="dataType"/>
    <iact:actionData xml:id="d4">
      <inkml:trace xmlns:inkml="http://www.w3.org/2003/InkML" xml:id="stk4" contextRef="#ctx0" brushRef="#br0">4626 5382 0,'24'0'113,"46"0"-106,25 0 0,-72-24 3,72 24-4,-48 0 2,0-23 0,0 23 0,1 0-1,-1-47 3,24 47 7,-24 0-12,0 0 5,0 0-4,48 0 4,-25 0-4,25 0 5,-24 0-6,-24 0 4,47 0-2,-47 0 1,1 0 0,-25 0 0,24 0 0,1 0 0,-25 0 0,1 0 0,23 0 1,0 0-2,0 0 2,1 0-2,22 0 2,-46 0-2,47 0 2,-48 0-2,25 0 2,-25 0-2,1 0 3,23 0 6,48 0 1,-72 0-11,48 0 1,0 0 2,-24 0-2,0 0 2,48 0-2,-48 0 2,-24 0-2,25 0 1,-1 0 0,-24 0 0,1 0 1,0 0-1,-1 0 0,1 0-1,47 0 2,-24 0-1,0 0-1,0 0 2,0 0-1,1 0 8,-25 0 0,1 0-1,-1 0 2,1 0-9,23 0 0,0 0 0,1 0 0,-25 0 0,24 0 0,1 0-1,22 0 1,-46 0 1,47 0-1,-24 0 0,71 0 0,-47 0-1,47 0 3,0 0-3,23 0 2,-23 0-3,-47 0 4,0 0-4,23 0 5,1 0-6,-24 0 5,-24 0-4,24 0 2,-24 0 0,47 0 0,1 0 0,-25 23 0,-46-23 1,23 0-2,-23 0 1,-1 0 9</inkml:trace>
    </iact:actionData>
  </iact:action>
  <iact:action type="add" startTime="40774">
    <iact:property name="dataType"/>
    <iact:actionData xml:id="d5">
      <inkml:trace xmlns:inkml="http://www.w3.org/2003/InkML" xml:id="stk5" contextRef="#ctx0" brushRef="#br0">4178 6303 0,'23'0'110,"48"0"-102,0 0 0,0 0 0,23 0-1,-47 0 1,0 0 0,48 0 0,-24 0 0,-24 0 0,0 0 0,47 0 1,-46-24-1,22 24-1,25 0 2,-1-24-2,-70 24 3,70 0-4,-23 0 4,-47 0-4,46 0 5,-46 0-6,47 0 5,-48 0-4,1 0 2,70 0 0,-70 0 0,23 0 0,48-47 0,-48 47 0,24 0 0,-24 0 0,24 0 0,-48 0 1,24 0-2,1 0 1,22 0 9,-46 0 6,23 0-13,-23 0-4,-1 0 4,1 0-4,23 0 5,-23-23-6,23 23 4,-23 0-2,-1 0 2,25 0-2,-25 0 1,24 0 8,-23 0-8,0 0 0,23 0 0,-24 0 0,1 0 0,23 0 0,-23 0 16,-1 0-7,1 0-10,0 0 9,-1 0-7,24 0-2,-23 0 3,47 0-4,-48 0 4,1 0-4,23 0 5,-23 0-6,-1 0 11,1 0 0,0 0-8,-1 0 0,1 0 9,23 0-10,-23 0 1,23 0 9,-24 0-10,1 0 10,23 0-8,-23 0 24,-1 0-12,1 0-5,0 0 0,-1 0-8,48 0 8,-47 0 0,23 0-8,-24 0 9,1 0-10,0 0 1,-1 0 0,1 0 1,23 0-2,-23 0 2,-1 0-2,48 0 2,-24 0-2,24 0 2,-47 0-1,46 0 0,1 0-1,-24 0 1,24 0 0,-24 0 8,-23 0 1,0 0-10,-1 0 1,24 0 8,-23 0-8,0 0 0,23 0 0,-24 0 1,1 0 7</inkml:trace>
    </iact:actionData>
  </iact:action>
  <iact:action type="add" startTime="44614">
    <iact:property name="dataType"/>
    <iact:actionData xml:id="d6">
      <inkml:trace xmlns:inkml="http://www.w3.org/2003/InkML" xml:id="stk6" contextRef="#ctx0" brushRef="#br0">4083 7011 0,'0'-24'294,"24"1"-286,-1 23 8,1 0-8,0 0 0,23 0-1,-24 0 2,25 0 8,-1 0-10,-24 0 17,1 0 15,0 0-31,-1 0 0,1 0 0,23 0 0,0 0 0,-23 0 0,23 0 0,0 0 8,-23 0 0,-1 23 1,25-23-8,-1 24-3,24-24 10,-48 0-5,72 0-6,-1 0 6,-70 0-6,46 47 4,-46-47-2,23 0 2,-23 0-2,-1 0 1,25 0 16,-25 0-16,1 0 0,23 0 0,0 24 9,0-24-10,1 23 11,-1-23-11,0 0 8,0 0 2,-23 0-7,70 47 6,-23-47-1,-47 0-9,46 0 3,-22 0-1,-1 0 0,0 24-1,24-24 1,-24 0 1,24 24-2,-48-24 2,48 0 6,-47 0-7,23 0 9,0 23-1,1 1-8,-25-24 9,1 0-11,23 23 5,0-23-6,-23 0 5,23 0-4,-23 0 3,-1 0-2,1 0 1,-1 0 9,1 0-1,0 0-1,-1 0-7,48 0 16,-47 0-15,-1 0-2,24 0 2,-23 0 8,0 0-10,-1 0 2,1 0-2,-1 0 2,25 0 7,-25 0-9,1 0 0,23 0 2,-23 0-1,-1 0 8,1 0-9,-1 0 1,1 0 8,0 0 0,-1 0 1,1 0-9,-1 0 0,25 0 8,-1 0 0,-24 0-7,1 0 8,0 0-11,-1 0 26,1 0-16,-1 0-8,1 0 0,23 0 8,-23 0 8,-1 0-16,1 0 0,23 0 8,-23 0 0,-24-23 25,0-24 558,0 23-576,-24 24 50,1 0-1,-1-24-65,0 24 3,1-23 6,-24-1 14,23 24 18,0 0-39,-23 0 6,24 0-7,-1-23 8,-23 23 1,23 0-9,1-24 10,-25 24-3,25-24 1,-1 24-9,1 0 0,-1 0 1,-23 0 0,0 0 0,-1 0 1,-46-47-2,47 47 1,0 0 1,-48 0-2,72 0 2,-25 0-1,1 0-1,-24 0 10,1 0-1,46 0-9,-47 0 2,24-23-2,0 23 4,-24 0-6,47 0 5,-23 0-4,23 0 3,-23 0-2,0 0 1,23 0 1,-23 0-2,24 0 1,-25 0 0,1-24 0,24 24 1,-25 0-2,25 0 2,-24 0-2,-1 0 1,1 0 0,24 0 0,-25 0 1,25 0-2,-24 0 2,-1 0-2,1 0 3,-24-24-4,71 1 4,-70 23-4,-1-24 4,24 24 8,23 0-13,-23 0 10,23 0 1,-47 0-8,24-23 0,-24 23 0,24 0 0,-47-48 1,47 48-2,-24 0 1,47 0 0,-23-23 0,23 23 18,1 0-10,-1 0-9,1-24 1,-1 24-1,-47 0 3,0 0-2,48 0 1,-48 0-4,47 0 3,1 0 1,-24 0-1,23 0 8,0 0-9,1 0 2,-1 0-2,1 0 17</inkml:trace>
    </iact:actionData>
  </iact:action>
  <iact:action type="add" startTime="51213">
    <iact:property name="dataType"/>
    <iact:actionData xml:id="d7">
      <inkml:trace xmlns:inkml="http://www.w3.org/2003/InkML" xml:id="stk7" contextRef="#ctx0" brushRef="#br0">3965 7979 0,'24'-48'159,"-1"25"-135,25 23-8,-25 0-9,48 0 10,-47 0 7,-1 0 8,1 0-17,-1 0 2,1 0-8,23 0 7,-23 0-10,-1 0 19,25 0-17,-25 0 39,1 0-38,-1 0-1,1 0 0,0 0 0,23 0 0,-24 0 0,1 0-1,23 0 10,-23 0-1,-1 0-7,1 0-2,0 0 9,-1 0 7,1 0-15,-1 0 9,1 0-9,0 0 8,23 0-8,-24 0 16,1 0-8,0 0 0,-1 0 0,1 0-7,-1-24-3,1 24 10,0 0 1,-1 0-10,1 0 9,-1 0 0,25 0 1,-1 0-10,0 0 10,-23 0-10,-1 0 1,1 0 9,-1 0-9,25 0 1,-25 0-3,24 0 11,-23 0-8,0 0 8,23 0-12,-24 0 44,1 0-33,0 0-8,23 0 0,24 0-1,-48 0 2,48 0-1,-47 0-1,23 0 2,-24 0-1,1 0 0,0 0 40,23 0-39,-24 0 8,25 0-11,-25 0 1,24 0 9,-23 0 1,0 0-2,-1 0 1,24 0 0,-23 0-8,0 0 9,-1 0-9,1 0 1,-1 0-2,1 0 9,0 0 16,-1 0-24,1 0 0,23 0 8,-23 0 8,-1 0 24,1 0-32,0 0-8,-1 0 0,1 0 8,-1 0-7,1 0 9,0 0-4,-1 0 2,1 0-10,-1 0 10,1 0-8,0 0 1,-1 0-2,1 0 1,23 0 8,-23 0-7,-1 0 31,24 0-33,-23 0 10,0 0-8,-1 0-3,1 0 11,-1 0-8,25 0 37,-25 0-38,1 0 9,23 0-10,-23 0 10,-1 0-10,1 0 1,-1 0 0,1 0 0,23 0 24,-23 0-22,-1 0 6,25 0-9,-25 0 2,1 0-3,23 0 3,-23 0-1,-1 0-1,1 0 2,-1 0 7,1 0-8</inkml:trace>
    </iact:actionData>
  </iact:action>
  <iact:action type="add" startTime="56559">
    <iact:property name="dataType"/>
    <iact:actionData xml:id="d8">
      <inkml:trace xmlns:inkml="http://www.w3.org/2003/InkML" xml:id="stk8" contextRef="#ctx0" brushRef="#br0">3753 9041 0,'23'0'119,"1"0"-111,0 0 0,23 0 0,0 0-1,0 0 0,48 0 1,-72 0 0,72 0 0,-1 0 0,-70 0 0,70 0 0,0 0 0,-46 0 0,22 0 0,1 0-1,-24 0 1,24 0 0,0 0 1,23 0-1,-23 0 1,0 0-3,0 0 4,23 0-4,24 0 4,-71 0-3,48 0 2,-1 0-3,-23 0 5,23 0-6,24 47 3,24-47 0,-24 24 0,0-24 0,24 23 0,-72-23 1,25 0-2,-24 0 1,-24 0 0,0 0 0,24 0 0,-47 0 8,-1 0-7,24 0-1,-23 0 1,23 0-3,-23 0 4,23 0-4,0 0 4,-23 0-3,23 0 2,0 0-3,0 0 3,-23 0-2,23 0 1,24 0 0,-24 0 0,24 0 0,23 0 0,-23 0 0,0 0 0,23 0 0,-23 0 1,24 0-2,-25 0 1,-22 0 0,-1 0 0,24 0 1,-48 0-2,48 0 2,23 0-2,-70 0 3,70 0-4,-23 0 4,-24 0-4,24 0 5,-24 0-6,1 0 11,-25 0 24,1 0-8,23 0-23,0 0 7,-23 0 0,-1 0 32,1 0-40,0 0 2,-1 0-4,24 0 1,1 0 9</inkml:trace>
    </iact:actionData>
  </iact:action>
  <iact:action type="add" startTime="58405">
    <iact:property name="dataType"/>
    <iact:actionData xml:id="d9">
      <inkml:trace xmlns:inkml="http://www.w3.org/2003/InkML" xml:id="stk9" contextRef="#ctx0" brushRef="#br0">13901 8876 0,'47'0'106,"48"0"-100,-1 0 2,-23 0-1,47 0 1,47 0 0,0 0 0,-47 0-1,0 0 2,0 0-1,-47 0-1,23 0 2,-46 0-1,22 0 0,-22 0 0,-25 0 0,48 0 1,-24 0-3,0 0 4,1 0-3,-25 0 2,24 0-2,1 0 1,-1 0-1,47 0 2,-47 0-2,71 0 2,-70 0-1,22 0 0,25 0 0,-48 0-1,24 0 1,0 0 1,-1 0-1,-22 0 0,22 0 0,-46 0-1,23 0 2,24 0-2,0 0 2,23 0-2,1 0 3,23 0-4,-47 0 5,47 0-5,23 0 3,-70 0-2,0 0 2,-24 0-2,24 0 0,-48 0 1,1 0 0,0 0 0,-1 0 0,24 0 0,-23 0 0,23 0 0,24 0 8,-47 0-8,46 0 1,1 0-2,-24 0 2,24 0-2,-24 0 2,1 0-2,-1 0 2,-24 0-2,1 0 3,0 0-4,-1 0 4,95 47 4,-94-47-6,23 0 0,24 0 0,-24 0 8,0 0-8,-23 0 16,-1 0-6,1 0-10,23 0-1,0 0 1,24 0 0,24 0 0,-1 0 1,-70 0-3,46 0 4,-46 0-4,23 0 4,-23 0-4,-1 0 3,25 0 14,-1 23-6,0-23-9,0 0 8,24 0-9,0 0 9,-71 24-8,23-24 0,1 0 0,47 47 1,-48-47-1,48 0 0,0 0 0,-24 0 0,0 0 0,1 0 1,-25 0-2,1 0 2,-1 0-2,1 0 16,23 0-14,0 24 6,24-24-7,-47 0 0,47 0 0,-24 0 1,24 0-1,-48 0-1,24 0 1,-23 0 1,23 0-2,0 0 9,24 0-7,47 23-1,47 48 1,1-47-3,-1-24 5,24 0-6,-71 0 5,23 0-4,-94 0 3,48 0-2,-24 0 1,-48 0 9,1 0-2,23 0 2,-23 0-10,23 0 1,24 0 0,23 0 0,-23 0 1,23 0-1,-47 0 0,24 0-1,-47 0 2,-1 0 8,1 0 5,0 0-12,-1 24-4,72-24 11,-25 0-1,-46 0-9,23 0 1,-23 0 0</inkml:trace>
    </iact:actionData>
  </iact:action>
  <iact:action type="add" startTime="61254">
    <iact:property name="dataType"/>
    <iact:actionData xml:id="d10">
      <inkml:trace xmlns:inkml="http://www.w3.org/2003/InkML" xml:id="stk10" contextRef="#ctx0" brushRef="#br0">10857 8946 0,'23'0'278,"1"0"-268,23 0-3,0 0 0,24 0 1,-47 24 1,23-24-2,-24 0 2,48 0-2,-24 0 3,24 24-4,-47-24 3,47 0-3,-48 0 4,48 0-4,0 0 3,-24 0-2,0 0 1,24 0 0,-47 0 0,46 0 0,-22 0 0,-1 0 0,24 47 0,-24-47 0,71 0 0,-47 0 0,-1 0 0,25 0 0,23 0 1,-24 0-1,-47 0-1,24 0 2,0 0-2,-24 0 10,-23 0-1,-1 0-6,1 0 6,0 0-11,-1 0 4,1 0-1</inkml:trace>
    </iact:actionData>
  </iact:action>
  <iact:action type="add" startTime="63862">
    <iact:property name="dataType"/>
    <iact:actionData xml:id="d11">
      <inkml:trace xmlns:inkml="http://www.w3.org/2003/InkML" xml:id="stk11" contextRef="#ctx0" brushRef="#br0">2809 10150 0,'23'0'118,"25"24"-109,-25 0-2,24-1 3,48-23-5,-24 24 5,-48-24-3,72 0 0,-48 23 2,0-23-1,47 0 0,-46 0 0,-25 24 0,24-24 0,-23 0 0,23 0 0,0 0 0,1 24 0,22-24 0,25 0-1,-1 0 2,-70 0-1,94 0 0,-24 0 0,1 0 1,-25 0-3,-22 0 4,46 0-4,-47 0 11,0 0-8,24 0 5,-47 0-4,47 0-4,-1 0 2,-22 0 1,-1 0-2,24 0 2,-1 0 7,-22 0 7,-1 0-14,-24 0 7,25 0-8,-1 0-1,24 0 3,-48 0-4,48 0 4,0 0-3,-48-24 2,25 24-2,22-24 1,-22 24 7,22 0-6,25 0 6,-24 0-7,47 0 1,-24 0-1,48 0 0,-1 0 0,-23 0 0,0-47 0,-47 47-1,24 0 2,-48 0-1,-24 0 0,25-23 1,-25 23-2,24 0 2,-23 0-3,23 0 4,48 0-4,-48 0 5,47 0-6,-23 0 3,47 0 0,-71 0 0,24 0 0,23 0 0,-70 0 1,0 0-1,23 0-1,-24 0 1,48 0 0,-24 0 0,1 0 0,22 0 0,25 0 0,23 0 1,-47 0-1,23 0-1,-47 0 2,0 0 9,-23 0-13,0-24 11,23 24-6,0 0-4,47 0 2,-23-24 0,-24 24 0,71-23 0,-70-1 1,-1 24-1,0 0-1,-23 0 2,-1 0-2,1 0 2,23 0 7,24 0-1,-48 0-7,48 0 1,-47 0-2,47 0 3,-24 0-4,0 0 4,0-23-4,-23 23 4,23 0-4,-23 0 4,23 0-4,-24 0 2,25 0 0,-1 0 0,0 0 0,0 0 0,48 0 0,-72 0 0,1 0 0,23 0 0,-23 0 0,-1 0 9,24 0-9,-23 0 16,0 0-17,-1 0 2,1 0-2,23 0 3,-23 0-4,-1 0 3,1 0-2,23 0 9,-23 0-8,-1 0 9,1 0-10,23 0 1,24 0 0,-24 0 0,24 0 0,23 0 0,-70 0 0,47 0 1,-24 0-2,0 0 10,-23 0-10,-1 0 9,24 0-7,-23 0-2,47 0 2,23 0-2,-47 0 3,24 0-4,24 0 5,-48 0-6,-24 0 4,25 0-2,-25 0 1,24 0 8,-23 0-8,70 0 8,-70 0-8,47 0 0,-24 0 0,0 0 1,0 0-2,1 0 1,-1 0 0,0 0 1,-23 0-2,-1 0 2,24 0-2,48 0 2,-24 0-2,47 0 2,-24 0-2,24 0 2,-71 0-2,24 0 1,0 0 0,-48 0 9,1 0 23,23 0-33,48 0 1,-72 0 1,72 0-1,-1 0 0,-70 0-1,23 0 3,-24 0-4</inkml:trace>
    </iact:actionData>
  </iact:action>
  <iact:action type="add" startTime="69972">
    <iact:property name="dataType"/>
    <iact:actionData xml:id="d12">
      <inkml:trace xmlns:inkml="http://www.w3.org/2003/InkML" xml:id="stk12" contextRef="#ctx0" brushRef="#br0">5782 11189 0,'0'-24'119,"24"24"-84,0 0-3,-1 0-19,1 0-4,-1 0-1,1 0 0,23 0 0,-23 0 0,47-47 0,-48 47 0,24 0 8,-23 0-8,0 0 16,23 0-16,-24 0 7,1 0-5,0-23-3,-1 23 2,1 0-2,23 0 8,-23 0-6,-1 0 6,24 0-7,-23 0 0,0 0 8,-1 0-8,1 0 0,0 0 0,-1 0 1,1 0-2,-1 0 2,1 0 7,23 0-7,-23 0-3,-1 0 4,25 0-4,-25 0 11,1 0-8,23 0-2,-23 0 2,23 0 5,-24 0-6,48 0 8,-47 0-8,-1 0 25,1 0-18,0 0-7,23 0 8,-24 0-8,1 0 1,0 0-2,23 0 10,0 0-8,24 0 7,0 0 0,-48 0-9,1 0 3,23 0-5,-23 0 3,46 0 1,-46 0 7,0 0-8,-1 0 0,1 0-1,-1 0 2,25 0-2,-25 0 1,1 0 9,23 0-9,-23 0 17,-1 0-8,1 0-11,-1 0 4,1 0-5,47 0 6,-48 0-6,48 0 12,-47 0-10,23 0 1,-23 0 0,-1 0 0,24 0 0,-23 0 0,47 0 0,-48 0 0,1 0 0,23 0 0,0 0 0,24 0 0,-24 0 0,48 0 1,-1 23-2,-70-23 2,47 0-2,-48 0 2,24 0 9,-47 24 292,-47-24-285,-24 23-18,1-23 3,-1 48-4,24-48 10,-1 0-7,-46 23-2,23-23 4,0 0-6,48 0 3,-72 0-1,25 0 1,46 0 0,-70 0 0,46 0 0,-22 0 1,-1 0-1,0 0 0,0 0-1,0 0 2,1 0-1,-1 0-1,0 0 1,24 0 0,-24 0 1,-23 0-2,23 0 2,-24 0-1,-23 0 1,48 0-3,-1 24 4,0-24-4,24 0 5,0 23-5,-24-23 2,47 0-1,1 0 9,-1 0-7,0 0 6,1 0-7</inkml:trace>
    </iact:actionData>
  </iact:action>
  <iact:action type="add" startTime="73909">
    <iact:property name="dataType"/>
    <iact:actionData xml:id="d13">
      <inkml:trace xmlns:inkml="http://www.w3.org/2003/InkML" xml:id="stk13" contextRef="#ctx0" brushRef="#br0">16521 11213 0,'0'23'48,"23"-23"-25,1 0-15,-1 0 0,25 0 0,46 0-1,-23 0 1,23 0 1,24 0-1,48 0 0,-96 0-1,48 0 3,0 0-4,-47 0 4,0-23-4,-24 23 3,24 0-2,-47 0 9,23 0-8,-24-24 0,25 24 0,46-24 1,-23 24 6,-48 0-6,72-47-1,-72 47-1,48 0 2,-47 0 6,23 0-7,0 0 9,-23 0-8,-1 0-3,25 0 4,-1-23-3,0 23 2,24-24-3,0 24 11,-48 0-9,1 0 0,23 0-1,-23 0 2,-1 0-2,24 0 2,-23 0-1,0 0-1,23 0 1,0 0 0,-23 0 0,23 0 0,-24 0 0,1 0 0,23 0 1,24 0-2,-47 0 11,23 0-11,-24 0 2,25 0-3,-1 0 4,0 0-3,24 0 2,-48 0-3,48-47 3,-24 47-2,1 0 1,-1 0 1,-24 0-1,25 0 0,22 0-1,-46 0 2,0 0-1,23 0 0,0 0 0,47-24 0,-70 24 0,23 0-1,0-23 2,-23 23-1,0 0-1,-1 0 3,24 0-4,-23 0 4,0 0 6,23 0-10,-24 0 5,48 0-5,-24 0 2,1 0 8,-25 0-9,1 0 2,23 0-1,-23 0 15,23 0-14,-24 0-2,1 0 9,0 0-8,-1 0 1,1 0-2,-1 0 1,25 0 1,-25 0-1,1 0 1,47 0-2,-48 0 2,24 0-2,24 0 2,-24 0-3,-23 0 3,23 0-2,-23 0 1,-1 0 0,1 0 9,0 0-10,-1 0 9,1 0 0,23 0-8,0 0 9,24 0-10,-47 0 3,23 0-4,-24 0 4,1 0 6,0 0-9,23 0 2,-24 0-3,1 0 4,23 0-4,48 23 3,-48 1-1,24-24-1,23 0 1,-47 0 0,0 0 0,1 0 0,-1 0 8,-24 0 32,1 0-39,0 0-1,23 0 2,0 0-5,-23 0 5,-1 0-3,1 0 2,-1 0-3,1 0 4,0 0 21,23 0-23,0 0 7,24 0-7,0 0 8,-24 0 1,0 0-9,-23 0 8,-1 0-8,1 0 0,-1 0 0,1 0 1,47 0-2,0 23 2,-1-23-2,-22 0 9,-25 0 8,1 0-9,-1 0 1,25 48-8,-25-48 8,1 0 2,-1 0-11,1 0 16,0 0 18,-1 23-25,1-23-7,-1 0-3,25 0 85,-1 0-76,0 0-6,-23 0 12,-1 0 5,-23 24 117,0-1-111,24 1-23</inkml:trace>
    </iact:actionData>
  </iact:action>
  <iact:action type="add" startTime="79221">
    <iact:property name="dataType"/>
    <iact:actionData xml:id="d14">
      <inkml:trace xmlns:inkml="http://www.w3.org/2003/InkML" xml:id="stk14" contextRef="#ctx0" brushRef="#br0">21689 11992 0,'0'-24'8,"0"0"-1,71 24 33,0 0-32,23 0-1,24-23 1,24-48 1,-24 71-1,-24 0 0,24-24 0,-23 24 0,-48 0 0,24 0 0,-24 0 0,0 0 0,0 0 0,0 0 0,48 0 0,-24 0 0,-1 0 1,48 0-2,-94 0 2,94 0-2,-47 0 2,-48 0-2,48 0 2,-24 0-2,1 0 0,22 0 1,1 0 0,-24 0 0,24 0 1,24 0-1,23 0-1,-24 0 1,-23 0 0,0 0 0,23 0 0,-47 0 1,24 0-1,0 0 0,-48 0-1,48 0 2,-47 0-2,23 0 3,24 0-4,-24 0 4,47 0-4,-23 0 3,24 0-2,-25 0 3,-22 0-4,46 0 2,-47 0 0,0 0 0,24 24 0,-47-24 0,47 24 0,-1-24 0,1 0 0,0 0 0,0 23 0,23-23 0,-47 0 0,-23 0 0,0 0 1,23 0-2,-24 0 2,25 47 8,22-47-10,1 0 9,-47 0-6,47 0-5,-48 0 3,48 0 0,23 0 0,-70 0 0,0 0 0,23 0 0,-24 0 0,48 0 0,0 24 0,-24-24 0,1 0 0,46 0 0,0 0 0,-70 0 1,47 0-2,-48 0 2,48 0-2,-47 0 2,-1 0 8,1 0-10,0 0 1,-1 0-1,48 0 4,-24 24-6,71-24 3,-71 47 0,48-47 0,-48 0 0,0 0 0,-23 0 0,-1 0 0,1 0 0,0 0 0,-1 0 0,1 0 9,47 0-10,-48 0 2,48 0-2,-47 0 2,23 0-2,-24 0 3</inkml:trace>
    </iact:actionData>
  </iact:action>
  <iact:action type="add" startTime="81613">
    <iact:property name="dataType"/>
    <iact:actionData xml:id="d15">
      <inkml:trace xmlns:inkml="http://www.w3.org/2003/InkML" xml:id="stk15" contextRef="#ctx0" brushRef="#br0">9889 12015 0,'0'24'110,"24"-24"-91,-1 0-12,1 0 1,23 0 8,-23 23-8,-1-23 15,24 0-14,1 24-3,22-24 3,-46 24-1,70-24-1,-23 0 3,-24 23-4,1-23 2,-1 0 1,-24 0-2,1 0 2,0 0-2,-1 0 1,-23 24 0,118 23 9,-47-47-1,-47 0-9,46 0 2,-22 0-1,22 0 1,-46 0-3,23 0 4,0 0-4,-23 0 4,0 0 5,-1 0 1,1 0-9,-1 0 1,25 0 1,-1 0-2,0 0 1,24 0 1,-48 0-1,48 0-1,-47 0 2,-1 0-1,25 0 8,-25 0 24,1 0-33,23 0 3,0 0-4,-23 0 4,23 0-4,24 0 3,-48 0-2,1 0 2,23 0-2,0 0 17,-23 0-16,23 0 1,48 0-2,-25 0 2,1 0-2,24 0 2,-1 0-1,-23 0 0,-24 0 0,-23 0 0,-1 0 0,1 0-1,-1 0 3,48 24-3,-47-24 9,23 0-8,24 0 0,0 0 0,-24 0 0,24 0-1,23 0 1,-70 0 1,46 0-2,1 0 2,-47 0-2,23 0 1,-23 0 1,46 0-1,1 0-1,24 0 2,-72 0-1,72 0-1,-72 0 2,72-24-1,-72 24 1,24 0-3,-23-24 4,0 24 7,-1 0-11,1 0 3,-1 0-3,25 0 2,-25 0 0,1 0 0,70 0 0,-23 0 0,0-23 1,-24 23-2,0 0 1,0 0 1,1 0-2,-1 0 1,-24 0 0,25 0 1,22 0-1,-22 0-1,22 0 2,1 0-1,24-47 1,-48 47-2,24-24 2,-24 24-2,0 0 3,-23 0-5,23 0 6,-24 0-5,1 0 1,47 0 9,-48 0-7,25 0-2,-1 0 2,0 0-2,0 0 2,24-24-2,-24 24 1,0 0 0,24-23 0,-47 23 9,-1 0-9,1 0 0,23 0 9,-23 0-10,47 0 1,-24 0-1,47-24 9,-70 24-6,-1 0 4,1 0 2,0 0 9,23 0-10,-24 0-7,1 0 0,47 0 0,0 0 8,-48 0-7,1-23 14,0 23 17,-1 0-32,1 0 2,-1 0-4,25 0 2,-25 0 0,1 0 9,-1 0-10,1 0 34,0 0-26,23 0-7,-24 0 1,48 0-1,-47 0 0,-1 0 9,25 0 37,-25 0-14</inkml:trace>
    </iact:actionData>
  </iact:action>
  <iact:action type="add" startTime="89765">
    <iact:property name="dataType"/>
    <iact:actionData xml:id="d16">
      <inkml:trace xmlns:inkml="http://www.w3.org/2003/InkML" xml:id="stk16" contextRef="#ctx0" brushRef="#br0">6609 12959 0,'23'0'112,"1"0"-103,-1 0-3,1 0 3,0 0-2,23 0 3,0 0 4,-23 0-7,-1 0 3,24 0-3,-23 0 17,0 0-16,-1 0 8,1 0-8,-1 0-1,25 0 2,-25 0-2,1 0 2,23 0 7,-23 0-7,-1 0 6,1 0-7,23 0 1,24 0-3,-48 0 5,48 0-6,-24 0 5,24 0-4,-24 0 2,1 0 1,-25 0-2,1 0 1,23 0 0,-23 0 0,-1 0 9,1 0-1,-1 0-9,1 0 1,47 0 9,-48 0-10,48 0 2,-47 0 0,23 0-1,-23 0-1,-1 0 2,48 0-3,-47 0 4,46 0 6,-46 0-10,23 0 2,-23 0 0,-1 0 0,25 0 0,-25 0 0,1 0 0,23 0 0,-23 0 9,23 0-9,0 0-1,-23 0 2,23 0-1,47 0 0,-23 0-1,0 0 3,23 0-4,-47 0 3,24 0-2,24 0 2,-72 0-2,24 0 3,-23 0-4,0 0 10,46 0 8,-46 0-16,47 0 0,-24 0 0,24 0 0,0 0 0,-24 0 0,24 0 8,-48 0-8,24 0 16,-23 0-7,47 0-8,-48 0-3,48 0 4,0 0-4,0 0 3,23 0-2,1-23 2,-72 23-2,48 0 1,-24 0 1,24 0 7,-47 0-9,23 0 1,-24 0 0,48 0 0,-47 0 0,47 0 9,-48-24-9,1 1 0,23 23 0,-23 0 8,-1 0-8,1 0 1,47 0-3,-1 0 4,-46 0-4,70 0 4,1 0-4,-24 0 3,-1 0-2,1 0 1,-24-24 0,-23 24 0,0 0 0,-1 0 9,24 0 14,-23 0-15,0 0-8,-1 0 1,1 0-2,-1 0 2,1 0 8,0 0-10,-1 0 3,1 0 11,23 0-10,-23 0 10,-1 0-13,1 0 0,-1 0 8,1 0-8,23 0 24,0 0-24,24 0 10,-47 0-11,23 0 2,0 0-3,0 0 11,-23 0-8,0 24 46,-1-24-31,1 0-1</inkml:trace>
    </iact:actionData>
  </iact:action>
  <iact:action type="add" startTime="92516">
    <iact:property name="dataType"/>
    <iact:actionData xml:id="d17">
      <inkml:trace xmlns:inkml="http://www.w3.org/2003/InkML" xml:id="stk17" contextRef="#ctx0" brushRef="#br0">14845 13007 0,'47'0'72,"24"0"-65,0 0 1,23 0 0,48 0 0,-24 0 0,0 0 1,47 0-2,0 0 2,-47 0-2,47 0 3,-70 0-4,23 0 5,-71 0-6,24 0 4,0 0-2,-48 0 2,72 0-2,-25 0 1,-46 0 0,71 0 0,-48 0 0,0 0 0,47 0 0,-70 0 0,0 0 8,23 0 40,-24 0-37,1 0-14,0 0 59</inkml:trace>
    </iact:actionData>
  </iact:action>
  <iact:action type="add" startTime="93685">
    <iact:property name="dataType"/>
    <iact:actionData xml:id="d18">
      <inkml:trace xmlns:inkml="http://www.w3.org/2003/InkML" xml:id="stk18" contextRef="#ctx0" brushRef="#br0">20509 12818 0,'24'0'103,"-1"0"-94,48 23-1,24-23-1,-25 24 2,1-24-1,24 24 0,-1-24-1,0 23 3,1-23-5,-24 24 5,-1-1-4,-22-23 4,-1 0-4,0 0 3,24 0-2,-24 0 9,0 0-8,0 0 0,1 0 0,-25 0 0,24 0 0,24 24 0,-24-24 0,-23 0 0,23 0 0,-23 0 0,-1 0 0,1 0 1,23 0-2,-23 0 2,47 0 7,-48 0-9,1 0 9,23 0-6,-23 0-4,46 0 4,-46 0-3,0 0 0,23 0 2,-24 0-2,48 0 1,-47 0 0,70 0 0,-47 0 0,1 0 0,46 0 0,-47 0 0,-23 0 0,-1 0 0,1 0 0,0 0 17,46 0-18,-22 24 9,22-24-6,-22 0-4,22 0 5,1 0-6,-47 0 3,47 0 0,-48 0 0,24 0 0,-23 0 0,0 0 8,23 0-8,0 47 0,47-23 0,24-24 0,-23 0 0,23 0 0,0 0 0,0 0 0,-71 0 1,47 0-2,-46 0 3,-1 0-4,24 0 4,-48 0-3,48 0 3,-24 0-5,-23 0 6,47 0-6,23 0 3,-23 0 0,0 0 0,-1 0 0,1 0 1,-24 0-2,24 0 1,-47 0 0,-1 0 0,25 0 0,-1 0 0,24 0 0,-1 0 9,-46 0-9,47 0 0,-24 0-1,0 0 3,0 0-4,-23 0 4,0 0-4,-1 0 4,1 0-3,23 0 1,24 0-1,-24 0 2,71 0-2,-24 0 1,24 0 0,-47 0 0,47 0 0,-71 0 1,1 0-1,23 0 0,-1 0 8,-46 0-8,47 0-1,-24 0 2,47 0 7,-46 0-8,22 0 1,1 0-3,-47 0 4,47 0-4,-48 0 4,24 0 13,-23 0-15,0 0 0,23 0-1,0 0 1,47 0 0,1 0 0,-1 0 0,-47-24 0,48 24 0,-24-24 0,-48 24 0,48 0 0,-47 0 0,-1-23 1,24 23 7,1 0 0,22 0-9,-22-24 3,22 24-4,1 0 4,-24-24-4,24 24 10,-47-23-7,23 23 6,0 0-7,24 0 9,0 0-2,-48-24-7</inkml:trace>
    </iact:actionData>
  </iact:action>
  <iact:action type="add" startTime="96334">
    <iact:property name="dataType"/>
    <iact:actionData xml:id="d19">
      <inkml:trace xmlns:inkml="http://www.w3.org/2003/InkML" xml:id="stk19" contextRef="#ctx0" brushRef="#br0">7317 12440 0,'-48'0'23,"-22"0"-15,46 0 0,-47 0-1,48 0 1,-48 0 0,47 0 1,-23 0-2,0 0 2,-24 0-2,47 0 9,1 0-7,-24 0 6,23 24 0,0-1 1,1 1-7,-1 0-1,1-1 7,23 24-6,0 24-1,0-24 8,23 24-8,1-71-1,-1 0 10,25 24-9,46-24-1,24 23 3,0-23-4,0 0 5,24 0-6,-1 0 6,-23 0-6,-23 0 5,-25-23-4,1-1 2,-47 1 0,-24-1 0,0 0 0,0 1 16,0-1-16,0-23 0,-47 0 0,-24 23 0,0 24 0,24-47 0,23 47 1,-47 0-2,24 0 2,-24 0-2,-23 0 3,47 0-4,-48 0 4,25 0-4,22 0 4,-22 0-4,46 24 10,0-24-8,-23 23 0,0 24 1,23-23-1,1 0 7,-1 23 1,24-24 0,0 1-8,0 0 0,0-1 32,24-23-8,23 0-22,-23 0 5,23 0-8,-24 0 17,1-23-16,-48-1 56,1 24-55,-1 0-1,1 0 0,-48 0 8,47 0 0,1 0 31,23 24-7,47-24-23,0 0-10,-23 0 17</inkml:trace>
    </iact:actionData>
  </iact:action>
  <iact:action type="add" startTime="101573">
    <iact:property name="dataType"/>
    <iact:actionData xml:id="d20">
      <inkml:trace xmlns:inkml="http://www.w3.org/2003/InkML" xml:id="stk20" contextRef="#ctx0" brushRef="#br0">4272 13644 0,'0'-24'112,"47"24"-104,0 0 7,-23 0-7,0 0 0,23 0 0,-24 0 1,1 0-2,23 24 2,-23-24 8,-1 0-11,25 0 4,46 24-5,-47-24 7,0 47-7,1-47 2,46 0 1,-47 0 0,24 0 0,0 0 0,-48 0 0,48 0 1,-24 0-2,1 0 9,-25 23-8,1-23 9,23 0-10,-23 0 1,-1 0 1,24 0-2,-23 0 2,47 0-2,-48 0 3,48 0-4,-47 0 6,47 0 5,-24 0-14,24 0 14,-48 0-10,48 0 1,-24 0 0,0 0 0,1 0 0,-1 0 1,24 0-2,-24 0 1,-24 0 0,48 0 0,-24 0 0,1 0 1,-1 0-2,71 0 2,-24 0-2,-23 0 2,24 0-2,-25 0 4,-22 0-5,-1 0 4,0 0-4,-23 0 9,-1 0 1,1 0-7,-1 0-2,25 0 1,-1 0 0,0 0 0,0 0 0,0 0 0,24 0 0,-47 0 0,47 0 0,-24 0 0,-24 0 0,25 0 0,-25 0 1,24 0-2,1 0 2,-25 0-2,24 0 2,24 0 9,-47 0-13,23 0 11,0 0 8,0 0-16,1 0 9,-25 0-9,48 0 0,0 0-1,-48 0 2,48 0-2,-24 0 1,-23 0 0,23 0 0,-23 0 1,-1 0-1,1 0-1,0 0 9,46 0-5,-46 0-6,47 0 5,-48 0-4,48 0 3,-24 0-2,-23 0 1,0 0 0,-1 0 0,24 0 8,-23 0-8,0 0 9,23 0-10,-24 0 9,25 0-7,-25 0-2,1 0 2,-1 0-2,1 0 3,0 0-4,-1 0 4,1 0-4,-1 0 4,1 0-4,47 0 4,-48 0-4,48 0 2,-47 0 1,70 0-2,-70 0 1,23 0 0,-23 0 0,-1 0 0,24 0 8,-23 0-8,0 0 33,23 0-33,0 0 9,24 0-11,0 0 10,-48 0 0,1 0-6,-1 0-4,1 0 4,0 0-4,23 0 2,-24 0 0,1 0 0,47 0 0,-48 0 0,25 0 0,-1 0 0,0 0 9,0 0-10,24 0 9,0 0 1,-24 0-10,47 0 2,1 0-2,-1 0 2,-70 0-2,70 0 4,-23 0-6,-47 0 5,-1 0-4,1 0 2,-1 0 0,1 0 8,0 0-8,-1 0 8,24 0-8,-23 0 0,23 0 0,0 0 0,24 0 8,-47 0 0,23 0 33,-23 0-41,46 0-1,-46 0 3,0-23 4,23 23-5,-24 0 47,1 0-40</inkml:trace>
    </iact:actionData>
  </iact:action>
  <iact:action type="add" startTime="107797">
    <iact:property name="dataType"/>
    <iact:actionData xml:id="d21">
      <inkml:trace xmlns:inkml="http://www.w3.org/2003/InkML" xml:id="stk21" contextRef="#ctx0" brushRef="#br0">16898 13550 0,'24'0'184,"0"0"-177,23 0 1,-24 0-1,1 0 1,23 0 0,0 0 16,1 23-15,-25-23 6,1 0-6,-1 0 8,1 0-10,0 0 1,-1 0 16,1 0-14,47 24 3,-48-24-5,1 0 0,-1 0 0,1 0 0,23 0 0,-23 0 0,-1 0 1,1 0-2,0 0 2,23 0 62,0 0-44,0 0-13,-23 0 1,-1 0-7,1 0 0,0 0 0,-1 0 0,24 0 8,-23 0-8,47 0 8,-48 0 0,1 0-7,0 0-1,-1 0 0,1 0 0,23 0 15,-23 0-12,46 0 4,-46 0-9,47 0 10,-48 0 2,25 0-12,-25 0 3,24 0-2,-23 0 1,23 0 0,-23 0 1,-1 0-2,1 0 1,0 23 1,23-23 54,-24 0-35,1 0-15,23 0-6,0 0 10,-23 0-10,0 0 1,-1 0 0,1 0 0,-1 0 0,25 0 0,22 0 8,-46 0-8,23 0 0,0 0 0,24 0 8,-47 0-7,23 0 24,-23 0-1,23-23-10,-24 23-14,25 0 8,-1 0-8,0 0 16,-23 0-16,23 0 0,24 0 0,-24 0 9,24 0-10,-48 0 65,24 0-56,-23 0-8,0 0 0,-1 0 1,-46 0 279,-25 0-277,-22 0-5,46 0 3,0 0-3,-23 0 3,0 0-1,-24 0-1,-23 0 9,23 0-9,0 0 1,-47 0 0,0 0 0,0 0 0,-94 0 0,165 0 1,-71 0-1,23 0-1,72 0 1,-25 0 0,1 0 0,0 0 8,23 0 9,-23 0-18,0 0 4,-24 0-6,24 0 4,-24 0-1,24 0 0,0 0 0,-24 0-1,0 0 2,48 0-2,-48-24 2,47 24-1,-23 0 0,23 0 0,-23 0 0,24 0-1,-25-23 2,1 23-2,-47 0 1,23-24 1,0 24-1,-23 0 0,-1 0 0,48 0-1,-24 0 3,24 0-3,-24 0 2,48 0 8,-1 0-11,1 0 10</inkml:trace>
    </iact:actionData>
  </iact:action>
  <iact:action type="add" startTime="110861">
    <iact:property name="dataType"/>
    <iact:actionData xml:id="d22">
      <inkml:trace xmlns:inkml="http://www.w3.org/2003/InkML" xml:id="stk22" contextRef="#ctx0" brushRef="#br0">21241 13786 0,'23'0'23,"25"0"-12,46 0-6,-70 0 3,46 0 0,1 0-1,0 0 3,23 0-3,1 0 1,-24 0-1,-1 0 1,25 0 0,-1 0 0,-47 0 0,48 0 0,-1 0 0,-47 0 0,24 0 0,-47 0 0,23 0 0,-23 0 1,46 0-2,-46 0 9,0 0-6,23 0-4,0 0 3,-23 0-2,23 0 2,24 0-2,-48 0 1,1 0 0,-1 0 1,1 0-2,0 0 1,46 0 8,-46 0-8,0 0 0,23 0 0,-24 0 0,48 0 0,-47 0 0,23 0 1,-23 0-2,-1 0 10,24 0-9,-23 0 9,47 0-11,-48 0 4,1 0-4,47 0 3,0 0-2,-48 0 1,48 0 0,-24 0 0,0 0 0,1 0 0,-25 0 0,24 0 0,-23 0 0,23 0 0,0 0 0,1 0 0,-1 0 0,47 0 0,-47-48 0,1 48 0,22 0 1,1 0-2,-24 0 2,1 0-2,22 0 3,-22 0-4,-1 0 4,-24 0-4,48 0 3,-47 0-2,-1 0 1,25 0 8,-1 0-8,-24 0 8,25 0-8,-25 0 0,24 0 0,24 0 0,-24 0 0,1 0 0,22 0 0,-46 0 1,47 0-2,-48-23 2,25 23 38,-25 0-39,1 0 1,47 0-1,-48 0-1,72 0 1,-1 0 0,-70 0 0,46 0 0,-46 0 0,23 0 8,-23 0-7,-1 0 22,25 0-22,-25 0-1,1 0 0,23 0-1,-23 0 3,-1 0-4,1 0 4,-1 0-4,1 0 11,47 0 6,-48 0-15,1 0 0,23 0 0,-23 0 0,23 0 1,-23 0-2,-1 0 57,1 0-55,-1 0-2,1 0 3,0 0-4,-1 0 5,1 0 4,0 0-9,23 0 26,0 0-16,24 0-8,-48 0 1,48 0-2,-24 0 2,-23 0-2,0 0 2,-1 0-2,48 0 58,-47 0-49,23 0-8,-24 0 0,48 0-1,-47 0 18,-1 0-9,1 0-8,0 0 0,-1 0-1,48 0 1,-24 0 1,0 0-2,1 0 1,-1 0 1,-24 0 39,1 0-30,0 0-13,23 0 5,47 0-4,-70 0 2,23 0 0,0 0 9,0 0-2,-23 0 10,23 0-17,48 0 0,-25 0 0,48 0-1,-70 0 2,-1 0-2,-24 0 2</inkml:trace>
    </iact:actionData>
  </iact:action>
  <iact:action type="add" startTime="114653">
    <iact:property name="dataType"/>
    <iact:actionData xml:id="d23">
      <inkml:trace xmlns:inkml="http://www.w3.org/2003/InkML" xml:id="stk23" contextRef="#ctx0" brushRef="#br0">8756 14565 0,'71'0'104,"0"0"-97,-24 0 1,118 0 0,-47 0 1,47 0-1,71 0-2,-47 0 4,47 0-4,-71 0 3,1 0-2,-48 0 3,0 0-4,0 0 4,-48 0-3,-46 0 0,47 0 2,-48 0-1,1 0 0,23 0 0,48 0 0,-72 0 0,72 0-1,-1 0 1,-47 0 0,48 0 0,-1 0 0,24 0 0,-94 0 1,23 0-2,0 0 2,24 0-2,23 0 2,-23 0-2,23 0 3,24 0-4,-47 0 5,47 0-6,-71 0 5,48-24-4,-95 0 11,47 24 6,0 0-15,24 0 0,-24 0 0,48 0 0,-25 0 0,25 0 0,-24 0 0,-24 0 0,-24 0 1,1 0-2,0 0 3,-1 0 6,1 0 6,47 0-6,-48 0-7,48 0-2,-47 0 1,46 0 0,-46 0 1,23 0-2,0 0 1,1 0 8,-1 0-8,24 0 0,-48 0 0,48 0 0,-24 0 0,24 0 0,-24 0 0,-23 0 0,-1 0 1</inkml:trace>
    </iact:actionData>
  </iact:action>
  <iact:action type="add" startTime="117052">
    <iact:property name="dataType"/>
    <iact:actionData xml:id="d24">
      <inkml:trace xmlns:inkml="http://www.w3.org/2003/InkML" xml:id="stk24" contextRef="#ctx0" brushRef="#br0">14916 14494 0,'23'0'63,"25"-47"-55,-1 47 0,0 0 0,24 0 1,23-24-2,-23 24 2,-47-24-2,70 24 3,-70 0-4,23-23 10,-24 23-7,1 0 8,23 0-11,-23 0 5,47 0-6,-48 0 3,48 0 0,-24 0 0,-23 0 0,23 0 0,-23 0 0,23 0 0,-24 0 0,1 0 16,23 0-8,-23 0 1,-1 0-9,1 0 0,23 0 1,24-24-2,-47 24 8,23 0-5,-24 0-3,1-23 8,0 23-7,-1 0 1,1 0-1,-1 0 0,25 0-1,-25 0 2,48 0-2,-47 0 2,-1-24-1,48 24 0,-24 0-1,1 0 2,-1 0-1,24 0 0,-1 0 9,-46 0-10,0 0 2,23 0-3,0 0 4,0 0-4,-23 0 4,-1 0-4,1 0 3,0 0-2,-1 0 1,1 0 1,-1 0 7,1 0-9,0 0 1,23 0 0,-24 0 1,48 0-1,-47 0 0,47-24 7,-48 24-6,1 0 6,-1 0-5,1 0 6,0 0-10,-1 0 3,1 0-2,47 0 3,-48 0-3,24 0 0,-23 0 1,23 0 0,-23 0 1,-1 0-2,1 0 1,0 0 0,23 0 33,0 0-34,24 0 9,-48 0-7,48 0-2,-24 0 2,1 0-1,-1 0 1,-24 0-3,1 0 4,0 0 7,-1 0 5,24 0-15,-23 0 1,47 0 1,-24 0-2,24 0 1,-24 0 1,24 0-1,-24 0 0,24 0-1,0 0 2,-48 0-1,24 0 0,1 0 0,-25 0 0,48 0 0,0 0 1,0 0-3,-1 0 4,-46 0-4,70 0 4,-70 0-4,0 0 4,-1 0-3,1 0 56,-1 0-47,25 0-7,-25 0 15,1 0-17,-1 0 9,25 0-6,-25 0-3,1 0 3,-1 0-5,1 24 5,0 0-3,-1-24 3,1 0-5,47 0 3,-48 0 0,24 0 0,-23 0 0,0 0 9,23 0-2,-24 0 17</inkml:trace>
    </iact:actionData>
  </iact:action>
  <iact:action type="add" startTime="145575">
    <iact:property name="dataType"/>
    <iact:actionData xml:id="d25">
      <inkml:trace xmlns:inkml="http://www.w3.org/2003/InkML" xml:id="stk25" contextRef="#ctx0" brushRef="#br0">13169 15792 0,'0'-23'13,"48"-1"27,22 0-16,-46 24-16,70-23 0,1 23 2,-1 0-4,-47 0 3,48 0-2,-1 0 2,-23 0-2,-24 0 3,48 0-4,-48 0 1,24 0 2,-1 0-1,-46 0-1,0 0 9,23 0-7,-24 0 15,1 0-8,0 0 0,-1-24-8,1 24 0,23 0-1,-23 0 2,46 0 8,-46 0-11,47 0 4,-24 0-4,24-47 3,-48 47-2,1 0 2,23 0-2,24-24 1,-24 24 0,-23 0 0,47 0 0,23 0 0,-70 0 0,46 0 0,-22 0 0,22 0 0,-22 0 0,22 0 0,-46 0 0,47 0 0,-48 0 1,48 0-2,-24 0 2,1 0-1,22 0 1,1 0-1,0 0 0,23 0-1,-46 0 3,-1 0-4,24 0 1,-1 0 1,-46 0 1,23 0-1,0 0-1,1 0 1,-25 0 0,1 0 2,47 0-4,-48 0 2,24 0 0,1 0 0,-1 0 0,0 0 1,-23 0-2,23 0 2,-23 0-2,-1 0 3,1 0 7,-1 0-12,1 0 5,23 0 7,-23 0-12,47 0 3,-24 0 1,24 0-2,-48 0 1,48 0 0,-47 0 1,46 0-2,-46 0 10,0 0-9,-1 0 0,24 0-1,-23 0 1,23 0 1,0 0-2,1 0 2,-1 0-1,0 0 1,-23 0-2,-1 0 2,1 0-2,-1 0 3,25 0-4,-25 0 2,1 0-1,-1 0 1,48 0 0,-47 0 0,23 0 1,0 0-2,24 0 1,-47 0 8,-1 0-8,24 0 0,-23 0 9,0 0-10,23 0 10,-24 0-9,48-23-1,-24 23 2,1 0-2,22-47 3,-22 47-3,-25-24 2,24 24 14,-23 0-8,0 0-6,23 0-1,0 0 7,0 0-6,-23 0-2,-1 0 2,1 0-2,0 0 1,-1-24 49</inkml:trace>
    </iact:actionData>
  </iact:action>
  <iact:action type="add" startTime="148253">
    <iact:property name="dataType"/>
    <iact:actionData xml:id="d26">
      <inkml:trace xmlns:inkml="http://www.w3.org/2003/InkML" xml:id="stk26" contextRef="#ctx0" brushRef="#br0">8473 15603 0,'24'-23'143,"46"23"-135,-22 0 0,46 0 1,24 23-1,-24-23-1,24 0 2,-47 0-3,47 0 4,-47 0-4,0 0 4,0 0-3,-1 24 2,-46-24-2,70 0 1,1 24 0,23-24 8,-47 23-9,-1-23 2,25 24-1,-1-24-1,1 0 2,-25 0-1,-22 0 0,22 0 0,-46 0 0,47 0-1,-48 0 2,1 0 0,47 0-3,0 0 11,-48 0-8,1 0-2,47 0 2,-1 0-2,-22 0 3,22 0-4,-22 0 1,46 0 2,24 0-2,-24 0 1,24 0 1,0 0-1,0 0-1,-23 0 2,23 0-2,-71 0 1,24 0 1,-24 0-2,-23 0 1,-1 0 1,1 0 7,23 0 1,-23 0-1,46 0-9,-46 0 8,0 0-5,-48 0 180,0 0-181,-46 0-2,22-24 2,1 24-2,-47-23 1,23-1 0,-47-23 0,24 23 0,-24 24 0,23-23 0,-23 23 0,-23-24 0,-1 24 0,0 0 0,24 0 0,0 0 0,0 0 0,24 0 1,23 0-2,-47 0 3,47 0-4,-23 0 4,0 0-3,-48 0 2,48 0-3,-48 0 4,48 0-3,-24 0 0,70 0 1,-46 0 0,23 0 1,48 0-2,-48 0 1,24 0 0,-1 0 0,-46 0 0,23 0 1,-47 0-2,0 0 2,-71 0-1,24 0 0,0 0-1,0 0 3,-24 0-4,71 0 4,0 0-3,47 0 2,0 0-3,48 0 5,-72 0-5,1 0 2,-24 0-1,0 0 1,0 0 0,0 0 0,0 0 1,-24 0-1,24 0-1,47 0 1,1 0 1,-25 0-2,24 0 2,24 0-2,-24 0 1,-23 0 0,47 0 1,-48 0-2,-23 0 2,0 0-2,-47 0 3,47 0-4,0 0 3,0 0-2,-23 0 3,23 0-4,47 0 4,-24 0-3,1 0 0,-24 0 1,0 0 0,0 0 0,0 0 1,-47 0-1,47 0-1,0 0 2,-24 0-1,119 0 0,-48 0 0,47 0 0,-23 0 39,23 0-38,1 0 0,-24 0-3,23 0 4,-23 0-4,23 0 3,1 0-2,-1 0 2,0-24 6</inkml:trace>
    </iact:actionData>
  </iact:action>
  <iact:action type="add" startTime="153059">
    <iact:property name="dataType"/>
    <iact:actionData xml:id="d27">
      <inkml:trace xmlns:inkml="http://www.w3.org/2003/InkML" xml:id="stk27" contextRef="#ctx0" brushRef="#br0">21288 15485 0,'24'-23'24,"23"23"9,-24-24-26,48 24 2,0 0-1,47-24-1,-47 24 2,94 0-1,24 0-1,-24 0 2,24 0-1,47 0 0,-71 0-1,0 0 3,24 0-3,-24 0 3,-70 0-5,23 0 6,-48 0-6,-22 0 3,46 0 0,-47 0 0,0 0 0,1 0 0,22 0 0,-22 0 0,22 0 0,25 0 0,-72 0 0,48 0 0,-47 0 0,47 0 0,-1 0 0,-22 0 0,46 0 1,-23 0-2,23 0 2,-23 0-2,23 0 3,-23 0-3,24 0 3,-25 0-5,25 0 4,-48 0-2,24 0 1,-24 0 0,24 0 0,-24 0 1,24 0-1,0 0 0,-24 0 7,24 0-7,-1 0 9,-22 0-9,70 0-1,0 0 2,47 0-1,0 0 0,0 0 0,0 0 1,-46 0-3,-1 0 4,-95 0-3,48 0 3,0 0-5,-48 0 5,48 0-3,-47 0 0,47 0 2,-24 0-2,47-23 10,-47 23 6,-23 0-14,0 0-2,46 0 1,25 0 0,-72 0 0,95 0 0,0 0 0,0 0 2,-23 0-3,-1 0 2,-70 0-2,-95 0 136,-47 0-135,-71 0 1,71 0-1,-94 0 1,70 0-3,-23 0 4,23 0-4,24 0 4,0 0-4,0 0 4,0 0-3,-94 23 1,-24-23-1,0 0 1,-24 0 0,-70 0 0,70 0 0,-23 0 0,0 0 1,94 0-2,24 0 2,70 0-2,-23 24 1,24-24 0,23 0 1,-23 0-2,-1 0 2,-23 0-2,0 0 2,-70 0-2,22 0 3,1 47-4,24-23 3,-48-24-2,24 47 2,70-47-1,1 24 0,47-24-1,-1 0 1,-22 0 1,46 0 7</inkml:trace>
    </iact:actionData>
  </iact:action>
  <iact:action type="add" startTime="156101">
    <iact:property name="dataType"/>
    <iact:actionData xml:id="d28">
      <inkml:trace xmlns:inkml="http://www.w3.org/2003/InkML" xml:id="stk28" contextRef="#ctx0" brushRef="#br0">2478 16666 0,'48'0'105,"22"0"-96,-22 0 0,46 0 1,-47 0-7,24 0 4,47 0 0,-47 0 3,23 0-4,-23 0 3,23 0-2,1 0 1,-72 0 0,48 0 0,-24 0 0,1 0 0,-1 0 0,24 0 0,-48 0 1,48 0-2,23 0 3,-46 0-4,22 0 4,25 0-4,-48 0 4,24 0-4,23 0 3,-23 0-2,0 0 1,0 0 0,-24 0 0,24 0 0,-24 0 0,24 0 0,-1 0 0,-22 0 0,22 0 0,-46 0 0,47 0 0,-24 0 0,24 0 0,0 0 0,-1 0 1,-22 0-1,22 0-1,1 0 2,0 0-2,-24 0 2,48 0-2,-25 0 2,1 0-2,0 0 4,0 0-6,0 0 3,23 0 0,0 0 0,-23 0 0,0 0 0,0 0 0,0 0 0,0 0 0,23 0 0,-70 0 0,46 0 0,25 0 0,-72 0 0,72 0 0,-1 0 0,1 0 1,-48 0-2,47 0 2,1 0-2,23 0 2,0 0-2,0 0 2,0 0-2,-24 0 2,24 0-2,-47 0 1,-24 0 0,0 0 1,24 0-2,-47 0 1,46 0 0,-46 0 0,47 0 0,-48 0 0,48 0 0,-24 0 0,1 0 0,70 0 0,-48 0 0,25 0 0,-24 0 2,47 0-4,-24 0 3,0 0-2,-46 0 4,-1 0-6,-24 0 5,1 0-4,23 0 3,-23 0-2,-1 0 1,25 0 0,-25 0 0,1 0 0,23 0 0,-23 0 169,-95-24-81,24 24-88,-24 0 1,-24-47-2,25 47 3,-48-24-4,47 24 2,-47 0-1,0 0 3,-24 0-4,1 0 2,23 0 0,0 0 0,-48 0 0,96 0 0,-48 0 0,23 0 0,-23 0 0,0 0 0,24 0 0,-24 0 0,0 0 1,0 0-2,-24 0 1,1 0 0,-25 0 0,48 0 0,-47 0 1,47 0-2,0 0 3,0 0-4,24 0 4,23-23-4,-47-1 4,71 24-4,-24 0 2,-24-47 0,25 47 0,-25 0 0,1-24 0,23 24 0,0-23 0,-23 23 0,-1-24 0,72 24 0,-48 0 0,24 0 0,-48-47 0,48 47 0,-24 0 0,-23-24 1,0 24-2,70 0 2,-70 0-2,-1 0 3,72 0-4,-72 0 4,48 0-4,23 0 6,1 0-8,-1 0 20,1 0 97,-1 0-24</inkml:trace>
    </iact:actionData>
  </iact:action>
</iact:actions>
</file>

<file path=ppt/ink/inkAction2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1-02T02:56:54.771"/>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8819" units="cm"/>
      <inkml:brushProperty name="height" value="0.35278" units="cm"/>
      <inkml:brushProperty name="color" value="#FFC000"/>
      <inkml:brushProperty name="tip" value="rectangle"/>
      <inkml:brushProperty name="rasterOp" value="maskPen"/>
    </inkml:brush>
  </inkml:definitions>
  <iact:action type="add" startTime="6113">
    <iact:property name="dataType"/>
    <iact:actionData xml:id="d0">
      <inkml:trace xmlns:inkml="http://www.w3.org/2003/InkML" xml:id="stk0" contextRef="#ctx0" brushRef="#br0">28817 2313 0,'23'-47'23,"-23"23"-7,0 1 0,-141-48 8,93 71-15,-46 0-2,-24 0 2,24 0-2,23 0 2,-47 0-2,-47 0 0,-48 0 3,-46 0-3,-72 0 2,72 0-1,-72 0-1,95 0 1,0 0-1,94 0 2,-23 0-2,71 0 2,-1 0-1,48 0 0,24 0 0,-1 0 8,0 0 8,-23 47-8,24 0-7,-25 24-2,1-24 2,47-23-2,-23 23 0,-1-23 2,-23 47-1,23-1 0,1 48 0,-1 48 0,24 70 0,0 47 0,0 24-1,0-71 2,0 0-1,0-71 0,-47-47 0,47-23-1,-24 23 2,1-24-1,23 24 0,-24 47 1,-47 95-2,48-24 3,23 71-4,0 0 3,0 94-2,0-117 2,-48-25-2,25 1 1,-24-95 0,23-47 0,-23 47 0,23-23 0,24 94 0,-47-71 0,47 1 0,0 70 0,0-71 0,0 24 0,0-24-1,0 0 2,0-141-1,0 47-1,0-24 2,0-24-1,24 1 1,-24 0-2,23-1 9,1-23 9,-1 24 13,1-1-21,0-23-1,23 24-8,71 0 0,0-24 0,94 70-1,-47-70 2,1 0-1,-1 0-1,-47 0 3,118 0-4,-71 0 4,142 0-3,47 24 3,71 0-5,-24 23 5,95 24-3,-72-71 2,-70 0-2,-47 0 0,-24 0 2,-94 0-1,-47 0-1,-24 0 2,-71-24 7,-23 24-8,23 0 0,24 0 0,-48 0 0,95 0 0,-23 0 0,23 0 0,0-23-1,23-1 2,-141 0-2,95 1 3,-48-1-4,0 0 4,-23 24-4,-1-23 3,-23-24-2,24-1 2,-1 1-2,1-24 2,0 48-1,23-72 0,-24 72 0,-23-48 0,48 24 0,-1-24 0,0-23 0,47-48 0,-70 47-1,47-46 2,0-24-1,-48 47 0,24-95-1,24 1 2,-47 23-1,23-71 0,0 95 1,-23-24-2,-24-47 2,23 71-3,48-48 4,-71 48-3,0-24 1,0-47 0,0 24-1,0-24 2,0 47-1,0 24-1,-23-48 2,-1 48-1,0 0 0,-23 47 0,47 23-1,-23-23 2,23 0-1,-24 24 0,24-72 0,-24 72 0,-46-118 0,46 94 8,24 47-7,0 0-2,0 24 2,0-24-2,-24 71 2,24-47-2,-23-24 2,-1 71-2,24-24 0,-23-23 2,23 23-1,0 1 0,-24-24 0,0-1 0,-23-22 0,24 22 0,-1 1-1,0 24 2,-23-25-1,24 1 0,-1 47 8,24-24-9,-24 1 10,-46 23-2,46-24-4,0 24-5,1-23 3,-48-1-2,24 24 0,0-24 2,-24 24-2,-24-47 2,25 47-1,-25-23 0,24 23 0,-23 0 0,23 0 0,-47 0 0,0 0 0,-47 0 0,23 0 0,-23 0 0,47 0 0,-23 0 0,23 0 0,47 0 0,-47 0-1,47 0 3,-23 0-3,-1 0 3,48 0-4,-24 0 3,-23 0-2,23 0 0,0 0 2,0 0-1,1 0-1,-1 0 2,0 0-2,-23 0 2,46-24-1,1 24 0,0 0 0,-24 0 8,48 0-1,-25 0-6,25 0 7,-24-24-7,23 1-2,0 23 2,1 0-2,-1 0 3,1 0-4,-1-24 18,-23 24 8,23 0-24</inkml:trace>
    </iact:actionData>
  </iact:action>
  <iact:action type="add" startTime="9754">
    <iact:property name="dataType"/>
    <iact:actionData xml:id="d1">
      <inkml:trace xmlns:inkml="http://www.w3.org/2003/InkML" xml:id="stk1" contextRef="#ctx0" brushRef="#br0">27684 7837 0,'0'47'72,"-24"-23"-57,-23-1-7,0 25 0,0-25-1,-24-23 2,0 0-2,0 24 1,24-24 0,-24 0 0,48 0-1,-48 0 2,24 0-2,-1 0 3,1 0-4,-47 0 4,46 0-4,-70 0 3,48-71-2,-1 71 3,-24-24-4,1-70 3,23 70-1,-47-46 0,71 22-1,-24 25 2,24-1-2,47 1 1,-24-1 0,1 24 0,23-24 9,0-23-9,-24-24 8,24 48-8,-23-72 0,-25 1 0,48 23 0,-23-23-1,23 23 4,-24 47-6,-23-70 5,47 70 6,0-23-9,0 23 2,0 1-2,0-24 1,0-1 0,0-23 0,0 48 0,0-24 0,0 23 0,0 0 0,24-46 0,23 46-1,-24 0 2,-23-23-1,48 47 7,-1-47-6,0 0-1,-23 23 8,-1 24-7,24 0 7,-23 0-9,0 0 9,23 0 8,-24 0-16,25 0 0,-1 0 0,47 0 0,-47 0 0,48 0 1,-48 0-1,0 0-1,24 0 1,-47 0 8,-1 0-8,1 0 0,23 0 0,0 0 1,-23 0-3,23 0 5,0 0-6,1 0 6,22 0-5,-46 0 9,23 0-6,-47 24-1,24-24-1,-1 0 2,1 23-1,47 48 0,-24-24 0,0 1 0,0 46 0,24-47 0,-47 0-1,23 24 1,0-23 1,-23-1-2,23-47 2,-47 71-1,24-24-1,-24-24 3,23 25-4,24 22 4,-47-46-3,0 47 1,0 0 0,24 23 1,-24-23 6,0-48-7,0 72-1,0-24 2,0-48-1,0 48 0,0 0 0,0-24 0,-24 0 0,1 24 0,23-47 0,-24 47-1,1-24 10,23-24-8,-48 1-1,25 0 0,-1 23 1,1 0 7,-1-23 0,24-1-9</inkml:trace>
    </iact:actionData>
  </iact:action>
  <iact:action type="add" startTime="11699">
    <iact:property name="dataType"/>
    <iact:actionData xml:id="d2">
      <inkml:trace xmlns:inkml="http://www.w3.org/2003/InkML" xml:id="stk2" contextRef="#ctx0" brushRef="#br0">31106 7766 0,'-24'0'71,"1"0"-64,-1 0 10,0 24-9,-23-24 1,24 23-4,-48 1 4,-24 0-2,48-24 1,-71 0 0,24 0 0,-24 0 0,23 0 0,1 0-1,70 0 3,-46 0-3,46 0 1,0 0 16,-23-24-8,47 0-6,-47-23 5,23 0-8,-23 0 0,24-24 2,-95-71-2,47 48 1,0 47 1,-47-48-1,0 48 0,24-24 0,46 48 0,25-1-1,-24 0 2,23 1-1,-23-1 8,23-23 16,24 23-15,-23 1-1,23-24-9,0-1 17,0-22-16,0 46-1,0-23 2,0 23-1,0-70-1,0 46 2,0 1-1,0 24 0,0-1 0,0 0 0,0 1-1,0-1 2,0-23 7,23 0-8,1 47 0,-1-24 1,-23 1-2,48-1 2,-25 0-2,-23 1 2,47 23 14,1 0-15,-1 0 0,0 0-1,47 0 2,-70 0-1,47 0-1,-48 0 2,25 0-1,-25 0 0,48 0 8,-47 0-9,-1 0 2,48 0-1,0 0 0,47 0 0,-24 0 0,24 0 1,-23 0-2,23 0 2,-48 0-2,-46 0 2,23 0-2,-23 0 2,23 47 6,0-47-7,-47 24 0,71-24 0,-24 47 0,24 0 0,23-47-1,-23 47 1,-47-47 1,47 71-1,-1-47 8,-46-24 8,-24 23-16,24 1 0,23-1 1,-47 1-2,47 0 2,0-1-3,0 1 4,-23-24-3,23 23 2,-47 1 6,24 0-8,-24-1 34,47 25-33,-23-25 7,-24 1-7,0 23 1,0-23-1,0 23 0,0-24 0,0 1 0,0 23 0,23 0 0,-23-23 9,0 23-10,0 0 2,0-23-2,0 0 1,0-1 0,0 24-1,0-23 2,0 0-1,0 23 8,0-24 0,0 1 0,0 0 0,0-1 0</inkml:trace>
    </iact:actionData>
  </iact:action>
  <iact:action type="add" startTime="17440">
    <iact:property name="dataType"/>
    <iact:actionData xml:id="d3">
      <inkml:trace xmlns:inkml="http://www.w3.org/2003/InkML" xml:id="stk3" contextRef="#ctx0" brushRef="#br0">16001 2974 0,'24'0'41,"0"0"-16,23 0-19,24 0 4,-48 0 12,1 0-14,-1 0 0,25 0 0,22 0 0,-22 0 0,46 0 0,0 0 0,24 47-1,-23-47 2,-48 0-1,48 0 0,-72 0 1,1 0-3,-1 0 3,1 0 55,0 0-48,-1 0 80</inkml:trace>
    </iact:actionData>
  </iact:action>
  <iact:action type="add" startTime="18225">
    <iact:property name="dataType"/>
    <iact:actionData xml:id="d4">
      <inkml:trace xmlns:inkml="http://www.w3.org/2003/InkML" xml:id="stk4" contextRef="#ctx0" brushRef="#br0">18621 3281 0,'24'0'6,"-1"0"12,25 0 5,-25 0-15,24 0 2,1 0-4,22 0 2,25 0 0,23 0-1,0 0 1,47 0 1,-71-24-1,24 24 0,0 0 0,-47 0 0,-24-47 0,24 47 0,-47 0-1,-1 0 10,1 0-9,0 0 0,-1 0-1,24 0 2,-23 0-1,0 0 1,23 0-2,-24-23 145</inkml:trace>
    </iact:actionData>
  </iact:action>
  <iact:action type="add" startTime="19104">
    <iact:property name="dataType"/>
    <iact:actionData xml:id="d5">
      <inkml:trace xmlns:inkml="http://www.w3.org/2003/InkML" xml:id="stk5" contextRef="#ctx0" brushRef="#br0">21359 3234 0,'23'0'23,"1"0"2,0 0-17,46 0 0,48 0 0,48 23 0,70 25 0,-71-25 0,47-23 0,-70 0 0,-24 0 0,-71 0 0,47 0 1,-70 0-2,23 0 3,-23 0-5,47 0 12,-48 0-10,72 0 1,23 0 1,-24 0-1,-47 0-1,48 0 1,-25 0 1,-46 0-2</inkml:trace>
    </iact:actionData>
  </iact:action>
  <iact:action type="add" startTime="20418">
    <iact:property name="dataType"/>
    <iact:actionData xml:id="d6">
      <inkml:trace xmlns:inkml="http://www.w3.org/2003/InkML" xml:id="stk6" contextRef="#ctx0" brushRef="#br0">3588 4815 0,'-24'-23'6,"24"-1"28,0 1-17,47-1-6,48 24-1,-48 0-2,24 0 1,-1 0-1,-46 0-2,47-24 3,-48 24 7,48 0-8,24 0 0,46 0 0,24 0 0,1 0 0,70 0 0,-118 0 0,0 0 0,-95 0 1,24 0-3,-23-23 4,-48 23 22,-70-47-25,0-1 1,-48 48 0</inkml:trace>
    </iact:actionData>
  </iact:action>
  <iact:action type="add" startTime="21016">
    <iact:property name="dataType"/>
    <iact:actionData xml:id="d7">
      <inkml:trace xmlns:inkml="http://www.w3.org/2003/InkML" xml:id="stk7" contextRef="#ctx0" brushRef="#br0">5830 4650 0,'23'0'47,"1"0"-23,-1 0-16,1 24 1,23-24-1,24 0-1,47 0 1,24 47 0,46-47 1,-22 0-2,-1 0 2,-94 0-2,-24 0 1,0 0 0</inkml:trace>
    </iact:actionData>
  </iact:action>
  <iact:action type="add" startTime="23083">
    <iact:property name="dataType"/>
    <iact:actionData xml:id="d8">
      <inkml:trace xmlns:inkml="http://www.w3.org/2003/InkML" xml:id="stk8" contextRef="#ctx0" brushRef="#br0">13712 4910 0,'24'0'79,"-1"0"-56,25 0-13,22 0-3,-46 0 2,47 0-3,-48 0 3,48 0-3,-47 0 4,-1 0-3,48 0 2,-47 0-4,23 0 19,-23 0-15,-1 0-1,24 0 0,-23 0 0,47 0 8,-48 0 1,1 0-9,0 0 15,-1 0-14,1 0-2,-1 0 1,48 0 1,-47 0-1,47 0-1,-1 0 2,-46 0-2,47 0 2,-48 0-2,1 0 0,23 0 10,-23 0 15,-1 0-24,1 0-1,23 0 2,24 0 0,-47 0-2,46 0 1,-46 0 1,0 0-3,23 0 3,-24 0 23,1 0-24,23 0 2,0 0-4,1 0 2,-1 0 0,24 0-1,-1 0 2,-22 0-1,22-24 0,-46 24 0,0 0 42,-1 0-43,24 0 0,24 0 4,-24 0-5,24 0 2,-24 0 0,24 0 1,-24-23-3,1 23 3,-25 0 37,48 0-37,0 0 7,-48 0-8,48 0 0,-24 0-1,1-48 9</inkml:trace>
    </iact:actionData>
  </iact:action>
  <iact:action type="add" startTime="24723">
    <iact:property name="dataType"/>
    <iact:actionData xml:id="d9">
      <inkml:trace xmlns:inkml="http://www.w3.org/2003/InkML" xml:id="stk9" contextRef="#ctx0" brushRef="#br0">17913 4745 0,'0'0'3,"0"-24"50,24 24-44,47 0 5,-1 0-11,48-24 7,-23 24-4,70-23 1,-47-1 3,-47 1-4,-24 23 1,-23 0-1,-1-24 1,1 24 0,-1 0 9,25 0-8,-25 0 0,48 0 1,0 0-2,-48 0 2,48 0-2,-47 0 2,-1 0-1,25 0 0,-25 0 40,1 0-40,23 0 0,0 0 0,24 0 4,-47 0-7,46 0 2,-46 0 9,23 0-9,0 0 10,1 0-9,-25 0-1,48 0 1,-24 0 1,24 0-1,-24 0 0,48 0 0,-25 0 7,1 0 2,-47 0-1,23 24 0,-23-24-6,46 0-4,1 0 2,-24 0-1,24 0 2,0 0-1,-47 0 7,46 0-7,-46 0 9,23 0-1,0 0 0,1 0-8,-1 23 0,24-23 0,-48 0 0,24 0 0,1 24 0,-48-1 1,47-23 7,0 0-9,0 0 9,24 24-8,0-24 0,23 24 0,24-24 0,-23 0 0,-25 0 0,-22 0 0,-1 0 0,0 0 0,-23 0 48,-1 0-31</inkml:trace>
    </iact:actionData>
  </iact:action>
  <iact:action type="add" startTime="29251">
    <iact:property name="dataType"/>
    <iact:actionData xml:id="d10">
      <inkml:trace xmlns:inkml="http://www.w3.org/2003/InkML" xml:id="stk10" contextRef="#ctx0" brushRef="#br0">9417 9631 0,'-24'-24'33,"24"1"-23,71-1 1,24-23-5,-48 23-1,24 1 1,-48 23 6,1 0-8,70-24 3,-70 1 0,-1 23 8,25 0-5,-1 0-4,24 0 3,23 0-2,-23 0 2,23 0-1,-23 0 0,0 0 0,0 0 0,-48 0 0,1 0 0,23 0 7,-23 0 2,-1 0-1,24 0-7,48 0 8,-48 0-11,142 0 3,-24 23-2,-47 1 2,24-24-2,-24 0 2,-95 0-2,24 0 1,-23 0 1</inkml:trace>
    </iact:actionData>
  </iact:action>
  <iact:action type="add" startTime="30530">
    <iact:property name="dataType"/>
    <iact:actionData xml:id="d11">
      <inkml:trace xmlns:inkml="http://www.w3.org/2003/InkML" xml:id="stk11" contextRef="#ctx0" brushRef="#br0">12556 10198 0,'47'0'96,"-23"0"-73,-1 0-16,1 0 2,-1 0-2,1 0 1,47 0 16,-48 0-8,25 0-7,-25 23 39,1-23-32,-1 0-7,1 0 5,0 0 2,23 0 56,-24 0-56,1 0 17,23 0-18,-23 0 58,-1 0-66,1 0 2,23 0 7,-23 0-8,-1 0-1,1 0 2,0 0 46,46 0-39,-46 0 0,23 0-8,-23 0 8,-1 0-8,1 0 0,0 0 0,-1 0 0,1 0 0,-1 0-1,1 0 2,0 0 7,46 0-8,-46 0 1,23 0-2,0 0 2,24 0-2,-47 0 3,23 0-5,0 0 5,-23 0 7,-1 0-11,1 0 2,47 0 8,-48 0-8,72 0-1,-1 0 2,24 0-1,-47 0-1,47 0 2,-47 0-1,-48 0 0,25 0 0,-25 0 0,1 0 16,-1 0-7,1 0-10,23 0 2,0 0-2,48 0 2,-48 0-2,24 0 2,-24 0-2,24 0 1,0 0 7,-24 0 2,0 0-9,0 0 8,48 0-8,23 0 0,-48 0-1,-22 0 3,46 0-2,-47 0-1,-23 0 1,-1 0 0,25 0 56,-25 0-56,1 0 8,23 0-8,-23 0 8,-1 0-8,1 0 24,-1 0 16</inkml:trace>
    </iact:actionData>
  </iact:action>
  <iact:action type="add" startTime="35370">
    <iact:property name="dataType"/>
    <iact:actionData xml:id="d12">
      <inkml:trace xmlns:inkml="http://www.w3.org/2003/InkML" xml:id="stk12" contextRef="#ctx0" brushRef="#br0">17913 10268 0,'71'-23'103,"0"23"-95,23-24-1,24 24 5,-23-23-8,-25 23 4,-22 0 0,-1-24-1,47 24 2,-23 0-1,-47 0 0,46 0 0,-22 0 0,-48-24 0,47 24 0</inkml:trace>
    </iact:actionData>
  </iact:action>
  <iact:action type="add" startTime="37545">
    <iact:property name="dataType"/>
    <iact:actionData xml:id="d13">
      <inkml:trace xmlns:inkml="http://www.w3.org/2003/InkML" xml:id="stk13" contextRef="#ctx0" brushRef="#br0">13382 9395 0,'0'0'2,"23"0"67,1 0-62,47 0 2,0 0-2,-48 0 3,72 0-3,-25 0 3,-46 0-5,70 0 5,-46 0-4,22 0 5,25 0-6,-24 0 3,-1 0 0,1 24 1,-24-24-2,24 0 1,-47 0 1,23 0-2,0 0 2,0 0 14,-23 0-15,47 0 0,0 0 1,-1 0-1,25 0 0,-48 0 0,0 0 1,0-24-3,1 24 4,-25 0 7,1 0-3,-1 0-6,1 0-1,23 0 2,0 0-1,1 0 0,22 0 0,1 0-1,-24 0 1,1-24 0,-25 24 1,1 0-1,-1-23-1,1 23 19,0 0-19,-1 0 2,24 0-2,-23 0 2,0 0 13,23 0 51,71 0-57</inkml:trace>
    </iact:actionData>
  </iact:action>
  <iact:action type="add" startTime="38826">
    <iact:property name="dataType"/>
    <iact:actionData xml:id="d14">
      <inkml:trace xmlns:inkml="http://www.w3.org/2003/InkML" xml:id="stk14" contextRef="#ctx0" brushRef="#br0">18149 8970 0,'47'-47'112,"1"47"-104,-25 0 10,48 0-12,-24 0-6,24-24 8,23 24 0,24-23-2,-23 23 2,23-71 0,-71 71 1,47-24-3,-46 1 4,-25 23-4,24-48 3,-23 25 8,0 23 30,-1 0-7,1 0 24,23 0 16,-23 0-73,117 0 2,24 47-2,24-47 2,-71 24-1,-23-24 0,-1 0 0,-47 0 8,-94 0 144,23 0-136,1 0 57,-1 0-42,1 0 17</inkml:trace>
    </iact:actionData>
  </iact:action>
  <iact:action type="add" startTime="44842">
    <iact:property name="dataType"/>
    <iact:actionData xml:id="d15">
      <inkml:trace xmlns:inkml="http://www.w3.org/2003/InkML" xml:id="stk15" contextRef="#ctx0" brushRef="#br0">21028 9985 0,'48'0'271,"-25"0"-262,24 0-1,-23 0 7,0 0-7,-1 0-1,1 0 3,23 0 21,0 0-16,0 0-7,-23-23-1,47 23 10,-24 0-9,0 0 8,-23 0 0,-1 0-8,1 0-1,0 0 2,-1 0-2,1 0 2,-1 0-1,25 0 0,-1 0 17,-24 0-19,1 0 11,23 0-1,-23 0 0,-1 0-9,25 0 2,-1 0-1,0 0 0,0 0 0,48-24 0,-48 24 0,24-47-1,-24 47 2,-24 0-1,1 0 0,23 0 8,-23 0 16,23 0-23,-23 0-2,70 0 2,-47 0 7,0 0-10,-23 0 3,0 0-1,-1 0-1,1 0 26,-1 0-17,25 0 0,-1 0-9,0 0 2,-23 0-1,-1 0 0,24 0 0,-23 0 0,0 0 32,23 0-31,24 0 6,-48 0-7,72 0 0,-25 0 0,-22 0 0,-1 0 0,0 0 0,-23 0 8,-1 0 1,1 0-10,23-24 1,-23 24 9,23 0-10,-24 0 3,25 0-4,-1-24 3,-24 24-3,1-47 20,0 47 37,-1 0-55,48-23 8,-47-1 2,23 24-10,0-47 0,-23 23 14,-1 24 34,1-23 17,-48-1-58,1 0-7,-1 24 0,-23 0 0,0 0 0,23 0 0,-23 0-1,0-23 2,-24 23-1,47 0 0,-70-24 0,-1 24 0,48 0 1,-47-47-2,70 47 2,-70 0-3,23 0 4,47 0-4,-46 0 2,-1 0 1,47 0-2,-23 0 1,-24 0 8,48 0-7,-48 0-1,24 0 0,-1 0 0,-46 0-1,23 0 2,-23 0-1,-1 0-1,1 0 2,0 0 0,46 0-2,-22 0 1,22 0-1,1 0 3,24 0 13,-1 0-14,-23 0-2,23 0 1,-70 0 8,70 0-9,-47 24 2,48-24-2,-24 0 1,23 0 1,0 0-1,-23 23 0,24-23 15,-1 24 26,0-24-23,1 0-17,-1 23 4,-23 1 4,0-24-10,0 0 9,23 0-8,0 24 8,-23-24-8,0 23 8,-24 1-8,48-24 0,-25 23 0,-22 25 0,70-25 8,0 1 72,0 23-79,0-23 14,0-1 6,23-23-10,48 0-3,-47 0-8,70 24 0,-47 0 1,48 23-3,70-47 5,-94 0-5,94 0 3,-47 0-2,-24 0 0,-23 0 3,-24 0-4,48 0 3,-72 0 8,1 0-2,-1 0-7,1 0 8,23 0-8,-23-24 8</inkml:trace>
    </iact:actionData>
  </iact:action>
  <iact:action type="add" startTime="49331">
    <iact:property name="dataType"/>
    <iact:actionData xml:id="d16">
      <inkml:trace xmlns:inkml="http://www.w3.org/2003/InkML" xml:id="stk16" contextRef="#ctx0" brushRef="#br0">7340 13361 0,'24'0'49,"23"0"-42,24-47 1,-24 23 3,47 24-4,-70-24-2,23 1 5,48-1 3,-72 24 0,1 0-8,70 0 1,1 0 0,23 0 2,0 0 1,47 0-2,0-23 2,-94 23-2,23-48 3,1 48-3,-48 0 2,0-23-2,0 23 2,-23 0-2,23 0 9,-23 0-9,23 0 1,0 0 1,24 0-2,23 0 2,-23 0-1,23 0 0,-46 0-1,-1 0 1,0 0 8,-23 0 24,46 0-22,-46 0-11,0 0 2,46 0-2,-46 0 2,47-24-2,-48 24 9</inkml:trace>
    </iact:actionData>
  </iact:action>
  <iact:action type="add" startTime="50930">
    <iact:property name="dataType"/>
    <iact:actionData xml:id="d17">
      <inkml:trace xmlns:inkml="http://www.w3.org/2003/InkML" xml:id="stk17" contextRef="#ctx0" brushRef="#br0">10125 13644 0,'0'-24'122,"71"24"-108,-24 0-6,24 0-1,-24 0 1,-23-23 0,23 23 0,24 0-2,-48 0 11,24 0-8,-23 0-2,23 0 1,0 0 0,-23 0 0,23 0 0,0 0 0,-23 0 0,47-24 0,-24 1 0,-23 23 0,-1 0 0,1 0-1,-1 0 2,25 0 7,-25 0 0,1 0-7,23 0-1,0 0-1,0 0 2,24-24-2,-47 24 1,47-24 0,-48 24 1,1-23-2,23 23 51,-23 0-47,46 0-3,-46 0 0,23 0-3,0 0 1,-23 0 2,23 0 0,-23 0 0,-1 0 16,48 0-16,0 0 0,47 0-1,47 0 3,-47 0-3,0 0 2,-47 0-2,0 0 1,-24 0-1,-23-24 114</inkml:trace>
    </iact:actionData>
  </iact:action>
  <iact:action type="add" startTime="52906">
    <iact:property name="dataType"/>
    <iact:actionData xml:id="d18">
      <inkml:trace xmlns:inkml="http://www.w3.org/2003/InkML" xml:id="stk18" contextRef="#ctx0" brushRef="#br0">25819 3895 0,'47'0'128,"24"0"-121,24 0 1,23 0 3,0 0-2,0 0 2,23 0-10,-23 0 7,-71 0-1,48 0 3,-1 0-4,1 0 3,-72 0-2,48 0 1,24 0 0,-72 0-1,72 0 1,-1 0 0,-23 0 0,0 0 1,23 0-2,0-47 1,-23 47 0,-47 0 0,23 0 0,-23 0 0,-1 0 0,1 0 0,-1 0 1,25 0-2,-25 0 2,48 0-1,0 0 1,0 0-2,23 0 2,0-24-2,-70 24 3,70-24-4,-70 24 2,0 0 0,-1 0 0,1 0 7,-1 0-7,48 0 8,-47 0-8,23 0 1,0 0-1,0 0 0,1-47 0,-25 47 0,1 0 0,23-23 0,-23 23 8,-1 0 1,1 0-10,-1 0 2,48 0-2,24 0 3,-72 0-5,72 0 4,-48 0-1,-24 0 0,25 0 0,-25 0 8,1 0 8,-1 0-8,1 0-8,47 0 9,0 0-10,-24 0 1,-24 0 0,25 0 1,-25 0-2,24 0 2,-23 0-2,0 0 8,23 0 2,-24 0-10,1 0 2,23 0-1,0 0 0,24 0-1,-24 0 2,-23 0-2,23 0 2,-23 0-1,-1 0 0,1 0 0,0 0-1,23 0 18,0 0 0,0 0-19,-23 0 10,-1 0-5,1 0-6,0 0 20</inkml:trace>
    </iact:actionData>
  </iact:action>
  <iact:action type="add" startTime="55969">
    <iact:property name="dataType"/>
    <iact:actionData xml:id="d19">
      <inkml:trace xmlns:inkml="http://www.w3.org/2003/InkML" xml:id="stk19" contextRef="#ctx0" brushRef="#br0">14090 12841 0,'0'-23'15,"0"-1"17,-24 1-24,1 23 8,-1-24 1,-23 24-6,-24-47-1,71 23 3,-47 24-11,23-23 1,1 23 12,-25 0-7,25 0 0,-1 0 1,1 0-2,-25 0 2,1 0-2,24 0 2,-25 0-1,1 0-1,-24 0 2,48 0-2,-1 0 1,-23 0 0,-24 0 1,48 0 15,-1 0-15,0 0-3,1 0 3,-1 0-2,1 0 3,-48 23-4,47 1 3,-23 23 7,0 0-9,23-23 2,24-1-2,-23 25 2,-1-25-1,24 1 0,0-1 16,-24 1 0,24 47-8,0-47-7,0 23-2,0-24 2,0 72-2,0-72 9,0 1 32,24 0-24,-24-1-16,24-23 8,23 24 0,-24-24 0,1 23 1,0-23-1,23 24-9,-24-24 2,25 0 6,-1 24-7,24-24 1,-48 0-2,48 0 0,-47 0 2,23 23-1,-24-23 0,1 24-1,23-24 1,0 0 1,48 47 7,-48-47-9,24 24 1,47 23 0,-47-47 1,47 0-1,-71 0 0,71 0 0,-71 0-1,47-47 3,-46 47-4,46-24 4,-70 24-3,70-24 3,-23 24-4,0-23 3,-24 23-3,47-47 2,-47 23 1,48-23-1,-24 0 0,-24 23 0,-24 0 8,1 1-9,-24-1 2,24 24-2,-1 0 2,1-23-1,-1-1 0,25-23 0,-1 23 0,47-23 0,-70 0 0,47-1 1,-1-22-2,-22 22 2,-25 48-2,-23-47 3,24 24-5,-24-1 44,0-23-17,-95 23-17,25 24-7,-1-23 0,-47-25 1,23 25-1,-23 23-1,48-24 2,-1 24-1,0 0 1,0 0-3,0-23 3,1 23-2,-1 0 3,-47 0-3,0 0 2,23 0-2,-70 0 0,24 0 1,-25 0 1,1 0-2,-24 23 1,1 24 1,70-47-1,70 24 0,25-24-1,-24 24 2,23-24 7,0 0 23,1 0-13</inkml:trace>
    </iact:actionData>
  </iact:action>
  <iact:action type="add" startTime="61176">
    <iact:property name="dataType"/>
    <iact:actionData xml:id="d20">
      <inkml:trace xmlns:inkml="http://www.w3.org/2003/InkML" xml:id="stk20" contextRef="#ctx0" brushRef="#br1">27589 3588 0,'0'-47'5,"0"94"-5,0-118 5,0 47 10,0 1-5,0-1 4,0 1-7,-47 23 1,-24 0 0,-23 0 0,-24 0 0,47 0-1,24 0 1,-24 0 1,48 0-2,-48 0 2,0 0-1,24 0 0,-24 0 0,0 0 0,24 0-1,-48 0 2,25 0-2,-1 0 2,-47 0-1,47 0 0,-118 94 1,142-94-2,-24 24 2,-23-24-2,23 47 3,47-47-4,-23 24 9,0-1 2,0 24 6,0-23-14,23 23-2,-94 24 1,94-24 1,1 0-2,-24 48 2,23-72-1,0 1-1,1 47 2,-1-24-1,1 24 1,-1 23-2,0 1 2,24-48-2,0 71 2,-70 71-2,46-24 2,24-47-2,0-71 2,-24 95-2,24-71 0,0 23 2,0-47-1,0 71 0,0-47 0,0 24 0,0 23 0,0 0-1,0 0 2,0-24-1,0-23-1,0 94 1,0-23 1,0-24 0,0 0-3,0 0 3,0-47-1,0 0 1,0 23-2,0 0 3,0 24-5,0-70 5,0-1-3,0 0 2,0 48-2,0-72 1,0 48-1,0-47 1,0 70 0,24-23 0,0-24 0,-1 24 8,-23-48-8,24-23 0,-1 95 1,25-48-2,22 0 1,-22 1 1,22 22-2,-22-22 3,93 22-3,-117-70 2,70 48-2,-70-48 2,47 47-2,-24-24 9,-24-23-8,25 24 0,-25-24 0,24 47 0,-23-23-1,23-1 2,0-23-2,-23 0 1,47 24 1,-48-24-2,25 24 1,-25-24 0,1 0 1,-1 0-1,48 0-1,-47 0 2,23 0-1,0 0 1,48 0-2,23 0 2,-48 0-2,1-24 2,0 0-2,-47 1 2,-1-1-3,25-23 2,-25 0 9,-23 23-9,24-23-1,23-24 1,-23 24 1,-1 23-1,48-70 0,-71 70 0,47-70 0,71-48-1,-94 95 2,47-95-1,-48 72-1,24-72 2,1 71-2,-48-23 3,23-1-3,1-23 2,-24 47-2,47-47 2,-47 24-2,0-24 2,0 47-2,24-23 1,-24 23 0,23-24-1,-23 25 2,24-25-2,-24 24 2,47-23-2,-47 70 2,0-23-2,0 0 1,0 23 1,0-23-2,0 24 2,0-25-1,0-46 0,0 70 0,0-70 0,0 47 0,0-1 0,0-46 1,0 47-2,24 0 2,-24-1-2,0-22 2,0 46-2,0 0 1,0-46 0,0-1 0,0 47-1,0-94 1,0 47 1,0 24-2,0-24 2,0 48-1,0-1-1,0 0 2,0-23-2,0 24 2,0-1-1,0 0 8,0 1-8,0-24 1,0-1-2,0 1 2,0 24-3,0-25 5,0 25-5,0-1 3,0 0-3,0-23 11,0 24-9,0-1 0,0-23 7,0 23 1,0 1 0,0-1 1,0 0 23,-24 1-24,0-24 48,-23-1-56,24 25 8</inkml:trace>
    </iact:actionData>
  </iact:action>
  <iact:action type="add" startTime="64050">
    <iact:property name="dataType"/>
    <iact:actionData xml:id="d21">
      <inkml:trace xmlns:inkml="http://www.w3.org/2003/InkML" xml:id="stk21" contextRef="#ctx0" brushRef="#br1">20320 13786 0,'24'-24'14,"0"24"27,-1 0-26,1-24-7,-1 24 25,48 0-16,-47 0-10,70-23 0,-23-24 1,-47 47 2,70 0-4,-70 0 1,23-24 1,-24 24 0,1 0 1,23 0-1,-23 0 0,-1 0 0,48 0 0,-24 0 0,-23 0 0,0 0 0,23 0-1,-24 0 2,25-24-2,-25 24 2,24 0-1,-23 0 0,47 0 7,-48 0 2,48 0-7,-47 0-4,47 0 2,-48 0 0,48 0-1,-24 0 1,-23 0 1,-1 0-1,1 0 0,23 0 15,-23 0-14,-1 0 7,48 0-9,0 0 10,-47 0-9,46 0 0,-46 0-1,47 0 3,-24-23-4,-23 23 4,-1 0-3,1 0 2,-1 0-2,48 0 1,-47 0 0,23 0-1,0 0 2,0 0 7,24-47-8,-47 47 16,-1 0-16,1 0 8,47 0 16,-48 0-23,48 0 7,-47-24 1,23 24 21,-23 0-14,-1 0-9,24 0-6,-23 0-1,23 0 0,24 0 0,-47-24 8,-1 24-8</inkml:trace>
    </iact:actionData>
  </iact:action>
  <iact:action type="add" startTime="67778">
    <iact:property name="dataType"/>
    <iact:actionData xml:id="d22">
      <inkml:trace xmlns:inkml="http://www.w3.org/2003/InkML" xml:id="stk22" contextRef="#ctx0" brushRef="#br1">11659 17020 0,'47'0'40,"0"-24"-33,1-23 0,-25 47 2,48-71-2,-47 71 1,46-24 1,1 24-2,0 0 1,0 0 0,23 0 0,-47 0 0,1 0 1,22 0-2,1 0 1,0 24 0,23 0 1,-70-24-2,70 0 2,-23 23-2,24-23 0,-72 0 2,48 0-2,-24 0 2</inkml:trace>
    </iact:actionData>
  </iact:action>
  <iact:action type="add" startTime="69066">
    <iact:property name="dataType"/>
    <iact:actionData xml:id="d23">
      <inkml:trace xmlns:inkml="http://www.w3.org/2003/InkML" xml:id="stk23" contextRef="#ctx0" brushRef="#br1">30492 3257 0,'-23'-47'54,"-1"47"-38,0-23-7,1 23-1,-24 0-1,23 0 1,0 0-1,-46 0 1,22 0 0,-22 0 1,-25 0-1,-23 0-1,0 0 2,-47 0-1,23 0-1,24 0 1,-23 0 0,23 0 1,-24 47-2,119-24 2,-48-23-1,24 24 0,23-24-1,-23 24 3,0-24-3,23 47 1,0-47 0,-23 23 2,47 1-4,-23 0 4,-25-1-5,1 24 4,47 1-2,-47-25 1,-24 95 1,0-70-2,48 22 2,-72 72-1,48-95-1,-47 95 2,70-24-1,1 24-1,-1 23 1,-23-47 0,47 23 1,0-70-2,0-24 2,0 48-1,0-48 1,-24 24-2,24 0 2,0 0-2,-23 70 2,23-70-3,0 118 3,0-24-1,0 24-1,0 23 1,0-94 0,0-23 1,0-48-2,0 24 2,0-48-1,0 25-1,0-1 2,0 0-2,0 0 2,0 1-1,0 22 0,0 25 0,0-24 0,23 23 0,-23-47 0,24 24 1,-24-24-2,23 24 2,-23-24-2,24 24 4,23 24-7,-23-48 4,23 94 1,-23-46-2,23-48 1,-47 0 1,23 24-2,25 0 1,-25-24 1,1 0-1,-1 24-1,48 0 2,-24 0-2,-23-24 1,23 24 1,0 0-2,1-48 3,-25 1-3,-23 23 1,47 0 0,24 24 1,-24-71-2,-23 24 2,118 70-2,-48-47 2,-23-23-3,0-24 2,23 47 1,-23-47-1,23 0 0,-70 0 0,47 0 0,-24 0 0,-24 0 0,48 0-1,0 0 1,-24 0 1,48 0-2,-1 0 2,0 0-1,-46 0 0,46-24 0,48 1 0,-48-72 1,0 72-2,-23-1 2,-24 1-2,24-1 2,0 0-2,23 1 3,-70-24-4,70-1 1,-70 25 2,70-1-2,-94 1 1,48-72 1,22 24-1,-46 48 0,23-48 0,-23 24-1,-24-48 2,23 72-1,72-119-1,-72 95 2,-23 0-1,71-48-1,0-46 2,-47 70-1,-1 24 0,1-48 0,47-47 1,-48 95-2,24-71 2,-47 24-2,0-24 1,24 0-1,-24-47 1,0 46 1,0 25-1,0 23 0,0-23 0,0 23 0,24-23 0,-24 23 8,0 47-9,0-47 2,0 24-2,0-24 2,0-23-1,0-1 0,0 25 1,0-1-2,0-24 2,0 1-2,0 23 2,0 24-2,-24 0 2,24-24-3,-47 24 4,47-24-3,-24 0 1,1 24 0,-1-24 0,0 0-1,-23 24 2,24-47-1,23 70 0,-48-47-1,1 24 1,24-24 0,-25 0 1,25 71-1,23-71 0,-24 71 0,1-70 0,-1 46 1,0-23 7,1 0-9,-24 23 2,-1-47-2,48 48 2,0-1-2,-47-23 1,24 23 0,-1-23 8,24 23 0,-24 1-9,1 23 1,-1-47 1,24 23 7,-23 24-9,-1-24 2,0-46-2,1 70 10,-1-24-9,24 0 1,-23 1-2,-1-1 18,0 0-9</inkml:trace>
    </iact:actionData>
  </iact:action>
  <iact:action type="add" startTime="72578">
    <iact:property name="dataType"/>
    <iact:actionData xml:id="d24">
      <inkml:trace xmlns:inkml="http://www.w3.org/2003/InkML" xml:id="stk24" contextRef="#ctx0" brushRef="#br1">13854 17492 0,'0'0'2,"23"0"19,25-24-13,-25 24 24,1 0-25,-1 0 1,25 0 1,-25 0-2,48 0 2,23 0-2,24 0 4,-47 0-5,94 0 3,-47 0-2,24-47-1,-95 47 3,71 0-1,-47 0 0,23 0-1,-70 0 2,47 0-1,0 0-1,-1 0 1,25 0 1,-1 0-2,-47 0 1,48 0 1,-1 0-1,1 0 0,-72 0 0,48 0 0,-24 0 0,-23 0-1,23 0 3,-23 0-4,46 0 4,-22 0-3,-1 0 2,0 0-2,24 0 0,0 0 10,-48-24-2,24 24-6,-23 0-1,0 0 7,-1 0-7,1 0 0,-1 0 0,1 0 1,23 0-1,-23 0 0,0 0 8,23 0-8,-24 0-1,1 0 3,23 0-3,0 0 9,1 0-7,46 0-2,0 0 0,-23 0 1,0 0 1,23 0-2,-46 0 1,-1 0 0,0 0 1,-23 0-1,23 0 0,-24 0 0,48 0 0,-24 0-1,24 0 1,24 0 1,-1 0-1,-47 0 0,48 0 0,-25 0 0,-22 0 0,-1-23 7</inkml:trace>
    </iact:actionData>
  </iact:action>
</iact:actions>
</file>

<file path=ppt/ink/inkAction2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1-02T02:56:54.771"/>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act:action type="add" startTime="1492">
    <iact:property name="dataType"/>
    <iact:actionData xml:id="d0">
      <inkml:trace xmlns:inkml="http://www.w3.org/2003/InkML" xml:id="stk0" contextRef="#ctx0" brushRef="#br0">17087 3848 0,'24'-24'15,"-48"24"24,-94 0-31,0 0 0,-47 0-1,47 0 3,-24 0-3,24 24 2,24-24-2,-1 23 2,48-23-3,-47 0 4,23 47-4,-47-47 4,47 0-4,-94 0 2,0 0 0,0 0 0,-71 0 0,47 0 0,-47 0 0,23 0 1,25 0-1,22 0-1,25-23 1,94 23 1,-24-24-1,0 1 0,47-1-1,-23 0 1,-24 1 1,-23 23-1,-24-71 0,24 71 0,-24-71 1,-24 0-2,95 71 1,-95-47 0,95 23 1,-24 1-2,24-1 1,-24-23-1,0 0 2,71 23-1,-47 1-1,0-48 2,0 24-1,23-24 0,-23 47 0,23-23-1,1 0 1,23 0 0,-24 23 0,24 0 0,0-46 0,0-25 1,-23 1-1,23-24 0,0 47-1,0 0 3,0-23-3,0 23 2,0 47-3,0-23 3,0-24-1,0 48 1,0-25-3,0 1 3,23 0 6,24 0-6,1-1-1,-25 1-1,-23 24 2,47-72 7,-23 72-1,0-1-6,-1 0 6,1-23 3,-1 24-2,1 23 0,-24-24-10,47-23 3,-23 47-2,-1-47 4,25-1-5,-25 48 1,-23-23 2,24-1-2,-1 24 2,1-23-1,23-25 0,0 1 0,-23 47 8,-24-23-8,47 23 7,-23 0-7,23-48 8,-23 48-6,-1 0 6,24-23-9,-23 23 2,23-24-3,0 24 2,-23 0 0,0 0 0,23 0 0,0-24 1,-23 1-1,-1-1-1,1 24 2,-1 0-1,48 0 0,0 0-1,-47 0 1,46-23 0,-22 23 0,-1 0 0,-24 0 1,1 0-2,23 0 2,-23 0 8,-1 0-11,25 0 4,22 0-4,-22 0 4,46 0-3,-23 0 0,23 0 1,-23 0 0,23 0 1,-23 0-1,-24 0 0,1 0-1,-1 0 2,0 0 14,-23 0-15,-1 0 1,48 0-2,0 0 1,47 0 1,0 0-2,0 0 2,23 47-1,-23-47 0,-47 23 0,24-23 1,-72 0-2,1 0 1,23 0-1,-23 24 1,46-24 0,-46 47 1,23-23-1,0-24-1,-23 24 2,23-24-2,24 47 1,0-24 8,-71 1 0,71 0-8,-1 23 1,-46-47-2,47 47 2,47 47-1,23-46 1,72 46-2,-142-70 2,118 46-3,-71-22 4,-48-25-4,25 24 4,-72-23-4,1 0 10,0-24-8,-1 47 0,1-23 8,-1 46 0,1-46-8,23 0 0,-47 23 0,0-24 0,24 1 1,-1 0-1,1-1-1,-24 1 3,0 47-4,0-1 10,24-22-5,23 22-6,-47-22 5,23 46-4,-23-23 4,24-48-4,-24 48 2,0-23 0,24 22 0,-24-46 0,0 47 0,0-48 0,0 25 0,0-1 0,0 0 0,0 0 0,0 24 0,0-24 8,0-23-7,0-1-2,0 1 2,0 0-2,-48 23 3,48-24 6,-23-23-10,-1 71 10,1-47-7,-1 0 14,0-1-15,-23 1 8,24-24-7,-1 23-2,-23 1 1,23-24 0,24 24 0,-23-24 0,-25 23 0,48 1 8,-23-24 464,-24 0-463</inkml:trace>
    </iact:actionData>
  </iact:action>
  <iact:action type="add" startTime="10661">
    <iact:property name="dataType"/>
    <iact:actionData xml:id="d1">
      <inkml:trace xmlns:inkml="http://www.w3.org/2003/InkML" xml:id="stk1" contextRef="#ctx0" brushRef="#br0">7057 14376 0,'-24'0'5,"24"-24"83,24 24-74,0 0-4,23 0-1,24 0-3,47 0 2,0 0 0,70 0 1,-70 0-2,0 0 1,-47 0 0,24 0 0,-72 0 0,1 0 1,-1 0-2,48 0 25,-47 0-22,47 0-4,47 0 4,0 0-4,47 0 3,-47 0-2,0 0 1,-24 0 0,-47 0 0,1 0 8,-25 0 16,48 0 0,-47-23-23,23 23-1,24 0 0,-48-24-1,1 0 9,-1 24 0,1 0 1</inkml:trace>
    </iact:actionData>
  </iact:action>
  <iact:action type="add" startTime="12276">
    <iact:property name="dataType"/>
    <iact:actionData xml:id="d2">
      <inkml:trace xmlns:inkml="http://www.w3.org/2003/InkML" xml:id="stk2" contextRef="#ctx0" brushRef="#br0">13547 12983 0,'0'-24'40,"24"24"-33,23-23 0,0-1 1,47-23 0,-23 23 0,24 1 0,-1-24 1,0-1-3,1 25 3,-24 23-1,-48-24 0,48 24-1,0-47 2,-24 47-2,0 0 18,-23-24-18,-1 24 2,1 0-1,0-23 1,-1 23-3,1 0 3,-1 0-1,25 0 17,-25 0-10,1-24-8,-1 1 2,1 23 7,0 0-8,23 0 8,-24 0-9,1-24 2,23 24 6,-23 0-6,-1 0 7,1 0 0,0-24-7,-1 24 6,1 0-7,-1 0 2,48 0-4,-24 0 1,1 0 1,22 0 0,1-47 2,-47 47 5,-1 0-8,-23-23 146</inkml:trace>
    </iact:actionData>
  </iact:action>
  <iact:action type="add" startTime="13851">
    <iact:property name="dataType"/>
    <iact:actionData xml:id="d3">
      <inkml:trace xmlns:inkml="http://www.w3.org/2003/InkML" xml:id="stk3" contextRef="#ctx0" brushRef="#br0">16804 14730 0,'24'-47'9,"-24"23"9,23 24-4,24 0-11,-23-23 7,47-1 0,0 0-7,-48 24 2,48 0 1,23-23 3,1 23-2,-24 0 1,-1-48 0,25 48 0,23 0 0,0-23 0,-24 23 0,1-24 0,-25 24 0,1 0 0,24-23 0,-72 23 1,24 0-2,-23 0 2,0 0-2,-1-24 19,1 0-19,-1 24 2,1 0 6,23 0-8,-23 0 10,-1 0-9,25 0 0,-25 0 8</inkml:trace>
    </iact:actionData>
  </iact:action>
  <iact:action type="add" startTime="15548">
    <iact:property name="dataType"/>
    <iact:actionData xml:id="d4">
      <inkml:trace xmlns:inkml="http://www.w3.org/2003/InkML" xml:id="stk4" contextRef="#ctx0" brushRef="#br0">24568 13526 0,'48'0'80,"-25"0"-70,24 0-2,-23 0 2,0 0-6,46 0 5,-22 0-5,46 0 5,24-24-1,-71 24-1,24-23 2,23 23-2,1 0 1,-24 0 0,-24 0 0,47 0 1,-70 0-2,47 0 1,-24 0 0,0 0 0,0 0 0,-23 0 0,23 0 1,47 0-2,-70 0 2,70 0-2,-23 0 2,-24 0-2,24 0 3,24 0-3,-48 0 2,0 0-2,0 0 2,24 0 5,-47 0-6,23 0 16,-24 0 155,-23-24-93</inkml:trace>
    </iact:actionData>
  </iact:action>
  <iact:action type="add" startTime="20084">
    <iact:property name="dataType"/>
    <iact:actionData xml:id="d5">
      <inkml:trace xmlns:inkml="http://www.w3.org/2003/InkML" xml:id="stk5" contextRef="#ctx0" brushRef="#br0">12296 15769 0,'0'-24'7,"0"0"19,47 1-4,24 23-6,-24-24-9,-23 24 1,23 0-1,24 0 2,-24 0-2,71 0 3,-23 0-4,23 0 4,-24 0-4,24 0 4,-94 0-4,70 0 2,-23 0 0,-48 0 0,1 0 0,23 0 0,-23 0 16,-1 0-15,1 0-1,0 0 0,-1 0 0,48 0 0,-24 0-1,-23 0 2,-1 0-1,1 0 0,0 0 1,-1 0-2,1 0 1,-1 0 8,48 0-9,0 0 4,0 0-6,23 0 5,-47 0-3,24 0 0,24 0 1,-48 0 8,-24 0 58</inkml:trace>
    </iact:actionData>
  </iact:action>
  <iact:action type="add" startTime="21948">
    <iact:property name="dataType"/>
    <iact:actionData xml:id="d6">
      <inkml:trace xmlns:inkml="http://www.w3.org/2003/InkML" xml:id="stk6" contextRef="#ctx0" brushRef="#br0">17016 15651 0,'24'0'40,"23"0"-24,-23 0-4,23 0-3,0 0-6,0 0 6,24 0-3,0 0 1,23 0 1,-23 0 0,0 0-1,23 0 1,-23 0 0,47 0 0,-23 0 0,-25 0 0,25 0 0,-48 0 0,0 0 1,24 0-2,-47 0 9,-1 0-7,1 0-2,-1 0 3,1 0-4,47 0 10,-48 0-7,48 0-2,24 0 1,-72-24 1,48 24-1,-47 0 0,-1 0-1,24 0 33,-23 0-23,0 0-9,23 0 4,-24 0 1,1 0-6,23 0 2,-23 0-2,-1 0 2,1 0-2,0 0 2,46 0 8,-46 0-12,47 0 3,0 0 1,23 0-2,-47 0 1,0 0 0,1 0 0,-25 0 1,1 0-2,-1 0 2,1 0 0,0 0-2,-1 0 9,24 0 9,-23 0-2,0 0-14,-1 0-3,1 0 3,-1 0 15,1 0-17,0 0 2,-1 0-2,1 0 2,23 0-1,-23 0 0,-1 0 0,48-24-1,-24 24 18,-23-23-1,-1 23 9,1 0-24,0 0-1,-1 0-2,1 0 3,23 0 7,-23 0-2,-1 0 34,24 0-38,1 0-2,-1 0 1,-24 0 1,1 0 11</inkml:trace>
    </iact:actionData>
  </iact:action>
  <iact:action type="add" startTime="24308">
    <iact:property name="dataType"/>
    <iact:actionData xml:id="d7">
      <inkml:trace xmlns:inkml="http://www.w3.org/2003/InkML" xml:id="stk7" contextRef="#ctx0" brushRef="#br0">11517 15887 0,'0'-24'6,"0"0"9,-70 24 0,46 0-12,-70 0 6,-1 0-3,-23 0 4,47 0-4,1 0 2,-48 0-1,0 0 2,23 0-1,1 0-1,70 0 1,-47 0 0,48 0 0,-1 0 0,-23 0 0,0 0 0,-24 0 0,-23 0 0,23 0 0,0 0 0,0 0 0,24 0 0,0 0 1,23 0 7,1 0 33,-1 0-42,0-47 18,1 47-14,-24-47-1,23 47-2,-23-24-5,47 1 35,0-1-29,0 1-1,0-25 0,0 1 8,0 0-6,0 0 4,0 23-7,0 0 3,0-23-4,0 24 11,0-25-10,0 1 1,0-24 1,47 24-1,0 24 0,24-48 0,-71 47-1,71-23 2,-48 23-1,-23 1 0,24 23 0,0-24 0,-1 24 0,72 0 0,-72-23 0,48 23 0,23-24 0,1 24 1,-72-24-3,48 24 4,-24 0-4,-23-23 11,0 23-9,-1 0 0,1 0-1,94 0 1,-24 0 0,48 0 1,47 0-1,-24 0 0,0 0 0,-71 0-1,1 0 2,-72 0-2,48 0 1,-47 0 0,-1 0 17,25 0-17,-25 0-1,24 0 2,-23 0-1,23 0 0,0 0 0,48 0 0,-48 0 0,24 0 0,-48 0 0,1 0 0,0 0-1,-1 0 1,1 0 1,47 23 25,-24 25-27,-24-48 3,1 0-3,0 23 2,-1 24-3,1-47 2,-1 24 0,1 0-1,-24-1 0,24-23 3,23 71-3,-47-47 9,0-1-7,0 1-2,0-1 0,0 1 2,0 23-2,0-23 2,0 23-2,-24 0 2,-47 0-2,48-23 1,-24 47 0,23-71 0,-23 24 1,23-1-2,-23-23 1,0 0 1,0 47-2,23-47 66,0 0-49,1 0-8,-1 0-8,1 24 1,-1-24-3,0 24 3,1-1 15</inkml:trace>
    </iact:actionData>
  </iact:action>
  <iact:action type="add" startTime="26668">
    <iact:property name="dataType"/>
    <iact:actionData xml:id="d8">
      <inkml:trace xmlns:inkml="http://www.w3.org/2003/InkML" xml:id="stk8" contextRef="#ctx0" brushRef="#br0">24592 10268 0,'0'-23'86,"24"23"-29,-1 23-43,1 1-4,-24 0-1,0-1 13,0 24-14,23-47 0,-23 24 8,24 23-7,-24-23 7,0-1-9,47 25 3,-47-25-4,0 1 5,0 23 2,0-23-5,24-1 8,-24 25-9,23-25 34,-23 1 23,24-24 64,0 0-120,-1-24 2,1 1-1,-1 23-1,1-24 1,-24 0-3,0 1 1,0-1 1,24-23 0,-1 0 7,1-1-7,-1 48 7,-23-23-6,0-1-1,0 1 1,0-1-2,24-23 1,23 23-1,-47 1 1,0-25 0,24 1 0,-24 0 1,23-24-1,1-23 0,-24 70-1,47-70 1,-23 46 0,-24 25 0,0-48 1,0 24 7,23 23 8,-23 1-7,0-1 79</inkml:trace>
    </iact:actionData>
  </iact:action>
  <iact:action type="add" startTime="29467">
    <iact:property name="dataType"/>
    <iact:actionData xml:id="d9">
      <inkml:trace xmlns:inkml="http://www.w3.org/2003/InkML" xml:id="stk9" contextRef="#ctx0" brushRef="#br0">13358 10552 0,'0'-24'128,"24"24"-113,-1 0-5,-23 24 0,24-24 2,0 23-5,-24 1 2,23-24-2,1 47 3,-1-23-4,1-1 4,0 1-4,-1 23 5,1-23-6,-24 23 5,23-23-3,1-24 3,0 23 3,-1 24 3,1-47-8,-1 24 0,-23 0 0,0-1 0,24 1 1,23 23-2,-23-23 1,-24-1 8,23 1 17,-23-1-10,48 25-13,-48-25 12,0 1-6,23 23 9,-23-71 160,0 1-174,24-24 1,-24 23-10,47-23 5,-23 23 3,-1-47 4,-23 48-2,47-24-5,1-1 5,-48 25 11,0-24-13,0 23 6,0-47-9,47 48 1,-47-1 0,23-23 1,-23 23-3,24 0 3,-24 1-1,24-24-1,-24 23 9,23-23-7,1 23-1,-24 1 0,23-25 0,1 1 0,0-24 0,-1 48 8,-23-24-9,24 23 18,-24 0 0,0 1 6,23-1-6,1 1 78</inkml:trace>
    </iact:actionData>
  </iact:action>
  <iact:action type="add" startTime="32805">
    <iact:property name="dataType"/>
    <iact:actionData xml:id="d10">
      <inkml:trace xmlns:inkml="http://www.w3.org/2003/InkML" xml:id="stk10" contextRef="#ctx0" brushRef="#br0">1770 17445 0,'0'0'6,"0"-24"-4,24 0 9,23 24-2,-23-23 2,-1-1 5,1 1-9,0-1 17,23-47-17,-24 71 1,1-23-1,47-1 1,47-70 0,-71 70 9,0 0-10,-23 24 1,23-23 1,0 23-1,-47-24-1,47 24 2,-23 0-2,0-24 1,-1 1 1,1 23-1,-1 0-1,1-24 2,23 24-2,-23-23 3,23 23-3,24-48 2,-24 25-2,-23 23 2,46-24-2,1 24 1,0-23 0,-71-1-1,24 0 1,23 1 9,-24 23-1,1 0-9,0 0 2,-1 0-1,48-47 0,-47 47 0,23-24-1,24 0 2,-48 24 6,48-23-5,-47 23 36,23 0-37,-24 0-1,48-47-1,-47 47 1,-1-24 0,48 0 0,-24 1 1,-47-1-2,24 24 1,0 0 0,-1 0 16,24 0-7,-23 0-9,70-23 0,-46-1 0,46-23 2,-23 47-5,-24-24 4,0 1-2,-23 23 3,-1-24 61</inkml:trace>
    </iact:actionData>
  </iact:action>
  <iact:action type="add" startTime="34348">
    <iact:property name="dataType"/>
    <iact:actionData xml:id="d11">
      <inkml:trace xmlns:inkml="http://www.w3.org/2003/InkML" xml:id="stk11" contextRef="#ctx0" brushRef="#br0">7151 16760 0,'24'0'72,"70"0"-60,1 0-4,-24-24 0,23 24-1,24-23 0,-24 23 3,1-24-3,-24 24-4,-1-23 6,1 23-3,-24 0 2,24 0 9,-47 0-10,23 0 1,0 0 1,0 0-1,1 0-1,-1 0 1,0 0 0,24 0 0,-48 0 0,48 0 1,-47 0-1,-1 0 8,25 0-8,-25 0 1,48 0-3,23 0 4,-46 0-4,46 0 3,0 0-1,-23-48-1,-47 48 9</inkml:trace>
    </iact:actionData>
  </iact:action>
  <iact:action type="add" startTime="36042">
    <iact:property name="dataType"/>
    <iact:actionData xml:id="d12">
      <inkml:trace xmlns:inkml="http://www.w3.org/2003/InkML" xml:id="stk12" contextRef="#ctx0" brushRef="#br0">12438 16760 0,'0'-24'8,"0"1"32,23 23-33,1 0 1,0 0 0,23 0 0,24 0 1,-48 0-2,48 0 2,-24 0-1,0 0-1,1 0 1,22 0 0,-46 0 0,70 0 1,-70 0-1,70 0 0,1 0-1,-24 0 3,-1 0-4,25 0 4,23 0-4,-24 0 4,1 0-4,-48 0 2,24 0 0,23 0 0,-70 0 0,46 0 0,1 0 0,-24 0 0,1 0 0,46 0 0,-47 0 0,0 0 0,48 0 1,-72 0-2,48 0 1,-24 0 0,1 0 0,-1 0 1,0 0-1,0 0 0,24 0 0,-47 0-1,70 0 3,0 0-4,1 0 6,-48 0-7,47 0 3,1 0-1,-24 0 1,-1 0 1,1 0-2,24 0 2,-72 0-2,48 0 1,-47 0 0,70 0 1,-47 0-2,0 0 2,24 0-2,0 0 2,23 0-2,-23 0 2,0 0-2,23 0 2,-46 0-1,22 0 1,1 0-3,-47 0 4,47 0-4,-48 0 4,25 0 4,-25 0-6,1 0 0,47 0 1,-48 0-2,48 0 1,-24 0 0,24 0 1,0 0-1,-24 0-1,0 0 1,-23 0 0,23 0 0,-23 0 1,-1 0-2,1 0 2,23 0-2,-23 0 2,-1 0-2,48 0 3,23 0-4,-70 0 5,70 0-6,-46 0 5,-1 0-4,0 0 2,0 0 0,-23 0 1,-1 0-2,1 0 2,0 0-2,-1 0 1,24 0 0,-23 0 0,0 0 0,46 0 0,-22 0 1,-1 0-2,47 0 2,-47 0-2,1 0 2,-1 0-2,-24 0 3,25 0-4,-25 0 3,1 0-2,23 0 4,-23 0-5,-1 0 2,24 0-1,-23 0 1,47 0 1,-24 23-2,0-23 1,-23 0 0,-1 0 0,1 0 0,0 0 8,-1 0 0,24 0 0,-23 0-8,47 0 9,-48 0-10,1 0 26,0 0-1,-1 0-25,1 0 4,-1 0-4,1 0 0,0 0 0,-1 0 2</inkml:trace>
    </iact:actionData>
  </iact:action>
  <iact:action type="add" startTime="38477">
    <iact:property name="dataType"/>
    <iact:actionData xml:id="d13">
      <inkml:trace xmlns:inkml="http://www.w3.org/2003/InkML" xml:id="stk13" contextRef="#ctx0" brushRef="#br0">21689 16524 0,'47'0'54,"-23"0"-41,47 0-5,-24 0 1,24 0-2,23 0-3,-47 0 3,48 0-1,-1 0 4,48 0-4,-48 0 4,48 0-4,-48 0 4,24 0-4,-23 0 4,-72 0-3,48 0 0,-47 0 1,-1 0 0,24 0 1,1 0 6,-1 0-7,0 0 0,47 0 0,-23 0 0,-24 0 0,48 0 0,-48 0 0,0 0 1,-23 0-2,-1 0 2,25 0-2,-25 0 10,24 0-8,-23 0-3,0 0 3,-1 0-2,24 0 2,24 0-2,-47 0 1,-1 0 1,1 0-1,0 0-1,23 0 1,-24 0 9</inkml:trace>
    </iact:actionData>
  </iact:action>
  <iact:action type="add" startTime="39956">
    <iact:property name="dataType"/>
    <iact:actionData xml:id="d14">
      <inkml:trace xmlns:inkml="http://www.w3.org/2003/InkML" xml:id="stk14" contextRef="#ctx0" brushRef="#br0">25607 16689 0,'0'-23'319,"23"23"-304,1 0-7,23 0 0,0 0 0,1 0 7,-25 0-6,1 0 7,23 0-7,-23 0 6,-1 0-7,24 0 0,-23 0 0,23 0 1,0 0-2,24 0 0,-47 0 2,70 0-2,-47 0 1,1 0 0,-1 0 0,47 0 2,-23 0 4,-47 0-6,46 0 1,-22 0-2,22 0 2,25 0-2,-48 0 2,24 0-1,47 0 0,-47 0 0,0 0-1,-24 0 3,-24 0-3,1 0 1,0 0 0,-1 0 1,1 0-2,47 0 8,23 0-7,24 0 1,-71 0 0,71 0-2,-47 0 0,23 0 1,-70 0 0,23 0 0,-23 0 57,-237 0 46</inkml:trace>
    </iact:actionData>
  </iact:action>
  <iact:action type="add" startTime="41740">
    <iact:property name="dataType"/>
    <iact:actionData xml:id="d15">
      <inkml:trace xmlns:inkml="http://www.w3.org/2003/InkML" xml:id="stk15" contextRef="#ctx0" brushRef="#br0">4862 17751 0,'24'0'94,"94"0"-87,-24 0 1,48 0 0,23 0 0,-47 0 0,47 0 1,-71 0-2,24 0 2,-23 0-2,-48 0 1,24 0 0,23 0 1,-23 0-1,-24 0 1,48 0-3,-25 0 3,96 0-1,-72 0 1,24 0-3,0 0 4,0 0-3,0 0 0,-23 0 2,-72 0-2,1 0 1,23 0 1,-23 0-2,-1 0 1,1 0 0,23 0 8,24 0-8,-48 0 0,25 0 0,70 0 0,-71 0 0,71 0 1,-24 0-2,-23 0 3,0 0-4,0 0 4,23 0-4,-23 0 4,0 0-2,23 0 0,0 0-1,-46 0 1,46 0-1,-23 0 2,0 0-1,-24 0-1,0 0 1,24 0 0,-48 0 8,25 0-7,-1 0 7,0 0-9,0 0 1,0 0 0,-23 0 1,0 0-1,23 0 2,-24 0 5,1 0 1,0 0-10,-1 0 11,24 0-10,1 0 2,-1 0-1,0 0 0,0 0-1,24 0 2,0-23 7,-48 23-9,48 0 1,-24 0 0,24 0 0,47 0 0,47 0 0,71 0 1,-47 0-1,-24 0-1,48 0 3,-95 0-4,-95 0 4,72-24-4</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0-27T02:17:06.885"/>
    </inkml:context>
    <inkml:brush xml:id="br0">
      <inkml:brushProperty name="width" value="0.08819" units="cm"/>
      <inkml:brushProperty name="height" value="0.35278" units="cm"/>
      <inkml:brushProperty name="color" value="#FFFF00"/>
      <inkml:brushProperty name="tip" value="rectangle"/>
      <inkml:brushProperty name="rasterOp" value="maskPen"/>
    </inkml:brush>
    <inkml:context xml:id="ctx1">
      <inkml:inkSource xml:id="inkSrc28">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1" timeString="2020-10-27T02:17:06.885"/>
    </inkml:context>
    <inkml:brush xml:id="br1">
      <inkml:brushProperty name="width" value="0.05292" units="cm"/>
      <inkml:brushProperty name="height" value="0.05292" units="cm"/>
      <inkml:brushProperty name="color" value="#FF0000"/>
    </inkml:brush>
  </inkml:definitions>
  <iact:action type="add" startTime="4327">
    <iact:property name="dataType"/>
    <iact:actionData xml:id="d0">
      <inkml:trace xmlns:inkml="http://www.w3.org/2003/InkML" xml:id="stk0" contextRef="#ctx0" brushRef="#br0">21618 10835 0,'24'-24'49,"0"24"-26,23 0-6,0 0-11,24 0 4,23 0-4,24 0 3,0 0-2,0 0 2,-47 0-1,23 0-1,-46 0 2,-25 0-2,1 0 2,-1 0-2,1 0 1,0 0 17</inkml:trace>
    </iact:actionData>
  </iact:action>
  <iact:action type="add" startTime="5238">
    <iact:property name="dataType"/>
    <iact:actionData xml:id="d1">
      <inkml:trace xmlns:inkml="http://www.w3.org/2003/InkML" xml:id="stk1" contextRef="#ctx0" brushRef="#br0">23506 10811 0,'71'0'66,"24"0"-59,-48 0 1,71 0-1,94 0 1,-70 0 0,-1 0 0,-23 0 0,-47 0 0,-24 0 0,-23 0 0,0 0 0,-1 0 10,1 0 101</inkml:trace>
    </iact:actionData>
  </iact:action>
  <iact:action type="add" startTime="5983">
    <iact:property name="dataType"/>
    <iact:actionData xml:id="d2">
      <inkml:trace xmlns:inkml="http://www.w3.org/2003/InkML" xml:id="stk2" contextRef="#ctx0" brushRef="#br0">26315 10906 0,'47'0'63,"0"0"-55,71 0 0,-23 0 0,23 0 0,0 0 0,0 0 0,0 0 0,-24 0 0,24 0 0,-23 0 0,-48 0 8,0 0-8</inkml:trace>
    </iact:actionData>
  </iact:action>
  <iact:action type="add" startTime="6984">
    <iact:property name="dataType"/>
    <iact:actionData xml:id="d3">
      <inkml:trace xmlns:inkml="http://www.w3.org/2003/InkML" xml:id="stk3" contextRef="#ctx0" brushRef="#br0">29761 10929 0,'23'0'119,"1"0"-110,47 0-1,-1 0-1,-46 0 0,47 0 1,-48 0 0,1 0 8,23 0 16,0 0-8,-23 0-15,0 0-2,-1 0 1,24 0 48,24-23-39,-47 23-2,-1 0-7,1 0 1,23 0 14,-23 0-14,-1 0 14,48 0-13,-47 0-4,47 0 3,-48 0-2,24 0 1,1 0 0,-1 0 9</inkml:trace>
    </iact:actionData>
  </iact:action>
  <iact:action type="add" startTime="10271">
    <iact:property name="dataType"/>
    <iact:actionData xml:id="d4">
      <inkml:trace xmlns:inkml="http://www.w3.org/2003/InkML" xml:id="stk4" contextRef="#ctx0" brushRef="#br0">26622 15367 0,'-24'0'64,"0"0"-57,-23 0 3,0 0-4,0 0 3,-24 0-2,0 24 10,48-24-2,-1 0 1,0 0 8,1 0-16,-1 0 0,1 0 0,-25 0 0,1 0 0,24 0 0,-1 0 0,0 0 16,1 0-15,-1-24-2,1 1 2,-1-25 7,24 25 0,-24-1-9,24 1 2,0-1-2,-23 0 0,-1-23 10,24 24-9,-23-25 16,23 25-7,0-1-2,0 1-7,0-1 8,0 0 1,0 1-1,0-48 17,23 47-27,24 1 3,48-48-2,-48 71 1,0-24-1,24 1 10,-47 23-8,23-47-2,0 47 1,24 0 0,-24 0 0,24 0 1,-48 0-2,25 0 1,-25 0 0,1 0 16,-1 0 41,1 47-50,-24-24 1,0 1-8,0 47 9,0-48-2,0 48-6,0-47-2,0-1 1,-24 25 0,1-48 9,23 23-9,-47 1 0,-48-1-1,72-23 2,-25 24-2,1-24 2,0 24-2,-24-1 2,0-23-2,1 47 1,46-47 0,-23 0 0,23 0 0,1 0 0,-25 24 0,25-24 24,-1 0-16,1 0-8,-25 0 0,25 0 0,-24-24 1,23 1-2,0 23 19,1-47-10,-1-1 6,1 48 2,23-23-16,0-1 8,0 1-9,0-25 2,0 25-2,0-1 2,0-23-2,23 0 10,1 0-9,23 23 0,-47 0 0,47-23 0,0 0 0,1 47 0,22-24 1,1 24-2,0-47 3,47 23-4,-94 24 5,23-23-6,-24 23 2,1 0 2,0 0-1,-1 0 0,24 0 32,-23 0-24,0 0 0,-1 47 0,1 24 0,-1-47-7,1 23-2,-24-24 3,0 48 5,0-47 2,0 47-3,0-48 2,0 1-9,0-1 2,-24 25-2,1-25 1,-1 1 1,-47 23-2,1-47 1,22 0 1,1 0-1,0 0-1,-24 24 2,48-24-1,-48 0 0,47 0 0,-23 0 1,0 0-2,-24 0 9,47 0 0,-23 0-7,24 0 22,-25 0-23,48-24 56,0 0-40,0-23 1,24 47-18,0 0 2,-1 0-2,24 0 2,24-23-2,-47 23 3,-1 0-4</inkml:trace>
    </iact:actionData>
  </iact:action>
  <iact:action type="add" startTime="13654">
    <iact:property name="dataType"/>
    <iact:actionData xml:id="d5">
      <inkml:trace xmlns:inkml="http://www.w3.org/2003/InkML" xml:id="stk5" contextRef="#ctx0" brushRef="#br0">21713 11331 0,'23'0'88,"1"0"-78,23 0 4,0 0-6,24 0 8,0 0-8,-47 0 0,23 0-1,-24 0 1,1 0 9,0-24-9,23 24 32,24-47-32,-1 23 8,-46 24-7,23-23-2,-23 23 2,-1-48 14,1 48 18,0 0-34,23-23 0,-24-1 58,-70 24 23,-24 0-72,48 0-8,-1 0 0,-23 0 0,23 0 8,1 0 32</inkml:trace>
    </iact:actionData>
  </iact:action>
  <iact:action type="add" startTime="18694">
    <iact:property name="dataType"/>
    <iact:actionData xml:id="d6">
      <inkml:trace xmlns:inkml="http://www.w3.org/2003/InkML" xml:id="stk6" contextRef="#ctx0" brushRef="#br0">21406 11000 0,'24'0'56,"23"0"-48,0 0 0,47 0 0,-23 0 0,47 0 0,-47 0 0,47 0 0,0 0 0,94 0 0,-94 0 0,-23 0 1,-24 0-3,47 0 4,-48 0-3,-46 0 3,47 0-4,-48 0 4,25 0-4,-25 0 4,1 0-5,23 0 4,0 0-2,0 0 2,1 0-2,22 0 1,-46 0 1,47 0-1,-24 0-1,0 0 1,0 0 1,24 0 7,24 0-8,-48 0 8,24 0-7,-48 0-2,48 0 2,-47 0-2,46 0 2,-22 0-2,22 0 3,1 0-4,-24 0 3,1 0-2,-1 0 1,47 0 0,-23 0 9,-24 0-10,24 0 1,-24 0 0,24 0 0,0 0 0,0 0 0,23 0 0,-23 0 0,47 0 0,-24 0 0,-23 0 0,0 0 1,23-23-2,-47 23 3,24-24-4,0 24 3,0 0-2,23 0 2,1-47-2,-72 47 2,72 0-2,-1 0 2,0 0-2,-46 0 1,46 0-1,0 0 1,-70 0 1,70-24-1,-23 24 0,-47 0 0,47-23 0,-1 23-1,25 0 1,-48 0 1,48 0-1,-1 0 0,24 0 0,0 0 0,0 0 1,-24 0-2,-23 0 2,-24 0-2,24-24 3,-47 24-4,23 0 3,-23 0-2,46-24 9,-46 24-8,0 0 0,46 0 0,25-23 0,-72 23 0,48 0 0,0-24 0,-24 24 0,48-23 0,-48 23 0,0 0 0,-23 0 0,23 0 0,24 0 1,-1 0-2,-22 0 2,22 0-2,25 0 2,-48 0-2,24 0 4,0-48-6,-48 48 4,1 0-2,-1 0 1,25 0 0,-25 0 8,1 0-8,23-23 0,0 23 0,48 0 0,-48-24 0,24 0 0,-24 24 0,-24 0 8,1 0 8,0 0-16,23 0 1,24 0-2,-48 0 3,48 0-4,-24 0 3,24 0-2,-24 0 1,24 0 0,-47 0 0,23 0 0,-24 0 8,1 0-8,0 0 0,23 0 0,24 0 0,-24 0 8,24 0-8,-48 0-1,48 0 2,-24 48-1,-23-48 0,-1 23 1,1-23-3,0 0 20,-1 24 29,1 0-48,-1-1 2,1-23-1,0 24 0,-1-1 105,-23 1-64,-23-24-42,-25 24 9,1-24-1,0 23-7,0 1 8,0-24 0,-1 0 0,1 0-8,-94 47 0,23-47 1,23 24-2,48-1 2,-71-23-2,24 24 4,70-24-6,-23 0 5,0 0-4,23 0 2,0 0 0,1 0 8,-24 0-8,-1 0 0,-46 0 0,23 0 0,-23 0 0,-1 47 0,-46-23 0,70-24 0,-23 0 0,-1 23 0,24-23 0,24 0 0,0 0 0,-24 0 1,48 0-2,-95 0 2,23 0-2,-23 0 3,24 0-4,-24 0 4,94 0-4,-70 0 2,-1 0 0,48 0 0,-24 0 0,1 0 0,22 0 0,-46 0 0,0 0 0,-24 0 0,0 0 0,0 0 0,23 0 0,-23 0 0,0 0 0,0 0 0,47 0 1,-23 0-2,23 0 2,-23 0-2,23 0 5,24 0-8,-71 0 5,23 0-2,-23 0 2,-47 0-2,47 0 1,0 0 0,24 0 0,-24 0 0,94 0 0,-70 0 0,46 0 0,1 0 0,0 0 0,-47 0 0,46 0 0,-70 0 0,48 0 0,-48 0 0,0 0 0,0 0 0,23 0 0,1 0 1,-1 24-2,72-24 2,-48 0-2,24 0 2,0 0-2,-1 0 1,25 0-1,-24 0 1,-1 0 1,1 0-1,0 0 0,-47 0-1,46 0 2,-22 0-2,-1 0 2,47 0-2,-47 0 2,-23 47-1,70-47 0,1 0 0,-48 0 0,0 0 0,24 0 0,-24 0 0,48 0 1,-48 0-2,47 0 2,1 0-2,-25 0 2,25 0-2,-1 0 10,-23 0-10,23 0 1,-46 0 0,22 0 0,-22 0 0,-48 0 0,47 0 0,0 0 0,0 0 0,48 0 0,-25 0 0,25 0 0,-1 0 56,-23 0-46,0 24 45</inkml:trace>
    </iact:actionData>
  </iact:action>
  <iact:action type="add" startTime="22560">
    <iact:property name="dataType"/>
    <iact:actionData xml:id="d7">
      <inkml:trace xmlns:inkml="http://www.w3.org/2003/InkML" xml:id="stk7" contextRef="#ctx0" brushRef="#br0">23011 7979 0,'23'0'174,"1"23"-158,0-23 0,-24 24-8,23-24 8,1 23 1,-24 1 0,47-24-1,-23 0 78,-24 24-70,47-24 0,-24 0-16,-23 23 0,24-23 48,0 24-48,23-1 16,-24-23 9,25 24-18,-25-24 9,1 0-16,-1 0 0,25 0 0,-25 24 0,1-1 0,-1-23 8,1 0 0,0 24-6,-1-24-4,1 0 3,-1 24-2,48-1 1,24 24 0,-48-47 0,71 24 0,-47 0 9,-48-24-10,48 23 17,-71 1-16,24-24 8,46 0 0,-22 23 0,-25-23-7,1 0-3,-1 24 4,1-24-4,0 0 4,-1 0-3,24 0 2,1 24-2,-25-1 1,1-23 0,23 0 0,0 0 0,24 24 0,0-24 0,-48 0 0,48 0 0,-24 23 0,1-23 0,-25 0 0,1 0 8,23 24 1,-23 0-9,-1-24-1,24 0 2,1 0-2,46 23 2,-23-23 7,-71 24-9,23-24 5,25 0-8,-25 0 20,1 0-16,23 23 9,-23 1-10,23-24 1,-24 0 0,25 0-1,-1 0 1,-24 0 0,1 0 1,0 0-1,-1 0 0,1 0 1,23 0-2,-23 0 2,-1 0-2,48 0 3,-24 0-4,24 0 3,0 0-3,-24 0 4,0 0-4,-23 0 3,-1 0-2,25 0 10,-25 0-9,1 0 0,23 0-1,0 0 9,24 0-7,-47 0-1,70 0 0,-23 0 0,-47 0 0,23 0 0,0 0 1,-23 0-2,23-24 2,-24 24-3,48-23 11,0-1-7,-47 1-4,23-1 2,24 24 0,-24 0 7,0-24-6,-23 1-2,-1-1 2,24 1 6,-23 23 2,23 0-9,0 0 0,1-24 0,22 24 0,1-47 1,-47 23-2,47 24 2,-48-23-3,1 23 11,23 0-7,-23 0 20,23-48-22,-24 48 1,25 0-2,22-23 0,-70-1 2,71 24-1,-47 0-1,23-47 2,0 23-1,-47 1 8,24 23-8,-1 0 0,1 0 0,23-48 0,-23 25 0,-1-1 8,25 1 0,-25 23-7,1-24 8,-1 0 93</inkml:trace>
    </iact:actionData>
  </iact:action>
  <iact:action type="add" startTime="26415">
    <iact:property name="dataType"/>
    <iact:actionData xml:id="d8">
      <inkml:trace xmlns:inkml="http://www.w3.org/2003/InkML" xml:id="stk8" contextRef="#ctx0" brushRef="#br0">7293 5949 0,'24'0'233,"23"0"-226,0 0 1,0 0 0,-23 0 0,23 0-1,-23 0 2,-1 0-2,24 0 1,-23 0 0,23 23 0,-23-23 9,-1 0-10,25 0 9,-1 0-6,0 0 6,-23 24-10,-1-24 5,48 0-6,-47 0 12,46 0-10,-46 0 1,23 0 0,0 0 8,1 0-8,-25 0 0,48 0 0,-47 0 0,46 0 0,-46 0 0,47 0 0,-24 0 0,0 0 0,0 0 0,24 0 0,-47 0 9,-1 0-10,1 0 9,0 0-7,-1 23-2,48-23 9,-47 0-8,23 0 0,0 0 0,0 0 0,-23 0 0,-1 0 0,25 0 0,-25 0 0,1 0 16,23 0-16,-23 0 8,23 0-8,0 0 0,47 0 0,-70 0 1,70 0-2,1 0 2,-72 0-3,48 0 4,-47 0-4,-1 0 5,1 0-5,0 0 10,-1 0 1,24 0-10,-23 0 1,0 0 0,23 0 0,-24 0 0,1 0 0,23 0 25,-23 0 0,-1 0-28,1 0 7,0 0-7,-1 0 5,24 0 4,-23 0-6,0 0 16,-1 0 0,1 0-16,-1 0 8,1 0-7,23 0-2,-23 0 2,-1 0 6,1 0-7,0 0 8,-1 0 9,24 0-19,-23 0 20,0 0-19,-1 0 1,1 0 0,-1 0 8,25 0 16,-25 0-16,1 0-8,23 0 0,-23 0 0,-1 0 0,1 0 0,-1 0 0,1 0 0,0 0 40,-1 0-16</inkml:trace>
    </iact:actionData>
  </iact:action>
  <iact:action type="add" startTime="29383">
    <iact:property name="dataType"/>
    <iact:actionData xml:id="d9">
      <inkml:trace xmlns:inkml="http://www.w3.org/2003/InkML" xml:id="stk9" contextRef="#ctx0" brushRef="#br0">10243 5028 0,'0'23'176,"0"1"-151,24 23-16,-24-23 4,0 0-5,23 23 0,1-47 8,-1 23 0,-23 1 1,48 0-2,-48-1-6,23 1-2,-23-1 2,47 1 7,-23 0-9,0-1 2,-1-23-1,1 47 0,23-23-1,-23-24 3,-1 24-3,1 23 1,23 0-1,24-47 1,-24 47 0,0-23 0,0-1 1,1 1-2,-1 0 9,-24-24-9,1 0 18,0 23-9,-1-23-7,24 0 14,-23 0-14,0 0 8,23 0-11,0 0 20,-23-23-20,-24-25 1,0 25 2,0-48 7,0 47-9,0 1 9,0-24-7,-48-1-1,25 25 8,-1-1-8,1 1 0,-1-1 1,0 0 14,1 24-14,-24 0-2,23-23 3,0 23 6,1 0-10,-1 0 10,1 0-8,-1 0 0,0 0 0,1 0 0,-24 0 0,-1 0 0,25 23 9,-1-23-11,1 0 3,-1 48-1,0-25 0,1-23 0,23 24 0,-24-1 0,1 25 9,23-25-8,0 1-2,0 23 4,0-23-7,0-1 7,0 1-6,0-1 5,0 1 13,0 0 0,0 23-7,23-47-8,24 23 0,1 1 0,-25-24 0,48 0-1,-24 0 2,0 0-1,1-24 9,22-23-10,-70 0 2,24 0-3,0 0 4,-24-24-2,0-24 7,0 72-4,0-48-6,0 47 3,-48-46 8,25 46-8,-1 0 0,-47-46-1,24 70 2,47-24-1,-23 24 0,-48 0-1,47 0 18,1 0-9,-1 0 0,-23 0-7,23 24 8,24 23-10,-47 0 3,23 24-5,1-24 4,23 24-2,0-24 1,-24 47 0,24-46 0,0-1 0,0 24-1,0-48 1,0 48 1,0-47 7,0 70-9,24-94 1,23 24 0,47 23 1,-23-23-1,-24-24-1,48 0 3,-24 0-3,-1 0 2,-22 0-2,-1 0 2,-24 0-2,1 0 3,0 0-4,-24-71 2,23 24 0,-23-1 0,0 1 0,0 0 0,0-48 0,0 48 0,0-47 0,-23 23 8,-1 71-7,0-71-2,24 48 1,-23 23 8,-24-24 33,23 24-19,0 0-21,1 0-1,-1 0 0,-23 0 0,23 0 0,1 24 0,-1 23-1,24-24 2,0 48-1,0-24 0,0 1 0,0-1 0,0-24 0,0 1 0,0 0 0,24-24 17,-1 0-18,1 0 18,23 0-9,-23 0-1,-24-24 9</inkml:trace>
    </iact:actionData>
  </iact:action>
  <iact:action type="add" startTime="32327">
    <iact:property name="dataType"/>
    <iact:actionData xml:id="d10">
      <inkml:trace xmlns:inkml="http://www.w3.org/2003/InkML" xml:id="stk10" contextRef="#ctx0" brushRef="#br0">10149 5406 0,'-48'0'18,"25"0"-4,-1 0-7,1 0 1,-1 0 0,0 0 0,1 0 8,-1 0-8,1 0 8,-1 23-8,0 1 8,-23-1-8,47 1 0,-23 0 0,-1-24 0,0 47 0,1 0 0,23-23 17,0 23-18,0-24 2,0 1 9,0 0-14,0-1 13,0 1-9,71-1 8,-48-23-8,48 0 0,-47 0 0,70 0 0,0 0 0,-23 0 0,-24 0 0,1 0 0,-1-23 0,-47-1 0,23 24 1,-23-47 7,0 0-8,0 0 7,0 23-5,0 0-4,0 1 17,-23-1-6,-48 1-2,24 23-6,-24-24-1,47 24 0,-46-24 0,46 24 24,0 0 0,1 0-23,-1 0-3,1 0 4,-25 0 6,25 0-9,23 48 3,0-25-4,0 24 2,0-23 0,0 23 3,0-23-6,0-1 3,0 48 16,47-47-16,-23-24 0,46 0 0,1 0-1,-47 0 2,23 0-1,0 0 0,-23-24 17,-24 1-8,0-1-11,0-23 5,0 23-5,0 1 2,0-1-1,0 0 1</inkml:trace>
    </iact:actionData>
  </iact:action>
  <iact:action type="add" startTime="33902">
    <iact:property name="dataType"/>
    <iact:actionData xml:id="d11">
      <inkml:trace xmlns:inkml="http://www.w3.org/2003/InkML" xml:id="stk11" contextRef="#ctx0" brushRef="#br0">7694 5524 0,'0'0'2,"-23"0"12,-1 0 4,-23 0-10,23 0 6,1 0-6,-25 0 0,1 0 0,-24 0 0,48 23-1,-1 1 2,-23 23 7,23-23-7,24-1-2,0 1 1,0 23 1,0-23-2,0-1 10,0 1-11,0 23 4,0-23-3,24 70 10,0-70-9,94 47-2,-24-24 5,-47-47-5,0 0 2,-23 0-1,23 0 2,-23 0-2,-1 0 2,-23-24-1,0 1 0,0-25 0,0 1-1,24-24 1,0 0 1,-24 1-1,23-1 0,-23 0 1,0 24-2,0-24 2,0 47-2,0 1 2,0-1 8,0 1 20,-23 23-12,-48 47-17,24-47 0,-1 71 0,-22-48 0,-25 48 0,1-24 0,70-23 0,1 23 0,-1-23 0,0 23 0,24-24 0,0 25 0,0-25 17,0 1 8,24-24-19,23 0-6,48 0 0,-25 0 0,-22 0 0,-1 0 0,24 0 0,-24 0 8,-47-24-8,0 1 0,0-1 0,0-23 0,0 23 0,0 1 0,0-1 0,0 0 0,-47 1 1,-48-24-2,48 23 2,-47 24-2,-1 0 2,72 0-2,-25 0 9,25 0 24,-1 0-24,24 71 0,0-24 0,0 24-8,0-48 0,0 25 0,47 23 0,24-48 0,47 24 0,-47-47 1,47 0-2,-47 0 2,23 0-2,-47 0 3,1-47-4,-1-24 3,-47 24-2,0 0 1,0-48 0,0 1 0,0 70 0,0-46 0,0 46-1,0-23 2,0 23-1,-24 24-1,1-23 2,23-1-2,-24 24 18,0 0-17,1 0 0,-48 0 0,47 0 1,-46 0-2,46 0 3,-47 47-4,24 0 3,23 1-2,-23-25 2,47 48-2,0-47 1,0 23 8,0-24-8,0 1 0,0 23 1,0 0 14,71-47-15,-47 24 0,46-24 0,-22 0 0,-1 0 0,0 0 0,-23 0 0,23 0 0,-47-47 0,23 0-1,-23-1 3,0 25-3,0-48 3,0 24-4,0 23 3,-23-23-2,23 23 0,-47 24 2,23-23 7,24 46 56,0 1-64,0 23 0</inkml:trace>
    </iact:actionData>
  </iact:action>
  <iact:action type="add" startTime="35977">
    <iact:property name="dataType"/>
    <iact:actionData xml:id="d12">
      <inkml:trace xmlns:inkml="http://www.w3.org/2003/InkML" xml:id="stk12" contextRef="#ctx0" brushRef="#br0">7576 6326 0,'-23'0'5,"-25"0"19,25 0-1,-48 0-14,24 0-1,-24 0 0,-23 0 1,46 0-2,1 0 2,0-47-2,23 23 8,-23-46-3,24-1 3,-1 0-8,24 24-1,0 0 3,-47-48-1,23 71 0,1-23 0,23 0 0,-24 0-1,24 23 2,-24-47-1,24 48 0,0-1 0,0-23 0,0 0-1,0-24 2,0 47-1,0-46 1,0 46-2,0-23 2,0 23-2,0 1 25,0-1-24,0 0-1,24 24 2,0-47-2,-1 23 11,1 1-3,-24-1-8,47 24 10,0 0-2,-23 0-7,23-23 1,-23 23-1,46-48 0,25 48 8,-95-23 0,23 23-7,25 0 7,-25 0-9,48 0 3,0 0-4,0 0 2,23 0 0,0 0 0,-23 0 0,0 0 0,23 0 0,-46 0 0,-1 0 0,0 0 0,24 0 0,-48 0 0,48 0 0,47 0 0,-23 0 0,23 0 0,0 0 0,0 0 0,0 0 2,-48 0-4,-22 0 3,46 0-2,-47 0 2,0 0-2,24 0 1,24 0 0,23 0 0,47 0 0,71 0 0,0 0 0,0 0 0,23 0 0,-46 0 0,-24 0 0,-71 0 0,-48 0 0,1 0-1,-47 0 49,23 0-47,0 0 0,24 0-2,-47 0 4,23 0-6,0 23 27,-23 48-16,23 24-8,-24-24 0,1 47 0,47 0 0,-24-24 0,0 48 1,48-1-2,-95-94 1,0 1 0,23-1 1,24 0-2,-47-23 2,24 47-3,-24-24 5,24 24-5,-24-48 4,0 48-4,0-47 3,23 46-2,-23-46 1,0 0 0,47 70 0,-47-70 8,0 23-9,0-24 81,-94-23-78,-24 0-4,-118 0 4,24 0-4,-72 0 4,143 0-4,23 0 3,47 0-2,47 0 2,1 0-2</inkml:trace>
    </iact:actionData>
  </iact:action>
  <iact:action type="add" startTime="39137">
    <iact:property name="dataType"/>
    <iact:actionData xml:id="d13">
      <inkml:trace xmlns:inkml="http://www.w3.org/2003/InkML" xml:id="stk13" contextRef="#ctx0" brushRef="#br0">19848 3423 0,'-70'0'70,"-48"0"-63,0 0 2,-48 0 0,48 0-3,24 0 3,0 0-2,23 0 2,24 0-2,-24 0 2,24 0 7,-48 0-9,48 0 1,-24 23 0,0-23-1,-23 0 2,-24 0-1,71 0-1,-24 0 2,-23 0-1,70 24-1,-23-24 2,-24 0-1,0 0 9,-23 0-2,-1 0 1,72 0-7,-48 0-2,-23 0 2,46 0-2,-46 0 2,-48 0-2,48 23 2,-48-23-2,72 0 0,-25 0 1,24 0 0,24 0 1,-47 0-1,46 0-1,1 0 2,0 0-1,-24 0 0,24 0 0,-47 0 0,23 0 0,-47 0 0,94 0 0,-70 0 0,-1 0 1,72 0-2,-48 0 2,24 0-2,0 0 2,23 0-2,-23 0 3,0 0-4,23 0 2,-23 0 0,23 0 0,-23 0 0,0 0 0,0 0 0,-1 0 0,1 0 0,0 0 0,23 0 0,1 0 0,-1 0 0,1 0 0,-25 0 1,25 0-2,-24 0 1,-48 0 0,72 0 1,-48 0-2,-24 0 3,72 0-4,-48 0 3,47 0-3,1 0 4,-24 0 5,23 0 18,0 0-18,1 0-7,-1 0 8,1 0-8,-1 0 8,0 0 9,1 0-9,-1 0 7,-47 0-14,48 0-3,-24 0 5,23 0 3,0 0-6,1 0 0,-1 0-1,1 0 2,-1 0 7,0 0-8,1 0 0,-1 0 8,-23 0 1,23 0-10,1 0 27,-24 0-28,23 0 10,-23 0-5,23 0-6,-23 0 5,0 0-4,23 0 2,-23 0 0,0 0 0,-24 0 0,24 0 8,23 0-8,1 0-1,-25 0 1,1 0 0,0 0 1,-24 0-2,0 0 2,1 0 0,-25 0-2,24 0 2,-23 0-2,47 0 2,0 0-2,23 0 3,-23 0-4,23 0 3,1 0-2,-25 0 2,25 0-2,-24 0 0,-24 0 10,47 0-9,-47 0 0,24 0 0,0 0 0,0 0 0,-24 0 0,47 0 0,-23 0-1,24 0 2,-1 0-1,-47 0 0,48 0 9,-25 0-11,25 0 5,-48 0-5,47 0 3,-70 0-3,47-23 4,-71 23-3,47 0 1,-23-24 0,-48 1 0,71 23 0,-23-24 0,-1 24 0,1 0-1,23 0 2,-23-47-1,23 47 0,-47-24 0,24 1 0,-24 23 0,23 0 0,-23-24 0,24-23 0,23 47 0,-23 0 1,23-24-2,0 24 2,0-23-2,0 23 3,24 0-4,-47 0 5,-1-24-6,72 24 3,-72-47 0,25 47 0,46 0 0,0 0-1,-23 0 2,0-24-1,0 24 7,23 0-6,1 0-1,-72 0 0,48 0-1,-24-23 2,-47 23-1,0 0 0,24 0 0,-24 0 1,23 0-2,1 0 1,47 0 0,-24 0 1,-23 0-2,70 0 2,-47 0-3,0 0 4,24 0-3,-47 0 1,23 0 0,0 0 0,-47 0-1,0 0 2,-23 0-1,70 0 0,-47 0 0,23 0 0,24 0 0,-23 0-1,47 0 2,0 0-1,-1 0 0,1 0 0,-47 0 1,70 0-2,-70 0 2,-1 0-2,1 0 2,47 0-2,-48 0 2,1 0-2,23 0 1,0 0 0,-23 0 0,23 0 0,24 0 0,-47 0 0,-1 0 0,48 0 0,-24 0 0,-23 0 0,-1 0 0,48 0 0,-47 0 0,23 0-1,24 0 2,-48 0-1,1 0 0,0 0 1,46 0-2,-22 0 2,-48 0-2,94 0 2,-70 0-2,23 0 2,0 0-3,24 0 2,-48 0 1,48 0-1,0 0 0,0 0 0,0 0 0,23 0 0,-23 0 0,0 0 0,23 0 0,-23 0 0,0 0 0,23 0 0,-23 0 0,0 0 0,-48 0 0,24 23 9,1 1 0,46-24-11,-23 0 3,0 0-2,23 0 3,-47 0-4,24 23 2,23-23 0,1 0 0,-24 0 0,-1 24 9,25 0-10,-1-1 8,24 1 162,47-24-168,71 47 0,-23-23-2,-1-24 2,-23 23-3,0-23 2,23 0 0,-70 0 1,23 0-2,0 0 2,-23 0-2,23 0 2,-23 24-2,46-24 8,-46 0-5,23 47-4,-23-47 3,-1 0-2,48 0 1,-24 0 0,-23 0 0,23 0 0,48 0 1,-72 24-2,142-1 2,-70-23-2,70 0 2,0 71-2,0-47 1,1-24 0,-1 0 1,-71 0-1,-23 0 0,0 0 0,-48 0 0,1 0 8,23 0 0,-23 0-7,47 23-2,47-23 1,0 0 0,0 0 0,47 0 0,-47 0 0,0 0 0,-24 0 0,-23 0 0,0 0 0,-48 0 0,72 0 0,-24 0 0,-24 24 0,71-24 0,71 47 0,-48-47 0,25 0 0,-1 0 1,-47 0-2,47 0 2,-71 0-2,-46 0 3,-1 0-4,24 24 3,-24-24 8,-24 0-11,25 0 2,46 0 0,24 0 0,0 0 0,0 0-1,0 0 2,0 0-1,-24 0-1,-23 0 2,-24 0-1,1 0-1,46 0 2,-23 0-1,23 0 0,-23 0-1,47 0 3,-24 0-4,24 0 3,-47 0-1,24 0 1,-1 0-2,-70 0 4,-1 0-6,1 0 3,-1 0 48</inkml:trace>
    </iact:actionData>
  </iact:action>
  <iact:action type="add" startTime="54951">
    <iact:property name="dataType"/>
    <iact:actionData xml:id="d14">
      <inkml:trace xmlns:inkml="http://www.w3.org/2003/InkML" xml:id="stk14" contextRef="#ctx0" brushRef="#br0">23459 7931 0,'0'-23'16,"0"-1"7,0 1 9,-23 23-16,-25 0 0,25 0 2,-24 23-3,-1 1-7,-46-24 8,70 23-8,-46 25-1,-25-1 1,24-24 0,-47 48 0,24-47 0,0-24 1,23 23-2,24-23 1,-48 0 0,48 0 0,23 0 0,-23 0 0,0 24 0,23-24 25,24-24-26,-23 1 2,23-1-3,0-23 4,0 0-4,0-24 4,0-23-3,0 46 3,0-22-4,23 46 2,25-70-1,-1 46 2,-24 48-1,48-47 0,-47 24 0,70-1 0,-70 24 1,23 0-2,-23 0 1,23 0 15,-24 0-6,48 24-9,-24 70 0,-23-23 2,23 23-4,0-23 4,-23-24-3,23 48 1,-23-72 0,-24 1-2,23 23 3,-23-23 0,0-1-2,0 1 1,0 47 0,0-48 0,-23 1 1,23 0-2,-24 23 1,24-24 0,-23 1 7,-1-24 2,0 24 70,1 23-78</inkml:trace>
    </iact:actionData>
  </iact:action>
  <iact:action type="add" startTime="56135">
    <iact:property name="dataType"/>
    <iact:actionData xml:id="d15">
      <inkml:trace xmlns:inkml="http://www.w3.org/2003/InkML" xml:id="stk15" contextRef="#ctx0" brushRef="#br0">22185 11142 0,'0'23'55,"-47"48"-47,-1-47-1,-22-1 1,-48 48 2,23-71-3,24 24 2,1-24-3,22 0 4,-22 0 7,-1 0-1,0-24-10,0-47 10,24-23-9,0 23 2,23-23-1,-23-1 1,0-23-3,23 71 3,24-24-1,0 48 0,0-48-1,0 47 2,0-47-1,24 48 0,-24-1 0,47 24 0,24-47 0,-24 23 1,0 24-3,24 0 4,-47 0-4,70 0 4,0 0-4,24 24 5,-70 0-5,70 46 3,-71-22-1,-24-25-2,1 1 3,-24 23-1,24-23 0,-24-1 0,0 1-1,0 0 2,0-1-1,23 1 56</inkml:trace>
    </iact:actionData>
  </iact:action>
  <iact:action type="add" startTime="57119">
    <iact:property name="dataType"/>
    <iact:actionData xml:id="d16">
      <inkml:trace xmlns:inkml="http://www.w3.org/2003/InkML" xml:id="stk16" contextRef="#ctx0" brushRef="#br0">24686 10882 0,'0'24'15,"0"23"-5,-23 0 4,23-23-6,-71 23 1,0 0 0,24 0 1,-24 1-2,-23 22-1,70-46-2,-23-24 4,23 24-2,1-24 40,-24-24-37,-48-165-3,48 95 1,-24-71 0,71 94 0,-23-71 0,23 48-1,0 23 2,0 0-1,0-23 0,0 23 0,0 24 0,0-24 0,47-71 0,0 119 0,24-119 0</inkml:trace>
    </iact:actionData>
  </iact:action>
  <iact:action type="add" startTime="57734">
    <iact:property name="dataType"/>
    <iact:actionData xml:id="d17">
      <inkml:trace xmlns:inkml="http://www.w3.org/2003/InkML" xml:id="stk17" contextRef="#ctx0" brushRef="#br0">25654 8404 0,'0'23'40,"0"48"-30,0 23-4,0-46 2,0 22 0,-24 48-1,-23 24 2,0-71-1,0-24 1,23 24-2,1-24 2,-1-47-2,0 24 2,1-24-2,-24 0 2,23 0-2,0 0 0,1 0 2,-24 0-1,-1-71 0,25 47 0,-24-47 0,-24-70 0,47 46 2,24 48-4,-23-71 3,23 71-2,0-24 2,0 24-1,0-24 0,0 24-1,0 0 2,0 23-2,23-23 2,24 0-2,-23 23 3,47 0 5,-48 24 2,1 0 12,23 0-20,-47 24-2,0 0 1,0 47 1,0-24-1,47 0 0,-47 0 0,0 48-1,0-72 2,0 24-1,0-23 7</inkml:trace>
    </iact:actionData>
  </iact:action>
  <iact:action type="add" startTime="60423">
    <iact:property name="dataType"/>
    <iact:actionData xml:id="d18">
      <inkml:trace xmlns:inkml="http://www.w3.org/2003/InkML" xml:id="stk18" contextRef="#ctx0" brushRef="#br0">22090 10859 0,'48'0'111,"22"0"-103,-46 0 0,70 0 0,1 0 0,-24 0 0,47 0 1,-48 0 0,48 0-2,-47 0 1,24 0 0,-48 0 0,24 0-1,-48 0 2,48 0-2,-24 0 2,0 0-2,48 0 1,-48 0 0,0 0 0,24 23 0,0-23 0,-48 0 0,72 0 0,-1 0 0,1 0 0,-72 0 0,72 0 0,-25 0 0,-22 0 0,22 0 0,-22 0 0,22 0 8,1 0 0,-24 0-7,24 0-3,24 0 5,-48 0-5,24 0 3,23 0-2,-47 0 0,24 0 2,-24 0-1,24 0 0,23 0 9,-23 0-1,-24 0-1,24 0-7,-47 0 1,70 0-2,-70 0 2,23 0-2,-23 0 2,46 0 13,-46 0-12,47 0 7,-48 0-11,72 0 5,-1 0-7,24 0 4,-23 0 1,-48 0-1,47 0 0,1 0-1,-25 0 9,-46 0 0,47 0-7,-48 0-2,48 0 1,0 0 1,-24 0-1,48 0 0,-24 0 1,-1 0-2,25 0 2,-48 0-2,24 0 2,0 0-2,-24 0 2,0 0-2,0 0 1,24 0 0,-24 0 0,24 0 0,-24 0 0,24 0-1,0 0 2,0 0-1,-1 0 0,1 0 0,-24 0 0,1 0 0,-25 0 0,24 0 0,1 0 0,-1 0 0,47 0 0,-47 0 1,24 0-2,24 0 2,-48 0-2,24 0 2,-1 0-2,-46 0 3,23 0-4,0 0 3,1 0-2,-25 0 1,1 0 0,47 0 0,23 0 0,-70 0 0,70 0 0,-23 0 0,-48 0 0,25 0 0,22 0 0,-46 0 16,23 0-8,-23 0-7,47 0-2,-1 0 3,1 0-4,0 0 4,-24 0-4,48-47 3,-72 47-3,24 0 2,-23 0 1,0 0 23,-1 0-16,1 0-8,-1 0 0,25 0 0,-25 0 0,1 0 0,23 0 0,-23 0 0,-1 0 0,48 0 9,-47 0 6,23 0-14,0 0-2,0 0 3,-23 24 5,-1-24-8,25 23 1,-25-23 8,24 24 1,1-1-2,22 1-7,-46 0 0,23-1 0,0 1 0,-23-24 0,0 23 49,-72 1 54,-22 23-103,-1-23 0,-24-1 0,-70 1 0,94-24 0,-94 47 1,-118-23-2,23-24 3,-94 0-4,-70 0 4,-25 0-4,-23 0 4,0 0-4,118 0 3,0 0-2,24 0 1,70 0 0,142 0 0,24 0 0,46 0 0,25 0 7,-24 0 2,-24 0-9,-47 0 0,-24 0-1,-141 0 2,0 0-1,-24 0 0,-47 0 1,118 0-3,-24 0 4,95 0-3,47 0 3,24 0-4,23 0 4,47 0-4,-46 0 3,22 0 13,1 0-13,-71 0-2,-47-24 2,-95 1-1,24-1 0,-70 24 0,22 0 0,119 0 0,47 0 0,71 0 0,23 0 0,1 0 0,-1 0 81,1 0-82,-1 0 1,0 0 8,-23 0-8,24 0 16,-1 0-8,0 0 0,1 0-8,-1 0 0</inkml:trace>
    </iact:actionData>
  </iact:action>
  <iact:action type="add" startTime="65239">
    <iact:property name="dataType"/>
    <iact:actionData xml:id="d19">
      <inkml:trace xmlns:inkml="http://www.w3.org/2003/InkML" xml:id="stk19" contextRef="#ctx0" brushRef="#br0">22539 7719 0,'47'0'80,"0"0"-73,48 0 2,23 24-1,0 46 0,47-46 0,-47 0-1,0-1 2,23 48-2,1-47 2,23 23-2,-70 0 2,23-23-2,-24-1 1,48 1 1,-119-24-2,72 47 1,-48-23 1,24-24-2,-48 23 0,24-23 1,1 24 1,-1-24 7,0 0 1,24 0-10,-48 47 1,48-23 1,0-24-2,0 0 2,0 0-2,23 23 1,0-23 0,-23 0 1,47 71-2,-47-71 1,-24 0 0,0 0 0,24 0-1,-24 0 2,48 24-2,-24-1 1,23-23 0,24 0 1,-24 48-2,24-48 1,-23 0 0,23 0 0,-71 0 0,71 0 0,0 0 1,0 0-1,47 0 0,1 0-1,-96 0 3,48 0-4,0 0 5,-23 0-5,23 0 3,-71-24-2,95 0 1,-95 1 0,47-1 0,1 1 0,-1 23 0,-23-24-1,-24-23 2,95 0-1,-48 23 0,-47-47 0,24 47 0,-24 1 1,48-48-2,-72 47 1,24 1 0,-23-1 0,0 1 0,-1 23 18,1-24-21,-1 0 23</inkml:trace>
    </iact:actionData>
  </iact:action>
  <iact:action type="add" startTime="67112">
    <iact:property name="dataType"/>
    <iact:actionData xml:id="d20">
      <inkml:trace xmlns:inkml="http://www.w3.org/2003/InkML" xml:id="stk20" contextRef="#ctx0" brushRef="#br0">10314 8852 0,'47'0'183,"-23"0"-167,-1 0-9,24 0 2,-23 0-2,23 0 2,0 0-2,1 0 2,-25 0-2,24 0 2,-23 0-1,23 0-1,-23 0 9,-1 0-8,1 0-1,0 0 2,46 0 7,-46 0 0,23 0-8,-23 0 0,47 0 0,-48 0 1,1 0 6,-1 0 2,1 0 0,23 0-10,-23 0 1,23 0-1,24 0 4,-24 0-6,24 0 2,-24 0 2,0 0-2,0 0 2,-23 0-1,0 0-1,-1 0 11,1 0-3,-1 0-7,1 0 0,0 0-1,46 0 2,-22 0-1,-1 0 1,-24 0-2,1 0 2,0 0-2,-1 0 2,1 0-2,23 0 18,-23 0-18,46 0 0,-22 0 2,-1 0-2,71 0 2,-71 0-2,24 0 2,-24 0-1,0 0 0,-23 0 0,23 0 0,24 0 0,-24 0 0,24 0 0,47 0 0,-24 0 0,24 0 0,-47 0-1,23-24 3,-23 24-4,0 0 4,-47 0 6,23 0-9,0 0 16,0 0-15,-23 0 1,47 0-2,-48 0 10,24-23-10</inkml:trace>
    </iact:actionData>
  </iact:action>
  <iact:action type="add" startTime="70166">
    <iact:property name="dataType"/>
    <iact:actionData xml:id="d21">
      <inkml:trace xmlns:inkml="http://www.w3.org/2003/InkML" xml:id="stk21" contextRef="#ctx0" brushRef="#br0">6467 8687 0,'23'-24'361,"1"24"-344,0 0-1,-1 0 54,25 0-36,-25 0-28,1 0 19,23 0-9,-23 0 16,-1 0-17,1 0-7,-1 0 0,1 0 8,23 0 40,-23 0-39,47 0-1,-48 0 1,1 0-11,-1 0 3,1 0-1,0 0 8,23 0 15,-24 0-23,1 0 8,23 0-7,-23 0-2,-1 0 1,25 0 0,-25 0 0,1 0 8,-1 0-8,1 0 25,0 0-25,23 0-1,24 0 2,-24 0-2,0 0 3,47 0-4,-46 0 3,-1 0-2,0 0 0,-23 0 2,-1 0 7,1 0-8,-1 0 0,1 0 0,0 0 0,-1 0 0,24 0 0,-23 0 0,47 0 0,-24 0 0,-23 0 0,-1 0-1,1 0 3,23 0 22,-23 0-25,-1 0 2,48 0-2,-47 0 2,46 0-2,-46 0 0,23 0 2,-23 0-1,-1 0 0,25 0 0,-25 0 8,1 0-8,23 0 0,0 0 0,-23 0 0,23 0 0,-23 0 0,46 0 0,-46 0 0,23 0 1,-23 0-2,-1 0 2,1 0-2,0 0 3,-1 0-4,48 0 10,0 0-8,-24 0 0,47 0 0,-46 0 0,22 0 0,1 0 0,-24 0 0,1 0 0,-1 0 0,0 0 16,-23 0-8,-1 0-8,24 0 1,-23 0-2,47 0 2,-48 0-2,1 0 2,23-23-2</inkml:trace>
    </iact:actionData>
  </iact:action>
  <iact:action type="add" startTime="73927">
    <iact:property name="dataType"/>
    <iact:actionData xml:id="d22">
      <inkml:trace xmlns:inkml="http://www.w3.org/2003/InkML" xml:id="stk22" contextRef="#ctx0" brushRef="#br0">20344 3187 0,'-24'0'73,"1"0"-67,-48 0 2,47 0 0,-70 23 0,0-23 0,-24 0 0,23 24-1,24-24 3,-117 0-3,-1 0 2,-24 0-2,-23 0 2,-70 0-3,-48 0 3,47 0-2,-47 0 1,-47 0 1,141 0-1,47 0-1,-23 0 2,71 0-1,24 0 0,-25 0 0,48 0-1,-94 0 1,94 0 1,-47 0-1,23 0 0,-94 0 0,71 0-1,0 0 3,0 0-3,47 0 1,23 0 0,48 0 1,-24 0-2,24 0 2,0 0 6,23 0-8,-23 0 2,-47 0-2,-1 0 2,48 0-2,-71 0 2,24 0-2,-1 0 1,72 0 1,-48 0-2,24 0 1,23 0 0,0 0 1,1 0 7,-24 0 1,23 0-1,0 0 1,1 0 0,-1 0 19</inkml:trace>
    </iact:actionData>
  </iact:action>
  <iact:action type="add" startTime="75512">
    <iact:property name="dataType"/>
    <iact:actionData xml:id="d23">
      <inkml:trace xmlns:inkml="http://www.w3.org/2003/InkML" xml:id="stk23" contextRef="#ctx0" brushRef="#br0">7057 5028 0,'-47'0'70,"-71"0"-60,94 0 0,-47 0-2,1 0-1,22 0 0,-46 0 0,23 0 1,0 0 0,-23 0-2,-1 0 5,1 0-4,23 0 4,-23 0-7,-1 0 5,72 0-1,-48 0 2,47 0-6,1 0 5,-1 0-2,1 0 17,-1 23-8,0 1 1,-23 0-8,24-24 6,-25 23-8,25 1 3,-1 0-4,1-1 10,-1 1 1,0-1-2,1 1-5,-1 0-3,24-1 1,-23 48 0,23-24 0,-24 0-1,0 24 2,1 71-2,23-119 2,0 48-1,-24 0-1,1-24 2,23 48 7,0-72-8,-24 48 0,24-47 1,0 70-2,0-23 0,0 0 3,0-24-4,0 47 4,0-23-3,0-47 4,0 23-7,0-23 7,0 47-6,0-48 4,0 24-2,0 48 2,0-72-2,0 72 1,0-1 0,0-47 1,0 48-2,0-1 1,0-47 0,0 1 0,0-1 0,0-23 0,0-1 1,0 1-1,0-1 1,0 1-2,0 23 2,0 0-2,0 1 2,0 22-2,0-46 3,0 23-4,0-23 2,0-1 0,0 1 0,0 0 0,0-1 113,0 1-89,24-24-17,23 0-4,-24 23 6,48-23-11,0 48 0,47-1 3,94 47-2,1-23 1,-24-47 0,23 70 0,1-70 0,-119-1 0,48 25 0,-95-48 8</inkml:trace>
    </iact:actionData>
  </iact:action>
  <iact:action type="add" startTime="78272">
    <iact:property name="dataType"/>
    <iact:actionData xml:id="d24">
      <inkml:trace xmlns:inkml="http://www.w3.org/2003/InkML" xml:id="stk24" contextRef="#ctx0" brushRef="#br0">10833 5193 0,'0'-23'63,"0"-1"-8,24 24-46,46 0 0,1 0-2,0-24-1,47 24 5,0 0-6,0 0 6,47-23-5,-47 23 3,47 0-2,-47 0 0,-23 0 2,-24 0-1,-24 0-1,24 0 2,-48 0-1,72 0-1,-1 0 2,0 0-1,24 0 0,-70 0 0,70 23-1,-71 1 2,0-24-1,-23 24 9,23-24 6,-47 23-6,23 24-9,1-23-1,23 23 1,-23 0 0,-1 24 0,1-24 1,0 24-2,-1-24 1,-23 24 0,24 0 0,-1 0 0,1 47 0,0-24 0,23 48 0,-47-24-1,47 47 1,0 0 0,-23 1 1,-1-25-2,1-93 3,23 93-3,-47-117 2,0-1-3,0 1 4,0 47-4,24 0 4,-24-24-3,0 47 1,23 24-1,-23-70 2,0 46-2,0-47 1,0 0 0,0-23 9,0 0-2,24 23 2,-24-24 14,0 1-13,0 0-11,0-1 19,0 48-9,-47 0-1,47-48-11,-24-23 2,24 24 2,-23 0-2,-1-24 1,24 23 1,0 1 14,-24 0-15</inkml:trace>
    </iact:actionData>
  </iact:action>
  <iact:action type="add" startTime="80191">
    <iact:property name="dataType"/>
    <iact:actionData xml:id="d25">
      <inkml:trace xmlns:inkml="http://www.w3.org/2003/InkML" xml:id="stk25" contextRef="#ctx0" brushRef="#br0">26220 4272 0,'24'0'15,"-24"24"-6,-24 47-1,-46 0 1,-25 0-3,24-24 2,-70 24 0,-1 23 2,95-23-3,-47-48 0,-24 48 2,0-24-1,-24 1-2,48-25 3,-24 24-1,0-47 0,70 0 0,-22 0 0,46 0 0,-23 0 0,23 0 0,1 0 0,-1-23 1,0-24-3,24 23 4,0-47-3,-23-23 2,23 23-2,0-47 2,0 0-2,0-24 2,23-23-3,95 0 3,24-24-1,-48 95 0,48-24 0,-48 47 0,-23 0 1,24-24-2,-72 95 1,1 0 1,70 0 38,-47 48-38,24 46-2,-24-23 2,24 23-3,-24-23 4,-23 0-3,-24 23 2,24-46-2,-24 46 0,0 0 1,0 1 0,0 23 1,0 0-2,0-71 2,0 48-2,0-1 2,0-70-2,0 23 2,0-24-1,-48 1-1,-22 0 2,-1-24 0,-71 47-2,71-47 1,1 0 0,-48 0 1,47 0-2,47 0 2,-47 0-2,24 0 9,47-71 0,0-23-8,0 23 0,0-24 0,0-46 0,47-25 0,-23 96 0,23-25 0,48 1 0,-1 23 0,166-23 0,-95 23 0,47 47 0,24-47 0,-23 71 0,-95 0 0,-48 0 0,25 0 0,-48 0 8,-23 71 0,-24 0-7,0 0-2,0 23 3,0 1-4,0-25 1,0 1 2,0 24-2,-24 23 2,-47-47-1,0-1 0,-94 1-1,-24 0 2,71-47-1,48-24 0,46 23 0,-23-23 0,23 0 56,24-23-40</inkml:trace>
    </iact:actionData>
  </iact:action>
  <iact:action type="add" startTime="82262">
    <iact:property name="dataType"/>
    <iact:actionData xml:id="d26">
      <inkml:trace xmlns:inkml="http://www.w3.org/2003/InkML" xml:id="stk26" contextRef="#ctx0" brushRef="#br0">30398 5335 0,'47'0'65,"47"23"-57,-23 72-1,0-24 2,-24-1 0,48 72 2,-1 0-5,48 47 3,-1-1-4,1 25 4,-48-72-3,142 72 3,-47-1-2,-71-23 1,-47-47 0,47 0 0,-24-1 0,-47-46 0,24 70 0,24-24-1,-25 1 1,-46 23 0,70-23 1,-46 23-2,-1 0 2,-47-70-2,71-1 2,-71 1-1,0 23 0,0 0 0,0 0 1,0 0-3,0 47 4,0 71-3,0-118 3,23 47-4,-23-47 3,0 118-2,0-117 1,0-49 0,0 48 0,0-23-1,0-24 2,0 23-1,0-23-1,-23 47 2,23-24-1,-24 24 0,24 0 0,-47 24 0,-24 23-1,0 71 2,48-23-2,-72 70 2,-23-23-1,47 47 1,-47-24-3,0 0 4,48-70-3,-25-1 2,1-70-2,23-1 1,-47 72-1,71-119 2,-48 95-2,48-71 1,-47 71 1,47-142-2,-48 118 2,72-94-2,-48 0 3,47 0-3,-23-24 0,0 0 1,47-23 0,-24-1 0,1-23 2,23 24-3,-48 23 2,25-23 14,-1-1-14,1 25 7,-1-25-1,0-23 0,24 24 18,0 23 103</inkml:trace>
    </iact:actionData>
  </iact:action>
  <iact:action type="add" startTime="87847">
    <iact:property name="dataType"/>
    <iact:actionData xml:id="d27">
      <inkml:trace xmlns:inkml="http://www.w3.org/2003/InkML" xml:id="stk27" contextRef="#ctx0" brushRef="#br0">2195 10552 0,'24'0'95,"23"0"-86,-23 0 7,-1 0-9,24 0 8,-23 0 1,0 0-8,-1 0 0,24 0 0,24 0 0,-24 0 1,24 0-1,24 0 0,-48 0 0,24 0-1,23 0 2,-70 0-2,-1 0 3,24 0-4,-23 0 4,0 0 6,-1 0-9,1 0 8,-1 0-7,25 0 0,-25 0 0,1 0 1,23 0 8,-23 0-11,-1 0 2,24 0 0,-23 0 1,0 0-2,-1 0 2,24 0-2,-23 0 2,0 0-2,23 0 2,-24 0 8,1 0-9,0 0 7,-1 0 1,24 0 7,-23 0-6,0 0-9,23 0 1,-24 0-2,1 0 1,23 0 0,-23 0 8,-1 0-9,1 0 10,0 0-8,-1 0 6,48 0 2,-47 0-11,46 0 4,1 0-4,-24 0 4,48 0-3,-48 0 2,0 0-2,-23 0 1,-1 0-1,1 0 1,0 0 1,-1 0-2,24 0 1,1 23 0,22-23 9,-46 0-9,47 0-1,-48 0 1,25 0 1,-25 0-1,1 0-1,23 0 9,-23 0-6,-1 0 7,24 0-10,-23 0 1,47 0-1,-24 0 2,0 0-3,0 0 2,1 0 1,-25 0-1,24 0-1,-23 0 2,0 0-2,-1 0 1,48 0 9,0 0-1,-48 0-9,48 0 1,-47 0 1,-1 0-1,25 0 0,-25 0 9,1 0 22,23 0-22,-23 0-2,-1 0-7,1 0 0,-1 0 0,1 0 0,23 0 31,-23 0-30,-1 0 7,1 0-8,0 0 1,23 0-2,-24 0 2,1 0-2,0 0 10,23 0 23,-24 0-33,1 0 17,23 0-16,-23 0 0,0 0 8,-1 0 8,1 0 0,-1 0-8,1 0 9,23 0-7,-23 0 19,23 0-6,-23 0-22,-1 0 7,24 0-8,-23 0 16,0 0-16,-1 0 0,1 0 1,-1 0-2,25 0 2,-1 0-2,0 0 9,-23 0-6,-1 0 5,24 0-8,-23 0 17,0 0-8,23 0-8,-24 0-1,25 0 10,-25 0-9,1 0 39,23 0-22,-23 0 55,23 0-72,94 0 0,25 24-1,-25-24 1,72 94 1,-48-94 0,-47 0-1,-47 24 0,-1-24-1,-46 0 8</inkml:trace>
    </iact:actionData>
  </iact:action>
  <iact:action type="add" startTime="106957">
    <iact:property name="dataType"/>
    <iact:actionData xml:id="d28">
      <inkml:trace xmlns:inkml="http://www.w3.org/2003/InkML" xml:id="stk28" contextRef="#ctx1" brushRef="#br1">22431 11324 86 0,'0'0'61'8,"0"0"-60"-1,0 0 31 0,0 0 51 0,0 0-26 2,0 0-18-2,0 0 15-1,0 0-30 2,25 0-6 0,-23 0 22-2,0 0 18 2,1 0-28-1,-3 0-26 2,0 0 13-2,0 0-14 0,0 0 6 3,0 0-9-4,0 0 5 3,1 0 17-4,-1 0-7 3,3 0 13 0,-3 0-13 0,0 0 17-1,0 0-18 1,0 0 11 0,0 0-14-3,0 0 6 3,0 0-6-1,0 0 6 2,0 0-1-1,0 0-5-2,0 0 7 2,0 0-13 0,0 0 1 0,1 0-1-2,-1 0-10 3,3 0 4-2,-3 0-5 2,1 0 4-4,3 0 1 3,0 0-2 0,5-6 6-1,2-4 4 0,1-1-4 1,1-3-6 1,2-3-3-2,-5 2 4-1,1 1-6 2,-3 5 8 0,-4-1-1-3,3 2-1 4,-3 3-3-1,-2 2 10 0,-2-2-2-1,0 4 0 0,0 1 1 3,0-2-3-4,0 2 1 3,0 0 2-4,2-2-3 3,-2-2 5 0,2-2-3 0,1-2-3-2,-2 1 7 2,3 1-2 1,-1 1-4-4,-3 2 0 3,1 0-1 0,-1 2 0 0,3-1-3 0,-2 2 8-2,-1 0-5 2,0 0 0 0,0 0 15-1,0 0-14 0,0 0 9 3,0 0-10-3,0 0 0 0,0 3-2-1,0 13 2 2,7 3 20 0,2 3-16 0,-1 1 12-1,0 1-14 1,0 1 7 0,1 1-9 0,-1-1 5-3,0-4-5 4,-4-1 8-2,1-4-8-1,-5-8 3 3,2-2-8-2,-2-4 15 1,0-2-10 1,0 0 1-4,2 0-2 5,-2 0-29-4,0-18-22 5,0-16-81-8,0-10-167 6</inkml:trace>
    </iact:actionData>
  </iact:action>
  <iact:action type="add" startTime="107993">
    <iact:property name="dataType"/>
    <iact:actionData xml:id="d29">
      <inkml:trace xmlns:inkml="http://www.w3.org/2003/InkML" xml:id="stk29" contextRef="#ctx1" brushRef="#br1">22594 10986 193 0,'0'0'135'5,"0"0"-82"2,0 0 27 1,0 0-16 0,0 0 26-1,0 0-46 0,0-2-8 3,0 2-19-4,0 0 8 0,0 0-15 2,0 0 3 1,0 0 4-1,0 0-10-3,0 0 4 3,0 0-10 0,0 0 20 0,-1 2-16-2,-8 9 3 5,2 1-3-5,2-4-4 2,2-3-1-2,2-2 8 2,1-1-14-1,0-2 15 0,0 0-13 1,0 0 4 0,0 0-3 1,0 0-27-2,0 0-3-1,0 0-13 2,4 0 17 0,4 0 23 0,0-8-10-2,2-6 16 2,-3 1 5 0,-2 2 3 0,0 3-6-2,-3 3 4 3,-2 5-6-3,0 0 20 3,0 0 1-3,0 0-11 1,0 0 22 2,0 0-18-4,0 0 4 4,0 0-5-2,0 0 0 3,0 0-10-6,0 0 0 5,0 0 0-2,0 0-3 2,0 0 0-2,0 0 4-1,0 0-9 3,0 0 8-1,0 0-6-1,-4 0-43 0,-4 0-61 2,-3 0-228-1</inkml:trace>
    </iact:actionData>
  </iact:action>
  <iact:action type="add" startTime="109889">
    <iact:property name="dataType"/>
    <iact:actionData xml:id="d30">
      <inkml:trace xmlns:inkml="http://www.w3.org/2003/InkML" xml:id="stk30" contextRef="#ctx1" brushRef="#br1">24634 11375 542 0,'0'0'79'7,"0"0"-66"1,0 0 61 1,0 0-14-4,0 0-16 3,0 0-35 0,0 0-3 0,1 0 2-2,-1 0-5 2,0 0-2 0,0 0 5-2,0 0 6 3,3 0-12-2,-3 0 8 2,0 0-5-2,0 0 4-1,1 0-7 2,3 0 4 0,0-2-6 0,8-4 4-2,-1-4 2 3,1 2 5-2,5-5-11 2,-5-1 3-4,3 0-2 3,-5 3-1 0,1 0-8 0,-3 2 10-2,1-1-5 2,-4 1 3 0,-1 2 4-2,-1-1 5 3,-3 2-6-3,1 3 4 4,2-1-5-4,-1-3 0 1,-2 4 4 0,2-2-4 1,-2 3 7 0,0-2-6-1,0 0 7 1,0 1-4 0,0 3 5 1,0 0-8-4,0 0 16 3,0 0-13 0,0 0 9 0,0 0 2-2,0 0-13 2,0 0-2 0,0 0 1 0,0 11 2-1,5 2 4-1,1-2 3 4,0 3-6-4,2-1 9 1,1 2-5 1,2-1-8 0,-2 0 0 0,1 1 7-2,0-1-7 2,-3-6 5 0,-2 0-10 1,-2 0-16-4,-2-4-31 4,2-1-54-2,-2-3-68 1,-1 0-269-2</inkml:trace>
    </iact:actionData>
  </iact:action>
  <iact:action type="add" startTime="110646">
    <iact:property name="dataType"/>
    <iact:actionData xml:id="d31">
      <inkml:trace xmlns:inkml="http://www.w3.org/2003/InkML" xml:id="stk31" contextRef="#ctx1" brushRef="#br1">24848 10945 113 0,'0'0'194'8,"0"0"-148"-1,0 0-14 0,0 0 50 1,0 0-23 0,0 0 3-2,0 0-28 2,0 0-14 0,0 0 13 0,0 0-12 0,0 0 16-1,0 0-17 0,-6 0 5 3,2 5 1-4,-4 7-1 0,2-3-8 2,2 1-11 0,2-5 1-2,2-3-4 2,0-1-3 1,0-1 2-2,0 0-4 2,0 0-31-4,0 0-21 3,0 0 18 0,8 0 18 0,3 0 7-2,-3-8 3 2,1 2 3 0,-5-2 10 0,-4 3 7-1,0 1-7 0,0 4 7 3,0 0 3-6,0 0 4 4,0 0 4 0,0 0 3 0,-2-3-2-2,-6 3-16 2,1 0 14 0,-1 0-18 0,-1 0 14-1,1 8-15 0,0 5 15 1,1 0-7 0,3 1-1-2,2-5-1 2,2-1-4-1,0-3-10 2,0-3 13-3,0-2-12 3,0 0 4-2,0 0-6 2,0 0-7-3,0 0 8 1,0 0 4 1,0 0-4 0,0 0 5-2,0 0-18 2,0 0-2 1,0 0-37-2,0 0-30-1,0 0-124 2,0 0-220 0</inkml:trace>
    </iact:actionData>
  </iact:action>
  <iact:action type="add" startTime="112018">
    <iact:property name="dataType"/>
    <iact:actionData xml:id="d32">
      <inkml:trace xmlns:inkml="http://www.w3.org/2003/InkML" xml:id="stk32" contextRef="#ctx1" brushRef="#br1">27166 11555 514 0,'0'0'95'8,"0"0"-90"0,0 0 38-2,0 0 52 1,0 0-45 2,0 0-10-1,0 0-29-2,0 0 8 4,0-5-11-5,0-3 1 5,4-5-9-5,4 0 0 3,0 1 0 0,-2 1 4 0,4-3-5-1,-5 0 8 0,2 1-6 2,-3-2 1-2,2 1-1 2,-2 2 3-4,0 1-6 3,-1-1 4 0,-2 6-2 0,2 3 10-2,-2 2-8 2,-1 1 22 0,0 0-13-1,0-3 7 1,0 3-16-1,0 0 10 2,0 0-12-4,0 0 9 3,0 0 1 0,0 0-9 0,5 0-1-1,1 10 3-1,7 13 19 4,-1 3 3-3,4 0 0 3,-7 1-22-6,4-7 7 4,-2-3-8 0,-3-7 2 0,-4-5-8-2,0-2-4 2,-1-3-7 1,-3 0-40-4,1 0 4 4,-1-18-57-2,0-18-115 1</inkml:trace>
    </iact:actionData>
  </iact:action>
  <iact:action type="add" startTime="112558">
    <iact:property name="dataType"/>
    <iact:actionData xml:id="d33">
      <inkml:trace xmlns:inkml="http://www.w3.org/2003/InkML" xml:id="stk33" contextRef="#ctx1" brushRef="#br1">27267 11059 308 0,'0'0'183'8,"0"0"-178"0,0 0 11-2,0 0 62 1,0 0 19 3,0 0-61-3,-3 0-10-1,1 0-18 2,-2 1 6 0,-5 18-1 0,0 6 0-2,0 4 15 2,2-4-14 0,3-4 10 0,2-8-24 0,2-3 6-1,0-7-3 0,0-1-6 2,2-2-31-4,14 0 3 3,6-10 16 0,3-10-26 0,-4-1 5-1,-2 4-6 0,-9 3 42 2,-3 7 0-2,-6 4 4-1,-1 3-1 2,0 0 35 0,0 0-13 0,0-3 22-2,-1 2-15 2,-6 1-16 0,1 0 14 0,4 0-30 0,0-2 9-1,2 2-9 0,0 0-1 1,0 0-19 0,0 0-9-2,-2 0-14 2,-5 0-32 0,1 0-52-1,-5 3-157 0</inkml:trace>
    </iact:actionData>
  </iact:action>
  <iact:action type="add" startTime="114224">
    <iact:property name="dataType"/>
    <iact:actionData xml:id="d34">
      <inkml:trace xmlns:inkml="http://www.w3.org/2003/InkML" xml:id="stk34" contextRef="#ctx1" brushRef="#br1">30919 11526 64 0,'0'0'304'6,"0"0"-253"2,0 0-14 2,0 0 33-4,0 0 28 0,0 0-53 2,-3 0-5 0,3 0 3 0,0 0-9-2,0 0 2 3,0 0-15-2,0 0 9 2,0 0-15-4,0 0 8 3,0 0-22 0,0 0 9 0,0 0-7-2,0 0-1 2,0 0 1 0,0 0 2 0,0-10-10 0,0-6-10-3,8-4 6 6,3 0-4-5,-2-1 11-1,-1 5 1 4,-2-1-5-2,0-1 1 2,-1 3 1-3,2-1 0 3,-3 1 8-3,0-3 0 5,-3 5-1-7,-1 4 7 4,0 1-1 0,0 7 10 0,0-2 1-2,0 3-11 2,0 0 4 0,0 0-11 0,0 0 14-1,0 0-13 0,0 0-5 2,0 0 8-2,0 0-8-1,0 0 7 2,0 0-4 0,0 0-1 0,4 3 4-2,3 19-2 3,-1 12 8-1,5 7 25 1,0 5-23-5,-3-5 6 5,1-3-17-2,-1-11 10 1,-3-4-11-2,2-7 0 2,-3-6-4 0,1-2-3 0,-5-5-9-1,1-3-23 0,-1 0-7 2,0-8-51-2,0-23-71-1,0-18-495 3</inkml:trace>
    </iact:actionData>
  </iact:action>
  <iact:action type="add" startTime="114868">
    <iact:property name="dataType"/>
    <iact:actionData xml:id="d35">
      <inkml:trace xmlns:inkml="http://www.w3.org/2003/InkML" xml:id="stk35" contextRef="#ctx1" brushRef="#br1">30989 11002 594 0,'0'0'12'8,"0"0"-11"0,0 0 19-3,0 0 65 5,0 0-47-3,0 0-1 2,0 3-27-4,-1 19 27 2,-3 11 13 2,-3 3 1-1,6-2-27-3,-2-8-20 4,3-8 0-1,0-7-1 0,0-7-6 0,0-4-15-2,11 0 4 4,3 0-8-4,5-12 17 0,0-12-7 2,-5-4 5 0,-3-3 2 0,-7 0 10-2,-2 6-12 3,-2 9 14-2,0 3-18 2,0 3 6-4,-8 6-25 3,-10 3-30 0,-6 1-119 0,-5 0-252-2</inkml:trace>
    </iact:actionData>
  </iact:action>
  <iact:action type="add" startTime="122196">
    <iact:property name="dataType"/>
    <iact:actionData xml:id="d36">
      <inkml:trace xmlns:inkml="http://www.w3.org/2003/InkML" xml:id="stk36" contextRef="#ctx1" brushRef="#br1">23572 8854 211 0,'0'0'43'8,"-110"42"-42"-2,48-21 15 3,-2-3 45-2,-5-5-4 2,-4-2-12-4,0-9 29 2,-3-2 0 2,2 0-13-2,5-5-16 0,3-13-16 1,-2-9-7 0,6-6-9 0,-2-8 6-1,3-6-17 0,5-4 18 2,2-3-11-3,5 1 13 1,8-2-20 1,9-1 10 0,9-1-4 0,12-2-8-2,11-11 7 3,0-7-3-2,19-8 0 2,22-7 1-4,15-1-10 4,2 3 14-2,10 10-9 1,-2 8 0-2,2 13-11 2,5 16 6 0,3 9 5 0,-1 8 0 0,5 6 8-2,4 7-13 4,-2 2 5-4,-1 9-14 0,1 2-10 2,0 0 14 0,2 21-3 0,0 15 5-2,-9 13 6 4,-7 9-5-4,-10 7 3 5,-10 5 8-7,-8 1-4 3,-2 3 0 1,-6-3-7 2,-9 5 4-6,-9 4 6 4,-11 4-4 1,-3 7 2-2,-3 5-2 1,-18 4-1-1,-5 8-17 2,-9 7-73-3,-9 9-88 0</inkml:trace>
    </iact:actionData>
  </iact:action>
  <iact:action type="add" startTime="123200">
    <iact:property name="dataType"/>
    <iact:actionData xml:id="d37">
      <inkml:trace xmlns:inkml="http://www.w3.org/2003/InkML" xml:id="stk37" contextRef="#ctx1" brushRef="#br1">22931 11536 252 0,'0'0'67'8,"0"0"-67"2,0 0 0-5,0 0 9 1,0 0 46 3,0 0-1-2,-90 80-10 1,60-62-22-1,-6-3 21 2,-7 1 14-2,-7-2 11 3,-6-1-30-7,-9 3 10 6,-9-4-25-2,-3 3-5 2,-7-3-11-2,-1-1 2 1,0-3 14 1,-1-6-10-2,-4-2 11 2,0 0-12-4,1-8 12 6,5-14-13-6,7-8-2 1,3-8-6 3,5-10 1-1,4-6 1 1,6-7-4-3,5-2 15 1,10 1-13-1,8-4 3 4,9-1 0-6,9-5-1 7,13-4 1-6,5-3-2 3,0 0-4-2,12-1 1 2,16 5 1 0,2 3-2 0,9 2 0 1,7 1 5-4,5-1-10 5,4 5 15-4,6 5-20 0,0 8 12 2,5 9-3 0,1 4 1 0,6 3 0-2,7 4-4 3,2 4 8-2,-1 5-16 3,5 10 8-6,7 11 2 4,1 2-10 0,3 12 8 0,-1 20-5-2,-6 4-6 2,-8 7 13 1,-10 6-16-2,-11 1 15 1,-9 9-30-2,-12 2 32 4,-7 1-2-4,-8 4 2 0,-4-2 2 2,-2 2 4 0,-2 5 1 0,2-1-4-2,-5 7 4 4,-3 0 0-4,-7-4 5 4,-4-2-7-6,0-8 2 4,0-4-5 0,-8-5 14 0,-7-5-5-2,1-4 3 2,-1-4-5 0,2-5-7 0,1-8-2 0,1-6-1-2,1-7-5 4,-2-4-50-4,-2-11-61 0,-7-3-144 2</inkml:trace>
    </iact:actionData>
  </iact:action>
  <iact:action type="add" startTime="127048">
    <iact:property name="dataType"/>
    <iact:actionData xml:id="d38">
      <inkml:trace xmlns:inkml="http://www.w3.org/2003/InkML" xml:id="stk38" contextRef="#ctx1" brushRef="#br1">22756 10667 276 0,'0'0'58'8,"0"0"-26"0,0 0-1-2,0 0 32 2,0 0 6 1,0 0-28-2,15-72-5-2,-15 59-5 4,0 6 21-1,0-1-16 0,0 0 12-2,0 3-18 2,0-2-2 0,0-1 0 0,0-3-15-2,-7-2 5 4,1 5-12-4,-5-5 11 3,3-4-4-5,-4 3 9 5,-4-3-18-1,0-1-4 0,-4 0 2-1,-2-3-2 0,-3 0 0 3,-2 3 3-4,-2-2-6 1,-3 2 6 0,-4 0 0 1,3 2 1 0,-3 3-4-2,0 0 3 2,0 1-3 0,-1 1-1 1,-1 2 1-4,0 1 0 6,-1 3 3-6,-1-1-10 5,0 1 6-6,-2 0-2 4,-2 3-6 0,0-1 8 0,-5 3 1-1,1 0 0 0,-1 0-6 2,1 0 13-2,2 0-19-1,6 0 22 2,3 0-18 0,5 5 11 0,4 6-6-2,2 4 0 2,0 0-4 0,1 5 6 0,0 1 1-2,-3 0-4 5,2-1 9-6,-1-1-6 4,2 0 4-4,0 0 4 3,1 2-5 0,4 1 1 0,-3-1-3-1,7 2 2 0,2-1-4 3,3 0 6-4,1 5-5 0,3 1 7 2,-1 2-9 0,0 3 5 0,4 1-4-2,-3-1-1 2,1-1 3 0,3-4 0 0,3 3 4-2,0 0-3 4,0 0 7-4,0 6 3 4,0 1-11-6,11 5 0 4,-1 1 3 0,5 6-3 0,2 7 0-1,0 5 0 0,6 3 0 3,5-4 1-4,6-1 11 0,9-1-11 2,10-3 4 0,3-4-2 0,7-4-1-2,4-4-2 2,7-7-4 0,-1-6 3 0,-1-4 0-2,-6 0 0 5,-2-5 2-6,-6-1-1 3,1-3 5-2,-5-5-10 2,9-2-5 0,2-8 9 0,5-3-4-1,1 0 1 0,-2-11 2 3,0-9 2-4,-1-7 0 0,1-3 10 2,-4-8-20 0,0-7 4 0,-9-8 6-2,-3-7-5 3,-9-6 1-2,-6-7 2 1,-9-6 2-2,-9-8 0 5,-11-5 8-6,-9-2 13 4,0 5-21-4,-18 10 12 3,-10 13-3 0,3 9 3 0,-4 3-9-1,1 5-1 0,5 2-4 3,2-4-28-4,6-1-11 0,5-4-76 2,10 0-172 0</inkml:trace>
    </iact:actionData>
  </iact:action>
  <iact:action type="add" startTime="128400">
    <iact:property name="dataType"/>
    <iact:actionData xml:id="d39">
      <inkml:trace xmlns:inkml="http://www.w3.org/2003/InkML" xml:id="stk39" contextRef="#ctx1" brushRef="#br1">25812 9172 351 0,'0'0'210'6,"0"0"-210"2,0 0 1-1,0 0 10 0,0 0 73 2,0 0-44-2,7-8 7-1,-11 11-29 2,-25 17 18-1,-16 8-18 1,-11 1 17-1,-16 2-12 1,-10-3 9 0,-12-3-7 1,-15-9-4-4,-9-13 11 6,-2-3-24-6,9-10 22 3,15-21-17-2,17-11 3 2,15-11-15 0,23-15 3 0,16-25 2 0,11-19 0-2,14-10-12 4,10-1 14-3,28 10-18-2,23 13 21 3,18 10-15 0,8 7 4 0,13 9-14-2,3 8-8 3,5 7 7-1,-3 9 14 0,-11 11-22-3,-9 11 22 4,-11 12-1-1,-2 16-4-1,2 8 6-1,-1 46-2 2,-3 29-5 0,-3 22 7 0,-16 20 0 0,-11 7-2-2,-19 5 1 5,-14 10 2-6,-7-6 4 1,-9-2 0 2,-22-5-1 0,-7-16 0 0,-6-7-8-2,-6-7-2 3,-2-3-28-2,-5 0-49 2,-2-1-88-3,-2 3-189 3</inkml:trace>
    </iact:actionData>
  </iact:action>
  <iact:action type="add" startTime="129232">
    <iact:property name="dataType"/>
    <iact:actionData xml:id="d40">
      <inkml:trace xmlns:inkml="http://www.w3.org/2003/InkML" xml:id="stk40" contextRef="#ctx1" brushRef="#br1">25165 11645 509 0,'0'0'71'10,"0"0"-71"-5,-121 108-6 3,73-74 6-3,-9-2 42 3,-9 0 13 0,-12-4-15 0,-10-3-12-2,-9-6 17 2,-5-10-21 0,-7-5 4 0,-5-4 2-1,-3 0-8 0,2-13-12 4,6-11-9-5,3-11 10 4,8-6-10-5,1-14 25 6,9-11-26-6,11-10-1 1,7-5-9 2,18-2 10 0,12 3-4 2,12 6 3-6,16 2-4 3,12 2 5 0,0-4-4 1,11 1 8-1,21-1-8 0,16-1 7 1,10 3-7 0,18-6 2 0,14-1 1-2,4-5-7 4,7 4 10-4,1 2-6 0,2 12-13 2,2 11 16 0,8 12-13 1,3 7 14-4,2 9-19 4,3 13-23-2,-2 9 2 2,-10 5 9-3,-16 18 28 1,-20 21-24 1,-17 18 22 0,-10 11-2-2,-14 12 7 2,-5 12 19 1,-12 1 14-2,-7 0-4 1,-9-1 6-2,0 0 3 4,-7-3-3-4,-14 0-4 0,-1-7-18 3,-2-6 5-2,4-6-14 1,-1-10-3-2,3-8-1 3,4-6-19-2,-5-4-2 2,-2-9-44-4,-7-7-70 3,-8-8-284 0</inkml:trace>
    </iact:actionData>
  </iact:action>
  <iact:action type="add" startTime="131391">
    <iact:property name="dataType"/>
    <iact:actionData xml:id="d41">
      <inkml:trace xmlns:inkml="http://www.w3.org/2003/InkML" xml:id="stk41" contextRef="#ctx1" brushRef="#br1">10737 12833 352 0,'0'0'95'7,"0"0"-95"1,0 0 0 0,0 0 13-1,0 0 35-1,0 0-20 4,4 3-6-3,-4-3 24-1,0 3-16 2,0-1 20 0,0-1-22 0,3-1-2-2,1 2-10 3,0 4-12-3,2-1 3 4,1 3 5-5,1 0 4 3,3-2-15 0,-1-1 10 0,-2-2-11-2,0-3-3 2,-4 0-7 1,1 0 10-3,2 0-8 2,1 0 8-1,3-12 2 1,3-9 1 0,2-3-6-2,4-1 3 2,-5 5-3 0,-1 2 6 0,-3 9 2-1,-3 2-5 1,-4 4-3-1,-2 3 2 2,-2 0 2-4,2 0 4 3,7 0-3 0,-1 8 27 0,3 3-16-2,2 4 3 2,-1-3-8 1,0-1 0-1,1 0-7 0,-2-1 0-3,-1-2 8 5,-2-4-9-3,-1-1 9-2,-2-1-4 3,2-2-10-1,-3 0 2 2,1 0 0-3,1 0-6 3,4 0 4-2,1 0 5 3,2-5 1-6,-1-6-1 4,5 0 5 0,-5 3 0 0,1 0-5-2,-1 3 0 2,-5 4 2 1,1 1-2-2,1 0 0 1,-1 0 0-2,4 0 9 2,3 5-7 0,1 6 25-2,2 1-20 2,-3-4 7 0,-1-3-10 0,1-2 3-2,-4-3-7 4,1 0-1-4,2 0-3 4,6-20 8-6,3-3-10 4,-1-3 12 0,2 3-7 0,-5 6 2-2,-2 6-2 2,-3 5 2 1,-1 4-4-2,0 2-2 1,3 0 5-2,1 16 15 4,4 4 2-4,-2 3 20 0,-2-3-32 2,2-2 16 0,-6-7-14 0,-1-5-12-3,-4-3 5 6,5 0-8-5,2-3 6 4,3 0 1-6,7 0-4 4,2-4 10 0,2-6-10 0,2-3 2-2,-5 2 1 2,0 1-7 2,-1 1 8-4,-7 0 1 1,2 4 0 0,-8 4 0 2,-4-1 4-3,1 2 4 0,-2 0-7 3,-2 0 17-2,3 0-16 1,-1 0 13-1,2 3-4 2,-2-1 8-2,-2 1-6 3,-1-3-11-6,-4 0 10 3,3 0-9 2,-3 0-5-1,1 0 2-2,-1 0-21 2,3 0-16 0,3 0-11-1,-2 0-69 1,3 0-172-1</inkml:trace>
    </iact:actionData>
  </iact:action>
  <iact:action type="add" startTime="136685">
    <iact:property name="dataType"/>
    <iact:actionData xml:id="d42">
      <inkml:trace xmlns:inkml="http://www.w3.org/2003/InkML" xml:id="stk42" contextRef="#ctx1" brushRef="#br1">8043 12749 567 0,'0'0'118'5,"0"0"-118"3,0 0-5 2,0 0 5-4,0 0 17 0,0 0-7 2,0 0-5 0,0 0-2 0,0 0-3-2,0 0 6 3,0 0 4-2,0 0 3 2,0 0 21-4,0 0-16 2,0 3-4 2,0-3 4-2,0 0-12 0,0 0 3 0,0 0-6 1,0 0 3 0,0 0-5 0,0 0-1-1,0 0 0 2,0 0-2-3,0 0-2 1,3 0-8 1,1 0 10 0,0 0 2 0,0-3 9-2,5-2-9 3,-1 0 11-2,-1 1-10 2,-2 0 5-4,0 2-6 2,-1 0 0 1,-1 1 0 1,1 1 1-3,-3 0-2 1,-1 0 2 2,3 0 8-2,1 0-8 1,0 0 9-2,3 0-7 4,1 0 11-3,1 7-7-2,0 3 4 3,2-1 1 0,-2-4-11 0,-1 0 11-1,3 0-8 1,-3-3-3-1,-2-2 3 3,1 0-8-6,1 0-1 7,0 0-4-4,5-2 2 0,-1-6 7-1,3-2-6 1,-5 4 12 2,1-1-2-1,-5 6-4 0,-3 1 0-2,1 0 0 5,-4 0-2-7,4 0-3 2,0 0 5 3,0 0 5-1,0 0 0 0,5 0 20-2,-1 0-24 2,0 0 11 0,3 1-10 1,-2-1-4-4,3 0 1 3,3 0-1 0,2 0 1 0,-1 0-12-2,5-7 8 2,3-6 5 0,-4 0-3 0,0 0 8 0,-4 3-7-2,-6 2 2 3,-2 5-1-2,-5 1-1-1,-3 2 4 2,0 0 3 0,4 0-5 0,3 0 2-2,1 8 3 2,5 4 10 0,-1 1-3 2,1 0-1-6,-1-2-11 4,-1-6 1 0,-5-5-1 0,1 0 5-2,-2 0-11 2,4 0 4-1,-1 0 1 2,-1 0 2-2,5 0 6 0,-1 0-7 3,-2-2 5-5,0 2-5 2,-2 0 0 0,1 0-2 1,-3 0 1 1,-1 0 0-4,0 0 2 4,4 0 3-1,-5 0-2 1,-2 0-4-4,2 0 1 3,-3 0 1 0,1 0-1 0,6 0-37-2,2 0-61 2,-4 0-173 0</inkml:trace>
    </iact:actionData>
  </iact:action>
  <iact:action type="add" startTime="140404">
    <iact:property name="dataType"/>
    <iact:actionData xml:id="d43">
      <inkml:trace xmlns:inkml="http://www.w3.org/2003/InkML" xml:id="stk43" contextRef="#ctx1" brushRef="#br1">11426 11564 315 0,'0'0'127'6,"0"0"-109"2,0 0 11 1,0 0 27-2,0 0 8 0,0 0-3 0,0 0-37 1,0-8 8 0,0 7-1-1,0 1-7-1,0 0 12 3,0 0-17-1,0 0 10-2,0 0-25 3,0 0 8-2,0 0-10 3,-3-2-4-6,-1 2-1 4,2 0 2 0,0 0-3 0,-2 0 6-2,2 0-13 2,-2 0 20 0,0 0-21 0,0 0 17-1,0 0-7 0,1 0 4 1,-1 0 1 0,-3 2-3-2,1 3-3 1,-1 3 1 2,2 0 4-1,-2-1 1-2,3-2 1 4,2 3-5-4,-2 0 6 4,0 0-4-6,1-4 2 4,2 2-2 0,1-2-1 0,-3 4-3-2,-1 1-2 2,0 3 10 0,0 2 0 0,-1-2-5-2,-1 1 0 2,1 1 0 0,0-3-2 0,2-3 4-2,2 0 0 2,1 3 0 0,0-4-2 0,-3 3 8-1,2 1-8 2,-2-1 10-4,1 3-9 7,-2 0 1-9,0 2 1 5,1 0 1 1,-1 0 1-2,3-1-4 0,1 2-2 0,-3 2 8 2,2 0 1-1,1 5-7-2,-3 0 2 1,-1 5 2 1,4 0-3 0,-3-2 0-2,3 1 0 2,-1 0 3 0,1-4-2 0,0 3 7-1,0-1-8 3,0-1 6-5,0-2-5 6,0 0-1-8,0 1-1 5,0 2 4 0,1-1-3 0,6 4 2-1,1 5 1 0,5 3-2 3,2 7 3-4,-1 1-1 2,4 3-6-2,0 3 3 2,-3-2-4 1,-1-2-2-4,0-3-2 3,-5-3-7 0,-2-9-38 1,-1-5-25-3,-4-14-88 2,-2-12-236-1</inkml:trace>
    </iact:actionData>
  </iact:action>
  <iact:action type="add" startTime="141456">
    <iact:property name="dataType"/>
    <iact:actionData xml:id="d44">
      <inkml:trace xmlns:inkml="http://www.w3.org/2003/InkML" xml:id="stk44" contextRef="#ctx1" brushRef="#br1">12149 11560 594 0,'0'0'265'4,"0"0"-265"4,0 0 0 1,0 0 0-2,0 0 23-1,0 0-3 2,-4-28-17 0,7 28-5 0,5 0 6-2,2 0-4 2,9 0 5 0,4 10 1 0,8 18 13-2,8 11-10 4,1 10 14-4,-2 7-21 4,1 9 8-6,-8 7-6 5,-1 8-3 0,-8 5 2-1,-3 7-3 0,-3 1 1-3,-8-3 3 4,-4-3 5-3,-4-5-4 0,0-9-8 2,0-8 12 0,-3-13-16 1,-13-10 7-3,-8-7-21 1,-6-8-49 1,-14-10-128 1</inkml:trace>
    </iact:actionData>
  </iact:action>
  <iact:action type="add" startTime="142376">
    <iact:property name="dataType"/>
    <iact:actionData xml:id="d45">
      <inkml:trace xmlns:inkml="http://www.w3.org/2003/InkML" xml:id="stk45" contextRef="#ctx1" brushRef="#br1">11192 11490 80 0,'0'0'220'7,"0"0"-150"-1,0 0-30 3,0 0 32-1,0 0 16 0,0 0-38-2,0-20-7 2,0 14-5 0,0 2-14 0,0 1 11-2,0-2-3 3,-6 2 1-2,-5-2-16 1,2 2-16-2,-6-1 2 2,-2 3-2 0,-2 1 4 0,-2 0-10-2,-3 0 4 2,-1 0 1 1,3 0 14-2,3 0-10-1,0 0-4 2,5 1 7 1,-1 6-10-1,3-2 3-2,3 3-5 1,1-1-10 1,-1 1 11 0,1 0 3-2,0 2 1 4,-3 1-5-3,4 3 7 1,-2-1-5-3,4 1 6 3,-2-1 5 1,3-4-4-3,0-1-1 2,2 1 14-1,-2 1-12 2,1 1 12-2,2 6-15-1,1-1 13 2,0 6-10 0,0-1-1-2,0-2 2 2,0-2-6 1,0 1 1-2,0-7 1 2,0-1-4-4,0-3-9 4,0-4-27-2,0 2-44 0,0-5-68 0,-8 0-153 1</inkml:trace>
    </iact:actionData>
  </iact:action>
  <iact:action type="add" startTime="142911">
    <iact:property name="dataType"/>
    <iact:actionData xml:id="d46">
      <inkml:trace xmlns:inkml="http://www.w3.org/2003/InkML" xml:id="stk46" contextRef="#ctx1" brushRef="#br1">10719 11591 545 0,'0'0'134'5,"0"0"-121"3,0 0-13-3,0 0 40 4,0 0 1-1,0 0-21 0,-3-5-19-1,3 5-1 0,0 0 6 2,0 0 6-4,0 0 2 3,0 2 7 0,0 14-16 0,9 2 22-1,3 5-15-1,5 1-7 3,-2-2-3-1,1-2 1 0,-3-3-4-2,-1-2 2 3,-1-1 0-2,-6-8-1 1,6 2 0-2,-7-5-5 2,1-3-2-1,-1 0-17 2,5 0 6-2,2-4 18 0,1-16 0 2,5-3 15-2,-2-6-10 1,3 1 7-2,1 1-9 2,2 3-3 0,-1 1-8-2,-4 3-34 2,-3-1-79 0,-9 3-181 1</inkml:trace>
    </iact:actionData>
  </iact:action>
  <iact:action type="add" startTime="144244">
    <iact:property name="dataType"/>
    <iact:actionData xml:id="d47">
      <inkml:trace xmlns:inkml="http://www.w3.org/2003/InkML" xml:id="stk47" contextRef="#ctx1" brushRef="#br1">7501 12646 57 0,'0'0'59'7,"0"0"-41"0,0 0 62 1,0 0 10 0,0 0-31-2,0 0-7 2,1 0 3 0,-1 2-25-2,0-2-4 3,0 0 1-2,0 0-5 2,0 2 27-4,0-2-36 3,0 0 9 0,-8 1-16 0,0-1 6-2,0 0-1 2,-1 0 1 1,1 0 11-2,1 0-9 2,2 0 1-4,2-1-2 2,1-10-17 1,2-5 4 1,0-2-27-3,0-3 1 2,0 0 5 0,5 3 8 0,3 8 3-1,2 0 2 0,-2 5 1 3,3 0 0-4,-3 4-26 0,3 1 13 1,-2 0-10 2,-1 0 17-3,0 0-7 2,-2 9-4 0,-2 5 24 0,-1 0 4 1,-2 4 21-4,-1-1 2 2,0-2 12 1,0-1-1 1,0-3 1-4,0-2-2 4,-10-1 4-1,-1-1-16-2,2-3-6 3,-3-1 7-2,0-3-5 3,5 0 2-4,2 0-16 0,-2 0 16 2,1 0-22 0,2-9-1 0,1-6-26-2,3-3 6 2,0-6-21-1,0-3-5 3,15 5 3-5,2 3 15 3,-5 8 24 0,0 8-16 0,-4 0 10-2,0 3 1 2,-4 0-7 0,0 9 12 0,1 11 4 0,-4 4 34-2,-1 3-11 4,0-1 20-4,0-5-19 1,0-6 18 1,0-4-29-1,0-6-5 1,0 2-8-2,0-3-16 3,0-1-64-2,-8-3-153 3</inkml:trace>
    </iact:actionData>
  </iact:action>
  <iact:action type="add" startTime="148018">
    <iact:property name="dataType"/>
    <iact:actionData xml:id="d48">
      <inkml:trace xmlns:inkml="http://www.w3.org/2003/InkML" xml:id="stk48" contextRef="#ctx1" brushRef="#br1">12420 11251 188 0,'0'0'125'8,"0"0"31"0,0 0-77-2,0 0-12 1,0 0-23 1,0 0-1 0,0 0-12-2,107-72-4 4,-76 59 1-3,7 0-15 3,5-3 12-5,5 1-11 1,6 1 11 3,4-6-12-4,7-2 0 4,3-1-10-2,-3-1 2 4,-4 0-4-5,-9 5 0 1,-12 3-1 0,-11 6 4 2,-8 5-7-4,-10 3 3 3,-5-2-14 0,-4-3-62 0,-2-8-69 0,0-6-167-2</inkml:trace>
    </iact:actionData>
  </iact:action>
  <iact:action type="add" startTime="148334">
    <iact:property name="dataType"/>
    <iact:actionData xml:id="d49">
      <inkml:trace xmlns:inkml="http://www.w3.org/2003/InkML" xml:id="stk49" contextRef="#ctx1" brushRef="#br1">13077 10757 731 0,'0'0'79'7,"0"0"-73"-1,0 0 15 2,0 0 49 0,0 0-56-2,0 0-14 4,-13 6-19-4,27-1 19 4,6 4 3-6,5-1-1 5,-1 5 10-2,0 0-9-1,-5-3 4 3,-2 3-6-1,-5 1 1 1,1 1-1-2,-2 2-1-1,-3 4 7 2,-2 4-6 0,-4 3 17-3,0 2-7 4,-2 1 11-1,0 1-16 2,0-3 15-3,-2-1-11-1,-6-4-7 5,0-3-3-5,1-4-1 4,3-2-21-8,-5-7-56 7,1-1-76-2,-4-7-324-1</inkml:trace>
    </iact:actionData>
  </iact:action>
  <iact:action type="add" startTime="150138">
    <iact:property name="dataType"/>
    <iact:actionData xml:id="d50">
      <inkml:trace xmlns:inkml="http://www.w3.org/2003/InkML" xml:id="stk50" contextRef="#ctx1" brushRef="#br1">14190 10657 663 0,'0'0'139'8,"0"0"-139"-1,0 0 2 0,0 0 20 1,0 0-11-1,0 0-6 0,0 0 1 2,51 23-6-3,-24 11 26 1,0 9 13 2,-2 4-7-2,-4 4-9-1,-3 5 2 2,-6-1-6-1,-2-1 35 1,-3 2-24-1,-6-1 7 2,-1-5-17 0,0-8-2 0,-4-6-5-3,-14-6-11 4,-8-11-2-6,-9-11-14 8,-12-8-49-8,-7-37-90 2,-9-37-125 3</inkml:trace>
    </iact:actionData>
  </iact:action>
  <iact:action type="add" startTime="150433">
    <iact:property name="dataType"/>
    <iact:actionData xml:id="d51">
      <inkml:trace xmlns:inkml="http://www.w3.org/2003/InkML" xml:id="stk51" contextRef="#ctx1" brushRef="#br1">13930 10361 943 0,'0'0'122'4,"0"0"-122"2,0 0 9 3,0 0 16-1,0 0 27-3,0 0-52 4,64 7 0-1,-23-1-63 0,5-6-67-1,-2 0-87 0,-7 0-348 2</inkml:trace>
    </iact:actionData>
  </iact:action>
  <iact:action type="add" startTime="150978">
    <iact:property name="dataType"/>
    <iact:actionData xml:id="d52">
      <inkml:trace xmlns:inkml="http://www.w3.org/2003/InkML" xml:id="stk52" contextRef="#ctx1" brushRef="#br1">14413 10224 758 0,'0'0'35'6,"0"0"-27"2,0 0 7 0,0 0 5 0,0 0-14-1,0 0-5 0,52 103 10 2,-32-58-9-4,-2-2 1 2,-2 0-3 2,-3-14-26-1,-2-8-44 0,0-14-120-2,-2-7-88 2</inkml:trace>
    </iact:actionData>
  </iact:action>
  <iact:action type="add" startTime="151175">
    <iact:property name="dataType"/>
    <iact:actionData xml:id="d53">
      <inkml:trace xmlns:inkml="http://www.w3.org/2003/InkML" xml:id="stk53" contextRef="#ctx1" brushRef="#br1">14673 10180 513 0,'0'0'33'7,"0"0"23"-3,11 114 8 4,-7-70-9 0,-3 5-35 0,-1-5 6-2,0-3-21 2,0-5 16 0,-18-11-10 0,-1-7 7 0,-5-5-4-2,2-10 1 4,-1-3 0-4,2 0-8 3,5-20-7-4,4-4 2 3,12 0 1 0,0-4-3 0,0 1 2-1,21-2 2 0,4 6-4 3,6 2 0-6,-1 2-10 4,2 2-30 0,0 2-31 0,-8 0 7 0,0 1-32-2,-3-1 45 2,-9-1 2-1,-1-1 12 2,-5-2 30-3,-4-4 7 4,3-3 1-4,-4 3 0 3,3 0 0-4,0 3 0 3,0 6 31-1,-1 7 18 0,-3 2 44 2,0 5-15-2,0 0 7 3,2 0-36-4,5 0-15 0,1 15-7 2,3 10 19 0,3 5 10-2,1 8-24 2,-1 3 8 1,4 3-27-2,-2 2-3 1,1-2-11-2,-3 0-2 5,0-3-28-6,-5 2-60 1,-6-6-30 2,-3-1-80 0,0-4-190 0</inkml:trace>
    </iact:actionData>
  </iact:action>
  <iact:action type="add" startTime="151727">
    <iact:property name="dataType"/>
    <iact:actionData xml:id="d54">
      <inkml:trace xmlns:inkml="http://www.w3.org/2003/InkML" xml:id="stk54" contextRef="#ctx1" brushRef="#br1">14698 10741 870 0,'0'0'131'7,"0"0"-118"0,0 0 15 1,0 0 46 0,40 101-22 0,-3-77-48-1,10-7-4 2,1-9-15-4,1-8-74 3,1 0-52 0,-5-8-90 0,-9-15-462-2</inkml:trace>
    </iact:actionData>
  </iact:action>
  <iact:action type="add" startTime="151936">
    <iact:property name="dataType"/>
    <iact:actionData xml:id="d55">
      <inkml:trace xmlns:inkml="http://www.w3.org/2003/InkML" xml:id="stk55" contextRef="#ctx1" brushRef="#br1">14931 10305 925 0,'0'0'50'1,"0"0"-35"6,0 0-15 1,0 0 8 0,67-106-8-2,-16 82-1 2,1 8-18 0,-9 9-20-1,-8 5 7 3,-10 2-22-5,-13 0 31 3,-3 9 23-1,-7 12 0-1,-2 7 35 2,0 7 21 0,0 11 9 0,-19 5-29-1,-2 2-4 3,0-8-28-2,2-6-4 2,4-14-1-8,5-9-22 6,6-11-6-1,1-5-14 2,3 0 10-1,0-22-54-2,9-13-39 2,18-8-92 0,2-1 20 0,3 0-102-2</inkml:trace>
    </iact:actionData>
  </iact:action>
  <iact:action type="add" startTime="152207">
    <iact:property name="dataType"/>
    <iact:actionData xml:id="d56">
      <inkml:trace xmlns:inkml="http://www.w3.org/2003/InkML" xml:id="stk56" contextRef="#ctx1" brushRef="#br1">15313 10208 119 0,'0'0'301'1,"0"0"-156"-1,0 0-11 30,0 0-44-28,0 0-32-2,0 0 15 0,14 112-27 4,-14-53-28 4,0 4-17-1,0 0-2 2,-13-4-35-4,-9-10-29 4,-5-14-66-2,-2-14-40 1,-2-21-78-2</inkml:trace>
    </iact:actionData>
  </iact:action>
  <iact:action type="add" startTime="152394">
    <iact:property name="dataType"/>
    <iact:actionData xml:id="d57">
      <inkml:trace xmlns:inkml="http://www.w3.org/2003/InkML" xml:id="stk57" contextRef="#ctx1" brushRef="#br1">15179 10415 358 0,'0'0'71'3,"0"0"9"-3,0 0 14 0,0 0-11 5,91 105-33 2,-63-66-19 0,1-6-31 0,-1-5-2 2,-1-13-25-2,-3-14-1 1,-4-1-53-2,-2-18-33 3,-1-22-97-2</inkml:trace>
    </iact:actionData>
  </iact:action>
  <iact:action type="add" startTime="152524">
    <iact:property name="dataType"/>
    <iact:actionData xml:id="d58">
      <inkml:trace xmlns:inkml="http://www.w3.org/2003/InkML" xml:id="stk58" contextRef="#ctx1" brushRef="#br1">15514 10250 113 0,'0'0'684'32,"0"0"-600"-31,0 0-5-1,0 0 20 0,0 0-29 3,0 0-18 4,13 47-25 0,5-11 10 1,6-1-35 0,1-6-2 0,2-4-21-2,0-6-25 3,-4-9-36-2,-6-3 0-1,-5-6 33 1,-5-1 1 2,-7 0 46-1,0-15-14-2,0-7-6 3,0-3 9-2,0 7 13 2,0 4 30-4,0 10 2 3,0 4 21 0,0 0-18 0,2 5-10 0,11 31-10-2,8 13 44 2,4 15-11 0,0 1-33 0,4 3-15-2,1 0-28 3,5 6-41-2,1-1-93-1,-4-4-312 2</inkml:trace>
    </iact:actionData>
  </iact:action>
  <iact:action type="add" startTime="152994">
    <iact:property name="dataType"/>
    <iact:actionData xml:id="d59">
      <inkml:trace xmlns:inkml="http://www.w3.org/2003/InkML" xml:id="stk59" contextRef="#ctx1" brushRef="#br1">16263 9905 219 0,'0'0'783'8,"0"0"-776"0,0 0-2-2,0 0 40 1,0 0 9 2,0 118-41-1,-8-67-11 0,-7-3-2-2,-3-11 0 2,-5-8-2-1,5-10-1-1,-1-9-9 2,5-7-51 0,-1-3 33 1,8 0-20-3,6-19 3 3,1-7-60-2,5-2-113 2,19 7 16-5,1 4 74 4,-2 14 119 0,-2 3 11 0,-2 0 14 0,-2 16 69-2,-1 7 12 3,0 4 34-1,-2 2 0 1,-2-3-40-4,-1-11-60 3,0-7-29-1,2-8-31 2,7-15-84-3,5-27-80 4</inkml:trace>
    </iact:actionData>
  </iact:action>
  <iact:action type="add" startTime="153291">
    <iact:property name="dataType"/>
    <iact:actionData xml:id="d60">
      <inkml:trace xmlns:inkml="http://www.w3.org/2003/InkML" xml:id="stk60" contextRef="#ctx1" brushRef="#br1">16527 9919 562 0,'0'0'213'3,"0"0"-119"33,0 0-4-33,0 0 2-3,0 0-32 0,0 0 10 0,11 92-26 6,-1-40-21 1,2 3-23 0,1 2-3 1,-4 3-7 1,-3 2-15-4,-6 4-24 4,0-1 10-2,0-9 29 2,0-11 7-3,0-18-4 3,0-16 7-2,0-11-2 2,7 0-14-4,11-26-17 3,10-14 12 0,9-10-17 0,3 8 0-1,-3 12 16 0,-5 14 19 3,-4 16 6-2,-5 5 3 0,-5 37 3-2,-5 12 35 4,-9 17 15-3,-4 2-8-2,0 3 1 2,-4 0-38 1,-10-5-14 0,-5-11-15-1,-1-11-68 2,4-23-28-3,-1-24-107 4,5-7-368-6</inkml:trace>
    </iact:actionData>
  </iact:action>
  <iact:action type="add" startTime="153678">
    <iact:property name="dataType"/>
    <iact:actionData xml:id="d61">
      <inkml:trace xmlns:inkml="http://www.w3.org/2003/InkML" xml:id="stk61" contextRef="#ctx1" brushRef="#br1">16678 10238 912 0,'0'0'29'6,"0"0"1"-5,0 0 59 6,0 0-35 0,0 0-54 1,0 0-26 0,153-63-53-1,-85 22-78 3,-3-7-305-7</inkml:trace>
    </iact:actionData>
  </iact:action>
  <iact:action type="add" startTime="153827">
    <iact:property name="dataType"/>
    <iact:actionData xml:id="d62">
      <inkml:trace xmlns:inkml="http://www.w3.org/2003/InkML" xml:id="stk62" contextRef="#ctx1" brushRef="#br1">17242 9657 294 0,'0'0'848'3,"0"0"-813"1,-66 109 7 3,38-57 85 2,9-6-90-3,6-10-23 3,8-10-14-3,2-11 0 6,3-7-19-10,0-8-34 6,0 0 5 0,0 0-9 0,0-23 10 0,19-5-9-2,6-8 14 3,8 0 8-1,6 2-39 1,3 6-3-4,2 10 14 4,-8 5 23-2,-7 13 3 0,-10 0 31 0,-10 15 5 1,-9 16 4 0,0 15 11-2,-20 9 32 5,-13 3-18-6,-6 0 22 6,2-5-11-8,1-9 2 5,3-11 34 0,5-9-33 0,10-11 15-1,7-8-16 0,7-5-25 2,4 0-15-3,0 0-4 1,0-23-19 1,17-13-38 0,10 1-17 0,2 3 23-2,-1 13 35 2,0 15 18 0,-4 4 3 0,-3 15 14-2,-4 19 7 4,-2 12 15-4,-5 1 8 5,-2 4 9-8,-4 0-36 5,2 0-3 1,-2-2-17-2,0-10 0 0,1-13-24 0,-2-13-46 2,1-13-25-3,5-10-18 3,3-32 0-3,6-18-86 2,10-9-128 0,1 3 137-2</inkml:trace>
    </iact:actionData>
  </iact:action>
  <iact:action type="add" startTime="154325">
    <iact:property name="dataType"/>
    <iact:actionData xml:id="d63">
      <inkml:trace xmlns:inkml="http://www.w3.org/2003/InkML" xml:id="stk63" contextRef="#ctx1" brushRef="#br1">17582 10057 43 0,'0'0'280'0,"0"0"-92"0,0 0-43 1,0 0-26 30,0 0-12-30,0 0-21-1,118 118-25 0,-102-50-34 1,0 14 1 7,-8 0-26-2,-8-3-2 4,0-9-17-4,0-13-8 0,-12-13 3 2,-8-9 21 0,-3-15-3 0,-2-10-1-2,0-10 5 2,0-10 16 0,1-19 25 1,11-6-8-3,4 0-2 3,9 2-28-3,0-6-3 5,18-4-56-8,14-6-34 6,1 1-63 1,-1 5-289-2</inkml:trace>
    </iact:actionData>
  </iact:action>
  <iact:action type="add" startTime="154601">
    <iact:property name="dataType"/>
    <iact:actionData xml:id="d64">
      <inkml:trace xmlns:inkml="http://www.w3.org/2003/InkML" xml:id="stk64" contextRef="#ctx1" brushRef="#br1">17981 10080 1073 0,'0'0'112'6,"0"0"-110"2,0 0 35-2,0 0-8 4,0 0-29-6,0 0-5 4,112 18-24 0,-90 3-69 0,-11 5-4-1,-8 1-70 0,-3-6-106 3,0-13-192-4</inkml:trace>
    </iact:actionData>
  </iact:action>
  <iact:action type="add" startTime="154774">
    <iact:property name="dataType"/>
    <iact:actionData xml:id="d65">
      <inkml:trace xmlns:inkml="http://www.w3.org/2003/InkML" xml:id="stk65" contextRef="#ctx1" brushRef="#br1">18285 9749 910 0,'0'0'120'9,"0"0"-109"-6,0 0 116 4,0 0-27 1,39 139-36 1,-21-57-43-3,8 13-7 2,4 7 11 1,9 1-17-2,-2-5-8 0,-4-7-18 0,-1-9-151 1,-4-13 109 0,-10-12-125-2,-6-13-265 2</inkml:trace>
    </iact:actionData>
  </iact:action>
  <iact:action type="add" startTime="156040">
    <iact:property name="dataType"/>
    <iact:actionData xml:id="d66">
      <inkml:trace xmlns:inkml="http://www.w3.org/2003/InkML" xml:id="stk66" contextRef="#ctx1" brushRef="#br1">15223 12708 586 0,'0'0'261'9,"0"0"-230"-5,0 0-21 5,0 0 31-1,0 0 23-3,0 0-22 4,-4 2-42-2,4-2 5 2,0 0 2-3,0-2-14 4,8-16-7-4,2-13 10 1,7-8-11-1,-5-3 11 2,-4 1-1 0,2 6-3 0,-2 7 7 0,-2 7-24-2,1 8 21 4,-3 6-2-4,-3 7 3 1,3 0 5 1,5 0-2-1,2 19 0 2,8 11 19-4,2 8 16 4,1 3-18-2,-3-3 0 3,1-8-16-5,-8-8-1 6,-4-6-8-6,-3-12-51 3,-5-4-77-3,0-7-204 4</inkml:trace>
    </iact:actionData>
  </iact:action>
  <iact:action type="add" startTime="156394">
    <iact:property name="dataType"/>
    <iact:actionData xml:id="d67">
      <inkml:trace xmlns:inkml="http://www.w3.org/2003/InkML" xml:id="stk67" contextRef="#ctx1" brushRef="#br1">15262 12133 722 0,'0'0'228'7,"0"0"-214"-2,0 0-11 3,0 0 23 0,0 0 19-1,0 0-31-1,30 60-14 2,-1-52-36 0,5-8-44 0,-1 0-68 0,-3-14-194-1</inkml:trace>
    </iact:actionData>
  </iact:action>
  <iact:action type="add" startTime="156566">
    <iact:property name="dataType"/>
    <iact:actionData xml:id="d68">
      <inkml:trace xmlns:inkml="http://www.w3.org/2003/InkML" xml:id="stk68" contextRef="#ctx1" brushRef="#br1">15700 11896 508 0,'0'0'483'6,"0"0"-462"1,0 0-20-1,0 0 57 2,7 109-2 0,4-81-47 0,2-4-9 0,-1-5-17-2,-2-8-18 5,1-11-78-6,-3 0-48 1,3-22-83 3,-5-18-124-2</inkml:trace>
    </iact:actionData>
  </iact:action>
  <iact:action type="add" startTime="156754">
    <iact:property name="dataType"/>
    <iact:actionData xml:id="d69">
      <inkml:trace xmlns:inkml="http://www.w3.org/2003/InkML" xml:id="stk69" contextRef="#ctx1" brushRef="#br1">15909 12010 594 0,'0'0'59'2,"0"116"-25"-2,0-62 66 0,-4-8-14 4,-15-13-29 3,-1-6-37 0,-1-12-3 3,5-8-14-4,-1-7 1 0,2 0-4 2,3-17-5 0,3-3-12 0,9-4 8-2,0 3 4 2,0-4 10 0,20-2-5 1,5-3 6-4,6-3-12 5,3 2-25-4,1-2-17 2,0 2-64-3,-3 4-31 4,-3 5 36 0,-7 3 39-2,-8 7 68 0,-3 4 8 0,-7 6 89 2,-3 1 20-2,-1 1 2-2,0 0-42 3,0 0-10 0,0 0-27 0,9 23-20-1,2 10 13 1,8 15-6 0,3 7 28 1,2 0-32-4,-3 1 15 4,2-7-26-2,-6-4-12 4,-5-5 0-7,-1-10-42 3,-7-5-32 1,-4-10-69 0,0-15-190 0</inkml:trace>
    </iact:actionData>
  </iact:action>
  <iact:action type="add" startTime="157862">
    <iact:property name="dataType"/>
    <iact:actionData xml:id="d70">
      <inkml:trace xmlns:inkml="http://www.w3.org/2003/InkML" xml:id="stk70" contextRef="#ctx1" brushRef="#br1">15967 12664 773 0,'0'0'125'8,"0"0"-116"-2,0 0 14 2,0 0 28 0,0 0 8 1,0 0-35-4,46 79-2 2,-20-66 7 2,3-7-9-1,-1-3-8-2,1-3-7 2,-2-6-5 0,-2-26-69 0,-3-15-54 0,-2-10-98-2,-8 3-484 3</inkml:trace>
    </iact:actionData>
  </iact:action>
  <iact:action type="add" startTime="158111">
    <iact:property name="dataType"/>
    <iact:actionData xml:id="d71">
      <inkml:trace xmlns:inkml="http://www.w3.org/2003/InkML" xml:id="stk71" contextRef="#ctx1" brushRef="#br1">16202 12242 796 0,'0'0'34'9,"0"0"-14"-3,0 0-19 1,0 0 19-1,0 0-20 0,0 0-23 2,-3-8 4 1,3 3 4-2,7-9 15 0,2-5 15 1,6-7 0 0,6-6 0 1,3-3-15-4,6 2-2 3,1 3-11 0,-2 1-7 0,2 6-16-2,-6 2-4 2,-5 15 19 0,-7 4-4 0,-5 2 20 0,-4 5 5-2,0 20 26 4,-1 9 23-4,-3 10 15 0,0 3-6 2,0 4-1 0,0-1-16 0,0-4-8-2,-7-6 0 3,2-14-32-2,2-9-2 3,-1-9-23-6,4-8-7 4,0 0-18-1,0-15-22 2,0-20-55-3,0-10-61 2,8-2 53 0,12 3 49 0,0 7-16 0,1 6 6-2,-6 11 62 4,-1 9 33-4,-7 9 71 0,-3 2 44 1,-2 2 4 1,-2 20 7 1,2 8-9-3,-2 8-23 4,0 3-16-4,0 5-4 4,-2-2-37-6,-15-2-6 4,-4 1-25 0,-2-9-6 0,1-11-23-2,-2-7-26 2,3-16-36 0,2-2-3 0,2-28-12 0,8-6 20-2,9-2 55 4,0 8 1-4,9 8 24 0,12 9 26 2,0 9 36 0,-2 4 11 0,1 0-21-2,-7 9-16 4,3 10-10-4,-1 1 10 3,-3 3-19-3,-2-2 2 1,2-4-19 1,-1-6 0 0,0-8-11-2,3-3-33 2,2-18 3 0,0-18-7 0,1 0-69 0,-5 0-12-2,-4 7 86 5,-1 9 43-7,-2 7 58 3,-4 8 112 0,-1 5 5 1,0 0-48 0,0 0-28-1,7 13-21 2,1 9-24-2,7 5 12 3,3-2-39-6,3-6-23 4,3-10-4 0,-1-9-34 0,3 0-36-2,1-23-32 2,-1-20 2 0,-3-12-49 0,-7-6-78 0,-11 1 50-2,-2 11 79 4,-3 12 98-4,0 13 149 0,0 14 94 2,0 9-58 0,0 1-74 0,0 0-30-3,0 8-12 5,0 26-38-3,14 15 16 3,5 10-11-6,2 3-10 4,2-9-26 0,2-4-2 0,-1 0-50-2,-3-2-86 2,-6-1-102 0,-7-7-412 0</inkml:trace>
    </iact:actionData>
  </iact:action>
  <iact:action type="add" startTime="159340">
    <iact:property name="dataType"/>
    <iact:actionData xml:id="d72">
      <inkml:trace xmlns:inkml="http://www.w3.org/2003/InkML" xml:id="stk72" contextRef="#ctx1" brushRef="#br1">17570 11858 881 0,'0'0'58'6,"0"0"-58"2,0 0 0 0,0 0 29 0,-114 3 10-2,105 25-5 3,2 19-20-3,4 22 36 5,3 10 22-7,0 0 1 4,0-6-25 0,11-13 4-1,6-8-36 0,4-14-8 1,1-15-8 1,3-13 0-3,4-10-47 2,8-30-55-1,6-32-73 1,0-23-118 1,-9-19-383-4</inkml:trace>
    </iact:actionData>
  </iact:action>
  <iact:action type="add" startTime="159584">
    <iact:property name="dataType"/>
    <iact:actionData xml:id="d73">
      <inkml:trace xmlns:inkml="http://www.w3.org/2003/InkML" xml:id="stk73" contextRef="#ctx1" brushRef="#br1">17746 11514 857 0,'0'0'219'3,"0"0"-215"-2,-43 98 37 5,40-37 65 3,3 12-60-2,15 7-27 1,18 7-15-3,5 2-8 4,0-2-4-1,0-3-34-3,-2-13-73 3,0-14-34 0,-6-21-97 0,-5-28-337-2</inkml:trace>
    </iact:actionData>
  </iact:action>
  <iact:action type="add" startTime="159771">
    <iact:property name="dataType"/>
    <iact:actionData xml:id="d74">
      <inkml:trace xmlns:inkml="http://www.w3.org/2003/InkML" xml:id="stk74" contextRef="#ctx1" brushRef="#br1">18109 11940 553 0,'0'0'281'3,"0"0"-253"5,0 0 34-1,0 0 58 0,0 0-46 0,0 0-19 1,-90 98-20 0,83-39 3-2,2-4 1 4,2-9-18-3,3-12-16 2,0-14-5-4,0-13-25 3,0-7-56 0,3-7-34 0,13-35 3-2,2-21-1 2,2-14-44 1,-5 2-92-2,-5 12 39 1,-2 23 210-2,-4 20 178 3,-4 16-2-2,0 4-24-1,0 0-50 2,3 23-16 1,1 17 13-2,4 13-5 0,5 3-32 2,2-3-33-3,3-8-3 4,4-9-23-6,0-9-3 4,2-10-14 0,-1-12-11 0,4-5-39-2,-3 0-35 2,3-25-47 1,-7-7-125-2,-3-5-291 1</inkml:trace>
    </iact:actionData>
  </iact:action>
  <iact:action type="add" startTime="160174">
    <iact:property name="dataType"/>
    <iact:actionData xml:id="d75">
      <inkml:trace xmlns:inkml="http://www.w3.org/2003/InkML" xml:id="stk75" contextRef="#ctx1" brushRef="#br1">18470 11710 954 0,'0'0'35'6,"0"0"-27"0,0 0 13 1,0 0 19 2,0 0-31-2,0 0-6 1,-29 45-1-2,22-16 21 3,-1 6 1-2,1-1 31-1,1-2-24 2,2-5-4 0,4-3-17 0,0-7-7-2,0-3-3 4,0-5-7-4,6-1 3 4,9-1-38-6,4 2 25 4,-5 4-1 0,3 0 9 0,-3 2-12-2,-6 3 8 2,0 1-25 1,-2 0-33-2,1-5-4 1,-2-2-43-1,-1-6-71 1,1-6-94-1</inkml:trace>
    </iact:actionData>
  </iact:action>
  <iact:action type="add" startTime="160622">
    <iact:property name="dataType"/>
    <iact:actionData xml:id="d76">
      <inkml:trace xmlns:inkml="http://www.w3.org/2003/InkML" xml:id="stk76" contextRef="#ctx1" brushRef="#br1">18808 11564 779 0,'0'0'84'8,"0"0"-21"-1,0 0 35 0,0 0-32 1,0 0-28 1,0 0-13-3,-67 97-5 0,52-64 20 2,4 5-2 0,1 0 3-2,-1-4-22 2,7-5-1 1,0-4-13-1,4-7-5-2,0-5-3 3,0-6-10-2,3-3 4 2,13 0-25-4,10-4 11 3,6 0-19 0,7 0-16 0,-4-1-33-2,-4-6 15 4,-2 7 20-2,-8 0 11 0,-1 0 23 0,-8 0 7-3,-1 16 8 2,-3 6 14 1,-6 8 20-2,-2 6 6 2,0 10 13 0,-2 1-7 0,-13-1-2-2,-6 2-10 4,2-6-27-3,-3-8-13 3,1-11-94-7,2-13-274 5</inkml:trace>
    </iact:actionData>
  </iact:action>
  <iact:action type="add" startTime="161236">
    <iact:property name="dataType"/>
    <iact:actionData xml:id="d77">
      <inkml:trace xmlns:inkml="http://www.w3.org/2003/InkML" xml:id="stk77" contextRef="#ctx1" brushRef="#br1">18368 12110 513 0,'0'0'49'8,"0"0"-42"1,0 0 81-2,0 0-24-1,0 0-49 2,0 0-10 0,21-40 2 0,-17 40-9-2,1 0 5 2,2 10 3 0,-1 0-6-1,1-2 0 0,1-3 0 2,0 0-8-2,3-2 7 3,2 2-18-5,1 2 14 2,3 4 5 1,-4 7 1 0,1 3 2-2,-2 1 16 2,1 2 8 1,0 1-7-3,-4-1 6 1,-4-1-16 2,-2 0 5-2,-3-2-7 1,0-3-16-2,0 2-48 3,-15-4-81-2,-4-4-177 1</inkml:trace>
    </iact:actionData>
  </iact:action>
  <iact:action type="add" startTime="162025">
    <iact:property name="dataType"/>
    <iact:actionData xml:id="d78">
      <inkml:trace xmlns:inkml="http://www.w3.org/2003/InkML" xml:id="stk78" contextRef="#ctx1" brushRef="#br1">14373 13549 734 0,'0'0'132'8,"0"0"-129"0,0 0 3-3,0 0 35 3,0 0 23 0,0 0-23 0,-9-5-17-2,12 2-2 3,5 3 0-2,2 0-6 3,9 0-16-6,5 0 16 3,11 0-14 1,13 0 3 0,13 0-1 0,20-13-3-2,15-12 2 5,17-7-2-5,14-1 1 0,12-3 3 2,6 0 3 0,-3 6-4 0,-3 1 0-2,-5 4-1 2,3 4-6 0,-6 0 3 0,2-4 0-2,8-9 0 5,5-6 4-6,16-4-10 6,14 0 13-8,2 0-7 5,8 2 3 0,-8 6-6 0,-9 4 4-1,-1 2-4 0,0 2 3 2,-2-2 0-2,0-1 10-1,4-5-9 2,8-3 10 0,-2-7-6 0,6-5-3-2,5-4 2 2,-5 1-6 0,4 3 2 1,-17 10 0-4,-22 10-2 5,-25 11 4-4,-28 8-5 5,-21 6 8-8,-20 3-1 5,-11 3 1 0,-15 0-10 0,-12 0 7-2,-6 0-6 2,-9 0 0 1,0 0 4-2,0 0-2-1,0 0 1 1,0 0-1 2,0 0-31-1,-16 9-37-2,-3 4-66 2,-3-7-267 0</inkml:trace>
    </iact:actionData>
  </iact:action>
  <iact:action type="add" startTime="163352">
    <iact:property name="dataType"/>
    <iact:actionData xml:id="d79">
      <inkml:trace xmlns:inkml="http://www.w3.org/2003/InkML" xml:id="stk79" contextRef="#ctx1" brushRef="#br1">12533 13078 883 0,'0'0'142'8,"0"0"-119"-2,0 0 5 2,0 0 59-1,0 0-33 1,0 0-25-2,0 8-29 2,2 18-9 1,9 13 9-1,1 7 4-2,4 5 0 4,-8-3-1-4,0-1-6 1,0-4 14 0,-2-1-8 1,1-4 0-1,-6-9-5 2,3-13 2-2,-1-6-3 0,5-10-20 2,4 0-27-2,8 0 2-1,12-8 2 2,11-17 30 0,16-4-20 1,15-2 28-4,14 5 8 4,10 5 7-2,12 2 15 2,9 3-16-4,5 2-5 6,6-5 1-6,1-6-4 3,6-3 7-2,0-7-10 2,-7 2 7 0,-8 1-4 0,-20 4-14 0,-20 7 12-2,-23 5 1 4,-21 9-1-4,-18 5 4 0,-13 2-22 2,-7 0 21-1,0 0-1 1,0 0-2-1,0 0-3 1,-12 0-23 0,-6 0-116 2,-3 0-196-6</inkml:trace>
    </iact:actionData>
  </iact:action>
  <iact:action type="add" startTime="163862">
    <iact:property name="dataType"/>
    <iact:actionData xml:id="d80">
      <inkml:trace xmlns:inkml="http://www.w3.org/2003/InkML" xml:id="stk80" contextRef="#ctx1" brushRef="#br1">14218 12905 1060 0,'0'0'103'9,"0"0"-103"-5,0 0 0 6,0 0 26-3,0 0-19 1,0 0-7-2,25 16-2 2,0-3-4-1,6 0 1 2,1 2-48-2,-3 3 36 0,-4 7 9 2,-4 7 8-2,-2 12-2-1,-4 5 6 1,-6 9 6 2,-8 2-4-1,-1 2 14-1,0 1-11 1,-4-1 4-1,-10-9-13 2,-5-7 0-4,2-12-9 5,1-12-36-4,3-11-54 2,1-11-136-2,1 0-361 1</inkml:trace>
    </iact:actionData>
  </iact:action>
  <iact:action type="add" startTime="165251">
    <iact:property name="dataType"/>
    <iact:actionData xml:id="d81">
      <inkml:trace xmlns:inkml="http://www.w3.org/2003/InkML" xml:id="stk81" contextRef="#ctx1" brushRef="#br1">18134 10238 356 0,'0'0'46'5,"0"0"-15"3,0 0 30 0,0 0 10 0,0 0-34-1,0 0-23 0,0-6-5 3,0 6 10-4,0 0 24 0,0 0-21 2,0 0 14 0,0 0-10 0,0 0 14-2,0 0-16 2,0 0 11 0,0 0-12 1,0 0 2-4,0 0-5 2,0 0-10 2,0 0-4-2,0 0-2 0,0 0-3 1,0 0 3 0,0 0-6 0,0 5 4-1,0 1-4 0,0 8 3 2,3 2-1-2,-3 2 13-1,0 8-8 2,0 9 13 0,0 6-4 0,0 12 15-1,0 0-16 2,0 2 6-2,-3-3-7 2,2-6-3-4,-2-8-6 6,2-9 1-6,1-12-8 4,0-11 3-3,0-4-1 0,0-2-52 1,0-3-51 2,0-26-170-1</inkml:trace>
    </iact:actionData>
  </iact:action>
  <iact:action type="add" startTime="165948">
    <iact:property name="dataType"/>
    <iact:actionData xml:id="d82">
      <inkml:trace xmlns:inkml="http://www.w3.org/2003/InkML" xml:id="stk82" contextRef="#ctx1" brushRef="#br1">18745 10080 541 0,'0'0'289'7,"0"0"-282"0,0 0-2 2,0 0 33-4,0 0 25 2,-105 113-42 1,101-76 4 1,0 6-8-3,4-7 7 1,0-2-23 2,0-11-1-1,0-7 0-1,8-11-18-1,5-5-36 4,1 0 13-4,5-13 23 1,2-18-5 0,-1-13-3 1,2-2-21 0,-4-3 27-2,-1 4-12 5,-3 2 20-5,-2 1 5 4,-3 7 7-6,0 10 7 4,-2 7-2 0,-3 9 19-1,1 4-9-1,-1 3 7 3,0 2-11-1,1-2 12-1,2 2-11 2,4 0 11-3,3 0-1 4,7 0-7-4,2 0-5 0,1 4-8 2,-2 4 3 0,-3 5-5 0,-2 1 7-2,2 8-5 3,-2 12 3-2,-5 2 4 2,-3 7-1-4,-5-2 0 3,-4-7-2 0,0-5-6 0,0-12-16-2,0-12-50 2,0-5-55-1,0-19 7 1,8-23-283 1</inkml:trace>
    </iact:actionData>
  </iact:action>
  <iact:action type="add" startTime="166428">
    <iact:property name="dataType"/>
    <iact:actionData xml:id="d83">
      <inkml:trace xmlns:inkml="http://www.w3.org/2003/InkML" xml:id="stk83" contextRef="#ctx1" brushRef="#br1">19168 9870 642 0,'0'0'246'2,"0"0"-213"-2,0 0 23 0,0 0-1 4,0 0-9 4,0 0-15-1,17 117-17-1,2-68 1 3,4 3-10-1,-1 0-5-1,-2 2-9 1,-3-5-32-2,-2-5-63 4,-5-15-39-4,-2-20-86 1,1-9-149 1</inkml:trace>
    </iact:actionData>
  </iact:action>
  <iact:action type="add" startTime="166631">
    <iact:property name="dataType"/>
    <iact:actionData xml:id="d84">
      <inkml:trace xmlns:inkml="http://www.w3.org/2003/InkML" xml:id="stk84" contextRef="#ctx1" brushRef="#br1">19492 9807 994 0,'0'0'95'9,"0"0"-79"-4,-83 142 42 3,67-101 17-2,6-6-46 0,6-11-27 3,1-10-4-2,3-10-2 1,0-4-17-1,0 0-39 2,0-7-15-3,0-22-27 4,0-12-37-6,4 5-34 4,15 3 56 0,1 14 104 0,-2 12 13-1,1 7 29 0,-1 0-17 2,4 10 56-2,-1 14-37 1,-3 4 15-2,-4 4 0 3,-5 0 3-2,0-4-18 0,-5-3-3 1,0-11-15 0,-1-7-13 0,-2-7-3-2,3 0-28 3,1-4-13-2,1-19-9 3,5-6-16-6,3-4 2 4,3-1 40 0,-1 0 25 0,2 1 4-1,-1-2 1 0,0 4 43 1,-4-1 30 0,1 7-27 0,-4 4 16-2,-3 8-9 3,-3 5-14-2,-3 8-3-2,-1 0 2 4,0 0-8-2,3 0-16 1,3 23-5-1,5 11 21 2,1 10 29-2,-1 6-30 3,-1-1-8-6,1 4 5 4,-3 0-19 0,5-3 12 0,-5-1-20-2,3-1 4 2,-3-6-6 0,-2-4-1 0,1-3-34 0,-2-3-37-2,-2 0-61 3,-3-9-90-2,0-9-164-1</inkml:trace>
    </iact:actionData>
  </iact:action>
  <iact:action type="add" startTime="169870">
    <iact:property name="dataType"/>
    <iact:actionData xml:id="d85">
      <inkml:trace xmlns:inkml="http://www.w3.org/2003/InkML" xml:id="stk85" contextRef="#ctx1" brushRef="#br1">10566 12899 417 0,'0'0'262'6,"0"0"-262"2,0 0 14 0,0 0-14 0,0 0 52-1,0 0 3 0,0 0-42 2,0-11-2-2,12 11-5-1,13 0 37 2,7 0-7 0,5 3-19 0,10 7-5-2,3 0-11 2,7-3 0 0,-4-1 2 1,3-4-6-4,-2-2-12 6,-2 0-4-4,-1 0-7 2,-5 0 9-5,-9 0-1 3,-6-2-3 1,-13-2 7 0,-10 4 9-1,-4 0 1-1,-4-2 8 4,0 2-1-4,0 0 11 1,-4-5 26 0,-18 1-23 2,-13-7-15-1,-6-2-1-2,-3 3 13 3,-2 0 6-2,-1 5-12 2,1 2 19-4,6 3-9 5,3 0 18-4,8 0-24 3,7 0 12-4,8 0-21 3,6 0 4 0,5 0-5-1,3 0-1 1,0 0-2-2,0 0-2 4,0 0 0-3,0 0-11-1,11 0 8 2,14 0 5 0,8 5 1 0,10 0 0-2,-2-3-4 2,4-2 1 0,-9 0-13 0,-7 0 6-2,-6 0-14 4,-10 0 16-5,-5 0-12 5,-7 0 10-6,-1 0 9 4,0 0 1 1,0 0 15-2,-8 0-6 1,-17 0 18-1,0 0-26 2,2 0 21-2,6 0-7-1,10 0 8 2,6 0-21-1,1 0-2 1,0 0-17-2,8 11-44 3,20 8-44-1,1 2-202 0</inkml:trace>
    </iact:actionData>
  </iact:action>
  <iact:action type="add" startTime="176084">
    <iact:property name="dataType"/>
    <iact:actionData xml:id="d86">
      <inkml:trace xmlns:inkml="http://www.w3.org/2003/InkML" xml:id="stk86" contextRef="#ctx1" brushRef="#br1">9563 14999 731 0,'0'0'193'10,"0"0"-186"-5,0 0-5 2,0 0-2 1,0 0 18-1,0 0 43 1,0 0-25-1,0 0-10 1,4 0-10 0,-4 0-3 0,0 0 0-2,0 0-2 4,0 0 2-4,0 0-10 4,2 0-2-6,-2 0 2 4,0 0-6 0,0 0 3 0,0 0-1-2,0 0-10 1,2 0-6 3,2 0-5-3,2 0-12-2,2 0 34 4,3 0 0-1,0-1 7 0,-5 1-6-2,2 0 3 2,1-3-4 0,-1 3-1 0,3 0 1-2,0 0 1 4,-1 0-1-4,1 0 5 3,1 0-13-4,-2 0 16 3,1 0-4 0,4 0-3 0,-7 0-1-2,2 0 2 3,3 0-2 1,2 0 2-4,0 0-2 0,-3 0 1 1,1 0 6 1,-3 0-10 0,1 0 7-2,1 0-8 2,3-2 1 0,3-9-4 0,2 0-3-2,-1 0 10 4,-2 1-2-4,-4 4 2 4,-2 4-1-6,9 2 1 4,-4 0 8 1,2 0 1-1,4 8 3-3,-5 4 6 4,-3 1-11-1,-3-6 5 0,1 1-7-2,-3-3 3 1,-1-1-8 0,3-2 6 2,6-2-2-2,8 0-4 1,8 0 0-1,5-3-1 2,4-7-14-4,2 0 14 6,0 3-3-6,-2 0 2 6,-6 7-1-8,-7 0 6 6,-4 0 1-1,-6 0-3-1,-6 0 3 0,-5 0 1 0,-4 0-3 2,-1 0-2-2,-2 0 3-1,6 0-2 2,3 0 3 0,5 0 1 0,9 0-4-1,5 0-2 1,8-9 3-1,6-2-2 2,4 3 0-4,0 1 0 5,-7 2-2-4,-6 3 4 4,-6-2-6-6,-4 2 6 4,-8 0-7 0,-1 2-1 0,-6 0 5-1,-1 0-5 0,-2 0 4 2,1 0 0-2,2 0 0-2,9 0-1 5,0 0 6-3,10 0-2 1,1 0 7-2,4 0-12 2,6 0 4 1,1-6-1-1,1-4-16-3,5-1 11 6,-2 0 0-6,0 4-2 6,-6 1 5-8,-2 0 5 6,-7 6-3-1,-2 0 2-1,-2 0 0 0,-1 0 1 0,-3 0 5 2,-2 2-6-2,-1 1 1-1,-3-2-2 2,5 1 2 0,-2-2-3 0,1 0 5-2,0 0-8 3,2 0 7-2,4 0-5 2,3 0 2-3,2 0 0 4,5 0-1-5,0 0 3 5,-4 0 12-5,-3 0-12 2,-4 0 9 2,-3 0-9-1,-6 0 0-2,5 0 0 0,-6 0-4 5,2 0 2-5,-1 2 0-1,1-2 1 4,-3 0 3-1,4 0 0 0,2 0 4-2,-2 0 4 3,0 0-9-3,-1 2 1 4,2 0-4-5,0-1-1 6,3-1 0-6,2 0 2 5,6 0-2-6,2 0 1 4,-1 0-7 1,6 0 7-1,0-3-5-2,0-4 5 2,-1 1 0 1,3-2 0-3,-9 4 0 0,1 1-3 3,-7 0 7-2,-6 3-7 2,-2-2 8-3,-7 2-8 1,-2 0 4 1,1 0-2 1,-2 0 1-5,2 0-3 7,5-1 3-5,1-3-4 3,2 3 2-4,2-3 4 4,2 2-2-2,3 2 2 1,2 0-4-1,-1 0 1 1,2 0 0 0,-4 0 0-1,-2 0 1-1,-2 0-2 2,-5 0 4 0,-3 0-8 0,2 0 14-2,-2 0-11 2,2 0 5-1,6 0-3 2,0 0 1-3,3 0 0 4,1 0-1-4,5 3 2 3,-4 1-6-4,2 1 12 3,-1 2-8 0,-2-2 6 0,-3-4-9 0,4-1 8-2,-4 3-2 4,3-3-2-4,1 0 0 0,0 0 0 2,3 0 0 0,1 0 1 0,1 0 3-2,3 0-6 3,-4 0 4-2,2 0-2 2,-3 4 1-4,-2-3 2 5,-3 1-3-4,-2 1 1 3,-2-2-4-4,0-1 9 3,-5 0-4 0,1 0 1 0,1 0-4-1,3 0 1 0,-1 0-1 2,2 0 0-2,-3 0 1-2,-3 0 0 4,5 0 3-1,1 0-4-1,0 0 9 0,-1 0-7 1,-2 0 4-1,-1 0-9 2,-4 0 4-3,2 0 0 5,3 0 0-7,-3-1 1 6,4-2-3-5,-2 1 4 3,1 1 2-1,1-1 0 2,0 2-8-2,2 0 0 0,-8 0 4 3,2 0 0-5,-2 0-3 2,-2 0 3 1,-2 0 0-1,-1 0-4 2,5 0 17-3,-1-6-13 2,3 1 3 0,3-2-6 0,1 4 5-2,0 1-4 3,-1 1 2-2,1-3 0 2,-2 4-7-4,-1 0 15 3,-4 0-6 0,1 0-2 0,-2 0 0-1,-3 0 1-1,0 0-3 4,4 0 0-4,3-2 2 1,-1-2 0 1,5 0 0 0,-1 1 3 0,-2 3 1-2,0-3-7 3,-1 3 8-2,-2 0-10 2,0 0 7-4,-1 0-2 5,-1 0 0-5,-3 0 0 4,-3 0-3-2,2 0 9 0,1 0-5 1,0 0 4 0,1 0-1-1,1 0-3 0,-1 0 3 2,0 0-2-2,3 0-2-2,1 0 4 4,-1 0 2-2,-1 0-5 1,-3 0 8-1,0 0-13 1,-1 3 7-1,-3-3-3 2,0 0 0-4,1 0 3 5,-1 0-6-4,0 0 5 2,0 0-4-2,0 0-1 2,0 0-4 0,0 0 2 1,0 0-14-2,0 0-53 0,0 0-39 2,-4 0-94-3,-15-6-469 1</inkml:trace>
    </iact:actionData>
  </iact:action>
  <iact:action type="add" startTime="179856">
    <iact:property name="dataType"/>
    <iact:actionData xml:id="d87">
      <inkml:trace xmlns:inkml="http://www.w3.org/2003/InkML" xml:id="stk87" contextRef="#ctx1" brushRef="#br1">3323 14893 608 0,'0'0'196'8,"0"0"-191"0,0 0 6 0,0 0 24-2,0 0 9 2,0 0-14 0,0 0 4 1,16 4-18-4,-8-4-2 2,4 1-9 2,5 6 2-1,8 2 6-3,1 1-9 4,-1-1 1-1,-4-3-1 0,0-1-7 0,2 0 7-3,-2-5-8 5,11 0 4-3,-3 0 0-1,7 0 0 2,1 0 2 0,0 0-5 1,3 0 0-3,5 0 1 3,3 0-4-2,9 0 4 3,-1 0 1-6,-2 0 0 6,-2-3 2-4,-11 1-2 4,0-1 1-7,0-2 0 5,-1-2-4 0,1-2 1 0,3-5 2 0,3 0-8-2,3-2 4 4,0 5 2-4,1 3 2 0,2 5 1 2,-1 3 0 0,-6 0-2 0,0 0 7-2,-8 0-5 3,-5 0 2-2,1 0-4 2,-11 0 0-4,2 0 0 3,-4 0-6 0,-2 0-17 0,6-6 19-2,-1-4 6 2,5 3 0 0,4 0 2 0,7 1-2 0,0 4 3-2,1 2-1 4,2 0-2-4,-5 0 0 0,6 0 0 2,-7 0 5 0,-5 0-10 0,0 0 10-2,-2 0-7 3,2-8 2-2,4-3-7 2,8 0 7-4,2-3-1 3,2 6 0 0,1 0 1 0,3 2-2-2,-3 6 8 2,-1 0-6 0,-6 0 3 0,-5 0 2 0,-7 0-5-2,-5 0 3 5,-7 0-3-6,-7 0 0 0,6 0-4 4,-5 0 10-1,-1 3-13 0,2 0 14-3,-1-2-7 5,1 1 2-3,2 3-2 2,3 0 2-4,1-2-2 3,2 2 0 0,3-2 4 0,-1 1 9-2,-1-4-12 2,-2 2 4 0,-1-2-1 0,-1 0-7 0,-2 0 6-2,0 0-5 3,-4 0 2-2,-1 0-2-2,-3 1 1 4,-2-1 1-1,-2 3-3 0,-1-1 8-2,-2-2-5 3,-1 0 0-3,4 0-14 4,3 0-28-5,4 0-59 3,-1 0-91 0,5 0-234 0</inkml:trace>
    </iact:actionData>
  </iact:action>
  <iact:action type="add" startTime="182130">
    <iact:property name="dataType"/>
    <iact:actionData xml:id="d88">
      <inkml:trace xmlns:inkml="http://www.w3.org/2003/InkML" xml:id="stk88" contextRef="#ctx1" brushRef="#br1">10375 17515 352 0,'0'0'445'7,"0"0"-397"1,0 0-48-2,0 0-2 4,0 0 2-6,0 0 23 5,0 0 26-2,1 0-15 1,2 0-10-1,-3 0-13 1,1 0 9 0,2 0-7-3,1 0 9 5,4 0-14-3,8 0 4 1,0 5-4 0,6 1 7-3,2 4-8 3,-3-2-5 0,2-4 3 0,2 1-2-2,-1-5-3 4,3 0 0-2,6 0-1 0,1-8-8-2,3-9 5 2,-1-2-2 0,-4 1-5 1,0 6 10-3,-6 2 1 0,-4 7-2 2,-5 3-1 0,-1 0 3 0,-3 0 0-2,2 0 2 2,-3 3-2 0,2 5 11-3,3 2-5 4,-2-1-2-1,4-1 1 0,2-2-1-2,2 2 0 3,7 0 0-2,3 2 1 3,4 0 1-6,6 0 0 4,-3 0-6 0,-1-1 0 0,1-2-1-2,-4-3 0 2,0-1-1 0,-4-3-1 0,-6 0-2 0,1 0 4-2,1-8 0 3,-2-6-1-2,2 1 1-1,1 4 1 2,2 1-1 0,-2 4 1 0,2 3 1-2,0 1 10 4,3 0-3-4,-3 0 10 0,1 5-18 2,-3 6 6 0,-2 2-3 0,1-1-2 0,0-1 12 0,-2 0-13-2,-3-1 9 2,5-5-9 0,1 3 7 0,3-2-2-2,2 2-5 3,7-1-9-4,-1 0-1 3,1-2-4 0,3-2 2 0,3-3 8 0,2 0-2-2,1 0 4 3,-2-3-3-2,2-7 2 3,1 1 6-6,-3-1 1 4,-1 3 4 0,-2 2 20 0,-5 0-28-2,-4 3 5 2,-3 2-10 1,0-1 10-2,3 1-7 1,0-5 7-2,4 3-7 2,2-1 4-2,0 0 11 2,-4 0-10 0,-5 3-3 0,-1 0 7 0,0 0-5-2,1 0 1 4,4 0 3-4,10 0-6 0,7 0 1 2,10-4-2 0,9-5-9 0,-2-3 7 0,2 5 3-1,-10-1-6 0,-9 2-2 2,-9 3 8-4,-12 3 0 5,-7-1 5-4,-8-2-10 2,-6 3 5 0,4 0-2-2,0-1 2 2,5-5-1 0,7 0 0 0,9-2 2-2,6-2-4 3,-2 2 4-2,4-2-2 3,-4 5 0-6,-4 5 0 4,-6 0-10 0,-9 0 3 0,-4 0 7-2,-8 0-1 1,-2 0-1 3,-1 0 6-4,-3 0-1 2,2 0-1-1,0 0 3 0,7 0-3 1,4 0 8-1,3 0-7 1,8 2 0 0,1 0-2-1,3-1 2 0,0 3-4 3,-1-1 7-4,-6 2-9 4,-4-2 8-6,-2 0-6 4,-2-3 2 0,-5 2 0 0,-2-2-1-1,-2 1 4 0,3-1-9 2,1 0 12-3,1 0-8 2,4 0 4-1,0 0-4 1,5 0 4 0,-4 0-4-2,-2 0 2 2,4 0-2 0,-5 0-1 0,1 0 5-2,1 0-6 3,0 0 8-2,3-1-8 3,4-4 7-6,-1 2-6 4,2-2 2 0,0 2-1 0,0 2 2-2,0-2-4 2,-3 3 3 1,-4 0 1-4,-6 0-5 3,2 0 7 0,-5 0-4 0,-5 0-2 0,0 0 4-2,0 0 0 2,2 0 2-1,0 0-4 1,3 0 6-1,3 0-5 2,1 0 5-2,-1 0 4 2,3 4-8-4,-5-1 2 3,5 0-1 0,-4-1-1 0,-1-1 0-1,1 4 0-1,-5-3-6 4,0-1 12-6,-1-1-7 5,-1 2 7-1,-4-2-12-1,1 0 13 1,-1 2-9-1,0-2 2 0,0 0-4 2,0 0 3-1,0 0 2-2,0 0-7 3,0 0-3-2,0 0-24-2,0 0-52 4,0 0-93-1,-14 0-357 0</inkml:trace>
    </iact:actionData>
  </iact:action>
  <iact:action type="add" startTime="184658">
    <iact:property name="dataType"/>
    <iact:actionData xml:id="d89">
      <inkml:trace xmlns:inkml="http://www.w3.org/2003/InkML" xml:id="stk89" contextRef="#ctx1" brushRef="#br1">17436 17291 1040 0,'0'0'88'6,"0"0"-84"1,0 0 1 2,0 0 33-4,0 0 41 5,0 0-34-3,0 0-7 1,-32-28-27-3,32 61-6 4,3 8 12-2,9 10 13 2,5-4-25-3,-1-8-4 1,0-11-1 3,0-12 2-5,-2-6-6 3,4-10-21 0,-1 0 13 0,3-8-16 0,5-25 12-2,0-14 3 2,-1-3-18 0,-5 1 12 0,-5 11 9-1,-2 11 6 3,-3 13 8-5,-5 6-8 4,1 8-4-3,3 0-6 1,10 19-29 2,10 22 31-4,5 16 12 4,2 11 9-2,-5 3 4 2,-6 1-10-4,-8-3 17 3,-7-5-18 1,-7-5 7-2,-2-9-6 1,0-7 9-2,-12-9-9 2,-10-9-3 1,0-11 1-2,-3-9-1-1,-10-5 16 5,-2-1-12-6,-5-19 12 4,7 0-11-3,5 2 4 1,13 7-6 1,8 3 14 0,8 0-11-1,1 1-6 0,0-3 8 2,0-8-7-4,10 0 4 3,16-6-3 0,8-1-4 0,9 1 2-2,3 4-24 2,2 7-28 0,2 8-40 1,3 5-65-1,-5 0-107-3,-4 0-278 5</inkml:trace>
    </iact:actionData>
  </iact:action>
  <iact:action type="add" startTime="185236">
    <iact:property name="dataType"/>
    <iact:actionData xml:id="d90">
      <inkml:trace xmlns:inkml="http://www.w3.org/2003/InkML" xml:id="stk90" contextRef="#ctx1" brushRef="#br1">18202 17630 872 0,'0'0'170'2,"0"0"-165"-2,0 0 49 5,0 0 49 1,0 0-32 0,0 0-60 3,10-2-11-2,1 25 4 1,2 10 20-1,5 9 16 3,-1 6-23-5,-3-4 7 3,1 1-16-1,0-4-5 0,-2-8-3 1,-5-5-1 0,0-12-26 0,-4-6-49-2,1-10-63 4,-1 0-68-6,-4-29-229 4</inkml:trace>
    </iact:actionData>
  </iact:action>
  <iact:action type="add" startTime="186704">
    <iact:property name="dataType"/>
    <iact:actionData xml:id="d91">
      <inkml:trace xmlns:inkml="http://www.w3.org/2003/InkML" xml:id="stk91" contextRef="#ctx1" brushRef="#br1">18422 17355 646 0,'0'0'142'9,"0"0"-127"-2,0 0 25-2,0 0 22 4,0 0 3-1,0 0-31 0,1 0-12-2,2 0-15 2,5 0 6 0,3 0 14-1,6 0 6 0,4 3 4 1,3-1-20 0,10-2-1-1,2 0-16-1,8 0 2 3,4 0-2-1,1 0-29 1,0-8-51-1,0-1-70-2,-9-4-75 5,-11-1-312-7</inkml:trace>
    </iact:actionData>
  </iact:action>
  <iact:action type="add" startTime="187014">
    <iact:property name="dataType"/>
    <iact:actionData xml:id="d92">
      <inkml:trace xmlns:inkml="http://www.w3.org/2003/InkML" xml:id="stk92" contextRef="#ctx1" brushRef="#br1">18593 17624 689 0,'0'0'216'4,"0"0"-211"4,0 0 9 0,0 0-14 0,0 0 32-2,0 0-9 2,74-17-13 0,-27 10-8 0,2-1-2 1,12 2-71-4,4-3-93 2,3-9-279 2</inkml:trace>
    </iact:actionData>
  </iact:action>
  <iact:action type="add" startTime="187328">
    <iact:property name="dataType"/>
    <iact:actionData xml:id="d93">
      <inkml:trace xmlns:inkml="http://www.w3.org/2003/InkML" xml:id="stk93" contextRef="#ctx1" brushRef="#br1">19452 17175 845 0,'0'0'24'5,"0"0"-22"4,0 0 10-3,0 0 71 2,0 0-23 1,0 0-27-2,-15-10-5 2,15 9 12-4,0 1 6 2,0 0-22 2,0-2 6-1,4 0-22-2,13-3 7 2,13-6-5 0,9 1 4-1,9-4-9 1,7 0-5-1,2-1-7 4,-3-1-37-6,-1-3-111 4,-9-1-20-2,-8 2-107 1,-15 1-300 0</inkml:trace>
    </iact:actionData>
  </iact:action>
  <iact:action type="add" startTime="187629">
    <iact:property name="dataType"/>
    <iact:actionData xml:id="d94">
      <inkml:trace xmlns:inkml="http://www.w3.org/2003/InkML" xml:id="stk94" contextRef="#ctx1" brushRef="#br1">19405 17204 861 0,'0'0'46'6,"0"0"-37"0,0 0 13 2,0 0 30-1,0 0-16 1,0 0-29-1,28 0 16 3,5-3-12-5,3 3 15 2,0 0-23 2,0 0 12-2,-3 5-14-1,-1 15-2 2,-3 0-11 0,-4 4 7 0,-2 4-10 0,-4-1 12-2,-5 3 3 4,-5-4-7-5,-5-3 7 2,-1 1 1 3,-3-2 0-1,0 2-1-3,-5 1 0 1,-10 2 0 2,-3-2 4-2,3-4 6 2,0-1 3-3,2-3 8 3,4-4-5-2,2-2 21-1,3-3-11-1,-1-6 3 4,5-2-16-2,0 0-11 1,0 0 4 0,0 0-6-1,0 0-6 2,13 0 6-4,12 0 18 3,15 0-10 0,11 0 8 0,10-11-5 0,5-3-6-2,6-2-5 3,-1-4-32-2,-2 2-39 3,-10 0-55-6,-17 2-74 4,-21 1-258 0</inkml:trace>
    </iact:actionData>
  </iact:action>
  <iact:action type="add" startTime="188902">
    <iact:property name="dataType"/>
    <iact:actionData xml:id="d95">
      <inkml:trace xmlns:inkml="http://www.w3.org/2003/InkML" xml:id="stk95" contextRef="#ctx1" brushRef="#br1">20312 16877 559 0,'0'0'419'8,"0"0"-387"-2,0 0-12 2,0 0 40 0,0 0 37-2,0 0-47 3,-11-5-31-2,15 35-3 1,11 16 22-2,2 4 4 1,-2 4-24 2,2-8 3-1,-5-7-21 0,1-11 5-2,-5-13-5 3,-1-7-14-2,-3-6-19 2,0-2-17-4,2 0-1 2,6-12 1 2,3-16-11-3,1-4-24 2,0 5 49 0,-6 13 26 0,-3 9 10-3,-6 5 31 5,2 0 0-3,5 10 10 1,5 17 8-2,7 6 26 1,5 0-38 2,10-7-15 0,2-9-22-2,8-14 0-1,3-3-31 3,-2-20 13-2,-6-25-17 3,-11-8 11-5,-13-4 12 2,-13 1 12 1,-3 2 4-2,-3 10-4 2,-17 8 15 1,0 9-3-2,8 13-2 1,2 7-10 1,2 7-16-5,-1 0-61 5,1 30-56-3,4 21-89 2,1 17-276 0</inkml:trace>
    </iact:actionData>
  </iact:action>
  <iact:action type="add" startTime="189428">
    <iact:property name="dataType"/>
    <iact:actionData xml:id="d96">
      <inkml:trace xmlns:inkml="http://www.w3.org/2003/InkML" xml:id="stk96" contextRef="#ctx1" brushRef="#br1">21096 17481 836 0,'0'0'188'5,"0"0"-188"4,0 0 0-1,0 0 21-2,0 0 6 3,121 65 4-2,-88-32 1-1,-1 6-20 1,-6 7 35 1,-4 1 6 0,-10 2-5-1,-6-2-15 1,-3-2 4 0,-3-3-21 1,0-10-4-3,0-6-12 3,-13-10-4-3,-5-9-15 2,-11-7-47-2,-8-15-67 1,-14-37-64 2,-5-20-250-1</inkml:trace>
    </iact:actionData>
  </iact:action>
  <iact:action type="add" startTime="189680">
    <iact:property name="dataType"/>
    <iact:actionData xml:id="d97">
      <inkml:trace xmlns:inkml="http://www.w3.org/2003/InkML" xml:id="stk97" contextRef="#ctx1" brushRef="#br1">21040 17319 364 0,'0'0'646'4,"0"0"-597"2,0 0-40 2,0 0 63-2,0 0-13 2,0 0-59-1,44-5-55-1,-17 0-60 2,-6-6-117 1</inkml:trace>
    </iact:actionData>
  </iact:action>
  <iact:action type="add" startTime="190544">
    <iact:property name="dataType"/>
    <iact:actionData xml:id="d98">
      <inkml:trace xmlns:inkml="http://www.w3.org/2003/InkML" xml:id="stk98" contextRef="#ctx1" brushRef="#br1">21340 16521 10 0,'0'0'901'9,"0"0"-860"-4,0 0-36 3,0 0 59 0,0 0 2 1,0 0-40-4,19 83-20 3,7-16 37 0,6 10 5 0,7 3-20-1,-5-6-1-1,1-4-15 3,-6-6 1-2,-4-15-10 1,-4-8-4-2,-6-11 1 5,-6-14-1-5,-4-8-20 4,-3-8-20-6,-2 0 2 3,0 0-9 2,0-20 36-4,0-14-27 4,-7-10 3-1,-9-2 12 0,-5-3-17-1,2 5 24 1,1 6 14-2,-2 10 3 5,4 4 1-5,-1 12 19 0,2 4 1 2,1 3 4 0,-4 2-10 0,4 3 12-2,-2 0-9 3,-4 0 4-2,1 18-6-1,1 10 3 2,-1 8 5 0,9 8-7 0,0 8 17 0,10 2-12-2,0 0 25 2,0-8-20 1,16-2-2-2,4-10-15 0,5-7-9 0,3-11-1 1,1-10-19-2,3-6 11 2,4 0-48 0,5-28-44 0,2-4-106-1,-4-1-290 0</inkml:trace>
    </iact:actionData>
  </iact:action>
  <iact:action type="add" startTime="191059">
    <iact:property name="dataType"/>
    <iact:actionData xml:id="d99">
      <inkml:trace xmlns:inkml="http://www.w3.org/2003/InkML" xml:id="stk99" contextRef="#ctx1" brushRef="#br1">21969 17120 800 0,'0'0'264'2,"0"0"-262"-1,0 0 3-1,0 0 75 8,0 0-23-3,109 97-45 3,-76-57 7 1,-1 8-17-2,-7 2 17 0,-6-1-2 2,-10 3 19-2,-7-4 1-2,-2-1-20 4,0-12-9-2,-15-4-8 1,-10-10 0 1,-7-13-28-3,-8-8-32 1,-9-13-104 3,-12-39-3-4,-4-24-270 5</inkml:trace>
    </iact:actionData>
  </iact:action>
  <iact:action type="add" startTime="191288">
    <iact:property name="dataType"/>
    <iact:actionData xml:id="d100">
      <inkml:trace xmlns:inkml="http://www.w3.org/2003/InkML" xml:id="stk100" contextRef="#ctx1" brushRef="#br1">21847 16905 857 0,'0'0'164'2,"0"0"-146"2,0 0 27 4,0 0 31 0,0 0-65-2,0 0-11 1,100 0-55 3,-63 0-55-6,-4 0-141 5,-5 3-428-2</inkml:trace>
    </iact:actionData>
  </iact:action>
  <iact:action type="add" startTime="191535">
    <iact:property name="dataType"/>
    <iact:actionData xml:id="d101">
      <inkml:trace xmlns:inkml="http://www.w3.org/2003/InkML" xml:id="stk101" contextRef="#ctx1" brushRef="#br1">22245 16778 968 0,'0'0'228'8,"0"0"-219"0,0 0-8-3,0 0 44 5,0 0-14-5,0 0-6 2,39 145-2 2,-17-83-2-2,0 7 0 1,-1-2 6 1,-4-5-18-3,-2-10 9 1,-1-9-17 4,-2-12 3-8,-1-10-4 5,-5-10-5 0,-2-7-6 0,-1-4-25-1,-2 0-4 0,-1 0-56 1,0-13-49 0,0-5-127 0</inkml:trace>
    </iact:actionData>
  </iact:action>
  <iact:action type="add" startTime="192340">
    <iact:property name="dataType"/>
    <iact:actionData xml:id="d102">
      <inkml:trace xmlns:inkml="http://www.w3.org/2003/InkML" xml:id="stk102" contextRef="#ctx1" brushRef="#br1">24029 17109 846 0,'0'0'159'6,"0"0"-148"2,0 0-1 0,0 0 69-3,0 0 4 4,0 0-54-1,0 0-13 0,-19 74 29 0,30-17 10-2,1-6-40 3,1-7-7-2,-1-11-8-2,4-13-3 4,-3-10-6-1,4-9-31 0,5-1 21-2,7-15-5 2,4-24 15 0,-1-8-23 1,-4-5-15-5,-6 7 8 7,-7 13 6-5,-2 13 22 2,-6 10 5-1,-2 9 4 0,2 0-7 2,3 23 9-1,10 24 1 0,7 23 26-3,3 14-13 6,1 11 9-6,-2 1-15 1,-6-6 9 2,-9-5 5 1,-6-9-17-1,-8-11 18-3,0-8-15 4,0-7 17-1,-18-10-7 1,-4-14-14-3,-4-11-4 0,-9-12-2 3,-3-3-6-2,-10-28 7 2,-1-14-1-3,2-6-3 1,9 4 5 1,11 9 11 1,13 5 15-4,10 1-10 5,4 1-16-3,0 0-2-2,18-2-4 4,16-1-21-2,12 8-83 2,9 8-89-2,-1 9-218 1</inkml:trace>
    </iact:actionData>
  </iact:action>
  <iact:action type="add" startTime="192857">
    <iact:property name="dataType"/>
    <iact:actionData xml:id="d103">
      <inkml:trace xmlns:inkml="http://www.w3.org/2003/InkML" xml:id="stk103" contextRef="#ctx1" brushRef="#br1">24743 17621 1076 0,'0'0'59'2,"0"0"-54"-2,0 0 32 7,0 0 1-1,0 0-23-1,0 0-15 4,113 63 0-1,-95-29-21-1,-9-3 11 0,-9-1 2 1,0-2 7-1,-2-9 1 3,-14-3 30-6,-7-9-16 4,11-5 19 0,2-2-12 0,8 0 1-2,2 0-4 2,0 0-16 0,0 0-4 0,11-4-7 0,16-7 7-1,12-2-21 2,12-3-28-3,14-3-75 0,4-3-146 3</inkml:trace>
    </iact:actionData>
  </iact:action>
  <iact:action type="add" startTime="193404">
    <iact:property name="dataType"/>
    <iact:actionData xml:id="d104">
      <inkml:trace xmlns:inkml="http://www.w3.org/2003/InkML" xml:id="stk104" contextRef="#ctx1" brushRef="#br1">25096 17303 60 0,'0'0'1173'7,"0"0"-1099"0,0 0-65 1,0 0 31 0,0 0-2 0,0 0-32-1,70-9-4 0,-2-1-2 1,6 1-2 0,3-1-55-2,-7-1-29 2,-5-4-87 0,-17 2-107 0,-13 1-465-2</inkml:trace>
    </iact:actionData>
  </iact:action>
  <iact:action type="add" startTime="193625">
    <iact:property name="dataType"/>
    <iact:actionData xml:id="d105">
      <inkml:trace xmlns:inkml="http://www.w3.org/2003/InkML" xml:id="stk105" contextRef="#ctx1" brushRef="#br1">25173 17491 1053 0,'0'0'199'3,"0"0"-199"5,0 0 0-1,0 0 5 1,0 0-5-2,171 0-16 4,-77-28-149-4,-9-5-266 5</inkml:trace>
    </iact:actionData>
  </iact:action>
  <iact:action type="add" startTime="194086">
    <iact:property name="dataType"/>
    <iact:actionData xml:id="d106">
      <inkml:trace xmlns:inkml="http://www.w3.org/2003/InkML" xml:id="stk106" contextRef="#ctx1" brushRef="#br1">25747 17022 781 0,'0'0'91'8,"0"0"-74"-1,0 0 62-1,0 0-6 4,0 0-18-3,0 0-29 2,11-2-2-5,3-2 3 4,9-7 21 0,10-7-18 1,14-4-10-3,10-8 1 2,10-5-14 0,6 6-7 0,2 1 0-1,-5 7-3 0,-9 6-34 3,-9 2-62-4,-14 8-57 0,-17 0-99 2</inkml:trace>
    </iact:actionData>
  </iact:action>
  <iact:action type="add" startTime="194378">
    <iact:property name="dataType"/>
    <iact:actionData xml:id="d107">
      <inkml:trace xmlns:inkml="http://www.w3.org/2003/InkML" xml:id="stk107" contextRef="#ctx1" brushRef="#br1">25669 17022 974 0,'0'0'56'8,"0"0"-56"-1,0 0 0 1,0 0 5-2,0 0 20 4,171 19-5-4,-108-6-20 4,-9 5 0-6,-17 3-7 4,-10 4-4 0,-15 1-3 0,-11 2 11-1,-1 4-2 0,0-1 10 2,-16-1 5-2,-8 3 1 1,-2-6 8-2,0 0-7 2,5-3 6 0,5-4 1-2,4-7 7 2,7-2-3 1,5-3-19-1,0-3 17-3,0 0-9 6,8-3 15-6,25-2-12 6,20 0 10-7,19-10-13 4,15-19-12 0,10-4-17 0,-2 0-48-2,-8 3-63 2,-11 8-83 1,-23 4-209-2</inkml:trace>
    </iact:actionData>
  </iact:action>
  <iact:action type="add" startTime="194926">
    <iact:property name="dataType"/>
    <iact:actionData xml:id="d108">
      <inkml:trace xmlns:inkml="http://www.w3.org/2003/InkML" xml:id="stk108" contextRef="#ctx1" brushRef="#br1">26481 17788 881 0,'0'0'94'9,"0"0"-67"-2,0 0 31-1,0 0 16 2,89 127-57-1,-69-91-13 2,-3 4 2-3,-6 4-4 1,-7 6 17 1,-4 3-1 0,0 1 15-1,-3-4-8 2,-15-8 2-3,-6-3-19 5,-8-16-8-8,-7-10-9 5,-4-13-80 0,-8-8-87 0,1-38-164 0</inkml:trace>
    </iact:actionData>
  </iact:action>
  <iact:action type="add" startTime="195170">
    <iact:property name="dataType"/>
    <iact:actionData xml:id="d109">
      <inkml:trace xmlns:inkml="http://www.w3.org/2003/InkML" xml:id="stk109" contextRef="#ctx1" brushRef="#br1">26257 17701 409 0,'0'0'728'3,"0"0"-676"7,0 0-42-6,0 0-6 4,0 0-4 0,0 0-74 0,93-27-91-1,-64 5-239 0</inkml:trace>
    </iact:actionData>
  </iact:action>
  <iact:action type="add" startTime="196457">
    <iact:property name="dataType"/>
    <iact:actionData xml:id="d110">
      <inkml:trace xmlns:inkml="http://www.w3.org/2003/InkML" xml:id="stk110" contextRef="#ctx1" brushRef="#br1">26525 16737 1067 0,'0'0'121'7,"0"0"-94"1,0 0 35-2,0 0 11 2,0 0-48 0,0 0-24 1,46 141 23-4,-20-65-10 5,-1-2 5-5,-5-14-17 5,-4-7 0-5,-6-17 1 2,-2-12-6 2,-1-12-7-1,-6-11-9-1,-1-1-13-1,5-1-33 5,-1-29 10-5,3-19-46 0,1-13 13 1,-1 5 40 2,-3 14 43-1,-3 20 5-2,-1 18 32 2,3 5 9 0,1 2-8 0,6 23 20-2,7 7 19 5,9 6 1-6,3-4-51 4,8-10-19-4,6-12-3 3,-1-12-18 1,2-10-2-2,-7-27 0 1,-8-11 5-2,-14-3-4 4,-10 4 14-4,-5 10-2 0,0 9-39 2,-13 16-78 0,-2 12-57 0,2 7-396-2</inkml:trace>
    </iact:actionData>
  </iact:action>
  <iact:action type="add" startTime="196878">
    <iact:property name="dataType"/>
    <iact:actionData xml:id="d111">
      <inkml:trace xmlns:inkml="http://www.w3.org/2003/InkML" xml:id="stk111" contextRef="#ctx1" brushRef="#br1">27268 17433 1018 0,'0'0'151'7,"0"0"-130"-1,0 0 47 0,19 120 22 2,-13-73-52 0,-3 7-16 0,-3 3-18-2,0-4 8 2,0-7-12 0,-16-17 0 1,-2-9 0-4,-4-13-21 5,-8-7-39-4,-10-21-138 2,-9-28-85-2,-6-22-437 2</inkml:trace>
    </iact:actionData>
  </iact:action>
  <iact:action type="add" startTime="197077">
    <iact:property name="dataType"/>
    <iact:actionData xml:id="d112">
      <inkml:trace xmlns:inkml="http://www.w3.org/2003/InkML" xml:id="stk112" contextRef="#ctx1" brushRef="#br1">27080 17263 949 0,'0'0'237'2,"0"0"-207"-2,0 0 37 8,0 0 18-1,0 0-72 1,0 0-13-3,79-52-96 5,-43 19-199-4</inkml:trace>
    </iact:actionData>
  </iact:action>
  <iact:action type="add" startTime="197824">
    <iact:property name="dataType"/>
    <iact:actionData xml:id="d113">
      <inkml:trace xmlns:inkml="http://www.w3.org/2003/InkML" xml:id="stk113" contextRef="#ctx1" brushRef="#br1">27511 16236 1027 0,'0'0'206'2,"0"0"-187"-2,0 0-13 1,0 0 41 8,0 0 6-1,0 0-52 1,46 77 5-4,-14 5 2 3,7 14 26 0,-1 4-18 0,2 1 12-2,-6-13-15 2,-4-9 8 0,-4-12-16 0,-4-14-4-1,-5-9-1 0,-3-15 2 2,-6-10-4-2,-1-13-14-1,-6-6 10 2,-1 0-19 0,0 0 12 0,0-2-15-2,0-24-8 2,0-15-22 0,-13-8 8 1,-7-3-7-4,2 1 9 3,-1 3 40-1,-2 9 5 1,5 5-2-1,-2 5 10 1,1 9 1 2,-4 5 7-2,2 1 5 0,-2 7 2-4,0 3-3 6,2 4 10-4,1 0-8 0,-1 14 15 2,-2 14-18 0,2 6 9 0,2 10-13-2,5 5 15 3,6 5-6-2,6 0-1 3,0-1-5-6,8-6-8 5,13-6 6-2,7-10-6 1,-2-8-14-1,6-10-7 0,1-10-12 1,10-3-57 0,3-11-96 0,-1-13-210-2</inkml:trace>
    </iact:actionData>
  </iact:action>
  <iact:action type="add" startTime="198342">
    <iact:property name="dataType"/>
    <iact:actionData xml:id="d114">
      <inkml:trace xmlns:inkml="http://www.w3.org/2003/InkML" xml:id="stk114" contextRef="#ctx1" brushRef="#br1">28210 17039 1097 0,'0'0'232'2,"0"0"-224"-1,0 0 3 2,0 0 64 3,0 0-35 2,84 117-30 0,-59-72-9-2,-8 8 0 3,-9 2 7-2,-5 4-5-1,-3-2 17 1,0-1-15 1,-20-9-5 0,-5-9-2-2,-6-10-17 3,-3-15-42-2,-6-13-78 2,-4-28-197-4,0-42-470 6</inkml:trace>
    </iact:actionData>
  </iact:action>
  <iact:action type="add" startTime="198555">
    <iact:property name="dataType"/>
    <iact:actionData xml:id="d115">
      <inkml:trace xmlns:inkml="http://www.w3.org/2003/InkML" xml:id="stk115" contextRef="#ctx1" brushRef="#br1">28047 16673 958 0,'0'0'182'2,"0"0"-155"-2,0 0 30 6,0 0 13 2,0 0-66-2,0 0-4 3,145-13-51-2,-84 13-125 2,-1 0-102-4,-3 0-200 4</inkml:trace>
    </iact:actionData>
  </iact:action>
  <iact:action type="add" startTime="198682">
    <iact:property name="dataType"/>
    <iact:actionData xml:id="d116">
      <inkml:trace xmlns:inkml="http://www.w3.org/2003/InkML" xml:id="stk116" contextRef="#ctx1" brushRef="#br1">28500 16686 600 0,'0'0'206'2,"0"0"-92"0,0 0-6-2,0 0-42 0,0 0-26 7,0 0-34 1,61 103-6-3,-55-72-2 3,-4 2-8 0,-2 3-4-2,0-2 14 2,-2-6 19 0,-8 0 61 1,-4-6 1-4,6-8-28 4,2-7-13-3,3-4-26 2,3-3 12-2,0 0-20 2,0 0 3 0,0 0-9 0,27 0 2 0,7 0 7-1,13 0-3 3,3 0-6-4,0-3 7 0,-6-3-15 2,-4-2-8 0,-2-5-36 0,-4-3-88-2,-5-1-163 2</inkml:trace>
    </iact:actionData>
  </iact:action>
  <iact:action type="add" startTime="202654">
    <iact:property name="dataType"/>
    <iact:actionData xml:id="d117">
      <inkml:trace xmlns:inkml="http://www.w3.org/2003/InkML" xml:id="stk117" contextRef="#ctx1" brushRef="#br1">27066 18354 531 0,'0'0'158'8,"0"0"-144"1,0 0-14-2,0 0 41-1,0 0 20 1,0 0-26 2,0 0-11-1,0 0-14-3,0 0 23 4,0 0-9-2,0 0 4 2,0 0-7-3,0 0 12 4,0 0-21-5,0 0-4 4,0 7 3-4,7 0-2 4,-3 4 12-2,3 2-11 1,-1-1-3 0,1 0-3-2,1-4-6 4,0-4 2-4,-2 1-7 1,2-5-6 0,2 0-9 2,-1 0 8-2,7-16-4-1,0-4 14 3,-2-1-9-2,0 6 9 2,-6 3-2-4,0 4 6 4,-3 5-1-2,-4-2 1 1,-1 5 1-2,4-2 0 2,0-1 3 1,3-2 0-1,3 0 0 0,1-1-2-1,4-1 0 2,2 4 5-3,-5 1 8 0,3 2-4 2,-6 0-9-1,-1 0 8 1,-4 0-7-1,0 0 9 1,-2 0-10-1,0 0 2 2,3 0-4-3,0-2 0 4,8-9 0-4,2-2 1 4,1-5-1-6,1 7-4 4,-2 1 4 0,-2 6-3-1,-5 1 1 1,-4 3 1-1,-1 0 0 2,1 0 1-2,0 0 0-1,0 0 5 2,0 0 0-1,2 3 8 2,-2-3-5-4,0 0 16 4,3 1-14-1,0-1 16 1,5 0-19-4,2 0 6 6,3 0-9-7,-2 0-3 6,-2 2-1-5,-2-1 4 3,-2-1-7 0,4 3 8 0,-5-3-8-1,3 0 8 0,2 0-9 2,-1 0 7-2,3 0-3-1,0-7 0 2,-1-4 5 0,-5 4 0 0,-3 4-3-3,-4 3 5 4,-2 0-7-2,0 0 10 2,0 0-8-4,0 0 0 5,0 0-2-4,0 0-72 2,-13 9-79-1,-10-1-250 1</inkml:trace>
    </iact:actionData>
  </iact:action>
  <iact:action type="add" startTime="204230">
    <iact:property name="dataType"/>
    <iact:actionData xml:id="d118">
      <inkml:trace xmlns:inkml="http://www.w3.org/2003/InkML" xml:id="stk118" contextRef="#ctx1" brushRef="#br1">21052 18425 396 0,'0'0'424'10,"0"0"-387"-6,0 0-37 3,0 0 0 2,0 0 2-1,0 0 16-2,30 22-14 2,-12 5 44-1,7 5-20 2,3 1 7-2,0-5-23 0,-1 0-3 3,-5-10-9-4,-1-4 2 0,-3-7-2 2,-1-7 1 0,-1 0-2-1,2 0-9 0,4-21 8 2,-1-9-26-2,-7-7 12 2,0-1-13-4,-6 6 26 3,-2 9 2 0,1 8 1 0,-6 10 3-1,2 3-3 1,-3 2 13-1,1 0-4 1,6 0 1 0,7 16-9-2,8 6 23 4,0 5-9-4,2-5-4 0,0-1-2 2,0-6-2 0,-3-2 7 0,2-5-9-2,-2-5 10 3,-2-1-11-2,-5-2 9 2,-3 1-12-4,-2 1 0 2,-4 3-1 2,-1-4 0-1,-1 1-17-3,-2 2-39 4,3-3-81-1,-4-1-213-1</inkml:trace>
    </iact:actionData>
  </iact:action>
  <iact:action type="add" startTime="205962">
    <iact:property name="dataType"/>
    <iact:actionData xml:id="d119">
      <inkml:trace xmlns:inkml="http://www.w3.org/2003/InkML" xml:id="stk119" contextRef="#ctx1" brushRef="#br1">22200 18097 339 0,'0'0'106'9,"0"0"-73"-2,0 0 20-1,0 0 33 2,0 0-32 0,0 0-17 0,0 0-27-3,0 0 17 5,0 0-14-4,0 0 16 4,0 0-3-5,0 0 5 2,0 0-4 1,0 0 7 0,0 0 2-1,0 0-11 1,0 0-5 0,0 0-8-1,0 0 14 1,0 0-21-2,0 0 0 4,0 0-2-4,0 0-6 0,0 0 2 2,0 0 1 0,0 0-3 1,0 0 3-4,0 0-4 5,0 0 3-4,0 0-3 4,0 0 2-5,3 0 2 3,2 0 8-1,3 0 0 1,3 0 3-2,-2 0-7 2,3 0-2 1,5 0 0-2,4 0 2 1,6 0-2-2,5 0-4 4,5-10 3-3,5-6-6 0,6-3 3 1,3 2 2 1,3-4 0-2,-1 7-2-1,4 3 0 3,-5 5 1-1,-2 6 1 1,-6 0-6-4,-8 0 5 3,-8 0-1 0,-8 0-3 0,-7 0 4-1,-2 0 2-3,-5 0-4 5,-2 0 6-2,-2 0-1 2,0 0 1-4,-2 0-6 4,0 0-2-2,0 0-1-1,0 0-13 2,-14 0-22 1,-12 2 38-1,-12 11 3-2,-11 6 2 3,-8 4-1-2,-11 0 6 3,-5-2-3-6,-3-1-1 4,1-4 1 0,3 4 10 0,11-7 7-2,13-2-11 2,13-4-2 1,12-2 1-2,6-3 7 1,9-2-11-2,5 0 2 2,3 0 2 0,0 0-9-3,0 0-1 3,0 0-8 1,0 0 8-1,7 0 1-3,15 0 0 5,18 0 16-3,17-9 14 3,16-10-10-6,12-11-7 4,5 1-11 0,-1-2-1 0,-6 6-1-2,-12 1-15 2,-12 6-15 0,-21 6-7 0,-15 9 24 1,-14-2-3-4,-8 5 6 4,-1 0-2-3,0 0 12 0,-17 5-7 3,-19 10 7-1,-12 6 2 0,-13 0-1-2,-5 1-1 3,-3-3 4-2,1-2-3 3,3-4 1-6,7 1 7 4,5 0-1 0,6-5 0 0,13-2-8-2,10-2 5 2,12-4 16 0,8 1-15 0,4 1 10-1,0-3-16 0,0 0 0 1,13 0-22-1,19 2 22 0,15-2 7 1,10 0-4 0,5 0 1 0,3-8-4-2,-1-7 0 3,-3-6 1-2,-9 0-3 3,-10 7-13-6,-13 1 3 4,-14 5 4 0,-10 8 1 0,-5 0 3-2,0 0 4 1,0 0 0 2,0 0 0-2,-20 0-1 2,-18 0 1-3,-10 0-7 3,-13 0 12-2,-4 8-9-1,-4 12 8 2,4-2-4 0,4 0 2 0,10 0 4-2,9-5 1 3,11 0-4-2,10-2 15 2,8-7-17-4,7-1 4 3,6-1-5 0,0-2-3-1,0 0 0 0,0 0-2 0,15 0-11 2,17 0 16-1,16 0 15 0,10-13-11-2,11-2 6 3,7-5-8-2,-2-3-3-1,-1 0 2 2,-4-3-2 0,-8 4-15 0,-13 1-4-2,-15 7 3 3,-16 8-17-3,-9 4 20 5,-8 2 8-7,0 0 4 4,0 0 2 0,-5 0 0 0,-19 0-2-2,-12 0-1 2,-7 0 1 1,-9 0 2-2,-5 8-2 1,-2 8 5-1,2 2 1 1,4 4-4-1,5 1 13-1,11-1-4 2,8-1 4 0,8-4-2 0,9-7-10-2,5-5-1 3,7-4-2-3,0-1 1 4,0 0-6-6,19 0 4 5,14 0 3-1,13-1 4 0,5-11 11-2,-3 1-11 2,-6 2 5 1,-9 0-9-2,-9 4 6 2,-12 3-2-4,-5 2-8 3,-7 0-1-1,0 0-17-1,0 0-54 3,0-6-70-1,-17-7-244 0</inkml:trace>
    </iact:actionData>
  </iact:action>
  <iact:action type="add" startTime="209038">
    <iact:property name="dataType"/>
    <iact:actionData xml:id="d120">
      <inkml:trace xmlns:inkml="http://www.w3.org/2003/InkML" xml:id="stk120" contextRef="#ctx1" brushRef="#br1">28023 17896 274 0,'0'0'71'6,"0"0"-51"2,0 0 22 0,0 0 46 0,0 0-16-2,0 0 4 2,0 10-37 1,0-8-5-3,0 5 26 0,0-1-23 3,0-1 2-1,0-2-16-1,0 3 3 0,0 1-6 1,0-2-10 0,17 0-6 0,9 3 3-2,11-6 19 3,17-2-17-2,11 0 9 5,11 0-12-8,6-10-3 2,6-2-1 3,1-6-4-1,-6 4-4-2,-11 0-14 1,-20 0 16 2,-19 4 4-2,-16 3 0-1,-9 0 4 2,-5 6-2 0,-3 1 5 0,0 0 21-2,0 0-9 2,-3 0 0 0,-17 0 8 0,-14 0-9-2,-14 0-11 4,-13 11-3-4,-4 3 1 3,-4 0-4-4,4 0 12 3,8 4-4 0,9 1 10 0,8 1 17-1,8-4-16 1,11-3 10 1,12-6-16-3,6-7 4-1,3 0-17 4,0 0 2-1,0 0-2 0,8 0-1-3,16 0 15 4,9 0 3-1,13 0-4 0,6-8-11-2,5-4-3 5,2 1-41-5,-2-4-53 3,-5 5-57-5,-10-3-83 5,-21-3-334-2</inkml:trace>
    </iact:actionData>
  </iact:action>
  <iact:action type="add" startTime="212008">
    <iact:property name="dataType"/>
    <iact:actionData xml:id="d121">
      <inkml:trace xmlns:inkml="http://www.w3.org/2003/InkML" xml:id="stk121" contextRef="#ctx1" brushRef="#br1">17776 18624 381 0,'0'0'137'6,"0"0"-121"2,0 0-15 0,0 0 43-1,0 0 25-1,0 0-1 2,1 0-57 0,2 0-2 0,-2 0-8 0,-1 5 12-2,3-3 8 5,1 4-7-6,1-1 19 1,0 3-14 3,2 1 1-2,1 0-6 1,1 3 5-2,2-3 4 3,-2 3-16-2,0-5-2 3,-1-4-2-6,0 2-3 4,2-5 0 0,-2 0-3 1,5 0 7-3,5-13-4 2,4-12 2-1,3-7 0 1,1-3-2 1,-3 7-11-3,-3 4 10 4,-6 7-4-4,-6 7 2-1,-3 4 6 3,-3 5-3 0,-2 1 2 0,0 0 8-1,0 0-1 2,0 0 1-3,4 0-6 4,3 0-2-5,5 9 5 2,2 1-1 2,5-2 6-1,2-3-11-2,0-1 7 1,-2-3-6 2,1-1 0-1,-2 0-1 0,-2 0-1-2,2-1 0 3,0-13 3-2,-1-1-7-1,2 1 8 2,2-6-2 0,-6 5-1 0,2 6-2-2,-6 4 2 4,-2 1-1-4,3 1 3 3,0 3-3-4,6 0 9 2,5 0-2 2,9 0 8-1,4 0-7-2,2 0 10 2,2 0-17 0,-4 3 11 0,-3-2-12 0,-8-1 2-2,-9 3-2 3,-7-3 1-2,-5 0-3-2,-4 0-20 3,0 0-37 1,0 0-78-1,-25-3-249-2</inkml:trace>
    </iact:actionData>
  </iact:action>
  <iact:action type="add" startTime="212952">
    <iact:property name="dataType"/>
    <iact:actionData xml:id="d122">
      <inkml:trace xmlns:inkml="http://www.w3.org/2003/InkML" xml:id="stk122" contextRef="#ctx1" brushRef="#br1">18044 18760 178 0,'0'0'325'9,"0"0"-267"-3,0 0-51 2,0 0 34-2,0 0 15 4,0 0 33-4,46 28-23 0,-27-12-40 2,-2-3-4 0,2-1-10 0,-5-6 19-2,1-2-26 3,0-2 1-2,-2-2-4 3,3 0 1-6,2-11-1 4,2-10 1 0,1 0 2 0,-2-1-3-2,-4 6-2 2,-2 2 2 0,-5 7-2 0,-4 3 2 0,-3 4-2-2,2 0 5 4,-1 0-1-4,4 0 6 0,4 2 2 2,5 10 29 0,1-4-31 1,0 0 6-2,-3 0-14 2,2-5 5-2,-1-1-7 3,2 1 1-6,-1-3-2 3,6 0 4 1,0 0-4 0,2-8 4-2,2-5-6 2,-4-1-2 0,-2 0 4 0,-2 3 0 0,-5-1 1-2,1 0 0 3,2 3 0-2,-2-2-3-2,2-1 7 4,-1-1-3-1,1 3 0 0,-3 2-2-2,5 5 0 3,-1 1 0-2,1 2 2 3,2 0 0-6,-2 0 2 3,-2 0-2 2,-2 0 1-1,-4 0-2-2,1 0 7 1,-4 0-2 2,-2 0 10-2,-2 0-7 1,3 0 13-2,-1 0-1 5,-3 0 0-6,2 0-5 1,-2 0-7 3,-1 0 5-1,0 0-6-1,0 0 4-1,0 0-10 4,0 0 5-4,0 0-5 4,0 0-2-6,0 0-11 4,0 0-56 0,0 0-27 0,4 0-175-1,-1 0-495 0</inkml:trace>
    </iact:actionData>
  </iact:action>
  <iact:action type="add" startTime="214348">
    <iact:property name="dataType"/>
    <iact:actionData xml:id="d123">
      <inkml:trace xmlns:inkml="http://www.w3.org/2003/InkML" xml:id="stk123" contextRef="#ctx1" brushRef="#br1">24374 18473 569 0,'0'0'146'6,"0"0"-140"2,0 0 2-1,0 0 15 1,0 0 60-2,0 0-41 4,-27 0-26-3,27 0-16 3,0 0-7-6,0 0 5 4,0 0 4 0,3 0 2 0,1 0-4-2,3 0 0 2,2 0 2 0,4 0 0 0,7 0 0-1,3-14-4-1,3-1-2 2,1-1-15 0,-2 0 4-2,-3 2 9 2,-3 1 1 0,0 2-7 1,-5-1 1-2,-1 4 7 2,1-5 0-4,-2 5 7 6,0 0-3-7,2-4 1 3,2 4 1 2,-1 0-4-2,3-2 6 0,1 2 16 1,2 3-8 0,2 0 2 0,2 0-8 1,3 3 10-4,-6-1-7 5,0 3-3-4,-8 0 7 0,1 0-9 2,-5 0 10 0,-2 0-14-1,0 0 12 0,-2 0-11 2,-2 0 0-2,-2 0-1 2,0 0 0-4,4 0-7 3,1 0-52 0,5 0-78 0,-2 0-147-2</inkml:trace>
    </iact:actionData>
  </iact:action>
  <iact:action type="add" startTime="214962">
    <iact:property name="dataType"/>
    <iact:actionData xml:id="d124">
      <inkml:trace xmlns:inkml="http://www.w3.org/2003/InkML" xml:id="stk124" contextRef="#ctx1" brushRef="#br1">24552 18618 356 0,'0'0'173'7,"0"0"-160"2,0 0-11-4,0 0 19 5,0 0 29-3,0 0-30 2,1 0-10-4,10 1 20 2,3-1-5 1,7 0-6 1,5-9-11-2,8-18-2 0,7-4-6 2,3-3-19-2,1 1-13 0,-5 9 28-1,-7 9 3 2,-6 8 1 0,-9 7 3-2,-2 0 1 2,-4 2 22 1,-1 19-14 0,-3 4 39-3,2 6 4 4,0-3 0-4,-2-7-27 4,2 0-4-5,-2-10-9 1,-1-5-9 2,1-5 1-1,5-1-4 0,3 0 1 1,12 0 0 1,1-1 13-2,0-9-12 1,-1 3-3-2,-8 0-2 2,-4 6-3-1,-11 1 3 0,-1 0-5 0,-1 0 4 1,-3 0-21 0,0 0 3-2,0 0-83 4,-11 0-176-4</inkml:trace>
    </iact:actionData>
  </iact:action>
  <iact:action type="add" startTime="218390">
    <iact:property name="dataType"/>
    <iact:actionData xml:id="d125">
      <inkml:trace xmlns:inkml="http://www.w3.org/2003/InkML" xml:id="stk125" contextRef="#ctx1" brushRef="#br1">4146 17414 288 0,'0'0'81'8,"0"0"-43"-2,0 0 18 2,0 0 27 0,0 0-13 0,0 0-16-2,57 42 5 2,-49-37-26 0,5 1 0-1,-5 1-1 0,3-4-13 0,-1 3-11 2,1-1 6-1,-3-2-11-1,5 3 12-1,-2 2-15 4,-2-4 13-3,0 2-12-1,-3-4 2 2,3-2-3-1,-1 0-3 2,7 0 2-3,3-5 1 2,3-10 0 0,-2-1 0 0,6-2 11-2,-5 3-10 5,-4 5 0-6,1 0-1 3,-2 4 0-2,-3 2-1 1,-3 3 2 2,3 1-4-1,-1 0 7 0,3 0-4-2,1 0 4 4,2 0 6-4,4 8-5 0,2 2 6 2,-6 2-2 0,4-3-3 0,-6 1 2-2,-1-5-3 3,-3 1 6-1,1 0-11 0,-1-2 5-3,2-3-2 3,-1-1-2 1,5 0 1-2,2 0-2-1,3-14 0 2,9-7 3 0,-1-2-4 0,2-3 2-1,-3 8-1 0,-6 5 5 3,2 5-10-5,-1 8 3 2,1 0 1 1,4 0 0 0,7 19 1 0,-3 4 13-2,3 0-9 3,-4-3 11-2,1-1-11 2,-1-4 6-4,1-3-3 4,-1-4-5-2,5-7-2 1,3-1 0-2,4 0-1 2,2-3-1 0,5-16 2 0,-3-3-16-1,2 0 14 0,-6-3-12 3,1 5 12-4,-8-1-6 0,-5 8 7 2,-7 3-4 0,-6 7 5 0,-6 3-1-2,-4 0 2 2,2 0 0-1,5 0 3 3,-4 0 8-5,5 3-1 3,-5 5 6 0,7-5-15 0,2 4-1-2,4-6 1 2,15-1 2 0,2 0-7 0,6 0 7-1,5 0-3 0,3 0 0 3,-2 0-2-4,-5-4-13 0,-5 0 7 2,-11-2-4 0,-5 1 8 0,-5 0 0-2,-2 1 6 2,-6 0 11 0,-2 4 0 1,-8 0-6-4,2 0-5 3,5 0-6 0,9 0 2 0,15 4 1-2,10 5 2 2,15-4 1 0,12-5-5 0,7 0 4-1,4-5-4 0,-2-13-1 3,-3-8-2-4,-3 4-9 0,-7 1 10 2,-5 3-1 0,-14 5 5 0,-6 7-4-2,-8-1 8 3,-7 6 1-2,-2 1 4 2,-2 0 8-4,0 0-13 4,4 1 8-2,3 9-2 0,4 1 8 0,4 2 1 1,6-6-17 0,6-7 4 0,11 0 0 0,4-3-10-2,9-17 4 4,2 0-11-4,-4 0 9 0,-2 6-4 2,-2 6 2 0,-5 3-3 0,-12 5 6-2,-6 0 2 3,-15 0-3-2,-11 0 5 2,-7 0-6-4,-6 0 3 3,-4 0 0-1,3 0 0 2,-3 0 0-4,5 2 0 4,3 4 1-1,7 2-2 0,6 2 4-1,7-1 2 0,5 4-4 3,4-4-2-4,4 1 0 0,-1-5-1 2,1-2-2 0,-1-3-9 0,-8 0-1-2,-6 0 3 3,-3 0 8-2,-9 0 5 2,1 0-4-4,-2 0 4 2,-1 0-1 2,4 0 1-1,-4 9 6-2,5 0 3 2,-2 3-7 0,-2-4 5 0,-5-5-8 0,-3-1 7-2,-7 0-7 3,0-2 8-3,-2 0-7 0,0 0 5 2,0 0 4 1,0 0-3-1,0 1-1-2,0 2-7 3,0-1-5-3,0 7-53 4,0 8-42-5,-6 2-107 3</inkml:trace>
    </iact:actionData>
  </iact:action>
  <iact:action type="add" startTime="223992">
    <iact:property name="dataType"/>
    <iact:actionData xml:id="d126">
      <inkml:trace xmlns:inkml="http://www.w3.org/2003/InkML" xml:id="stk126" contextRef="#ctx1" brushRef="#br1">14989 14566 436 0,'0'0'191'8,"0"0"-191"1,0 0 0-4,0 0 1 2,0 0 16 3,0 0-7-4,0 0-5 0,0 0 9 2,0 7 31 0,-1 4 9 0,-11 6-5-2,-6-1-15 3,0 4-2-2,-7-2-22 2,-3-2 1-3,0-3-7 3,-1-6 8-3,4-4-10 4,-1-3 8-6,5 0-9 4,1-14-1 1,6-8-18-2,3-7 5 1,8-1 9-2,3-4-7 4,0-4 10-5,14 5 2 2,7-2-1 1,1 8 0 3,1 9 2-5,1 5-2 0,1 5 0 2,2 8-11 0,2 0-13 1,0 0 4-3,-4 10-15 4,-3 8 16-5,-4 1-17 1,-5 1 24 2,-5 4 7 0,-8 0 4 0,0 4 1 0,0 1 0-1,-10-1 27 0,-10 1 4 3,-4-6 4-6,-1-4-9 3,2-5 18 2,2-6-10-1,0-4-5 0,5-4-14-2,2 0 8 2,8 0-13 0,2-3-10 0,4-10-7-3,0-6-2 6,4-7 5-5,20-4-18 0,5 2 0 2,3 7-19 0,-3 9-19 0,-2 9-42 0,-9 3-109-1,-11 0-310-1</inkml:trace>
    </iact:actionData>
  </iact:action>
  <iact:action type="add" startTime="234100">
    <iact:property name="dataType"/>
    <iact:actionData xml:id="d127">
      <inkml:trace xmlns:inkml="http://www.w3.org/2003/InkML" xml:id="stk127" contextRef="#ctx1" brushRef="#br1">3676 15900 214 0,'0'0'78'6,"0"0"-37"2,0 0 40 0,0 0-14-1,0 0 1 0,0 0-6 0,0 0 4 2,0-9-12-2,0 9 1 1,0 0-12-2,0 0-17 2,0 0 7 1,0 0-24-3,0 0 12 2,0 0-14 0,0 0 3 0,0 0-8-2,0 0 1 3,0 0-2-3,3 0-1 4,9 13 13-5,2 4-8 3,1 2 11 0,6 1-8 0,-2-1 6-2,2 0-8 2,0-5 0 0,-2-1-6 0,-1-2 0-2,-3-5-3 3,5-1 6 2,-6-5-8-6,1 0 11 1,4 0-6 2,3 0 0-1,2-11 4 1,4-8-4-1,-2 0 2 2,0-2-2-3,0 2 0 4,-2 3 0-6,-3 1 3 4,-2 5-6 0,-7 4 8 1,1 4-10-4,3 2 5 3,1 0-1 1,-2 0 2-2,5 12 1 0,-2 2 0 0,-2 0 4 1,-1 3-10 0,6-2 10-2,-2 2-1 2,-2-3-1 1,2 0-2-1,-2 0-2-3,0-3 1 5,-1-1-1-4,1-2 1 5,2-1-3-8,-2-4 4 5,6-3-2 0,4 0 6 0,4 0-11-1,5-13 11 0,6-6-7 2,-2-2 1-2,-3 1 0 0,-2 7-2 0,-9 4 5 1,-2 4-6 0,-5 5 3-2,-2 0 0 2,-1 0 0 0,4 12 6 0,-4 1-6-2,1-2 7 4,-1 0-1-4,0-3-3 3,-3 0 6-4,4-3-7 3,2 1 10 0,5-3-12 0,5 2 17-2,11-5-17 2,4 0 4 1,6 0-4-2,-2 0-2 1,5 0-2-2,-7 0 2 2,-4 0 1 0,-7-5-1-2,-5 2 0 2,-7 0 4 0,-4 0-4 0,-11 2 3-3,7-2-2 7,-5 3 1-7,5 0 0 5,6 0 6-6,7 0-6 4,5 0 21 0,8 4-9 0,2 7 8-2,-1 0-13 2,-2 3 6 1,-3-3-12-2,-1-3 2 0,-3 0-4 0,-5-3 5 1,1-1-7 0,-4-2 8-2,1-2-5 2,3 2 4 0,-4 0-7 0,8 0 3-2,-1 2 0 4,0 0-1-4,-3 1-1 5,7-3-1-8,-3-2 5 5,4 0-8 0,-1 0 12 0,0-7-12-1,0-5 5 0,-7 2-2 2,-4 1-6-2,-5 4 8 1,-8-2-2-2,1 6 4 1,-5 1-9 2,0 0 11-3,3 0-7 2,6 0 8 0,2 0-7 0,6 0 3-2,4 0 0 4,8 0 0-4,3-4 1 5,5-7 3-8,9-1 4 5,1 1 11 0,-1 5-15 0,-2 5-8-1,-7 1 4 0,-4 0 0 2,-2 0-4-2,-6 0-4 0,4 1 6 0,-5 2-1 1,1-3-1 0,3 0 8-2,2 0-5 2,5-4 6 0,-2-6-8 0,-1 4 6-2,2 2-5 4,-8 3 2-4,-5 1 0 4,-4 0-2-6,4 0 6 4,3 0-7 0,5 0 9 0,8 0-12-2,7 0 6 2,1 0-2 1,8-8-9-2,-5-2-6 0,2 1 8 0,-6 2 2 1,-11 5 4 0,-9 2 4-2,-11 0-6 2,-9 0 5-1,-1 0-2 2,-5 0-1-4,2 0 3 5,3 0 0-3,0 0 0 1,1 0-5-2,5 2 12 1,4 1-4 2,8 2 1-1,3 2 1-1,4-1-4 0,-11 1 1 2,2-1-2-2,-9 2-5-2,-3-3 5 4,-2 0 0-1,-2-1-5-1,-3-4 10-1,2 0-2 3,2 0 0-2,-1 0-2 2,6 0 1-4,0 0-2 6,-2 0 6-5,-3 0-2 3,3 0-4-4,-2 0 4 2,-3 0-12 2,1 0 16-1,-6 3-16-1,-1-2 10-1,-1-1-3 4,-3 0 1-4,0 0 0 1,4 0-1 1,0 0 6-1,-4 2-10 1,0-2 0-2,0 3-19 3,4 5-56-1,-4 2-135 0,0-1-354-2</inkml:trace>
    </iact:actionData>
  </iact:action>
  <iact:action type="add" startTime="236876">
    <iact:property name="dataType"/>
    <iact:actionData xml:id="d128">
      <inkml:trace xmlns:inkml="http://www.w3.org/2003/InkML" xml:id="stk128" contextRef="#ctx1" brushRef="#br1">14887 16202 366 0,'0'0'80'9,"0"0"-80"-4,0 0-57 3,0 0 17 0,0 0 40 0,-109-15 4-2,77 15 12 2,0 15-7 1,-2 1-4-3,-5 2-5 0,2 0-14 3,-4 0-31-2,1-3-49 1,7-5-116-2</inkml:trace>
    </iact:actionData>
  </iact:action>
  <iact:action type="add" startTime="237252">
    <iact:property name="dataType"/>
    <iact:actionData xml:id="d129">
      <inkml:trace xmlns:inkml="http://www.w3.org/2003/InkML" xml:id="stk129" contextRef="#ctx1" brushRef="#br1">14263 16063 478 0,'0'0'180'6,"0"0"-113"2,0 0-52-1,0 0-1-1,0 0 62 2,0 0-15 0,-4-5-13 0,4 5-34-2,0 0-1 4,0 0-12-3,4 0 4 2,5 0 7-5,6 5 7 4,4 9 6 0,3 1-20 0,6 3 9-1,1-5-14 1,3-1 0 1,4-4-1-3,1 2 1 0,7-2 8 4,9-3-7-1,-3-1-1-2,2 0 3-1,-3-2 5 2,-8-1-7 0,-1 2 2 0,3-3 2-2,-4 0 14 5,4 0 2-6,1 0-20 6,-2 0 2-6,-1 0 1 0,7 0 1 3,5 0-1 1,4 0 4-3,2 0-5 1,2 0 0 3,-7 0-2-3,0 4-1-2,-2 1 3 3,0-2-1 0,1-1-3 0,4-2 4-2,8 0 9 2,7 0-11 0,3-2 16 1,4-6 3-4,-6 1 5 5,-8 4-22-4,-7 3-1 3,-7 0 4-4,-5 0-5 3,-5 0 12 0,2 0-7 0,-1 6-6-1,-1-2 6 0,-2-1-8 3,-2-1 7-4,-1-2-5 0,-3 0 0 2,-1 0 2 0,-3 0-4 0,-1 0 6-2,-3 0 8 2,-5 2-11 0,1-1 5 0,-1-1-4-3,-1 0-1 6,3 0-1-5,6 0 2 4,1 0-1-6,3 0 2 4,-3 0-4 0,0 0 8 0,2 0-12-1,-3 0 9 0,1 0-7 2,-4 0 3-2,-4 0 0-1,-2 0-1 2,0 0 3 0,-1 0-6-1,5 0 10 0,-1 0-10 1,-3 0 8 0,0 0-7 0,-6 0 5-2,-3 0-4 4,1 0 2-4,-3 0 0 3,0 0-3-5,-1 0 8 5,-1 0-7-1,-2 0 9-1,3 0-10 1,-3 0 8-2,1 0-8 4,2 0 3-3,-1 0 0-1,2 0-2 1,2 0 4 2,-2 0-9-2,-2 0 16-1,2 2-8 3,-1-2 2-2,1 3-2 2,0-3 0-3,1 0-1 3,-1 1 1-3,0-1-1 4,5 0 0-5,-2 0 9 3,-3 0-15 0,0 0 13-1,-2 0-9 2,-2 2 5-3,-1-2-3 3,-3 0 0-3,0 0-3 0,0 0 2 3,0 0 1-2,0 0 0 1,0 0 0-2,0 0-10 2,0 0-38 0,-11 0-66 2,-24 0-90-5,-17-9-464 6</inkml:trace>
    </iact:actionData>
  </iact:action>
  <iact:action type="add" startTime="238708">
    <iact:property name="dataType"/>
    <iact:actionData xml:id="d130">
      <inkml:trace xmlns:inkml="http://www.w3.org/2003/InkML" xml:id="stk130" contextRef="#ctx1" brushRef="#br1">9981 16104 136 0,'0'0'0'6,"0"0"-2"1,0 0-25 0,0 0 27 2,0 0 2-3,0 0 11 1,-3 23 9 0,3-23-2 1,0 1-3 1,0-1-5-3,0 0-12 2,0 0 0-1,0 0 0 2,0 3 10-3,0-3-5 3,0 0 22-2,0 0 32 1,0 0 10-2,0 0 3 2,0 0 17 0,0 0-2 0,0 0 18-1,0 0-49-1,0 0 1 4,0 0-25-4,4 0 3 0,3 1 15 3,3 2-21-1,5 0 8-1,1 1-29 0,8-4 17 1,9 1-17 0,7-1 15 0,4 0 28-2,5 0-23 5,-8 0-10-5,-3 0-9 5,-2 0 12-9,-7 0-20 7,-2 0 14-2,-2 0-10 1,0 0-1 0,1 0 1-2,8 0-6 4,6 5 1-4,12-4 0 0,9 1-2 2,10-2 5 0,5 0-1 0,2 0-1-1,5 0 7 1,-5 0-7-1,-5-3 0 2,-6-2-1-4,0 5 0 4,0 0-4-2,5 0 4 1,-5 0-1-2,-4 0 3 2,-4 5-6 0,-5 3 16 0,-1-2-16-1,-1-2 8 0,-2 0-5 3,-3 0 1-4,-1-2 0 0,-9-2 2 2,-9 0-1 0,1 0 7 0,-14 0-5-2,-3 0-1 2,-8 0 0 0,-4 0-4 1,5 0-30-5,7 8-39 6,16 6-71-3,12-1-140 1</inkml:trace>
    </iact:actionData>
  </iact:action>
  <iact:action type="add" startTime="240086">
    <iact:property name="dataType"/>
    <iact:actionData xml:id="d131">
      <inkml:trace xmlns:inkml="http://www.w3.org/2003/InkML" xml:id="stk131" contextRef="#ctx1" brushRef="#br1">18407 16086 410 0,'0'0'148'7,"0"0"-98"-1,0 0 7 2,0 0 33 0,0 0 28 0,0 0-46-2,0-12-14 3,0 12-35-2,0 0-6 3,0 0-14-6,0 0 2 4,0 0-5 0,0 0 0 0,4 0 2-2,8 0-2 2,7 0 16 1,5 2-15-2,4 1 2 2,5 4 3-4,4-4-11 6,7-1 5-4,1 1 0 0,0 2 2 0,4-2 2 1,2 0-8 0,3 2 8-2,4-5-3 3,3 2 2-2,2-2-5 3,0 0 2-6,-4 0-1 7,-5 0 1-6,-3 0 0 5,-2 0-7-7,-1 0 15 5,-1 0-12 0,6 0 8 0,-2 0-2 0,-2-2 0-2,3-1-4 4,-3 1 2-4,1 1 0-1,3-1-1 4,-1 0 7-1,8 1-7 0,2-2 3-2,6 3 3 3,5 0-4-2,-2 0-2 2,0 0 4-4,1 0-4 2,-5 0 1 2,-2 4-3-1,-2 0-1-2,-5-1 8 2,3 2-8 0,3-4 13 0,6-1-13 0,8 0 9-2,6 0-6 4,5 0 2-4,-4 0 4 0,4 0 7 2,-3 0-10 0,-2 0 1 0,-1 8 1-2,-3 2 2 3,-5 1-6-2,-3 0 8 2,-7 0-5-4,-6 2 0 3,-5-3-1 0,-4-3 1 0,-3 1 16-2,-7-5-6 2,-7 2 20 0,-5-2-20 0,-14 2 1 0,-3-5-12-2,-7 0-1 3,-4 0-1-3,0 0-22 0,0 0-87 2,-28 1-79 1,-26-1-501-1</inkml:trace>
    </iact:actionData>
  </iact:action>
  <iact:action type="add" startTime="241670">
    <iact:property name="dataType"/>
    <iact:actionData xml:id="d132">
      <inkml:trace xmlns:inkml="http://www.w3.org/2003/InkML" xml:id="stk132" contextRef="#ctx1" brushRef="#br1">2543 12720 382 0,'0'0'165'6,"0"0"-71"2,0 0-12-2,0 0 26 2,0 0-1 0,0 0-50 0,5-12-1 0,-5 9-26-2,0-3 8 3,0 2-20-2,-5 1-2-1,3-2-4 1,-2 5-11 2,-2-1-2-1,2 1 10-2,-7 0-5 3,-2 0 0-2,-7 0-4 2,-4 0-7-4,-5 1 7 2,-3 12 6 2,-1 5-3-1,0 0-6-2,-3 5 10 2,4 3-17 1,-1 3 17-2,1 1-14 1,-1 1 6-2,4 3 1 3,-2 2-2-2,2 5 2-1,0 0 1 2,0 2 3 0,2-2-4 1,7 0 4-4,0-1-7 5,-1 1 7-4,8 0-6 4,-2 3 2-5,3 4-1 2,-1-1 0 1,5 6 2 0,-3 2-9-1,1 3 16 0,-1 2-8 2,3 5 5-1,2 4-9 0,-1 6 4-3,3 2 0 6,0 3-1-6,4-1 2 1,0 5-1 2,0 5 1 0,0 6 4 0,0 8-5-2,4 10 17 3,12 6-12-2,-4 7-3 4,6 5-1-8,10 2-1 5,1 2 0 0,7 0 0 0,0-1-1-2,0-4 5 2,-3-10 1 1,-4-14 0-2,-6-15-6 1,-2-13 6-2,-4-20-5 3,-2-15 5-2,-3-10-4-1,-3-12-1 2,-5-10 3 0,0-7-2-1,-4 0 1 0,0-4 7 2,0 4-8-3,0-4-1 4,0 0-1-5,0 7-25 2,0 7-82 1,-8 8-149 1,-20 10-317-3</inkml:trace>
    </iact:actionData>
  </iact:action>
  <iact:action type="add" startTime="251284">
    <iact:property name="dataType"/>
    <iact:actionData xml:id="d133">
      <inkml:trace xmlns:inkml="http://www.w3.org/2003/InkML" xml:id="stk133" contextRef="#ctx1" brushRef="#br1">10979 13067 30 0,'0'0'94'11,"0"0"-56"-6,0 0 17 1,0 0 11 2,0 0 7 0,0 0-12 0,0 0-16-2,0 0 17 1,1-1-28 2,-1 1 7-1,0 0-19-2,0 0-6 3,0 0-15-2,0 0 0 2,0 0-1-4,0 0-3 3,0 0-11 0,0 0 2 0,0 0-10-1,0 0 7 0,0 0 12 2,3 0-4-2,-3 0 6-1,0 0-8 2,0 0 9 0,0 0 19 0,0 0 9-2,0 1-15 2,0-1 11 0,0 3-11 0,0-3 2-2,-4 0-1 3,-3 0-7-2,-3 0 10 0,-3 0-11 0,0 0 3 1,-1 0-9 0,-1 0 13 0,-1 0 4-1,-1 0-4-1,0 0 2 4,2-3 2-3,3-4 16-2,-4-3-22 3,4-5 0 0,2-2-9 0,-1-2 11-1,3-2-6 3,0 3 2-4,8-3-7 3,0 3 6-4,0 0-16 4,0 0 6-2,0 0 0 1,0 1-3-2,12-1 1 2,1-2-4 0,-1 5 5 0,-1-2 3-1,2 4 2 0,-2 2-2 2,1-1 0-2,1 3-2-1,0 1 2 2,3 2-2-1,-1 1-16 2,-1 2 5-3,1 3-14 2,-1 0 9 0,1 0 3 1,-3 3 8-4,4 14 4 5,-4 6 6-3,-4 1-3 1,3 7 0-3,-5 0 0 3,-6 2 4 0,0-2-4 0,0-3-3-1,0-4 3 0,-2-4 17 3,-6-4-8-5,-2-3 8 2,-2 2-6 1,-5-2 7 0,1 0-14 0,-4-1 5-2,4-5 1 2,-1-3 0 0,1-2 9 0,-4-2-1-2,4 0 4 4,-1-2-20-4,1-11 15 2,0-6-10-2,3-1-6 2,1-3 1 0,4-4-1 0,4 0-1-1,0-2 4 0,4 4-13 3,0-1 8-4,4-3-2 0,15 1-24 2,-1 2 11 0,6 4-9 0,-1 6 11-2,-2 4 0 2,-2 7-4 0,-5 2 2 0,2 3-5-2,-4 0 10 3,0 8 11-2,5 11 3 1,-5 8 0-2,1 4 4 2,-2 4-4 0,-3 1 16 0,-8 0-10-1,0-2-6 0,0-1 2 3,0-4-1-4,-4-6 29 0,-12 1-15 2,-5-5 22 0,-6-5-21 0,1-4 8-2,-4-6-7 2,-3-4 10 0,-3 0-8 1,1-6-9-4,-1-15-2 4,4-1-2-2,7-3-16 1,9 1 8-2,5-1-2 2,9 0-2 0,2-1-4 0,0-5-3-1,23-2-11 0,8 1 14 2,3 4-15-2,1 6-6-1,-1 1-1 2,0 8 23 0,-5 7-15-1,-4 6 12 0,-4 0-2 2,-2 0 4-2,-4 6 6 2,-5 12 1-4,-2 5-1 4,-5-1 1-2,-3 7 14 1,0-1-14-2,0 2 27 2,-15-2-22 0,-2-3 16 0,-3-7-2-1,3-5 3 0,2-5 0 2,2-5-7-2,2-3 7-1,3 0-20 2,0 0-2-1,2-16-2 1,-1-4-15-1,7-4-16 1,0-1 0 0,0 1 26 1,7 4-17-4,7 5 18 4,-2 6-8-2,0 4 13 0,0 2-15 0,-1 3 16 0,-1 0-11 2,1 0 10-2,-3 0 1 1,-2 8 0-1,1 1 10 2,-1 3-7-2,-1-3-1-1,0 2 2 2,-1 5-8-1,3-1-22 2,2 6-56-3,-5 5-169 2</inkml:trace>
    </iact:actionData>
  </iact:action>
  <iact:action type="add" startTime="253864">
    <iact:property name="dataType"/>
    <iact:actionData xml:id="d134">
      <inkml:trace xmlns:inkml="http://www.w3.org/2003/InkML" xml:id="stk134" contextRef="#ctx1" brushRef="#br1">9592 15021 375 0,'0'0'177'7,"0"0"-177"1,0 0-38-2,0 0 38 4,0 0 34-4,0 0-12 5,4-3-3-7,-4 3 7 4,0-2-5 0,0 2 28-1,0-3-9 0,-4-1-12 1,-4-4-18-1,-7 2 12 2,1-4-18-2,-3 2 4-1,-1-5 6 4,-3-5-9-3,1 0-5-2,-4-5 1 3,3 2 6 1,5 0-6-1,-4 1 1-2,4-2 0 3,2 1-1-1,-5-1 8 1,2 0 14-5,-4-5-7 4,1-3-3 0,-4 2 4 0,3-2-14-2,2 1 23 2,2 1-23 0,2 0-1 0,3-1-2 0,-1-1 0-2,1 3-7 4,5-1 12-4,-1 2-10 0,3 5 10 2,4 4-2 0,-2 4 2 0,3 3-7-3,0-1 2 4,0-1 0-1,0-2 0 2,0-3 1-7,16-9-5 6,3-2 9-1,2-5-8 0,4-1 6-2,-5 5 8 2,-3 9-10 0,-6 7 1 0,-6 8-2 0,0 3-2-3,-1 2 1 5,3 0-7-4,5 0 3 1,3 0 10 1,3-3-5-1,2 0 3 2,3-4-3-3,-1 0 2 3,5-4 0-2,-3-3 1 2,8 1-1-4,-1 0-1 3,3 1 3 0,-1 5-3 0,-4 4 4-2,-4 3-10 2,-1 0 5 0,-5 0 0 0,-1 0-2 0,2 5 2-2,0-2 0 5,1-1 4-6,0-2-5 1,2 0 3 2,1 0-1 0,1 0 8 0,4 0-9-2,-2 0 0 3,7 0 2-2,-7 0 0 3,5 0-2-6,-3 0 0 4,3 0 6 0,1 0-4 0,7 0 39-2,2-3 2 2,2-7-39 0,4 0-4 0,-2 1-2 0,1 4 1-2,6-3-4 4,0 2 10-4,8 1 4 0,0-3-8 2,-4 2 6 0,-3-1-7 0,-2-2 0-2,1-3 0 4,-2 1-2-4,-1 1 1 4,-2-1 2-6,-2 2-5 4,-2 1 5 0,-4 1-3 0,2 4 4-2,-4 3-4 2,-4 0 4 1,-3 0-5-2,-6 0 0 1,-1 0 3-2,-3 0 0 3,-3 0 1-2,4-1-6-1,-2-6 6 2,-2 2-4 0,5 2 6 0,-1-2-6-2,1 4 2 3,5 1 1-2,5 0 1 3,4 0 5-6,2 0-6 4,0 0 3 0,0-1-10 0,-5-4 11-2,-2 0-8 2,0 2 8 0,-9-4-8 0,-5 6 4 2,-3-2 0-5,-6 3 0 4,3 0-7-4,-1 0 7 2,-2 0 0 0,0 0-3 1,2 0 8 1,-2 0-10-4,3 0 6 5,-1 0-5-4,2 0 5 5,-1 0-1-8,0 0 0 6,8 0 0-1,2 0 0 0,14 0 1-2,1 0 9 2,6 0-4 0,3 0-6 0,-2 0 0 0,4 0-1-2,2 0-2 4,1-5 3-4,2-3-4 0,-3 1 14 2,-2 1-14 0,-4 2 10 0,-2 1-9-2,-5-2 6 4,2 3-5-4,-6 1 2 3,3-1 0-4,-3 0-3 3,-4-2 6 0,-1 2-9 0,4-1 12-2,-3 1-8 2,0-1 5 0,0 3-6 0,1 0 1 0,-1 0-1-2,-1 0 3 3,-3 0-3-2,0 5-3-1,-6 3 10 2,-1-3-11 0,-3 1 7 0,6-3-5-2,-4-3 5 3,2 0-5-2,4 0 5 3,2 0 0-6,7 0 2 4,7 0 3 0,9 0 5 0,8 0-7-2,4 2-3 2,-1-2 2 1,4 0-4-2,-5 0 2 1,2 0-1-2,-8 0-6 3,1 0 7-2,-3 0-4-1,-5-2 9 2,6-1-8 0,-5 0 10 0,-2 1-14-2,2 1 13 3,-3 1-10-2,1 0 4 3,-3 0-3-6,0 0 2 4,-4 0 1 0,-1 0 0 0,-4 0 5-2,-6 0-7 2,-3 0 2 0,-3 0 0 0,-6 1-3 0,1 1 2-3,-3 3 0 5,1 0-5-4,3 3 5 1,1 2 2 1,2 3-2 0,1-2 7-1,-4 0-12 0,1-2 6 2,-1 1 0-2,0-1-2 3,0 1 5-6,-2 5-9 4,4 2 11 0,-1 4-10 0,-1 3 10-2,-2 4-11 2,1 3 12 0,-2 2-5 0,-5 3 4 0,-1 3-5-2,-3 0-4 4,0-1 4-4,0-2-3 0,1-6 8 2,-4-2 2 0,2-1-5 0,-2-6 1-2,2-1-1 3,-3-2 0-3,1-3-2 5,-1 0 0-7,3-1-2 3,-3 4 4 2,0 2-4-1,4 4 7-2,-4-1-8 2,3 4 6 1,-3 0-5-2,0-6 3 1,1-3-1-2,-1-5 0 1,0-5 0 2,0-4-4-3,0-4 9 1,0 0-3 1,0 0-2 0,0 0-1-2,0 2-9 4,0-2 10-4,0 0-3 4,0 1-4-5,0 3 7 3,0 4-3 0,0 0 0 0,0-2 2-2,0 6-1 2,0-2-1 1,0-2 3-2,-4 0-12 2,0 0 3-4,0 0 8 2,-3 3-7 2,-1 1 8-3,-6 0 0 2,-7 6 5 1,-2-2-4-2,-5 4 4-1,0-1-4 4,2-2 9-4,-2-3 0 4,3-4-6-6,5-2 4 4,-4-3-3 0,3-2 13 0,1-1-9-1,0-2 7 0,4 0-11 2,-1 0 15-2,5 0-4 0,1 0-1 0,2 0-5 0,2 0-7 1,6 0 7-2,-3 0-9 2,4 0 0 0,0 0 1 1,-3 0-4-4,3 0 3 5,0 0-3-4,0 0 1 5,-4 0-10-7,-2 0-3 3,-2 2-7 1,-4 3 4 1,-2-2-18-3,-3 3 1 2,-3 4-33 0,-1 1-57 0,-3 3-115 0,2-4-233-2</inkml:trace>
    </iact:actionData>
  </iact:action>
  <iact:action type="add" startTime="296756">
    <iact:property name="dataType"/>
    <iact:actionData xml:id="d135">
      <inkml:trace xmlns:inkml="http://www.w3.org/2003/InkML" xml:id="stk135" contextRef="#ctx1" brushRef="#br1">10696 12767 340 0,'0'0'189'9,"0"0"-153"-4,0 0-28 4,0 0 76-3,0 0 21 3,0 0-16-3,0 0-35 2,1-10-18-1,-1 10-9 2,0 0-13-2,0-1 9-1,0 1-13 4,0 0 19-3,0 0-22-2,0 0 16 3,0 0-4 1,0 0 0-1,0 0 5-2,0 0-13 2,0 0 14 0,0 0-16 0,0 0 10-3,0 0-14 5,0 0 10-3,0 0-10 1,0 0-10-2,0 0 1 2,0 0-9-1,11 0 2 1,4 1-16-1,7 4 27 0,6 2 0 3,1-3 2-3,-5 2 2-2,0-2-6 3,-3-2 2 1,-1 5-3 0,3-4 2-3,-1 0-2 2,0 4 2 0,0-4 2 0,-1 1-2-2,-1-2 4 4,0 0-2-4,-3 0-1 4,-2 0 0-6,2 0 0 3,-5-2-10 1,3 3-11 0,2 4-73-1,-5 3-31-1,-5 8-189 5</inkml:trace>
    </iact:actionData>
  </iact:action>
  <iact:action type="add" startTime="298025">
    <iact:property name="dataType"/>
    <iact:actionData xml:id="d136">
      <inkml:trace xmlns:inkml="http://www.w3.org/2003/InkML" xml:id="stk136" contextRef="#ctx1" brushRef="#br1">9116 13821 433 0,'0'0'36'6,"0"0"-35"0,0 0-1 4,0 0 24-4,0 0 8 0,0 0 16 2,83 0-34 1,-63 0 9-2,0 0 1 0,-3 6-11 1,-2 2 2-1,-2 3-9 3,2 3 6-6,-5 3 2 5,-2 3 6-2,-1-2-16 1,-6 0 26 0,-1-8-17-2,0-2 1 3,0-3 11-2,0-3 4 1,0 3 13-2,-8-2-25 5,-10-3-3-6,-6 0-12 1,1 0-2 2,2 0 5 0,0-10-10 0,6-3 5-2,5 0-28 3,2 0 28-2,4-6-22 3,4-5 7-6,0-7-14 5,14-6 12-2,18-1-22 1,9 4 15-2,2 5 10 2,-2 10 1 0,4 10 10 0,-9 5-8 0,-7 4 3-2,-9 0-1 5,-4 10 6-5,-11 12-11 0,-2 5 4 2,-3 3 10 0,0 4 41 0,-12 0-13-2,-12-1 7 2,-1-7 1 0,2-3-5 1,2-9 14-4,2-2-32 4,5-4 13-2,3-7-18 1,6-1 7-3,5 0-15 3,-2 0 0 0,2-9-24 1,0-17-34-1,0-12-3-2,0-6 1 4,22 3 40-4,0 5-10 0,1 7 1 2,5 9-6 0,-7 7 35 0,-2 13 0-2,-2 0-8 2,-5 0 5 0,2 25 6 1,-7 6 5-4,-3 6 12 4,-4 3-6-2,0-1 5 1,0 4 24-3,-16-3-4 4,-5-9-3-1,-3-4-2 0,8-13-2 0,3-6 10-2,5-6-20 4,1-2 5-4,2-2-27-1,-7-22-15 4,6-4-15-1,6 0-5 0,0 2 0-2,0 12 3 2,13 6 11 0,5 8 21 1,2 0 2-4,-4 0 6 2,5 6-9 2,-4 7 3-1,-1 0-3-3,-2 0 2 4,-6 0 0-2,-2-5 12 2,-3 0-12-1,-3-4 10-3,0-3-6 5,0 1 21-4,0-2-24 0,0 3 3 2,0-2-5 0,0 5-31 1,-13-3-76-3,-5 0-167 2</inkml:trace>
    </iact:actionData>
  </iact:action>
  <iact:action type="add" startTime="299225">
    <iact:property name="dataType"/>
    <iact:actionData xml:id="d137">
      <inkml:trace xmlns:inkml="http://www.w3.org/2003/InkML" xml:id="stk137" contextRef="#ctx1" brushRef="#br1">9487 13868 25 0,'0'0'9'8,"0"0"-7"-4,0 0 48 7,0 0 8-5,0 0-7 0,0 0 43 1,32 68-27 2,-32-54 0-1,-9-1-21-2,-11 0-22 2,-7 0 9 0,-2-6-20 1,-2-3 23-4,2-4 4 2,-1 0-4 2,10 0-20-2,-1-1-1 0,9-11-15 0,0-3-12 2,12-4-5-2,0-4-15 1,0-8-14-1,34-2-7 3,9-3 47-5,6 2-14 2,5 3 16 1,2 3-51 1,-11 10-11-2,-2 4 26-1,-17 9 16 3,-6 5-16-2,-12 0 18-2,-8 16 22 4,0 11 43-2,0 5 13 3,-19 1-16-3,-6 1 4-1,-4-5 11 2,-3-2-22 0,0-2 38 0,3-8-47 0,1-2 18-2,4-4-30 4,1-3 4-4,1-6-1 0,6-2 6 2,2 0-21-1,-1-25-9 3,8-9-34-5,3-9 8 4,4-7 19-2,0 1-26 2,11 8 23-4,9 5-14 3,4 11 14 0,-1 7 12 0,-5 8 6-1,-1 7 0-1,-2 3-5 3,-2 0 6-1,-2 22 0 1,-6 5 10-4,-1 3 9 5,-4 4 2-4,0 0-8 0,-4-1 28 2,-14-2-28 0,-5-3 2 0,2-5 15-2,2-8-8 3,3-6-8-2,7-7-9-2,2-2 22 4,1 0-27-1,-2-7-13-1,1-17-44 2,6-4 22-3,1-3 1 2,0 0 2 0,1 6 9-2,18 6 4 4,4 9 10-4,4 4 9 4,2 6 1-7,2 0 3 6,-5 0-1-1,-3 16-3 0,-6 0-6 0,-4 3-10-2,-5-2 10 3,-5 1 6-2,-3 0 14 2,0-1 13-4,-3-3 9 3,-14-3 9 0,-1-2-11 0,-4-4 0-2,1-2-21 2,3-3 6 0,0 0-16 0,5 0-3 0,2-8-5-3,2-12-38 7,8-1 2-10,1-7-41 7,0 2 47 0,10 1 12-2,13 3-13 1,1 7-4-2,-2 5 22 3,-3 5 17-2,-2 3 2 2,-2 2 0-4,-5 0 0 2,-2 0 22 2,-1 5-11-1,-6 9 15-3,-1 2-4 4,0-2 2-1,0 1 9-1,0-1-7 2,-5-1 10-4,-6-4-30 6,-2 1-7-6,1-4-91 2,-9-6-279 1</inkml:trace>
    </iact:actionData>
  </iact:action>
  <iact:action type="add" startTime="301038">
    <iact:property name="dataType"/>
    <iact:actionData xml:id="d138">
      <inkml:trace xmlns:inkml="http://www.w3.org/2003/InkML" xml:id="stk138" contextRef="#ctx1" brushRef="#br1">8107 13045 660 0,'0'0'73'8,"0"0"-73"-2,0 0-4 1,0 0 4 1,0 0 7 0,0 0 21 0,77 5 9-2,-37 7-26 4,6 2 7-3,-2-1-11 2,1 1 21-4,-1-3-27 2,-4-3 16 1,1-3-12 0,1-2-4-2,5-3-1 3,1 0 0-1,5 0-1 0,-3-11-9 1,2-2 6-3,-2-4 8 4,-6 3-9-4,-4 1 11 0,-2-1-12 3,-4 5 8-2,-1 2-3 1,-8 4 1-2,3 3 0 4,-7 0 3-4,2 0-1 1,-1 16 18-1,6 5-13 3,0 2 37-1,1 2-30-2,2-2 2 2,-2-2-12 0,7-6-1 0,-2-7-3-3,11-8-5 6,8 0 1-5,10-10-25 5,7-14 21-6,3-3 4 2,4 1 0 1,1 5-9 0,2 8 0 0,2 6 6-3,2 7-3 5,-2 0 8-4,-9 0 2 5,-1 3-8-10,-18 7 16 8,-9-1-16-1,-6-3 9-2,-13 1-1 2,1-1 0 0,-3-3 0 1,1 2-1-2,11-1 3 1,9-1-5-2,11-3 6 2,18 0 7-2,13 0-2 2,18 0-2 0,7-10-3 0,3-3-6-1,-6 0 3 0,-3 0-9 3,-6-2 8-4,-14 2 1 4,-9 5-3-7,-1 2 8 6,-11 5-6-1,-7 1 2 0,-5 0 0-2,-8 0-1 2,2 0 0 0,-2 0 1-2,-4 0 6 3,1-4-9-2,-2-2 10 1,-3 0 0-3,-1 2-7 4,-7-2-2-1,-5 1 4 0,-5 2-6-1,-3-2-1-1,-7 0-27 4,-1-2-41-3,-8-5-148-2</inkml:trace>
    </iact:actionData>
  </iact:action>
  <iact:action type="add" startTime="302456">
    <iact:property name="dataType"/>
    <iact:actionData xml:id="d139">
      <inkml:trace xmlns:inkml="http://www.w3.org/2003/InkML" xml:id="stk139" contextRef="#ctx1" brushRef="#br1">10907 13835 49 0,'0'0'282'10,"0"0"-221"-6,0 0-24 3,0 0 14 1,0 0-7 1,0 0-5-3,3 0 6 1,-3 0-11 2,0 0-12-1,0 0-7-2,0 0 21 1,0 0-21 1,0 0 17 0,0-7-11-1,0-12-10 0,0-9-9 1,0-6-4 1,0-11 2-4,0-12 0 5,0-5-2-3,0-5 5 5,0 3-6-9,0 7 7 4,0 8-7 1,0 12 6-2,0 9-3 3,0 5 0-2,0 5 0 2,0 6 17-3,0 1-5 2,0 3 16-2,0-1-15 3,0-3 7-3,0 0-12 2,0-1 3 0,0 1-9 0,0 0-2-1,0 0 0 0,4 4 0 2,-3-2-2-2,-1 3 12 2,0 0-7-5,3 4 0 5,-3 0 24-1,0 3-19 0,0 0 25-2,0 0-15 1,0 0-3 3,0 0-5-4,0 0-7 1,0 20 9 1,-7 10-11 0,-13 13 21 0,-5 13-18-2,-4 0 1 2,-3-4-5 0,0-5-10 0,7-10-27-2,4-13-34 5,6-7-4-6,4-14-47 6,3-3 7-9,4-18-60 7,4-22-104-1</inkml:trace>
    </iact:actionData>
  </iact:action>
  <iact:action type="add" startTime="303021">
    <iact:property name="dataType"/>
    <iact:actionData xml:id="d140">
      <inkml:trace xmlns:inkml="http://www.w3.org/2003/InkML" xml:id="stk140" contextRef="#ctx1" brushRef="#br1">10834 13174 254 0,'0'0'138'2,"0"0"-81"-2,0 0 5 0,0 0 7 3,0 0-11 25,0 0-16-27,33-5-13-1,-22 5 11 0,2 0 9 7,3 0-9 0,1 5-13 1,3 9 16 0,7 2-15 0,2 5-8-1,0-6-16 0,4 3 4 2,2-5-5-2,-2-3 4 0,-1-3-14 0,-3-1 8 3,-9-4-6-5,-3-2-13 3,-9 0-12-1,-4 0-47 1,-1 0-23 1,-3 0-49-4,0 1-93 5</inkml:trace>
    </iact:actionData>
  </iact:action>
  <iact:action type="add" startTime="303820">
    <iact:property name="dataType"/>
    <iact:actionData xml:id="d141">
      <inkml:trace xmlns:inkml="http://www.w3.org/2003/InkML" xml:id="stk141" contextRef="#ctx1" brushRef="#br1">11614 13346 492 0,'0'0'11'7,"0"0"-11"1,0 0 0 0,0 0 36-1,0 0-8 0,0 0 2 3,51-65-13-4,-33 48-8 0,1 1 18 2,1 6-15 0,-7 0 8 0,3 2-18-2,-4 5-4 3,3 1-8-2,-5 2 3 2,1 0-7-4,-1 0 11 5,1 0-2-4,-4 10 10 3,-6-4-8-4,2 3 13 3,-3-1-7 0,0-3 23-2,0 3-6 3,0 0-1-2,0 4 8 3,-4 1-1-4,-3 2-17 0,0 6 17 2,1 2-13 0,2-1 16 0,1 0-17-1,2-4 1 3,1-5-11-4,0-3-4 2,0-2-7-2,0-2-32 3,0-2-58-3,0-4-180 0</inkml:trace>
    </iact:actionData>
  </iact:action>
  <iact:action type="add" startTime="304698">
    <iact:property name="dataType"/>
    <iact:actionData xml:id="d142">
      <inkml:trace xmlns:inkml="http://www.w3.org/2003/InkML" xml:id="stk142" contextRef="#ctx1" brushRef="#br1">11868 13588 173 0,'0'0'549'8,"0"0"-521"-1,0 0-21-1,0 0-1 2,0 0 28 0,0 0-34 0,9-8-6 0,-1 8-21-2,-4 0 9 4,0 0 12-4,-1 0-10 0,-2 0 16 2,-1 0 0 0,0 0 9-1,0 0-9 0,0 0 0 2,0 0 4-2,0 0-4 2,0 5 13-4,0 6 0 5,-1 2 7-4,-7 1-7 2,1-1 17-2,3 0-22 2,-1 1 27 0,3-2-34-2,2 1 9 4,0-3-10-4,0-6 0 3,0-1 0-2,0-3-23-1,0 0 4 2,4 0-23 0,10 0 9-2,-2-3-8 2,-4-5 13 1,1 0-1-2,-4 5 21 1,-2-3-5-2,-3 1 13 4,0 3 18-4,0 0 8 2,0-2 17-2,0 4 7 2,0 0-13 0,0 0-20-2,0 0-15 3,0 0-2-2,0 0-12 3,0 0-32-4,0 0-96 0,-12 6-367 2</inkml:trace>
    </iact:actionData>
  </iact:action>
  <iact:action type="add" startTime="309202">
    <iact:property name="dataType"/>
    <iact:actionData xml:id="d143">
      <inkml:trace xmlns:inkml="http://www.w3.org/2003/InkML" xml:id="stk143" contextRef="#ctx1" brushRef="#br1">7490 12515 563 0,'0'0'64'7,"0"0"-64"-1,0 0 0 3,0 0 37-1,0 0-4-3,0 0-13 4,0 0-11-2,0 0-6 1,0 0 1 1,0 0 2-4,0 0-12 5,0 2 12-4,0 8-9 1,-3 5 6 1,-15 6-3 0,-7 3 1 0,-6-1 1-2,-1 2 0 3,0-3 2-2,2 3 4 2,-5-4 0-4,2 0 1 3,0-4-5 0,5-6 4 0,3-6 13-2,4-5-6 2,2 0 11 0,-2 0-18 0,0-18 15 0,-6-8-18-1,10-3-5 2,-2-1-1-3,6-3 0 0,5 6-11 2,4-4 12 0,4 3 0 0,0-2 3-2,0-1-4 3,0 1 4-2,4 0-4 2,7 3 8-4,-1 5-14 3,5 1 8 0,-1 1-5 0,5 6 5-2,1 3-1 1,0 1 0 2,8 4 2-1,1 4-4 0,3 2 4-2,1 0-5 4,-1 0-13-4,-3 13 10 0,-1 4-12 1,-4 7 6 2,1 6 4-1,-4 4-1-2,-2 5 5 3,-2 2-13-2,-9 3 14 2,-3 2 6-4,-5 0 6 3,0-4 2 0,-5-4 7 0,-11-7-5-1,-4-8 19 0,2-3-2 1,-1-4-13 0,0 0 13 0,2-5-17-2,5-5 6 3,1-2-19-2,5-2 0-2,-1-2 0 3,2 1-19 0,0 2-36 1,1-3-128-4,0 0-396 4</inkml:trace>
    </iact:actionData>
  </iact:action>
  <iact:action type="add" startTime="310014">
    <iact:property name="dataType"/>
    <iact:actionData xml:id="d144">
      <inkml:trace xmlns:inkml="http://www.w3.org/2003/InkML" xml:id="stk144" contextRef="#ctx1" brushRef="#br1">7692 13088 237 0,'0'0'89'5,"0"0"-62"1,0 0 42 5,0 0 21-5,-122 106 4 3,82-80-62-5,-3 1 7 5,-6 0 3-2,-8-5-7-1,-4-2-9 3,-8-2 2-2,0-9 2 3,-3-4-15-6,1-5 16 4,2 0-16 0,0-18 8 0,4-16-13-1,-3-11 6 1,7-9-5 0,7-6-9 0,7-4-4 0,14-4 15-2,8-3-28 4,9 4 24-4,7-2-24 0,5 7 17 2,4 1-2 0,0 1 5 0,2 3-3-2,13-2-4 3,3 3 4-2,5-1-16 3,9 3 19-6,5 3-10 4,12 2-3 0,3 4 3 0,2 5-4 0,2 3 0-2,-7 3 5 2,3 7 3 0,-7 1-9 0,5 8 19-2,5 1-17 4,6 3 16-4,1 10-14 0,2 4 6 2,-3 0-1 0,-4 7 0 0,-8 14-10-2,-6 7 7 3,-5 3 6-2,-5 5-10 3,-4 5 11-6,-2 8-13 4,-3 12 16 0,-3 5-8 0,-1 8 2-2,-3 2 0 2,-4-3 6 0,-2-4 0 0,-7-7 4 0,4-8-8-2,-4-7 10 5,0-7-8-6,-1-6 1 1,-2 0-5 2,-1-2 2 0,0-3 9 0,0 3-11-2,0-7 4 3,0 1-4-2,0-4 4 2,0-3 4-4,0-6-9 3,0-3 3-1,0-5-4 1,0-3 2-2,0-1-10 2,0-1-19 0,0 0-69 0,0 0-56 0,0-8-232-1</inkml:trace>
    </iact:actionData>
  </iact:action>
  <iact:action type="add" startTime="312406">
    <iact:property name="dataType"/>
    <iact:actionData xml:id="d145">
      <inkml:trace xmlns:inkml="http://www.w3.org/2003/InkML" xml:id="stk145" contextRef="#ctx1" brushRef="#br1">21412 12002 509 0,'0'0'79'6,"0"0"-79"4,0 0-18-5,0 0 18 5,0 0 22-6,0 0 18 4,0 0-7 0,9 3-6 0,4 10-19-1,9 0 48 0,4 5-4 2,3 0-44-2,2-5 12 2,4-3-20-4,0-3 0 4,9-7 8-2,5 0-7-1,5 0 6 2,6-13-3 1,7-4-4-1,-2-4 0-2,-3 1 3 4,-2 2 7-4,-11 1-2 4,-3 6 4-6,-6 5 10 4,-8 4-8 0,-4 2 11 0,-8 0-19-2,-6 4 10 2,-1 4-15 0,0 5 3-1,4 0 12 2,4 0-15-3,6 4 20 3,8 0-18-2,9 4 1-1,9 1-1 2,6 1-6 0,8-2 6 0,4 0-3-3,4-3 0 6,1-5 2-5,2-3-5 4,-2-6 9-7,-2-4-11 6,-2 0 12-1,-5 0-12 0,0 0 6-2,-6-6-1 2,-1 3 9 0,-6 0-9 0,-5 3-6 0,0 0 6-2,-5 0 3 3,-4 0 8-2,0 0-22-1,0 0 22 2,-2 0-10 0,3 0-1 0,4 0 0-2,0 0-2 3,6-7 2-2,6-2 0 3,4 0 0-6,1-1 2 4,3 4 5 0,0 1-14 0,-1-1 9-2,-3 6-4 2,-3-2 2 1,-2 2 0-2,-3 0-4 2,-2 0 12-4,-9 0-13 4,-5 0 10-2,-5 0-4-1,-7 0 6 2,-5 0-9 0,0 0 2-1,5 0 0 0,2 0 0 2,5 0 1-2,4 3-3 3,3 2 12-7,4-2-17 6,2-1 19-1,5-2-17 0,3 0 5-2,-1 0 0 2,3 0-3 1,-5 0 6-2,-1 0-8 1,-4 0 10-2,-5 0-9 2,0 2 8 0,1-2-4-3,-1 4 1 4,1-1-2-1,3 1 2 0,5 0-5-2,3-1 4 4,6 0 0-4,3-1-4 4,0-1 12-6,0 1-13 4,0-2 9 0,0 0-8 0,-2 2 5-2,-1-1-2 2,-1 2-2 1,2 1 3-2,-1 2 0 1,2 1 3-2,1 0-6 3,-6 4 10-2,5-3-13-1,-7 2 14 2,3-2-14 0,0-1 7 0,5-3-2-3,2 0-2 5,4-4 3-4,2 0-4 5,5 0 10-7,-2 0-13 4,-3 0 13 0,0-2-9 0,-4-2 6-2,1 2-6 2,2-2 0 0,1 2 3 0,5 1 3 0,3 1-2-2,3 0 17 3,-1 0-11-2,0 0-6-1,0 0-1 2,-2 1 2 0,5-1-2 0,5 0 0-2,-1 0-1 4,3 0 2-4,1 0-4 4,3 0 12-6,-5 0-13 4,-5 0 10 0,-7 0-12 0,-4 0 7-2,-7 0-3 2,2 0 2 1,1 0 0-2,1 2-1 1,4 0 1-2,3 0-7 2,3 0 14-1,1 0-9-1,-1-2 4 3,-4 2-4-1,-5 1 1-1,-5 1-1 0,-1 4 0 3,-8-2 2-4,1 1-5 4,0 1 11-6,1-1-4 4,7-1 1 0,7-3-2 0,1 1 2-2,2-1-6 2,-3-3 2 1,-6 0 1-3,-7 3-1 2,-6-1 3-1,-3-1-12 0,-6 4 20 2,0-3-6-3,5 1-2 2,-4-1-2 0,7 1 8 0,0-3-13-2,-2 0 5 4,0 0 0-4,-6 0-1 4,-5 0 7-7,-10 0-12 6,-7 0 16-1,-3 0-10-1,1 0 1 0,0 0 4 1,4 0-5 1,2 0 2-2,4-3-7 0,0-1 13 0,1 1-16 0,2-2 16 2,-1 2-1-3,-1-3-6 2,-4 4 9 0,-3-1-10 0,-6 1 8-2,0-1-5 4,-4 2-2-5,-3-1 3 7,1 1 2-9,-4 1 3 5,4 0-7-1,-4-3 10 2,-3 3-9-3,2-2 7 1,-3 1-6 2,-4 1-3-2,0 0 13 1,0 0-13-2,0 0 17 2,0 0-16 0,0 0 15-2,0 0-14 2,0 0-6 0,0 0-7 0,0 0-21-2,0 0-44 4,-15 0-37-4,-21 0-85 5,-16 0-426-8</inkml:trace>
    </iact:actionData>
  </iact:action>
  <iact:action type="add" startTime="315398">
    <iact:property name="dataType"/>
    <iact:actionData xml:id="d146">
      <inkml:trace xmlns:inkml="http://www.w3.org/2003/InkML" xml:id="stk146" contextRef="#ctx1" brushRef="#br1">8224 11249 595 0,'0'0'60'9,"0"0"-60"-4,0 0-37 4,0 0 37-3,0 0 14 4,0 0-11-6,0 0 40 4,-117-67-24 0,104 67-6 0,-6 0 0 0,-10 0 19-2,-3 7-10 4,-9 11-8-4,-8 5-9 0,4 1 2 2,-4 3 1 0,2-1-3 0,2 5 13-2,4-2-13 4,6-1 13-3,0 0-5 1,7 4 8-2,5-2-10 4,2 8-1-4,4 11 11 3,6 11-2-5,2 10-3 5,6 12 5-1,2 8 15 0,1 0-30-1,0 0 19 0,0-5-13 3,8-2-7-4,14-3 9-1,6-1-6 4,3 0 6-1,5-11-8 0,2-2-3-2,2-9 0 3,1 0-6-2,-3 0-42 1,2 3-23-2,-8 0-103 5,-1-5-271-6</inkml:trace>
    </iact:actionData>
  </iact:action>
  <iact:action type="add" startTime="316388">
    <iact:property name="dataType"/>
    <iact:actionData xml:id="d147">
      <inkml:trace xmlns:inkml="http://www.w3.org/2003/InkML" xml:id="stk147" contextRef="#ctx1" brushRef="#br1">12961 11488 565 0,'0'0'136'7,"0"0"-116"-1,0 0 26 2,0 0 33 0,0 0-37 0,0 0 3-2,-6-11-37 3,6 10 3-2,0 1-7 2,0 0 0-4,0 0-4 6,0 0 2-6,0 0-2 3,0 0 4-2,4 0 1 2,17 0-3 0,8 0 14 0,7 4-14 0,1 12 5-2,6 3-7 5,3 8 0-5,0 8 0 0,5 4-4 2,-1 10-4 0,-6 11 8 0,-8 6-3-2,-11 11-3 2,-9 4 2 0,-9 3 4 1,-7 0 0-4,0-3 4 5,-16-1 8-4,-8-6 6 2,-1-7-5-2,2-7 13 2,3-6-22 0,6-7 14-1,6-7-17 1,1-9-2-1,3-2-3 3,0-6-13-4,0-2-52 0,-7-9-116 2,-11-5-366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0" timeString="2020-10-27T02:17:06.885"/>
    </inkml:context>
    <inkml:brush xml:id="br0">
      <inkml:brushProperty name="width" value="0.05292" units="cm"/>
      <inkml:brushProperty name="height" value="0.05292" units="cm"/>
      <inkml:brushProperty name="color" value="#FF0000"/>
    </inkml:brush>
  </inkml:definitions>
  <iact:action type="add" startTime="9257">
    <iact:property name="dataType"/>
    <iact:actionData xml:id="d0">
      <inkml:trace xmlns:inkml="http://www.w3.org/2003/InkML" xml:id="stk0" contextRef="#ctx0" brushRef="#br0">13625 2579 646 0,'0'0'85'6,"0"0"-82"1,0 0-1 2,0 0 63-1,0 0-2-2,0 0-21 2,0 0-28 0,0 2-1-1,0-2-1 1,0 0-12-1,0 0 3 1,0 0 3 0,8 1-4-3,1 6 0 3,8-2-2 1,2-2 1-1,2 0-1-1,3-3 0 1,8 0 0-1,9-11 1 2,9-14 2-2,9-7 2 0,-1 2-2 2,-2 3 1-2,-12 10-1 0,-14 11-6 0,-3 6 1 2,-9 0 2-2,-3 15 9 1,1 14 6-2,0 1 16 5,-4 2-5-6,2-4 9 1,1-7-22 3,-2-4 17-2,-1-3-30 1,5-8 7-2,2 1-7 4,10-6-5-4,10-1-11 3,8 0-18-5,12-8 20 4,3-8 3 1,8-2 10-2,-3 8 1 0,-2 2-2 1,-8 5 5 0,-9 3-3 0,-10 0 0-1,-9 0 3-1,-3 0 0 2,-9 0 0 0,-1 0 7-2,1 0-4 1,2 0-1 3,12 0-4-3,21 0-2 0,17 0-3 3,24-3 1-5,12-15-18 6,6-2-2-8,1-2 0 5,-3-5-2 1,-4 4 18-1,-7-1 1-2,-4 3 2 2,-5 4 8 0,-5 4-3-1,-9 3 2 1,-10 9 0-2,-9 1 15 2,-7 0-10 1,-9 1 20-3,-4 9-25 1,-10-2 4 2,-2 0 0-1,-4 1-8-2,-3-4 1 2,-2-1 0-1,-4 0-1 2,-2-3-10-4,-8-1-46 3,-1 0-102 0,0 0-176 0</inkml:trace>
    </iact:actionData>
  </iact:action>
  <iact:action type="add" startTime="10697">
    <iact:property name="dataType"/>
    <iact:actionData xml:id="d1">
      <inkml:trace xmlns:inkml="http://www.w3.org/2003/InkML" xml:id="stk1" contextRef="#ctx0" brushRef="#br0">6471 2621 542 0,'0'0'177'5,"0"0"-165"4,0 0 13-1,0 0 39 0,0 0-4-2,0 0-27 3,1 0-21-2,-1 0 3 2,3 0-13-4,-3 0 15 3,0 0-16 0,0 0 10 0,1 0-10-2,4 0 5 2,1 0-4 1,4 0-2-2,10 0 17-2,-1 0-9 4,6-8-12-1,4-3 11 0,3-2-14-1,4-4-3 1,-3 1 10 0,4 0-20 0,-5 4 15-2,-7 4-10 3,-6 3 14-3,-6 2-1 4,-6 3 1-6,-2 0-6 4,6 0 14 1,2 0-5-4,3 0 16 4,1 11 0-1,2-4-17 1,-2-2 5-3,-1 0-4 1,8 0 2 1,-2-2-4-1,6 0 6 1,8-1 0-1,8-2 3 1,4 0-15-1,5 0 6 2,-3 0-1-4,3 0-2 5,-6-5 3-3,-2 2 0 2,-8 1 1-5,-1 2 2 4,-10 0-1 0,-4 0-4-2,-9 0-1 4,-3 0 3-4,-2 0-1 3,0 0-2-2,6 0 1-2,3 0 4 4,3 0-7-1,12 0 8 0,3 0-10-2,8 0 14 2,1 0-10 0,-1 0 5 1,1 0-4-4,-1 0-3 5,-6 0 1-3,3 0 2 3,-7 0 4-7,-4 0-2 6,-1 0 9-2,-3-3-17-1,-1 0 8 3,-1 3 0-1,2-2-1 0,8 2-5 0,7-3 2-3,6-3-4 3,9-4 6 0,6-1 4 0,4-3-6-1,0-1 8 1,-3 0 3-1,-6 2-5 1,-8 2-3-2,-2 0 1 5,-2 2-3-6,4-4 3 1,2 0 0 3,3 3 0-2,-1-3 4 2,1 5-7-2,-5 0 3 0,-4 3 0 1,-6-1 0 1,-7 4-1-3,-1 0-3 0,-10-1 8 2,-3 3-9 0,-2 0 8 0,-7 0-11-3,1 0 10 3,3 0-4 1,1 0-4-1,7 0 5-2,8 0 0 5,4 0 1-6,5 0-1 4,3 0 3-4,4 0-1 3,1 0 4 0,-4 0-5 0,1 0 0 0,-2 0 0-2,-4 0-2 3,0 0 2-2,-7 7 0-1,4-1-3 2,-5-1-2 0,5 3 10 0,-1 0-8-2,4 0 10 2,-1 2-14 0,0 0 7 0,0-3-2-2,-2-1 2 5,-1-3 0-6,1 2-1 5,-4-2 4-6,-2 1-4 4,3-4 10 0,-3 2-13 0,1-2 7 0,1 0-6-2,-1 0 2 4,1 0 1-3,2 0 0-2,0 0-2 3,3 0-5 0,0 0 14 1,-3 0-8-3,3 0 8 1,-3 0-12 2,0 0 10-1,3 0-8-2,1 0 3 4,4 0 0-5,2 0-3 1,3-4 6 2,5-1-6 0,1 5 10 1,-2-3-14-1,-4 3 12-2,2 0-11 1,-6 0 5 3,-4 0 1-4,5 0 0 0,-2 0 1 2,0 0-3 0,1 0 4 0,3 0-1-2,-4-4 5 3,1 3-12-2,-4-1 6 1,-3 2 0-2,-3 0 0 4,-5 0-1-4,0 0-7 3,0 0 9-4,0 0-5 3,2 0-20 0,1 0 19 1,1 0-19-2,-1 0 22-1,-3 2-26 4,0-2 18-4,-1 0 6 0,0 0 4 2,-3 0-6 0,-2 1 12 0,-6-1-6-2,2 2 3 2,-3 0-6 0,2 1 5 1,1-3-3-4,-2 3 1 5,2-3-3-4,-3 2 1 2,1-2 0-2,1 0-5 2,-1 2 14 1,-4-2-14-2,0 0 10 0,2 2-3 0,-5 0 6 2,5 0-6-2,0-1-1-1,3 2 1 2,5-3-5 0,2 0 11 0,7 0-10-2,-2 0 4 3,2 0-2-2,-5 0-3 2,-2 0 4-4,2 0 1 5,-5 0 0-4,2 0-5 0,-5 0 10 2,-5 0-12 0,-2 0 16 0,0 0-10 0,-1 0 6 0,1 0-3-2,1 0 0 4,-2 0-2-4,-2 0 10 0,2 0-7 2,-3 0-3 0,0 0 5-2,1 0-4 2,-1 0-1 0,1 0-6 0,2 0-78 0,-7 0-293-2</inkml:trace>
    </iact:actionData>
  </iact:action>
  <iact:action type="add" startTime="14897">
    <iact:property name="dataType"/>
    <iact:actionData xml:id="d2">
      <inkml:trace xmlns:inkml="http://www.w3.org/2003/InkML" xml:id="stk2" contextRef="#ctx0" brushRef="#br0">18163 2502 156 0,'0'0'146'7,"0"0"-114"1,0 0 11-1,0 0 47 2,0 0-32-4,0 0-15 3,0 0-3 0,0 0-2-2,0 0-13 2,0 0 19 0,0 0-22 0,0 0 19-1,0 0-32 1,0 0 14-1,0 0-14 2,0 0 1-4,0 0 9 3,0 0-10 0,0 0 7 0,0 0-14-2,0 0 11 2,0 0-11 1,0 0 2-2,0 0-4-1,0 0-3 1,0 0 3 2,0 0 0-1,0 0-5 0,0 0 10-2,0 0-7 2,0 0 6 0,0 0-8-2,0 0-1 3,0 0 5-2,0 0-3 2,0 0 2-2,0 0-4-1,3 0 10 1,5 0-7 2,0 0 5-1,4 0-6-2,-3 0 9 3,2 0-9-2,-1 0 4 2,-2 0-1-4,2 0 0 3,-5 0 0 0,2 0-2-1,-1-3 5 0,1 1 6 1,-3 2-5 0,-3 0-6 0,2 0 7-1,-3 0-6-1,0 0 2 4,0 0 2-3,2 0-2-1,0 0 3 2,2 0 2 0,1 0-4-1,-4 0 1 0,3 0 4 2,4 0-7-2,2 0 0-1,-2 0 0 2,5 0-1 0,-3 0 6 1,2 0-9-3,2 0 9 2,0 0-7-1,2 0 4 2,-1 0-4-4,1 0-4 5,-3 0 3-4,-1 0 1 5,-3 0 2-8,0 0-5 6,-9 0 12-2,4 0-10 1,-4 0 7 0,0 0-4-2,0 0 6 3,0 0-10-2,0 0 4 2,0 0 0-4,8 5 3 3,7 0-2 1,0-2 1-2,-1 2 5 0,3-5-5 1,1 0 6-1,0 0-4-1,5 0-4 4,-2 0 0-4,0 0 3 5,-6-3-3-6,-5 1 0 0,-3 1 0 4,-7 1-4-1,0 0 5-1,0 0-1 0,0 0 1 2,0 0-1-2,0 0-4 3,0 0 3-6,0 0 1 4,2 0 0 0,2 0-5 0,5 0 12-2,-1 0-6 2,0 0 4 0,1 0-5 0,-1 0 3 0,-3 0-5-2,2 0 2 2,-2 0-3-1,-1 1 3-1,-2 1-2 2,0 1-4 1,1-3 12-1,-2 1-9-3,-1-1 8 5,3 2-7-3,-3-2 2-1,1 0-1 2,2 0-1 0,-3 0 4 0,0 0-5 0,0 0 3-2,0 0-2 3,0 2-41-2,0 1-59-1,0 4-148 3,-13 0-267-1</inkml:trace>
    </iact:actionData>
  </iact:action>
  <iact:action type="add" startTime="19545">
    <iact:property name="dataType"/>
    <iact:actionData xml:id="d3">
      <inkml:trace xmlns:inkml="http://www.w3.org/2003/InkML" xml:id="stk3" contextRef="#ctx0" brushRef="#br0">22367 1257 462 0,'0'0'67'8,"0"0"-43"1,0 0 31-2,0 0 27-1,0 0 7 2,0 0-21 0,0 0-23 0,0-6 2 0,0 6-29-1,0 0 30 0,0-2-36 2,0 2 14-2,0 0-24-1,0 0 1 2,0 0 2 0,0 0-3-2,0 0-4 2,0 0 5 0,0 0 5 0,0 0-6 1,0 0-4-4,0 0 4 4,0 0-8-2,0 0 6 1,0 0 0-2,0 0 0 2,0 0 4-1,0 0-16 2,0 0 16-2,0 0-7 0,0 0 5 2,0 0-4-3,4 0-1 1,6 8 0 1,-2-3 1 0,-2 2 1 0,2 0-3-2,-4-1 7 2,0-3-11 0,3 2 16-1,-5 0-11 0,2 0 6 2,0-1-6-3,0 2 2 1,0 1 1 1,2-1-4-1,-2 2 3 2,1-1-3-2,0 1 8 1,-1 1-6-2,0 1 7 5,0-1-10-7,0-1 10 4,-1-3-8 0,-2 1 3 0,2-1 0-3,-2-1-3 4,4 4 6-1,-3 0-10 1,3-2 15-1,-1 4-13-2,0-2 12 2,0 1-12-1,0 1 5 1,0 1 0-3,-1 0-3 4,1-1 6-1,-2-1-7 0,2 2 8 0,0-1-8-2,-1-3 10 3,-2 3-8-4,3-3 2 3,-1 1-1 0,-2 2-5 0,3-2 6-1,1 2-5 0,-3 3 10 1,3-1-12-1,-1-1 14 3,0 5-6-5,0-1 0 5,-1 3-2-4,1-1 0 0,0 0 1 2,2 1 0 0,-2-1-1 0,3-3-2 0,-3 6 6 0,1-5-1-2,-1 3 1 3,1-1-6-4,-1 0-1 3,-1 4 3 0,-3 4-4 0,0 5 5 1,0 5 3-3,0 6 0 2,0 0 20-1,0-1-22 2,-3-3 8-4,1-1-6 4,2-5-3-2,0-3 2-1,0-4 0 2,0-2-2 1,0-8 0-1,0-2-4-3,0-5 11 5,0-3-4-4,0-2 2 3,0-2-9-4,0 0 4 3,0 0-26-1,0 0-85 2,-23 0-102-3</inkml:trace>
    </iact:actionData>
  </iact:action>
  <iact:action type="add" startTime="21039">
    <iact:property name="dataType"/>
    <iact:actionData xml:id="d4">
      <inkml:trace xmlns:inkml="http://www.w3.org/2003/InkML" xml:id="stk4" contextRef="#ctx0" brushRef="#br0">20421 2715 76 0,'0'0'426'9,"0"0"-380"-4,0 0-42 2,0 0 27 2,0 0 23-3,0 0-17 2,0-2-21 0,0 2-13 0,0 0-2-2,6 0 1 4,6 13 33-4,8 5-4 4,0 4-4-6,1-3-19 4,3-2 6 0,-4-3-13 0,1-1 1 0,0 0 8-2,-2-6-9 2,2-5-1 0,3-2 0-1,3 0 4 1,4-2-3 3,5-11 6-6,-2-2-7 1,-1 4 0 2,-4 4-1 0,-1 4 2 0,-7 3-5-2,-5 0 8 4,-3 0-13-3,-5 0 18 1,3 0-9-4,-1 10 1 4,-2-2 9 0,3 0-6 0,-2-3 0-2,2 0 11 2,1-2-14 1,5 0 4-2,6-2 1 2,3-1 1-4,10 0-4 4,4 0-6-1,5 0-4-3,0-1 6 4,-2-5-22-2,-1 1 8 2,-9 2 9-4,-4 3 6 5,-6 0-5-3,-7 0 12 2,-4 0-9-5,-4 0 4 4,-2 0-2 1,2 6 5-2,2 2-2-1,2 1 3 2,1-1 0 0,5 5-7 0,8-7 4 0,7 4-3-2,9 0 0 3,9 0-2-2,6-2-8 0,8-2 10 1,0 1-14-1,-3-2-19 1,-1-5 30-2,-10 0-1 4,-6 0 1-4,-4 0 6 4,-8 0-6-4,-8-5 4 0,-5-2-4 2,-2 1-7 0,-1 1 10-1,0-1-1 1,6-1 4 0,8-3-8-1,13 0 10 1,8 2-3-2,5-3 0 2,4 1-3 0,0 0 2-2,-3-1-2 3,-2-1-2-2,-7 6 3 1,-2-4-2-2,-10 4 6 4,-9 0-5-4,-10 3 6 3,-6 3-10-4,-8 0 1 3,-1 0 2 0,0 0-3 0,-3 0 5-2,0 0 0 2,0 0 3 0,0 0 16 0,0 0-13-1,0 0 13 0,0 0-14 0,0 0 10 2,0 0-9-4,0 0-4 4,0 0 4-1,1 0-4 0,-1 0-4-2,0 0 7 3,0 0-12-3,3 0-7 4,1 0-37-5,2 0-54 3,-2 5-99 0,-4-1-194 0</inkml:trace>
    </iact:actionData>
  </iact:action>
  <iact:action type="add" startTime="23385">
    <iact:property name="dataType"/>
    <iact:actionData xml:id="d5">
      <inkml:trace xmlns:inkml="http://www.w3.org/2003/InkML" xml:id="stk5" contextRef="#ctx0" brushRef="#br0">18409 4345 716 0,'0'0'60'8,"0"0"-49"0,0 0-10 0,0 0 31-2,0 0 23 2,0 0-23 1,0 0-32-2,-4-3 6-1,4 3-14 1,0 0 8 1,0 0-3 2,8 0 3-5,12 0-3 3,1 0 3 0,8 0-6 0,7 0 6-2,4 0-9 3,7-1 7-2,4-3-12 4,-1-2 0-8,1 1-12 5,-1-7 4 0,-2-2-5 0,-2 0 0-1,1-2 21 0,-10 3 0 3,-5 4 2-4,-10 5 8 0,-4 4 1 2,-6 0-3 0,-2 0 13 0,-3 0 3-2,1 0 2 2,-2 10-9 0,5 0 6 1,0-2-2-4,-1 0-13 6,2 0 8-6,3-3-9 5,0 2 3-6,3-4-1 5,2-1 3-1,0 1-3 0,0-1-3-2,-4-2 0 1,-6 0 2 3,-2 0-6-4,-2 0 9 0,-5 0-7 2,-1 0 10-1,0 0-12 2,0 0 7-3,0 0-6 2,0 0-19 0,4 0-33 0,1 0-70-3,-1 0-268 5</inkml:trace>
    </iact:actionData>
  </iact:action>
  <iact:action type="add" startTime="25164">
    <iact:property name="dataType"/>
    <iact:actionData xml:id="d6">
      <inkml:trace xmlns:inkml="http://www.w3.org/2003/InkML" xml:id="stk6" contextRef="#ctx0" brushRef="#br0">24526 3171 223 0,'0'0'178'7,"0"0"-138"1,0 0 33-2,0 0-24 2,0 0 15 0,0 0-22 0,3-3-15-1,-3 3-6 0,0 0-2 2,0 0 3-2,0 0-3-2,0 0 23 3,0 0-22 0,0 0 11 1,0 0-11-3,0 0 17 2,0 0-11-1,0 0-5 3,0 0 3-5,0 0-20 3,0 0-1 0,0 0-3-1,0 0 0 0,0 0-48 1,0-4-64 0,-13-5-307-1</inkml:trace>
    </iact:actionData>
  </iact:action>
  <iact:action type="add" startTime="30031">
    <iact:property name="dataType"/>
    <iact:actionData xml:id="d7">
      <inkml:trace xmlns:inkml="http://www.w3.org/2003/InkML" xml:id="stk7" contextRef="#ctx0" brushRef="#br0">21128 4918 446 0,'0'0'39'8,"0"0"-37"-2,0 0 2 2,0 0 33 0,0 0 11 0,0 0-4-3,0 0-13 6,0 5-24-6,0-4 0 5,0 3 9-5,1 2 5 2,2-3 6 1,1 3-16 0,-2-2 11-1,0-2-21 1,0-2 12 1,1 0-11-3,-1 0 21 1,4 0-2 0,6 0-5 1,5-13 5 0,6-7-20-2,7-2 5 2,1-1-2 0,5 2-1 1,-3 2 1-2,3 3-6 2,-2 1 2-3,-5 2 0 4,1 7-1-6,-8-1 2 4,-2 4-4 0,-4 1 10 1,-3 2-5-3,2 0 3 1,-1 0 17 2,-1 0-10-2,0 5 4-1,1 5-7 2,1 0-2 0,-1-1 7 0,5-2-11-2,-2 1 3 2,3 0-1 0,7 2 1 1,2 3-2-4,4 7-8 5,4 5 4-3,-1 1 0 3,0 3-2-7,-4-6 2 6,0-7-2-1,-3-4 4 0,-3-7-5-2,2-5-4 2,-3 0 4 1,-2 0 3-2,2-3 0-2,-6-11-5 4,1 3 1-2,-8 1 3 1,-3 2 1-2,-4 0 5 2,-1-2-5 0,5-5 9 1,2-1-6-4,5 2-6 6,1-2 2-6,2 7-4 5,-2-1 5-6,4 7-2 4,-1-2-1 0,2 2 6 0,-1 2-4-1,-3-1 6 0,0 2 4 2,-5 0-9-2,-1 0 11-1,-2 0-9 2,1 0 1 0,0 0-2 0,3 0 3-3,2 0-8 4,1 0 8-1,1 0-1 1,-4 0 0-4,2 0-4 6,4 0 2-6,-4 0-2 3,-1 0 1-2,-1 0 0 2,-1 0-2-1,-2 0 4 2,-3 0-10-2,0 0 17-1,-1-2-15 4,-3-2 12-4,2 4-10 1,-2-2 4 0,0 2 0 2,3-3-1-1,-1 3 5-2,3-3-12 2,-3 1 16 0,-2 2-11 0,3-1 7-2,-2 1-8 3,0 0 7-2,-1 0-3 2,-2 0 9-4,3 0-5 3,-4 0 9 0,2 0-13 0,1 0 8-1,-3 0-3-1,2 0-8 4,1 0 3-3,0 0-1-2,-1 0-22 3,1 0-17 1,-2 0-3-2,2 0-50-1,0 0-11 3,0 0-158-1</inkml:trace>
    </iact:actionData>
  </iact:action>
  <iact:action type="add" startTime="41737">
    <iact:property name="dataType"/>
    <iact:actionData xml:id="d8">
      <inkml:trace xmlns:inkml="http://www.w3.org/2003/InkML" xml:id="stk8" contextRef="#ctx0" brushRef="#br0">26541 3739 122 0,'0'0'15'8,"0"0"-1"0,0 0 59-2,0 0 18 2,0 0-22 0,0 0-13 0,0 0-2-1,0 0 19 0,9-18-5 2,-9 16-22-2,0-1-16-1,3-2-25 2,1 2-4 0,0-2 4 0,2 0-10-3,-2 0-3 5,3 2 7-3,-3 0-1 2,0 2-1-4,-1-2 3 3,-3 1 0-1,0 2 6 1,0 0 0-1,0 0 15 1,0-1 0-1,0-1 11 1,0 0-11 0,0-1-4-1,0 0-17 2,-4-2 0-2,-7 0 0-2,0 0 6 3,-3 1-6 1,-3 3 6-2,-2-2-5-1,-2 3 5 3,2 0-4-1,-2 0 1 1,2 0 1-4,2 0-4 2,1 7 0 2,3-2-3-2,1 1 3-1,-1-1-1 4,1 5 1-2,-3 0-4 0,-1 0 4-1,3 1-4-2,-3 1 5 6,3 0-1-5,-5-2 0 0,5 2 0 3,-1-3-1-2,2 3 6 1,1-2-1-2,-2 3 0 3,2-2 9-2,3 1-12 2,-2 1 6-4,3 0-6 3,2-2 1 0,1 2-4 0,4 1-3-2,0 0 2 2,0-1 6 0,0 1-8 0,0-3 5 0,1-3-7-3,7-3-9 5,3-2-1-3,2-3 14-1,3 0 3 3,4 0-3-2,2-3-2 1,4-12 5-1,0-2-17 1,-1-2 8-1,-1 1-20 3,-5-1 16-6,-2-2-12 4,-5 1 5 0,-1 2 11 0,-5 0 4-2,-6 2-4 2,0-1 18 0,0 4-4 1,0 2-4-3,-8 1 32 1,-5 3-20 4,-3-1 7-6,-4 2-11 1,-1 1 1 3,-6 3-2-2,1 2 8 2,-5 0 0-4,2 0-13 5,4 5 17-4,2 6-12 4,1 7 5-6,-1 0-8 4,5 5-2 0,-1 2-1 0,4 2 3-2,1 3-5 2,3 1 3 0,3 2 8 0,3-1-9 0,5 0-4-2,0-2 2 4,0-2-1-3,12-2 1-2,6-9-3 3,4-1-1 0,4-8-9 0,10-6 13-2,5-2-12 3,6-6 7-2,-1-19-23 3,-4-3-2-6,-4-6 8 4,-6-4-14 0,-6-6-2 0,-6 0 24-2,-8-5 8 2,-8 3 12 0,-4 5 2 0,0 5 0 0,-7 8 25-2,-9 7 2 4,2 6 19-4,-3 5-29 0,4 4-7 2,0 4 6-1,3 2 2 2,-2 0 2-4,-5 5-25 5,-2 18 10-3,-5 13-10 2,2 7-5-4,0 2 4 3,4 2-2 0,3-6 0 0,3-3 1-1,5-6-5 1,1-8 10 0,3-3-8 0,3-6 4-1,0-5-4-1,0-3-8 3,0-3 2-2,3-2-12-1,12-2 6 2,3 0 6 1,3 0 9-1,5-2-4-3,-1-13-1 5,2-6 1-3,-1-5-23 2,-5-3 11-5,-8-2 8 4,-2-1 7 0,-6 0 1 0,-5 4 1-1,0 7 5 1,0 7-2-1,-2 5 32 1,-9 2-18 0,0 7-7-2,-1 0-8 4,-6 0 10-4,-4 13-5 0,-1 11-3 2,-1 8 3 1,4 4-6-1,4 0-1-3,3-6 4 4,5-6 15-2,1-8-12 3,6-6 1-6,1-5-3 4,0-3-5 0,0-2-4 0,0 0-7-2,0 0-41 2,0-8-77 0,12-24-98 1</inkml:trace>
    </iact:actionData>
  </iact:action>
  <iact:action type="add" startTime="45007">
    <iact:property name="dataType"/>
    <iact:actionData xml:id="d9">
      <inkml:trace xmlns:inkml="http://www.w3.org/2003/InkML" xml:id="stk9" contextRef="#ctx0" brushRef="#br0">26566 4491 935 0,'0'0'207'8,"0"0"-207"2,0 0 0-6,0 0 23 4,0 0 55 0,0 0-43 0,0-9-32-2,0 8-6 2,0 1 10 1,1 0-11-2,2 0 9 0,4 0-10 0,5 0 6 0,9 0-2 2,12 0 2-3,7 0 4 1,8 5-5 2,2 2 6-1,6 3-14-1,0-2 18 3,1-1-11-4,-2-1 1 4,-2 0 0-6,-5-2-12 4,-4-4 8 0,-2 0-3 0,1 0-1-2,1 0 6 2,4 0 0 1,5 0-3-2,-2 0 10 1,2 0-10-2,-6 0 4 3,-6 1 0-2,-8 6-6-1,-6 1 2 2,-11-5 3 0,-6 2 4-1,-2-5-5-1,-1 0 7 4,-3 0-1-4,1 0 1 4,-4 0 0-6,2 0-3 4,-1 0 6 0,0 0-5 0,-2 0-1-2,0 0-1 2,0 0-1 0,0 0-6 0,0 0-66-1,-7 0-92 0,-26-2-314 1</inkml:trace>
    </iact:actionData>
  </iact:action>
  <iact:action type="add" startTime="46015">
    <iact:property name="dataType"/>
    <iact:actionData xml:id="d10">
      <inkml:trace xmlns:inkml="http://www.w3.org/2003/InkML" xml:id="stk10" contextRef="#ctx0" brushRef="#br0">24914 4956 162 0,'0'0'494'4,"0"0"-463"4,0 0-28 0,0 0 31 0,0 0 53-2,0 0-59 4,25 3 1-4,-1-3-19 3,8 0 36-4,8 0-25 3,9 3 2 0,10 0-10 0,6 5-4-2,2-1 3 2,-2 1-12 1,-7 2 3-2,-1-3 5 1,-6 1-16-1,-5-2 12 0,-6-1-8 1,-12 0 3-1,-8-5 1 1,-9 0 0-1,-5 0 5 1,-2 0-10-2,-4 0 11 3,0 0 9-2,0 0-15 2,0 0 8-4,0 0-6 2,0 0-4 1,0 0-5 1,-16-3-11-3,-8-4-10 2,-9 1 28 1,-7-2-17-2,-9 5 31-1,-5 1-14 2,-2-3 10 0,0 5 12 0,2-1-2-2,6 1-9 2,4-2 20 1,4 0-30-1,11 0 27-3,8 1-27 5,6-1 23-4,9 2-24 4,3 0 3-6,3-2 2 4,0 2-10 0,0 0 2 0,0-3 3-2,0 2-5 2,0 1 10 1,0-2 1-2,0 0 1-2,5 2-8 4,21 0 11-1,13 0-10 0,13 0 2-1,8 0 0 1,0 0-2-1,-3 0-2 1,-9-2-1-2,-6 1-27 4,-10-2 21-4,-3 3-9 5,-13 0 10-8,-5 0-5 5,-6 0 5 0,-5 0 3 0,0 0 5-1,0 0 0-1,0 0 4 4,-9-2 7-3,-17-6-10-1,-9-6-2 2,-7 3 2 0,-4 1-3 0,0 4 2-2,-1 4 0 2,6 2 11 0,-1 0-6 0,6 0 3-2,7 0-4 4,10 0 10-4,8 0-12 3,7 0 1-4,4 0-2 2,0 0-2 1,0 0-1 0,0 0-11-1,0 0 2 0,4 2-15 3,26 8 26-3,12 1 0-1,10-1 6 2,5 0-6 0,-3-7-1 0,-6-1-8-2,-6-1 0 2,-8-1-1 0,-11 0-3 0,-7 0 12-2,-9 0-11 4,-3 0 6-4,-4 0 12 2,0 0-6-2,0 0 1 2,0 2 22 0,0-2-14 0,0 0 1-2,-11 0-1 2,2 0-7 1,-3 0 15-3,4 0-14 1,4 0 17 1,4 0-20 0,-1 0 4 0,1 0-4-2,0 0 0 1,0 0-12 1,0 0-18 1,0 0-43-3,0 0-191 4</inkml:trace>
    </iact:actionData>
  </iact:action>
  <iact:action type="add" startTime="48539">
    <iact:property name="dataType"/>
    <iact:actionData xml:id="d11">
      <inkml:trace xmlns:inkml="http://www.w3.org/2003/InkML" xml:id="stk11" contextRef="#ctx0" brushRef="#br0">27061 4539 744 0,'0'0'21'8,"0"0"-21"0,0 0 0-1,0 0 23 0,0 0 34 1,0 0-22-1,0 0-33 2,-11 0 19-3,11 0-6 2,-2 0 35 0,-6 0-28 0,-3 0 9-3,-7 0-22 3,-10 0 5 1,-1 0-12-2,-5 0 0 1,0-2-2-2,5-4 6 5,2-1 2-5,2-6-3 0,1 0 3 3,4-4 4-2,0-10 3 1,4 3-6-2,2-8 3 3,-1 2 8-2,3 1-10 3,0-2 8-5,2 1-15 4,-2 4 11-3,1 0-11 2,3-1 16-2,-1 0-17 2,2-1 3 0,2-1 4 1,1 1-5-3,1-1-2 2,3 1 1 1,0 4 6-3,-2-1-6 0,0 1 6 2,2 2-4 0,-2-1 0 0,0 2-1-2,2 1-4 2,0 0 0 0,0 0 0 1,0 1-4-4,0-5 11 3,0 1-9 0,0 0 10 0,0 2-15-2,0 0 10 2,0 1-3 1,8 0 0-2,3 0 0 1,-1 3-1-2,1 2 7 5,-3 2-7-6,3-2 5 1,-1-1-5 2,5-1 6 0,2 1-10 0,3-3 5-2,5 0-1 3,6 0 0-2,-2 0 2 2,4 3-2-4,4 2 5 3,6-2-8 0,3 3 10 0,2-2-9-2,-4 2 5 2,-6 0-4 0,-5 4 1 0,-6 1-4 0,-3 3 0-2,0 0 10 4,-2 2-10-4,1-3 11 0,2 2-5 2,3 0 5 0,-1-2-10 0,0 3 4-2,0-2 0 3,2 5 0-2,3 0 1 2,1 0-5-4,-4 0 8 3,3 0-7 0,-3 0 8 0,-5 0-9-2,-1 0 5 2,-3 0-2 0,-4 0 0-1,2 5-4 2,-1 6 3-3,1 4 1 4,-2 6 0-4,5 4 2 0,0 5 9 2,0 2-10 0,-1 4 8 0,0-4-6-2,-5 3-4 3,-5-4 2-2,1 1 0 2,-3 3-2-4,-3-5 6 4,2 1 5-2,-4 3-7 1,-3 2 9-2,0 5-8 2,0 3 9 0,0 2-4 0,-5 3-4-1,-4 0-3 0,1-2 6 3,2-1 2-4,-2-8-8 0,-3 3 9 2,-1-3-6 0,-4 2 11 0,-2-1-11-2,-5 1 7 3,-1 1-1-2,-2-3 9 2,-1-4 1-4,-1-5-17 3,3-7 17 0,0-1-16 0,0-6-1-2,-2 1-3 2,-11-2-10 0,-13-4-60 0,-14-9-178 0,-12-1-643-2</inkml:trace>
    </iact:actionData>
  </iact:action>
  <iact:action type="add" startTime="50153">
    <iact:property name="dataType"/>
    <iact:actionData xml:id="d12">
      <inkml:trace xmlns:inkml="http://www.w3.org/2003/InkML" xml:id="stk12" contextRef="#ctx0" brushRef="#br0">25840 4203 408 0,'0'0'147'8,"0"0"-144"-3,0 0-1 5,0 0 124-3,0 0-15-1,0 0-38 2,15-21-37 0,-14 2 3-2,2-5-12 2,1-8 8 0,0-4-12 0,-2-5-19 1,-2-5-1-4,2 4 2 3,-2-1 6 0,0-3-2 0,0 2 11-3,0-5-18 4,-8 5 3 0,-3-4 2-1,1 3 3 1,-1 0 6-4,-1 1-12 6,1 5 19-4,1 1-10-3,-1 7 10 5,3 5-19-2,-1 3 6 1,2 3-7-2,-1 1 2 3,-2 0-4-2,-1 2 0 1,-2-1 11-3,-1 2-7 3,1 3 1-1,1-2-3 0,-1 2-2 1,0-2 6 0,-1-1-10 0,0 2 6 0,-1 0-3 0,2 2 0-2,1 3-6 4,4 4 6-4,-1-1-11 0,1 4 5 2,1 1 0 0,1-3 2 0,-2 4 2-2,-3-3 0 3,3 2-4-2,-3-2 6 2,-2 3 2-4,4 0 3 2,-4-2-6 2,2 2 11-2,0 0-16 0,-3 0 6 1,2 0 0 0,-3 0-13-2,-2 0-2 4,5 5 14-4,-5 3-7 5,0 1 5-6,4-1 6 1,-1 0-7 2,-2 0 7 0,7 1-6-1,-6-1 1 0,4 0 1 2,1 0-2-2,-1-2-2 3,2-1-2-6,4 2 12 4,-3 1-16 0,1-1 15 0,-2 4-9-2,-2 2 4 2,3 2-2 0,-2 3-3 0,-1 1 4 0,-1 0 1-2,1 0 1 4,3-2-2-4,-2-3 11 0,2 4-15 2,-4-1 12 0,3 4-11 0,-5-1 10-2,4 1-10 3,-2 0 6-2,1 2-1 2,1-2 0-4,-1 4 0 3,3-1 2 0,-1-2 0-2,1-2-4 2,1-3 8 0,2-2-9 0,1-1 3 0,-1 0 0-1,1-1 0 0,0 1 3 3,-3 1-10-4,3 3 15 0,-3-2-9 2,-1 3 7 0,2 2-1-1,-1 0-4 0,-1 2 3 3,4-1 3-4,-2 3-5 4,0-1-1-6,1 3 5 4,1-1-6 0,4-1 6 1,0-2-10-4,0-2 9 3,0 1-8 0,0 0 6-2,0 2-3 5,0-2 2-6,0 1 4 5,0 1-1-4,0-1-4 0,0 0 10 2,0 2-9 0,3-1 2 0,-2 4-2-2,4 2 1 4,-1-1-1-4,3 2-2 4,-3 0 5-6,0 0-1 4,1-1-1 0,-2-1 5-2,1 2-8 2,0-5 2 0,1 0 0 0,-1-4-2 0,-3-1 0-1,3-1-1 0,2 1 5 3,-2 0-9-4,0-1 14 0,2 1-9 2,-2 0 4 0,0 2-8 0,3-2 7-2,-3-1-5 3,2 2 2-2,-2-5 0 3,0 3-4-6,0-7 8 4,0 0-10 0,2 2 17-2,-2-4-21 2,0 1 18 0,0 1-14 0,2-2 6-2,1 2 0 4,-2 1-5-4,3-3 6 2,1 0-4 0,2-1-1-2,1-2 1 2,3-6 6 0,-1 3-8 0,3-3 6-2,2-1-1 3,2 1 0-2,2 1 1 3,-2 0-5-6,-1 1 1 4,0-3-4 0,1 2 7 0,-2-3-4-2,-1 0-7 1,2 0 10 2,0 0-12-1,5-8 13 0,2-10 0-2,-2-5-4 3,2-2 0-2,-5 3-5-1,-1 2 8 2,1 4-15 0,-5 0 10-1,-3 6-10 0,-2-2 11 2,-1 2-2-2,-3-1 7 2,-1 1 3-4,-1-4-2 2,-2-6 18 2,0-4-8-1,0-8 14-2,0-4-19 2,3-8-1 0,-1 1-5 0,5-2 1 1,1 3-3-4,1 2 0 4,-1 4 1-2,-3 5 2-1,0 1 0 2,-3 1 2 0,-2-2-3 0,-1-2 4-2,-3-4 2 3,0 1 5-2,1-7-4 3,2 4 7-6,1 1-10 4,4 1 2 0,1 4-1 0,0 3-4-1,0 4 3 0,-2 3-4 1,-1 6 0 0,-4 2 4-1,2 2 10 0,-4 1-10 1,0 2 14 0,0 0-5-3,0-1 16 3,0 3-25 1,0 2 12-3,0 1-14 2,0 1 0 2,0 0-2-4,0 0-14 3,-1-1-22-4,-13-3-51 3,-8 3-63 0,-7 2-201 0</inkml:trace>
    </iact:actionData>
  </iact:action>
  <iact:action type="add" startTime="53789">
    <iact:property name="dataType"/>
    <iact:actionData xml:id="d13">
      <inkml:trace xmlns:inkml="http://www.w3.org/2003/InkML" xml:id="stk13" contextRef="#ctx0" brushRef="#br0">21235 4892 609 0,'0'0'93'8,"0"0"-93"0,0 0 0 0,0 0 6-2,0 0 48 3,0 0-19-3,0 0-12 4,0 0-10-6,0 0-1 4,0 0 29 1,0 0-20-1,0 0-1-2,0 0-17 2,0 2 7 1,0-2-9-2,4 2-1-2,8-2 8 4,3 0 0-1,5 0-2 0,5 0-2-2,2 0 12 2,4 0-15 0,5 0 8 0,0 0-6-2,-3 0-4 5,-4-2 2-5,1 0-1 5,-4 0 0-8,2 0 0 5,0 1 1 0,-1-4 7 0,-2 2-4-1,0-1 2 0,3 0 4 2,-2-1 7-2,6 0-14 2,1 5 6-4,3 0 1 5,0 0-1-4,-3 0-6 0,-2 0 1 2,-6 0 1 0,1 0-8 1,4 0 8-4,1-3-5 5,5-1 3-4,0 3 2 5,4-3-2-8,0 0-2 4,1 2 6 1,-1-2-6 0,2 1 10 0,-2 3-9-2,-4-5-2 4,1 0 0-6,-1-1 0 4,4 1 0 0,2-1 2 0,-1 0 4-2,4 4-6 2,-3 2 14 0,-7 0-13 0,0 0 19 1,-9 0-19-4,-4 0 13 5,-5 0-11-4,-5 0 4 3,-2 0 1-4,-3 0-1 2,-3 0 9 1,-4 0-16-2,1 0 18 4,-1 2-15-4,0-2 10 4,0 2-13-3,0-2 9-1,0 0-5 2,0 3 0 0,0-3-4-1,0 0 4-1,0 0-11 3,0 0-4-2,0 0-29 1,0 0-97-1,0 0-128 2</inkml:trace>
    </iact:actionData>
  </iact:action>
  <iact:action type="add" startTime="57222">
    <iact:property name="dataType"/>
    <iact:actionData xml:id="d14">
      <inkml:trace xmlns:inkml="http://www.w3.org/2003/InkML" xml:id="stk14" contextRef="#ctx0" brushRef="#br0">18328 2515 261 0,'0'0'147'8,"0"0"-135"-3,0 0 38 2,0 0 14 2,0 0 23-1,0 0-33-2,0 0-29 1,-21-21 14 2,18 18-13-1,3 1 15 0,-3 1-9-3,2 1 11 5,-2-1-18-6,-1 1 2 4,0-3 1 1,-2 3-4-2,4-1 6 1,-2-2-15-2,4 3 19 4,-2-1-18-4,2 1 15 4,0-3-14-6,0 2 5 5,0 1-22-2,0-2-17 0,0 2 16 0,8 0-10 1,17 0-3 1,15 0 8-2,13 0-2 2,8 0 11-3,1 6-6 5,-1 4-8-6,-2-2 3 1,-10 0 4 2,-11-4-8 0,-7-4 9 0,-9 1-6-2,-7-1 3 3,-4 0 12-2,-2 0-8-2,-5 0 6 4,-3 0-4-2,-1 0 0 1,0 0 3 0,0 0-6-1,0 0 10 1,0 0-6 0,0 0 2 0,-4 0 6 1,-21 0-7-4,-11 0-2 4,-14 0 4-4,-6 0-6 3,-12 0 2 0,2 2 0 0,2 4 4 0,7 0-1-2,17 0 19 4,10-4-20-4,13 1 27 0,7-3-14 2,9 0 1-1,1 0-16 2,0 0 0-2,0 0 0 0,0 0-18 0,0 0-1 2,0 0-20-2,12 0 39 2,12 0 6-3,12 0 7 3,5 0-4-2,9 0 5-1,1 5-7 2,-2 0-7 0,-2 1 2 0,-7-3 5-2,-1 3-14 4,-10-2 4-4,-6 0-20 4,-9-4-55-6,-7 5-53 3,-7-2-147 1</inkml:trace>
    </iact:actionData>
  </iact:action>
  <iact:action type="add" startTime="59425">
    <iact:property name="dataType"/>
    <iact:actionData xml:id="d15">
      <inkml:trace xmlns:inkml="http://www.w3.org/2003/InkML" xml:id="stk15" contextRef="#ctx0" brushRef="#br0">4897 4774 641 0,'0'0'62'8,"0"0"-56"0,0 0 21-1,0 0 34-1,0 0 5 4,0 0-18-3,0 0-17-2,0 0-17 4,0 0 20 0,0 0-15-2,0 0 5-1,0 0-13 2,0 0 77 0,4 0-88 1,7 0 8-2,6 0-10-1,5-1 10 2,9-4-11 0,6-3 9 0,7-1-8-2,6-4 2 4,2-3-7-3,4-3 7 1,-2 2-11-2,-2 2 7 5,1 4 1-6,-8 5-3 1,-4 5 2 2,-6 1 3 0,-3 0-13 0,-7 0 12-2,-4 1 0 4,4 9 2-4,-4-3-3 3,2 1 9-4,2 2 2 6,3-2-8-6,5 2 17 6,6 0-16-6,-1 1-1 1,6-1 1 2,-1-2 1 0,3 2-4 1,-2-2 2-4,2-4-3 5,1-3 6-4,-6-1-3 5,4 0 4-8,-4 0-8 5,3 0 4 0,-2-8 0-2,-2 1-1 3,0-1 5-2,-3 3-8 2,4-1 8-4,0 2-12 5,2-2 11-4,2 1-7 3,4 0 2-4,5-7 0 3,7-2-4 1,2-7 6-2,6-1-3 1,-4 2 5-2,-4-1-4 5,-4 4 4-6,-4 4-1 4,-5 4 4-4,-4 3-10 3,-6 2 2 0,-3 1 2-2,-1 3 1 3,2-1 0-2,4-1-5 2,-3-3 10-4,9-3-9 4,2-2 14-2,0 1-15 4,1 0 15-8,1-1-12 4,-3 4 2 1,-2 1 0 0,0 2-6-1,0 3 12 0,-5 0-14 3,-8 0 16-4,-4 0-13 0,-7 0 11 2,-5 0-12-1,1 0 5 2,-1 0 1-3,1 0 0 3,2-3 0-2,5 0-7 2,5 0 14-4,11 3-8 2,6 0 8 2,5 0-14-1,3 0 14-2,2 9-15 2,1-3 6 0,-13 1 0 0,-4-4 0 0,-11-3 2-2,-4 0-4 4,0 0 10-4,3 0-10 0,1-5 6 2,3-5-2 0,1 0 6 0,7 5-6-2,-3-1-2 3,3 2 2-2,-4 3-2 2,-4 1 8-4,-5-2-7 3,-4-1 9 0,-6 2-7 0,-5-1 0-2,-1 0 9 2,-3 2-9 0,-3 0-1 0,-1 0 0-1,0 0 1 0,0 0 0 2,3 0 3-3,1 0-1 1,-2 0-1 1,1 0-4-1,-3 0 2 2,0 0-1-3,0 0-6 2,-4 0-27-1,4 0-39 3,3 0-137-6,-7 0-206 4</inkml:trace>
    </iact:actionData>
  </iact:action>
  <iact:action type="add" startTime="61732">
    <iact:property name="dataType"/>
    <iact:actionData xml:id="d16">
      <inkml:trace xmlns:inkml="http://www.w3.org/2003/InkML" xml:id="stk16" contextRef="#ctx0" brushRef="#br0">12590 4512 485 0,'0'0'276'6,"0"0"-252"1,0 0-20 1,0 0 28 0,0 0 1 0,0 0 7-3,0 0-34 4,0 0-3-2,0 0 0 3,0 0 0-6,0 0 9 6,0 0-6-3,0 0 9 1,0 0-4-2,0 0 16 2,4-3-17 0,10-7 5-1,5-1-14 1,6-9 5-1,3-1-6 3,5-4 2-4,-4 1-7 0,-1 2 8 3,-5 3-12-2,-2 8 12 1,-4 2-7 1,-5 1 7-3,-4 6-5 1,-1 1 2 2,-2 1 0-4,-4 0 11 4,2 0-10-2,-3 0 15 1,0 0-12-2,7 0 12 2,-2 0-15 0,3 0 17 0,8 0-17-1,2-2-1 0,1-3 0 3,0 2 4-4,2 0-10 0,-4 0 15 2,-2 3-14 0,-3 0 8 1,-3 0-6-4,-4 0-10 4,2 0 13-1,1 0-2 0,1 0 1-3,2 0-1 3,1 0 4 0,5 0-3 0,2 0 3-2,-1 8-4 2,3 5 4 0,1 5-3 0,-4 0 3 0,1-3-1-2,-6 1 5 4,-2-5-5-3,-1-1 6-2,-4-2-6 3,4-2 11 0,-2 0-8 0,3-3 3-3,-2 0-3 4,2-1-2-1,-6 3-2 2,2-3 2-6,-1-1-4 5,-3 2 5-2,1-3-5 1,-3 0 10-2,2 0-7 1,-3 0-1 2,0 0-13-1,0 0-30-1,5-6-61 0,-2-13-183 3</inkml:trace>
    </iact:actionData>
  </iact:action>
  <iact:action type="add" startTime="63013">
    <iact:property name="dataType"/>
    <iact:actionData xml:id="d17">
      <inkml:trace xmlns:inkml="http://www.w3.org/2003/InkML" xml:id="stk17" contextRef="#ctx0" brushRef="#br0">13670 4520 655 0,'0'0'53'7,"0"0"-46"2,0 0 25-3,0 0 68 2,0 0-32 0,0 0-23-1,0 0-21 1,0 0 8-1,0 0 3 2,0 0-17-3,0 0 4 0,0 2-17 2,0-2 17 0,0 2-22 0,4 0 9-2,-1-1-8 3,1-1 5-2,-2 3-1 3,2-3-2-5,3 0 2 2,-6 0-4 2,6 0 12-1,-3 0-9-2,0 0 15 2,2 0-15 0,5 0 5 0,0-3-3-1,1-4-5 0,2-1 4 2,1-1-2-2,5-3-6-2,1 0 9 4,3-6-10-1,8-2 17 1,1-2-17-4,-1 1 4 4,-6 9 0-2,-3 2-1 2,-10 4 1-4,-2 6-3 3,-2-2-3 0,-1 2 2 0,0 0 8-2,1 0-3 2,2 0 8 1,-2 0-2-2,0 0-1 1,2 0 3-2,-2 0-9 4,7 0 4-4,0 0 0 0,4 7 3 2,3 0 0 1,2 4-3-1,-3 1-8-3,4 2 12 4,-5-6-15-2,0 2 9 3,-2-2-2-6,-5-6 0 4,1-2-1 0,-2 0-6 0,-1 0 14-2,1 0-8 2,2 5 4 1,1 1-6-2,4 1 1 1,2 4 2-2,1 4-1 5,2 1 5-6,-1-1-6 1,-3-6 7 2,-6-1 6 0,-1-5-10-1,-2-3 2 0,1 0-2 2,5 0-1-2,2 0 1 3,2-2-1-6,5-4 0 4,-1-2 4 0,2 2-12 0,1 3 16-2,1 0-11 2,-1 1 7 0,-1-1-8 0,-2-5 10 0,3 0-9-2,-3 0 3 4,-9-1 0-4,-5 6 10 0,-6 1-8 2,-3 2 24 0,1 0-21 0,-4 0 17-2,0 0-18 3,0 0-3-2,0 0-1 2,0 0-5-4,0 0-23 3,0 0-53 0,0 0-132 0,-25 0-432-2</inkml:trace>
    </iact:actionData>
  </iact:action>
  <iact:action type="add" startTime="64679">
    <iact:property name="dataType"/>
    <iact:actionData xml:id="d18">
      <inkml:trace xmlns:inkml="http://www.w3.org/2003/InkML" xml:id="stk18" contextRef="#ctx0" brushRef="#br0">11549 4975 363 0,'0'0'116'6,"0"0"-103"2,0 0 37 0,0 0 54 0,0 0-26 0,0 0-33-3,0 0-16 3,0 0-11 1,3 0 8-4,-2 0-18 3,2 0 8 1,1 0-13-1,1 5 7-2,5 5 8 3,-2-2 17-2,1-1-19 2,-1-1 0-4,-2-4 5 3,0 1-5 0,-1-3 1 0,-1 0-15-2,1 0 6 1,6 0-5 2,2 0-6-2,3 0 15 1,5 0-15-1,3-8 3 1,0-2-5 0,3-3 3-2,-2-3 1 3,-3 6-3-1,-3-2 8 0,-2 4-2-2,-2 3 5 4,-7 0-5-4,1 2-1 2,-5 3 0-4,0 0 0 5,0 0 6-2,0 0-1 2,0 0-5-3,7 0 24 2,-1 0-22 0,2 0 7 0,0 0-4-1,7 0 2 0,-1 2-6 2,3-2 0-3,2 0-2 1,1 0 5 1,-1 0-7 0,-1 0 7 0,2 0-10-2,-5 0-5 4,-1-2 7-4,-1-4 1 4,-2 1 2-6,-4 0 1 4,-1 1-1-1,-2 1 16 2,-1 2-3-3,-6 1 10 1,2 0-19 2,1 0 13-1,-2 0-12-1,2 0 1-1,0 0-2 5,0 0-2-5,0 0 5-1,-1 0-2 4,1 0-2-1,-1 0 1-1,1 0 0-1,0 0 0 5,0-2-4-6,0 0-33 6,-4 0-42-7,0-2-72 4,0 0-228 0</inkml:trace>
    </iact:actionData>
  </iact:action>
  <iact:action type="add" startTime="67499">
    <iact:property name="dataType"/>
    <iact:actionData xml:id="d19">
      <inkml:trace xmlns:inkml="http://www.w3.org/2003/InkML" xml:id="stk19" contextRef="#ctx0" brushRef="#br0">16020 4398 268 0,'0'0'94'6,"0"0"-90"2,0 0-2 0,0 0 46 0,0 0-1-2,0 0-17 1,0 0-27 3,0 0 41-3,0 0-17-2,0 0 13 3,0 0 3 1,0 0-9-1,0 0-10-2,0 0-9 1,0 0 2 2,0 0-7 0,0 0 4-5,0 0-5 6,0 0 9-3,0 0-4 1,0 0 17-2,0 0-6 2,0 0-2 0,0 0 5 0,0 0-12-2,0 0 10 2,0 0-20 1,0 0 6-2,0 0-10-1,0 0 16 2,0 0-12 0,0 0 8 0,0 0-4-2,0 0-5 2,0 0 3 0,0 3-3 0,0-3 8-2,0 2-13 3,0-2 13-2,0 0-10 2,0 0 3-4,0 0 4 3,0 0-5 0,0 0-5 0,0 0 4-1,8 0 6 0,3 0-9 2,-1 0 15-2,1 0-15-1,1 0 9 2,-1-5-8 0,3-1 0-1,-1-2-1 0,-1-1 2 1,-1 1-1 0,0 0 5 0,-3 4-4-2,-6 1 1 2,2 0-3 0,-4 3 5-1,0 0 0-1,3 0 1 2,-3 0 2 0,0 0 2 1,0 0-5-2,4 0-1-1,4 0-2 4,0 0 11-3,5 0-14 0,-1 0 14 1,4 0-13 1,0 0 1-3,2 0-1 0,1 0 5 2,2 6-12 0,-1 2 12 1,-4-1-3-4,1-2 1 6,-5-2-7-6,1-3 7 4,2 0-7-4,0 0 3 3,-1 0-3 1,5-3 1-2,-2-7-4 0,2-1 3 0,-2 3 4 3,-5 1-5-4,-3 5 5 1,-1 2-2 0,0 0-5 1,0 0 6 0,4 5 5-2,-3 10 2 2,4-2 14 0,-2-1-10 1,0-2 19-4,-2-4-20 4,0-3 5-2,2-1-13 1,-1 0-1-2,5-2 1 2,-3 0-2 1,3 0 0-2,-2 0 8 0,-1 0-8 0,-1 0 5 3,2 0-4-4,-5 0 2 0,0 0-6 2,1 0-6 0,-8 0 0 0,2 0-3-2,-3 0-42 2,0 0-24-1,0 0-127 3,-15 0-241-5</inkml:trace>
    </iact:actionData>
  </iact:action>
  <iact:action type="add" startTime="72160">
    <iact:property name="dataType"/>
    <iact:actionData xml:id="d20">
      <inkml:trace xmlns:inkml="http://www.w3.org/2003/InkML" xml:id="stk20" contextRef="#ctx0" brushRef="#br0">5217 6648 222 0,'0'0'632'7,"0"0"-632"1,0 0-54 0,0 0 54-3,0 0 18 4,0 0 53-2,0 0-38 1,0 0-19 0,1 5 0-1,2-5-14 3,-2 0 28-5,2 0-20 1,2 7 16 3,4 4-12-2,2 1 12 1,1 1-11-2,1 0-3 4,2-3-10-4,-3-2 4 4,-2-2-2-5,1-2 6 3,2-1-7 0,6-3 3 0,-3 0-7-3,9 0 5 3,3-5-4 2,1-11-1-2,7 0 2 0,0-3 1-2,-1 1 0 4,-4 2-3-4,-2 4 6 0,-5 1-8 2,1 4 12 0,-6 1-8 0,-2 4 1-2,-1 2-3 3,1 0 3-3,0 0 0 4,2 0 11-6,2 2-11 4,-1 10 26 0,4 2-21 0,-3-1 16-2,-2 0-14 2,0-4 1 0,-5-4 1 0,3 1-9-1,-2-4 7 0,2-2-6 4,2 0 6-7,6 0 0 3,2-4-10 1,7-13 3 0,6-5-1 0,0-3-14-2,-6 3 12 3,-3 2 3-2,-9 10 0 2,-3 3 1-4,-3 6 3 3,0 1-3-1,-2 0 2 2,1 1 3-3,6 13-2 2,-2-1 9 0,-2 0-2 0,2 0-3 0,-2-1 8-2,-3-4-15 5,1-3 9-6,4 1-4 0,-5-4-4 4,5-1 1-1,2-1-6 0,7 0-9-2,5 0 4 3,3-17-4-2,4-5 1 2,-1-2 10-4,-3 0 2 3,-9 7-8 0,-6 6 17 0,-6 4-17-3,-6 5 12 4,-1 2-10-1,0 0 4-1,1 0-1 2,7 2 2-3,1 11 4 4,2 0 12-4,9 3-14 0,-6-3 8 2,1-6-9 0,-2-2 2 0,-1-5 0-1,0 0-6 1,4 0 0-1,5-2-1 3,3-16 3-5,5-8-5 2,3-2-2 1,-3-1-11 0,1 2 19-1,-8 8-10 0,-8 8 7 2,-2 5 0-2,-8 6 3 0,3 0-6 1,2 0 12 2,0 12-2-5,7 8-1 1,0 3 22 2,-1-4-17 0,0-1 2 1,-4-10-7-4,0-1-5 5,-2-4 2-3,-1-3-2 1,8 0 1-3,5-3-17 3,4-12 16 0,5-9-21 0,0 2 17-2,-5 5-16 2,-1 2 13 0,-5 3-6 0,0 1 15 1,1 6-2-4,-1-2-1 5,3 6 2-4,-6 1 2 0,5 0 6 2,-5 0 0 0,-5 5 5 0,-5 6 2-2,-1-3 7 3,-6 0-7-2,-2-4-12 3,2-1 0-6,4 2 4 3,-1-5-6 2,2 0 8-2,5 0-16 0,2 0 4 1,5 0-3 0,1-5-14 0,-2-2 0 1,-2-3 5-4,-7 4 9 3,-3 4 4 0,-7 1 6-2,3 1-4 2,-3-2 4-1,-3 2 2 2,2 0-5-4,3 0 8 5,0 0 4-3,4 2-3 2,3 7 6-5,-2 5-15 5,4-3 23-1,-1 0-21 0,-2-1 17-2,-1-5-18 3,-7-1 4-1,1-2-4-1,-1-1 0 1,-4-1 0-2,0 0 3 3,0 0-3-2,0 0 6-1,0 0 3 2,0 0-4 0,0 0-12 0,0 0 0-2,0 3-22 3,0 2-72-2,0 5-80 3,-13-1-302-6</inkml:trace>
    </iact:actionData>
  </iact:action>
  <iact:action type="add" startTime="74366">
    <iact:property name="dataType"/>
    <iact:actionData xml:id="d21">
      <inkml:trace xmlns:inkml="http://www.w3.org/2003/InkML" xml:id="stk21" contextRef="#ctx0" brushRef="#br0">9584 6789 710 0,'0'0'145'7,"0"0"-144"-1,0 0 9 3,0 0 23-2,0 0 6 2,0 0-20-4,5 0-14 2,2 0-4 2,6 5 2-1,2 3 21-2,3 2 7 2,-3 3 10 0,4 0-14 0,-6-3 7-2,-3-2-20 2,-2-3-8-1,-4-2 7 1,3-3-11-2,0 0 16 3,1 0-18-1,5 0 7-1,3 0-6-1,1-16-2 4,10-2-13-3,-2-3 1 3,-4 1 2-6,0 7-1 5,-6 1 11-2,-3 4 2 0,-3 2-6 0,-5 4 13 0,-1 2-10 2,-2 0 4-2,-1 0 6 1,0 0-1-2,0 0-6 2,4 0 11 0,7 10-10-1,2 0 26 1,3 0-12 0,1 1 0 0,4-5-12-2,-1 2-4 5,0-2 0-7,-1 0 1 7,-2-2-6-7,-1-3 0 4,-1 3 3-1,2-4-10 2,0 0 10-3,-1 0-17 1,-1 0 13 3,-2 0-11-4,-3 0 9 3,-2-5 2-4,-1 1 6 4,-3 0-5-1,0 4 12-3,-1 0-3 4,-3 0-1-2,0 0 11 2,0 0-14-4,0 0 12 5,0 0-6-3,0 0 0 2,1 0-3-4,6 0 2 2,-1 0 4 2,5 0-8-2,1 0 13 1,1 0-12-1,-1 1-2 2,1 2 2-3,-2-3-2 3,-2 0 0-4,0 0-12 3,-3 2 9 1,-1-2-21-3,2 0-6 1,-6 2-72 2,2-1-94-2,-3 1-174 0</inkml:trace>
    </iact:actionData>
  </iact:action>
  <iact:action type="add" startTime="79494">
    <iact:property name="dataType"/>
    <iact:actionData xml:id="d22">
      <inkml:trace xmlns:inkml="http://www.w3.org/2003/InkML" xml:id="stk22" contextRef="#ctx0" brushRef="#br0">13755 6735 474 0,'0'0'38'7,"0"0"-37"1,0 0 15-3,0 0 50 5,0 0-17-4,0 0-19 4,0 0-23-6,0 0 21 5,0 0 2-1,0 0 11 0,0 2-10-2,0 1-6 2,0-3 5 0,0 0-13-1,0 3 9 2,0-1-20-4,0 1 14 4,1-3-20-2,3 0 0-1,0 0-2 3,0 0-3-1,3 0-2 0,2 0 7-3,0 0 0 5,1-2 5-4,-2-4-1 4,1-1-1-5,-1-2-1 3,0 1 2 0,0-1-1 0,2-1-3-2,-3 4 1 2,0 1-3 0,-3 3 7 0,-3 2-4-1,2 0 3 0,-1 0 9 2,0 0-5-2,-2 0 5-1,0 0-7 2,0 0 10-1,0 0-2 1,2 0-9-2,-2 0 16 5,4 0-20-5,-1 0 22 4,2 0-12-7,2 0 5 6,-1 0-15-1,2 0 1 0,2 0-2-2,-1 0 0 3,2 0-1 0,3 0 6-2,-1 0-7 0,2 0 6-1,0 0 0 2,2 0-1 0,-4 0-6-2,3 0 1 1,-4 0-1 2,-1 0 3-1,-3 0 0-2,-3-1-5 3,-4-2 13-2,2 3-11 3,-3 0 10-6,1 0-8 3,2 0 5 2,-2 0-2-2,2 0 0 0,3 0 0 1,1 0 12 1,4 0-8-3,1 0 18 4,0 0-21-6,1 4 8 5,2-2-7-1,-1-2-4-2,3 0 1 2,-5 0-2-1,-1 0 1 2,4 0-8-4,-1-6 6 6,1-7-6-5,2-4 2 3,2-2 10-4,-5 2-11 3,-1 6 14-1,-2 6-11 2,-6 5 8-3,2 0-4 1,0 0 11 3,3 0-11-4,2 11 16 3,1 6-1-3,2 2 6 2,-3-6-17 0,-3-1 0-2,-3-6-4 1,-1-4 0 1,-1 0 0 0,0 1 4-2,1-3-10 4,2 0 12-4,2 0-8 4,-1 0 4-5,4 0-4 2,5-3-14 3,2-7 15-3,2-4-8-1,0 3-2 2,-2 1 11 1,-4 5-11-2,-2 1 10 0,-5 2 1 0,-2 0 0 1,-4 2 0 0,0 0 1-2,1 0-1 1,-3 0 7 1,1 0 1 1,3 0 1-3,4 5 9 4,3 6-15-4,5-4 6 4,-3-2-4-6,0-2-1 4,-1 2 1 1,2-5-6-2,0 0 1-1,-2 0-5 2,1 0 2 1,-2 0-14-2,6-6 14 1,-5-6-9-2,0 2 4 1,0-2 10 2,-7 3-4-4,-1 3 2 3,-1 2-2 0,0 3 2 1,-3-1 0-4,0 2 10 5,0 0-10-4,0 0 20 4,0 0-19-6,5 0-1 4,4 2 7 1,3 11-7-1,3 2 6-2,-2-2-3 1,-2-2-3 3,-3-5 7-4,-4-2-14 2,0-4 14-1,-2 0-13 0,2 0 8 1,0 0-4-2,4 0-8 2,5-2 2 1,2-11-2-1,4-2-2-3,-6 2 11 6,-1 5-2-6,-6 2-4 6,1 4 8-8,-3 2-7 5,-1 0 6 1,1 0-2-2,-4 0 2 0,1 0 0 1,-1 0 11 0,4 0-7-1,3 0 15 1,1 10-18-2,2-3 23 3,1 1-22-1,-7-4 4-3,5 0-2 4,-5-4-4-2,0 1 0 2,3-1-6-4,-3 0 6 6,2 0-17-5,5 0 17 3,1 0-23-4,1 0 21 3,2 0-20 0,-6-4 22-1,0 4-7 1,-1 0 7-1,0 0-1 1,2 0 2 0,2 0 7-2,-2 0-7 2,3 8 28 0,-1 1-24 0,3-1 14-2,-4-1-14 2,-2 1 8 1,-4-1-4-2,2-1 1-1,-1-2-6 4,-2-1 1-4,3 0-4 5,-3-1 6-8,0-1-8 5,-1-1 8 0,-2 2-12 0,2-2 5-2,-2 0 0 2,-1 0 0 1,3 0 4-3,-2 0-13 1,-1 0 18 0,3 2-14 2,-3-2 5-2,0 0-17 0,0 0-34 1,0 0-40-1,0 0-82 2,0-7-201-3</inkml:trace>
    </iact:actionData>
  </iact:action>
  <iact:action type="add" startTime="83325">
    <iact:property name="dataType"/>
    <iact:actionData xml:id="d23">
      <inkml:trace xmlns:inkml="http://www.w3.org/2003/InkML" xml:id="stk23" contextRef="#ctx0" brushRef="#br0">12009 6716 752 0,'0'0'36'8,"0"0"-36"1,0 0 0-2,0 0 18-1,0 0 16 1,0 0 4 1,0 0-36 0,4 0 19-1,-4 0-14 1,0 0 21-1,0 0-6 3,0 0 3-5,0 0-2 4,0 0-21-3,6 0 8 2,2 3-3-2,5 4 5 2,3 2-12 0,4-1 5 0,-1-1-1 0,-1-1-4-2,4-4 0 4,-1-2 0-4,0 0-3 0,-1 0 1 4,4-5-1-1,-3-8-2-2,-2-3 1-1,-1 1 5 2,-6 3-2-1,-1 4 1 2,-5 3 0-4,-3 4 2 3,-3 1 2-1,0 0 11 1,0 0-11-1,0 0 13 1,0 0-16 0,0 0 7 0,4 0-5-1,3 0-1 0,3 0 3 2,2 3 5-2,0-1 8-1,1 1-9 2,2 3 4 0,0-2-9 0,-1-2 1-2,-1 2-3 2,2-2-3 0,-3 0 1 2,-1-1 0-6,-1-1-1 6,-2 0 4-4,-1 0-8 2,-3 0 10-2,0 0-3 2,-4 0 2 0,5 0-6 0,-5 0 8-1,2 0-6 0,-2 0 0 2,0 0 0-2,0 0-2-1,0 0 8 1,0 0-6 2,0 0 0-1,0 0-4-2,2 0-74 2,1 7-64 0,-3 1-248 0</inkml:trace>
    </iact:actionData>
  </iact:action>
  <iact:action type="add" startTime="86071">
    <iact:property name="dataType"/>
    <iact:actionData xml:id="d24">
      <inkml:trace xmlns:inkml="http://www.w3.org/2003/InkML" xml:id="stk24" contextRef="#ctx0" brushRef="#br0">14746 7108 505 0,'0'0'71'7,"0"0"-71"0,0 0 0 2,0 0 1-3,0 0 39 4,0 0 14-6,0 0-35 4,-12 0-3 0,3 0 22 0,-2 0-14-1,6 0 13 0,-2 0-17 2,3 0-6-2,2-3-7 1,-1-2-7-2,-1-3-7 4,4-5-8-4,0-7-18 0,0 0-1 2,7-1 21 0,11 5-8 0,4 4 16-2,-1 7 10 4,-4 5-10-4,2 0 10 4,-1 0-3-6,-6 5-2 4,1 11 1 0,-5 1-3 0,-5-1 4-2,-3 1 11 2,0-4-12 1,0 1 26-2,-8-3 6 1,-8-2-7-2,0-1-17 4,-2-4-4-4,-1-4 6 0,2 0 6 2,2 0 17 0,5-2-30 0,0-9 0-1,5-1 5 2,2 2-9-2,3 3 1 2,0 1 4-4,0 3-5 3,0-2-7-1,0 5-6 2,8 0-30-3,6 0 9 1,-4 0-29 2,2 0-5-1,-3 0-80 0,-9 3-201-2</inkml:trace>
    </iact:actionData>
  </iact:action>
  <iact:action type="add" startTime="87841">
    <iact:property name="dataType"/>
    <iact:actionData xml:id="d25">
      <inkml:trace xmlns:inkml="http://www.w3.org/2003/InkML" xml:id="stk25" contextRef="#ctx0" brushRef="#br0">19800 6667 542 0,'0'0'100'8,"0"0"-100"-3,0 0 0 4,0 0 48-1,0 0-2-1,0 0-20 0,0 13-21 2,5-9 8-2,-1 0-12 2,0-3 13-5,-3 1-7 5,3-2 7-1,1 3 1 0,-1-3-15-2,0 2 11 2,3 1-8 0,1-1 15 0,0 4-13-1,1-2-2 0,-1 0-1 0,3 0-3 2,2-4 1-4,-1 0-4 4,3 0 0-2,2 0 0 2,-1 0-1-4,1 0 10 5,-2-4-4-3,2 0 1 3,-5 0-3-5,2 2 1 5,1 0 0-4,0 2-1 1,-1 0 5 0,6 0-12 0,0 0 17 2,1-2-11-2,3-2 7 0,-8 3 0 1,-5 1-2-2,-2-2 9 3,-4 2-7-3,3 0-1 2,6 0 9 0,-1 0-8 0,3 0 4-2,-2 0-5 4,1 3 7-4,1 3-10 5,-4 0 5-8,2-3-2 5,2 1 5 0,7-1 33 0,-3 0-29-2,4-1-11 2,-2 0 6 1,7-1-5-1,3-1 1-2,6 0-8 2,4 0 2-1,-1 0-2 1,2 0-2-2,-8 0 3 2,-5 0 2 1,-8 0-1-2,-2 0 0-1,-11 0 4 3,1 0 1-2,-4 0 1 3,-2 0-1-6,3 0-2 4,-3 0-1 0,4 0 0 0,5 0 5-2,2 0-12 2,1 0 16 0,5 0-10 0,4 2 5-1,0 4-5 0,3-1 2 1,-3-2-2 0,-5-1-3-2,-3 1 4 2,-2 2-2 0,-7-4 5 0,1-1-5-2,-1 2 6 3,0-2-7-2,3 0 9 3,5 0-11-7,0 0 5 6,2 0 0-1,3 0-2 0,2 0 6-1,2 0-9 0,3 0 13 2,1-2-11-2,1-2 8 0,-3 0-9 0,-1 1 6 1,-4 0-4 0,-1-2 0-2,2 2 2 2,-2 0 0-1,0 0 3 2,2 1-8-3,-3-3 11 4,-2 5-7-4,0 0 8 5,-5 0-14-8,3 0 6 5,-4 0 1-1,2 0 0 2,1 0 0-2,0 0 0-1,2 3 3 4,2-3-3-3,2 0 5 0,4 0-3 0,0 0-1 1,3 0 0 0,-1 0-1-2,-5 0 0 2,-1 0-3 0,-3 0 7 0,-4 0-8-2,-6 0 9 4,0 0-9-4,-1 0 8 3,2 0-3-4,3 0-1 2,3 0 0 2,3 0-3-1,2 0 6-2,3-3-1 2,2-1-1 1,0 1 13-2,-4 2-9-2,-1-1-5 4,-4 2 4-1,-1 0-8 0,-5 0 4-3,-2 0 0 3,-1 0-5 1,-2 0 11-1,4 0-10-3,-1 0 10 6,6 0-7-6,0 0 6 7,2 0-9-10,3 0 6 7,-3 0-2-1,0 0 0 0,-3 0 0-1,-1 0-5 0,-4 0 10 2,-3 0-7-3,-1 0 11 1,0 0-18 1,3 0 15 0,1 0-8 0,0 0 2-2,2 0 0 2,3 0-1 0,0 0 6 0,0 0-9-2,-3 0 9 3,1 0-3-3,-3 0 3 5,3 0-9-7,-3 0 5 4,1 0-1-1,0 0 0 1,2 0 1-1,-1 0-6 1,1 0 11 1,1 0-7-3,-3 0 6 1,2 0-8 1,-2 0 7 0,0 0-8 0,-1 0 4-2,2 0 0 2,-2 0-2-1,0 3 3 2,1 0-7-3,3-3 12 3,-2 1-5-2,4-1 2 1,-2 0-5-2,1 0 4 2,-4 0-2 0,-1 0 0-1,-1 0 0 0,-5 0-2 0,1 0 5 3,-3 0-4-4,1 0 7 2,2 0-10-1,1 0 10 0,3 0-12 1,2 0 6-1,4 0 0 0,-1 0-1 2,4 0 4-1,-1 0-9-2,-3 0 13 3,-2 0-7-2,-2 3 4 3,-1-3-8-7,-1 0 7 6,-4 3-5-2,1-3 2 1,-3 0 0-1,2 0-6 0,0 0 12 3,2 0-11-3,2 0 15-1,-2 0-13 1,3 0 7 2,-1 0-4-4,-2 0 0 4,-2 0 1-1,-2 0-3 0,0 0 8 0,0 0-9-2,0 0 11 3,0 0-8-3,2 0 5 5,1 0-10-8,1 0 8 5,4 0-5 0,3 0 2-1,-1 0 0 1,1 0-5 0,-1 0 12 1,-2 0-10-3,0 0 9 1,-4 2-10 1,0-2 7-1,-1 0-6 2,0 0 1-3,-3 0 2 2,4 0 0 0,0 0 0 1,0 2-5-4,5-2 10 5,3 0-4-3,1 0 4 1,2 0-5-3,-1 0 1 3,1 0-2 0,-5 0 1-1,-2 0-1 1,-1 0-3-1,-3 0 8 2,-4 0-6-2,3 0 8-2,-3 0-9 4,0 0 6-2,1 0-6-1,3 0 1 3,5 0 2-1,2 0-1 0,1 0 4 0,-2 0-13-2,1 0 21 4,-3 0-13-5,3 0 7 5,-3 0-10-5,2 0 10 2,1 0-7 2,-1 1 2-3,4-1 0 4,-5 0-6-4,4 0 12 4,-2 0-10-5,-3 0 11 2,0 2-12 1,-3-2 9-1,-1 0-8 1,0 0 1-1,0 0 3 0,-1 0-1 1,-2 3 2 1,2-3-8-4,-2 0 14 5,4 0-4-4,-3 0-2 0,2 1-2 3,1 1-3-2,-1 0 4 1,-3 1-8 1,2-3 4-3,-3 0 2 2,1 0 3 2,-1 0-11-5,3 3 20 1,-3-3-15 2,1 0 11 0,2 0-11 0,1 0 5-1,0 0-5 1,3 0 5-1,-1 0 0 2,1 0-6-3,1 0 12 3,-2 0-6-3,1 0 5 0,-3 0-10 3,1 2 4-2,2 1-1 1,0 2 0 0,1-2 2 0,2-1-4-2,1 0 8 5,2-2-9-6,0 0 12 2,1 0-12 0,0 0 10 2,-3 0-9-2,-3 0 4 0,-2 0 0 0,-3 0-1 1,-3 0 2 1,1 0-7-4,-1 0 12 5,0 0-9-4,4 0 9 0,3 0-12 3,4 0 9-2,-1 0-5 2,2 0 2-3,1 0 0 3,-2 1-2-3,0-1 8 4,-3 3-13-3,-6-1 15-1,0 0-13 2,3-2 9-1,-4 0-8 1,3 0 1-1,0 0 3 1,3 0-1-1,6 3 6 2,6-3-12-3,2 0 15 5,-3 0-8-6,4 0 3 4,-4 0-6-4,-2 0 8 2,2 0-12 2,-8 0 7-3,1 0 0 3,-7 0-3-3,2 0 10 4,-2 0-12-5,0 0 10 2,4 0-6 2,1 0 6-1,4 0-9 0,1 0 4-2,3 0 0 2,-1 0-1 0,2 0 2 1,-4 0-7-5,-1 0 13 7,-2 0-9-6,-3 0 7 2,-1 0-9 0,-6 0 5 1,4 0-2 0,-1 0 0-2,3 0 1 4,-2 0-2-4,6 0 7 4,-1 0-10-3,2 0 10-2,2 0-5 4,-6 0 7-2,1 0-14 2,-1 0 8-4,-2 0-1 4,0 0 0-1,-1 0 0 0,-4 0-5-3,2 0 11 5,-2 0-8-4,2 0 9 0,1 0-13 2,0 0 11 0,0 0-10 1,-1 0 5-4,1 0 0 4,0 0-3-1,2 0 7 1,1 0-7-2,-3 0 11-1,2 0-10 2,2 0 6 0,-1 0-8-2,4 0 4 2,-3 0 0 0,0 0 0 0,-2 0 0-1,2 0-7 0,-1 0 14 3,1 0-7-5,1 0 6 3,-1 0-12-1,3 0 6 1,-1 0 0 1,1 0-2-4,1 0 2 5,1 0-3-4,-1-3 6 4,-1 3-8-4,-2 0 10 0,-4 0-8 3,3 0 10-2,-1 0-14 0,2 0 9 0,-1 0-2 1,0 0 0 0,-1 0 0 1,1 0-5-4,-2 0 11 4,2-2-9-2,1 2 11 1,2 0-14-2,0 0 12 2,-2 0-12 0,0-2 6-2,2 2 0 3,-6 0-2-2,2 0 4 3,0 0-5-5,-1 0 9 2,1 0-6 1,-3 0 4 0,1 0-8-2,2 0 4 2,-1 0 0 0,1 0 0 0,1 0 0 1,-3 0-6-4,1 0 13 5,-2-3-12-4,-3 3 14 0,2 0-18 2,-3 0 14 0,0 0-10 0,0 0 5 0,0 0 0-1,0 0-1-1,0 0 6 4,0 0-9-3,0 0 11-1,0 0-4 1,0 0 2 1,0 0-7-1,0 0 2 1,0 0 0 0,0 0-2 0,0 0-3-1,0 0 3 0,0 0-30 1,0 0 8 0,0 0-35 0,0 0-19-2,0 0-34 2,0 5-77 0,-7 4-152 0</inkml:trace>
    </iact:actionData>
  </iact:action>
  <iact:action type="add" startTime="93465">
    <iact:property name="dataType"/>
    <iact:actionData xml:id="d26">
      <inkml:trace xmlns:inkml="http://www.w3.org/2003/InkML" xml:id="stk26" contextRef="#ctx0" brushRef="#br0">18120 5263 583 0,'0'0'33'7,"0"0"-28"2,0 0-5-2,0 0 67 1,0 0-9-1,0 0-39 3,0 0-13-4,-3 0 1 0,3 0 3 1,0 0-4 2,0 0 26-3,0 0-18 2,0 0 10 1,7 0-9-2,2-10-3 2,3-1-2-5,2-2-4 4,5-5-5 1,2 3 1-1,3-1 1-3,-1-2 1 4,3 1-8-1,2-1-4 1,1-3 6-2,0 3 2-1,3 1-6 5,1 3 3-8,-1-1 6 5,7-1-8 1,-5 3 12-2,2-2-7 1,2-3 0-2,-3 3 0 3,1-1 0-2,2-2 0 3,-2 2-2-6,1-1 7 4,-2 4-8 0,-5 2 7 0,-4 3 0-2,-4 3-1 2,2 5-4 1,-1 0 4-2,-2 0-3 1,0 0 4-2,0 0 0 3,-2 0-2-2,2 0 4-1,2 0 2 2,-1 0-6 0,5 0 3 1,-2 0-1-4,2 3 0 4,2 8-3-2,0 6 4-1,-1 1 0 2,-3 1-1 0,0 1 1 0,-4 0-2 0,-2-2 15-2,-3 0-9 2,0 1-1 1,-2 0-4-2,1 0 9 1,-3 2-7-1,3 2-1 2,-1-1 8-3,3 2-6 0,1 0 9 2,-4-1-16 1,-2-1 8-2,-1-1-7-1,-3-5-2 3,-2 0 0-2,-1-5 1-1,-3 0-1 2,-2-5-10 0,0-1 10 0,0-3-45 0,0 2-6-2,-2-4-42 2,-17 2-27 1,-6-2-117-2</inkml:trace>
    </iact:actionData>
  </iact:action>
  <iact:action type="add" startTime="94185">
    <iact:property name="dataType"/>
    <iact:actionData xml:id="d27">
      <inkml:trace xmlns:inkml="http://www.w3.org/2003/InkML" xml:id="stk27" contextRef="#ctx0" brushRef="#br0">19282 5319 430 0,'0'0'147'8,"0"0"-101"-1,0 0-14 1,0 0 44-2,0 0-30 2,0 0-19 1,16-2-6-4,-3 0 5 6,-2 2-4-6,1 0-4 4,1 0-1-2,2 0-13 0,2 0 14 0,3 10-16 1,4 3 9-1,-2 2-9 0,3 2 1 3,-2 0-3-4,-2-2 0 0,-4-2 0 3,-2-3 3-2,-4-3-6 2,-3-3 8-2,-2-4 1 0,-2 0-2 2,3 0-1-1,3 0 6-1,5-21-4 2,1-5-5-4,1-7 1 4,-2 2 4-2,-4-2-2-1,-5 7 5 2,-2 3-2 1,0 6 25-1,-4 2-7-3,0 3 24 5,0 1-21-4,0 4 0 0,3 2-5 2,-3 0-6 0,0 5 5-1,0 0-20 2,0 0 9-4,0 0-3 3,0 0-14 1,0 0 7-1,0 0-14-1,0 0-13-1,0 0-17 3,0-1-19-3,0-6-68 1,0 1-74 2</inkml:trace>
    </iact:actionData>
  </iact:action>
  <iact:action type="add" startTime="96203">
    <iact:property name="dataType"/>
    <iact:actionData xml:id="d28">
      <inkml:trace xmlns:inkml="http://www.w3.org/2003/InkML" xml:id="stk28" contextRef="#ctx0" brushRef="#br0">11747 8461 801 0,'0'0'136'7,"0"0"-136"2,0 0 2-4,0 0 4 4,0 0 38-2,0 0 4 2,4 0-46-4,0 0-2 6,7 0 5-6,6 0-1 5,9 0 6-6,6-4-1 4,4-2-4 0,4 3-1-2,0-2 4 3,3 5-3-2,1 0-7 4,4 0 8-6,1 0-12 7,-1 0 5-8,5 0-13 8,-4 0 12-8,4 0 2 2,-2 0-5 3,2-3 14-2,1 2-9 2,0 1 5-4,2 0-8 6,1 0 5-6,-2 0-4 0,-2 0-2 4,-5 0 4-1,-2 0-3-1,-2 0 7-1,-4 0-7 4,-2 0 12-3,-1-4-9 3,2-4 8-4,2 1-16 2,5-1 8-2,6 1-6 5,8 3 4-6,6 1 4 1,7-1-8 2,1 1 14 0,-2 2-10 1,-9-2 4-4,-9 1-4 6,-4 1 1-6,-6-1 1 1,-4 0-1 2,-4-4 1 0,0 3-4 0,-3-4 9 0,1 2 2 0,-5 4-6-2,-3-1 4 4,-5 2-5-4,-5 0-2 2,-1 0-1-2,-6 0 3 1,-4 0 0 0,-1 0 5-1,-1 0 10 2,-3 0-11 1,0 0 22 0,0 0-17-5,0 0 9 6,0 0-17-4,0 0-2 0,0 0-26 2,0 0-31 0,0 0-61 0,-15 0-213 0</inkml:trace>
    </iact:actionData>
  </iact:action>
  <iact:action type="add" startTime="98489">
    <iact:property name="dataType"/>
    <iact:actionData xml:id="d29">
      <inkml:trace xmlns:inkml="http://www.w3.org/2003/InkML" xml:id="stk29" contextRef="#ctx0" brushRef="#br0">21470 6661 82 0,'0'0'400'8,"0"0"-373"-1,0 0-21 0,0 0 47-1,0 0 3 2,0 0 8 0,0 0-57 0,-14 0 13-1,14 0-20-1,0 0 22 3,0 0-2-2,0 0 4-1,0 0 6 3,0 0 6-2,0 0-5 1,0 0-6 1,0 0-4-2,-3 0 0-1,3 0 3 4,0 0-11-6,0 0 6 5,0 0-17-2,0 0 9 1,0 0-7 0,0 0 0-2,0 0 4 3,0 0-5-2,0 0 10 1,0 0-8-1,0 0 1 1,0 0-4 0,11 0 12-2,-1-1-7 2,2-6-5 0,3 4 0-1,-5-2 1 0,4 0-5 2,-2 3 10-3,5-1-11 4,0 2 8-6,2-2-10 4,3 2 2 0,-1-2 3 1,2 0-3-2,2-4 3 1,3-1-5 1,0 0 10-2,-1 0-11 2,-2 3 15-4,0 3-17 5,-4 2 8-4,-5 0-1 0,4 0-8 2,-8 0 6 0,1 2 2-1,-5 1 0-1,-5-1-6 3,-2 1 14-2,-1-3-5 2,0 0 2-2,0 0-6-1,0 0 5 2,0 0 0 0,0 0-3-2,0 0 0 2,0 0-2 1,0 0-11-2,-14 0 9 1,-4 0-11-2,-7 0 10 4,-4 0 8-3,-4 0-6 0,-3 5 3-1,0 3 0 2,3 0 2 0,-3-1 3-2,4-1-2 4,6-1-1-3,-5-1 9 2,7-4-9-5,-1 0-3 4,0 0 3 0,4 0-3 0,2 0 1-2,4 0 0 2,5 0-4 1,-1-1 12-2,2 1-4 1,1-3-4-2,0 3 6 2,4 0-4 0,1 0 1-2,3 0 0 2,0 0-1 0,0-1-2-1,0 1 0 0,0 0-4 2,0-3 8-2,0 3-4 2,11-1 4-4,8 1-5 3,6-3 4 0,3 3-3 0,2-1 0-2,5 1 0 2,-1-2-3 1,5-2 7-1,-1 1-14 0,2-2 13-3,-3 0-6 3,0-3-10 0,-1 0 9-2,-7 2-2 2,-5-1 6 0,-12 4 0 0,-3 3 0-2,-7 0-2 3,-2 0 4-3,0 0-5 4,0 0 5-6,0 0-4 5,0 0-2-2,0 0 1 2,0 0-1-1,-2 0-2-3,-12 0 6 5,-6 0-11-3,-7 0 2 1,-2 3-30-2,-4 0 26 2,-5-3-2 0,2 4 13-1,-4-3-2 0,3 3 4 2,-2-1-3-1,6 3 8 0,0-1-4-1,2 0 5-1,9-2 4 5,1-1-8-8,9-2 2 5,2 3-2-1,5-3-1 2,5 0 4-2,0 0-2-1,0 0-2 4,0 0 4-3,0 0-5-1,0 0 4 1,0 0-8 1,0 0 8 0,0 0-4-2,0 0 1 2,4 0 3 0,8 0 7 1,9 0-10-4,3 1 3 6,5 1 1-5,2 0-6 5,3-2 10-8,3 0-14 5,2 0 5 0,-2 0-2 0,-1 0-1-2,-7 0 3 2,-4 0-8 0,-6 0 14 0,-8 0-13 0,-5 0 14-2,-6 0-13 1,0 0 13 1,0 0-12 0,0 0 5-2,0 0 0 2,0 0 0 0,0 0 0-2,0 0-2 4,0 0-14-4,0 0 16 4,-2 0-22-5,-17 0 22 2,-4 0-8 2,-11 0-2 0,-3 0 5-3,-2 0 0 1,1 2 3 2,-2 1 4-2,1 4-4 2,6-2 8-4,5 1 2 3,6-3-5 1,2 1-3-3,4-3 0 1,5 2 0 1,1-1-2 0,6 0 6-2,0-2-11 3,4 0 14-2,0 0-7 2,0 0 2-4,0 0-4 3,0 0-2 0,0 0-1 0,4 0 2-2,14 0 3 2,17 0 1 1,3 0 3-2,9 0-2 1,-1 0 5-2,2 0-8 2,-1 0 6 1,-1-4-10-4,0-4 4 3,-6-1 0 0,-4-3-11 1,-7 5 12-4,-10 1-12 4,-7 3 24-2,-6 3-12 4,-6 0 2-9,0 0 3 7,0 0-3-1,0 0 7 0,0 0-9-2,0 0 0 1,-14 0 9 3,-9 0-7-3,-9 6-4 1,-7 1 7-2,-8 3-11 2,-3-2 8 0,-2 0-4-2,-5-2 2 2,2 1 0 0,1-3 0 0,4-1 6-2,6-2-11 4,8 1 11-4,8-2 2 4,12 0-7-6,5 0 7 3,9 0-6 1,2 0-1 1,0 0-1-2,0 0-7 0,0 0 3 2,0 2-9-3,7 1 5 1,7 2 16 1,9-2-5 0,6 0-2 1,12-3 4-3,4 0 3 2,8 0-6-1,3 0-2 1,0 0 9-2,-2 0-18 4,-6 0 19-4,-4 0-12 4,-6 0 2-4,-13 0-6 1,-6 0 1 0,-11 0 4 1,-4 0-3-2,-4 0 3 1,0 0-1 3,0 0 4-3,0 0-11-2,0 0 18 4,0 0-14-2,-1 0 15 2,-13 0-15-3,-4 0 5 2,-9 0-7 0,-9 0 3 0,-5 0 2-2,0 0-5 4,0 0 14-4,-2 0-6 4,4 0 4-6,0 0 0 4,6 0-2 0,5 0 5 0,8 5 3 0,10-3-3-2,3-1-4 3,4 1 2-3,3-2-3 1,0 0 4 0,0 0-14 1,0 0-1 0,0 0 3-2,7 0-14 2,13 6 16 1,9 0 3-1,8-5 3-2,7-1 0 4,5 0 8-4,3 0-12 4,2-5 1-6,3-8 0 4,-5 2-20 0,-5-1 4 0,-9 4-1-2,-11 3 14 2,-10 5 2 1,-13 0 1-3,-4 0-7 0,0 0 14 2,0 0 6 0,0 0-12 1,-7 0 21-3,-15 0-18 2,-10 0-4 0,-7 0 0 1,-3 2 3-4,-5 1-12 5,2 1 20-4,4 2-9 5,4-1-2-8,2 3 7 5,5 2-2 0,-5-3-8 0,2 2 3-1,1-2 0 0,6 0-2 3,5-4 5-4,6 1-6 0,4-4 12 2,5 2-6-1,3-2-3 2,3 0 0-3,0 0-3 1,0 0-8 2,0 0 5-1,0 0-10-2,0 0 15 3,0 0 2-2,17 0 3 3,9 0-1-5,7-3 4 2,8-5-2 2,3 0 3-2,-3 3-8 0,-1-3 0 0,0 2-2 3,-2 3 5-4,-6-3-12 0,-10 4 5 2,-10 0 2 0,-5 2-12 1,-7 0 13-4,0 0-7 3,0 0 7 0,0 0-4 0,0 0 5-2,-12 0 4 4,-12 0 2-4,-5 2-12 4,-7 6-1-6,0-1 6 4,6-1 0 1,-2-1 0-2,3 2 0 2,1 0 1-4,5-1 8 4,2-3-8-2,6 2 29-1,7-5-12 2,2 0-2 0,2 0-12 0,1 0 1-2,3 0-2 2,0 0-1 0,0 0-1 0,0 0 2-2,0 0-13 3,0 0 22-2,0 0-13 1,0 0 6-3,3 0 10 4,5 0-11-1,0 0-3-1,2 0 3 2,4 0-7-3,0 0-8 3,1-7-67-2,-1-4-33-1,0-2-147 2</inkml:trace>
    </iact:actionData>
  </iact:action>
  <iact:action type="add" startTime="102447">
    <iact:property name="dataType"/>
    <iact:actionData xml:id="d30">
      <inkml:trace xmlns:inkml="http://www.w3.org/2003/InkML" xml:id="stk30" contextRef="#ctx0" brushRef="#br0">22326 6590 317 0,'0'0'364'8,"0"0"-307"-1,0 0-56 1,0 0 40-1,0 0 23 1,0 0-26 0,0 0-31 0,0 3-3-2,0-3-8 3,0 0 12-3,0 0 0 2,0 3-7-1,0-1 22 0,-5-2-7 1,-3 1 7 0,0 1 1 0,4-2 5-2,0 0-4 5,4 0-20-5,0 2 12-1,0-2-15 3,0 0 10 1,0 0-12-2,0 0-2-1,1 0-6 3,22 0 8-2,11 0 7 2,10 0 0-4,8-15 4 4,0-4-5-1,-7 4-2 4,-5 0 2-10,-11 3-12 6,-8 7-1 0,-10 2 0 0,-7 3 1-1,-4 0 3-1,0 0 1 4,0 0 4-4,0 0 11 0,-15 0-1 3,-8 0 9-1,-6 3-18 0,-3 7 0-2,6-1 1 2,2 0 28-1,3-2-11 3,6 1-7-5,7-4 6 3,2-2-13 0,3-2 22 0,3 2-26-3,0-2-6 4,0 0-8-2,0 0-36 1,0 0-91 0,0 0-182-1</inkml:trace>
    </iact:actionData>
  </iact:action>
  <iact:action type="add" startTime="103821">
    <iact:property name="dataType"/>
    <iact:actionData xml:id="d31">
      <inkml:trace xmlns:inkml="http://www.w3.org/2003/InkML" xml:id="stk31" contextRef="#ctx0" brushRef="#br0">15861 8314 313 0,'0'0'581'6,"0"0"-527"2,0 0-54 0,0 0 4 1,0 0 38-5,0 0 22 4,18-9-36 0,-10 9-10 0,10 0-11-1,4 0 2 0,10 2 16 2,1 8 3-1,2 4-21-1,-2-1-4-1,-1 2 5 4,-3-3-3-4,2-3-7 1,0 1 11 1,3-5-8-1,-3 1 2 3,-1-2-4-4,-3-2 3 2,-1-2-2 1,-1 0 0-1,0 0 0-2,2-5-1 3,4-7-2-3,0-6-5 5,7 0 2-7,1 0 1 2,-4 2 7 3,3 5-4-2,-6 3 0 1,2 8-3-2,1 0 4 4,-6 0 0-4,0 1-5 0,-1 9 12 2,-5 1 7 0,2 2-10 0,-4 1 16-2,-2-1-8 3,-1 1 8-1,-1-4-1 0,-5 2-14-3,6-3 3 3,-1-2-4 0,3-1 2 0,8-1 3-1,5-5-13 0,7 0 5 1,10-3-7 1,11-18-9-2,8-4 2-1,0 2 5 4,0 2-1-4,-5 5 7 0,-14 8 6 2,-7 6-13 1,-10 2 10-2,-10 0-1-1,-5 0 1 3,-2 2 2-2,-7 4 2 2,0 2 8-4,0-3 10 3,-5 3-10-1,5-2 15 1,-1 1-24-1,6 0 12 1,2-1-14 1,6-4 3-2,3 0-4 1,3-2 0-2,5 0-1 5,7-3 2-6,6-14-10 2,8-1 12 0,1 0-10 1,2 3-1 0,-5 2 4-2,-7 5 0 3,-11 2 3-2,-3 6-3 2,-9 0 3-4,-3 0-5 3,-2 0 12 0,-1 0-12 0,0 0 17-1,-4 3-16 0,-1-2 11 1,3 3-7 0,3-1 1 0,2 0 0-2,4 0 4 4,0 4-1-4,0-4 2 0,-4 3 1 2,-5-5-1 0,-3 2 0 0,-7-3-10-2,1 0 7 2,-5 0-2 0,0 0 0 1,0 0 0-4,0 0 0 2,0 0 2 1,0 0-1 0,0 0-1-2,0 0-11 2,0 0-54 1,0 0-73-2,0 5-157 2</inkml:trace>
    </iact:actionData>
  </iact:action>
  <iact:action type="add" startTime="105883">
    <iact:property name="dataType"/>
    <iact:actionData xml:id="d32">
      <inkml:trace xmlns:inkml="http://www.w3.org/2003/InkML" xml:id="stk32" contextRef="#ctx0" brushRef="#br0">23515 6712 819 0,'0'0'77'8,"0"0"-68"-2,0 0-7 2,0 0 44 0,0 0-6 0,0 0-15-2,0 3-25 3,0-2 0-2,3-1 3 3,-2 0-3-6,2 3 6 3,-2 0-4 2,3-1 24-2,0 0-25 0,3 1 23 1,2 0-24 0,2 2 5 0,3-2-5-1,2 0 0 0,4-1-2 1,0-2 7-1,1 0-11 0,5 0 6 0,-1 0-6 2,-3-5 5-1,0-9-3-1,-1-1 0 3,-7 1 4-4,-2 5 0 5,-2 4 1-8,-6 2 7 4,-4 3 1 0,0 0 20 1,0 0-18-1,2 0 3 0,0 0-7 2,7 9-6-2,-1 7 25 2,2-2-3-3,1-4-7 2,-2-2-13 0,5-2 3-2,-4-4-2 2,7-2 4 0,2 0-4-1,2 0-7 0,4 0 4 2,1 0-2-2,0 0-8 3,-1 0 3-6,-1-5 2 4,-5 5-1 0,-1 0 2 0,-3-3-14-2,-2 1 14 1,-1-1 1 3,-1-3 2-4,-1-1 0 4,1 3 0-5,-3-4 0 5,3 0 0-5,-1 0 6 2,-2 5-5 1,-1-1 11-1,-1 3-12 1,0-2 0-1,3-1 4 2,-1 3-8-3,0 1 4 5,3-2-2-7,2 0-2 4,2 1 8 0,2-3 0 0,-1 1 3-2,1 1-12 1,-2-1 9 3,-2 1-8-3,-1-1 5 1,0 2-1-2,1 1 0 2,2 0-2 0,3 0 2-2,1 15 2 1,2-2 18 2,-6 1-17-1,-2-7 10-2,-8-1-13 4,-2-4 7-4,-2-2-6 3,2 0 1-5,-3 0 0 4,2 0 5 0,-2 0-10 0,0 0 11-1,2 0-8 0,-2 0 5 2,0 0-7-2,0 0 2 2,0 0 0-4,0 0 0 4,0 0 5-2,0 0-10-1,0 0 10 2,0 0-5 0,0 0 3 0,0 0-6-2,0 0 0 4,0 0 2-4,0 0-2 4,0 0 3-5,0 0 0 2,0 0 5 1,0 0-7 0,0 0 12-1,0 0-20 0,0 0 11 2,0 0-4-1,0 0-5-1,0 0 8 0,0 0-2 1,0 0 5 0,0 0-11-2,0 0 15 1,0 0-13 2,0 0 10-1,0 0-8-2,0 0-8 3,0 0-4-2,0 0 16 2,-11 0 3-5,-3 0-3 5,-5 0 2-1,-2 2-3 0,1-2 13-1,-7 0-15 0,1 0 6 2,-3 0-6-2,-6 0 4 1,5 0-2-2,-2 4 1 2,-2 0 0 0,-1-1-3-2,-4 1 4 2,2-1-7 1,0 0 9-2,1-3-8 0,-2 0 5 2,0 0-1-2,-1-3-2 2,0-7 3-4,-1 0-2 2,3-2 11 2,-1 1-13-2,0-2 10 0,3 1-10 0,3 3 6 2,5-1-4-2,5 3 1 1,-1 2 1-2,7-3-3 2,-1 4 0 0,5-2-2-3,4 3 10 4,1 1-9-2,1-1 10 1,3 3-8-1,-2-1 3 2,2 1-1-3,2-2 0 5,-2 2 0-7,3 0-3 4,0-2 8 0,0 1-13 1,0 1 16-4,0-2-18 2,0 2 15 2,0-3-13-1,0 3 7-2,0 0 1 2,0 0 0-1,0 0 0 1,0 0-6-1,8-2 12 1,13 1-4 0,11-3 1 1,8 0-3-4,5 3 0 4,11 1 0-2,-2 0 0 4,2 0 1-8,1 1-6 5,-2 8 10 0,2 3-12 0,-7-3 18-1,0-1-15 0,-6-2 9 2,-5-2-9-2,-6 0 4 1,-1-3 0-2,-7 2-6 2,-5-2 14 0,1-1-15-2,-2 0 16 2,-1 0-10 1,0 0 7-3,-4 0-3 1,1 0-3 3,-2 0 0-5,-2 0-1 7,-7 0 3-10,0 1-4 7,-2-1 4-1,-2 2 4 0,0-2-1-2,0 3-4 2,0-3 5 1,0 0-11-2,0 0 5-1,0 0-11 2,0 0 3-1,0 0-35 2,0 0-68-3,-17 0-121 2</inkml:trace>
    </iact:actionData>
  </iact:action>
  <iact:action type="add" startTime="108673">
    <iact:property name="dataType"/>
    <iact:actionData xml:id="d33">
      <inkml:trace xmlns:inkml="http://www.w3.org/2003/InkML" xml:id="stk33" contextRef="#ctx0" brushRef="#br0">20094 8470 565 0,'0'0'97'7,"0"0"-96"1,0 0 30-2,0 0 31 4,0 0 12-4,0 0-40 0,0 0-28 2,0 0 2 0,4 0-7 1,8 10 30-3,5 2-3 2,4 1 9 0,2 1-23 0,1 3 18-3,-1-1-15 5,-1-1-5-4,-1-4-9 3,2-4-1-3,-3 0-1 1,-2-7 5 1,4 0-2 1,3 0 2-2,4-12-12 1,4-5 5 1,-1-2-5-2,1-1 2 1,2 4 4-2,-9 4-1 2,-3 4 2 0,-6 6-2-2,-5 2 2 1,0 0 15 2,4 0-6-2,1 10 16-1,2 4-13 4,-1 4 4-4,1-5 6 3,-3-5-12-4,-3 0 7 3,0-3-16 0,2-5 6 1,4 0-2-3,6 0-6 1,9 0 1 3,7-10-2-4,3-6-11 0,5 6 1 2,-2 0 10 0,-4 7-18 0,-5 3 9-2,-9 0 4 2,-5 0-1 0,-6 0 14 0,-6 0-13-2,3 0 17 4,-2 0-7-4,2 0 1 3,3 0-3-5,4 0 16 5,5 0-9-1,0 0 17 0,1 13-20-1,-3 5 25 0,0 0-31 2,-5 0 21-2,-3-5-15-1,-6-5 0 1,-4-4 7 1,-6-4-13 0,2 0 13-2,-3 0-8 3,0 0 9-2,0 0-11 2,0 0-2-4,0 0-1 6,0 0-32-6,0 0-39 4,-8 0-98-4,-18-2-265 4</inkml:trace>
    </iact:actionData>
  </iact:action>
  <iact:action type="add" startTime="111801">
    <iact:property name="dataType"/>
    <iact:actionData xml:id="d34">
      <inkml:trace xmlns:inkml="http://www.w3.org/2003/InkML" xml:id="stk34" contextRef="#ctx0" brushRef="#br0">17107 7203 301 0,'0'0'169'6,"0"0"-169"1,0 0 10 2,0 0 21-2,0 0 11 1,0 0 23-1,0 0-38 2,0 0 15-3,0 0-13 1,0-2 0 0,0 2-2 2,0 0-11-1,0 0 12-3,0 0-10 5,0 0 14-4,0 0-24 4,0 0 15-5,0 0-19 3,0 0-3 0,0 0 4 0,0 0-2-2,0 0-2 2,-3 2 4-1,1 6-3 2,2 3 6-2,-4 8-7-1,2 0 5 4,-4 7 17-3,-1 1-18-2,3-3 0 4,0 7 11-1,2-3-15 1,2 3-1-3,0-2 6 4,0 4-1-4,0-3 2 4,0 2 1-6,0 4-7 5,0-3 5-2,0 3 7 1,2 1-3-2,5 1-3 2,1 5-5 1,4 2 3-2,5 4 2 1,8 6-14-1,7-3-4 3,4 4 6-4,1 1-31 1,0-2-9 0,-1 4-17 0,-2-3-37 2,-8-2-110-3,-10-10-245 3</inkml:trace>
    </iact:actionData>
  </iact:action>
  <iact:action type="add" startTime="112723">
    <iact:property name="dataType"/>
    <iact:actionData xml:id="d35">
      <inkml:trace xmlns:inkml="http://www.w3.org/2003/InkML" xml:id="stk35" contextRef="#ctx0" brushRef="#br0">19157 7164 382 0,'0'0'256'7,"0"0"-252"2,0 0 49-4,0 0 65 5,0 0-6-4,0 0-43 0,-22-18-39 2,22 16-14 0,0 2-9 0,0 0 2-2,0 0-5 4,0 2 7-4,10 14-9 4,2 5 12-6,4 7-13 4,0 5 1 0,1 8-2 0,2 11 4-1,-2 13 2 2,2 11-4-1,-6 5 3-1,-4 1 2 1,-2 2-14-2,-4-4 6 4,-3-2-4-4,0-4-5 0,0-8 4 2,-6-8-11 0,-12-10-46 0,-9-10-62-2,-9-16-161 4</inkml:trace>
    </iact:actionData>
  </iact:action>
  <iact:action type="add" startTime="113367">
    <iact:property name="dataType"/>
    <iact:actionData xml:id="d36">
      <inkml:trace xmlns:inkml="http://www.w3.org/2003/InkML" xml:id="stk36" contextRef="#ctx0" brushRef="#br0">17851 7129 381 0,'0'0'115'7,"0"0"-113"2,0 0 15-1,0 0 43-2,0 0 10 3,0 0 4-2,0 28-38 2,0-28 7-4,0 0 15 3,0 0-11 0,0 0 1 0,0-3-19-2,0-9-3 2,2-8-26 0,3-2 8 0,3-3-6-1,3 1-4 0,1-3 0 1,2 6 2 0,1 0-11-2,1 6 6 2,0 5 4 0,-2-2 0 0,3 0-1-2,-2 2 4 3,-3 2 0 0,3 1-1-1,-2 0-2-4,-3 1-2 4,-2 3 2 0,2 1-8 0,-6 2 6-2,0 0 0 2,0 0 1 0,0 0 0 0,0 0 4-1,0 2 5 0,2 11-6 2,-2 4 9-2,0 4-6-1,0 0 7 2,-1 0 2 0,-3 0-9 0,0-1 8-2,0-3-11 3,0-4 14-2,0-4-13 3,0-2-3-6,0-6 3 3,0-1-4 2,2 0-12-2,2 0-16 0,1-1 6 0,1-20-31 3,2-7 41-3,5-5-21 1,-2 4 35-2,-3 4-1 3,0 9-1-2,-1 6 2-2,-3 5 0 4,-4 4 18-2,0 1-2 1,2 0 17-1,-2 0-25 2,4 5 20-2,4 12 3 2,3 6 0-4,-3-1-18 3,2 5 3 0,-2-5 4 0,-2 1-11-2,-2-7 1 2,-4-2-5 1,0-7 1-3,0-4-1 1,0-3-6 0,1 0 1 1,2 0-2 1,-1 0-21-4,0-8 3 3,4-18 7 2,1-10-5-2,3-3 10-2,2 1-5 3,3 7 7-3,-2 10 12 3,-2 10-7-4,-2 7 2 3,-2 4 15-1,-1 0-10 2,5 2 6-3,0 14 17 2,3 2-3 1,1 3 16-2,-1 0-31 1,0-2 16-2,-2-3-22 2,1 5 11 0,0 0-10-2,3 1 9 2,-4-1 10 0,0 0-25 0,-3-4 8-2,-1-4 1 4,-1-2-4-4,-3-8 2 3,-2-1-14-4,-2 0-13 3,4-2-19 0,-4 0-39 0,0 2-68-2,0 2-97 2,0-2-395 2</inkml:trace>
    </iact:actionData>
  </iact:action>
  <iact:action type="add" startTime="116301">
    <iact:property name="dataType"/>
    <iact:actionData xml:id="d37">
      <inkml:trace xmlns:inkml="http://www.w3.org/2003/InkML" xml:id="stk37" contextRef="#ctx0" brushRef="#br0">23592 8426 688 0,'0'0'7'6,"0"0"-2"1,0 0-5 3,0 0 101-4,0 0-9 1,0 0-14 0,-30-27-55 1,30 26 13 1,0 1-20-3,0 0-3 1,0 0-5 2,0 0-4-1,0 0-8-2,1 0 9 3,12 0-4-3,12 0 2 4,6 0-6-5,14 0 6 2,7 0-1 2,2-7 2 0,1 1-3-2,-2 5-1 0,-7 1 4 2,1 0-12-2,0 0 14 0,1 6-12 0,3 3 5 2,3-1-2-2,-1-3-3-1,6-2 2 1,3-3 1 2,8 0 0 0,6 0 1-4,-2 0 4 6,7-3 5-6,-8-1-2 6,-1 4-10-8,-7 0 5 5,-9 0-2 0,-6 0-1 0,-1 4-1-1,-5 4 0 0,0-2 8 3,0-3-8-4,-1-3 8 2,6 0-8-2,2 0 2 4,3 0 1-4,2 0-3 0,4 0 4 2,1 0-1 0,0 0 1 1,-1 0-8-4,-1 0 16 6,-3 0-12-6,-3 4 6 6,-3 2-4-9,-6-2-1 6,0-4 3 0,-2 0 0 0,5 0-3-1,1 0-3 0,5 0 12 2,5 0-12-2,2 0 17-1,5 0-17 2,-1 0 12 0,-3 0-8 0,-6 0 2-2,-4 0 0 2,-6 0-3 0,-1 4 6 0,-3-3-7-2,4-1 11 4,0 0-10-4,6 0 13 3,10-5-11-4,6-3 2 3,6 0 1 0,0 1-2 0,-4 2-2-1,1 3 2 0,-5 2 0 2,-5 0-3-2,0 0 13-1,-2 0-12 2,1 0 3 0,4 0-2 0,6 0 0-2,10-3 1 2,4-2 12 0,5-1-4 1,9 2 17-4,1 0-3 5,-4 4 5-4,1 0-26 3,-9 0 14-4,-4 0-14 3,4 0 10 0,-1 0-11 0,4 0 4-1,-3 0 0 0,-5 0-2 3,2 0 28-4,-1 0-28 0,-8 0 32 2,-4 0-26 0,-11 0 17 0,-11 0-19-2,-10 0-3 2,-9 7-1 0,-6-4 5 1,-2 1-9-4,-6-2 10 5,-2-1-6-5,-5-1 3 4,0 0-8-4,-1 0 3 3,-5 0-13 0,0 0-35 0,0 0-44 0,-2-1-79-2,0-19-251 5</inkml:trace>
    </iact:actionData>
  </iact:action>
  <iact:action type="add" startTime="118827">
    <iact:property name="dataType"/>
    <iact:actionData xml:id="d38">
      <inkml:trace xmlns:inkml="http://www.w3.org/2003/InkML" xml:id="stk38" contextRef="#ctx0" brushRef="#br0">26347 8165 228 0,'0'0'0'8,"0"0"-74"0</inkml:trace>
    </iact:actionData>
  </iact:action>
  <iact:action type="add" startTime="118964">
    <iact:property name="dataType"/>
    <iact:actionData xml:id="d39">
      <inkml:trace xmlns:inkml="http://www.w3.org/2003/InkML" xml:id="stk39" contextRef="#ctx0" brushRef="#br0">26347 8165 239 0,'61'-4'113'10,"-61"4"-106"-7,-2 0-4 5,2 0 57 0,0 0 26-1,0 0-69 2,0 0-7-3,0 0-6 4,0 0 17-4,0 0-2-1,0 0 48 3,0 0-19 0,0 0-1 0,0 0-3-1,0 0-3 1,0 0-4-1,0 0-12 3,0 0 5-6,0 2-24 4,0-2 21 0,0 0-11 1,0 2 10-4,0-2-11 3,0 2 5 0,0 1-10 1,0 3-6-2,0 2 19 0,0-1-17 2,0 1 11-2,9 2-14-1,3-2 0 2,5 5 2 0,2 0-8 0,2-2 3-2,0-2 0 3,-2-1-3-2,2-5-5 3,-3 2 6-6,0-2 4 4,-2-1 3 1,-2-1 3-2,-3-1-16-1,-2 0 11 1,-1 0-7 2,0 0 8-1,3 0-4-1,-3 0 12 0,1 0 1 3,-1 0 14-4,-2 0-18 0,1 0 10 2,-3 0-18 0,3 0 16 1,-2 0-8-4,2 0-3 4,1 0 3-2,1 0-5 3,0 0 3-6,2 0-2 4,9 0 2-1,2 0-4 2,8 0-6-3,5 0 8 2,1 0-8 1,0-6 3-1,-4 1-10 0,-2-3 10-3,-4 3-3 6,-4-2-7-5,-2 1 20-1,-5 2-17 3,-7 4 15 0,-2 0-12 0,-3 0 6-2,1 0-2 3,4 0 11-2,0 2-10 2,5 8 11-4,-1-3-7 3,1-2 3 1,3-1-6-2,4-2-2-1,4-2 0 3,6 0 0-2,5 0-8 1,1 0 2 0,-4 0 5-2,-5 2-1 4,-1 4-6-4,-4-1 13 0,-3 1-10 2,1-2 10 0,-8 0-5 0,-2-3 0-2,-2-1 0 3,-4 0 2-3,0 0 2 4,6 3 0-5,0-3 4 2,2 0 7 3,-1 0-13-3,-5 0 2-2,2 2-4 4,6-2-16-1,8 0-74 0,10 0-142 0,4-6-278-2</inkml:trace>
    </iact:actionData>
  </iact:action>
  <iact:action type="add" startTime="120127">
    <iact:property name="dataType"/>
    <iact:actionData xml:id="d40">
      <inkml:trace xmlns:inkml="http://www.w3.org/2003/InkML" xml:id="stk40" contextRef="#ctx0" brushRef="#br0">28127 8302 837 0,'0'0'51'7,"0"0"-39"1,0 0-1-3,0 0 38 2,0 0 16 2,0 0-53-1,33 12 10-3,-16-4-14 4,3-2 9-1,4-1-12-1,-3-3 5 1,2-2-6-1,2 0-1 1,4 0 3 0,0 0 1-3,-1-2-10 3,-1-3 9 1,-6 5-9-1,-2 0 3-2,-5 0 0 3,-3 3 2-2,-1 8 3 2,-2-2 17-4,2-1 5 4,-4-4 8-1,-2-3-15 0,-2-1 7-3,3 0-27 3,4 0 8 0,7 0-8 0,8 0 0 0,10 0 0-2,4 0 6 3,4 0-13-2,-2 0 3-1,-7 0 3 2,-4 0-18 0,-7 0 15 0,-5 0-5-2,-3 0 9 4,-3 0 0-4,-6 0 4 3,2 0-15-4,-3 0 22 2,0 0-5 1,5 0-3 0,-1 0 1-1,5 0 2 1,2-5-12 1,0 0 5-2,3 1 1 1,1-2-2-2,-1 3 4 3,4-2-10-1,-4 2 15-3,-1 1-16 3,-3-1 16 0,-6 3-14-1,-4 0 7-1,0 0 0 4,1 0-4-3,-1 0 8 2,1 0-10-5,-1 0 13 4,3 0 3 1,-1 0-7-2,-2 0-5 0,6 0 8 0,-2 0-7 2,4 0 1-2,2 0 0 3,6 0-5-5,3 0 13 4,2 3-14-2,0 1 14-1,0-3-8 2,-2 1 4 0,-3-2-6 0,-2 0 2-3,-3 3-1 5,-5-2 0-4,3-1 2 5,0 4-10-7,-1 0 19 3,2 2-2 2,5 1-4-2,2-1 1 0,3-1 5 1,-1 3-10 0,-1-5 0 1,-2 2 0-1,-5-4-4-3,-5 2 8 4,-6-3-7-2,-2 1 8-1,0-1 1 2,-2 0-2-1,0 3 5 2,0-3-3-4,0 0-5 5,0 0-2-4,0 0 8 4,0 0-18-6,0 0 2 5,0 0 2-2,0 0-58 1,0 0-48-2,0 0-95 2,0-13-318 2</inkml:trace>
    </iact:actionData>
  </iact:action>
  <iact:action type="add" startTime="121963">
    <iact:property name="dataType"/>
    <iact:actionData xml:id="d41">
      <inkml:trace xmlns:inkml="http://www.w3.org/2003/InkML" xml:id="stk41" contextRef="#ctx0" brushRef="#br0">26030 8114 527 0,'0'0'102'7,"0"0"-95"0,0 0 31 1,0 0 50 1,0 0 6-2,0 0-42-1,0 0-18 2,4 10-33-1,9 4 27 2,6 5 16-3,1 2 10 1,0-2-30 2,-3-4 6-1,-3-5-13-2,0-2-8 3,-1-3-5-2,4-2 0 2,7-1-5-5,5 1 9 5,5-3-4-1,5 0 1-1,5 0-10 2,3-7 0-2,-4-4 2 3,4-2-8-4,-5 0 9 4,-5 1-6-6,-5 3 16 7,-5 1-17-5,-6 6 19-1,-2 2-14 3,-2 0 8 0,0 0-1 0,-1 5-2-3,-1 6 7 5,-2-1-5-5,-1-2-3 6,-1-1 24-7,-1-4-23 4,-2 1 25-1,1-3-26 1,-1 1 11 0,4 2-6-2,8-2-9 4,3-2 4-3,9 0-23 0,10 0-19 0,2 0-74 1,4 0-115 0,-5-3-383-2</inkml:trace>
    </iact:actionData>
  </iact:action>
  <iact:action type="add" startTime="123733">
    <iact:property name="dataType"/>
    <iact:actionData xml:id="d42">
      <inkml:trace xmlns:inkml="http://www.w3.org/2003/InkML" xml:id="stk42" contextRef="#ctx0" brushRef="#br0">11796 10086 741 0,'0'0'119'8,"0"0"-119"-3,0 0 19 3,0 0-2 0,0 0 53 0,0 0-5-1,9-8-50 0,-9 8-8 3,2 0-6-4,0 0 2 0,1 0 22 2,1 0-24 1,7 0 29-1,3 0-18-2,6 0 12 2,7 2-11 0,2 11 0 0,7 0-13-2,1 3 2 3,7-1-5-2,5-5 7 1,3 1-11-2,2-8 0 2,0-3 0 1,1 0-8-1,-5 0 4-2,-3-16-11 1,-3 2 11 3,-5-1-8-4,1 0 11 0,-4 2 4 2,-3 5 8 0,-1 2-8 0,1 6 8-2,2 0-5 3,-2 0 3-2,0 0-3 1,3 1 1-1,-3 4 0 2,1 1 1-3,-4-4 0 2,-4 1 21-2,-4 1-20 2,-5-1 18 0,1 3-19 0,1 2 10-1,5 2-8 1,1-1-4 0,0 0 1-1,4 1 0-1,3-5-2 2,1-1 8 0,3-4-15 0,4 0 13-2,10 0-11 2,6 0 9 0,8-4-6 1,-2 4 3-4,-1 0-1 5,-10 0 1-4,-7 0-3 2,-10 8 3-2,-10 4 2 2,-7-6-9 0,-5 2 17 0,0-6-11-1,0 0 4 0,5-2-4 2,3 0 2-2,11 0 0-1,7 0-7 2,11 0 14 0,2 0-14 0,-1 0 14-2,-5 0-10 2,0 0 3 0,-5-4-4 1,0-2-7-4,0-2-1 5,4-6 11-3,2-3 1 0,6-4 1-1,1 0 2 3,-5 7 17-2,-3 4-20 1,-4 5 10-1,-1 5-8 0,-2 0-4 3,-5 0 2-3,3 0 0-2,1 0-4 3,7 0 9 0,5-13 5 0,3-5-6-2,8-1-3 3,1-1 3-2,1 4-3 2,-1 3-1-4,-7 4-1 5,-7 4-1-4,-7 5 1 3,-6 0-4-4,1 0 10 3,-6 0-9 0,0 0 12 0,-1 7-12-1,-4-6 8 0,1 1-4 3,3-2 0-4,4 0 2 0,0 0 0 2,5 0 3 0,3 0-1 0,0 0 0-2,-1 0 0 2,0 0-4 0,-6 0 0 1,0 0-1-4,-5 2 1 4,-5 0 0-2,-5-1 1 1,-3 2-6-2,-5-3 13 1,0 0-5 2,-2 0-1-2,0 2-4 1,2-2 1-1,1 2 0 2,-1-2 1-2,4 5 0-1,-5-3 0 2,4-1 5-1,-1 2-6 2,-1-1 6-3,-2-2-5 2,2 0 6 0,-6 0-5 0,3 0-1-2,-1 0 0 2,-1 0 0 0,1 0 5-1,-3 0-13 1,0 0 16-1,0 0-5 1,0 0 1-1,5 0-4 1,-2 0 6-2,-3 1-7 4,0-1 1-3,-3 0 0-1,2 0-3 1,-3 0 7 1,0 0 1 0,0 0-2-2,0 0 7 3,0 0-9-2,0 0 12 3,0 0-10-5,0 0-3 3,0 0 0-1,0 0-8 1,0 0 0-2,0 2-45 3,0 0-6-1,0 4-59-1,0 2-56 1,-3-1-122-1</inkml:trace>
    </iact:actionData>
  </iact:action>
  <iact:action type="add" startTime="127277">
    <iact:property name="dataType"/>
    <iact:actionData xml:id="d43">
      <inkml:trace xmlns:inkml="http://www.w3.org/2003/InkML" xml:id="stk43" contextRef="#ctx0" brushRef="#br0">18178 10161 604 0,'0'0'177'8,"0"0"-144"0,0 0-22-3,0 0 33 4,0 0 48-1,0 0-12 0,0 0-18-2,7-9-38 2,-3 9 0 1,2 0-22-4,9 0 10 2,2 0-2 2,3 9 3-2,4 5-4 2,-2 0-6-4,4 1 11 3,-1 1-14 0,4-1 24 1,-1-5-23-3,4 1 8 4,-2-4-5-4,2-3-3 4,-3-1-1-6,-1-3 2 4,-1 0-4 0,0 0 5 0,0-5-7-1,2-12 11 0,7-4-15 3,4-5 8-4,2 0-7 0,1-2-5 2,-6 7 12 0,-4 4-2 0,-8 4 7-2,-7 5-12 2,-8 3 14 0,-6 5 6-1,-1 0-10 0,-3 0 6 2,1 0-7-2,6 0 6 2,3 3 3-4,8 7-1 3,0-2 11-1,2 2-17 2,3-5 8-2,1-1-4 0,5-1-7 3,5-3 3-4,9 0-8 0,6-3 1 2,9-18-4 0,9-6 0 0,-1-1-18-2,-2 0 24 2,-8 5-1 0,-13 9-6 0,-11 4 15-2,-11 5-14 4,-10 3 8-4,-3 2-2 3,-4 0 1-5,5 0 0 4,3 2 9 1,5 17-3-1,6 3 30-2,5 3-33 2,1-3 14 1,3-3-13-2,2-5-3-1,5-1 0 2,-2-8-1 0,8-2 0 0,0-3 1-2,8 0-5 2,4 0 6 0,2-11-14 0,-1 1 11-2,-3 2-2 4,-8 1-18-4,-4 2 20 3,-7 4 1-4,-5 1-2 3,-1 0-4 0,-4 0 12 0,1 0 4-1,-5 0-4 0,-3 0 9 3,0 0-13-5,-5 0 3 1,3 0-4 3,-1 0-1-2,0 0 7 2,-4 0-5-3,-1 0 1 1,-5 0 4 1,-2 0-8 1,-4 0 1-4,0 0-20 6,0 0-77-5,-29 0-161 0,-20 0-335 3</inkml:trace>
    </iact:actionData>
  </iact:action>
  <iact:action type="add" startTime="128845">
    <iact:property name="dataType"/>
    <iact:actionData xml:id="d44">
      <inkml:trace xmlns:inkml="http://www.w3.org/2003/InkML" xml:id="stk44" contextRef="#ctx0" brushRef="#br0">15327 9751 25 0,'0'0'81'8,"0"0"-49"-2,0 0 37 1,0 0 62 2,0 0-23-2,0 0-27 0,0 0-9 2,0 0 28-2,0 0-23 2,0 0-17-4,0 0 0 3,0 0-19-1,0 0-5-1,0 0 1 2,0 0-3 0,0 0 0 1,8 7-14-2,7 4 45 1,6 5-37-2,0-1 1 5,5 0-24-6,-1-2 9 1,4-1-14 3,0-8 0-2,6-4-4 2,3 0-3-1,5 0-7 0,3-16-16-1,0 0 18 2,-6-4-21-4,-6 7 31 6,-12 3-5-7,-5 5 5 6,-9 4 2-6,-2-1 0 4,-2 2 7 0,-3 0 2 0,2 0 24-1,-2 0-21 0,6 0 14 3,3 0-25-4,2 0 20 0,5 0-10 2,1 5-1 0,-1 1-9 1,1-3 6-3,1-1-11 1,-2 0 14 1,-1 2-20 1,1-2-16-4,1 4-75 5,0-2-104-4,-2-2-366 1</inkml:trace>
    </iact:actionData>
  </iact:action>
  <iact:action type="add" startTime="130505">
    <iact:property name="dataType"/>
    <iact:actionData xml:id="d45">
      <inkml:trace xmlns:inkml="http://www.w3.org/2003/InkML" xml:id="stk45" contextRef="#ctx0" brushRef="#br0">22395 9975 475 0,'0'0'37'9,"0"0"-28"-3,0 0-2 0,0 0 47 3,0 0 33-2,0 0-38-1,0 0-26 2,15 7 16 1,-7 1 14-2,1-2-6 2,-1 4-14-4,3-2 8 5,-1-1-17-4,2 5 11 4,0-3-8-5,1 1-15 2,1-2-4 1,0 0-7-2,-2-1 8 3,0 0-5-2,1-6 3 3,5 2-4-4,0-3 0 0,7 0-3 2,9-8-1 1,2-10-4 0,2-3-4-3,2 1 8 2,-6 4-4 1,1-1 1-1,-6 3 8-3,-6 7 0 5,-2 1-2-5,-8 4 6 6,-5 2-3-8,-1 0 5 4,-2 0-3 1,2 0 6 0,6 3 20 0,3 12-3-1,4 5 28 2,-2-4-34-2,1-1 13-1,-2-3-19 2,-5-3 2 0,1-4-19 0,-2 0 0-3,2-2-1 4,7-3 4-1,5 0-8 0,4 0 10-2,9-5-12 5,4-12 6-6,4-2-2 5,2 0-16-6,-1 5 18 4,-6 0-2 0,-3 7 2 0,-8 1-5-1,-8 1 10 0,-5 2-3 2,-3 1 4-4,-5 2-3 3,0 0 1 0,2 0-1-1,3 0-1 0,8 0 0 2,3 8-1-2,6 3 5 2,3 1-8-1,10-3 11-3,4-3-13 5,6-5 14-4,7-1-20 3,3 0 9-4,-5 0-10 3,-4-10 4 0,-2-1 0 0,-13 4 2 0,-5 1 10-2,-8 4-8 4,-6 2 15-6,-3 0-4 4,-5 0-6 0,-5 0 1 0,-7 0-3 0,-1 0-2-2,0 0-39 2,0-9-124 0,-37-5-173 0</inkml:trace>
    </iact:actionData>
  </iact:action>
  <iact:action type="add" startTime="131787">
    <iact:property name="dataType"/>
    <iact:actionData xml:id="d46">
      <inkml:trace xmlns:inkml="http://www.w3.org/2003/InkML" xml:id="stk46" contextRef="#ctx0" brushRef="#br0">23287 8654 413 0,'0'0'73'9,"0"0"-60"-1,0 0-10-2,0 0 48 1,0 0 27 1,0 0-24 0,-21-32-13-1,17 29 9 1,-3 0-13-2,-1 1 7 4,1-1-21-6,-2-2-1 5,1 2-13-2,-6-2 5 1,-1 5-14 0,-2-2 0-2,-2-1 5 3,1 2 0-1,-1-3 3 1,2 1-6-5,1 3 16 5,0-1-11-2,0 1-5-1,-4 0 4 2,4 0-12 0,-2 0 7 1,0 0-1-2,0 0 1 3,1 0 8-4,-1 0-12 4,4 0 12-5,2 0-15 1,0 0 6 1,1 0 0 2,-1 0-5-2,3 0 4-1,-2 0-3 3,1 0-2-2,-2 1-1 2,-1 6 3-4,-1-1 1 6,0-1 6-5,-2 3-6 2,3-5 1-2,0 5 2 1,3-4 0 2,2 2 5-1,-1-4-12-1,2 5 15 0,2-4-12 2,-2 3 12-3,3-1-11 1,-2 1 7 1,1 2-5-1,1 0 1 2,-1 0 0-4,4-2 5 4,-2 2-3-2,2-1-1 2,-2 4 4-3,3-2 4 4,0-1-5-5,0 5-7 1,0-2 8 3,0 0-3-1,0 3-2 0,0 0-2-2,0 4-2 3,8 4 8-2,4 3 9 2,-4-5-7-4,0 3-4 3,0-4 3 0,1 2-4 0,-1-3 0 0,3 1 1-3,-5-1 1 4,3-3 5-1,-3 0-16 0,2 0 19-2,-1-2-9 3,-1 0 2-3,0 1-8 1,-1-2 8 1,0 1-4 0,2 0 0-1,0-2 1 0,-1-2-8 2,0 1 14-2,3 1-10 2,-4-2 7-2,2 3-2-2,-3-3 3 3,0 2-10 1,2-1 5-1,2 1 0-2,-1-1-2 2,0-3 4 0,-3-1-6 0,0-1 8-2,2-2-12 2,2 0 10-1,1 1-4 0,2-1-4 1,-2 3 1 0,5-1 3-1,-4-2 4 0,1-1-4 2,1 2 9-2,-2-3-14 2,4-1 10-4,0 0-7 2,2 0 8 2,5 0-3-1,1-5-1 0,-1-7 0-2,0-2-1 3,-1 3 1-2,0-4-4 2,-2 5 2-4,0-6-7 3,-4 1 14 0,1-3-10 0,-6-3 7-2,2-2-2 2,-2-3 0 0,-2-2 0 0,-3-5 0 0,-3-4 4-2,-1-4 8 4,0 0-10-6,0 0 16 4,0 5-7 0,0 3 5 0,0 7 5 0,0 6 14-2,-4 1-1 2,0 6-17-1,-2 1 14 2,2 2-11-4,-3 1 10 4,3-3-25-1,-3 3 9 0,2-2-13-2,-4 1-2 1,1 1-10 2,0 1-18-3,0 3-13 4,-2 0-45-5,0 5-12 5,-5 0-107-3,-6 0-423-1</inkml:trace>
    </iact:actionData>
  </iact:action>
  <iact:action type="add" startTime="135057">
    <iact:property name="dataType"/>
    <iact:actionData xml:id="d47">
      <inkml:trace xmlns:inkml="http://www.w3.org/2003/InkML" xml:id="stk47" contextRef="#ctx0" brushRef="#br0">16697 4447 762 0,'0'0'134'10,"0"0"-134"-5,0 0 5 1,0 0 1 3,0 0 23-2,0 0-22 1,0 0 11-2,-124 14-15 3,89 0-3-2,-9 1 0 2,-9-1 2-1,-6 0 5 0,-6-5-3-3,-1-2 15 4,-4-7-1-4,1-3 16 3,2-25-21 2,-3-17 8-2,1-20-17 0,3-10-4-1,5-10-4 2,10-2 4-3,14 3 0 4,12 1 8-6,12 6-8 7,10 7 6-6,3 9-7 2,3 1 1-1,22 3-1 3,11 0 1-1,11-1-5-2,10-6 5 5,8-2-30-6,7 3 16 5,-5 4-14-4,0 10 26 0,-6 10-5 3,-6 6 6-2,-4 7-8 1,0 1 8-1,-5 4 0 2,-3 3 1-3,-9 2-4 3,2 3 13-4,-2 6-13 6,1 7 11-6,8 7-14 1,3 36 14 2,2 22-5 0,5 21 5 1,-7 13 0-2,-6 10 8 2,-9 6-11-3,-13 2 7 4,-11 3-6-6,-7-3 10 2,-4-5-15 3,-23-3 11-1,-7-9-10-2,-2 0 8 1,-8-5-9 2,-6-2-1-2,-9-4-3 3,-16-8-68-6,-22-5-86 4,-23-13-428 0</inkml:trace>
    </iact:actionData>
  </iact:action>
  <iact:action type="add" startTime="136137">
    <iact:property name="dataType"/>
    <iact:actionData xml:id="d48">
      <inkml:trace xmlns:inkml="http://www.w3.org/2003/InkML" xml:id="stk48" contextRef="#ctx0" brushRef="#br0">7202 4609 327 0,'0'0'440'7,"0"0"-406"2,0 0-22-2,0 0 32 0,0 0 26 1,0 0-18 0,-1 1-22-2,-3-1-8 3,-7 0-10-3,-4-9 14 2,-10-4-25-2,-7-6 10 3,-7-10-3-1,-8-4 9-1,-5-14-3 2,-5-8-1-3,-1-8 5 3,-2-2-18-2,4-5-2 3,2-4 2-5,14-1 11 2,4 3-6 1,11 4-9 0,8 5 4-2,9 7-13 2,8 2 2 2,0 4 11-6,8 1-1 6,16 0 7-4,5 2-10 2,11-1 13 0,5 1-13-2,11 0 8 2,1 3-8 0,5-1 3-1,3 4 1 0,4-3 0 3,8 1-3-4,8 2-3 0,3-5 12 2,6 2-9 0,7-5 12 0,4 2-12 0,2 7 7-1,10 14-5 0,-2 16 2 2,1 10-1-2,3 6 0 1,1 16 3-2,-2-2-6 2,-3-7 7-2,-10-10-1 3,0-3-1-2,-3-3-4 1,3-22-5 0,2-1 7-2,-3 0-4 4,-10 5 4-4,-6 7-6 0,-10 5 14 2,-12 7-16 0,-5 2 12 0,-4 0-9-2,-2 0 6 2,-3 2-3 0,-3 9 1 1,-2 9-4-4,-3 13 4 5,0 7 0-4,-4 9 0 1,5 7 2 0,-9 6 20 1,-2 5-5 0,-3 8 8 0,-2-1-19-1,-2 1-1 0,0-1-4 3,4-4-5-4,-2-7 3 4,-1-5-6-6,0-4-1 4,-8-3 18 0,-3 1-3 0,-4-6-3-2,-5 3 10 2,-1-5-7 0,-6-3 7-2,3 0 11 3,-1-8-14-2,-3-4-2 1,0-6-1 0,0-8-4-2,0-2-3 2,0 0-1-1,0 5-41 1,-15 12-46-1,-14 7-87 3,-13 12-237-4</inkml:trace>
    </iact:actionData>
  </iact:action>
  <iact:action type="add" startTime="138043">
    <iact:property name="dataType"/>
    <iact:actionData xml:id="d49">
      <inkml:trace xmlns:inkml="http://www.w3.org/2003/InkML" xml:id="stk49" contextRef="#ctx0" brushRef="#br0">9425 7092 781 0,'0'0'118'8,"0"0"-104"-3,0 0 19 6,0 0 60-5,0 0-6-1,0 0-36 4,-16-13-23-2,25 11-22 2,18 2 7-1,19 0-10-1,19-2 10-1,17 2-7 4,10-2-4-4,13-4 0 0,6-2-2 3,7-2-3 2,-5-5-23-7,-9-1 4 3,-25 1-17 1,-19 2 26 0,-15 2-15 1,-22 6 15-4,-13 2-7 6,-6 3 20-6,-4 0 2 0,0 0-1 4,-10 0 15-2,-22 0-2 3,-12 0-8-4,-17 6-3 3,-16 4-4-2,-13 1 4 2,-11-2-2-4,-4 0-1 2,4-1 4 1,7-1-8 0,6 3 9-2,17-2 8 2,14-1 11 1,17-1 14-2,24-3-17 1,7-3-6-2,9 0-15 4,0 0-1-5,0 0-18 4,18 0-27-3,31-3 35 2,24-10 11 0,22-5 16-2,16 0-16 3,2 3 0-2,-2-3-1 3,-11 5-18-6,-23 3 0 4,-19 0-23 0,-23 2 20 0,-19 6-33-2,-14 1 33 1,-2-2 22 2,-21 0 13-1,-32-4-13 0,-28 2 1-2,-20 2-1 4,-10 0 7-4,-1 3 16 3,6 0-11-4,12 0 6 3,16 0 5 0,22 3 23-2,20 0-30 3,20 1 16-3,12-4-2 5,4 0-20-8,0 0-10 5,3 0-24 0,23 0 15 1,21-4 9-1,20-9 24-2,20-5-22 2,12-5-2 0,13 5-55 0,11 5-38-2,3 4-74 4,-5 7-196-4</inkml:trace>
    </iact:actionData>
  </iact:action>
  <iact:action type="add" startTime="140033">
    <iact:property name="dataType"/>
    <iact:actionData xml:id="d50">
      <inkml:trace xmlns:inkml="http://www.w3.org/2003/InkML" xml:id="stk50" contextRef="#ctx0" brushRef="#br0">18799 10109 597 0,'0'0'246'8,"0"0"-218"1,0 0-25-5,0 0 55 5,0 0 43-1,0 0-4 0,0 0-44-2,0 0-9 2,0 0-37 1,0 0 3-3,0 0-8 0,0 0 3 2,0 0-5 1,0 0 1-1,4 0-6-3,20 0 12 3,2 0-2 1,13 0-3-1,1 0 9-3,2 0-8 5,-1 0 4-3,-1 0-7 4,-4 0 0-8,0 0-2 6,-3-3 8-2,0 3-15 1,3-4 18-1,-2 4-11 0,4-1 9 2,1-2-13-1,4 1 9 0,-2-1-6-2,5-2 3 4,2 0 0-4,5 0 0 0,4-3 1 2,3-2 1 1,5-3 6-1,-1 2-11-2,1 0 9 3,0 2-11-3,1 1 5 5,-1 3 0-10,-1 2-1 8,-3 1 6-1,-4 0-12 1,-8 1 13-3,3 1-8 1,-7-2 4 3,-3 2-4-3,2-3 3-1,0 0-2 1,5-2 0 1,3 5-1 0,-2-2 1-2,2 2 1 2,-3 0-2 1,-1 0 9-2,-4 0-12-1,-2 0 10 4,1 0-7-4,0 0 2 4,1 0 0-6,3 0-2 4,3 0 4 0,2-5-6 0,2 2 8-1,3 1-1 1,4 2-1 0,0 0-3-1,-2 0 5 0,-2 0-6 0,-5 5 2 1,1 2 0 0,-1-7-3-2,7 0 8 2,6 0-6 0,6 0 9 0,4 0-12-2,3 0 8 4,-5-2-8-4,-1 2 4 3,-4 0 0-4,-3 0-4 3,-7 0 4 0,-3 0-3 0,-5 2 6 0,-2 3 0-2,2 1 2 3,2-4-7-2,5-1 6-1,0-1-5 2,2 0 1 0,2 0 0 0,0 0-3-2,0 0 7 2,1 0-5 0,-1 0 9 0,-4 0-12-2,-5 0 10 4,-2 0-11-4,-2 0 5 3,1 0 0-4,2 0-2 3,-1 0 4 0,-2 0-8 0,5 0 12-1,1-1-2 0,1-1-3 2,-1-2-2-2,1 2 0-1,-1-3-1 2,3 5 2 0,1-2-2 0,3-3-1-2,0 5 6 2,-5-1-1 0,1-1 3 0,-6 0-7-2,-5 2 9 4,-1-2-6-4,-5 2-1 4,-1-1 0-6,-4-1 5 4,-5 2 2 0,-8 0 9 0,-2 0-15-2,-9 0 21 2,-6 0-18 1,-1 0 6-3,-4 0-7 0,0 0-3 2,0 0 1 0,0 0 0 0,0 0-2-2,0 0 7 3,0 0-16-2,0 0 1 2,0 0-4-4,0 0-35 5,0 0-29-4,0 0-100 4,0-3-65-5,-5-2-355 2</inkml:trace>
    </iact:actionData>
  </iact:action>
  <iact:action type="add" startTime="145215">
    <iact:property name="dataType"/>
    <iact:actionData xml:id="d51">
      <inkml:trace xmlns:inkml="http://www.w3.org/2003/InkML" xml:id="stk51" contextRef="#ctx0" brushRef="#br0">5615 11649 727 0,'0'0'113'7,"0"0"-113"2,0 0 2-1,0 0 0-3,0 0 33 5,0 0 23-3,0 0-37 2,16-12-6-5,-11 12-10 4,3 0 9 1,4 0-3-1,1 0 3-2,2 0-1 2,2 0-9 0,-1 0 14 0,4 0-14-1,0 3 11-1,1 0-10 3,0 2-5-2,2-4 6-1,1 1-9 2,1 0 3 0,2-2 0 1,2 0 3-2,5 0 1 2,3-8 1-3,3-5 3 5,0 0-3-7,-4-1 0 6,-3 8-8-4,-8 1 8 2,-1 5-5-2,-5 0 0 3,-2 0 2-3,-1 2 11 2,-3 7-6 0,-2 2 20-2,1-5-23 2,1 4 21 1,0 1-12-5,10 3 4 5,1 0-10-1,8 1 1 0,1-1-2-2,8 0-1 3,0-3-4-2,12-8 5 3,5-3-12-6,9 0 2 4,3-3 3 0,2-14-6 0,-3-2 1-2,-7-1-1 2,-5 0 7 0,-9 3-7 0,-11 4 19 1,-9 3-12-4,-5 5 2 4,-6 0-3-2,-4 5 1-2,3 0 0 4,1 0-1-1,6 0 1 0,2 0-7-2,7 0 14 3,4 0-9-2,5 0 8 3,5 0-5-6,2 0 5 4,5 0-11 0,-5 0 5 0,1-1-7-1,-5 1-1 0,0 0 1 2,-2 0 5-2,6 0 2 2,5 0-3-4,1-4 6 4,2-2-4-1,1 1 6-3,-2-2-9 3,-5 1 4 0,3 0 0 1,-4 2-2-4,3 2 7 4,-7 0-9-2,0 2 11 3,-1 0-9-6,0 0 7 4,4 0-9 0,2 0 6 0,11 0-2-2,0-1 0 2,4-5 0 1,0-1-8-2,-4 2 18 1,-9 4-18-2,-2-1 18 3,-6 0-18-2,-8-1 12-1,-7 3-8 2,-4 0 1 0,-3 0 3 0,-4 0 0-2,2 0 2 3,5 0-10-2,6 0 17 3,11 0-11-6,9 0 8 4,10-3-12 0,4-2 5 0,-3 0 1-2,-7 4-1 2,-9 1 2 0,-4 0-3 0,-11 0 8 1,-6 0-12-4,-5 0 16 2,-4 0-17 2,-3 0 12-4,2 0-10 3,3 0 3 1,5 0 2-1,11 0 0-2,10 0 5 3,7 0-8-2,6 0 9 3,1 0-10-6,1 0 12 4,-9 1-16 0,0 7 8 0,-10-3 0-1,-8 2-2 0,-3-4 3 1,-2 0-5 0,-3-3 8 0,1 0-4-2,4 0 9 2,3 0-15 0,5 0 6-2,4 0 0 2,8 0 0 0,-1 0-5 0,1 0 3-2,-5 0 4 3,-3 0-7-2,-1 0 12 3,-2 3-8-6,-2-3 8 4,-4 0-12 0,4 0 5 0,-3 0 0-2,-1 0-1 2,-1 0 0 1,0 0-8-2,-1 0 18 1,-5 4-14-2,0 0 13 3,-2-1-16-2,0-1 15-1,4 0-10 2,5-2 3 0,5 0 0 0,8 0-1-2,-1 0 4 4,2-5-11-4,-2-1 14 4,-7 2-14-6,-1 1 11 4,-7 3-9 0,-1 0 3 0,-3 0 3-2,-2 0-1 2,1 0 2 1,-4 0-9-2,1 0 16 1,3-3-10-2,2 1 9 2,4-1-11 0,1 1 6-2,1-1-4 2,1 3-1 0,1-1 3 0,-5 1-1-2,-1 0 2 3,-6 0-5-2,-2 0 8 3,-1 0-3-6,-1 0 8 3,1 0-13 2,2 0 4-1,2 0 0-2,5 0 0 2,3 0 4 1,0 0-12-2,1-2 19 1,-3-1-12-2,-1 1 7 2,-3 0-11 0,0-2 10-2,-2 0-10 2,-2 0 5 0,2-2 0 0,0 1-1-3,3-1 4 5,0 1-7-3,2 0 11 4,-5 1-9-8,-1 0 10 5,-2 2-12 0,-1 0 7-1,-5 2-3 0,-2 0 2 1,2 0 5 0,-1 0-14 0,0 0 17-2,7 0-10 2,3-3 5 0,2 2-3 0,3-3 3-2,1 1-3 2,3 1 2 0,-6 2-4 0,-1 0 12-2,-3 0-5 3,-5 0-9-2,-1 0 8 2,4 0-4-4,-2 0 2 3,2-3-1 0,4 0-3 0,3-2 0-2,-2 0 0 2,4 2 1 1,-1 1 5-2,0-1-6 1,-3 3 22-2,-2 0-22 2,-5 0 7-1,-3 0-2 0,-5 0-9 1,1 0 4-1,0 0 0 1,2 0-3-1,0 0 8 3,4-1-9-5,1-2 11 6,0-1-10-7,3 0 9 4,-2 1-2 0,-2 2-4 0,2-1 0-2,-2 2 0 2,-2 0 4 0,-1 0-8 0,-3 0 13-2,1 0-14 2,1 0 16-1,-2 0-15 2,1 0 8-4,-2 0-5 4,5 0 5-1,0 0-1-1,-1 0 10 0,3 0-8 2,-1 0 4-2,-2 0-1 4,-4 0-3-8,-3 0 3 4,-6 0-13 2,2 0 5-2,-2 0 0 0,3 0-1 0,3 0 3 3,-3 0-10-4,2 0 17 2,2 0 2-2,-4 0-6 2,-1 0 18 0,5 0-22-1,-5 0 12 0,1 0-13 1,-2 0 2 0,1 0-7-2,-3 0 16 4,0 0-20-4,0 0 18 4,0 0-12-6,0 0 13 4,0 0-20 1,0 0 8-1,0 0-10-2,0 0 3 1,0 0-9 2,0 0 9-2,0 0-21 0,0 0 24 0,0 0-44 1,0 0 14 0,0 0-39-2,0 0-15 2,0 0-17 0,-13 2-70 1,-13 6-85-3</inkml:trace>
    </iact:actionData>
  </iact:action>
  <iact:action type="add" startTime="151537">
    <iact:property name="dataType"/>
    <iact:actionData xml:id="d52">
      <inkml:trace xmlns:inkml="http://www.w3.org/2003/InkML" xml:id="stk52" contextRef="#ctx0" brushRef="#br0">24205 12070 225 0,'0'0'468'6,"0"0"-422"2,0 0-28-1,0 0 1 1,0 0 36 0,0 0 4-2,0 0-39 4,4 2 6-4,-1 4-26 0,-2 1 41 2,2 5-10 0,-3 1 17 0,1 2-22-2,-1-1 11 3,3-1-12-2,-3 0-7 2,2-5 11-4,0-4-27 5,0-1 7-4,3-1 1 3,4-2-7-4,3 0 4 3,10 0-14 0,13 0 5 0,-1-2-4 0,2-10-4-2,-4 3 5 5,-7-1 2-5,-6 5 6 0,-6 3-12 2,-5-2 18-1,-1 4-8 1,-6-2 3-2,3 0 6 3,3 2-2-2,3 0 4 2,5 0 13-3,9 0-25 4,6-1 12-4,5 1-8 2,-1 0 15-2,1 0-17 2,-2 0 11 0,-4 1-11 0,-1 11 9 0,-7-3-5-2,-6 2-5 4,-3 0 5-4,1-1 1 0,-4-1 8 2,5-1-10 0,-1 0-3-1,3-2 4 0,9 2-12 1,7-3-19 0,4 3-52 2,1-5-76-6,-1-3-147 6</inkml:trace>
    </iact:actionData>
  </iact:action>
  <iact:action type="add" startTime="152317">
    <iact:property name="dataType"/>
    <iact:actionData xml:id="d53">
      <inkml:trace xmlns:inkml="http://www.w3.org/2003/InkML" xml:id="stk53" contextRef="#ctx0" brushRef="#br0">26112 12409 1024 0,'0'0'35'7,"0"0"-35"-1,0 0 0 4,0 0 54-4,0 0-12 0,0 0 0 2,0 0-39 1,8 0 14-2,5 5-13-1,6 6 18 3,5 2 2-2,0 1-11 2,1-3-3-4,0 0-8 4,6-6 2-2,-1 0 4 1,9-3-13-2,2-2 5 2,4 0-9 1,-1 0-21-1,0 0 15 0,-5 0 6-1,-5-2-5 3,-7 2 13-4,-8 0 1 1,-4 0 11 0,-2 0-6 0,-1 0 18 1,2 0-10-3,4 0 13 4,7 0-9-1,7 0-1 1,5 0-5-4,9 3-7 4,2 5-1-2,4 6 4 1,4-1 3-2,-9 3-9 2,1 1-2 0,-5-1 4 0,-4-3-7-1,1-3 2 0,-4-2-6 3,1-3 6-4,-1-4 4 0,4 1-3 2,-2-2 10 0,2 2-9 0,-4 1 5-2,0-3-5 3,-6 5 0-2,0-2 0 2,0 3 1-4,-1 0 7 4,0 0-7-2,1 1 3 1,-1-4 16-2,-1 3-14 2,-3-2 14 0,-3-1-17 0,0 0 13 0,-6 1-5-2,-3-3-10 3,-5-1 2-2,-4 0 5-2,-1 0-16 3,-3 0-10 0,0 0-4 0,0 0-78-2,-28-1-116 3,-16-13-217-1</inkml:trace>
    </iact:actionData>
  </iact:action>
  <iact:action type="add" startTime="156539">
    <iact:property name="dataType"/>
    <iact:actionData xml:id="d54">
      <inkml:trace xmlns:inkml="http://www.w3.org/2003/InkML" xml:id="stk54" contextRef="#ctx0" brushRef="#br0">6605 14259 493 0,'0'0'80'8,"0"0"-77"-3,0 0-3 3,0 0 19 0,0 0 65 1,0 0-38-4,0 0-16 5,17 26 4-4,-13-13 10 5,7-1-4-8,-7-3-7 5,0 1 12 0,-3-3-32 0,2-3 8-1,-1 0-20 0,0-3 19 2,-2 1-14-2,0-2-1 1,5 0 4-2,-4 0-4 2,2 0 2 0,-2 0-3-2,-1 0 10 2,3 0-14 0,2 0 12 1,11-7-11-4,8-7 6 5,1-4-7-3,7-2 5 2,-4 2-7-5,-3 0 6 5,-5 4-1-1,0 2 4 0,-8 2-12-1,5 0 6 1,-6 2-2 0,-1 3 0 0,-6 1 1-3,-1 2 16 3,-3 2-5-1,1 0 6 2,2 0-11-3,5 0 13 3,9 11-12-2,3 10 28 1,8 4-3-2,1 1-8 4,0-1-8-4,-1-5-15 4,-5-3 5-6,-6-5 0 4,4-4-2 0,-5-5 3 0,-1 1-5-1,-2-4 4 1,-1 0-6 0,1 0 0-1,3 0-4 0,0 0 3 1,7-9-8-1,3-12 5 1,2-2 8-2,1 0-8 2,-5 5 5 0,-1 2-2 0,-6 5-4-2,-5 6 5 4,5-2-2-4,-6 6 4 4,-2 0-12-6,2 1 22 4,-1 0-5 0,1 0-4 0,9 0 7-1,0 2-9 1,1 11 9 0,7 0-6-1,-3 1-3 0,-2-3-1 1,-1-1 14-1,2-4-18 2,-4-3 9-3,1-3 0 1,3 0-3 1,-4 0-4 0,0 0 2-2,-4 0 0 4,-3 0-2-4,-2 2 5 3,-1 1-9-4,1-2 12 3,-2 3-3 0,2 0 4 0,-2 0-1-2,-2-3-5 2,-6 2 16 1,-1-3-5-2,0 0-6 0,3 0-5 1,-3 0 6-2,0 0-14 3,5 0-19-3,4 0-23 2,6 0-93 0,1-10-153 0,-5-3-503-2</inkml:trace>
    </iact:actionData>
  </iact:action>
  <iact:action type="add" startTime="158351">
    <iact:property name="dataType"/>
    <iact:actionData xml:id="d55">
      <inkml:trace xmlns:inkml="http://www.w3.org/2003/InkML" xml:id="stk55" contextRef="#ctx0" brushRef="#br0">10790 14723 363 0,'0'0'222'10,"0"0"-194"-7,0 0-21 5,0 0-2 0,0 0 60 0,0 0-1-2,0 0-40 2,8 0-1 1,-8 0-13-1,0 0 16-1,0 0-3 0,0 0-8 2,0 0 13-2,0 0-19-1,0 0 17 1,0 2-24 2,0-2 25-1,0 3-26-3,0-3 12 5,0 0-12-3,0 0 1 2,0 0-1-5,3 0 4 4,-2 0-10 0,3 1 11 0,0-1-8-2,3 0 4 2,2 0-4 1,-1 0-1-2,7 0 0 1,-1 0 2-2,5-6 2 4,-2-2-3-4,-1-6 4 0,4 3-7 2,-4-3 10 0,8-1-4 0,-2 2 2-1,4-2-6 2,-4-1 2-2,2 3 1 3,-5 2-2-6,-5 4 5 3,-3 0-10 2,-5 6 14-2,-2 1-1-1,-1 0-3 3,1 0 13-1,4 18-12-1,-1 0 20 2,1 3-5-3,1-1-1 4,-1-3-4-4,0-3-13 0,-2-6 10 2,-2 0-7 0,3-2 4-1,-3-2-5 0,7 2-4 1,-3-1 3 0,2 2-2 1,1 0 0-5,1-1 2 5,5-1-7-2,2-3 6 2,2-2-11-3,4 0 10 2,0 0-3 0,-2 0-1 0,-3-7 2 0,-6 1 1-2,-6 2 1 4,-4 4-4-5,-1 0 10 1,-3 0-3 2,0 0 1 0,0 0 10 1,0 0-12-4,1 0-2 4,6 0 6-1,1 10 0 2,9 4 6-4,-2 1-11 0,-1 0 13 2,1-3-7 0,1-1 9-2,0-5-14 2,2-2 1 1,4-4-1-2,5 0-4 1,7 0 2-2,3-7-3 5,4-7 0-6,-4 2 6 1,-1 3-11 2,-4 2 16 0,-12 0-7 0,-6 7 3-3,-7 0 8 5,-6 0-4-4,-1 0-2 4,3 0 2-6,3 0 0 5,5 3 26-1,5 10-23 0,1 1 23-2,2 2-26 2,2 4 10 0,0-7-18 0,2 0 6 0,-2-6-6-2,3-1 0 4,-1-6-2-4,3 0 12 0,6 0-23 2,0 0 20 0,-3-12-14 0,4 1 2-2,-1-2 4 3,-7 4-3-2,-2-2 4 2,-3 5-7-4,-6 2 13 3,-6 4-14-1,0 0 16 1,1 0-5-1,-1 0 2 0,3 0-3 2,0 0 3-2,1 0 2 2,2 4-5-4,1-1-2 7,5 0 0-7,1-3 3 1,8 0 1 2,2 0 1 0,3 0-10 0,-1 0 9-2,-3 0-8 3,-4 0-2-2,5 0-3 2,-5-8 0-4,3 0 6 3,-1 3-8 0,-3-3 22 0,-3 1-12-2,-4 2 6 2,-6 2-7 0,-3 1 2 0,-2-1 0 0,-3 3-1-3,0 0 1 6,0 0 7-5,0 0-2-1,0 0 9 4,5 0-14-2,-1 0 17 2,0 5-7-3,0 3 4 3,1-3-8-2,-2 0 0 2,0-2 1-5,-3-3-3 4,-3 0-3 0,-1 0 8 0,0 0-5-2,0 0 1 2,0 0-9 0,0 0 4 0,0 0-4 0,0 0-30-2,0-19-44 5,-1-9-89-5,-21-11-232 0</inkml:trace>
    </iact:actionData>
  </iact:action>
  <iact:action type="add" startTime="165537">
    <iact:property name="dataType"/>
    <iact:actionData xml:id="d56">
      <inkml:trace xmlns:inkml="http://www.w3.org/2003/InkML" xml:id="stk56" contextRef="#ctx0" brushRef="#br0">17172 12495 275 0,'0'0'207'9,"0"0"-181"-2,0 0-22 2,0 0 33-5,0 0 53 4,0 0-5 1,16-43-46-1,-16 41 16-2,0 0-28 1,0 0 8 2,0 2-16-1,0 0 0-1,0 0-18-1,0 0-1 2,0 0-1 0,0 0 0-1,0 6 1 0,0 10 2 1,-3 5 16 1,2 0-16-3,1-4-4 3,0-7 2-2,0-2-10 2,0-8-9-4,0 0-14 2,11 0 15 1,3 0 9 0,1 0 5-1,-1-8-7 1,-2-2-2 0,-2 5-1 0,-4-2 13-1,-4 4 2 0,-2 3 9 0,0-2 10 1,0 2-2-1,0 0 8 0,0 0-26 2,0 0 26-2,0 0-25-1,0 0 20 4,0 0-21-4,-4 0 4 4,0 5-4-6,1 2 6 4,3-4-14 0,0-3 18 0,0 0-3-1,0 0-4 0,0 0-6 3,0 0 3-3,0 0-7 0,0 3-61 0,-1 4-62 0,-6 0-81 1,-4 1-247-1</inkml:trace>
    </iact:actionData>
  </iact:action>
  <iact:action type="add" startTime="168261">
    <iact:property name="dataType"/>
    <iact:actionData xml:id="d57">
      <inkml:trace xmlns:inkml="http://www.w3.org/2003/InkML" xml:id="stk57" contextRef="#ctx0" brushRef="#br0">17021 12149 600 0,'0'0'123'6,"0"0"-120"2,0 0 2 0,0 0 6 0,0 0 57-2,0 0-18 1,0-2-12 3,0 2-30-3,0 0 1-1,0 0-4 2,0 0-4 0,0 5 13-2,1 16-13 2,3 4 21-1,3 6-14 1,-3 5 16 1,1 1-23-4,-1 1 20 5,0 0-20-1,0-2 3 0,0-2 11-5,-2 0-14 3,0-4 6 1,-2-4 0-2,0-3-3 3,2-2 1-2,-2-4-10 2,3-6 10-4,-1-1-9 3,0-7 4-1,0 0 0 2,-2-3-2-2,0 0 6 0,0 0 7 1,2 0-10-1,1 0 22 3,-2 0-12-5,3 0 18 4,4 0-13-2,5-6-6-1,3-13-4 2,8-6 1 0,4-6-9 0,1 0 9 0,2-7 2-1,5-3-8 0,-5 0 3 3,1 6 1-4,-5 5 3 0,-7 8 4 2,-4 6-10 0,-6 5 18-2,-6 6-18 2,-1 1 27 0,-2 1-21-1,-1 3 10 2,0-1-16-4,0 1-4 5,0 0 2-4,0 0-7 2,0 0-11-2,0 0-38 2,0 0-27 0,3 0-75-2,-3 0-51 4,0-2-490-4</inkml:trace>
    </iact:actionData>
  </iact:action>
  <iact:action type="add" startTime="169475">
    <iact:property name="dataType"/>
    <iact:actionData xml:id="d58">
      <inkml:trace xmlns:inkml="http://www.w3.org/2003/InkML" xml:id="stk58" contextRef="#ctx0" brushRef="#br0">8930 15251 521 0,'0'0'78'8,"0"0"-70"0,0 0 50-1,0 0 24 0,0 0 6 2,0 0-39-2,0-6-18-1,0 6-3 1,0 0-8 2,0 0-5-1,0 0-14-3,1 0 3 4,7 10 7-1,1 11-9-1,3 10 0 0,3 2 15 1,0 6-10 0,-1-2 4-1,2-5-5 0,-7-5-3 2,2-8 1 0,-2-6-2-4,-3-7 6 5,-1-3 0-5,-5-3 2 5,1 0-6-4,2 0 31 0,1-13 4 2,4-15-24 0,5-14-15 0,-1 0 4-2,7 2-8 2,-5 6 0 0,2 7-6 1,-4 6-29-4,3 4-4 3,-1 8-25 0,3 5-39 0,-2 4-105-2,-3 0-416 1</inkml:trace>
    </iact:actionData>
  </iact:action>
  <iact:action type="add" startTime="170795">
    <iact:property name="dataType"/>
    <iact:actionData xml:id="d59">
      <inkml:trace xmlns:inkml="http://www.w3.org/2003/InkML" xml:id="stk59" contextRef="#ctx0" brushRef="#br0">9885 16450 594 0,'0'0'139'7,"0"0"-139"0,0 0-9 1,0 0 9-1,0 0 1 1,0 0 35 0,7 2-2 0,-3 5-23-1,5 2 17 3,-1 6 6-7,3 1-1 5,-3-1 7 0,1 2-17 0,0-3-5 0,-1 0-17-2,-1-5 12 3,2-1-4-2,-1-3-11 0,0 0 6 0,3-2-8 2,2-3 3-2,3 0 1 1,5 0-4-2,4 0 8 3,7-11-14-1,1-8 20-1,2-2-8 3,-2 1 3-4,3-3-9 4,-3 0 6-6,-1 1-2 4,-7 3 2 0,0 3 1 1,-10 9 12-2,-7 3-4-1,-2 4 21 2,-6 0-21-1,0 0 6 2,0 0-13-4,2 2 7 3,2 11-5 0,5 7 10 0,-1-2 13-2,0 0-26 2,1 0 16 1,2-3-19-4,1-2 9 6,1 0-6-7,3-2-6 8,4-1 5-7,0-5-2 1,5 2 1 2,3-1 0 0,1-6-2 0,0 0 8-2,3 0-13 3,1 0 13-2,6-5-14 0,2-11 5 0,8-7 1 1,3 0-1 0,-2 2 2 0,-6 3-2-2,-12 8 8 3,-11 3-5-2,-9 4 0 1,-9 1 4-1,-2 2-3-1,-1 0 7 4,3 0-4-3,3 0-4-2,1 0-1 4,5 14 6-1,3-1-7 1,2 0 6-5,3 1 4 7,1-3-8-5,3 0 8 4,2-3-6-6,4-3-3 4,8 1 0 0,2-6 0 0,6 0-2-2,9 0 4 2,2-6-11 0,1-7 9-2,2 0-3 4,-3 1-6-4,-4 4 8 5,-8 0-5-6,-6 6 4 1,-10 2 0 2,-12 0 2 0,-2 0-5 0,-3 0 14-2,-3 7-1 3,0 3-2-2,4-1-6 2,-2 1 7-4,4 0-4 3,3-3-3 0,1-1 0-2,2 2 0 2,8-3 5 0,3 3-8 0,4-4 13 0,8 1-20 0,2-2 15-2,-2-3-8 4,6 3 3-6,-2-3-4 4,-1 0 4 0,-1 3 0 0,-6-3-7 0,-3 0 16-2,-3 0-14 4,-3 0 14-4,-3 2-17 4,-3 1 12-6,-4 3-8 4,-5 1 3-1,2 2-3 0,-1 4 2 2,5 1 4-2,4 2-4 2,5-2 12-1,5 0-11 0,5-4 10-3,3-2-10 5,5-4 1-4,-1-4 0 0,3 3 0 2,-5-1 0 1,0-2-6-2,-4 0 14-1,-4 0-10 3,-2 0 8-2,-6 0-12 3,-2 0 11-5,-5 0-10 2,1 0 5 1,-3-2 0 0,1-1-2-2,1-1 6 2,1 0-12 1,5 0 16-2,-2-1-16 2,-2 4 8-4,-1-1-1 5,-3 0-5-4,-1 2 5 0,4-1 0 2,1 1 0 0,0 0-5-1,2 0 12 0,5 0-8 3,-2-2 10-4,2 2-15 0,1-3 11 2,-5 3-8 0,0 0 4 0,-7 0-3 0,-5 0 1-2,-3 0 0 2,-1 0 0 0,-1 0 4-3,3 0 7 7,5 3-4-8,6-1-2 7,10-2-2-7,2 1 1 4,3-1-2 0,2 0 0 0,-2 0-3 0,1 2 6-2,-1 0-4 3,-2-1 7-2,-2 2-8-1,-7-1 5 2,1 0-6 0,-5 0 2 0,3-2 1 0,-3 0 0-2,-1 1 4 2,4-1-12 0,-3 3 16 0,3-3-10 0,-2 1 8-2,-3-1-10 3,2 3 4-2,0-3-1-1,2 0 1 2,-1 3 0 0,8-3-7 0,0 0 14-2,1 0-16 3,3 0 15-2,-5 2-12-1,2-2 1 2,-2 1 4 0,3-1-12 0,-3 2 12-2,-1 0-3 2,-2 1 5 0,2-2-7 0,0 1 12 0,-3-2-6 0,0 0 4-2,1 0-8 3,-5 0-4-4,3 0 1 3,-3 0 2 0,-3 0-5 0,-3 0 6 0,2 0 4-2,-2 0-10 4,2 0 18-4,3 0-16 0,0 0 8 2,4 0-5 0,-2 0 4 0,5 0-2 0,-2 0 3-2,4 0 0 1,3 0-2 2,4 0 5-1,2 0-2 0,3 0 5-2,4 0-12 3,2 0 3-2,1 0 3-1,-2 0-2 2,0 0 3 0,-3 0-6 0,-3 0 10-2,-6 0-5 4,-1 5 9-4,-1 0-16 0,0-2 11 2,0 1-8 0,1 0 3 0,3-4 1-2,4 2-2 2,2 0-1 0,2-2 2 1,1 0-13-2,1 0 12 2,-3 0 0-4,1 4-2 3,-1-3 3 0,0 2 0-2,3 0-4 2,-2-1 5 0,1 0-1 0,-1-2 8-2,-2 0-9 4,1 0 10-4,-4 0-14 4,1 0 8-6,-1 0-4 4,-2 0 1 0,1 0 0 0,-2 0-3-2,0 3 8 2,-4 1-11 0,-3 0 14-2,-4 2-10 4,-1-1 10-4,-1 1-11 3,-2 0 4-4,4-1-3 3,-1 1 1 0,1-4 4 0,3 1-6-1,0 2 14 0,-2 0-9 2,5 1 3-2,-5 1-5 3,5-2 6-6,-5 0-9 4,5 1 4 0,-5-1 0 0,2-1-2-1,1 2 6 0,-1-3-7 2,2-1 7-2,1 1-3 1,1-3 5-2,0 3-12 2,4 1 7 0,-3-3-2-2,3 1 1 2,-4 2 0 0,2-1-7 0,-2-2 16-2,-3 3-15 3,0-3 14-2,2 4-14 3,-6-2 11-6,0 1-10 4,-2-1 5 0,-4 0 0 0,-1 0-4-2,-4-1 9 2,-6 1-8 0,-1-2 11 0,-3 1-14 0,-3-2 12-3,-5 2-10 3,2-2 4 0,-2 0 0-2,2 0-1 3,5 0 2-2,-2 0-8 1,6 0 15-1,3 0-10 2,4 0 11-2,0 0-18 3,3 0 17-6,-5 0-12 3,2 0 4 2,-5 0 0-1,-1 0-1-2,1 0 7 2,-1 0-3 0,3 0 1 0,-2 0-1-1,-1 0 3 0,-2 0-11 0,-2 0 8 3,2 0-3-5,-5 0 5 2,2 0-3 2,2-4 3-1,-1 0 0-2,2 1 4 4,2 1-4-4,-1-3-4 0,0 4 5 2,-1-1-6 0,2 2 0-1,-1 0 6 0,5 0 3 2,-4 0-8-2,2 0 6 1,-2 0-2 0,-1 0-6-1,2 0 5 1,-5 0-1-2,0 0 2 2,1 0-3-1,-2 0 1 0,1 0 1 2,-3 0 1-1,0 0 6-2,-1 0-9 3,-4 0-2-3,0 0-11 4,0-5-105-5,-18-3-134 3</inkml:trace>
    </iact:actionData>
  </iact:action>
  <iact:action type="add" startTime="177323">
    <iact:property name="dataType"/>
    <iact:actionData xml:id="d60">
      <inkml:trace xmlns:inkml="http://www.w3.org/2003/InkML" xml:id="stk60" contextRef="#ctx0" brushRef="#br0">6265 12716 670 0,'0'0'0'5,"0"0"-168"4,0 0-7-2,0 0 9 1</inkml:trace>
    </iact:actionData>
  </iact:action>
  <iact:action type="add" startTime="178011">
    <iact:property name="dataType"/>
    <iact:actionData xml:id="d61">
      <inkml:trace xmlns:inkml="http://www.w3.org/2003/InkML" xml:id="stk61" contextRef="#ctx0" brushRef="#br0">7299 18362 466 0,'0'0'123'8,"0"0"-80"0,0 0-25 0,0 0 19-2,0 0 32 2,0 0-37-1,0 0 16 1,-4 0-33-1,4 0 9 1,0 2-15 0,0 1 8 0,0 0-10-1,0 4-6-1,0 1 17 4,0 4-12-3,0 1 14 2,6 1-19-5,5 0 23 5,0 0-23-2,3-4-2 2,2 1-13-3,8-7 8 2,5 1-1 1,7-5-8-2,12 0 12 3,6-2 2-5,10-19-10 4,5-4 10-4,-4 1-1 3,7 1 4-1,-12 6 19 1,-10 8-15 0,-17 2 8-2,-12 7-1 4,-14 0-7-5,-3 0 9 6,3 0-3-7,-5 0 2 3,4 8-7 3,-1 6 10-3,3 0-12 0,0 6 6 1,6-2-8 0,4 3 1-4,7-1-5 5,0 4 5-1,8-4-7 0,3-2 10 0,5-7-14-2,4-3-2 3,6-6 7-2,3-2-11 1,-2 0 6-2,9-10 3 4,-3-3-1-4,-1 2-3 0,-4-1 16 2,-9 4-11 0,-8 5 9 0,-7 1-11-1,-4 2 5 1,-6 0-1 0,2 0 0 0,2 0 1-1,2 0-5-1,8 0 12 3,6 0-14-2,7-3 3-1,2-2 3 3,5 2-11-2,-4-2 4 2,0 4 8-2,-5-1-3-1,-2 2 2 4,-2-1-8-4,3-3 9 4,-5 1-22-6,5 2 22 4,-1-5-20 0,-1 2 13 0,2 1-5-1,-2-2 11 0,-3 4 0 2,-2 1 2-4,-4-5-4 3,-3 3 9 0,-2 1-1 0,-7-1-2-2,-4 0-1 1,-7 2 4 2,-1 0-5-2,-4 0-1 2,0 0 6-4,0 0 9 6,-2 0-8-6,-2 0 24 1,0 0-8 2,0 0 17 0,0 0-23 0,0 0 6 0,0 0-17-1,0 0 4 0,0 0-10 3,0 0-3-4,0 0 1 1,0 0-27 0,0-3-6 1,0-8-72-1,0-5-67 0,0-9-434 2</inkml:trace>
    </iact:actionData>
  </iact:action>
  <iact:action type="add" startTime="181469">
    <iact:property name="dataType"/>
    <iact:actionData xml:id="d62">
      <inkml:trace xmlns:inkml="http://www.w3.org/2003/InkML" xml:id="stk62" contextRef="#ctx0" brushRef="#br0">9519 12340 19 0,'0'0'137'7,"0"0"-36"4,0 0-8-8,0 0 11 5,0 0-37 1,-93 96-19-2,76-88-17-1,6-2 27 3,3-3-20 0,0 0-1-3,2-3-15 1,-1 0 9 0,3 0 0 1,-1 0-15 1,1-6 6-4,-3-8-20 4,7-5-2-1,-5-1 4 0,5-1-11-2,0-2-4 3,0-1 10-2,13 2-27 2,2 1 17-5,6 3-1 5,-5 3-10-2,9 4 17 2,-4 3-25-2,1 6 21 0,-5 2-14 2,-3 0-14-2,-3 0 6 0,-3 12 20 0,-4 5 4 0,3 8 7 2,-7 0 7-3,0 4-1 2,0-1 20 0,0-2-22 0,-11-1 9-2,0-4 2 3,-3-4 6-2,-1-3-10 3,-2-3-7-6,2-1 12 4,-1-5-6 0,2-1 4 0,-2-3 3-2,4-1 7 3,1 0-12-2,1 0 7 1,2-5-14 0,0-8 2-3,1-5-4 4,-2-2 0-1,9-4-3-2,0 1-2 2,0-3-11 1,0 5 13-2,0 4-1-1,0 3-15 3,0 1 13-1,5 1-28 0,10 4 9-3,3 0-11 3,1 3 5 0,2 5 17 0,-4 0-4-1,-2 6-13 0,-3 14 14 2,1 3 7-2,-5 1-14 1,-1 1 21-2,-7 3 0 2,0-4 5 0,0-5 9-2,0-2 0 2,-4-4 19-1,-9-5 4 2,-2 3 12-3,0-3-38 4,-2-3 10-5,-4 1-7 6,6-4 1-7,-1-2 2 4,-1 0-12-1,0 0 11 2,5-5-10-2,0-12 15 0,3-2-21 2,2-6 0-2,6-1-2 1,1-5-7-2,0 0-10 2,1 0 3 0,19 3-8-2,0-1-19 2,12 9 18 0,-10 4-13-1,2 11 9 0,-7 5-21 3,-5 0 37-5,-1 1 3 6,-3 19 6-7,-1 3-3 4,-3 1 7 0,-4 1 11 0,0-1-8-1,0-4 29 1,0-1-11 0,-2-5 1-1,-7-3 4 1,5-4-9-2,0-1-13 2,1-2-1 0,-1-3-3-2,0 4-2 2,0 0-23 0,0-1-111-1,4-4-176 0</inkml:trace>
    </iact:actionData>
  </iact:action>
  <iact:action type="add" startTime="183929">
    <iact:property name="dataType"/>
    <iact:actionData xml:id="d63">
      <inkml:trace xmlns:inkml="http://www.w3.org/2003/InkML" xml:id="stk63" contextRef="#ctx0" brushRef="#br0">10420 12836 588 0,'0'0'55'9,"0"0"-55"-3,0 0-8 0,0 0 8 2,0 0 28 1,0 0 10-2,0 0-13-1,-8 0-22 2,8 0 10 1,0 0-10-1,3 0 23-2,5 0-25 3,9 0 14-3,8 6-13 2,6 1 5-1,7-2-7 1,3-2 0-1,4 0-4 2,2 0 0-1,2-1-7-1,8 0 22 2,7 0-13-2,6 2 2 0,3 0-8 0,4 1 2 2,0 3-8-2,-5 0 13-1,-6 3-11 4,-6 0 11-4,-6 3-22 3,-6 2 11-4,-8 0 9 6,-7-2 1-5,-4 0-14 4,-4-3 14-7,-3-3 1 4,-4-4 1 1,2-3-4 0,0 0 11-1,4-1 1 0,5 0-1 2,4 0 1-2,6 0-7-1,2 0 10 2,0 0-10 0,-1 0 0 0,-10 0 0-2,-2 3 4 2,-5-3-2 0,-6 0 1 1,-1 0-1-4,5 0 1 5,-4 0-5-4,-2 2 2 1,2 0 0-1,2 1-1 3,2 0 2-1,6 4-4 0,2-3 9 0,9-4 5-2,2 0-12 4,1 0 30-4,-1 0-22-1,-8 0 14 4,-11 0-18-1,-10 0-4-1,-7 0 0 0,-2-3 5 1,-2 3-14 0,0-1-2 0,0 1 7-2,0 0-13 3,0-2-9-2,0 2-51 1,0 0-100-2</inkml:trace>
    </iact:actionData>
  </iact:action>
  <iact:action type="add" startTime="185077">
    <iact:property name="dataType"/>
    <iact:actionData xml:id="d64">
      <inkml:trace xmlns:inkml="http://www.w3.org/2003/InkML" xml:id="stk64" contextRef="#ctx0" brushRef="#br0">13308 12901 642 0,'0'0'18'8,"0"0"-18"-3,0 0-19 3,0 0 19 0,0 0 58 0,0 0-42 0,0-5 3-1,0 5-15 2,0 0 0-3,0 0 2 0,0 0-7 3,10 0 2-1,9 0 3 0,2 0 1-2,8 0-4 2,2 0 4-1,10 0 1 2,0 0-4-2,3 0 4 3,1 0-10-4,-8 5 6 4,-1 0-2-6,-7 2 0 3,0-2-4 1,-1-2-3 0,1 2 14 0,5-4-7-2,1-1 8 4,8 0-15-4,1 0 12 0,-3 0-5 2,4 0 0 0,-5 0 0 0,-7 0-2-2,-5 0 7 2,-6 0-12 0,-6 4 14 2,2 2-3-6,-1-3-2 4,4 4-2 0,2 0 0 0,6-1 0-2,7 1-1 2,3-1-1 0,4 1 0 0,-3-1 2-1,-1-1-6 0,-5 3 17 3,-3 0-22-4,-1-1 14 0,-4-2-6 2,1 2 3 0,-1-1 0 0,0-3-6-2,3-1 14 3,3 1-14-1,-2 0 14 0,6 0-9-3,-3 4 3 4,3-2-4-2,-2 3 4 1,2-3-3-2,0 2 1 2,-1-1 0 0,7-2-4 0,4 0 10 0,5-4-1-2,5 0-3 4,5 0 12-4,2 0-12 0,-3 0-1 2,0 0-1 0,-8 0 0 0,-6-3-2-1,-4 3 9 1,-4 0-14-1,-2 0 15 2,-3 0-9-4,5 0 5 4,-1 0-6-2,6 0 8 1,1 0-2-2,-1 0 2 2,1 0-6 0,1 0 15 0,-5 0-10-1,0 0 4 0,-7 0-3 3,-1 0 2-4,-3 0-6 0,-4 0-4 2,1 0 0 0,-1 0 2 0,1 0-3-2,2 0 9 3,4-1-8-2,-3-1 9 2,0-3-6-4,1 5 5 4,-1 0 0-2,-1 0-2 1,-2 0 1-3,-2 0 1 4,-4 0-2-2,-3 0-8 2,-2 0 12-1,2 0-11-3,-1 0 12 6,0 0-12-5,-7 0 11-1,0 0-3 4,-5 0 5-2,1 0 19 1,-5 0 4-2,0 0-25 3,0 0 14-2,0 0-21 2,0 0-1-4,0 0 3 4,0 0-6-2,0 0-1 1,0 0-33-2,0 8-72 2,0 2-65 1,0 0-152-2</inkml:trace>
    </iact:actionData>
  </iact:action>
  <iact:action type="add" startTime="187897">
    <iact:property name="dataType"/>
    <iact:actionData xml:id="d65">
      <inkml:trace xmlns:inkml="http://www.w3.org/2003/InkML" xml:id="stk65" contextRef="#ctx0" brushRef="#br0">17954 18341 381 0,'0'0'151'9,"0"0"-104"-4,0 0-43 2,0 0 10 2,0 0 26-1,0 0 26-2,0 0-25 2,0 0-25 0,0 0 0-1,0 0-1 1,0 0 23-1,0 0-19 1,0 2 13 0,2-2-28-3,-2 0 9 4,0 0-12-1,0 0 1 0,0 0-2-2,0 0 5 3,2 0-11-3,-2 0 12 4,0 0-12-6,2 0 12 4,1 0-3 0,-2 0 0 0,2 0-4-1,1 3 4 0,0 0-3 2,0 2 0-2,2-2 7 1,1-1-11-2,0 0 13 3,-6-1-10-2,2-1 6-1,-2 2-8 2,2-2 3 1,-2 0-2-1,2 3 0-2,-2-3 2 3,4 1-4-2,1 3 8 2,3-2-1-4,0 3 4 2,7 0-14 1,3 0 4 1,3-2 0-3,6 3-6 2,-3 0 1 1,0-2 6-1,-3 0 4 0,-8-3-3-2,-6-1 7 4,-4 0-3-5,-1 0 0 1,-3 0 2 2,0 0-5-1,0 0 0 2,1 0 0-3,2 0 3 3,2 4-11-2,5-1 17 2,-2 1-16-4,2-2 16 3,3 0-18-1,-2 4 9 2,-3-2 0-3,3-1-6 2,-6 2 5 0,0-4-6-1,-1-1 14 1,0 0-16-2,3 0 17 5,5 0-14-5,6 0 12 0,6 0-12 2,1 0 5 0,5 0-2 0,-5 0 2-2,0 0 2 4,-4 0-9-4,-2 2 20 4,-7 1-13-6,-3 0 7 4,-2-1-12 0,-6-2 5 0,2 2 0-2,-3-2-3 2,0 0 4 0,1 0-3 0,6 2 9 0,3 2-9-3,2 0 10 5,1 0 1-4,-2-3-6 1,0 1 2 0,-6-1-4 2,-2 2 0-2,3-1 0-1,-2-1 3 4,3 1-8-4,-2-2 13 5,4 0-9-8,4 2 8 6,1 1-9-1,3-3 7 0,2 3-7-2,0-1 3 1,4-1-1 2,0 1 7-1,-2 4 0 0,2-4-10-2,-2 0 10 2,0 0-7 0,-2-2 5-2,5 2-10 2,-4-2 5 0,1 1-5 0,-1-1 4-2,-2 5 1 4,-2-5-2-4,-5 0 9 3,-1 0-8-4,-3 0 7 3,-3 0-12-1,-1 0 9 1,-2 0-5-1,3 0 2 1,5 0 0 0,2 0-4 0,1 0 4 0,3 0-5-2,-1 0 10 2,-1 0-11 0,-2 0 12-3,-2 0-11 4,-2 0 5-1,-3 0 0 0,-4 0-1-3,2 0 3 5,-2 0-7-4,0 3 15 5,7-1-13-8,0-2 12 6,5 2-15-2,2-2 13 2,2 1-9-3,4-1 2 2,1 0 0 1,-2 0-2-2,-3 0 5 1,1 3-9-3,-4-1 17 4,-2-1-15-2,-3 1 7 0,3-2-6 0,-3 2 3 2,5-2 0-2,-1 0-1 0,2 0 4 2,4 0-12-2,0 0 18 3,3 0-2-6,-2 0-3 3,0 0-8 2,-5 0 9-2,1 0-9 0,-4 0 4 1,-1 0-1 0,-2 0-1-1,1 0 4 1,2 0-7-1,-3 0 12 0,2 0-10 1,4 0 11-1,-5 0-11 1,7 0 3 0,-4 0 0 0,3 0 0-2,-2 0 3 3,-4 0-9-3,2 0 13 4,-2 0-8-5,-1 0 7 3,-3 0-11 0,2 0 7 0,0 0-4-2,-1 0 1 1,1 0 1 3,1 0-3-3,5 0 7 0,-1 0-12 0,3 0 16 0,2 0-11 2,-1 0 8-2,2 0-10 0,2 0 5 1,-1 0 0-1,-1 0-1 1,1 0 5 1,-2 0-11-3,0 0 16 3,1 0-12-4,-2 0 8 3,2 0-8 0,-1 0 7 0,2 0-8-2,0 0 3 2,-1 0 1 1,2 0 0-2,-4 0 1-1,0 0 0 2,-3 0 4 0,7 3-2-1,-1-3 2 0,2 0-5 1,4 0 0 0,2 0 0 0,7 0 1-2,-1 0 2 4,1 0-6-4,-3 0 10 5,-1 0-7-8,-5 0 1 5,-7 0 5 0,1 0 2 0,-3 0-11-2,-2 0 3 2,1 0 0 1,4 0-5-2,2 0 13 1,4 0-11-2,7-3 9 2,3 3-5 0,7-2 3-2,2 2-1 2,-2 0 0 0,-5 0 11 0,-1 0 4-2,-7 0-16 4,-1 0 9-4,-5 0-8 5,1 0 2-8,-4 0 3 5,-2 0-15 0,-1 0 13-1,1 0-11 1,-1 0 5-1,5 0 0 3,1 0 12-4,5 0-10 2,0 0 5-2,1 0-5 2,0 0 18 0,0 0-15-2,1 2 3 1,1 1-8 1,-1 0 0 1,-4-1 0-3,2 1 2 4,-3 0-9-4,0 0 16 4,1-2-10-6,-1 2 7 4,-3-1 6 0,1-2-11 0,-2 0 20-1,0 0-13 0,5 0-3 2,-4 0-2-2,2 0 4 0,-1 0-10 0,-5 0 10 1,0 0-7 0,-4 0 6-3,-1 0-9 4,-1 0 4-2,0 0-1 2,2 2 0-4,-1-1 3 6,3 2-8-6,2-1 11 6,6 1 13-7,3 2-15 4,3-2 20 0,1 2-23 0,3 0 6-2,-3-2-7 2,1 1 0 2,-6-3-3-4,1 4 6 1,-7-1-8 0,-3-3 10 1,0 1-2 0,-2 0 3-3,-3-2-12 4,1 1 7-2,-1-1-1 2,-1 0 0-4,-1 0 4 6,2 0-11-6,4 0 16 7,0 0-11-9,1 2 11 4,-1-2-15 2,0 3 10-1,0-3-8-2,-1 0 3 2,3 0 1 1,2 2-4-2,-1-2 10-1,-2 0-13 2,-4 0 14 0,-4 0-11-1,-1 0 12 0,2 1-12 1,-2-1 4-1,2 2-2 2,1 1 2-4,1-3 0 6,5 0-6-6,-1 0 13 7,8 0-12-9,1 0 16 5,3 0-21 0,-4 0 13 0,4 0-6-1,-6 0 2 0,0 0 1 2,-1 0-1-2,-9 0 3-1,-2 0-10 2,-2 0 18 0,-1 0-12-1,0 0 6 0,2 0-7 1,-1-3 3 0,2 1 0 0,5 1 0-2,0-1 0 4,-1-1-8-4,2 1 16 5,-5 2-11-9,2 0 15 7,-5 0-23-2,-1 0 17 1,1 0-9 0,-2-1 3-2,1 1 0 4,1 0-4-3,-2-2 9-1,2 0-10 2,0 1 10 0,2-1-5-1,-2 0 7 0,2-3-13 1,1 4 7 0,-3-1-2 0,2 0 1-2,1 2 0 3,2-2-5-2,-1 2 10 3,3-1-8-7,-2-2 12 6,2 3-16-2,-1-2 13 2,-3 0-10-3,-2 1 4 2,-2 1 0 1,-1-2-3-3,-1 2 9 1,0 0-14 0,-1-3 17 1,1 3-8 0,2 0 5-2,3 0-9 3,1-3 3-2,1 1 0 2,4-1 0-3,-3-2 0 4,0 4-6-4,-1-1 13 3,-3 0-3-4,-3-1 0 2,-1 3 15 1,-3 0-16 0,3 0 8-1,-5 0-4 0,0 0-6 3,0 0 2-4,0 0 4 0,0 0-8 2,0 0 9 0,0 0-8 0,0 0 8-2,0 0-16 3,0 0 1-1,0-1-20 0,0-2-42-3,-3-8-93 6,-22-7-71-5,-15-7-619 4</inkml:trace>
    </iact:actionData>
  </iact:action>
  <iact:action type="add" startTime="191947">
    <iact:property name="dataType"/>
    <iact:actionData xml:id="d66">
      <inkml:trace xmlns:inkml="http://www.w3.org/2003/InkML" xml:id="stk66" contextRef="#ctx0" brushRef="#br0">12988 18091 129 0,'0'0'15'7,"0"0"-3"0,0 0 30 1,0 0 34 0,0 0-3 0,0 0 7-2,0 0-15 2,0 10-35 1,0-10-3-3,5 0-2 0,-3 0 14 2,0 3-14 1,0 2 14-1,3 1-10-2,-4 1 2 2,2 1-12-1,1 2 0 3,0 3-3-5,2 2-12 4,0 2 11-2,-1 0-14 0,0 0 12-1,-1-2-11 2,5-1-1 0,0-1 2 1,1-4-6-2,5-3-6-1,6-3 3 4,7 0-1-4,2-3-11 0,5 0 15 4,-1 0-1-2,5 0 0-1,-3-4 0 0,-6-2-1 1,2 3 5-1,-4 0-2 2,-8 1 5-4,0 2-2 6,-8 0 11-6,1 0-10 2,-4 0 9 0,2 0-7 0,5 0-2 2,-4 0 4-1,1 0-6 0,-1 5 2-2,5-2-2 3,6 3 9-2,3 0-4-1,10 2 23 2,7 0-16 0,-1 0-2 0,-1-3-4-2,-1 1-6 3,-4 0 0-1,-7 0-1 0,-4-1 1-3,-4-1 0 4,-6-1-3-2,-7 1 6 1,-3 0-8-2,-3-1 15 2,0-3-10-1,-2 0 2 2,0 0 8-3,2 0-10 2,0 0 0 1,5 0 4-3,2 3-1 1,7-1-2 0,7 1 4 2,6 2-5-1,7-2 3-2,2 1-6 2,2 1 4 0,1 1-4 2,-5-2-11-6,4-1 3 6,-4 0 9-4,1-1 4 2,4-2 0-2,-4 0 6 2,-1 0-14 0,0 1 12 0,-7-1-12 0,-6 2 4-2,-5 2 1 4,-2 0 0-4,-7-2 1-1,4 4-3 3,2-5 6 1,4 2 7-1,8-3-9-2,4 0 4 2,12 0-1 0,3 0-2 1,2 0 1-4,1 0 1 4,-5 0 6-2,-5 0-9 0,-5 0 19-1,-8 0-18 3,-2 0 2-1,-5 0 2 0,-2 0-5 0,-5 0 0-3,-1 0 4 6,3 0 10-6,3 0-14 2,4 0 30 1,10 0-18 0,10 0 29 0,3 0-33-2,4 0 2 2,-2 0-9 0,-6 0-2 0,-7-3 4-2,-8 3-3 3,-3 0 0-2,-8 0 6 1,-2 0-4-3,-5 0 3 3,-3 0-11 1,-2 0 9-2,-2 0-6 1,0 0 2-2,0 0-5 4,0 0 1-4,0 0-21 0,10 0-6 2,3 3-48 1,8 3-11-1,14 2-150-2,2-6-235 2</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0" timeString="2020-10-27T02:17:06.885"/>
    </inkml:context>
    <inkml:brush xml:id="br0">
      <inkml:brushProperty name="width" value="0.05292" units="cm"/>
      <inkml:brushProperty name="height" value="0.05292" units="cm"/>
      <inkml:brushProperty name="color" value="#FF0000"/>
    </inkml:brush>
    <inkml:context xml:id="ctx1">
      <inkml:inkSource xml:id="inkSrc61">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1" timeString="2020-10-27T02:17:06.885"/>
    </inkml:context>
    <inkml:brush xml:id="br1">
      <inkml:brushProperty name="width" value="0.08819" units="cm"/>
      <inkml:brushProperty name="height" value="0.35278" units="cm"/>
      <inkml:brushProperty name="color" value="#FFFF00"/>
      <inkml:brushProperty name="tip" value="rectangle"/>
      <inkml:brushProperty name="rasterOp" value="maskPen"/>
    </inkml:brush>
    <inkml:brush xml:id="br2">
      <inkml:brushProperty name="width" value="0.08819" units="cm"/>
      <inkml:brushProperty name="height" value="0.35278" units="cm"/>
      <inkml:brushProperty name="color" value="#FFC000"/>
      <inkml:brushProperty name="tip" value="rectangle"/>
      <inkml:brushProperty name="rasterOp" value="maskPen"/>
    </inkml:brush>
  </inkml:definitions>
  <iact:action type="add" startTime="6863">
    <iact:property name="dataType"/>
    <iact:actionData xml:id="d0">
      <inkml:trace xmlns:inkml="http://www.w3.org/2003/InkML" xml:id="stk0" contextRef="#ctx0" brushRef="#br0">7089 6282 748 0,'0'0'0'8,"0"0"-12"1,0 0 12 0,0 0 40-5,0 0 5 4,0 0-29 0,0 0 7-2,0 0-21 2,8 8 0 0,-4-5 2 1,3 2 16-2,2-3-7 1,-5 5-11-2,7-2 2 4,-6-4 2-4,4 2 0 0,3-3-5 2,3 0-2 0,5 0-22 0,5 0 13-2,0-11 10 3,4-6 3-2,-2 0-2 2,-3 2 8-3,-6 0-12 1,-3 5 6 1,-7 4-3 0,-4 4 0-2,-4 2 1 2,5 0 1 0,-5 0 4 0,0 0 3-1,4 0-7 0,-4 0 11 2,0 0-10-2,4 0 2-1,0 0-4 2,4 5 12 0,1-2-11 0,2-1 2-2,1 0-4 3,1-2-9-2,2 0 7 3,-1 0-1-5,-2 0-7 2,-1-4 20 1,1-4-20 0,-3 0 7 0,-2 5 2 0,-6 0 2-1,2 3-1 0,-3 0 13 3,0 0-9-5,0 0 20 5,0 0-21-5,4 0 11 5,4 0-11-4,5 0 1 2,6 1 0 0,-1 3 8-3,6-4-9 5,-1 0-2-5,2 0-1 1,4 0-8 2,8 0-15 0,3-15-117 1,1-8-290 2</inkml:trace>
    </iact:actionData>
  </iact:action>
  <iact:action type="add" startTime="7779">
    <iact:property name="dataType"/>
    <iact:actionData xml:id="d1">
      <inkml:trace xmlns:inkml="http://www.w3.org/2003/InkML" xml:id="stk1" contextRef="#ctx0" brushRef="#br0">8642 6205 710 0,'0'0'45'6,"0"0"-28"2,0 0-17 0,0 0 23 0,0 0 30 0,0 0-31-2,4 0-2 2,4 0-2 1,1 0 5-2,3 0 9 2,1 2-23-2,2 0 2 2,3-2-8-4,5 0-3 2,6 0 0 0,3 0 0 2,4-4-20-2,0-8 18 1,1-2-23-1,-3 1 13 2,-7 1 9-1,-3 2 5-2,-8 2-7 0,-3 5 10 2,-5 0 7-1,-4 0-8 0,0 3 11 2,1 0-3-2,-3 0-6 0,0 0 10 3,5 0-12-5,2 0 7 3,8 0-10 0,2 0 21-2,6 3-19 2,3 2-3 0,5-5-1 0,3 0-10-2,4 0-17 3,0-12-43-2,-5-2 34-1,-5 0-22 2,-9 5 51 5,-5 1 2-10,-4 3-1 5,0 1 9-1,0-2-2 1,1 2 10 0,-1-2 2 0,4 3 0 0,-3 1 2-3,4 0 5 7,2-1-13-8,1 3 15 2,2 0-18 4,1 0 11-4,1-1-11 2,1-1-2-1,0 0 16 3,2 1-14-5,-3 1 12 3,-2 0-10-2,-1 0 15 2,-2 0-18 0,-4 0 19 0,2 0-21-2,-7 0 13 2,1 5-13 0,4-1 0 0,-6 1 0-1,7 0-3 0,-4-2-19 3,5-1-52-4,-5-2-112 1,-8 0-397 2</inkml:trace>
    </iact:actionData>
  </iact:action>
  <iact:action type="add" startTime="9167">
    <iact:property name="dataType"/>
    <iact:actionData xml:id="d2">
      <inkml:trace xmlns:inkml="http://www.w3.org/2003/InkML" xml:id="stk2" contextRef="#ctx0" brushRef="#br0">5239 6331 266 0,'0'0'90'7,"0"0"-67"1,0 0 5 0,0 0 5 0,0 0 3 1,0 0-29-5,2-5 13 4,-2 5 1 0,0 0 32-1,0 0-3 0,0 0 11 1,0 0-27 2,0 0 4-6,0 0-9 9,0 0 6-9,0 0-9 8,0 0-14-11,0 0 1 8,0 0-9-2,2 0-6 1,5 0 2-2,5 0-2 2,5 17 2 1,4-3 4-4,2 1-4 3,-2 1 1 1,0-4-4 2,-2-6 9-9,-2-2-10 6,-2-4 4 0,1 0-6 1,1 0-29-2,6-7 35 1,0-14 0 0,0 0 0 0,-4-1-3-3,-5 4 14 4,1 4-13-3,-6 0 9 2,3 6-11-2,-3 0 9 3,-5 8-5-2,-2-3 4 3,0 3-1-3,-2 0 19-1,0 0-6 2,0 0-2-1,0 0-9 2,0 0 6-4,4 0-9 4,3 0 7-2,3 0-8 1,5 0 6 0,0 0-6 1,2 0-1-4,3 0 0 6,1 0 3-7,3 0-1 3,-4-2 3 1,4-6-10 0,-2 3 3-1,-3-4-1 0,-2 1-1 2,-2 4-1-1,-5-1 3-1,-2 0-2-1,-1 2 1 2,-3 0 6 0,4 1 4 0,-3 2-3-2,-3 0-2 2,3 0-2 0,0 0 3 2,6 0-3-3,3 0 1-2,1 0 1 6,9 0 0-6,-2 0-1 2,5 0 7 1,1 0-11 1,1 0 8-4,0 0-7 5,-1-5 2-3,-1 0 0-1,-6 4 0 1,-4 1 1 1,-1 0-6-1,0 0 10 2,-3 0-6-4,-1 0 5 3,0 0-8 1,-4 0 8-1,1 1-9-3,-3-1 5 9,0 4 0-9,1-4 0 3,-3 1 2-4,0-1 5 3,-4 0-3 3,4 2 3-6,-4-2-5 7,0 0 5-6,0 0-6 4,0 0 3-4,0 0 7 4,0 0-4-2,0 0 7 1,0 0-12 0,0 0 0-2,0 0-1 2,0 0-2 0,5 0-20 0,-1 0-11-2,-2 3-38 3,-2-1-166-2</inkml:trace>
    </iact:actionData>
  </iact:action>
  <iact:action type="add" startTime="15114">
    <iact:property name="dataType"/>
    <iact:actionData xml:id="d3">
      <inkml:trace xmlns:inkml="http://www.w3.org/2003/InkML" xml:id="stk3" contextRef="#ctx0" brushRef="#br0">6508 3992 22 0,'0'0'51'8,"0"0"-12"-1,0 0 15 1,0 0 6-2,0 0 44 2,0 0-53 0,0 0-9-1,7 0-7 3,-7 0-5-2,0 0-2-4,0 0-5 5,0 0-3-2,0 0-9 0,0 0 12-1,0 0-9 4,0 0 10-4,0 0-2 4,0 3 18-3,0-3-31-2,0 4 23 3,0-1-25 6,0 5 0-14,4 1 16 8,-2 2-8 0,2-3 3 0,-1 2-17 2,1-2 4-6,1-1 2 7,2 1-7-6,1 0 2 4,-2-3-4-4,1-2-2 4,4 2 4-2,-6-5-1 1,2 1-1-1,-1-1-2 1,1 0-1 1,5 0-32-5,5 0 37 8,8-14 3-8,4-3-3 5,7-9-2-2,-4 2 1-1,-1 3-17 5,-6 7 16-6,-5 2-4 4,-7 4 0-1,-1 4 12-1,-7 4-10-1,-2 0 6 1,-2 0-4 2,-1 0 2-3,0 0 0 3,0 0 7-3,3 0-7 4,1 8 19-4,4 9 0 2,8 5 7-2,0 0-25 3,1 0 4-3,6-3-3 2,2-3-2 2,0 0 0-5,3-6-3 2,-2-3 1 1,4-7-12 2,1 0-1-6,8 0 1 6,-2-22 12-4,0-10 1 6,3-3-4-10,-6 1 0 6,-7 8 1 2,-3 6 4-4,-12 9 0 2,-3 4 0-2,-5 6 9 7,-2 1-10-11,-2 0 2 6,5 0 0-1,0 0 3 1,6 0-1-2,3 0 8 3,1 0-9-2,6 0 16 2,4 0-14 0,7 0 6-5,-1 0-4 7,5-10-3-6,-1-2 0 1,1 1-4 2,-4-2 1 1,5 0-3-1,-5-1-2-3,0 0-15 6,-7 0 19-6,-1 0-10 5,0-2 7-4,-7 3 7 2,2-1-6-2,-7 6 2 3,-3 3 1-1,-4 2 0-1,2 3 1-1,6-3-5 2,-2 3 8 1,1 0-5-4,1 0 4 8,3 0-5-9,3 0 5 4,-2 0-3-2,-3 5 5 2,-3-2-3-1,4-1 2-1,-1-1 0 6,3-1 3-8,2 0-1 6,6 0-12-5,-2 0 16 4,5-8-17-3,-2-6 7 2,2 1 0-1,-5-1 0 1,-5 5 4-1,-6 2-10 1,-1 4 14 3,-7 3-14-7,1 0 12 5,2 0-12-3,6 0 7 0,0 3-1 2,3 10 7 0,4 2-1 0,4-1 0-2,1-5 0 4,0-1-3-4,-2-3 2 4,2-4-1-4,-4-1-3 0,-2 0 3 3,2 0-4-2,-2 0 0 1,-2 0-3-1,-2 0 6 1,-2-3-8 1,-1-5 10-1,6 0-6-3,8-6 6 8,1-2-10-10,7-3 3 3,1 5 1 3,3-3-4-1,0 4 2-1,-2 4-2-2,-5 2 2 5,-8 6 0-2,-4 1-4 0,-7 0 0-3,-3 0 14 2,-2 0-15 2,-6 0 7-1,2 0 1-1,-3 0 4-1,1 0-3 5,-1 0 7-6,3 0-5 4,2 0 7-4,0 0-8 6,3 0 4-6,-1 0-6 1,-3 0 3 3,0 0-3-1,0 0 0-1,-4 0-2-1,0 0 8 4,0 0-6-4,0 0 4 4,0 0 1-5,0 0-3 5,0 0-4-5,0 0-20 3,4 3-63-2,-1 3-194 2</inkml:trace>
    </iact:actionData>
  </iact:action>
  <iact:action type="add" startTime="18946">
    <iact:property name="dataType"/>
    <iact:actionData xml:id="d4">
      <inkml:trace xmlns:inkml="http://www.w3.org/2003/InkML" xml:id="stk4" contextRef="#ctx0" brushRef="#br0">19924 3534 682 0,'0'0'22'7,"0"0"-22"3,0 0-97-6,0 0 78 5,0 0 19-2,0 0 44 2,0 0-10-3,0 10-34 1,0-8 12 2,4 2 0-1,4 0 19-2,9 4-20 2,5 0 5 2,4 2 1-5,10-1-15 4,1-1 9-4,12-4-4 6,2-3-11-6,-1-1 8 2,2 0-8 0,-3 0 6 1,0-9-2 0,0-9 0-2,2-3 2 4,-1 1-1-4,-2 1 2 4,1 5 8-5,-5 0-10 4,-7 9 2-3,-4 0-3 3,-8 5 0-3,-3 0-1 3,-5 0 1-2,0 0-5 0,-1 0 12-1,-1 0-7 2,3 6 5 3,2 1 10-5,0 4-11-1,4 0 11 3,5 0-9 0,7 2-4 1,8-3 7-4,13-5-8 6,8-5-2-6,8 0 10 7,6-12-15-10,4-17 13 7,3-7-7-2,-1-5 2 1,1-2-2 0,0 4 0-2,-9 6 1 3,-9 6-3 0,-14 6 8-4,-14 7-13 3,-15 6 17-1,-10 8-18 1,-8 0 14-2,-5 0-7 5,2 0 1-6,7 0 0 4,7 0-5-3,9 0 11 7,15-5-12-11,15-4 12 10,17-6-7-9,13-5 4 5,14-5-6 1,2 1 0-3,0 0 0 3,-6 4-3-2,-7-1-7 1,-3 2 11-2,-4 2 2 3,-10 0-9-2,-2 2 19 1,-6 1-18 0,-6 3 14-2,-5 4-9 2,-5 0 6-2,-1 2-2 3,-2 3-1-4,-2 2 5 6,-1 0-7-5,0 0 9 5,-3 0-12-8,3 0 13 5,2 0-13 0,5-9 8 4,7-4-4-10,8-2 1 5,8-3-2 5,10 2 0-6,0 1 4-2,-1 2-1 5,-6 5 4 1,-13 0-2-4,-13 4 0-1,-14 4-5 4,-14 0 3-1,-11 0-2 0,-4 0 1-3,1 0-33 5,5 0-56-3,1 0-186 2</inkml:trace>
    </iact:actionData>
  </iact:action>
  <iact:action type="add" startTime="20184">
    <iact:property name="dataType"/>
    <iact:actionData xml:id="d5">
      <inkml:trace xmlns:inkml="http://www.w3.org/2003/InkML" xml:id="stk5" contextRef="#ctx0" brushRef="#br0">25470 2932 809 0,'0'0'55'7,"0"0"-55"0,0 0-34 0,0 0 34 1,0 0 9 0,0 0 5-1,20 2-14 0,9 1 0 3,15 2-2-4,6-5-2 0,9 0 1 2,3 0 6 0,3-13-6 0,-1 0 3-1,-3 2-5 0,-4 0-7 2,-4 5 1 0,-4 1-1-4,-5 0-1 6,-4 2 9-6,-5-2 8 6,-1-6-9-9,-2 1 14 6,1-3-9 3,1-2 3-6,-3 0 4 3,-2 5-7-2,-5 6 7 6,-7 2 8-6,-5 2-15 1,-1 0 13-1,1 0-8 5,2 0-6-6,6 4 8 0,3 0-10 7,6-4 3-7,7 0 0 3,6 0-1-3,3-10-1 7,6-3-4-7,2 0 11 6,0 1-5-8,-4 5 2 4,-3 3-2 3,-3 1 0-2,-10 3-2-3,-5 0 0 2,-2 0-5 3,0 0 3-2,-1 0 4-4,-1 0-5 4,1 3 13 4,-1-3-17-8,8 0 11 3,6 0-3 1,2 0 1 0,4-3-2 0,0-3-2-3,2-1 1 5,-2 6-1-4,-2 1 8 2,-5 0-1-1,-5 0 2 0,-3 0-10 3,-3 0 5-2,-5 0 0-2,4 0 0 0,4-7-6 4,7 0 6-3,5-6 0-2,10 0-3 4,3 2 8 1,6 0-8-4,-2 3 8-1,-3 2-10 5,-1 4 6-4,-1 2-1 5,-8 0 0-8,2 0 0 9,-5 0-8-8,-2 0 20 5,0 0-4-3,0 0-6 1,2-3 7 1,2-3-7 1,6 1-2-2,2-1 0 0,1 3 0 2,-1-1-1-2,-3 0 2-2,-4 0-1 3,-1 2 7 0,-2-2-14 0,2 1 11 0,0-2-4-1,2-1 0 1,-2-1 2 0,-1 1-4-3,-5 2 6 8,-7 0-8-8,-4 0 8 1,-4 0-7 0,-3 0 9 2,-2 1-10 2,1 1 11-2,2-3-4-2,-1-1 9 1,4 6-8 4,4-5-2-7,3 2 4 2,0 1-8 3,1 0 10-2,-3 0-14 1,-3 2 12-1,-5 0-12 0,-1 0 6 1,-3 0 0 1,0 0-3-4,-5 0 8 3,3 0-12 1,2 0 14 1,-1 0-8-7,5 0 8 6,0 0-14-2,1 0 8 3,-1 0-2-2,-3 0 1-2,0 0-1 2,-4 0-1-2,-3 0 4 0,-2 0-8 3,2 0 16-2,5 0-20 1,-3 0 14-1,7 0-8 1,-1 0 3 1,-1 0 1-2,-1 0-2-2,-1 0 4 7,-2 0-7-8,-4 0 11 4,-2 0-6-1,-4 0 5 1,3 0-6-1,-3 0 4 2,0 0-2-2,1 0-1-1,0 0 0 4,2 0 2-2,0 0 5 0,1 0-9-4,2 0 10 4,-3 0-11 3,1 0 7-7,-2 0-8 3,-2 0 4 2,-1 0 0-1,-3 0-1-3,0 0 4 6,0 0-3-6,0 0 5 4,0 0 15-3,0 0-19 3,0 0 6-1,0 0-5-2,0 0-4 4,1 0 1-6,2 0-2 7,2 0-1-6,1 0 8 1,-2 0-10 6,-3 0 14-8,2 0-16 6,-2 0 18-6,-1 0-14 5,0 0 4 0,0 0 0-2,0 0-3-2,0 0 8 5,3 0-10-4,3 0 10 2,5 0-7 0,1 0 7-2,1-2-8 3,-1 2 5-1,-5 0-4-1,-3 0 1 1,-2 0 1-1,-2 0-5 0,0 0 10 2,0 0-2-4,0 0 3 3,0 0-3 0,0-1-3-1,0 1 0 0,0 0-2 3,0 0-57-3,0-3-63 0,0-2-353 2</inkml:trace>
    </iact:actionData>
  </iact:action>
  <iact:action type="add" startTime="22366">
    <iact:property name="dataType"/>
    <iact:actionData xml:id="d6">
      <inkml:trace xmlns:inkml="http://www.w3.org/2003/InkML" xml:id="stk6" contextRef="#ctx0" brushRef="#br0">26897 3891 684 0,'0'0'91'8,"0"0"-91"0,0 0-72-3,0 0 72 6,0 0 12-6,0 0 26 4,0 0-6-4,34 34-6 7,-15-2 1-8,2 0-21 4,-3-5 13-2,1-8-18 2,0-4 14 2,2-7-13-2,4-3-4-2,7-5-6 1,9 0 8 3,11-5-8-3,6-18 10-2,9-6-5 4,0 0-5-2,0 0 1 1,-4 1 14-3,-7 5-7 4,-10 4 2-2,-7 6-2 3,-12 3 13-6,-9 5-8 4,-7 3 13 0,-2 2-17 0,-1 0 18-2,0 0-18 2,8 0-2 2,2 2 6-2,2 6-5-1,11 5 1-2,3-4 2 5,11-3 0-4,10-4 3 4,10-2-12-5,10 0 7 2,5-7-7 2,1-8 5-4,0-1-8 7,-8 1 0-6,-7 2 7 2,-5 0-2-3,-14 6 7 2,-10 4-10 1,-9 0 14 5,-14 3-3-11,-3 0-2 6,-7 0 12-1,0 0-12 3,3 0 5-3,7 0-3-2,7 0-3 6,6 0 18-5,9 3-16 0,9 4 1 2,7 1 3 3,13 0-12-7,6-3 13 2,6 3-16 5,3-6 8-5,-2 3-2 3,-5-3 1-4,-5-2-1 6,-6 0-2-5,-2 0 8 0,-8 0-12 1,-6-2 16 0,-3-5-17 1,-2-1 10 0,5-2-6 1,5 2-1-4,6 0-1 6,1-2 5-6,1 4-11 2,-2 1 11 0,-3 1 4 1,4 0-4 2,5-2 4-5,7-2-2 3,7 0 3-1,5-3-3 4,-1 1 0-8,2 0 2 9,-1 7-9-8,-8-2 18 4,-2 5-15-1,-4 0 11 1,-8 0-12-1,-8 0 11 1,-1 3-2 2,-2 0 2-6,-1-3-1 6,0 0 12-4,-6 0-8 1,-6 0 2 0,-10-1-5 1,-4-6 19 0,-9 2-21-1,-5 1 1 2,-4 0-5-2,-2-5-10 2,-2-5-34-5,0-4-133 4</inkml:trace>
    </iact:actionData>
  </iact:action>
  <iact:action type="add" startTime="23837">
    <iact:property name="dataType"/>
    <iact:actionData xml:id="d7">
      <inkml:trace xmlns:inkml="http://www.w3.org/2003/InkML" xml:id="stk7" contextRef="#ctx0" brushRef="#br0">20958 1537 756 0,'0'0'57'7,"0"0"-45"0,0 0 35-1,0 0 24 2,0 0-31 0,0 0 15 0,0-49-27-2,0 49-11 3,0 0-17-2,0 0-7 3,0 0-1-6,0 0-8 4,0 0 15 0,8 13-5 0,5 7 1-2,3 5 10 3,4 2-7 1,-4 1 6-5,4-2-4 4,-7-3 0-4,0-5 1 4,-2-5-5 1,-3-6 11-7,-1 0-15 5,-3-6 15 0,-2-1-16 2,0 0 7-6,4 0 2 5,5 0 0-1,3-15 2 3,4-3 2-8,0-2-2 4,5-7-3 1,2 0 9 3,3-2-16-7,8 1-5 3,8-2-36 2,7 2-71-2,13-4-44 4,1 0-161-7</inkml:trace>
    </iact:actionData>
  </iact:action>
  <iact:action type="add" startTime="25261">
    <iact:property name="dataType"/>
    <iact:actionData xml:id="d8">
      <inkml:trace xmlns:inkml="http://www.w3.org/2003/InkML" xml:id="stk8" contextRef="#ctx0" brushRef="#br0">30940 2417 145 0,'0'0'903'6,"0"0"-828"3,0 0-49-2,0 0 14 1,0 0 32-2,0 0-45 3,0-27-14-1,0 27-13-1,1-2-7 3,-1 2-4-5,3 0-11 6,-3 0 4-7,0 0-17 2,1 0 24 5,2 8 10-6,-2 3-5 3,3-1 8 0,-1-1-4 3,1-1-12-7,3-2 7 6,-1 1-10-5,5-6-14 1,-3 3 1 3,6-4-10-1,4 0 33 0,3 0-3-3,5-7 7 4,2-18-2-2,1-9 1 2,-2-11 2-1,-3-4-34-1,-8-6-50-1,-11 4-131 2,-5 5-386-1</inkml:trace>
    </iact:actionData>
  </iact:action>
  <iact:action type="add" startTime="26014">
    <iact:property name="dataType"/>
    <iact:actionData xml:id="d9">
      <inkml:trace xmlns:inkml="http://www.w3.org/2003/InkML" xml:id="stk9" contextRef="#ctx0" brushRef="#br0">27348 1243 572 0,'0'0'94'5,"0"0"-66"1,0 0 50 4,0 0 4-4,0 0 1 1,0 0-46 1,6-5-2 4,-3 5-28-8,-3 0 5 1,0 0-12 3,0 0-1 2,1 0 0-4,3 9-10 0,7 15 5 2,2 9 12 1,-1 2-3-1,3 0 4-3,-1-4-8 6,0-4 1-6,-2-6 0 6,2-7-4-8,-1-3-2 5,2-8-4 1,4-3-19-1,6 0 28-1,11-19-3 0,7-25 3 2,8-22-10-2,6-15-5 0,-3 1-23-1,-2 4-45 2,-8 14-54 0,-16 10-149-2</inkml:trace>
    </iact:actionData>
  </iact:action>
  <iact:action type="add" startTime="33553">
    <iact:property name="dataType"/>
    <iact:actionData xml:id="d10">
      <inkml:trace xmlns:inkml="http://www.w3.org/2003/InkML" xml:id="stk10" contextRef="#ctx0" brushRef="#br0">16230 5923 206 0,'0'0'208'10,"0"0"-155"-4,0 0-35 1,0 0 29 1,0 0 28-1,0 0 15 2,0 0-49-2,0 0-8 2,1 0-18-3,-1 0 13 1,0 0-12 0,0 0-8 0,3 0-4 4,-2 0-3-8,8 6-2 7,2 7 2-3,5 3 6 3,5 1-3-6,-2-4-4 3,2-2 0 2,-1-3 0-1,-2-7-1-2,1-1-8 1,2 0 5 3,4-7 1-4,1-8-4 4,0-6-3-5,2-2 8 2,1-2 0 3,3-1 2-6,-1 0-2 4,1 3 1 1,1-2-4-1,1 6 10-3,-5 4-5 6,-6 4 1-6,-2 7 2 5,-5 3 2-6,-3 1-5 4,5 0 3 0,-6 7 5 0,2 9 1-1,1-3-7 0,-2-2 10 2,-1-2-11-2,3-1 4-1,3-3-2 2,5-2-5 0,6-3 5 0,2 0-3-2,0 0 0 2,3 0 0 0,-3-4-3 0,-1-4 3-2,-1 2-9 4,-7 1 14-4,5-2-10 4,-5-2 4-5,1 2 0 3,5-4 1-1,5 1 0 1,7 3 5-1,9 2 6 0,-1 5 4 4,-2 0-15-6,-5 7 23 3,-1 6-19-2,-6 2 7 2,0-2-11 1,-3-2 5-4,0-5-5 3,5-2 4 0,4-4-7 1,2 0 6-4,5 0-3 6,-1 0 6-6,2-8-7 5,-2 1 3-5,-2 1-4 2,-4-4 2 1,0 2 0 0,-5-6-3-1,1 0 8 3,-2 1-11-3,-3-2 14-1,-4 4-9 0,-2 1 3 2,-6 5-2 0,-2 0 0 0,-2 3-1-2,-1 2-2 2,3-3 3 0,-2 3-4 0,4 0 10-2,-1 0-9 4,2 0 9-4,0 0-12 3,0 4 12-3,2 5-7 1,0 1 1 3,3-4 0-4,4-1-2 1,7-5 4 0,9 0-4 3,7 0 7-4,4-9-6 3,7-8 10-3,6 0-18 4,3 0 13-3,-3 4-8-3,-7 3 4 4,-5 7-4 0,-14 1 1 3,-10 2 6-7,-14 0-8 6,-6 0 12-5,-9 0-11 6,-4 0 7-7,0 0-5 3,0 0 4 2,0 0-2-2,1 0 0 0,6 0 6 0,3 8 2 2,9 2-3-1,5 0 8-3,2 1-11 3,8-4-1 4,8 0-1-8,2-3 0 3,5-4-1 0,-1 0 1 1,0 0-1 3,-6 0-1-7,-6 0-4 6,-6 0 12-5,-4 0-10 5,-9 0 8-5,-4 0-8 3,-5 1 2 1,-3 0 2-3,2-1-1 3,0 3 6-4,6-3-13 5,0 0 16-3,14 0-9 2,7 0 5-5,9 0-8 4,10-8 5 0,5 0-2-1,3 1 1 0,-1 2-6 1,-7-1 2 1,-7 1-4-3,-10 2 2 6,-7 1 11-9,-6 2-10 8,-6-1 8-8,-2-1-6 7,2 2 3-2,-2 0 0 0,1 0 4-1,-2 0-4-2,3 0 0 6,1 0 6-6,3 0-3 4,3 0 1-3,5 0-6 3,9 2 2-3,5-2 0 2,-2 0 0-2,6 0-4 2,-4 0 1 1,-3 0 6-4,0 0-8 7,-4 0 10-7,-4 0-7 6,-6 0 6-9,1 0-4 6,-9 0 0 0,-2 0 1 1,1 0-5-2,-2 0 9 1,2 0-9 0,-1 0 10-1,3 0-2-2,6 0-1 5,4 0-3-4,7-2 2 3,3-4-3-4,-2 1 1 3,-3 1 0 0,-3-1-1 3,-6 2 3-8,0 3-5 8,-4-2 12-4,1 0-15 2,-1 1 14-5,4-2-14 5,-2 1 7-2,2 1-1 1,3-3 2-2,-2 1 4 2,4 3 0 1,0 0-5-2,-6 0 20-2,-3 0-19 3,-4 0 6 0,-6 0-7 1,-2 0 5-4,-2 0-1 5,-2 0-5-3,-3 0 12 0,2 0-10 0,-2 0 18 3,2 0-19-5,-1 0 15 3,-3 0-15-2,1 0 10 2,-1 0-8 1,0 0 1-1,3 0 9-2,-3 0-12 2,0 0 12 2,0 0-10-5,0 0 11 1,0 0-14 2,0 0-30 0,0 3-51 1,-13 2-102-4,-18-5-290 3</inkml:trace>
    </iact:actionData>
  </iact:action>
  <iact:action type="add" startTime="36538">
    <iact:property name="dataType"/>
    <iact:actionData xml:id="d11">
      <inkml:trace xmlns:inkml="http://www.w3.org/2003/InkML" xml:id="stk11" contextRef="#ctx0" brushRef="#br0">15325 5158 191 0,'0'0'84'9,"0"0"-3"-2,0 0-34 0,0 0 26 0,0 0-50 0,0 0-9 3,0 0-13-4,-4-6 7 0,4 4-8 4,0 1 4-3,0 1 1 1,0 0-1-1,0 0 16 0,0 0-2 2,0 0 12-2,0 0 2-2,0 0 11 3,0 0-11 2,0-2-3-4,0 2-22 0,0 0-4 3,0-2-3-2,0 2-9 2,0 0-23-2,0 0-44 0,0 0-74 3,0 0-331-3</inkml:trace>
    </iact:actionData>
  </iact:action>
  <iact:action type="add" startTime="42911">
    <iact:property name="dataType"/>
    <iact:actionData xml:id="d12">
      <inkml:trace xmlns:inkml="http://www.w3.org/2003/InkML" xml:id="stk12" contextRef="#ctx0" brushRef="#br0">25408 5729 132 0,'0'0'72'9,"0"0"-41"-4,0 0 21 7,0 0 21-7,0 0-9 3,0 0-14-3,0 0-3 3,0 0-10 2,0-13 1-3,0 13-10-1,0 0-16 1,0 0 17 1,0 0-14 1,0 0 26-2,0 0-15 0,0 0 6 1,0 0-5-1,0 0 1 0,0 0-1 3,0 0-10-5,0 0 10 6,0 0-19-7,0 0 19 3,0 0-26 3,0 0 10-4,0 0-7 1,0 0-7 0,0 0 3 2,0 0 0-2,0 0-2 3,0 0 5-6,0 0-6 7,0 0 9-6,0 0-5 1,0 0 1 4,0 0-4-4,0 0 3 2,0 5-2-2,1 3 1 4,6-3 0-3,-3 3-5 3,2-1 13-6,1 1-8 3,-2 2 3 3,4-3-6-3,-5 1 6 0,0-4-6-1,3 0 1 3,-3-4-1-2,4 0 1 0,1 0 4 2,2 0-7-3,1 0 11 3,2 0-5-4,1-12 1 3,2 1-3 0,-2-1 2 3,-5 3 1-7,1 1-2 7,-3 4 0-7,-1 2-4 9,-3 0 12-12,-2 2-13 7,0 0 13 1,0 0-14 0,0 0 9-2,0 0-6-2,1 0 2 6,2 0 1-6,2 0-3 1,-1 0 7 2,1 0-1 0,-1 2-1 0,0 3 3-1,1-1 0 0,1-3-1 1,0 3-4 0,2-1 0-1,3-1-1 2,2 2 4-2,0-4-10 4,6 0 14-9,-3 0-13 7,8 0 14-1,-4 0-14 0,4-8 7-1,-3-1-2 0,-3 1 1 1,-2 2-2-1,-8 3-1 2,-3 3 6-4,-3 0-1 6,-3 0 1-6,-1 0-3 2,0 0 4 0,0 0-8 2,0 0 3-2,3 0 1-1,1 0 0 4,0 0 3-3,5 0-6 2,2 0 11-5,1 0-6 4,6 0 0 1,6 0-3 1,1 0 2-6,2 0-2 3,-2-5-5 4,-4 0 4-6,-6 4-1 4,-7-1 2-4,-3 2-5 3,-4 0 12 0,-1 0-9-1,0 0 6 0,0 0-6 2,0 0 5-2,0 0-2 0,0 0 2 3,0 0 0-5,3 0-4 5,1 0 7-6,3 0-2 4,2 0 0 0,3 0-6 0,1 0 8-1,10 0-9 0,-1 0 4 2,5 0-5-2,1 0 5 1,-3-6-1-2,-2 1-5 2,-9 1 12 0,-1 4-12-2,-6 0 11 2,-6 0-8 0,2 0 3 0,-3 0 0-2,1 0-1 4,2 0 4-4,-2 0-8 4,6 0 10-5,0 2-1 5,3 5 0-5,5 2-1 3,2 1 1 0,2 1-5 1,-1-2 1-3,3-4 0 1,-2 0 0-1,-2-2 7 2,-1-2-17 0,-1 1 18 1,-5 0-15-4,4-2 9 4,-6 0-4-2,-2 0-1 1,-2 0 3-1,-1 0-3 2,1 0 6-2,0 0-10 3,0 0 14-6,4 0-7 3,1 0 4 2,6 0-7-1,-1 0 5-1,1 0-4 1,-1 0 2-1,0 0 0 0,-5 0-3-1,0 0 6 3,-3 0-6-2,0 0 10 1,-2 0-11-2,-1 0 8 2,-2 0-8 0,-1 0 4 2,0-2 0-6,3 2-4 6,-3 0 10-2,1 0-11 1,-1 0 11-5,0 0 1 4,0 0-4 1,0 0 7-2,0 0-7 0,0 0 3 0,0 0-6 4,0 0 3-7,0 0-6 4,0 0 13-2,0 0-19 2,0 0 9 0,0 0-31-1,3 0-66 2,-3 0-187-3</inkml:trace>
    </iact:actionData>
  </iact:action>
  <iact:action type="add" startTime="48841">
    <iact:property name="dataType"/>
    <iact:actionData xml:id="d13">
      <inkml:trace xmlns:inkml="http://www.w3.org/2003/InkML" xml:id="stk13" contextRef="#ctx0" brushRef="#br0">26473 5829 422 0,'0'0'126'7,"0"0"-126"2,0 0 10-2,0 0-10 3,0 0 52-5,0 0 41 2,0 0-43 1,4-4-1 1,-4 4-27-3,0 0 7 1,0 0-10 4,0 0 0-7,0 0-5 6,0 0-13-6,0 0 3 4,0 0 2 0,7 0-12-1,3 0 11 0,2 0-7 2,6 7 4-2,0 0-4 0,1 1 0 3,6-3-2-5,4-5 0 7,7 0-15-6,6 0 14-1,9-16-23 3,1-1 28-1,2-2-20 0,3 2 19 0,-4 2-3 4,-9 2 3-7,-7 4-5 3,-1 1 5 1,-4-1 1 0,1-1 0 1,0 1-2-4,3-3 3 3,2 2-2 0,6-3-9 1,7 0 10-4,6 3 5 6,-1-3-4-6,-3 6-1 7,-10 6 6-10,-7 1-5 6,-8 0 4 1,-8 0-10-1,-7 0 5-2,-1 0 0 2,-4 1-7 1,-1 3 7-2,4-1 0-2,-2 2 0 4,3 0-4-2,2 0 8 1,7 0-5-1,5 0 7 1,7 1-12 1,9-1 11-2,5 0-9-2,5-2 4 6,6-3 0-6,7 0-1 6,4 0-2-8,3-3-1 5,2-7 4 2,-4 4-6-5,-2 3 11 4,-6 3-8-3,-5 0 3 4,-9 0-3-4,-8 3 3 4,-11 7 0-5,-5-3-5 7,-9 2 13-7,-7-1-7-1,2 0-1 5,-2-3 3-1,5 0 3 0,5 2-11-3,4-6 5 6,6 2 0-6,5-3 3 1,7 0-1 4,4 2-4-2,9-2 3-1,3 1-9 3,7-1 3-5,2 0 3 2,-2 0-13 2,-6 0 3-2,-3 0 8-2,-2 0-7 4,1 0 7 0,2 0 6-3,2-6-6 0,0-2 4 4,-2 3 0-3,0 4-10 1,-2 1 10-3,1 0-5 6,1 0 5-6,-1 0-2 1,-3 0 4 3,-1 0-4-2,-2 0 4 3,2 0-1-3,3 0-1-1,-1 0 0 2,5 0-9 3,-4 0 2-9,-1 0 7 9,-2 0 0-6,-2 0-6 3,8 0 12 0,0 0-3-2,5 0 8 3,1 0-2-1,-1 0-7 0,0 0-4-3,-1 0 2 6,-8 0-2-6,-6 0-1 4,-6 0 2-3,-7 0 0 1,-5 0 2 1,-2 0 6 0,4 0-6-1,1 0-2 2,3 0-1-1,4 0 2-2,-1-2 1 0,2 0 1 2,-5 2-2 0,2 0 3-2,-3 0 10 2,2 0-10 0,-6 0 9 0,3 0-9 0,-2 0 3-2,6 0-3 4,3 0 7-4,4-4 8 3,8 0-9-3,3 4 4 6,10-1-8-9,1 1 10 4,1 0-8 3,-2 0 1-5,-8 0-8 5,-7 0-1-2,-9 0-3-3,-2 0 4 2,-2 0-1 1,-2 0 9 0,2 0-6-2,-2-2 4 3,1-3-4-2,1 0 5 2,0 0 11-4,0-1-12 8,-2-1 12-9,1 4 1 6,-5 0-9-7,1-1 0 7,-5 1-7-3,-3 2 7 1,2 0-7-1,-4-2-4 0,3 2 3 2,0-1-2-2,3 0 0-2,-2 2 3 4,-1 0 4 0,-4-2-5-4,-4 2 12 2,-3 0-11 2,-8 0 14-2,-2 0-16 3,-1 0 8-6,-2 0-5 5,2 0 3-2,1 0 6-1,3 0-10 2,2 0 11 0,7 0-2 0,-2 0 9 0,-1 0-19 0,-1 0 5-2,-3 0-7 4,-3 0 0-4,-4 0 0 0,2 0-10 2,-3 0-9 0,0 0-27 0,0 0-36-1,-28 0-227 0</inkml:trace>
    </iact:actionData>
  </iact:action>
  <iact:action type="add" startTime="53145">
    <iact:property name="dataType"/>
    <iact:actionData xml:id="d14">
      <inkml:trace xmlns:inkml="http://www.w3.org/2003/InkML" xml:id="stk14" contextRef="#ctx0" brushRef="#br0">3922 5628 42 0,'0'0'418'8,"0"0"-413"0,0 0 6 1,0 0 37-3,0 0 43 1,0 0-49 2,0 0-13-2,0 0-20-1,-15-10-1 3,15 10 4-2,0 0-9-1,0 0 1 2,-7 0-3 0,-1 0 14 0,-2 5 0 1,-5 4 3-4,-2-2-13 4,5 2 15-2,-5 0-3-1,1-4 4 2,-4 0 4 0,8-5-16 0,1 0 4 0,5 0-11-1,6 0 18 0,0 0-6 3,0-15-14-6,0-9-11 8,0 0-21-7,14-3 32 7,5 3-3-8,9-3-23 1,5 5 2 6,3 3 9-6,2 2-13 6,-1 4 8-6,-1 1-2 5,-4 2-6-6,-3 5-6 8,-6 2 15-7,-2 3 10 0,-6 0 9 3,-5 0 4-1,1 0 3 1,-6 8-8-1,-2 12 2 3,-1 3-1-3,-2 1 8-2,0-1 8 3,0 0-12 0,-10-3 8-1,-3-1 3 0,-3 0-5 4,1-5 32-4,-5 0-11 0,4-4-7-2,3-4-3 4,5-2-4 0,4-3-15-5,4-1-2 6,0 1-22-3,0-1-103 0,0 0-190 3</inkml:trace>
    </iact:actionData>
  </iact:action>
  <iact:action type="add" startTime="54362">
    <iact:property name="dataType"/>
    <iact:actionData xml:id="d15">
      <inkml:trace xmlns:inkml="http://www.w3.org/2003/InkML" xml:id="stk15" contextRef="#ctx0" brushRef="#br0">3140 7607 273 0,'0'0'176'8,"0"0"-134"-1,0 0-7 1,0 0 14 0,0 0 14-4,0 0-31 4,0 0-22 0,0 0 2 0,0 0-9-2,0 0 20 2,0 0-20 0,0 0 16 0,-13 5-2-1,-6 6-2 0,-1 2-12 1,-2-1 2 0,-1-5-2 0,2-1-2-2,2-5 29 2,2-1-16 0,0 0 0 0,6 0-8 0,2 0 12-2,5 0-14 3,-1-14-8-4,5-8-11 3,0-2 3 0,0-2-17 0,0-4 24 0,18-2-3-2,6 1-32 2,-1 4 32 0,2 3-19 1,-4 7 21-4,-4 1-3 4,-5 8 5-2,0 2 3 5,-5 2-1-10,2 4-1 6,-1 0-4 0,-4 0 3-1,0 15 8 4,0 8-6-6,-1 6 2 5,-3 2 0-5,0 4 0 1,0-3 6 2,-3-4 11 0,-5-3-4 0,-8-4 10-2,4-3-3 4,0-8 7-4,-2-2-12 6,3-3 6-9,3-5 0 4,0 0-1 3,5 0-1-6,1-10-10 6,0-11-9-4,2-7-17 4,0-3-10-5,0-4 7 4,11 6-4-3,4 5-2 5,-1 7 16-5,-2 7-25-1,-4 5 18 3,-1 2-12 2,2 3-8-3,-1 0 5-2,0 0 31 7,1 7 1-8,-1 6 0 4,0 3-9-2,-4 4 4 5,-1 3-1-4,-2 3-8-2,-1 6-20 4,0 0-73-3,0-1-312 3</inkml:trace>
    </iact:actionData>
  </iact:action>
  <iact:action type="add" startTime="56827">
    <iact:property name="dataType"/>
    <iact:actionData xml:id="d16">
      <inkml:trace xmlns:inkml="http://www.w3.org/2003/InkML" xml:id="stk16" contextRef="#ctx0" brushRef="#br0">5766 8174 404 0,'0'0'48'8,"0"0"-41"3,0 0-7-6,0 0 26 2,0 0 48 0,0 0-9 1,0 0-15 1,-38-17 9-4,38 17-9 5,0 0-4-3,-3-1-28 0,3 1 8-1,0 0-26 7,0 0 9-9,0 0-8 6,0 0 12-6,0 0-3 3,0 0-5 1,0 0 4 1,0-3 0-3,0 3-1 1,0-2-3 2,0 2-10-2,0-1 1-1,9-1-3 2,14-1 7 0,17 0 4 0,14 1 3-2,10 0 7 3,2 2-13 0,-5 0 0 0,-10 0-1-5,-13 0-13 6,-9 0 10-5,-13 2-50 4,-3 1-17-2,-10 4-106-1,-3-6-137 2</inkml:trace>
    </iact:actionData>
  </iact:action>
  <iact:action type="add" startTime="58232">
    <iact:property name="dataType"/>
    <iact:actionData xml:id="d17">
      <inkml:trace xmlns:inkml="http://www.w3.org/2003/InkML" xml:id="stk17" contextRef="#ctx0" brushRef="#br0">10891 7955 454 0,'0'0'102'8,"0"0"-72"-1,0 0 16 2,0 0 10-3,0 0 25-1,0 0-26 7,-3 0-8-8,3 0-26 6,0 0-5-4,0 0-16 1,0 0 0 2,0 0 2-2,0 0 3 0,0 0-10-1,0 0 1 3,0 0 0-2,11 0 7-1,8 0-3 2,6 0 10 0,7 0-4 0,1 0-3-2,0 0-3 2,-1 0 0 0,1 2 9 1,-5 1-11-4,4-3 11 4,1 0-12-2,7 0 4 1,8 0-2-1,9 0-1 0,1 3 0 1,3 1 1 0,0 2 1 0,-6 1-7-2,-1 1 17 4,-4 0-13-3,-2 0 7-2,1 2-5 3,-5-2 1 0,2-3-2 0,2-1 2-1,3-4 0 1,3 0-3 0,3 0 6 0,0 0-10-3,3 0 3 7,4 0 4-7,-3 0 0 6,-4 0-2-8,-6 0-3 4,-4 0 2 1,-7 0 2 2,-6 0-1-3,1 0-7-1,-2 0 18 5,3 0-7-6,1-2-1 0,5 0 0 3,5-1 3 0,6 2-8 1,0 1 4-4,4 0 0 6,4 0-1-6,-2 0 2 5,-2 0 1-6,-6 4 4 8,-4 1-11-7,-1 0 14 7,1 2-14-11,3-6 5 9,11 1-3-4,11-2-2 2,1 0 10 0,0 0-10-1,-7 0 12 2,-5-2-7-3,-9-3 3 0,-8 2-5 3,-10-3 9-1,-6 4-10-1,-7 2 3-1,-5-2-3 3,-3 2-1-1,1 0 8 1,-6 0-6-5,-4 0 9 4,-3 0-5 0,-1 0 0 0,0 0 9-2,0 0-5 2,0 0 4 0,0 0-10 0,0 0-18-1,-1-5-15 0,-22-5-108 3,-7-6-226-4</inkml:trace>
    </iact:actionData>
  </iact:action>
  <iact:action type="add" startTime="59767">
    <iact:property name="dataType"/>
    <iact:actionData xml:id="d18">
      <inkml:trace xmlns:inkml="http://www.w3.org/2003/InkML" xml:id="stk18" contextRef="#ctx0" brushRef="#br0">10058 6638 279 0,'0'0'95'8,"0"0"-91"0,0 0 2 0,0 0 68 0,0 0-13-2,0 0 0 2,0 0-21 0,-21 0-17 0,21 0 28-2,0 0-30 5,0-3 13-6,2-6-27 1,10-3 1 3,5-1-8 2,6-2 0-5,6-2-3-2,7 0-4 5,6-1 2-2,2 3-4 3,3 1 1-5,-8-1 6 2,1 2-4 2,-1 1 6-2,-5 1 0 0,1 0-3 0,-5-1 3 1,2 2 1 0,-4 2 3 3,-1 0 16-7,0 3-20 8,3 1 11-7,-1 0-7-1,4 0-1 6,3 2-3 0,-4 2 0-5,-3 0-1 1,-8 0 5 3,4 0-7-1,-5 0 7 0,-4 0 4-4,3 2-5 4,-5 7 6 0,-2 2-9 0,-1-1 8-2,0 1 0 3,-2 1-3 1,3-1 12-5,-4 0-16 3,2 1 9-2,-2-2-8 4,-1 3 9-4,6 0-6 1,-2 0 5 1,-3 0-9 0,2-3 2-1,-3 3 3-1,-3-2-3 5,0-1-3-6,-4-5 5 5,0-1-2-6,0-3-3 4,0-1-4 0,0 0-27 2,0 0-23-4,0 0-62 1,0 0-85 0,-12-9-238 1</inkml:trace>
    </iact:actionData>
  </iact:action>
  <iact:action type="add" startTime="60413">
    <iact:property name="dataType"/>
    <iact:actionData xml:id="d19">
      <inkml:trace xmlns:inkml="http://www.w3.org/2003/InkML" xml:id="stk19" contextRef="#ctx0" brushRef="#br0">10915 6516 446 0,'0'0'49'8,"0"0"-46"0,0 0 24-2,0 0 25 3,0 0 1-2,0 0-28-1,5-5-3 2,-5 5-10 0,0 0 2 0,0 0-2-2,4 0-12 4,0 1 16-4,4 11 0 3,3 1 15-4,0 4-21 3,-1 0 6 3,2 2-16-6,1 2 4 1,-5-1-4 2,3-3 1 0,-4-4-4 0,-1-4-2 0,1-4 0 0,-2-4-2 2,-1-1 5-5,0 0 4 0,5 0 5 5,-1-1-6-4,0-13 2 3,6-5-2-4,-1 1 1 4,-1-2-2-2,2 2 6 4,1 0-13-8,4 0 1 5,-1 1 2 1,3 0-32-1,-1 2-17-3,-1-4-71 5,-3-1-72-4</inkml:trace>
    </iact:actionData>
  </iact:action>
  <iact:action type="add" startTime="61231">
    <iact:property name="dataType"/>
    <iact:actionData xml:id="d20">
      <inkml:trace xmlns:inkml="http://www.w3.org/2003/InkML" xml:id="stk20" contextRef="#ctx0" brushRef="#br0">12748 6408 516 0,'0'0'76'8,"0"0"-69"0,0 0 5 0,0 0 52 0,0 0 7-2,0 0-55 4,0 0 36-4,12-39-33 3,-6 37-1-2,1 0-8-1,1-2 4 5,0 4 2-6,1 0-1 2,-1 0-10 3,0 0-1-3,3 9-8-2,-1 13 13 2,2 5-1 3,-1 3-5-4,2 5 12 0,-2-3-14 4,1-1 3-2,-2-5-4-1,-2-6 0 1,-4-2-2-2,-4-5-15 4,0-2-13-5,0-4-45 1,-4 1-22 5,-14 0-67-6,-5-3-33 4,-2-5-129-4</inkml:trace>
    </iact:actionData>
  </iact:action>
  <iact:action type="add" startTime="61525">
    <iact:property name="dataType"/>
    <iact:actionData xml:id="d21">
      <inkml:trace xmlns:inkml="http://www.w3.org/2003/InkML" xml:id="stk21" contextRef="#ctx0" brushRef="#br0">12752 6650 256 0,'0'0'142'9,"0"0"-106"-9,0 0 10 5,0 0 1 7,0 0-1-7,0 0-9 2,-7-5-9-1,11 5-23 4,13 0 11-4,8 0 14 2,2 0 2-1,1 0-28 0,-3 0-2 1,0 0 1-2,0-3 0 3,1-4-4-2,0-2 8 2,0-3 1-5,-1-1-3 5,-4 2 15-1,-4 3-5-1,-6 1 0 0,-3 3-15 1,-4 1-1 1,2 0-40-1,-2 1-118 1,-1-1-203-5</inkml:trace>
    </iact:actionData>
  </iact:action>
  <iact:action type="add" startTime="62889">
    <iact:property name="dataType"/>
    <iact:actionData xml:id="d22">
      <inkml:trace xmlns:inkml="http://www.w3.org/2003/InkML" xml:id="stk22" contextRef="#ctx0" brushRef="#br0">16945 7805 276 0,'0'0'275'8,"0"0"-239"0,0 0-34 2,0 0 30-6,0 0 14 4,0 0 3 0,-4 0-33-2,4 0 6 2,4 0-16 0,7 0 17 0,3 0 2-2,2 5-7 3,1-4 6-2,2 1-22 3,1 3 18-5,0-4-18 2,1 3 8 1,0-3-5 0,-2 1-2-2,2 1 1 2,-4-2-4 1,2 2 2-1,4-3-1-1,2 0 0 1,4 0 2-2,9-3 4 3,2-9-1-4,0-1-5 3,-3 1-1 2,-5 4 1-1,-7 0-1-6,-8 5 3 7,-6 3-7-2,-5-2 8 0,-4 0-7-3,1-1 12 2,-3 3-14 3,0-3 11-3,1 3-3 0,-1-2-2 0,3 2 5 1,1 0 3 2,4 0-8-3,6 0 11-1,7 2-10 0,6 4 7 2,7 1-7-2,9 1-1 2,1-2 0 0,1 0-2 2,0-2 0-5,-9-3 1 6,-7 2-2-6,-9 0 8 4,-7-3-8-3,-5 2 7 3,-4-2-4-3,0 0 2 3,1 1-6-3,2-1 1 0,4 0 2 3,2 0 0-2,8 0 6 2,4 0-11-3,3 0 10 5,4 0-5-6,-3 0 6 0,0 0-12 4,1 0 10 2,-5 0-6-5,-4 5 2-1,-1 2-2 6,-3 3 0-6,-2-3 4 5,0 0-3-7,2 0 4 8,4-4-6-4,8-1 6-1,8-2-5 3,2 1 2-3,1 1 0 2,-1 1-1-1,-3 2 7 0,-5-1-12 2,-6 2 12 1,-8-3-11-6,-5 0 7 2,-1-2-4 2,0 2 2 1,-1-3-1-2,7 0-2-1,6 0 3 4,6 0 1-2,10 0 4 1,0 0 5-5,1-3-9 3,-3-1 7 2,-5 3-2-1,-7 1-8-2,-3 0 2 2,-8 0 0 2,-2 0 0-5,-5 0 5 3,-5 0-11-2,-2 0 12 5,0 0-12-6,0 0-13 1,-2 0-66 3,-19-2-104-2,-5-10-261 1</inkml:trace>
    </iact:actionData>
  </iact:action>
  <iact:action type="add" startTime="64832">
    <iact:property name="dataType"/>
    <iact:actionData xml:id="d23">
      <inkml:trace xmlns:inkml="http://www.w3.org/2003/InkML" xml:id="stk23" contextRef="#ctx0" brushRef="#br0">24719 7606 588 0,'0'0'156'7,"0"0"-153"3,0 0-2-3,0 0 31 2,0 0 39-4,0 0-42 6,0 0 11-5,5 0-28-2,-3 0 14 4,-2 0-7 0,0 0 2 0,2 0-2-1,-2 0-9 3,4 0 2-5,4 0-8 4,7 0 5-4,7 0-8 7,10 0-2-7,8 0 0 2,5 0 0 0,3 4-7 0,5 1 8 3,1 0-4-3,5-5 11-1,2 3-11 1,0-3 16 1,-3 2-11 1,-2-1 2-4,-2 1 6 3,-1 4 6 0,-5 0 6 1,-3-2-7-4,-5 0-4 5,-4 1 10-4,-10-2-20 5,-3 2 23-8,-3-4-23 5,-8 3 11 0,1-1-6 0,-6-3-5-1,-2 3 0 0,-2-1 0 2,-3-2-4-2,1 1 4-1,-1-1-6 2,0 0-21 0,0 0-36 0,0 0-35-2,-12 0-95 2,-17-1-295 0</inkml:trace>
    </iact:actionData>
  </iact:action>
  <iact:action type="add" startTime="65725">
    <iact:property name="dataType"/>
    <iact:actionData xml:id="d24">
      <inkml:trace xmlns:inkml="http://www.w3.org/2003/InkML" xml:id="stk24" contextRef="#ctx0" brushRef="#br0">21125 7376 607 0,'0'0'153'7,"0"0"-140"0,0 0-13 3,0 0 25-4,0 0 15 0,0 0 2 2,53-6-31 0,-14 6 7 0,13 0-17-2,14 0 6 2,20 0-3 0,15 0 8 1,17 0 2-4,16 6-14 4,12 1 2-2,8 6 1 3,-5 3 3-6,-5 1-6 5,-8 2 0-2,-6-2 0 1,-5-3 0 3,-1 1 0-7,-4-2 3 6,-10-1-7-5,-13-3 13 3,-18-1-12-1,-14-1 10 1,-18-3-5-1,-14-2-2-1,-8-2-4 3,-5 0-61-1,-8 0-78 0,-1 0-183-2</inkml:trace>
    </iact:actionData>
  </iact:action>
  <iact:action type="add" startTime="66549">
    <iact:property name="dataType"/>
    <iact:actionData xml:id="d25">
      <inkml:trace xmlns:inkml="http://www.w3.org/2003/InkML" xml:id="stk25" contextRef="#ctx0" brushRef="#br0">26655 7567 701 0,'0'0'17'8,"0"0"1"2,0 0-7-6,0 0 52 6,0 0 17-4,0 0-40 2,9-45-4-2,14 45-29 2,15 0 14 2,13 0-6-3,11 8 9-1,18 9-11 2,10 4-7 2,8 0-11-5,7 2 14 1,0-2-7 3,-2-1 5-1,-2-4-14-1,-9-2 14-1,-14-7-6 3,-15 0 1 0,-17-4-2-2,-13 1 11-2,-13-3-8 5,-7 1 30-2,-3 1-5-2,-6-1-9 0,-2 1-18 2,0-3-2 1,-2 3-39-1,0 0-38-2,0 2-88 1,-22-5-224 3</inkml:trace>
    </iact:actionData>
  </iact:action>
  <iact:action type="add" startTime="68059">
    <iact:property name="dataType"/>
    <iact:actionData xml:id="d26">
      <inkml:trace xmlns:inkml="http://www.w3.org/2003/InkML" xml:id="stk26" contextRef="#ctx0" brushRef="#br0">4719 5551 437 0,'0'0'65'8,"0"0"-64"-4,0 0 20 4,0 0 56 0,0 0 7 0,-130 51-15-2,105-45-28 2,-3-6-12 2,-1 0-6-3,-3 0-13-1,1 0 10 2,-3-10-19 2,11-9 5-5,2-5 1 1,9-8-7 2,3-10-13-1,9-1 10 2,0-3-35-3,7 5 13 3,20 3 1-2,11 3 1 2,8 10-13-4,2 1-6 5,-2 8 25-4,1 9-18 2,-10 7 11 0,-3 0 17-1,-7 7 2 0,-14 19 1 1,-2 9 3 0,-11 4 1-1,0 3 2 3,-22 3 32-5,-12-2-16 1,-3-5 27 3,-7-4-13-2,0-8 11 1,-6-8 8-1,-1-5-7 1,2-11-23 0,6-2-11 1,5-2 35-3,9-22-22 1,8-11-12 0,8-10-7 1,11-4-8-1,2-6-47 1,23 4 11-1,21 8 11 1,5 10-18 2,1 13 10-6,-6 9-16 7,-4 11 10-6,-11 0-20 2,-10 5 40 0,-9 20 19 1,-6 9 2 2,-4 5 4-6,0 5 31 7,-16 0 7-6,-9-1-18 5,-4-4 0-6,-3 2-21 7,0-6-2-6,0-3-37 5,-2-6-83-6,-7-8-381 4</inkml:trace>
    </iact:actionData>
  </iact:action>
  <iact:action type="add" startTime="72869">
    <iact:property name="dataType"/>
    <iact:actionData xml:id="d27">
      <inkml:trace xmlns:inkml="http://www.w3.org/2003/InkML" xml:id="stk27" contextRef="#ctx0" brushRef="#br0">29265 6998 248 0,'0'0'103'10,"0"0"-78"-4,0 0 1 2,0 0 26 1,0 0 15-4,0 0-43 1,0 0 11 3,0 0-11-2,0 0 23 1,0 0-18-2,0 0-5 4,0 0-21-3,0 0-3 4,0 0-1-7,0 0 1 5,0 0-5-4,-8 0 14 3,-5 0 10-1,-3 0-10 1,-1 0 3-1,-2 0-10 1,2 0 6 0,-4 0-1 0,1 0 1 0,0-8 4 0,4-2-4-4,5-1 9 4,6 0-16 0,4-2-1 1,1-1-1-4,0 0-9 4,0-3 10-2,10 1-38 5,16 0 10-9,3 2 25 4,3 3-20 1,-2 1 23 1,-4 4-3-3,-5 1 3 2,-7 3-1-1,-3 2-16 2,-5 0 10-3,-4 0-24 2,-2 0 3 2,0 0 19-5,0 5 9 1,0 11-1 3,-2 1 4-2,-12 1 6 3,-7 3-2-6,-2 2 18 5,-5 2-23-1,-3-6 2 2,0-1 13-6,2-6-9 3,1-4 11 1,3-4 3 6,3-4 5-13,4 0 2 7,6 0-16 2,3 0-6-5,5-10 7 4,1-6-8-4,3 0-4 6,0-7-4-5,3 0 1 0,18-1-14 3,4 1-7-3,11 0 21 3,8 7-18-3,2 3 7 3,2 3-25-1,-7 4 16 0,-3 6-3-3,-8 0-26 6,-9 0 17-6,-6 0 8 2,-11 14 20 0,-4 2-10 1,0 7 10 0,-13 2 10 0,-12-1-1-1,-11 2 10-1,-6-3-4 5,-3-3 32-5,-4-6-20 0,2-4 11 2,8-5-3-1,5-2 12 3,12-3-30-6,9 0 17 5,9 0-7-2,4 0-22 3,0-14 0-6,0 1-14 7,21-2-30-6,8 1 27 4,4 7 13-4,3 5-48 3,-3 2-57 2,-7 0-48-4,-12 6-251 3</inkml:trace>
    </iact:actionData>
  </iact:action>
  <iact:action type="add" startTime="76474">
    <iact:property name="dataType"/>
    <iact:actionData xml:id="d28">
      <inkml:trace xmlns:inkml="http://www.w3.org/2003/InkML" xml:id="stk28" contextRef="#ctx0" brushRef="#br0">4654 5749 191 0,'0'0'25'7,"0"0"6"3,0 0 72-6,0 0 0 7,0 0-17-6,0 0 10 4,0 0-37-4,0 0-7 3,15 27 3 1,-30-13-17 4,-5 7 2-13,-9 0-38 10,-7 4 14 1,-9-4-11-8,-8 2 13 5,-1-7-18-2,2-4 2 4,3-9 9-3,9-3 7-2,11 0-2 5,10-23-2-3,6-13-6 2,9-14-8-3,4-5-8 3,4-3-26-3,25 2 0 3,12 6 19-3,11 5-8 1,9 3-7 1,0 6-4-1,-5 12 1-1,-10 5 8 5,-10 11 17-3,-11 8 3-1,-10 0 4-1,-7 29-5 2,-8 14 6 1,0 14 38-1,-12 10 1-5,-16 8 3 5,1 7-39 0,2 1 8 1,4 1-11-2,4-4-31 1,1 0-82 0,-1 3-108 2</inkml:trace>
    </iact:actionData>
  </iact:action>
  <iact:action type="add" startTime="77561">
    <iact:property name="dataType"/>
    <iact:actionData xml:id="d29">
      <inkml:trace xmlns:inkml="http://www.w3.org/2003/InkML" xml:id="stk29" contextRef="#ctx0" brushRef="#br0">3010 10096 260 0,'0'0'136'9,"0"0"-116"-4,0 0-7 4,0 0 34-2,0 0-16 3,0 0 17-4,-68 27-28 0,58-24 27 3,-5 2-14-1,2-2 5 0,-6 2 5-3,2-2-4 5,-3-1 4-4,-1-1-27 1,2-1 11 2,2 0-13-3,5 0 46 4,1 0-53-6,2-13 18 5,5-10-25-2,4-8-24 2,0-9 5-4,0-2-32 3,13 0 33-1,10 4 10 2,2 5 6-3,3 9-22 2,-1 4 23 0,-2 6-17 0,-4 4-8 0,-6 5-9-2,-5 5 13 5,1 0-4-6,-6 0 6 2,2 8 19 0,-1 13 2 1,-3 1 5 0,1 6-5-2,-4 2-1 3,0 0 7-2,0 1-4 3,-9-3 9-6,-10-2 3 7,-6-8 25-6,4-3-20 3,-3-7 27-1,0-3-28 1,3-3 17-1,5-2-19 1,0 0-1 0,8 0 3-1,1-14-5 3,3-10-14-5,4-11-16 2,0-6 7 0,0-6-27 1,7 0 34 2,18 4-34-6,3 4 8 8,3 10-17-8,-2 4-6 6,-1 10 3-5,-7 4-11 5,-7 11 29-5,-3 0 11 3,-7 0 18-2,0 11 1 4,-4 17 17-4,0 10 4 2,0 12 21 1,0 3 0-4,0 2-14 8,-12-4-10-10,0-10-3 3,3-7-2 2,-2-14 10 0,2-7 4 1,5-5-4-3,0-6-7 2,0 0-4-1,4-2-6 4,0 0-6-8,-4 0-34 5,-4 0-78 1,-5-14-227-1</inkml:trace>
    </iact:actionData>
  </iact:action>
  <iact:action type="add" startTime="79903">
    <iact:property name="dataType"/>
    <iact:actionData xml:id="d30">
      <inkml:trace xmlns:inkml="http://www.w3.org/2003/InkML" xml:id="stk30" contextRef="#ctx0" brushRef="#br0">4009 11171 70 0,'0'0'36'6,"0"0"-36"2,0 0-12-1,0 0 12 0,0 0 20 1,0 0-12-2,7 0 6 6,-7 0 7-7,2 0 21 8,-2 0 29-13,0 0 28 8,0 0-54 0,0 0-5 0,0 0 8 1,0 0-36-4,0 0 13 4,0 0-20-1,0 0 2 0,0 0 1-3,2 0-8 5,0 0 2-4,1 0 11 0,5 8 10 4,-4 0-20-3,4-1 3 0,3 1-3-1,-1-3-6 4,5-2 6-3,-2 2-3 2,6-2 0-5,-1-1 2 4,-1 1-4 0,-2-3 0 0,8 0 2-1,-2 0-19 1,8 0 16 0,0-14-9-1,3-3-5 1,0-1 5-2,0 5 4 2,-2 1 8 1,-4 0 0-4,-4 5 6 3,-6 2-4 0,-8 2 13 0,-4 3-8-2,-4 0 7 3,4 0-4-2,-4 0 7 3,4 0 7-6,1 8 12 4,-3-1 13 1,2-1-26-2,2 0-6-1,2-2-15 2,5 1-4 2,10-2 2-3,5 0 0-1,8-1-1 1,5 1 4 3,-1 2-6-3,-2 2 9-2,-2 0-14 3,-4-1 16 2,-8 0-16-4,-3-4 12 0,3-2-8 4,-8 0 4-2,-2 0 0 1,-3 0 4-6,2 0 1 7,-5-2 13-3,-4-2-13 0,0 2-1 0,0 2 0 0,0 0-8 3,5-2-1-3,6 2-29 0,13 0-28 1,9 0-71 3,7 0-107-8</inkml:trace>
    </iact:actionData>
  </iact:action>
  <iact:action type="add" startTime="82199">
    <iact:property name="dataType"/>
    <iact:actionData xml:id="d31">
      <inkml:trace xmlns:inkml="http://www.w3.org/2003/InkML" xml:id="stk31" contextRef="#ctx0" brushRef="#br0">9199 10461 12 0,'0'0'391'5,"0"0"-355"3,0 0-33-1,0 0 25 1,0 0 48-2,0 0 14 2,0 0-34 0,0-15-12 0,0 15-23-2,0 0 0 3,0 0-11-1,0 0-1 0,0 0-8-3,0 0-1 3,0 0 4 0,0 0 3 0,0 0 5-2,4 8-8 3,1-1 6-1,3 3-10-1,6 1 0 0,0 5 0 1,6-4 1-1,4 4-2 1,-1-3 3-2,-1-2-9 3,-2-4 4-1,-4 0 1-1,1-7-9 0,-2 0 9 3,0 0 2-3,3 0-3 2,7-16-1-4,6-3 3 2,3-2 0 0,9-3-9 3,6 3 8-5,3 2 3 3,-6 6-6 0,2 4 10 0,-16 7 8 0,-10 2-1-3,-9 0-7 7,-7 0 1-7,-4 0-5 0,1 0 17 3,-3 0-12 0,4 0 13 2,3 8-17-6,2-1 21 6,4 4-14-3,7 1-4 2,7 1-5-4,2 0 1 2,11-3-5 1,4 1 12 0,6-1-2-2,11-7-4 2,0-1-4 3,-3-2-9-6,-2 0-3 4,-4-5 8-4,-11-5 4 3,-5 3-5 0,-8 3 14-1,-10 1-7 0,-6 2 2 1,-5-2 8 0,-3 3-8-1,-4 0 10 2,4 0-11-1,3 0 5 0,6 4 14-4,7 7-8 5,5-1 5-1,7-2-16-1,8 0 12 0,10-3-11 1,7-3-3 0,4-2 1 0,4 0 0-1,-7 0-6 0,-6 0 1 3,-5 0 2-5,-14 0 3 3,-4 0-4-1,-8 0 8 1,-1 0-2-1,-5 0 1-1,-3 0-2 4,1-2 1-4,-1-2 0 5,3 1 7-7,-1-2-9 3,5 2 0 1,2 0 7 0,3 0-12-1,1 1 10 0,4 2-10 4,2 0 8-5,1-2-8 1,-1 1 0 0,-1-1-6 0,-5-2 9 2,-6 2-1-4,-5-3-4 4,-5 5 14 0,-1-3-8-3,0-1 5 1,-4 3-5 5,3-1 1-9,0-5 0 7,3 4-1-6,1-5 4 4,-1 3-5 1,5 0 10-2,-3-1-7 0,9 2 7 0,0 0-14 4,5 0 6-6,3 4 0 4,3 0-2-4,-6 0 2 3,2 0-6 0,1 0 12-1,-4 0-8 0,2 0 8 1,1 0-6 0,4 3 2-2,2-2-4 4,1 1 1-4,-2 3 1 4,-5-4-2-6,-3 0 2 4,2 2-5 0,0-1 10 0,4 0-9-1,3-2 4 0,2 0-1 2,-1 0-9-2,-3 0 3 0,-1 0-1 0,-5 0 1 1,-4 0 4 0,-5 0 4-2,-2 0-11 2,-7 0 20 1,-4 0-14-1,-1 0 10-3,-1-2-8 5,0 0 2-2,8-1-2 3,2 2 0-10,12-3 4 9,4 0-7-4,3-2 8 2,0 3-14 0,1-2-4-2,-5 5 14 5,-6-3-15-6,0 3 11 2,-5 0 0 0,-3-2 5 3,-2 2-2-4,0-1 7 0,1-1-8 2,5-1 9 0,5 0-7 0,4-2 6 0,3-2-9 0,0 4 4-2,3-1 0 5,-3 1-1-8,-1 0 2 5,-3 1-7 1,-6 2 12-2,-1-1-6-1,-3-1 5 2,5 0-10 1,-6-1 9-2,2-2-7 2,-1 2 3-4,2 0 0 3,0 1-2 0,-1 2 7-2,4 0-10 2,-4 0 14 0,3 0-15 0,2 0 11-2,0 0-8 4,0 0 3-4,1 0 0 4,-1 0-2-6,-1 0 2 4,4 0-6 1,-2 0 12-1,1 0-8-2,1 0 9 1,-6 0-14 4,1 0 13-6,-2 0-11 3,-2 0 5-2,-1 0 0 4,-3 0-1-4,-3 0 6 1,1 0-12 0,-5 0 15 4,0 0-13-6,3 0 9 1,-3 0-5 5,1 0 1-6,0 0 0 8,2 0 0-12,-2 0 3 7,2 0-11 1,-1 0 16-2,0 0-5 0,1 0 0 0,-2 0-6 2,-1 0 6 0,-3 0-8-2,2 0 5-2,-3 0 0 7,1 0-1-8,-1 0 2 2,0 0 4 2,3 0 2 0,-3 0-9 0,1 0 8 0,2 0-9 0,-3 0 3-2,0 0 0 4,0 0-1-4,0 0 6 0,0 2-11 4,0-2 12-4,0 0-15 1,0 3 9 1,0-3-1 0,0 0-17 1,0 1-21-4,0 1-64 2,-11-2-207 6</inkml:trace>
    </iact:actionData>
  </iact:action>
  <iact:action type="add" startTime="84859">
    <iact:property name="dataType"/>
    <iact:actionData xml:id="d32">
      <inkml:trace xmlns:inkml="http://www.w3.org/2003/InkML" xml:id="stk32" contextRef="#ctx0" brushRef="#br0">9029 10278 616 0,'0'0'74'8,"0"0"-50"-1,0 0-8 0,0 0 62 3,0 0-22-2,0 0-10-4,0 0-46 5,3-22 5-2,34 22-4 1,20-6 2-2,19-1 17 3,14 1-16-2,4-4 1 1,6 4-4-1,-6 1 1 2,-6 1-2-2,-10 0-14 4,-13 0 5-8,-13-1-19 6,-17 0 12-3,-13 4 9 2,-14-1 2 0,-8 2 10-2,0 0 0 3,0 0-5-2,-7 0-4 2,-16 0 3-3,-12 0-5 1,-13 10-1 1,-12 3 7-1,-6 2-2 0,-3 4 4 1,0 0 2 2,1 0-4-5,6-3 13 7,6 2-3-9,8-5-7 4,10-3 3 1,14-3-4 0,8-5 8 0,15-2-9-1,1 0 7 0,0 0-4 1,6 0-8 4,18 0-6-7,15 0 10 0,11-9 2 2,7-1 11 1,-1 2-13-2,-2 0-58 3,-7 5-60-2,-9-3-131 1</inkml:trace>
    </iact:actionData>
  </iact:action>
  <iact:action type="add" startTime="86073">
    <iact:property name="dataType"/>
    <iact:actionData xml:id="d33">
      <inkml:trace xmlns:inkml="http://www.w3.org/2003/InkML" xml:id="stk33" contextRef="#ctx0" brushRef="#br0">9946 4498 580 0,'0'0'218'8,"0"0"-212"3,0 0-2-8,0 0 25 5,0 0 32 0,0 0-28 1,0 0 7-2,-4-30-29-1,4 30 3 3,0 0-9-1,3 3-10-1,10 16 5-1,5 5-2 3,-1 4 2-2,-3 1 0 1,1-1 0-2,0-3 4 2,-2-6-4 2,-4-4 9-6,3-5-18 6,-4-3 16-2,0-6-14 0,3-1 5-1,3 0 2-2,5-1-2 4,10-21 5-1,5-12-5 0,0-1 12-3,-1-2-10 4,-4 1 9-2,-4 7-18 5,2 5-14-8,-5 7-10 6,3 8-55-5,1 3-96 5,-4 6-244-7</inkml:trace>
    </iact:actionData>
  </iact:action>
  <iact:action type="add" startTime="86901">
    <iact:property name="dataType"/>
    <iact:actionData xml:id="d34">
      <inkml:trace xmlns:inkml="http://www.w3.org/2003/InkML" xml:id="stk34" contextRef="#ctx0" brushRef="#br0">19218 12667 296 0,'0'0'0'8</inkml:trace>
    </iact:actionData>
  </iact:action>
  <iact:action type="add" startTime="87741">
    <iact:property name="dataType"/>
    <iact:actionData xml:id="d35">
      <inkml:trace xmlns:inkml="http://www.w3.org/2003/InkML" xml:id="stk35" contextRef="#ctx0" brushRef="#br0">20167 9947 344 0,'0'0'88'6,"0"0"-78"0,0 0 40 2,0 0 31-1,0 0 27 2,0 0-40-3,-6 0-3 3,6 0-33-2,0 0-3 2,0 0-24-5,0 0-3 5,0 0-2-1,14 7 0 0,14-1 4-2,9 2 11 2,16 2-1 2,10-1-13-3,8-1 9 2,6 0-7-4,-1 3-6 6,5 1-12-6,-7 6 5 0,-2 1 6 5,-3 1-13-3,-4 6 14 2,-2-1-2-3,4-1 1 2,4-1 8-2,9-3-8 4,4-7 8-6,6 0 2 4,3 0-4 1,-5 0-1-2,-5 4 4 1,-6 2 2-2,-8 1 8 3,-3 6-14 1,-1-3 2-3,-1 3 6-3,-4-5-9 6,-3-1-2-3,1-3 2 2,2-1 2-4,1-3 2 2,4-4-8 4,-3 1 12-8,3-1-10 7,-6 0 2-4,-6 1 0 5,-9-2 2-6,-14-1-2 1,-7-1-3 2,-14-4 3-2,-5 0-1 2,-4-2 7 2,0 0-7-2,0 0 6-4,0 0-1 9,0 0-4-10,0 0 2 8,0 0-2-6,-8 0-22 5,-8 0-17-5,-12 4-55 2,-8-4-110 1,-3 0-369-1</inkml:trace>
    </iact:actionData>
  </iact:action>
  <iact:action type="add" startTime="89449">
    <iact:property name="dataType"/>
    <iact:actionData xml:id="d36">
      <inkml:trace xmlns:inkml="http://www.w3.org/2003/InkML" xml:id="stk36" contextRef="#ctx0" brushRef="#br0">12452 8457 659 0,'0'0'45'9,"0"0"-24"-4,0 0 80 4,0 0-28-2,0 0-42 6,0 0-12-11,1-14-16 6,-1 11 9 0,0 3-9 2,0-1 7-3,0 1-8-2,0 0-1 6,3 0-1-9,1 4 0 6,0 17-6 0,5 5 12 0,-4 5-7-1,2 2 3 1,-1-2 0 0,-2-2 5-1,-2-4-8 4,5-10 3-7,-5-6-2 3,1-4 0 1,-2-4 2-1,-1-1-4 0,0 0 6 1,3 0 8 0,-3 0-12 0,1 0 11-1,2 0-10 0,-2 0 15 1,8-8-14 0,-1-3-1-2,4-3 0 3,6 0 5-2,3-5-6 1,1 0 1-1,9-2-1 2,-1-1 5-2,2 0-10-2,0 0 5 4,-3 2-11-1,-5 4 8 1,-7 3-14-2,-6 5-5-1,-8 3-44 1,-3-3-77 3,-11 1-475-1</inkml:trace>
    </iact:actionData>
  </iact:action>
  <iact:action type="add" startTime="92161">
    <iact:property name="dataType"/>
    <iact:actionData xml:id="d37">
      <inkml:trace xmlns:inkml="http://www.w3.org/2003/InkML" xml:id="stk37" contextRef="#ctx0" brushRef="#br0">28553 6746 157 0,'0'0'22'6,"0"0"6"5,0 0-6-3,0 0 38 0,0 0 23-4,0 0-60 6,0 0 12-3,-43 20 33-1,33-15-19 3,-4 0-21-4,1 1 36 4,-4 6-38-2,-4-1 4 5,-2 1-14-9,2 3 15 4,2-4-23 3,6 0 13-6,5-1-21 4,4-5 0 1,4-1-2-2,0-1-14 1,0 0 13-1,1-3 6 0,18 2 4 3,6-2-6-4,3 0-2 0,0 0-13 1,-2-2 4 1,-7-8 8 0,-2 2 1-1,-6-1-1 2,-6-5 2-2,-5 0-4-1,0-1 8 2,0 0 7 0,-1 2-9 0,-16 3 25-2,-5 7-10 2,-3 1-13 0,-1 2 8 0,-6 0-11-3,3 2 24 5,6 14-20-3,2 3 5 4,9 5-10-6,5 0 0 1,5 1-7 2,2 0 2 0,0-3-12 0,13-2 6-2,5-2 9 3,5-8-16-2,1-2 11-1,1-7-15 2,0-1 20 0,-1 0 0 0,1-1 2-3,-3-17 0 4,-8-2 1 0,-3-3 4-2,-6 0 4 1,-5 4 11 1,0 1-18-4,0 5 10 5,0 3-12-5,-3 5 0 4,-3 5-10-1,-2 0-49 0,-7 8-146-3,-6 14-97 2</inkml:trace>
    </iact:actionData>
  </iact:action>
  <iact:action type="add" startTime="93803">
    <iact:property name="dataType"/>
    <iact:actionData xml:id="d38">
      <inkml:trace xmlns:inkml="http://www.w3.org/2003/InkML" xml:id="stk38" contextRef="#ctx0" brushRef="#br0">24096 9905 423 0,'0'0'84'9,"0"0"-84"-4,0 0 11 4,0 0 3-1,0 0 24 2,0 0-28-5,7 6-2 2,4 4 3 0,1 0 6 1,5 3 12 0,3 0-11-2,8 0 8 3,5-1-21-2,7-4 10-1,10-2-15 2,10-6 0 0,5 0-2 0,8 0 1 0,-3-6-2-1,0-2 3 1,-11 4-2 1,-11 0 5-2,-14 4 1 2,-14 0 3-4,-11 0-4 5,-7 0 2-4,-2 0 1-1,0 0 13 5,0 0 9-3,0 0 4 0,0 0-15 0,0 0 2 4,10 8-9-7,12 10 13 7,7 7-14-8,11 2-6 5,6-1 0 2,4 2-6-5,9-5-8 3,2-2-14-1,6-4 10 3,2-6-9-3,3-6 14 1,-3-5-8-3,0 0 12 6,-4 0 10-8,-8 0-8 5,-5 0 8 0,-8 0 3 2,-4 0 12-2,-2 0-19-4,2 0 14 6,6 6 17-2,6 4-11-3,8-1-17 2,6 3-3 3,3 0 2-3,7-1-9-2,0 3 6 4,-1-6-8-2,-6-3 1 2,-4-2 8-4,-8 0-7 7,-9 1 14-7,-8-4-6 2,-4 0 4 1,-1 0-10-2,1 0 5 2,2 0 0 1,0 0-1-1,-2 1 7-3,-3-1-11 5,-5 3 11-4,-8-1-4 0,1-1 6 2,-2 1-11 5,4 3 4-9,0-5-1 2,-4 0 0 2,-1 3 1-1,-1-1-7 3,-2 0 14-4,0-2-15 3,-2 1 18-4,-5-1-18 6,-4 0 12-6,-4 0-10 3,0 0 5-2,0 0-22 2,-12 0-81 0,-27 0-163-2</inkml:trace>
    </iact:actionData>
  </iact:action>
  <iact:action type="add" startTime="96458">
    <iact:property name="dataType"/>
    <iact:actionData xml:id="d39">
      <inkml:trace xmlns:inkml="http://www.w3.org/2003/InkML" xml:id="stk39" contextRef="#ctx0" brushRef="#br0">9264 12844 382 0,'0'0'131'8,"0"0"-106"0,0 0-23-1,0 0 13 0,0 0 44 3,0 0-4-5,0 0-35 4,35-2-19-1,-30 2 16 1,4 0-14-5,-1 4 14 4,3 5-2 0,-1 3-9 1,4 1 2-3,-1-2-6 1,3 1-2 1,2-2 6-1,4-3-7 3,0-1 7-5,8-3-3 2,-1-1-2 0,7-2-2 4,-3 0-3-5,5 0-3-1,2 0-1 6,-3 0-13-6,-1 0 13 5,-3 0-16-6,2 0 21 5,-9 0-15-1,2 0 17 2,0 0-4-6,1 0 3 4,4 0 4 0,1 0 7 2,-7 0 31-4,-7 0-17 0,-4-2 0 5,-4 2-15-6,3-2 16 0,6 2-21 3,7 0 3 1,9 0-5-2,4 0-1-1,6 0 0 4,-5 0-14-4,-5 4 3 8,-5-1 3-14,-3 2 0 8,-3-5 16 0,-1 0-10 4,2 0 7-9,4 0-9 5,1-8 4 0,1-3 0-1,-1 0 0 2,0 1 2 0,-3 1-13-1,-1 4 21-2,2 5-20 0,5 0 10 2,-2 0-9-2,0 0-7 2,2 0 15 1,-2-5-1 0,3 0 0-4,1-3-3 4,7-2 10-3,2-1-4 0,7 1 7 2,-1-2 1 0,2 4-8-1,-7 8 12 1,-7 0-11 0,-7 0 0 1,-4 8 0-2,-4 9-2-2,2-3 0 6,-5 2 4-5,1-5 5 0,1-3-8 2,-2-7 7-1,10-1-5 1,9 0-1 0,12 0-2 0,10-11 0 1,8-2 4-2,5 1 0-1,1 1 13 5,-5 3 0-8,-7 4-11 5,-12 1-3-1,-9 3-3 2,-9 0 0 1,-12 0 0-5,-2 0-2 3,-13 0 5-2,-1 0 0 2,-6 0-1-1,-1 0 21 1,3 0-7 0,-1 0 6 3,0 0-18-8,4 0-4 6,5 0-4 1,1-1-39-5,8-2-79 3,-4-6-326-3</inkml:trace>
    </iact:actionData>
  </iact:action>
  <iact:action type="add" startTime="97703">
    <iact:property name="dataType"/>
    <iact:actionData xml:id="d40">
      <inkml:trace xmlns:inkml="http://www.w3.org/2003/InkML" xml:id="stk40" contextRef="#ctx0" brushRef="#br0">13322 12797 603 0,'0'0'129'10,"0"0"-129"-6,0 0-11 4,0 0 11 0,0 0 40 0,0 0-12-1,63 0-4 0,-45 0-11 4,2 0 11-5,0 0 0 1,0 0-14 0,0 0 11 2,1 0-19-3,7 0 10 4,4 0-7-4,-2-2-7 2,6 0 6-2,-3 1-5 0,2-1 1 3,-5-1 0-1,5 3-3 3,-2 0 10-9,4 0-1 10,10-2-3-6,3 1 22 2,10 0-22-3,-2-3-3 3,1 0 0 0,-4 0 0-1,5 2 0 2,1 0 5-4,4 0-14 4,3 2 18-2,-2 0-13 0,-1 0 8 0,-6 0-8 3,-5 8-2-3,-1 2 5-2,-1-3-11 5,-2 0 5-3,1-1 6 3,2-3 2-6,-1-3-10 4,0 0 19-1,3 0-16 1,-1 0 13-2,-2 0-9 2,1 0 2 0,-2 0 0 0,-5 0-3 0,-2 0 3-2,-4 0-5 3,-1 0 10-2,5 0-3-1,-1 0 3 2,5 6-10 0,6-2 5 0,4-2 0-2,6-2 0 4,1 0 0-4,-1 0-7 4,-5 0 12-5,-2 0-12 2,-5 0 12 1,-5 2-13 0,-2 2 12-2,-3 0-9 2,1 0 3 3,3 0 2-6,-2 1 0 4,5-2 2-4,0-3-7 4,4 0 10-2,-1 0-4-1,1 0 3 3,-7 0-8-1,-3 0 8-1,-8 0-5 0,-5 0 1 3,-3 0-1-5,-5 0-4 5,-1 2 10-5,-2 1-7 2,2-3 9 1,-4 0-7 0,1 0 3-2,-6 0-2 2,-2 0-1 0,-3 0 0 0,1 0 7 1,0 0-5-4,1 0 1 7,-2 0 5-8,-2 0-6 3,-1 0 6 0,-1 0-11 1,-2 0 6 0,-1 0-6-2,0 0 3 4,0 0 0-4,0 0 3 3,0 0 2-4,0 0 13 3,0 0-17 0,0 0 4 0,0 0-5-2,0 0-9 2,0 0-27 0,0 0-17 0,0 0-49-1,-13 0-62 0,-10-5-162 2</inkml:trace>
    </iact:actionData>
  </iact:action>
  <iact:action type="add" startTime="101415">
    <iact:property name="dataType"/>
    <iact:actionData xml:id="d41">
      <inkml:trace xmlns:inkml="http://www.w3.org/2003/InkML" xml:id="stk41" contextRef="#ctx0" brushRef="#br0">17685 11689 308 0,'0'0'100'8,"0"0"-100"1,0 0 0-3,0 0 57 4,0 0 31-5,0 0-16 6,0 0-25-7,-6-24 5 3,2 21-28 3,-7 3 3-2,-3 0-25-2,-9 0-1 1,-6 0-1 4,-10 0-2-7,-7 8-9 5,-4 3 9-4,-6-3 1 3,3 0 2 0,2-7-2-1,8-1 6 2,4 0 1-2,3-12 0 3,7-9 16-5,7-7-7 3,4-5-9-2,9-3-4 2,4-6 0-1,3 1-3 0,2-5 1 1,0 2-3 0,0-7 0 1,7 2 3-4,9 0-9 5,1 3 9-4,4 4 0 2,2 4 4-1,1 2-7 5,5 7 8-8,2-2-3 1,3 4-2 4,6 3-10-2,0 1 6 3,3 2-16-6,1 5 15 8,3-1-14-6,1 4 8 1,-1 5-8-1,-2 2 18 2,-5 4-1-1,-4 2 1 1,-5 0 2 0,0 13 8 0,1 11-8 0,1 4-1 0,3 6 2-2,3-5-2 1,2 1-6 1,-4-3-11-1,1-3 9-1,-6 0-6 4,-9-4 5-4,-8 5 9 3,-9 1-1-4,-6 8 3 5,-2 10 15-3,-28 7 30 2,-11 6-24-5,-12-1 12 6,-1 3-15-2,-3-3 6-2,5 7-26 2,-4 3 0 0,4-1-3 0,-1 4-75-2,-1-5-99 2,0-6-170-1</inkml:trace>
    </iact:actionData>
  </iact:action>
  <iact:action type="add" startTime="102937">
    <iact:property name="dataType"/>
    <iact:actionData xml:id="d42">
      <inkml:trace xmlns:inkml="http://www.w3.org/2003/InkML" xml:id="stk42" contextRef="#ctx0" brushRef="#br0">8674 14960 32 0,'0'0'129'8,"0"0"-62"0,0 0-26 0,0 0 49 0,0 0-30-1,0 0-5 2,-3 0 13-1,3 0-20-1,0 0 20-2,0-3-17 5,3 3-3-3,-3-2-12-2,0 2-21 3,1 0 2 0,2 0-14 2,1 0 17-6,2 0-16 5,1 0 12-2,2 0-14 4,6 0 6-8,5 0-7 5,2 9 0 0,3 2-1 3,1-1 8-6,5 3-15 3,3-6 15-1,3-1-16 1,5-1 9 0,2-1-6-1,0 0-4 4,-2-1 2-8,-2 1-2 3,-4-1-4 2,1 0 12 0,-2-3 2 0,-5 0-4-2,6 0 9 3,0 0-6 0,2 0 1-1,2-6-1-3,0-4 2 2,-3 3 0 1,-4-2 21 0,2 3-20 0,-5 0 1 1,1 3-1-3,2 3-3 2,3 0 1-1,0 0-2-1,3 0-10 8,1 0 2-11,4 5 4 3,4 5 4 2,2-2-1 1,1 0 4-3,-1 0-4 1,1-3 2 2,-1-2-7-3,-2-3-3 8,1 0-1-14,-5 0 5 12,-3 0 6-6,-5 0 0 0,-7-3 0 2,5 0-2-2,-7 1 4 2,2-1-1 2,0-2 5-2,6 4-11-1,2-5 5 1,8-2-1-2,4 0 1 0,8-5-3 3,0 0-4-3,-2 3 14 2,-5 0-12-2,-6 2 15 6,-7 3-11-7,-1 2 2 3,-2 3 2-3,4-5-3 5,1 3 0-4,4 1-2 5,-2-3 6-7,5 2-8 3,-2 0 8 1,1 0-1 0,-5 2 3 2,-3-2-6-6,-7 2 1 7,-5-2 6-6,-7 2 5 2,-7-2-6 0,5 1 10 1,-4 1-14 0,2-3 9-2,5 1-8 3,9 2 6-2,-2-1-6 2,0-1 3-4,-1 0-5 5,-4 2-1-4,-4 0 1 2,-2 0 7-1,-7 0-3 0,-2 0-2 4,-4 0 4-6,0 0-2 6,-2 0-5-7,0 0 2 6,0 0-4-3,0 0 2-2,0 0-28 2,0 0-23 1,0 0-62 0,0 0-121-2</inkml:trace>
    </iact:actionData>
  </iact:action>
  <iact:action type="add" startTime="104964">
    <iact:property name="dataType"/>
    <iact:actionData xml:id="d43">
      <inkml:trace xmlns:inkml="http://www.w3.org/2003/InkML" xml:id="stk43" contextRef="#ctx0" brushRef="#br0">15071 14824 407 0,'0'0'33'8,"0"0"-33"-3,0 0-13 4,0 0 13-2,0 0 35 3,0 0 22-6,0 0-37 5,0 0 3-1,0 0-18 1,0 0 18-5,0 0-16 4,0 0 13 0,0 0-3 0,0 0-17-2,0 0 10 2,0 0-8 0,7 0 23 0,-2 2-25-1,2 2 2 0,2-1-2 2,-1-1 0-2,3-2 0-1,1 0 0 2,-2 1-4 0,5 1 10-1,2 1-8 0,2-1 8 2,2-2-12-2,0 0 8 3,-2 0-5-5,-2 1-6 2,2 1 1 1,-5-2 4 0,-2 3-6-2,4 0 7 2,-5-1 1 0,-2 0-3 0,2-2 10 1,2 3-7-4,1-3 2 5,4 0-3-4,4 0 2 0,1 0 1 2,2 0-2 0,4 0 8 0,-1 0-1-2,1 0-1 4,-6 0 6-4,-6 0-6 5,-6 0-5-8,-5 0 1 8,-2-2 0-4,-1 2-3-1,1 0 7 0,5 0-8 4,7 0 8-2,3 0-2-2,6 0 2 3,-2 0-3-4,-1 0 0 4,2 0-1-2,-5 0 0-1,-1 2-1 2,-2-2-1 2,-4 0 4-3,3 0 0-1,-5 0 3 3,1 0-10-3,-3 0 10 4,2 0-10-5,1 0 4 6,4 0 1-6,2 0 0 3,1 3 1-3,4-2-1 3,-1-1 0 1,-3 2 1-1,-3-2 4-1,0 0-7-1,-3 0 2 2,-3 0 0 1,0 0-1-4,0 0 3 3,2 0-8 1,0 0 12-2,1 0-8-1,5 0 6 6,4 0 3-8,2 0-7 7,-1 0 2-8,2 0-2 5,-1 0 0 0,2 0 0 0,-1 0 3-2,1 0-6 3,-1 0 9-1,4 0-6-1,0 0 4 2,1 0-8-4,0 0 8 3,0-2 1 0,3 1 5-1,1-2-2 1,-3 3 10-1,-3 0-12 1,-4 0 22-2,-6 0-24 4,2 0 9-3,-2 0-11 3,2 0 21-7,6 0-14 9,1 0 0-6,6-2 3 0,4-1-9 0,0 1 7 2,1-2-8 2,1 0 17-4,-2 4-18 2,-5-3 11-2,3 3-9 4,-5-3 2-4,1 1-5 0,0 1-2 2,2-3-1 2,4-1 6-3,2 3-5-2,-3-2 12 5,3-3-13-4,2 7 8 4,-1-5-10-5,-5 4 2 2,1 1 3 1,-9 0 0 0,-2 0 0-2,-4 0-3 2,1 0 6 3,0 0-3-6,5 0 6 4,-1 0-8-4,4 0 2 3,-1 0 0 2,-1 0 0-6,-2 0 1 6,-3 0-7-3,-2-2 12 0,0 2-13-1,0 0 17 4,1 0-18-3,3 0 13 4,7-2-7-9,2-1 2 9,4 2-1-5,4 1-3 2,-1 0 2-3,1 0 0 3,1 0 4 1,0 0 0-1,-1 0-2 0,-7 0 0-3,1 0 2 3,-5 0-3 0,2 0 1-2,5 0 0 2,2 0-1 2,5 0 6-4,5-2-8 0,0-3 9 4,5-3-7-3,-1 4 3 4,-5 1-4-8,-5 0 4 4,-5 1-1 2,-5 1-1-2,-1-1 6 1,-1 2-1 0,0 0-3-1,1 0 13 2,1 0-10-2,3 0-2-2,2 0-1 3,4 0-4 0,4 0 1-1,1 0 1 0,2 0-1 1,0 0 8 0,1 0 4-2,-3-2-8 4,-3 2 9-4,-5 0-10 5,-5 0 1-6,-3 0-3 5,-1 0 0-6,-4 0 0 6,5 0 3-5,-2 0-9 2,0 0 12 4,3 0-4-6,-3 0 1 3,2 2-6-2,1 3 5 2,1-1-5 0,1 0 3-2,-1-2 0 2,-1 0-1 1,-3-2 4-2,2 4-2-1,1-4 3 7,-3 2-8-10,0-2 8 8,3 0-7-8,0 2 3 6,0-1 0 0,-2 1-1-3,5 1 4 2,-2 4-9-2,0-4 13 3,4 3-7-2,-1-4 2-1,-4 0-4 2,0-2 0 3,-4 0 1-4,-3 0 1 1,-5 0 0-3,1 0-4 4,0 0 10-2,-2 0-9-1,0 0 9 6,-1 0-8-7,3 1 10 4,-1 4-12-6,-1-1 4 5,-1-3 0 1,-3-1 0-2,-4 0 6 0,-3 0-6 0,-2 0 6 2,-3 0-4-2,-2 0-2 2,-1 0-20-3,0 0-73 2,0 0-149 1</inkml:trace>
    </iact:actionData>
  </iact:action>
  <iact:action type="add" startTime="107527">
    <iact:property name="dataType"/>
    <iact:actionData xml:id="d44">
      <inkml:trace xmlns:inkml="http://www.w3.org/2003/InkML" xml:id="stk44" contextRef="#ctx0" brushRef="#br0">23905 14381 434 0,'0'0'102'8,"0"0"-78"0,0 0-3 3,0 0 63-7,0 0-22 5,0 0-2-2,0 0-34 3,-2-3-5-6,2 3-16 3,0 0-5 4,0 0 5-6,0 0 1 1,2-3-4 2,13 3 7 1,6 0 7-2,2-5-14 2,5 3 11-4,1 1-12 3,0 1 2 0,4-2 3-2,2 2-6 3,2 0 0-2,0 0 7 2,6 0-9-4,-1 0 7 5,-2 0-7-4,0 0 2 4,2 0 0-5,-1 0-2 4,3 0 2-3,1 0-1 3,-1 5 5-1,-3 3-7-3,-5-1 8 7,-4-1-5-7,-3-1 5 0,-4 2-10 3,-2-4 5 0,2 1-2 0,0 0 1-1,4-2 1 0,2 1-3 1,-2-1 8 1,3 1-8-3,-3-3 11 6,-2 0-12-8,0 3 11 6,-1-1-10-7,-1 0 3 6,0 1-2-1,-5 0 2-1,5 2 0 0,6-2-5 2,-2 2 12-1,4-2-8-2,0 1 2 4,-1-1-2-6,1 0 1 4,2-1-1 0,-5 0 1-1,-4-2 0 0,-5 1-3 1,-3-1 10 1,1 0-10-3,1 2 11 4,-2-2-12-5,5 0 9 5,1 0-10-6,1 0 5 4,-2 0 0 1,2 0-2-1,0 0 9-2,0 0-15 2,-2 0 16 2,2 3-11-5,0-3 11 4,1 3-14-4,-1 1 8 3,0-3-4 0,0 2 2-1,3-1 0 0,4-1-6 1,-2-1 14 2,6 0-14-5,0 0 17 5,0 0-18-5,-3 0 13 5,-4 0-11-5,-1 0 7 2,-5 0-2 2,2 0 0-1,3 0 1-2,-6 2-8 1,1-2 14 2,-3 2-8-1,-2 1 5-3,5-2-8 3,1 1 5 0,2 0-2 0,2 0 1-2,1 0 0 2,1-2-3 0,-4 1 8 1,-2 2-5-4,-1-2 4 5,-2 0-8-4,3 2 10 3,-4 1-12-3,3-3 6 1,0 1 0 1,2 1 0 0,3 0 3-1,-1-3-7 0,0 2 9 3,0-2-3-4,-3 0 0 0,-1 0 3 2,-1 0-4 3,3 0 1-6,3 0-2 2,5 0 0 0,3 0-3 1,3 0 9 0,-2 0-8 0,-1 0 12 1,-3 0-18-4,-4 0 12 7,-8 0-7-10,-4 0 5 7,-6 0-2-2,-3 0 9 1,-1 0-7-1,-3 0 5 0,0 0-4 2,0 0 7-2,2 0-8-1,5 0 8 2,-1 0-10 0,5 0 16-1,0 0-9 0,-2 2 1 1,-5-2 0 0,0 1-4 0,-4-1 11-2,-2 0-14 4,0 0 5-4,-2 3 2 2,0-3-16-1,0 0 8 0,0 0 0 1,0 0 0 0,0 0-2-1,0 0-1 0,0 2-14 3,0-2 2-3,-2 0-43-2,-15 0-72 3,-4 0-170 3</inkml:trace>
    </iact:actionData>
  </iact:action>
  <iact:action type="add" startTime="110402">
    <iact:property name="dataType"/>
    <iact:actionData xml:id="d45">
      <inkml:trace xmlns:inkml="http://www.w3.org/2003/InkML" xml:id="stk45" contextRef="#ctx0" brushRef="#br0">6309 13503 213 0,'0'0'83'7,"0"0"-78"1,0 0 72-2,0 0-5 4,0 0 16-5,0 0-1 2,-19 0-34 1,19 0-5 0,0 0-11-1,0 0 13 0,0 0-25 3,0 0-4-4,0 0-19 0,0 0-4 2,0 0-1 0,2 0-8 0,15-5-20-2,8-6 31 2,7-6 17 0,4-2-17 1,1-2 11-4,0-1-9 6,6 4-2-5,-1-3 0 2,3 0 0-2,2-1 2 1,3-2 0 2,3 3-2-2,3-2 3 1,1 4-3-2,0 0 4 5,-7 3-4-6,-3 6 7 4,-6 0-1-4,-4 5-5 3,-2 0 13 1,-9 5-3-4,-2 0-6 4,-1 0-1-2,-1 0-1 3,2 0 6-5,1 10-3 5,-2-2-1-5,2 1-4 3,-4-1 3-1,3 3 2 3,0 5-6-4,4 4 11 2,1 6-7-1,-1 1 10-1,-1 1-13 4,-2 1 9-4,0-2-7 0,-4-4 6 2,-4-1-9 0,-2-6-2 0,-7-3 2-2,3-3 0 3,-7-6-1-2,-2-1 10 3,-2 0-18-6,0-3-19 4,0 0-36 0,-5 0-38 0,-19 0-30-1,-8 0-59 3,-4 0-67-5</inkml:trace>
    </iact:actionData>
  </iact:action>
  <iact:action type="add" startTime="110966">
    <iact:property name="dataType"/>
    <iact:actionData xml:id="d46">
      <inkml:trace xmlns:inkml="http://www.w3.org/2003/InkML" xml:id="stk46" contextRef="#ctx0" brushRef="#br0">7392 13487 61 0,'0'0'167'5,"0"0"-23"-5,0 0-30 0,0 0-40 0,0 0 24 7,0 0-18 1,-49-38-20 0,49 32-49 1,10 1 23-5,5 1-20 3,2 2 9 1,2 2-7 0,-2 0-5-1,2 2-10 0,-1 16 0 1,2 4 2 0,-4 2 1 0,5-1 8-2,-6 0-12 4,2-3 5-3,-2-5-2-2,-3-1-1 3,1-3-2 0,-3-6 0 0,1 0-3-2,-3-4 6 3,7-1-9-1,2 0 12 3,5-15 2-8,4-13-6 5,3-8 3 0,4-5 0 0,-1-2-6-2,0 4 1 2,-3 5 0 1,-6 8-4 0,-5 9 11-2,-6 4-14-2,-3 6-4 5,-2 6-54-3,1-1-167-2,-8-1-385 3</inkml:trace>
    </iact:actionData>
  </iact:action>
  <iact:action type="add" startTime="112201">
    <iact:property name="dataType"/>
    <iact:actionData xml:id="d47">
      <inkml:trace xmlns:inkml="http://www.w3.org/2003/InkML" xml:id="stk47" contextRef="#ctx0" brushRef="#br0">19558 12746 601 0,'0'0'147'7,"0"0"-124"2,0 0 35-3,0 0 5 4,0 0-18-4,0 0-18 0,-12-54-17 4,12 54 3-3,-1-2-11 2,1 2 1-5,0 0 8 5,0 0-11-2,0 0 2-1,0 0 0 2,0-3-2 0,0 3 0 0,0-3 1-2,-3-1 1 3,1 1-4-2,-3-3 7 2,4-1-4-3,-2 2 4 1,1 0-7 3,0 1 2-3,2 0 0 0,-2 1 3 2,0 3-2-1,0 0 11-3,2-2-11 5,-3 2 17-6,2 0-12 7,-6 0 6-6,-5 0-2 2,-13 10-6 0,-11 11 10 2,-8 4-1 0,-6 4 7-5,0 1-13 6,-1-1 12-4,2-2-19 4,8-3 26-6,1-6-24 4,8-3 10 0,6-4-11 1,4-1 9-2,8-4-10-1,5-1 1 2,5-3-6 1,2 0-12-2,-3-2-18-1,4 0-75 3,-7 0-89-2,-6-6-242-1</inkml:trace>
    </iact:actionData>
  </iact:action>
  <iact:action type="add" startTime="112713">
    <iact:property name="dataType"/>
    <iact:actionData xml:id="d48">
      <inkml:trace xmlns:inkml="http://www.w3.org/2003/InkML" xml:id="stk48" contextRef="#ctx0" brushRef="#br0">18893 12708 712 0,'0'0'88'6,"0"0"-66"-1,0 0-15 4,0 0 64-1,0 0-43-2,0 0-28 2,-14-8-2 0,10 29 2 0,-4 6 12-2,-7 5-4 3,-2 2 10-2,-2-2-2 3,-2 0 23-3,5-4-23 3,0-3 6-7,7-2-18 11,0-7 3-13,5-3-7 6,4 1-1 4,0-6-2-6,0 0 4 4,0-3-12-4,14-1 0 3,5-2-6 0,10-2 13-2,7 0 4 2,9 0 7 1,7-5-3-2,6-1-4 0,7 0-15 2,4 0 2-3,3 4-41 4,-3 0-15-4,-2-5-110 0,-8-3-258 2</inkml:trace>
    </iact:actionData>
  </iact:action>
  <iact:action type="add" startTime="113558">
    <iact:property name="dataType"/>
    <iact:actionData xml:id="d49">
      <inkml:trace xmlns:inkml="http://www.w3.org/2003/InkML" xml:id="stk49" contextRef="#ctx0" brushRef="#br0">25015 11913 548 0,'0'0'45'12,"0"0"-7"-7,0 0 63 2,0 0-20 0,0 0-16 1,0 0-34-1,0 0 13 3,10-73-27-5,-10 71 37 3,0 2-20 0,0 0 8 0,0 0-38-4,0 0-3 6,0 0-1-4,0 17-14 3,0 13 11-4,-12 11 6 4,-1 9 9-2,1 0-6 4,2 6-4-8,0-2 1 5,6 1-6 1,-1-4-15-2,0-4 0-1,-7-7-25 2,-5-9-40 2,-6-5-1-3,-9-10-43 0,-1-6-46 1,-3-8-22-2,4-2-51 4</inkml:trace>
    </iact:actionData>
  </iact:action>
  <iact:action type="add" startTime="113855">
    <iact:property name="dataType"/>
    <iact:actionData xml:id="d50">
      <inkml:trace xmlns:inkml="http://www.w3.org/2003/InkML" xml:id="stk50" contextRef="#ctx0" brushRef="#br0">24663 12291 250 0,'0'0'167'3,"0"0"-85"-3,0 0-2 0,0 0 12 7,0 0 5 1,0 0-51 0,0-38-18-1,0 38-16 0,0 6-11 2,0 15 5-2,4 7 7-1,7 2 11 2,1-1-14 0,5 1-6 0,0-5 1-2,3-4-6 2,1-4 1-1,-4-6 0 2,-2-6-4-4,0-2 9 5,-3-3-7-4,6 0 4 4,6-1 3-5,5-17-1 3,3-6-5 0,1 0 1 0,-1-1 0 0,-3 3-1-2,-1 1 2 6,-4 1-7-8,-4 6 13 2,-8 3-2 2,-4 3-4 3,1 5 3-6,-6-2-2 1,-2 3-4 4,-1 2-21-4,0 0-76 3,0-6-159-4</inkml:trace>
    </iact:actionData>
  </iact:action>
  <iact:action type="add" startTime="115218">
    <iact:property name="dataType"/>
    <iact:actionData xml:id="d51">
      <inkml:trace xmlns:inkml="http://www.w3.org/2003/InkML" xml:id="stk51" contextRef="#ctx0" brushRef="#br0">6233 16791 649 0,'0'0'156'5,"0"0"-156"3,0 0-49-1,0 0 47 0,0 0 2 3,0 0 40-3,15-5-26-2,-6 1 2 3,6 0-16 0,-1 4 15 1,-2 0-7-1,3 0-3-1,0-2 7-1,2 2-7 2,-3-2 3-2,5 2-5 4,-2 0-2-2,2-2 9-2,-1 2-12 0,-3 0 7 2,6 0-5 0,-4 0 0 0,2 0-1 1,0 0 0-1,-5 0 2-1,1 0-5-1,-2 2 13 0,2 4-10 2,-1 0 5 1,5-1-7-2,6 1 3-1,7-1-1 2,8 0-2 2,6-2 6-2,-1 2-6-1,4-5 7 1,-2 5-5-2,-10-2 4 3,-4 3-6-5,-5 0 2 4,-7-3-2 2,-1 5-1-3,0-3 4 0,-1 1-3-1,2-2 6 3,0 2-9-1,4-2 12-3,4-1-6 4,9-3 4 0,4 0-8-3,2 0 3 2,4 0 1-2,-3 0-2 4,-4 0 4-4,5-2-11 2,-6 1 18 1,-4-1-13-4,8 0 12 7,-4-1-10-10,2 3 6 6,2-3-8 1,-3 1 2-1,4 0 2-2,-1 2-4 3,-4 0 12-1,2 0-16-2,-6 0 16 0,-3 0-8 3,0 0 7 1,1 0-10-5,4 0 5 4,3 0-2-3,6 0 0 1,2 0-1 1,1-1-4-2,6-4 10 5,5 2 1-5,1-2-4 5,3 5 9-7,-1-5-10 2,-7 4 12 2,-8-1-7 0,-4 0-1-1,-5 2-5 0,-7 0 8 2,1 0-9-2,0 0 2-1,2 0 7 2,5 0-8 0,9 0 5 0,7 0-4-2,8-4 0 3,4-2-1-2,3-2 2 1,8 0-1-2,-5 2 9 4,1-1-14-4,-6 2 11 3,-2 4-14-3,-3-1 9 1,-4 0-2 2,-5 0 0-2,1 0 0 0,1 0-3 0,10-2 3 3,5 2 0-3,7-1 0-2,3 3 1 3,-2-3 6 0,-1 3-9 1,-7 0 2-4,-4 0-3 4,2 0 2-1,-2 0 1 0,-1 0-6-2,-3 0 12 5,0 0-7-6,0 0 10 2,2 0-16-1,4-7 7 2,9 0 0 1,-1 0-1-2,4 0 1 0,-4 6-4 0,-3 1 8 3,-6 0-8-4,-6 0 9 4,-2 0-5-4,-1 0 5 0,3 4-6 2,-3 0 1 0,8 1 0-1,-2-3-5 2,-2-1 11-1,-2 1-15-3,-2 1 18 8,-6-2-16-11,-4-1 14 8,-3 2-7-6,-5-2 0 4,-10 0 3 0,-8 0-3 1,-4 0 2-2,-6 0 5-1,-4 0-4 4,-2 2-3-4,-4-2 6 4,2 3 2-5,-3-3-7 7,2 3 2-6,-2-3-2-2,0 2-2 3,0-1-8 2,-1 3-39-1,-3 2-53-2,0-2-251 3</inkml:trace>
    </iact:actionData>
  </iact:action>
  <iact:action type="add" startTime="118322">
    <iact:property name="dataType"/>
    <iact:actionData xml:id="d52">
      <inkml:trace xmlns:inkml="http://www.w3.org/2003/InkML" xml:id="stk52" contextRef="#ctx0" brushRef="#br0">14858 14838 420 0,'0'0'112'5,"0"0"-112"3,0 0 10 0,0 0-5 5,0 0 62-12,0 0-9 7,1-2-15 0,2 2-10 0,-3 0 3 4,0 0 13-9,2 0-21 7,-2 0 18-5,0 0-33 1,2 0 7 3,-2 0-18-2,2 0-1 2,0 0-1-4,0 0 0 4,2 0-1-2,-1 0 6 4,2 0-11-7,2 0 13 5,-1 0-7-4,1 0 4 4,4 0-6-3,1 0 3 2,5 0-1 0,4 0 3 2,8 0-1-4,7 0 2 1,9 0 2 4,4 0 3-6,-1 0-4 0,-1 0-7 4,-6 0 7-1,-5 0-9-1,-7 5 4 0,-1 2 0 3,-3-3-7-5,4-2 10 5,0 0-4-6,3-2 2 4,4 0 8 0,0 0-3 4,-2 0-7-9,-2 0 1 4,-7 0-2 2,-8 0-1-2,-8 0 2 1,-7 0-1-1,-2 0 2 4,0 0-10-6,0 0-3 4,-9 0-18-5,-15 0-6 4,-17 0 17 0,-8 0-21-2,-11 0 34 4,-5 0 7-4,0 0 6 4,0 0 27-5,0 0-21 6,4 0 9-6,7 0-15 3,6 0 3-2,9 0-8 1,13 1 8 2,9-1-4-2,8 0-4 1,5 0 12-1,4 0-6 3,0 0 20-5,0 0-26 1,0 0 13 2,0 0-5 0,0 0 2 2,0 0-2-6,13 0-5 5,5 0 22-2,11-5-26 3,14-1 19-5,11 1-18 5,15 0-1-5,16 4-16 3,12 1-59 0,13 0-98-2,12 0-190 3</inkml:trace>
    </iact:actionData>
  </iact:action>
  <iact:action type="add" startTime="119407">
    <iact:property name="dataType"/>
    <iact:actionData xml:id="d53">
      <inkml:trace xmlns:inkml="http://www.w3.org/2003/InkML" xml:id="stk53" contextRef="#ctx0" brushRef="#br0">18567 14625 392 0,'0'0'28'8,"0"0"-24"0,0 0 0 0,0 0 71 0,0 0 25-2,135-82-21 3,-99 68-4-2,0 2-35-1,-4 3-9 2,-1 2-28 4,0 1-6-5,1 2-1-2,6 4-11 2,2 0 14 2,4 0 1-1,-3 0 18-4,-1 12-14 9,-6-1 21-8,-9 0-18 1,-6 0 4 1,-8-1-11 0,-7-6 5 2,-4-1-4-1,0 1 4 0,0-1 11-3,-11 0-15 6,-17 2 27-6,-13 1-26 2,-13-2 12 1,-1 2-12-1,-2-3 2 3,7 3 6-6,3 0 2 5,8-1 9-1,9-3-12 1,13 1 5-5,12-3-6 3,5 0 7 2,0 0-15-1,4 0 0-3,21 0-19 4,15 0 19-1,10 0 10 0,5-3-7 0,-5 1-3-2,-6 0-3 4,-6 2-6-4,-7 0 15 0,-3 0-15 2,-11 0 4 0,-9 0 5 0,-4 0-1-2,-4 0 4 3,0 0-5-3,0 0 4 4,0 0-4-5,0 0-8 3,-15 4 2 1,-16 10-51-1,-11 3-60-3,-4-4-218 3</inkml:trace>
    </iact:actionData>
  </iact:action>
  <iact:action type="add" startTime="120978">
    <iact:property name="dataType"/>
    <iact:actionData xml:id="d54">
      <inkml:trace xmlns:inkml="http://www.w3.org/2003/InkML" xml:id="stk54" contextRef="#ctx0" brushRef="#br0">22338 1431 224 0,'0'0'158'8,"0"0"-137"0,-163 49 30-1,98-41 11-1,-3-1 10 4,-1-7 0-2,3 0-26-2,2 0-19 3,7-17 31-4,12-2-38 7,7-4 12-8,7-2-18 2,10 1 2 3,8-2-15-1,8-2-1-1,5-7-14 0,3-9 11 2,26-5-24-2,15-2 17 4,17 4 9-8,16 6-7 4,9 9 1 2,11 4-5 1,-5 6 1-6,-3 8 7 3,-8 7 3 2,-11 7-15-2,-17 0-4 1,-17 13-11-2,-19 17-6 2,-17 11 24 1,0 8 4-4,-29 8-2 5,-17 3 11-2,-13 1 4-2,-7-2 24 0,-11-10-14 6,0-7 17-8,-7-7-17 9,-2-9 36-11,2-10-30 5,6-9 13 2,5-7-14-1,16 0-2 0,13-11-11-3,15-14-2 5,16-5 18-2,13-8-21-1,0-13-1-2,36-13-36 8,21-8 20-10,16-2-13 5,20 14 13-1,11 12-32 1,5 11-1 1,-4 9-23-3,-11 8 6 3,-10 14 21-3,-19 6-12 4,-15 6 35-7,-22 28-28 5,-21 10 43 3,-7 10-16-6,-21 9 23 3,-23 7 23-2,-13-3 10 3,-12-2 13-1,-4-8-3 1,-8-11-9-4,0-13 38 4,-3-10-15-2,2-13-16-1,6-10 16 3,14 0-36-3,15-15-4 2,20-22 6-1,16-9-12 3,11-11-11-5,24-14-34 6,33-2 0-8,20 4-18 5,17 12 12 1,0 14 6-2,-1 20-7 0,-16 10 22 0,-8 13 17 2,-12 0-10-2,-13 8-35 0,-11 14-8 0,-13 4 34 2,-13 5 15-2,-7 8 6 1,-9 2 15-2,-21 7 9 2,-7-1-14 2,-8 4-10-6,1 1-14 8,1 2-12-8,-1 0-41 7,-3 3-174-8</inkml:trace>
    </iact:actionData>
  </iact:action>
  <iact:action type="add" startTime="123055">
    <iact:property name="dataType"/>
    <iact:actionData xml:id="d55">
      <inkml:trace xmlns:inkml="http://www.w3.org/2003/InkML" xml:id="stk55" contextRef="#ctx0" brushRef="#br0">15978 13310 53 0,'0'0'52'8,"0"0"-47"3,0 0-5-7,0 0 4 3,0 0 1 2,0 0-5-2,50-57-6 0,-39 44 6 0,-3 6 16 2,-2 2 59-2,-3 2 20-1,-3 0-5 2,0 3-6 0,0-2-12 0,0 0-18-2,0 2 14 2,0-3-13 0,0 0-14 0,0 2-7-2,0-3-11 4,-5 1 10-3,1 0-26 4,-3 3 27-9,-2 0-27 10,-6 0-7-7,-1 0-7 5,0 0 7-3,-2 10 7-3,3 1-6 7,-1-2 5-6,8 5-1 3,2-3 4-2,4 0-7 6,2 1-1-7,0-2-1 0,0 1-6 3,4-4 2 1,21-4-6-2,7-3-36-1,5 0 23 6,6 0 20-8,-6-8-28 8,-4-5 13-7,-9 1-5 0,-8 1 22 3,-5-2-18 1,-6 0-5-3,-5 1 14 2,0-4 10 0,-5-2 4 0,-15-2 0-3,-7 4 17 3,1 1-8 0,1 7 33 1,2 3-36-4,3 5 23 3,8 0-15 0,1 0-9 0,1 0-9 0,2 9 8 3,0 7-16-6,1 2 16 4,5-1-12-4,2-6 4 3,0-3-1-1,0-2-14-1,0-3 0 2,0 1-32-1,17-1-25 3,6-3-53-1,6 0 43-6,3-8-180 6</inkml:trace>
    </iact:actionData>
  </iact:action>
  <iact:action type="add" startTime="124302">
    <iact:property name="dataType"/>
    <iact:actionData xml:id="d56">
      <inkml:trace xmlns:inkml="http://www.w3.org/2003/InkML" xml:id="stk56" contextRef="#ctx0" brushRef="#br0">19781 12373 499 0,'0'0'248'5,"0"0"-248"4,0 0 0 0,0 0 20-1,0 0 13-4,0 0 21 4,-25-54-43 0,25 54 4 2,0 0-13-6,-4 0-4 4,-4 0 4 0,-7 0-2 1,-6 0 4-4,-7 5 9 3,-1 11-10 0,0 3 8 0,1 2 8-1,8 4-14 1,3-3 11-1,9 1 0 2,5 0-4-2,3-1-12 1,0-2-3 2,12 0-1-6,12-5-4 2,8-6-13 3,2-5-26 0,6-4 46-2,-1 0-28-2,-6-2 5 6,-5-14-20-6,-6-2 7 5,-5-3 16-6,-10-1 12 8,-7-2 9-8,0-3 1 4,-3 3 22-2,-15 4-1 4,-6 4 5-3,0 10 12 1,-4 2-20-1,-1 4 20-1,4 0-26 4,-1 4 11-3,4 16-19-2,2 2 16 3,1 7-10 0,6 4 10 1,8-3-17-4,5 0-4 4,0-6 0-2,0-3 0 3,16-3-6-6,9-7-20 6,7-4-13-4,4-7 2 2,6 0 21-1,-5-5-7 0,-3-18 14 2,-9-3-6 0,-7-7 8-4,-7-3 7 3,-8-3 9 3,-3 3 23-7,0 3-9 4,-14 9 19-2,-4 7-36 3,-1 6 4-1,-9 11-10-3,-2 0-43 4,-6 6-34-1,-4 22-84 0,-2 3-249-3</inkml:trace>
    </iact:actionData>
  </iact:action>
  <iact:action type="add" startTime="126154">
    <iact:property name="dataType"/>
    <iact:actionData xml:id="d57">
      <inkml:trace xmlns:inkml="http://www.w3.org/2003/InkML" xml:id="stk57" contextRef="#ctx0" brushRef="#br0">15128 16753 156 0,'0'0'123'9,"0"0"-76"-5,0 0-30 6,0 0 29-3,0 0 17 3,0 0-2-6,-21 10-19 3,21-10 18 1,0 3-24 3,0 2 19-6,-1-5-12 3,1 1 0-2,0-1-29 4,0 0 6-4,0 0 0 1,0 0-18 3,0 0 2-6,0 0-2 3,12 2-2 2,10 0 6 0,9 2-6-2,6-2 1-2,0-2-3 5,-1 2-3-4,-3 0-6 5,-6-2 7-8,-7 0 4 5,-3 0-6 0,-5 0-6 1,1 0 5-3,-5 0 5 2,-1 0-6-1,-3 0 2 1,-4 0 1-1,0 0 1 0,0 0 8 3,0 0-1-2,0 0 2-4,0 0-10 5,-7 0 10-2,-9 0 0 2,-5-4 6-4,-4-2-11 4,-5 1 1-1,-3 0 3 3,-3-2 5-9,1 3-6 10,0 1 11-7,9 1-12 3,8 2 10-3,6 0-11 5,6 0 7-4,3 0-5 2,3 0-6 1,0 0 1-4,5 0-22 4,19 3 23-2,12 10 2-1,11-3 11 2,6-2-7 0,1-4-10 2,-2-3-5-6,-6-1 7 7,-7 0 3-6,-10 0-9 2,-8 0 1 1,-10 0 16 2,-6 2-12-5,-2-2 11 3,-3 0-9-1,0 3 2 1,0-3-2-1,-3 0 2 1,-13 0 4 0,-9 0-3-2,-8 0 7 5,-8 0-12-8,-7 0 9 5,-3 0 6 0,-2 7-10 0,2-4 17 0,0 5-16-1,9 0 11 2,9-3-10-2,10 0 3 4,10 0 0-9,9-3-3 6,1-2-2 0,3 0 4 0,0 0-10-2,0 0-9 3,0 0 9-2,9 0 2 1,10 0 3 1,10 4 15-4,11-2-11 7,9 1 4-8,7 1-5 2,9-1 3 4,4 3 4-4,5-1-13 1,3 0 3 1,-4 0 0 1,-3-2 7-1,-15-3-7-1,-11 0 0 0,-15 0 5 3,-5 0 12-5,-6-3-7 4,-2 0 8-5,11-4-10 6,6 0-1-3,11 0-7 1,13 0-3 0,5 2-3-2,7 2-20 4,3 3 22-5,3-2 1 2,5 2 3 0,1 0 9 1,-4-3 0 2,-11 3-4-6,-5 0-6 5,-5 0 1-1,0 0 0-3,-2 0-4 5,1 0 10-1,-2-5-7-4,-6 2 6 3,1-1 1-2,-8-2-1 2,0 4-10 0,-7-1 3 0,1 0 2 0,0 0 0-2,-2-4 1 4,5 2-4-4,5 2 6 0,5-3 2 2,8 0-2 0,5 1-6 0,2-1 6-2,1 2-5 4,0 0 2-4,-2-1-7 0,5 0 7 2,0 1-22 0,3-2 19 0,1 4-27 0,1-2 27-2,-4 2 1 2,-8 0-3 1,-6 0 5-2,-8 2 0 3,-3 0 6-5,-3 0-5 8,-3 0-2-11,-2-3 5 5,6-2-6 1,0 0 10-1,2-3-15 1,5 2 8 1,1-2-2-3,-1 2 0 3,2 2 1-1,-5 2-2-3,0 2 9 6,-2 0-11-6,2 0 10 5,3 0-5-6,-1 3 2 3,2 4-6 2,-2-4 2-1,-3 0-3 0,-2-2 3-3,-4 2-2 6,2-3 2-6,-2 3 2 1,-3 0 5 2,2 1-1 0,-3 2 0 0,-1-3-4 0,-1 4-1 0,0 0 0-2,5-5 0 5,2 2-4-6,4-2 13 1,2-1-18 2,0 2 18 0,3-3-15 1,-2 0 11-4,-2 0-6 4,-9 0 1-2,-8 0 0 1,-8 0 5 0,-1 0-3 1,-2 0 5-4,0 0-1 1,-1 0-6 3,1 0 5-1,-2 0-8-1,-1 0 6-1,-1 0-5 3,-2 0 2 0,-4 0 0 3,-1 0 1-12,-4 0 5 11,0 0-1-6,0 0-2 1,0 1 4 4,0-1-4-4,0 0-6 4,0 0 3-4,0 0-11 2,0 3-16 0,0 4-48 1,-18-1-45-4,-12-6-220 1</inkml:trace>
    </iact:actionData>
  </iact:action>
  <iact:action type="add" startTime="128562">
    <iact:property name="dataType"/>
    <iact:actionData xml:id="d58">
      <inkml:trace xmlns:inkml="http://www.w3.org/2003/InkML" xml:id="stk58" contextRef="#ctx0" brushRef="#br0">21084 16461 243 0,'0'0'174'7,"0"0"-141"1,0 0-7-2,0 0 17 4,0 0 56-6,0 0-35 4,-2 0-4 0,2 0-25 0,0 0-10-2,0 0-14 2,0 0 0 0,0 0-9 0,0 0 1-1,2 0 13 0,6 0 1 1,7 1-1 0,2 5-16-2,1-2 14 2,10 4-14 0,7 0 0 0,10-1-8-2,5 4 6 5,5-1 1-6,2 1-20 6,3-4 16-7,1-1 5 3,0-4-4 1,1 1 8-1,7-3-8 1,3 0-1-1,3 0-4 2,1 0 9 0,-4 0 1-2,-1 0-1-2,6 0 4 7,0 0 14-10,11 0-10 7,1 0-2 0,-3 5-5-2,0 3 1 1,-5 1-2-3,-2 0 5 5,-5 1-6-4,-8-1 2 7,2-1 1-12,-7-3 2 9,-3 1 8-4,-2-3-9 2,-3-1 12-1,-5-2-13 0,-2 3 4 2,-3-3-1-4,-3 3-3 4,-6-1-2-2,2 1 4 1,0-1-9 0,0 1 13-2,3-2-1 2,4 1-4 0,3-2-1 0,2 0-2-2,2 0 1 5,-2 0-4-6,-1 2 10 6,-1-2-21-7,-6 3 25 7,-4-2-13-7,-7 3 4 4,-1 0-2 0,-4-1 4-1,1 2-4 1,0 1 0-3,3 1 2 5,1-2 2-4,3 3-1 3,5-5 5-4,6 0-2 3,1-2 18 0,-2-1-20 0,-6 0 2 1,-7 0-3-4,-10 0-3 6,-9 0 2-6,-2 0-2 5,-4 0 0-5,-1 0 6 3,-2 0-10-1,3 3 9-1,1-3-8 3,-1 3 7 0,0-3-6-2,-1 0 2 2,-2 0 0-4,-1 0-2 2,0 0 7 4,3 0-12-5,-3 0 15 1,0 0-16-1,0 0-5 2,0 2-39 0,0-1-79 1,-20-1-217-2</inkml:trace>
    </iact:actionData>
  </iact:action>
  <iact:action type="add" startTime="130105">
    <iact:property name="dataType"/>
    <iact:actionData xml:id="d59">
      <inkml:trace xmlns:inkml="http://www.w3.org/2003/InkML" xml:id="stk59" contextRef="#ctx0" brushRef="#br0">23811 14395 72 0,'0'0'436'8,"0"0"-391"-2,0 0-15 3,0 0 22-1,0 0 44 0,0 0-27-1,0 0-29 1,21-36-10 0,-15 36-29-1,4 0 9 0,5 0-5-1,2 0 12 4,8 0-15-2,7 0 10-2,9 0-11 1,16 0 1 3,11 0-2-4,12 0 5 5,7-4-11-7,10 2 13 5,9 1-6-3,6 1 7-1,7 0-15 4,3 0 7-1,2 9-6 2,4 5-6-5,6 2 0 5,3 3 7-6,-3 2 6 4,0-2-9-2,3-2 16 4,2 2 0-3,9-1-5 0,-4 5 4 0,-5 3-7 0,-8 3 0 3,-19-5 0-4,-15-1 1 4,-12-7-2-6,-6-2 4 4,-5-4 0 0,-4-7 3-1,-6-1-6 1,-12-2 4-1,-13 0-7 5,-9 0 3-10,-5 0-4 6,-8 0-2 0,-2 0 12 0,-2 0-12 0,-5 0 16-3,0 2-19 4,0 4 9-1,1 2-8 0,-2 1-35-2,-3 4-25 4,-4-5-87-4,0-5-298 2</inkml:trace>
    </iact:actionData>
  </iact:action>
  <iact:action type="add" startTime="131147">
    <iact:property name="dataType"/>
    <iact:actionData xml:id="d60">
      <inkml:trace xmlns:inkml="http://www.w3.org/2003/InkML" xml:id="stk60" contextRef="#ctx0" brushRef="#br0">27296 16365 563 0,'0'0'43'11,"0"0"-43"-6,0 0 9 3,0 0 12-1,0 0 25 0,0 0-22 2,0 1-20-2,5 2 7-1,4 1 4 2,0 0 6-1,1 1 30 2,2 0-49-3,4-1 19 2,2-2-18 0,8 0 15 0,3-2-9-2,7 0-1 3,5 0-8-2,9 0 5 0,5-2-14 0,2 0 9 3,1 2-5-4,-1 0 10 3,0 0-10-1,3 0 7-1,10 0-2 1,15-3 3-2,15 3 15 1,6-1 8 2,2 1-20-3,-1 0-9 3,-1 0 18-4,2 0-21 4,-8 0 9 0,-8 1-3 0,-7 7 0-6,-12 0-3 9,-4 0 0-6,-1 1 5 0,-6-1-4 0,2-1 4 4,-2 1-6-4,6-5 13 0,5 2-15 4,4-3 7-4,5 1-2 4,2 1 0-5,2 0 1 2,-4-1-6 2,-9 1 12 1,-5 4-4-5,-7-3 0 2,4 1-2 1,4-2 0 2,1 0 0-3,3-2 3-2,2 0-6 4,-6-1 2-3,-4 3 1 5,-4-1 0-8,-3 2 3 6,-2 0-5 0,-7 1 4-2,-7-1 0-1,-10 1 0 1,-13-2-4 3,-9-4 2-6,-3 3 0 4,-7-3 6-1,0 0-1 2,0 0 6-1,0 0-2-2,0 0-7 2,0 0 1 0,0 0-6-1,0 0-6 0,0 0-36 1,0 0-34 0,-11 0-174 0</inkml:trace>
    </iact:actionData>
  </iact:action>
  <iact:action type="add" startTime="140606">
    <iact:property name="dataType"/>
    <iact:actionData xml:id="d61">
      <inkml:trace xmlns:inkml="http://www.w3.org/2003/InkML" xml:id="stk61" contextRef="#ctx1" brushRef="#br1">14869 16193 0,'23'0'39,"48"0"-27,0 0-8,0 0 3,23 0 0,0 0 1,-23 0 3,0 0-3,23 0-2,1 0 2,-24-47-1,-1 24 3,25 23-4,-1 0 5,-23-24-5,0 24 4,23 0-6,24 0 6,-23 0-3,23 0 0,-48 0 2,1 0 2,0 0-5,-24 0 2,24-24 7,-24 24 1,1-23-8,22 23-1,-22 0 2,46-24-2,0 24 2,-46 0-2,46 0 3,0 0-3,-70 0 2,94 0-3,-24 0 4,1 0-4,-72 0 4,48-23-4,0 23 3,-24-24-1,-23 24 7,-1 0-7,25 0 1,22 0-2,-46 0 2,47-47-2,-24 47 2,0 0-2,0 0 1,24 0 0,-47-24 1,47 24-1,-24 0 0,24 0 10,-48 0-12,72 0 7,-1 0-9,0 0 4,-46-23 2,70 23-3,-24-48-1,-47 48 2,24 0 1,-71-23-2,47 23 2,-23 0 2,47 0 33,-48-24-37,1 24 10,23 0-9,-47-23 0,24 23 1,-1 0-1,24 0 1,1 0-1,22 0-2,-46 0 3,47 0-2,-48 0 3,48 0-1,-47 0-1,-1-24-2,1 24 50,0 0-42,-1 0 19,24 0-8,1 0-2,-1 0-14</inkml:trace>
    </iact:actionData>
  </iact:action>
  <iact:action type="add" startTime="142747">
    <iact:property name="dataType"/>
    <iact:actionData xml:id="d62">
      <inkml:trace xmlns:inkml="http://www.w3.org/2003/InkML" xml:id="stk62" contextRef="#ctx1" brushRef="#br1">15341 15981 0,'-24'-24'112,"24"1"-97,0-24-2,24-1-8,-24 25 19,0-24-18,23 23 4,-23 0-4,24-23 4,-1 24-1,-23-1-3,24-23 2,0 23-1,-1-23 2,1 47-1,-1-24 0,-23 1 0,0-1 8,24 24-8,0 0 0,-1 0-1,24 0 1,-23-24 1,47 24-2,-24-47 3,0 47-2,24 0 0,0-23-2,0-1 4,-48 24 6,24 0-10,-23 0 6,0 0-8,-1-47 5,24 47-2,1-24 2,46 1 0,24-1 6,-94 24-8,-1 0 1,24 0 0,-23 0 8,0-24-7,-1 24 54,24 0-30,-23 0-23,0 0 3,-1 0-5,1 0 1,0 0-2,-1 24 2,1-24 6,47 47-4,-48-47-3,1 24-2,23-1 2,-23-23 1,-1 48 0,1-48-4,-1 0 11,-23 23-3,71 24 1,-47-47-9,-24 24 5,47 0-3,0-1 2,-23 25 0,-1-48 4,1 23-12,0-23 14,-24 24-5,23-1 5,1 1-8,-24 0 1,23-24 3,1 23-5,-24 1 2,24-1 0,-1 1 11,1 0 9,-24-1-18,0 1 7,23 23-10,-23-23 8,24-1-7</inkml:trace>
    </iact:actionData>
  </iact:action>
  <iact:action type="add" startTime="145115">
    <iact:property name="dataType"/>
    <iact:actionData xml:id="d63">
      <inkml:trace xmlns:inkml="http://www.w3.org/2003/InkML" xml:id="stk63" contextRef="#ctx1" brushRef="#br1">17347 17940 0,'71'0'112,"-48"0"-104,24 0-1,1 0 2,-1-23-2,24-24 2,-24 47-1,-24-24 1,48 24-2,-24-24 2,-23 24-1,23 0 0,-23 0 0,-1 0 1,25 0-3,-25 0 1,72 0 3,-1 0-4,-70 0 4,70 0-4,0 0 3,1 0-2,-24-47 1,-24 47 0,0-24 0,-23 24 0,23 0 1,-24 0-2,1 0 2,23 0-2,0 0 3,1 0-4,22 0 4,-46 0-4,47-23 4,-24 23-4,24-24 4,-48 24 5,1 0-7,0 0 0,23-23 7,-24-1-6,25 24 7,-25 0-9,24 0 1,-23 0 1,47 0 6,-48 0-6,1 0 1,23 0-2,-23 0 7,47 0-9,-48 0 4,48 0-3,-24-24 2,0 24-3,1-23 5,22 23-5,-46 0 3,0 0-3,-1 0 11,1 0-10,-1 0 3,48 0-2,-47 0-1,23 0 2,-23 0-1,-1 0-2,48 0 3,-47 0-2,-1 0 5,1 0 9,-1 0 27,25-47-16,-1 47 128</inkml:trace>
    </iact:actionData>
  </iact:action>
  <iact:action type="add" startTime="146693">
    <iact:property name="dataType"/>
    <iact:actionData xml:id="d64">
      <inkml:trace xmlns:inkml="http://www.w3.org/2003/InkML" xml:id="stk64" contextRef="#ctx1" brushRef="#br1">21217 15627 0,'-23'24'70,"70"-24"-54,47 0-6,24 0-2,0 0 3,0 0-2,47 0-6,48 0 5,-95 0 0,47 0-1,-23 0 4,-48 0-6,24 0 5,-24 0 0,-46 0-2,46 0-3,-23 0 6,-24 0-7,0 0 7,0 0-6,1 0 3,22 0 0,96 23 0,-1 24 0,0-47 0,24 24 0,47 23 3,-71-47-4,0 24 1,-47-24 1,-23 0-4,-25 0 3,-46 0 81,0 0-83,-1 0 11,1 0 50,-1 0-62,25 0 3,22 0 0</inkml:trace>
    </iact:actionData>
  </iact:action>
  <iact:action type="add" startTime="147819">
    <iact:property name="dataType"/>
    <iact:actionData xml:id="d65">
      <inkml:trace xmlns:inkml="http://www.w3.org/2003/InkML" xml:id="stk65" contextRef="#ctx1" brushRef="#br1">22539 17870 0,'118'0'114,"-24"0"-107,24 0 0,0 0 3,95-24-4,-95 0 2,-24 24-1,0 0 1,-23 0 0,0-23 1,0 23-1,0 0 0,-24-48 0,47 48 0,1-23 0,-1 23 0,-47-24-1,48 24 2,23 0-2,-24-23 4,-47 23-6,0 0 3,1 0 1,22 0-1,-46 0 8,0 0-7,23 0-2,-24 0 0,48 0 2,0 0-1,-24 0-1,48 0 1,-25 0 0,-46 0 1,47 0-1,-48 0 0,1 0 0,23 0 17,0 0-9,24 0-9,-47 0 2,23 0-2,-23 0 1,46 0 0,-22 0 0,22 0 7,-46 0-6,23 0 14,0 0 4,1 0-21,-1 0 2,24 0-1,-24 0 3,0 0-4,0 0 4,0-48-4,-23 48 11</inkml:trace>
    </iact:actionData>
  </iact:action>
  <iact:action type="add" startTime="152149">
    <iact:property name="dataType"/>
    <iact:actionData xml:id="d66">
      <inkml:trace xmlns:inkml="http://www.w3.org/2003/InkML" xml:id="stk66" contextRef="#ctx1" brushRef="#br2">17795 18483 0,'0'-23'114,"24"-1"-100,-1 0 0,48 24-12,-24-23 7,-23 23-2,23 0-1,0-24 5,1 24 4,-25 0-9,1-23 2,-1-1 2,-23 0 3,48 24-3,-25 0-4,1 0 21,23 0-22,0 0 20,-23 0-18,-1 0 1,1 0 8,0 0-7,-1 0 14,24-23-15,-23 23 9,0 0-6,23 0-4,0 0 7,-23 0-7,-1 0 41,24 0-31,-23 0-1,0 0-8,-1 0 0,1 0 8,-1 0-8,25 0 16,-25 0 10,1 0-20,-1 0 3,1 0-11,0 0 21,-1 0 11,1 0-22,-1 0-8,1 0 0,23 0 0,-23 0 0,-1 0 2,25 0 4,-25 0 34,48 0-39,0 0-3,0 0 4,23 0-4,-70 0 4,23 0-3</inkml:trace>
    </iact:actionData>
  </iact:action>
  <iact:action type="add" startTime="153741">
    <iact:property name="dataType"/>
    <iact:actionData xml:id="d67">
      <inkml:trace xmlns:inkml="http://www.w3.org/2003/InkML" xml:id="stk67" contextRef="#ctx1" brushRef="#br2">20391 18389 0,'71'0'70,"-47"0"-60,46 0-3,-46 0 0,70 0 1,1 0-1,-1 0 2,24 0-1,-94 0 0,70 0-1,-70 0 2</inkml:trace>
    </iact:actionData>
  </iact:action>
  <iact:action type="add" startTime="154653">
    <iact:property name="dataType"/>
    <iact:actionData xml:id="d68">
      <inkml:trace xmlns:inkml="http://www.w3.org/2003/InkML" xml:id="stk68" contextRef="#ctx1" brushRef="#br2">23058 18106 0,'47'0'90,"24"0"-83,0 0 4,47 0-8,-47 0 7,23 0-1,-47 0-1,24 0-1,-47 0 2,23 0-3,-24 0 1,1 0 1,23 0 0,-23 0 0,70 0-2,1 0 3,23 0 2,47 0-4,-47 0 0,0 0 2,-24 0-1,-70 0 1,-1 0-3</inkml:trace>
    </iact:actionData>
  </iact:action>
  <iact:action type="add" startTime="155411">
    <iact:property name="dataType"/>
    <iact:actionData xml:id="d69">
      <inkml:trace xmlns:inkml="http://www.w3.org/2003/InkML" xml:id="stk69" contextRef="#ctx1" brushRef="#br2">25772 18176 0,'47'0'56,"0"0"-48,1 0 0,-1 0 7,-24 0-7,48 0 9,-47 0-9,-1 0 0,72 0 0,-24 0 1,-48 24 0,48-24-1</inkml:trace>
    </iact:actionData>
  </iact:action>
  <iact:action type="add" startTime="156541">
    <iact:property name="dataType"/>
    <iact:actionData xml:id="d70">
      <inkml:trace xmlns:inkml="http://www.w3.org/2003/InkML" xml:id="stk70" contextRef="#ctx1" brushRef="#br2">27471 18365 0,'0'0'13,"24"-23"-2,23 23-2,0 0-1,24 0 1,47 0-3,-47 0 2,0 0 0,23 0-1,1 0 2,-1 0-3,-47 0 4,48 0-5,-1 0 5,24 0-4,0-24 5,-47 24-6,23-24 3,-47 24 1,1-23-1,22-1 1,-46 24-2</inkml:trace>
    </iact:actionData>
  </iact:action>
  <iact:action type="add" startTime="158428">
    <iact:property name="dataType"/>
    <iact:actionData xml:id="d71">
      <inkml:trace xmlns:inkml="http://www.w3.org/2003/InkML" xml:id="stk71" contextRef="#ctx1" brushRef="#br2">5971 16453 0,'47'0'87,"71"0"-77,48 0-3,22 0 2,-22 0-4,-1 0 6,-47 0-5,0 0 3,-24 0-2,-23 0 1,24 0 0,-48 0-1,24 0 1,-24 0 0,71 0 0,-24 0 0,24 0 0,0 0 0,47 0 0,-47 0 0,0 0 0,0 0 0,-23 0 0,-1 0 0,-23 0 1,-24 0-2,48 0 2,-72 0-2,48 0 3,0 0-3,-24 0 2,47 0-3,24 0 4,0 0-4,-23 0 4,-1 0-4,-23 0 3,23 0-1,1 0-1,-48 0 1,-23 0 0,23 0 0,24 0 8,-48 0-7,48 0-1,-24 0-1,24 0 2,0 0-2,0 0 5,-24 0-8,0 0 7,0 0-3,-23 0 7,-1 0-6,1 0-4,0 0 5,-1 0-3,48 0 9,-47 0-7,46 0-2,-22 0 1,-25 0 1,1 0-1,-1 0 0,25 0 9,-25 0-11,1 0 9,23 0-6,0 0-1,24 0 1,0 0 7,-48 0 2,1 0-13,23 0 5,0 0 5,24 0-9,0 0 11,-47 0-9,-1 0 0,24 0-1,-23 0 1,0 0 9,-1 0-2,24 0 2,-23 0-10,70 0 4,24 0-5,95 0 3,-24 0-2,-71 0 3,0 0-5,-24 0 8,-47 0-7</inkml:trace>
    </iact:actionData>
  </iact:action>
  <iact:action type="add" startTime="162325">
    <iact:property name="dataType"/>
    <iact:actionData xml:id="d72">
      <inkml:trace xmlns:inkml="http://www.w3.org/2003/InkML" xml:id="stk72" contextRef="#ctx1" brushRef="#br2">25088 5429 0,'0'0'5,"23"0"-4,24 0 11,-23 0-7,0 0 11,23 0 0,24 0-9,-1-23 2,72 23-2,-24 0 1,24 0 0,117-48 0,-94 1 0,1 24-1,22 23 2,-22 0-1,-48 0 0,0 0 1,23 0-3,-70-24 4,0 24-3,23 0 3,1 0-5,-24 0 6,-1 0-5,48 0 2,-47 0 0,0 0-1,0 0 2,23 0-1,1 0 0,23 0-1,-48 0 1,1 0 1,24 0-1,-25 0-1,25 0 1,-1 0 1,1 0-2,-25 0 1,48 0 1,-23 0-2,23 0 2,-24 0-1,24 0 1,-71 0-3,71 0 5,-23 0-6,-1 0 5,-47 0-4,24 0 3,24 0-1,-1 0 0,-47 0 0,24 0 0,23 0 0,-46 0-1,22 0 2,-22 0-2,-25 0 1,1 0 1,23 0-2,0 0 1,0 0 1,48 0-2,-24 0 2,23 0-1,-23 0 1,47 0-3,-47 0 4,23 0-4,-70-24 5,23 24-5,0 0 3,-23 0-1,-1 0 0,24 0-1,24 0 1,94 0 0,1 0 0,70 0 0,-48 0 0,1 0 0,-24 0-1,-70 0 1,-48-47 0,47 47 233,-46 0-201,-25 0-30,72 0 4,-25 0-6,48 0 0,24 0 3,-95 0-1,24 0-5,-47 0 2,23 0 2</inkml:trace>
    </iact:actionData>
  </iact:action>
  <iact:action type="add" startTime="165189">
    <iact:property name="dataType"/>
    <iact:actionData xml:id="d73">
      <inkml:trace xmlns:inkml="http://www.w3.org/2003/InkML" xml:id="stk73" contextRef="#ctx1" brushRef="#br2">6396 16406 0,'47'0'62,"-23"0"-52,-1 0 6,25 0-6,23 0 0,-1 0-7,25 0 8,-72 0-5,72 0 0,-1 0 2,-70 0-1,70 0 2,-23 0-1,-24 0 1,48 0-2,-25 0 0,-22 0 2,46 0-1,0 0 2,-23 0-2,0 0-2,0 0 2,23 0 1,-47 0-1,71 0 1,0 0-1,24 0-3,-71 0 6,47 0-5,23 0 5,1 0-6,-48 0 6,24 0-5,0 0 6,-23 0-8,-1 0 2,-47 0 2,71 0 1,-47 0 1,24 0-5,-48 0 6,24 0-6,23 0 6,24-47-5,-47 47 4,47 0-4,-24 0 4,-23-24-2,71 24-2,-24 0 3,-48 0-1,1 0 0,24 0 2,-1 0-5,-23 0 6,0 0-5,47 0 4,-48 0-5,1 0 7,0 0-8,0 0 5,-48 0-2,72 0 0,-1 0 4,-70 0-6,70 0 6,-23 0-5,-47 0 4,-1 0-4</inkml:trace>
    </iact:actionData>
  </iact:action>
  <iact:action type="add" startTime="166509">
    <iact:property name="dataType"/>
    <iact:actionData xml:id="d74">
      <inkml:trace xmlns:inkml="http://www.w3.org/2003/InkML" xml:id="stk74" contextRef="#ctx1" brushRef="#br2">7529 18342 0,'47'0'79,"24"0"-72,23 0 1,-70 0 1,94 0-2,-24 0 2,24 0-2,0 0 2,0 0-3,24 0 4,-71 0-4,0 0 5,-1 0-6,-46 0 4,23 0-2,-23 0 1,-1 0 17,25 0-18,-25 0 9,24 0-8,1 0 1,22 0-1,-46 0-1,47 0 2,-48 0-2,1 0 65,23 0-64,-23 0 16,-1-24-7</inkml:trace>
    </iact:actionData>
  </iact:action>
  <iact:action type="add" startTime="168420">
    <iact:property name="dataType"/>
    <iact:actionData xml:id="d75">
      <inkml:trace xmlns:inkml="http://www.w3.org/2003/InkML" xml:id="stk75" contextRef="#ctx1" brushRef="#br2">27094 15957 0,'23'-23'13,"1"23"30,0 0-35,46 0 0,48-24 1,-47 24-3,118-47 2,0 0 0,70 23 0,-23-23 0,71 23 2,24-70-4,-25 94 2,25-71 0,-72 71-1,72-94 2,-48 70-1,-94 24 0,47-24 3,-95-23-5,-46 47 2,-48-23 1,0 23 14,-23-24-17,-1 24 10,25 0-8,-25 0 0,48 0 1,0 0-2,-24 0 1,-23 0 0,-1 0 0</inkml:trace>
    </iact:actionData>
  </iact:action>
  <iact:action type="add" startTime="169533">
    <iact:property name="dataType"/>
    <iact:actionData xml:id="d76">
      <inkml:trace xmlns:inkml="http://www.w3.org/2003/InkML" xml:id="stk76" contextRef="#ctx1" brushRef="#br2">11588 18247 0,'24'0'87,"70"0"-77,-47 0-5,71 0 4,0-23-2,0 23 2,95 0-2,-48 0 0,-23 0 1,23 0 1,-71 0-1,1 0-1,-72 0 2,24 0-2,-47-24 1</inkml:trace>
    </iact:actionData>
  </iact:action>
  <iact:action type="add" startTime="172988">
    <iact:property name="dataType"/>
    <iact:actionData xml:id="d77">
      <inkml:trace xmlns:inkml="http://www.w3.org/2003/InkML" xml:id="stk77" contextRef="#ctx1" brushRef="#br2">6160 5547 0,'-47'0'63,"23"0"-55,-23 0 0,0 0 0,-24 0 0,-23 0-1,46 0 1,-46 0 0,47 0 0,0 0 0,-1 0 0,1 0 0,-24 0 1,48 0-2,-48 0 2,24 0-2,23 0 3,1 0-4,-1 0 10,0-23 16,-23 23-24,47-24 0,-23 24 0,-1-24 0,0-23 8,1 24-8,23-1 4,-24-23-6,1-24 1,-1 0 1,24 24 0,0-48 2,0 72 0,0-48-3,0 47 2,0-46-2,0 46 3,0 0-4,0-23 3,0 0-4,71-24 5,-24 48-3,-23-25 0,23 25 0,24-24 1,-48 47 7,48 0-7,0 0 2,23 0-1,-47 0-4,-23 0 4,23 0-2,-23 0 6,-1 0-6,-23 23 1,24-23-3,23 24 3,-23 23 2,-1 0-3,48 48-1,-47-48 4,23 47-4,0-47 4,-47-23-4,0 23 7,24 24-9,-24-24 12,0-23-8,0 47-1,0-24 1,-47-23 1,47 23-2,-24 0 1,-47 0 0,71-23 0,-47 47 0,0-24 2,47-24-4,-71-23 3,47 0-2,1 0 3,-48 48-3,47-48 2,-46 0-3</inkml:trace>
    </iact:actionData>
  </iact:action>
  <iact:action type="add" startTime="174443">
    <iact:property name="dataType"/>
    <iact:actionData xml:id="d78">
      <inkml:trace xmlns:inkml="http://www.w3.org/2003/InkML" xml:id="stk78" contextRef="#ctx1" brushRef="#br2">7600 5736 0,'0'-24'16,"-24"24"-8,-23 0 0,0 0 3,-48 24-6,25 0 3,22-24 0,-22 0 0,46 0 0,0 0 8,-23 0 23,0 0-21,0-71-11,23 24 1,-23-24 0,0 24 5,23-1-6,24-22 2,-23 22-4,23 25 1,0-24 2,0-24 9,0 47-11,0-23 10,0 23-7,23-23-2,1 0 3,23 23-3,0-47 2,24 48 1,0-24 0,0 23-3,-71 0 2,94 1-4,-70 23 9,46 0-6,-22 0-1,-25 0 1,24 0 0,24 0 0,-71 23 0,71 25 1,-47-48-2,23 47 1,24 24 3,-48-24-6,1 0 6,-1 0-5,25 48 4,-48-48-2,0 0 0,23 48-2,-23-25 3,0 1-3,0-47 5,0 47-6,0-48 5,0 48 6,-23-71-10,-1 24 2,0-1 8,1-23 0</inkml:trace>
    </iact:actionData>
  </iact:action>
  <iact:action type="add" startTime="175475">
    <iact:property name="dataType"/>
    <iact:actionData xml:id="d79">
      <inkml:trace xmlns:inkml="http://www.w3.org/2003/InkML" xml:id="stk79" contextRef="#ctx1" brushRef="#br2">9889 5382 0,'24'0'16,"-24"47"-8,0 0 0,-24 24 0,0-47-1,-23 47 2,0-24 0,0 0 1,0 0-2,-24-23 4,24-24-11,-1 23 10,1-23-4,0 48 3,23-48-4,1 23-1,-24-23 6,23 0-6,0 0 5,1 0 0,-1 0-4,-47 0 4,24 0-4,-47-23 0,47-1 5,-71-47-6,47 48 4,0-48 0,-23 0-2,23 47 0,24-23 6,23 0-6,0 0 4,1 0 0,23 23-2,0-23-2,0 0 0,0-1 2,0 25-3,0-48 2,0 0 2,23 24-3,25-48 2,-1 48 3,0 24-7,24-25 0,23 25 4,1-1 0,-72-23 0,72 47 0,-48-24 0,24 24-3,-1 0 2,-46 0-3,23 0 6,24 0-5,0 0 3,-24 48-3,47-1 5,-23 24-6,-47-24 7,23-24-8,-47 1 9,24 47-8,-24-48 41,0 25 27</inkml:trace>
    </iact:actionData>
  </iact:action>
  <iact:action type="add" startTime="176692">
    <iact:property name="dataType"/>
    <iact:actionData xml:id="d80">
      <inkml:trace xmlns:inkml="http://www.w3.org/2003/InkML" xml:id="stk80" contextRef="#ctx1" brushRef="#br2">4532 7058 0,'23'24'7,"-23"-1"3,0 1 4,0 47-5,0-48-3,0 48 6,0-47-5,0-1 0,0 48-1,-47-24 6,-47 24-6,-1-24 0,-23-23 2,-71 23 1,48-47 2,-72 0-1,48 0-5,24 0 0,46 0 6,48 0-6,47-47 36,0 0-34,0-24 2,47-24-2,0 25 3,48-72-4,-24 142 4,117-71-4,72 24 4,141 23-4,24 24 4,0 0-4,0 0 3,-71 0-2,-118 0 2,-71 0-1,-71 0 0,-47 0 8,-47 48-9,0-1 2,0 0-2,0 24 2,0-24-2,0 24 1,0 23 1,0-70-2,0 47 2,0-24-2,0 0 3,0 0-4,-23 1 4,-24-25-3,-48 24 2,1-47 0,-24 0 0,-24 0-3,-23 0 1,-47 0 2,164 0-2,-46 0 1</inkml:trace>
    </iact:actionData>
  </iact:action>
  <iact:action type="add" startTime="178036">
    <iact:property name="dataType"/>
    <iact:actionData xml:id="d81">
      <inkml:trace xmlns:inkml="http://www.w3.org/2003/InkML" xml:id="stk81" contextRef="#ctx1" brushRef="#br2">26032 7176 0,'-24'24'16,"0"-24"1,-46 23-8,-48-23 0,-24 0-2,-94 0 2,0 0-3,-47 47 3,94 24-3,-23-71 2,94 0-1,23 0 4,72 0-7,-48 0 7,24 0-6,-1 0 20,1-23-10,47-1-6,-23-70-1,23-1 1,0-23-3,0 71 2,0-24 1,0-23-1,70 47 0,72-1 0,-95 1 0,71 47 1,0 0-2,24 0 2,-71 0-3,47 0 5,-48 0-6,1 0 5,47 24-4,-23-1 4,-48-23-3,24 24 0,23 23 4,-47-23 2,-23 47 12,-24-24-15,0 24-3,0-24 2,0 24-4,0-24 3,0-24 0,0 1 1,0 0-2</inkml:trace>
    </iact:actionData>
  </iact:action>
  <iact:action type="add" startTime="178900">
    <iact:property name="dataType"/>
    <iact:actionData xml:id="d82">
      <inkml:trace xmlns:inkml="http://www.w3.org/2003/InkML" xml:id="stk82" contextRef="#ctx1" brushRef="#br2">29076 7082 0,'-47'47'8,"-24"24"0,24-24-1,-24 0 2,-23 71-1,-1-71 1,25 24-1,-119-24 1,94 1-4,-23-25 3,24 1-1,0-1 1,-1 25 2,48-48-4,-24 23 4,24-23-3,-47 0 1,46 0 0,-22 0-1,-1 0 2,0 0-1,24 0 0,-24-23 0,-23-48 1,46 24-1,1-1-2,47 25 5,-47-48-3,23 24-1,24 23 0,0-23 3,0-48-5,0 72 6,0-48-5,0 24 6,0-24-6,0 24 0,0-24 4,0 0 5,0 48-8,24-1 0,47-47 1,23 24 0,-23-24 1,23 71 0,-23-24-2,-47 1 2,70 23-2,-70 0 2,23 0-2,0 0 2,-23 0-2,47 0 2,23 23-2,48 48 2,-1 24-1,-46-24 3,-1-1-3,0-22 2,-23-1-5,24 24 9</inkml:trace>
    </iact:actionData>
  </iact:action>
  <iact:action type="add" startTime="180579">
    <iact:property name="dataType"/>
    <iact:actionData xml:id="d83">
      <inkml:trace xmlns:inkml="http://www.w3.org/2003/InkML" xml:id="stk83" contextRef="#ctx1" brushRef="#br2">6018 5453 0,'-47'0'64,"24"47"-48,-1-23 15,0-24-5</inkml:trace>
    </iact:actionData>
  </iact:action>
  <iact:action type="add" startTime="181387">
    <iact:property name="dataType"/>
    <iact:actionData xml:id="d84">
      <inkml:trace xmlns:inkml="http://www.w3.org/2003/InkML" xml:id="stk84" contextRef="#ctx1" brushRef="#br2">4886 9537 0,'0'47'16,"0"0"-9,0 24 1,0-48 0,0 72 0,0-48 0,-24 48 1,-23-72-2,0 72 3,-1-25-3,1-46 3,47 0-3,-94-1 1,47 24-1,23-47 3,0 24-5,1-24 4,-24 24 6,23-24-5,0 0 5,-23 0-8,-24-71 2,48 47-2,-48-47 2,-47-47-2,94 24 3,-70-1-3,70 25 3,1-1-3,-24 24 0,47-1 0,0 1 5,0-47-8,0 70 8,0-70-7,23 70 4,48-47-3,-71 48 6,24-1-6,23 1 2,0 23 0,47 0-1,24 0 0,48 0 4,-48 0-5,0 0 3,-48 0 0,1 0-3,-47 0 2,-1 0 34,1 0-36,-24 70 1,24 48 2,23-23-2,-47-1 3,0-23-4,0 47 4,0-24-4,0 25 5,-24-25-5,1 0 4,-48-23-4,24 0 2,-1-47 1,25-1-2,23 1 1,-24-24 1,1 0-2</inkml:trace>
    </iact:actionData>
  </iact:action>
  <iact:action type="add" startTime="183349">
    <iact:property name="dataType"/>
    <iact:actionData xml:id="d85">
      <inkml:trace xmlns:inkml="http://www.w3.org/2003/InkML" xml:id="stk85" contextRef="#ctx1" brushRef="#br2">8827 18460 0,'-24'0'24,"-23"0"-10,-47 0-2,-71 47-7,-1-47 3,1 23-1,-24-23 0,24 71 2,24-47-2,46-24 4,24 0-1,1 0-1,-1 0-2,47 0 1,-23 0-1,0 0 1,23-47-3,-23 23 4,-24-47-2,24 48 1,0-48 2,47 0 1,0 0-2,-47 0-1,23-47 1,24 95-6,-24-72 5,24 1 6,0 70-14,0-47 7,0-23 2,0 70-2,0 1 6,0-48-8,0 47 4,24 24-3,47-23 6,70 23-6,25-47 2,70 47-2,0 0 6,23 0-6,24 0-1,1 0 4,-119 0-1,0-48 3,-94 25-5,-24 23 4,24 0-4,-48 0 3,25 0-4,-1 0 3,0 0 9,24 23-9,-24 48 0,0 24 0,48 23 0,-48 0 8,47-24-8,-94-47 1,0-23-3,0 0 5,0-1-6,0 1 12,0-1 22,0 1-15,0 0-8</inkml:trace>
    </iact:actionData>
  </iact:action>
  <iact:action type="add" startTime="184461">
    <iact:property name="dataType"/>
    <iact:actionData xml:id="d86">
      <inkml:trace xmlns:inkml="http://www.w3.org/2003/InkML" xml:id="stk86" contextRef="#ctx1" brushRef="#br2">13287 18035 0,'-47'23'27,"0"25"-22,-24 22 3,-23 1-2,-24 0 1,23-24 3,25 24 0,-48 0-3,47-71 2,24 23-3,-1-23 0,1 0 2,-24 0 2,48 24-2,-72-24-1,1 0 3,0 0-5,-48 0 7,24 0-7,-24 0 4,72-24 0,-72 1-2,95-1 0,0-23 5,-1 23-5,-22 24 1,46-23-3,-23-48 7,0 47-8,-24 1 4,24-1-1,23 1 1,-47-1 1,48-47 38,23 0-30,23 48-8,24-72-2,1 48 3,-25 0-3,24 0-1,-23 23 4,47-23-3,0 47 3,94-95-4,-47 95 5,94-94-6,-47 70 8,24-23-9,-71 0 3,0 23 1,-23 1 0,23-24 1,-71 47-2,24-24 1,-48 24 0,48-24 1,-24 24-2,24 0 0,0 0 1,-24 0 3,0-23-6,-23 23 5,-1 0 36,1 0-38,23 0 2,24 0-3,71 0 0,23 94 1,-94-70 1,-1-24-2,1 47 1,-71-23 2,24-1 20,-24 1-5,0-1-18,0 1 2,0 23 6,0-23-5,0-1 6,0 25-10,0-25 11,0 1-6,0-1-6,0 1 11,0 0-9</inkml:trace>
    </iact:actionData>
  </iact:action>
  <iact:action type="add" startTime="189565">
    <iact:property name="dataType"/>
    <iact:actionData xml:id="d87">
      <inkml:trace xmlns:inkml="http://www.w3.org/2003/InkML" xml:id="stk87" contextRef="#ctx1" brushRef="#br2">19306 2714 0,'47'-23'224,"47"-1"-209,-70 24-6,23 0-1,0 0-1,24 0 3,-24-47-3,0 47 0,24 0 8,-47 0-6,23-24 5,-23 24-5,-1 0-1,48 0 0,-24-23 7,0 23-6,1-24-1,-1 24 4,-24 0-5,1 0 2,47 0-3,-48 0 2,25 0-2,-1-23 3,0 23-3,-23 0 7,-1-24-1,1 24-4,-1 0 0,25 0 3,-1 0-3,0-24-2,0 24 1,-23 0 0,-1 0 4,25 0-3,-25 0 5,1-23-5,-1 23 0,1 0 0,0 0 1,23 0-2,0 0 3,24 0-4,-24 0 4,47 0-4,-23 0 5,24 0-6,-48 0 6,0 0-6,0 0 4,0-24-2,-23 24 1,0 0 1,23 0 7,24 0-8,47 0 1,0 0 2,0 0-5,118 0-1,-71 0 3,-24-23 0,-70 23 1,24 0-2,-25 0 3,-46 0-1,23 0-1,24 0-3,-47 0 5,46 0-3,1 0 2,0 0-1,23 0 1,24 0-1,-70 0 0,22 0-2,1 0 1,-47 0 3,-1-24 1,48 24 1,-47 0-4,23 0 0,-23 0-1,46 0 2,-22 0-2,-1 0 1,24-24 0,23-23 0,-70 47 1,23 0-2,0 0 2,24 0-2,0 0 9,-48 0-5,1 0-6,23 0 6,-23 0 3,-1-23-7,1 23 1,-1 0 1,1-24-2,23 24 10,-23 0-9,47 0-1,-24 0 1,24 0 8,-48-24 104</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0-27T02:17:06.885"/>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act:action type="add" startTime="2458">
    <iact:property name="dataType"/>
    <iact:actionData xml:id="d0">
      <inkml:trace xmlns:inkml="http://www.w3.org/2003/InkML" xml:id="stk0" contextRef="#ctx0" brushRef="#br0">7222 5075 0,'24'-47'24,"-1"23"14,1 24-23,0 0 1,-1 0-8,1 0 0,-1 0 0,48 0 0,-47-23 0,23 23 1,-23 0-2,-1 0 1,24 0-1,-23 0 9,0 0-5,-1 0 172</inkml:trace>
    </iact:actionData>
  </iact:action>
  <iact:action type="add" startTime="4091">
    <iact:property name="dataType"/>
    <iact:actionData xml:id="d1">
      <inkml:trace xmlns:inkml="http://www.w3.org/2003/InkML" xml:id="stk1" contextRef="#ctx0" brushRef="#br0">9417 5075 0,'24'0'236,"-1"0"-228,1 0-1,23 0 2,-23 0-2,23 0 1,-24 0 1,25 0 7,-25 0-7,24 0-2,-23 0 2,0 0-2,-1 0 19,24 0-20,-23 0 33,0 0-22,23 0 0,-24 0-2,1 0-7,0 0 0,-1 0 8,1 0 0,23 0-8,0 0 15,-23 0-13,-1 0-3,25 0 2,-25 0-2,1 0 2,-1 0-2,25 0 9,-1 0 0,-24 24-9,1-24 1,0 0 1,-1 0-1,24 47 0,1-47-1,22 24 10,-46-24-10,23 0 10,-23 0-1,-1 0 0,1 23-7,23-23-2,24 0 2,-47 0-2,70 0 2,0 0-2,-70 0 2,70 0-2,-46 0 1,-25 0 0,1 0 0,-1 0-1,25 0 18,-25 0-17,48 0 8,-47 0-8,23 0 0,0 0-1,-23 0 2,23 0-1,-24 0 1,1 0-2,23 0 2,-23 0 29,-1 0-30,1 0 1,23 0-1,0 0 0,-23 0 0,23 0 0,0 0 0,-23 0-1,0 0 1,-1 0 8,1 0 9,-1 0-18,25 0 9,-1 24-6,24-1-4,-48-23 4,72 0-4,-1 0 5,-47 0 5,-23 0-10,-1 0 1,25 0 10,-25 0-9,24 24 0,-23 0-1,23-24 1,0 0 0,24 0 0,0 0 0,-24 0 0,24 0 0,-24 0 0,0 0 1,-23 0 7,0 0-8,-1 0 8,24 23-7,-23-23-3,23 0 4,0 0-4,1 0 5,-1 0-5,24 0 2,-48 0-1,24 0 1,-23 0 0,47 0 24,-24 0-16,24 0-7,-48 0-1,48 0-1,24 0 2,-48 0-2,24 0 2,-48 0-2,24 0 4,1 0-6,-1 0 12,-24 0-8,25 0-3,22 0 3,-22 0-2,-1 0 1,24 0 0,-48 0 0,48 0 0,-47 0 0,46 0 0,-46 0 1,0 0-2,23 0 10,-24 0-9,1 0 0,23 0-1,0 0 2,48 0-2,-48 0 3,0 0-4,24 0 4,-47 0-3,46 0 2,-46 0-2,0 0 9,23 0-8,0 0 8,-23 0-8,-1 0-1,1 0 1,-1 0 0,1 0 1,0 0-2,-1 0 1,24 0 32,-23 0-23,47 0-7,0 0-5,47 0 5,-48 0-4,25 0 4,-1 0-4,-23 0 4,-47 0-3,-1 0 2,1 0 62,23 0-47</inkml:trace>
    </iact:actionData>
  </iact:action>
  <iact:action type="add" startTime="7319">
    <iact:property name="dataType"/>
    <iact:actionData xml:id="d2">
      <inkml:trace xmlns:inkml="http://www.w3.org/2003/InkML" xml:id="stk2" contextRef="#ctx0" brushRef="#br0">18574 5382 0,'-24'0'106,"48"0"-99,70 0 1,1 0 1,23 0-4,0 0 3,0 0 0,-24 0 1,24 0-2,-94 0 1,70 0 1,-47 0-1,1 0-1,-25 0 2,48 0-1,-24 0-1,0 0 2,1 0-2,22 0 2,-22 0-2,-1 0 3,0 0-4,24 0 4,-48 0 7,25 0-12,-25 0 27,1 0-23,-1 0-2,48 24 1,0-24 0,-47 0 0,70 0 0,-23 0 0,-48 0 0,48 23 0,-47-23 0,-1 0 1</inkml:trace>
    </iact:actionData>
  </iact:action>
  <iact:action type="add" startTime="10920">
    <iact:property name="dataType"/>
    <iact:actionData xml:id="d3">
      <inkml:trace xmlns:inkml="http://www.w3.org/2003/InkML" xml:id="stk3" contextRef="#ctx0" brushRef="#br0">13972 2077 0,'23'0'39,"25"0"-29,46 0-3,24 0 1,-24 24-1,24-1 1,-47 1 0,47 47-1,-47-48 2,-47-23-1</inkml:trace>
    </iact:actionData>
  </iact:action>
  <iact:action type="add" startTime="11639">
    <iact:property name="dataType"/>
    <iact:actionData xml:id="d4">
      <inkml:trace xmlns:inkml="http://www.w3.org/2003/InkML" xml:id="stk4" contextRef="#ctx0" brushRef="#br0">15482 1038 0,'0'24'80,"47"-24"-72,48 0 1,23 0-3,47 0 4,71 0-3,-47 0 2,-24 0-2,71 0 4,-71 0-6,-47 0 2,0 0 2,-23 0-1,-24 0 0,-24 0 0,24 0 0,-48 0 0,1 0 0,47 0 0,-1 0 8,-22-47-8,-1 47 8,0 0-8,0 0 7,-23 0-5,47 0 7,-24 0-11,24 0 3,23 0-2,-47 0 2,48 0-3,-1 0 2,-70 0 1,23 0-1</inkml:trace>
    </iact:actionData>
  </iact:action>
  <iact:action type="add" startTime="12720">
    <iact:property name="dataType"/>
    <iact:actionData xml:id="d5">
      <inkml:trace xmlns:inkml="http://www.w3.org/2003/InkML" xml:id="stk5" contextRef="#ctx0" brushRef="#br0">15695 2101 0,'47'0'49,"24"0"-41,94 0 1,47 0-3,48 0 3,70 0-3,-23 0 2,0 0 0,23 0 1,-70 0-3,47 0 3,-71 0-1,23 0 0,-117 0 0,-24 0 0,24 0 1,-72 0-2,25 0 1,-24-24 0,-48 24 1,48 0-3,0 0 4,-48 0-3,48 0 2,-47 0-2,-1 0 2,1 0-3,0 0 3,46 0 7,-46 0-8,0 0 0,23 0-1,-24 0 2,25 0-1,-25 0-1,1 0 2,-1 0-1,1 0 0,0 0 0,-1 0 0,1 0 0,23 0 0,0 0 0,24 0 1,0 0-2,-24 0 2,0 0 9</inkml:trace>
    </iact:actionData>
  </iact:action>
  <iact:action type="add" startTime="13944">
    <iact:property name="dataType"/>
    <iact:actionData xml:id="d6">
      <inkml:trace xmlns:inkml="http://www.w3.org/2003/InkML" xml:id="stk6" contextRef="#ctx0" brushRef="#br0">21618 2195 0,'0'-23'40,"71"23"-33,47 0 1,24 0 0,94 0 0,47 0 0,71 0 0,-71 0 0,-23 0 0,23 0 0,-118 0 0,-47 0 0,0 0 0,-23 0 0,-72 0 0,24 0 1,-23 0-2,23 0 9,-23 0-6,47 0-5,-48 0 5,72 0-4,-1 0 3,-47 0-2,24 0 2,-24 0-1,24 0 0,-47 0 8,23 0-8,0 0 0,24 0 0,0 0 0,23 0 0,24 0 0,-24 0 0,1 0 0,-24 0 0,-24 0 0,24 0 0,-48 0 10,24 0 4,1 0-6,22 0-8,25 0 0,-1 0 0,1 0 0,-25 0 0,1 0-1,-24 0 1,1 0 1,-25 0 0,1 0-2,-1 0 2,1 0-2,0 0 1,23 0 0,0 0 0,0 0 0,24 0 0,0 0 1,0 0-2,0 0 2,-1 0-2,-46 0 2,23 0 8,-23 0 4,-1 0-12,1 0-2,23 23 2,24-23-1,-47 0 0,46 0-1,-22 0 2,-1 0 15,-24 0 32,1 0-40,23 0-7,-23 0 10,47 0-15</inkml:trace>
    </iact:actionData>
  </iact:action>
  <iact:action type="add" startTime="16048">
    <iact:property name="dataType"/>
    <iact:actionData xml:id="d7">
      <inkml:trace xmlns:inkml="http://www.w3.org/2003/InkML" xml:id="stk7" contextRef="#ctx0" brushRef="#br0">5452 3612 0,'-24'-24'71,"-23"24"-53,-47 0-12,70 0 2,-47 0 0,48 0 0,-1 0 24</inkml:trace>
    </iact:actionData>
  </iact:action>
  <iact:action type="add" startTime="17583">
    <iact:property name="dataType"/>
    <iact:actionData xml:id="d8">
      <inkml:trace xmlns:inkml="http://www.w3.org/2003/InkML" xml:id="stk8" contextRef="#ctx0" brushRef="#br0">13169 3706 0,'24'0'72,"70"0"-62,-23 0-1,47 0-2,-23 0 1,23 0-2,-48 0 6,48 0-9,-47 0 7,47 0-3,24 0 0,-71 0 1,47 0 0,-24 0 0,-23 0 0,-24 0 1,0 0-2,24 0 1,0 0 9,-48 0-9,72 0 0,-1 0 0,-23 0 0,94 0 0,0 0 0,-47 0 0,0 0 1,-23 0-2,-48-24 2,-47 1-2,47 23 2</inkml:trace>
    </iact:actionData>
  </iact:action>
  <iact:action type="add" startTime="18703">
    <iact:property name="dataType"/>
    <iact:actionData xml:id="d9">
      <inkml:trace xmlns:inkml="http://www.w3.org/2003/InkML" xml:id="stk9" contextRef="#ctx0" brushRef="#br0">8969 3541 0,'47'0'88,"24"0"-80,47 0 0,23 0 0,-23 0 1,71 0-2,-24 0 1,-47 0 0,0 0 1,-23 0-2,-25-24 3,-22 24-4,-25 0 3,1 0-2,-1 0 2,1 0-2,23 0 3,-23 0-4,47 0 1,-24 0 2,0 0-2,47 0 1,1 0 1,-72 0-2,48 0 1,-47 0 1,47 0-1,-48 0 0,48 0-1,-24 0 2,0 0-1,48 0 0,-24 0 0,23 0 1,-23 0-2,-24 0 2,47 0-2,-70 0 3,23 0-4,-23 0 4,23 0-4,0 0 2,24 0 8,-47 0-8,23 0 0,0 0 0,0 0 0,0 0 0,1 0 0,-25 0 0,1 0 0</inkml:trace>
    </iact:actionData>
  </iact:action>
  <iact:action type="add" startTime="21959">
    <iact:property name="dataType"/>
    <iact:actionData xml:id="d10">
      <inkml:trace xmlns:inkml="http://www.w3.org/2003/InkML" xml:id="stk10" contextRef="#ctx0" brushRef="#br0">5877 6822 0,'47'0'120,"47"0"-111,1 0-2,46 0 1,1 24 0,-24-24 1,0 0-2,0 0 1,-23 0 0,-1 0 0,-70 0 0,-1 0 0,24 0 8,1 0 25,-1 0-34,-24 0 3,1 0-4,0 0 3,23 0-2,-24 0 2,48 0-2,-47 0 0,23 0 2,-23 0-1,23 0 0,0 0 0,24 0 8,-48 0-8,48 0 0,-24 0 0,1 0 0,-1 0 0,47 0-1,-70 0 2,47 0-1,-48 0 0,1 0 9</inkml:trace>
    </iact:actionData>
  </iact:action>
  <iact:action type="add" startTime="26858">
    <iact:property name="dataType"/>
    <iact:actionData xml:id="d11">
      <inkml:trace xmlns:inkml="http://www.w3.org/2003/InkML" xml:id="stk11" contextRef="#ctx0" brushRef="#br0">10573 7176 0,'0'0'3,"24"0"16,0 0-3,23 0-15,-24 0 5,1 0 4,47 0-3,23 0 1,-47 0-1,48 0 2,-1 0-3,24 0 3,-23 0-2,23 0 2,0 0-2,0 0 4,-24 0-5,-23 0 2,47 0-1,-24 0 2,1 0-1,23 0 0,-95 0-1,72 0 1,-1 0 0,0 0 1,-46 0-2,46 0 1,-23 0 0,47 0 0,-71 0 0,71 0 1,47 0-1,0 0 0,1 0 0,-48 0 0,0 0 0,0 0-1,0 0 3,-24 0-4,-23 0 4,-24 0-4,0 0 4,24 0-4,0 0 3,-24 0-1,71 0-1,-47 0 2,-24 0-1,24 0-1,-24 0 1,0 0 0,0 0 0,24 0 1,-47 0-1,47 0 0,23 0-1,-47 0 1,48 0 0,23 0 1,0 0-2,-24 0 2,48 0-1,-24 0 1,23 0-2,-23 0 2,-47 0-2,-24 0 2,24 0-3,-47 0 3,46 0-1,-22 0-1,-1 0 10,-24 0-9,-23 24-1,48-24 2,-25 0-2</inkml:trace>
    </iact:actionData>
  </iact:action>
  <iact:action type="add" startTime="28152">
    <iact:property name="dataType"/>
    <iact:actionData xml:id="d12">
      <inkml:trace xmlns:inkml="http://www.w3.org/2003/InkML" xml:id="stk12" contextRef="#ctx0" brushRef="#br0">11494 7412 0,'0'24'16,"0"-1"-7,-24-23 6,-23 71-8,0-47 2,-48-1-2,-23 1 1,24 23 0,0-23 0,-1-1 0,24-23 0,48 0-1,-24 0 2,23 0 55,-23-47-48,0-24-7,23 24-2,0-24 3,1 0-5,23 24 5,-24 0-3,24 0 2,0 23-2,0-47 0,0 24 1,0-24 0,0 48 0,0-48 1,24 47-2,47-46 1,-48 46 1,24 0-2,71-23 2,-70 24-1,46-1 0,24 24 0,-24 0 1,24-24-3,-23 24 3,-24 0-2,-1 0 2,-46 0-2,0 0 25,-1 24-16,-23 23-8,0 0 1,0 1-1,0 22 0,0-22-1,-47 46 2,-24 24-1,24-71-1,0 118 1,23-141 1,1 0 6,23-1 2</inkml:trace>
    </iact:actionData>
  </iact:action>
  <iact:action type="add" startTime="29154">
    <iact:property name="dataType"/>
    <iact:actionData xml:id="d13">
      <inkml:trace xmlns:inkml="http://www.w3.org/2003/InkML" xml:id="stk13" contextRef="#ctx0" brushRef="#br0">12509 7695 0,'-24'0'110,"-23"0"-46,23-70-57,24 46 2,-47-47-2,47 48 3,0-1-4,0-23 4,-24-24-4,24 24 11,0-24-10,0 47 2,0-47-2,0 48 2,0-24-2,0 23 1,0 0 0,0-46 0,24 22 0,23 25 0,-23-24 0,-1 23 1,48 0-2,-24-46 1,1 70-1,22 0 2,-46 0 14,23 0-13,-23 0 28,-1 0-22,1 23 0,23 24-7,-47-23-2,0 23 2,0 24-2,0 0 1,0-24 0,0 24 0,-23-24 1,-1 24-2,-47 0 2,71-24-2,-47 0 2,23-47-2,1 0 10,23 24-7</inkml:trace>
    </iact:actionData>
  </iact:action>
  <iact:action type="add" startTime="30800">
    <iact:property name="dataType"/>
    <iact:actionData xml:id="d14">
      <inkml:trace xmlns:inkml="http://www.w3.org/2003/InkML" xml:id="stk14" contextRef="#ctx0" brushRef="#br0">18456 7082 0,'0'0'6,"24"0"13,-1 0 19,48 0-22,0 0-8,0 0 1,47 0-2,0 0 2,47 0-2,71 0 3,-71 0-5,0 0 6,-47 0-5,71 0 3,-47 0-2,-1 0 3,-23 0-4,-23 0 1,23 0 1,-48 0 1,25 0-2,-24 0 1,23 0 0,-23 0 1,47 0-1,-47 0-1,47 0 2,23 0-1,-70 0-1,47 0 2,0 0-2,-24 0 1,-23 0 1,47 0-2,-23 0 2,-25 0-1,48 0 1,-23 0-2,23 0 3,-47 0-4,47 0 3,0 0-3,0 0 2,-24 0 1,24 0-2,0 0 1,0 0 0,-24 0 0,24 0 0,-23 0 0,-1 0 0,-23 0 0,47 0 1,-24 0-2,48 0 1,23 0 1,0 0-1,-47 0 0,48 0-1,-48 0 4,-24-24-5,-70 24 3,70 0-3,-47 0 4,0 0-3,1 0 3,46 0-5,24 0 3,0 0 1,0 0-2,47 0 1,24 0 1,-71 0-2,0 0 1,24 0 1,-95 0-1,47 0 0,1 0-1,-72 0 2,48 0-1,24 0 0,-48 0-1,47 0 3,1 0-4,23 0 4,-71 0-4,47-47 5,24 47-6,-71-24 7,24 24-7,0 0 4,-24 0-3,24 0 2,0 0 0,-24 0 0,71 0 0,-24 0 0,1 0 0,-1 0 0,-47 0 1,48 0-2,-24-23 1,-48 23 0,1 0 0,23 0 0,-23 0 18,-1 0-20,1 0 4,-1 0-3,1 0 9</inkml:trace>
    </iact:actionData>
  </iact:action>
  <iact:action type="add" startTime="34408">
    <iact:property name="dataType"/>
    <iact:actionData xml:id="d15">
      <inkml:trace xmlns:inkml="http://www.w3.org/2003/InkML" xml:id="stk15" contextRef="#ctx0" brushRef="#br0">18102 9253 0,'24'0'64,"23"0"-17,-24 0-38,25 0-2,-1 0 1,0 0 0,0 0 0,48 0 0,-48 0 0,24 0 1,23 0-2,-23 0 1,23 0 0,-23 0 0,23 0 0,-23 0-1,-24 0 2,48 0-1,-24 0 0,23 0 0,-23 0-1,0 0 2,-1 0-1,1 0 1,0 0-3,0 0 5,-24 0-5,47 0 4,-23 0-5,0 0 5,47 0-3,-24-23 0,24 23 2,-23-24-2,-48 24 2,47 0-2,-46 0 2,22-23-1,-22 23 0,-25 0-1,24-24 1,-23 24 1,23-24-1,0 24-1,1-23 2,22 23 8,-70-24-11,24 24 4,23 0 7,-23 0-2,-1 0-9,1 0 7,0-24-10,-1 24 14,1-23 6</inkml:trace>
    </iact:actionData>
  </iact:action>
  <iact:action type="add" startTime="36088">
    <iact:property name="dataType"/>
    <iact:actionData xml:id="d16">
      <inkml:trace xmlns:inkml="http://www.w3.org/2003/InkML" xml:id="stk16" contextRef="#ctx0" brushRef="#br0">23223 9513 0,'24'0'71,"23"0"-63,24 0 0,47 0-1,-95 0 2,72 0-1,23 0 0,-24-24 0,24 24 0,-47 0 0,23-23 0,-23-24 0,24 47 9,-72 0-10,1 0 3,23 0-4,0 0 4,-23 0-4,-1-24 3,1 24-2,0 0 2,-1-24-2,24 1 1,-23 23 0,0 0 8,23-24-8,-24 24 8,1 0 0,0 0-8</inkml:trace>
    </iact:actionData>
  </iact:action>
  <iact:action type="add" startTime="38624">
    <iact:property name="dataType"/>
    <iact:actionData xml:id="d17">
      <inkml:trace xmlns:inkml="http://www.w3.org/2003/InkML" xml:id="stk17" contextRef="#ctx0" brushRef="#br0">26197 9749 0,'23'0'191,"1"0"-181,23 0-1,0 0 5,-23 0-6,0 0 7,-1 0 1,1 0-7,-1 0 5,1 0-6,0 0 9,23 0-10,0 0 10,-23 0-9,-1 0-1,48 0 1,-47 0 1,23 0-2,-24 0 1,48 0 8,-47 0-7,0 0-2,23 0 3,0 0 7,-23 0-11,23 0 10,-24 0-8,25 0 0,-1 0-1,24 0 2,-1 0-2,-22 0 1,-1-24 0,0 24 0,24-47 0,-48 47 1,48 0-1,-47 0-1,-1 0 1,48 0 1,-24 0-2,1 0 2,-1 0-2,47 0 3,-47 0-3,24 0 2,0 0-3,-47 0 4,46 0-3,-22 0 3,-25 0-4,1 0 3,-1 0-3,25 0 19,-1 0-9,0 0-8,0 0 9,24-23-10,-47 23 9,-1 0-8,1 0 8,-1 0 2,1 0 3,0 0-11,23 0-3,-24 0 2,25 0-3,-1 0 3,0 0-2,-23 0 2,-1 0-2,1 0 17,-1 0 32,1 0-47,23 0 6,-23 0 11,-1 0-3,1 0-7,0 0-8,-1 0 0,1 0 0,-1 0 0,1 0 0,-24-24 8,24 24 56,23 0-64,-24 0 80,1 0-72,0 0-5,-1 0-6,1 0 3,23 0 16</inkml:trace>
    </iact:actionData>
  </iact:action>
  <iact:action type="add" startTime="44336">
    <iact:property name="dataType"/>
    <iact:actionData xml:id="d18">
      <inkml:trace xmlns:inkml="http://www.w3.org/2003/InkML" xml:id="stk18" contextRef="#ctx0" brushRef="#br0">2691 10198 0,'0'0'5,"23"0"45,25 0-24,46 0-10,-47 0-11,24 0 3,47 0 0,-24 0 0,24 0 1,-70 0-1,22 0-1,25 0 2,-72 0-2,1 0 2,23 0-2,-23 0 1,-1 0 57</inkml:trace>
    </iact:actionData>
  </iact:action>
  <iact:action type="add" startTime="45673">
    <iact:property name="dataType"/>
    <iact:actionData xml:id="d19">
      <inkml:trace xmlns:inkml="http://www.w3.org/2003/InkML" xml:id="stk19" contextRef="#ctx0" brushRef="#br0">5334 10221 0,'47'24'159,"-23"-24"-152,23 0 2,24 0-2,-48 0 9,25 0-8,-25 0 0,1 0 0,23 0 0,0 0 0,0 0 0,1 0-1,22 0 3,-46 0-3,47 0 2,-48 0-2,1 0 9,23 0-7,-23 0 14,-1 0-14,1 0-2,0 0 2,-1 0-2,48 0 9,-47 0-8,46 0 8,1 0 0,-47 0-9,47 0 9,-24 0 1,-23 0-9,-1 0 0,24 0-1,-23 0 3,23 0-4,24 0 5,-24 0 4,-23 0-8,23 0 2,-23 0-2,-1 0 0,1 0 2,-1 0-1,1 0 16,0 0-16,-1 0 8,72 23-8,-25-23 8,-46 0-8,47 0 0,0 0 0,-24 0 0,0 0 0,47 0 1,-46 0-3,-1 0 4,47 0-3,-70 0 2,70 48-2,-23-48 2,-24 0-2,24 0 0,23 0 2,-23 0-1,0 0 0,23 0 0,-46 0 0,-1 0 0,0 0 0,24 0 0,-48 0 8,25 0-8,-1 0 0,0 0 0,-23 0 0,46 0 1,-46 0-2,47 0 2,-24 0-3,0 0 5,-23 0-5,23 0 5,-23 0-6,-1 0 3,1 0 0,23 0 8,-23 0-8,-1 0 8,24 23 0,-23-23-8,47 0 0,-48 0 8,25 24-8,-1-24 0,-24 0 0,1 0 0,23 0 1,-23 0-2,-1 0 2,1 0-2,0 0 9,23 0 16,0 0-8,0 0-16,-23 0 0,-1 0 0,1 0 0,23 0-1,-23 0 2,-1 0 6,1 0 11,0 0-3,46 0 3,-46 0-11,0 0-8,-1 0 1,1 0 47,-1 0-46,1 0 7,0 0-9,-1 0 1</inkml:trace>
    </iact:actionData>
  </iact:action>
  <iact:action type="add" startTime="48192">
    <iact:property name="dataType"/>
    <iact:actionData xml:id="d20">
      <inkml:trace xmlns:inkml="http://www.w3.org/2003/InkML" xml:id="stk20" contextRef="#ctx0" brushRef="#br0">6420 10080 0,'-48'0'8,"25"0"0,-1 0 7,1 0-7,-1 0 15,-23 47-7,23 47-7,1-94-1,23 24-1,0 23 1,0-23 0,0-1 1,0 24-2,0-23 2,0 23-2,0-23 3,0-1-4,23 1 3,1 0-2,-24 23 9,47-24 0,24 25-8,0-48 0,-1 0 1,1 0-2,0 0 2,-47 0-2,47-24 1,-24 24 0,-24-24 0,1-23 0,23 24 0,-47-25 1,0 1-1,0 0 0,0 0 0,0-24 1,0 47 7,0-23-9,0 24 66,-23 23-57</inkml:trace>
    </iact:actionData>
  </iact:action>
  <iact:action type="add" startTime="49272">
    <iact:property name="dataType"/>
    <iact:actionData xml:id="d21">
      <inkml:trace xmlns:inkml="http://www.w3.org/2003/InkML" xml:id="stk21" contextRef="#ctx0" brushRef="#br0">6963 12511 0,'70'24'79,"1"-24"-71,71 47 1,-1-47-2,48 23 2,-24 25-3,-23-48 2,141 94 1,-141-94-1,-24 24 0,-24-24 0,-70 0 0,23 0 0,-23 0 64,-1 0-65,48 0 3,-47 0-3,23 0 8</inkml:trace>
    </iact:actionData>
  </iact:action>
  <iact:action type="add" startTime="50279">
    <iact:property name="dataType"/>
    <iact:actionData xml:id="d22">
      <inkml:trace xmlns:inkml="http://www.w3.org/2003/InkML" xml:id="stk22" contextRef="#ctx0" brushRef="#br0">9039 10245 0,'0'0'1,"0"-24"7,-23 24-2,-24 0 4,-1 0-4,25 0 4,-24-23-4,23 23 4,0 0-4,-23 0 4,24 0-4,-1 0 5,0 0-6,1 0 5,-24 0-4,23 0 3,0-24-2,-46 24 1,46 0 0,-23 0 1,0 0-2,-1 0 1,1 0 0,-24 0 0,24 0 1,-24 0-2,-23 0 2,70 0-2,-46 0 2,22 0-1,25 0 1,-1 0-2,-23 24 2,0-1-3,0 1 4,-1-1-4,-22 48 10,22-71-8,48 24 0,-47 23 0,0-23 0,23 23 0,24-24 1,-23 1-2,23 23 1,0-23 0,0-1 0,0 48 16,23-23-16,25-1 10,70-24-12,-24 1 4,142 0-4,47 70 3,0-47-1,1-47 1,-25 0-2,24 0 5,-94 0-9,-47 0 6,-95 0-2,-23 0 2,23-23-2,-47-25 10,0 25-9,0-48 0,0 47-1,0-23 1,0-47 0,0 23 9,0 47-9,0 1 9,-47-25-11,23 25 59</inkml:trace>
    </iact:actionData>
  </iact:action>
  <iact:action type="add" startTime="51437">
    <iact:property name="dataType"/>
    <iact:actionData xml:id="d23">
      <inkml:trace xmlns:inkml="http://www.w3.org/2003/InkML" xml:id="stk23" contextRef="#ctx0" brushRef="#br0">11423 11756 0,'-24'-24'4,"1"-23"10,-1 47-10,-94-71 1,95 47 4,-95 24-3,-24-23 3,24 23-2,24-47 2,-1 47-3,1 0 5,70 0-6,-47 0 6,48 0-6,-1 0 11,-23 0-7,23 0 7,-23 0-9,24 23 1,-48 24 1,47-23-2,-23 0 2,0 23-2,0 0 2,23 24-1,-23 0 8,47-24-1,-24 24-6,24-48 7,0 48-9,0-47 3,0 46-3,0 25 1,0-71 0,0 70 0,24-47-1,-1-23 2,1 23-2,0 0 1,-24-23 0,23-24 0,1 47 0,-1 24 0,1-48 0,0 25 0,46 22 0,1 25 0,0-72 1,23 1-2,1 23 2,-48-47-2,-23 0 2,23 0-1,0 0 2,0 0-5,0 0 4,24 0-1,-47 0 1,47-23-2,-48 23 2,1 0-2,23 0 0,0-48 2,-23 25-2,23-1 1,-23 1 0,-1-1 0,24-23 0,-23-48 0,0 72 0,-24-24 0,23-1 0,1 1 0,-24 24 0,23-48 1,-23 47-2,24-23 3,-24 0-4,24 23 4,-24-47-4,0 48 4,0-25 6,0 25-10,0-1 10,0-23-7,0 23 7,0 1-9,0-1 1,-48-47 0,1 24 0,-47 0 0,23 23 0,24 1 0,-48-1 0,72 24 1</inkml:trace>
    </iact:actionData>
  </iact:action>
  <iact:action type="add" startTime="53296">
    <iact:property name="dataType"/>
    <iact:actionData xml:id="d24">
      <inkml:trace xmlns:inkml="http://www.w3.org/2003/InkML" xml:id="stk24" contextRef="#ctx0" brushRef="#br0">24167 9631 0,'0'0'3,"-47"0"2,-47 47 2,23-47 3,0 0-4,-47 0 4,24 0-4,-24 0 1,47 0 2,47 0-1,-47 0-1,48 0 2,-1 0-1,-23 0 0,23 0 0,-23-23 8,24 23-8,-1-71 0,-23-24 0,-24 48 0,24-71 0,-24 47 0,24-23 0,0 70 1,23-47-1,0 24 1,24-24-3,0 24 3,0-24-3,0-23 5,0-24-6,0 94 3,0-70 0,0 47 1,24-48-2,23 72 1,24-48 0,0 24 0,23-1 1,24 1-2,24-24 2,-24 24-1,71-71 1,-24 95-2,-24-25 1,1-46-1,-95 94 3,71-24-4,-23 1 4,-1 23-4,0 0 4,-46 0-4,46 0 5,0 0-6,1 0 5,-48 0-3,24 0 1,-48 0-1,72 0 1,-48 47 8,0-23-8,-23-1 0,-24 24 0,23 1 0,48 46 0,-71-70 0,47 70 0,-47-47 0,48 0 1,-25 48-2,1-71 3,-24 94-4,23-24 4,-23 0-4,48 24 4,-48-70-4,0 22 5,0-46-6,0 23 4,0-23 15,0-1-17,0 1 1,-71-24 0,24 47 0,-48-23 0,95-1 1,-94 1-1,70 0 0,-47-1-1,1 1 2,46-24-2,-94 71 2,94-71-2,-46 23 3,46 1-4,-47 0 11</inkml:trace>
    </iact:actionData>
  </iact:action>
  <iact:action type="add" startTime="57663">
    <iact:property name="dataType"/>
    <iact:actionData xml:id="d25">
      <inkml:trace xmlns:inkml="http://www.w3.org/2003/InkML" xml:id="stk25" contextRef="#ctx0" brushRef="#br0">18055 12417 0,'23'-24'64,"1"24"0,0 0-57,23-24 2,-24 24-2,1 0 3,23 0-4,-23 0 4,23 0-4,-23 0 4,46 0-4,1 0 11,-47 0-9,47 0-1,-48 0 1,1 0 0,23 0 0,-23-23 8,-1 23 1,24 0-10,1 0 1,-25 0 1,24 0-2,24 0 1,-47 0 0,47 0 1,-48 0-1,1 0 1,23 0-3,-23 0 10,-1 0 16,1 0-22,23 0-4,24 0 2,-48 0 0,72 0 1,-48 0-2,0 0 1,48 0 0,-72 0 0,48 0 0,-47 0 33,-1 0-26,24 0-5,-23 0-4,47 0 5,-48 0-6,48 0 5,-47 0-4,-1 0 4,25 0 36,-25 0-38,1 0 8,23 0-8,-23 0 9,-1 0-10,1 0 1,-1 0 25,1 0-17,23 0-7,0 0-3,24 0 11,-47 0-8,23 0 7</inkml:trace>
    </iact:actionData>
  </iact:action>
  <iact:action type="add" startTime="59383">
    <iact:property name="dataType"/>
    <iact:actionData xml:id="d26">
      <inkml:trace xmlns:inkml="http://www.w3.org/2003/InkML" xml:id="stk26" contextRef="#ctx0" brushRef="#br0">14751 11803 0,'23'0'160,"-23"-24"-153,0 1 1,24-25 1,23-22-1,-23 22-1,-1 25 2,24-72-2,1 24 3,-48 48-4,23-1 4,24-70-4,-23 70 4,-24 1-4,0-1 6,24 24-8,-24-24 5,47-23-2,-24 24 1,-23-1 0,48-23 0,-1 23 1,-24-23-2,1-24 1,0 48 0,-1 23 1,1-24-2,-1-23 2,1 47-2,0-24 2,23 1-2,0 23 2,0 0-2,24-71 3,0 23-3,0-22 3,-24 70-4,-24 0 4,48 0-5,-47-24 5,23 24-4,0 0 5,0-47-6,1 47 3,46 0 0,-47 0 0,48-24 0,-1 24 0,24-23 0,-24 23 1,-46-24-2,-1 24 1,-23 0 0,-1 0 9,24 0-1,-23 0-9,47 0 3,23 0-4,48 0 4,-24 0-4,23 0 4,-70 0-4,47 0 4,-71 0-4,24 0 3,-47 0 23,-1 0-25,1 47 1,23-23 0,0-1 0,24 48 1,-47-24-2,47 1 2,-24-25-1,0 1 0,-47 0-1,24 23 3,-1 0-4,24 24 4,-23-24-4,0 24 5,-1-24-5,24 47 3,-47-70-3,24 23 4,-24 0-4,24-23 5,-1 23 3,-23 0-7,24-47 1,-24 71 0,23-23 0,-23-25 0,24 24 1,23 24-1</inkml:trace>
    </iact:actionData>
  </iact:action>
  <iact:action type="add" startTime="61535">
    <iact:property name="dataType"/>
    <iact:actionData xml:id="d27">
      <inkml:trace xmlns:inkml="http://www.w3.org/2003/InkML" xml:id="stk27" contextRef="#ctx0" brushRef="#br0">7529 15178 0,'118'0'128,"47"48"-121,-23-48 1,47 0 0,-24 0 0,0 0 0,-47 0 0,-47 0 0,47 0 0,-71 0 0,24 0 1,-48 0-2,25 0 2,-1 0-2,0 0 3,24 0-4,0 0 4,-24 0-4,24 23 4,23-23-4,-70 0 6,70 0-8,-23 0 5,-48 0-2,48 0 2,-24 0-2,1 0 2,22 0-1,1 0-1,-47 0 1,47 0 0,-48 0 1,48 0-2,-47 0 2,46 0-2,-46 0 2,0 0-2,-1 0 2,1 0-2,-1 0 3,25 0 6,-1 0 0,0 0-9,0 0 8,-23 0 2,-1 0-9,1 0 7,0 0-7,23 0 1,-24 0-2,48 0 1,-24 0 0,1 0 0,46 0 0,-47 0 1,24-23 7,-47 23-1,23 0-6,-24 0 14,25-24-13,-25 24 6,1 0-10,23 0 11,-23 0-10,-1 0 9,24 0 24,-23 0 8</inkml:trace>
    </iact:actionData>
  </iact:action>
  <iact:action type="add" startTime="74008">
    <iact:property name="dataType"/>
    <iact:actionData xml:id="d28">
      <inkml:trace xmlns:inkml="http://www.w3.org/2003/InkML" xml:id="stk28" contextRef="#ctx0" brushRef="#br0">8331 14541 0,'24'0'88,"0"0"22,-1 0-69,1 0-33,-1 0 8,1 0-6,0 0-4,23 0 10,-24 0-1,1 0 10,23 0-9,-23 0 25,-1 0-34,1 0 1,0 0 0,-1 0 0,24 0 8,-23 0-8,0 0 40,23 0-25,-24 0 1,25 0-15,-25 0-1,1 0 8,-1 0-8,1 0 16,0 0 9,-1 0-26,24 0 2,-23 0 7,0 0-10,-1 0 43,1 0-41,-1 0 0,1 0 0,0 0 0,-1 0 0,1 0 16,23 0-16,-23 0 24,-1 24-23,24-24 8,1 0-11,22 23 6,25-23 5,-72 0-14,25 0 6,-25 0-2,1 0 25,23 0-17,-23 0 2,-1 24-9,24-24 0,1 0 0,22 0 0,-46 0 9,23 0-10,-23 0 33,-1 0-22,25 0-2,-1 0-10,24 0 1,-1 0 9,-22 0 0,-25 0-8,1 0 8,23 0-8,-23 0 0,23 0 1,24 0-1,-24 0 8,0 0-8,-23 0 8,-1 0 15,1 0-7,-1 0-8,1 0 8,-48 0 160,-23 0-175,0 0-2,-24 0 1,24-47 1,-47 47-2,-1 0 1,24 0 0,-23-24 0,0 24 0,23 0 1,-47-24-2,23 24 2,48-23-2,-47 23 3,23-47-4,47 47 4,-70 0-4,0 0 4,23 0-3,24 0 1,-48 0 0,24 0-1,24 0 1,-24 0 1,1 0-1,22 0 0,25 0 0,-24 0-1,23 0 1,0 0 0,1 0 9,-24 0 31,23 0-39,0 0-2,-23 0 2,0 0 7,0 0-9,0 0 9,23 23-9,0 1 1,-23-1 8,0 25 8,23-25-7,1 1-10,-24 23 10,23 0 7,0 1 1,24-1-8,0-24 6,0 1-8,0 0 0,0-1 2,0 1 14,24-24-22,47 0-2,0 0 2,-1 0-1,48 0 0,24 0 0,0 0 0,-24 0 1,94 0-3,-141 0 4,23 0 1,1 0-4,-25 0-2,-46 0 5,0 0-4,23 0 2,-24 0 0,1 0 0,23 0-1,-23 0 1,-1 0 0,25 0 0,-1 0 0,24 0 1,-48 0-1,72 0 0,-1 0 0,-70-24 0,46 24-1,-22-23 1,-1 23 1,-24 0-1,1 0 1,0-24-2,-1 24 19,1-24-11,-24 1 1,23-1-9,25 24 1,-25-47 7,-23 23-6,0 1 14,24-24-7,-24 23 0,0-23 1,0 23-9,0 0 15,0-23-12,0 24 10,0-1-5,0-23 9,-47 23-18,-48 24 2,1-23-2,-1 23 2,1 0-2,-24 0 1,47 0 0,-47 0 1,24 0-1,-24 0 0,23 0 0,48 0 0,-47 0 0,23 0-1,24 0 3,0 0-4,23 0 3,0 0 46,-46 0-46,46 0-2,-47 0 1,48 0 1,-25 0-2,1 23 2,47 1-1,-23-24 16,23 47 24,0-23-40,-24 23 2,0-24-4,24 1 10,-23 23-6,23-23-4,0 0 11,0-1 6,0 1 17,0-1-25,23 1 2,1-24-10,0 0 3,46 0-4,1 24 4,24 23 7,-1-24-11,24-23 5,47 24-6,0 0 3,1-24-1,-1 47 1,-94-24 1,23-23-1,0 0 0,-70 0-1,47 0 26,-48-23-17,1-1-8,47-47 0,-48 71 0,25-23-1,-1-24 2,-24 23-1,-23 0 7,24 1-5,-24-1 7,0 1-11,0-1 18,0 0-9,0 1 25,0-1-24,-47-23-7,-24 23-1,24 24-1,-24 0 3,24-23-3,-48 23 2,48 0-3,-47-24 5,23 24-5,-23-47 3,-1 47-3,1-24 6,-24 24-7,23-23 4,1 23-2,47-24 0,-24 24 1,-23 0 0,46 0 8,-22 0-8,46 0 9,-23 0-9,23 0 7,-23 0-6,23 0-2,-23 0 2,0 0-1,23 0 0,-23 0-1,0 0 3,23 0-4,1 0 4,-1 0-4,-23 24 11,23-1-2,-23 1-7,24-1 8,23 1-7,-48 0-2,25-1 9,23 1 1,0-1-9,0 1-1,0 0 10,0-1 7,0 1-7,0 0-10,0 23 25,23-24-24,25-23 0,-1 0 0,24 24 0,23 0-1,24-24 2,71 70-1,-24-46 0,118-24 0,-70 0-1,46 0 1,-23 0 0,-71 0 0,-47 0 1,-23-24-1,-24 1 0,-24-1-1,-47 1 3</inkml:trace>
    </iact:actionData>
  </iact:action>
  <iact:action type="add" startTime="80457">
    <iact:property name="dataType"/>
    <iact:actionData xml:id="d29">
      <inkml:trace xmlns:inkml="http://www.w3.org/2003/InkML" xml:id="stk29" contextRef="#ctx0" brushRef="#br0">21902 14659 0,'47'0'360,"-24"0"-338,1 0-14,0 0 8,-1 0 8,1 0-16,23 0 23,-23 0-23,-1 0 17,24 0 0,-23 0 38,0 0-47,-1 0-1,1 0 2,-1 0 31,25 0-15,-25 0-25,24 24 8,-23-24-9,0 0 2,-1 0-2,1 0 1,23 0 0,24 0 0,-24 0 8,-23 0-9,-1 0 1,1 0 1,-1 0-1,1 0 0,0 0 0,46 0 8,-46 0-9,47 0 2,0 0-1,-24 0-1,24 0 2,-1 0-2,25 0 3,-72 0-4,48 0 5,-47 0-6,23 0 6,-23 0-6,70 0 12,-70 0-1,46 0-8,-46 0 0,23 0-1,0 0 2,-23 0-1,23 0-1,-23 0 1,23 0 16,-23 0-15,-1 0 6,1 0-6,23 0-2,24 0 4,-48 0-6,48 0 5,-24-24-4,-23 24 4,47 0-4,-48 0 3,25 0-2,-25 0 1,48 0 0,-47 0 0,23 0 0,24 0 0,-1 0 0,-46 0 0,23 0 0,-23 0 0,70-23 0,-70-1 0,-1 24 0,25 0 0,-1 0 2,0 0-3,0 0 2,24 0-2,0 0 2,0 0-3,-1 0 4,-46 0-3,47-24 2,-24 24-2,47-23 2,-23 23 5,-47 0-5,23 0-1,0 0 0,48 0 0,-48 0 0,47 0 0,1 0 0,23 0 0,-24 0 0,24 0-1,-47 0 2,0 0-1,23 0 0,-47 0 0,-23 0 0,23 0-1,-23-24 3,-1 24-4,1 0 4,23 0-3,-23 0 4,-1 0-6,72 0 3,-24 0 0,-48 0-1,48 0 1,-47 0 0,-1 0 9</inkml:trace>
    </iact:actionData>
  </iact:action>
  <iact:action type="add" startTime="83296">
    <iact:property name="dataType"/>
    <iact:actionData xml:id="d30">
      <inkml:trace xmlns:inkml="http://www.w3.org/2003/InkML" xml:id="stk30" contextRef="#ctx0" brushRef="#br0">30681 18058 0,'0'-23'103,"-24"23"-94,-46 0 0,-1-47-2,0 47 0,-23 0 1,-24 0-1,23 0 1,24 0 1,1 0-1,-25 0 0,48 0-1,0 0 1,23 0 0,-47-24 0,48 24 1,-48-24-2,0 24 2,-23 0-2,-1-23 2,1 23-1,-24 0 1,47 0-3,-23-24 4,-1 1-4,25 23 6,46 0-7,-47 0 3,24 0-1,23 0 1,-46 0 0,22 0 0,1 0 0,-47 0 0,47 0 1,-24 0-2,-24 0 1,25 0 0</inkml:trace>
    </iact:actionData>
  </iact:action>
  <iact:action type="add" startTime="91329">
    <iact:property name="dataType"/>
    <iact:actionData xml:id="d31">
      <inkml:trace xmlns:inkml="http://www.w3.org/2003/InkML" xml:id="stk31" contextRef="#ctx0" brushRef="#br0">17229 11779 0,'0'-23'31,"-24"-1"-7,1 0-16,-1 24 7,-47 0 1,48 0-7,-1 0-1,-23 0-1,23 0 2,-47 0-2,48 0 2,-48 0-3,47 0 10,-23 24-4,0 0-8,0 23 6,-24-24-3,0 25 8,47-25-6,1 1-2,-1-1 1,1 25 1,-1-48 6,0 23-7,24 24 0,-47 1 0,47-1 1,-23 0-2,23 0 2,0 1-2,0 22 2,0-46-2,0 70 3,0-70-4,0 23 4,0 24-3,0-47 2,0 23-3,23-24 5,1 25-6,23 22 3,-23-22 0,-1-48 0,1 23 0,23 48 0,24-71 8,-24 0 0,47 0-8,-46 0 0,-25 0 0,25 0 0,22 0 0,-22-24 0,22-23 1,25-24-2,-1-23 3,24 23-2,-23 0 0,-25 48-2,-22-1 4,-1-47-4,-24 71 3,1-23-2,-24-1 1,0 1 1,0-1 7,0-23-9,0 23 1,0 1 0,0-25 0,0 1 1,0 23-1,0 1-1,0-24 10,0 23-1,-24-23-8,1 23-1,-48-47 9,47 48-6,-70-24-3</inkml:trace>
    </iact:actionData>
  </iact:action>
  <iact:action type="add" startTime="92799">
    <iact:property name="dataType"/>
    <iact:actionData xml:id="d32">
      <inkml:trace xmlns:inkml="http://www.w3.org/2003/InkML" xml:id="stk32" contextRef="#ctx0" brushRef="#br0">6254 13975 0,'0'-24'16,"0"0"0,0-23 0,-23 24 15,23-1 18,-71 24-26,47 0-15,-23 0 0,-24 0 0,48 24 0,-24-1 0,23 1 0,-23-1 0,-24 48 0,24-71 0,23 24 0,1 23 2,-25-23-4,1-1 4,24 24-4,-25 1 4,25-1-4,-24 0 4,-1 0-4,25 0 4,23 1-4,-24-1 2,1-24 0,-1 25 1,0-25-2,24 48 1,0-47 0,0-1 0,0 25 0,0 46 0,0-47 0,0 24 0,0-24 0,0 0 0,0-23 0,0 47 0,0-24 2,0 0-4,0 0 5,0 48-6,0-24 5,24 23-4,23 1 5,0 23-6,1-24 4,-25-70 23,24-24-1,1 0-14,22 0-9,-46 0-1,47 0 1,0-48 1,-24-70-1,0 0 0,-47-23 0,94-48 0,-70 94 1,0-23-2,-1 0 2,24 0-2,-23 48 3,0-1-4,-1-24 3,24-46-2,-47 117 0,24-47 1,0 0 1,-24 24-2,23-24 1,-23 48 2,24-24-3,-24 23 0,0 0 1,0-23 17,0 24-18,0-1 10,0-23-9,0 23 9,0 1-11</inkml:trace>
    </iact:actionData>
  </iact:action>
  <iact:action type="add" startTime="95008">
    <iact:property name="dataType"/>
    <iact:actionData xml:id="d33">
      <inkml:trace xmlns:inkml="http://www.w3.org/2003/InkML" xml:id="stk33" contextRef="#ctx0" brushRef="#br0">22090 14636 0,'-23'0'7,"23"-24"25,0 0-22,0 1-4,23 23 4,1-48-4,23 1 3,24-47-2,0 23 1,-24-23-1,0-1 2,24 1-1,0-48 0,-24 71 0,24 0 0,-24 1 0,-23 46 0,46-47 0,-22 0 0,-25 1 0,48-1 0,-24 24 1,24-24-2,0 0 2,-24 24-2,0 0 2,-23 23-3,-1 24 4,25-47-3,22 47 9,-70-24-7,95 24-2,-48-24 0,47 24 2,48-70-1,-71 46 0,70 24 0,-70-24 0,0 24 0,0 0-1,-48 0 2,48 0-2,-24 0 2,-23 0-1,23 0 0,-23 0 0,23 0-1,-23 0 3,23 0-3,-24 0 3,25 48-5,-25-48 5,1 0-3,-1 0 2,48 23-3,-47 1 4,47 70-4,-24-70 2,24 0 1,23-1-1,-47 24 0,0 1 7,1-25-7,-25-23 1,24 24 6,-23 23-7,0-23 1,-24-1-2,23 48 2,24-24-2,-23 0 2,0-47-2,-1 48 3,1-1-4,-1-47 5,1 47-6,-24-23 5,24 23-4,-1 24 3,1-24-2,-24 24 1,23 0 0,25-1 0,-48 1 9,23-71-9</inkml:trace>
    </iact:actionData>
  </iact:action>
  <iact:action type="add" startTime="96503">
    <iact:property name="dataType"/>
    <iact:actionData xml:id="d34">
      <inkml:trace xmlns:inkml="http://www.w3.org/2003/InkML" xml:id="stk34" contextRef="#ctx0" brushRef="#br0">22916 16028 0,'0'0'4,"24"0"3,0-47-1,117-47 1,-23 23 0,71-47 1,47 0 0,-118 71 1,165-119-1,-47 72 0,24-1 0,-24 1 1,-24 47-3,48-24 3,-24 47-2,0 24 3,0 0-4,-47 0 5,47 0-6,-95 71 5,24 0-4,-47 0 3,-23 47-1,23 0-1,-47 0 2,-24-24-1,47 95 0,-70-71 0,0-47-1,-24 0 1,23 23 0,24-23 9</inkml:trace>
    </iact:actionData>
  </iact:action>
  <iact:action type="add" startTime="97209">
    <iact:property name="dataType"/>
    <iact:actionData xml:id="d35">
      <inkml:trace xmlns:inkml="http://www.w3.org/2003/InkML" xml:id="stk35" contextRef="#ctx0" brushRef="#br0">30233 17256 0,'0'0'3,"-166"0"2,-22 0 4,-48 0-3,-48 0 2,25 0-1,23 0 2,-47 0-2,-1 0 1,119 0 0,47 0 0,71 0 0,0 23 0,23-23 8,24 24 0,0 23-8,0 0 0,0 24 0,0 24 0,0-48 0,0 47 0,0 24 0,0 0 0,0 0 1,47 71-2,166-47 2,212 70-1,70-46 0,119-48-2,-48-118 4,71 0-3,119-24 1,-355-70-1,0-48 2,-189 24-2,-70-24 1,-95 48 1,-47-24-2,0 23 1,0-23 0,-71-94 0,-70 94 0,-24 23 0,23 25 0,48 46 1,-24-70-2,70 94 3,-46-24-4,47-23 4,23 47-4,1 0 5,-48 0-6,24 0 5,-48 0-4,-23 0 3,-23 0-2,-72 0 1,24 0 0,24 0 0,0 0 0,71 0 0,70 0 0,-23-24 0</inkml:trace>
    </iact:actionData>
  </iact:action>
  <iact:action type="add" startTime="99280">
    <iact:property name="dataType"/>
    <iact:actionData xml:id="d36">
      <inkml:trace xmlns:inkml="http://www.w3.org/2003/InkML" xml:id="stk36" contextRef="#ctx0" brushRef="#br0">17913 12818 0,'24'0'8,"23"0"32,0 0-33,24 0 1,23 0-1,24 0 2,-47 0-1,24 0 1,-25 0-2,25 0 2,-48 0-2,0 0 2,0 0-2,24 0 2,-47 0-2,23 0 1,0 0 7,0 0-6,-23 0 7,0 0-9,23 0 2,-24 0-2,1 0 2,23 0-2,-23 0 1,47 0 8,-48 0-8,48 0 1,-24 0-2,0 0 2,1 0-2,22 0 3,-46 0-4,47 0 4,-48 0-4,25 0 5,-1 0-6,24 0 4,23 0-2,-23 0 1,23 0 0,24 0 0,-47 0 0,-24 0 0,48 0 0,-48-24 0,0 24 0,24 0 0,-48 0 8,25-23-7,-48-1-2,23 24 18</inkml:trace>
    </iact:actionData>
  </iact:action>
  <iact:action type="add" startTime="103159">
    <iact:property name="dataType"/>
    <iact:actionData xml:id="d37">
      <inkml:trace xmlns:inkml="http://www.w3.org/2003/InkML" xml:id="stk37" contextRef="#ctx0" brushRef="#br0">6679 14872 0,'0'-24'89,"71"24"-30,-47 0-46,23 0-4,0 0-3,24 0 3,23 0-2,-46 24 3,46-24-5,24 0 7,24 70-8,-24-46 5,-24-24-2,0 0 1,-70 0 0,0 0 0,-1 0 1,1 0-2,-1 0 1,1 0 9,23 0-10,-23 0 2,47 24-2,-24-24 1,24 0 1,-1 0-1,-22 0-1,-1 0 2,24 0-2,-1 0 3,-46 0-4,47 0 4,-48 0-4,72 0 4,23 0-4,0 0 4,23 0-4,1 0 2,-24 0 0,24 0 0,-72 0 0,25 0 0,-48 0 0,-23 0 0,-1 0 0,1 0 0,47 0 8,-48 0-8,72 0 0,-1 0 1,-23 0-2,0 0 2,23 0-2,0 0 3,-70 0-4,47 0 5,-24-24-6,-23 24 12,-1 0 14,1 0-23,-1-24 0,25 24 0,-25 0 0,48-23 1,-24 23 119</inkml:trace>
    </iact:actionData>
  </iact:action>
  <iact:action type="add" startTime="105008">
    <iact:property name="dataType"/>
    <iact:actionData xml:id="d38">
      <inkml:trace xmlns:inkml="http://www.w3.org/2003/InkML" xml:id="stk38" contextRef="#ctx0" brushRef="#br0">17016 15344 0,'-23'0'256,"-1"0"-240</inkml:trace>
    </iact:actionData>
  </iact:action>
  <iact:action type="add" startTime="106089">
    <iact:property name="dataType"/>
    <iact:actionData xml:id="d39">
      <inkml:trace xmlns:inkml="http://www.w3.org/2003/InkML" xml:id="stk39" contextRef="#ctx0" brushRef="#br0">7246 14541 0,'23'0'86,"119"0"-78,94 0 0,71 0 0,-24 24-1,0-24 2,24 0-1,-71 0 0,-24 0 0,-70 0-1,-71 0 2,0-24-2,-24 0 3,0 24 28,24-23-19,-48 23-13,25-24 3,22 24-2,-22 0 1,22 0 0,-46 0-1,0 0 10,-1 0-9,1 0 15,-1 0-15,1 0 0,47 0 0,47 0 0,47 0 0,-71 0 0,-23 0 1,47 0-1,-94 0 0,-1 0-1</inkml:trace>
    </iact:actionData>
  </iact:action>
  <iact:action type="add" startTime="107095">
    <iact:property name="dataType"/>
    <iact:actionData xml:id="d40">
      <inkml:trace xmlns:inkml="http://www.w3.org/2003/InkML" xml:id="stk40" contextRef="#ctx0" brushRef="#br0">16190 13927 0,'0'0'3,"0"-23"12,0-24 2,0 23-11,-47 24 2,23 0-2,-70 0 3,70 0-2,-23 0 1,24 0 1,-25 0-2,25 0 2,-1 0-1,-47 0 7,48 0-6,-24 0-1,-24 0 0,47 24 0,-23 23 0,-24 24 0,24-24 0,23-24 0,1 48 0,23-24 0,0-23 1,0 23-3,0 0 4,0 1 6,0-25-9,0 1 1,0 47 0,0-48-1,0 72 2,0-1-1,47-23 0,-23 23 0,23-46 1,24 22-2,-24-22 2,0-1-3,-23-24 3,46-23-2,25 0 2,-48 24 0,0-24-1,48 0-2,-48 0 4,71 0-4,-24 0 4,1-24-4,23-46 4,-24 22-4,-47 25 4,24-72-4,0 25 2,-47 70 0,-24-95 0,0 72 0,23-72 0,-23 1 0,0-24 0,0 0 0,0 0 0,0-24 0,-47-23 0,23 94 0,-23 24 0,47-1 1,-47 1-2,23 24 2,-47 23 39,48 0-41,-95 0 4</inkml:trace>
    </iact:actionData>
  </iact:action>
  <iact:action type="add" startTime="108256">
    <iact:property name="dataType"/>
    <iact:actionData xml:id="d41">
      <inkml:trace xmlns:inkml="http://www.w3.org/2003/InkML" xml:id="stk41" contextRef="#ctx0" brushRef="#br0">13783 15627 0,'47'-24'41,"0"24"21,-23 0-46,23 0-8,0 0 1,48 0-2,-1 0 2,1 0-3,-25 0 3,1 0 0,24 0-2,-72 0 1,72-47 0,-48 47 0,-24 0 0,1 0 1,23 0-2,0 0 2,1 0-2,46 0 2,-23 0-2,47-23 2,-24 23-2,24 0 1,-23-48 1,-25 48-2,1 0 1,-47 0 0,47 0 0,-24 0-1,0 0 1,24 0 1,23 0-1,-23 0-1,23 0 1,24 0 1,-47 0-2,0 0 2,23 0-1,-46 0 0,-1 0 1,-24 0-3,1 0 10,0 0 1,-1 0-1,24 0-8,-23 0-1,0 0 1,-1 0 0</inkml:trace>
    </iact:actionData>
  </iact:action>
  <iact:action type="add" startTime="114161">
    <iact:property name="dataType"/>
    <iact:actionData xml:id="d42">
      <inkml:trace xmlns:inkml="http://www.w3.org/2003/InkML" xml:id="stk42" contextRef="#ctx0" brushRef="#br0">6939 5524 0,'47'0'25,"-23"0"-11,-1 0-7,1 0 9,0 0 0,-1 0 9,72 0-18,-25 47 3,-22-47-4,22 23 1,-46-23 2,47 0-2,-48 0 10,1 0 124,23 0-135,284 48 7</inkml:trace>
    </iact:actionData>
  </iact:action>
  <iact:action type="add" startTime="114975">
    <iact:property name="dataType"/>
    <iact:actionData xml:id="d43">
      <inkml:trace xmlns:inkml="http://www.w3.org/2003/InkML" xml:id="stk43" contextRef="#ctx0" brushRef="#br0">9299 5949 0,'0'-24'48,"0"0"-32,24 24 0,-1 0-6,1 0-4,-1 0 1,1 0 2,0 0 7,46 0-8,1 0 0,-24-47 0,-23 47-1,23 0 2,-23 0 0,23 0 6,-23 0 1,-1 0 1,24 0-11,-23 0 4,47 0-3,0 0 2,-24 0-3,0 0 5,0 0-6,-23 0 5,-1 0 4,1 0 19,0 0-16,-1 0-10,24 0 9,-23 0-8,23-24 8,-23 24 0,-1 0 15,1 0-21,0 0-4,23 0 4,24 0-4,-24 0 10,-24 0-7,1 0-2,23 0 1,-23 0 1,-1 0-2,1 0 1,23 0 0,0 0 0,1 0 0,-1 0 0,47 0 0,-70 0 0,47 0 0,-24 0 1,-24 0-2,1 0 2,0 0-2,23 0 10,0 0-2,0 0-5,-23 0-4,47 0 3,-48 0-2,48 0 1,-47 0 0,-1 0 0,24 0 0,-23 0 0,0 0 0,23 0 0,-24 0 0,72 0 0,-24 24 0,-1-24 0,1 0 0,-24 0 1,1 0-2,-25 0 1,1 0 1,-1 0 38</inkml:trace>
    </iact:actionData>
  </iact:action>
  <iact:action type="add" startTime="119679">
    <iact:property name="dataType"/>
    <iact:actionData xml:id="d44">
      <inkml:trace xmlns:inkml="http://www.w3.org/2003/InkML" xml:id="stk44" contextRef="#ctx0" brushRef="#br0">2809 11331 0,'0'0'2,"0"-24"4,0-23 1,47 0 17,-23 47 33,23 0-48,0 0 8,24 0-11,-48 0 4,72-48-5,46 25 3,25-1 0,22 24 1,-70-23-1,24 23 0,-24-48 1,-71 48-3,48-23 2</inkml:trace>
    </iact:actionData>
  </iact:action>
  <iact:action type="add" startTime="121447">
    <iact:property name="dataType"/>
    <iact:actionData xml:id="d45">
      <inkml:trace xmlns:inkml="http://www.w3.org/2003/InkML" xml:id="stk45" contextRef="#ctx0" brushRef="#br0">13759 15816 0,'0'-24'25,"0"1"-19,24-1 27,23 24 6,0 0-31,1 0 2,-1 0-4,71 0 4,-47 0-4,-1-24 3,1 24-2,24 0 1,-1 0 0,-23 0 0,0 0 0,23 0 0,-70 0 0,46 0 0,1 0 0,0-47 0,-47 47 0,23 0 0,0 0 1,0 0-2,0 0 2,-23 0-2,23 0 3,24 0-3,0 0 2,-24 0-3,47 0 4,-70 0-3,47 0 2,0 0-3,-48 0 3,24 0-1,1 0-1,-1 0 1,47 0 0,-23 0 0,94 0 0,0 0 0,71 0 0,-47 0 0,47 0 0,-70 0 1,-48 0-2,0 0 2,-48 0-2,-46 0 3</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0-27T02:17:06.885"/>
    </inkml:context>
    <inkml:brush xml:id="br0">
      <inkml:brushProperty name="width" value="0.08819" units="cm"/>
      <inkml:brushProperty name="height" value="0.35278" units="cm"/>
      <inkml:brushProperty name="color" value="#FFC000"/>
      <inkml:brushProperty name="tip" value="rectangle"/>
      <inkml:brushProperty name="rasterOp" value="maskPen"/>
    </inkml:brush>
    <inkml:context xml:id="ctx1">
      <inkml:inkSource xml:id="inkSrc4">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1" timeString="2020-10-27T02:17:06.885"/>
    </inkml:context>
    <inkml:brush xml:id="br1">
      <inkml:brushProperty name="width" value="0.05292" units="cm"/>
      <inkml:brushProperty name="height" value="0.05292" units="cm"/>
    </inkml:brush>
    <inkml:brush xml:id="br2">
      <inkml:brushProperty name="width" value="0.08819" units="cm"/>
      <inkml:brushProperty name="height" value="0.35278" units="cm"/>
      <inkml:brushProperty name="color" value="#FFFF00"/>
      <inkml:brushProperty name="tip" value="rectangle"/>
      <inkml:brushProperty name="rasterOp" value="maskPen"/>
    </inkml:brush>
    <inkml:brush xml:id="br3">
      <inkml:brushProperty name="width" value="0.05292" units="cm"/>
      <inkml:brushProperty name="height" value="0.05292" units="cm"/>
      <inkml:brushProperty name="color" value="#FF0000"/>
    </inkml:brush>
  </inkml:definitions>
  <iact:action type="add" startTime="4099">
    <iact:property name="dataType"/>
    <iact:actionData xml:id="d0">
      <inkml:trace xmlns:inkml="http://www.w3.org/2003/InkML" xml:id="stk0" contextRef="#ctx0" brushRef="#br0">4768 9301 0,'0'-24'201,"23"0"-185,1 24-1,-1 0 1,1 0-8,0 0 1,-1 0 23,1-23-23,-1 23 7,1 0-10,47 0 6,0 0-8,-24 0 5,24 0-1,-48 0-1,1 0 1,23 0 8,-47-24 17,47 24 137,-23 0-161,23-23-2,-23 23 5,-1 0-9,1 0 4,-1 0 0</inkml:trace>
    </iact:actionData>
  </iact:action>
  <iact:action type="add" startTime="6509">
    <iact:property name="dataType"/>
    <iact:actionData xml:id="d1">
      <inkml:trace xmlns:inkml="http://www.w3.org/2003/InkML" xml:id="stk1" contextRef="#ctx0" brushRef="#br0">9417 9230 0,'47'0'193,"-23"-24"-187,-1 1 3,25 23 0,-25 0-2,48 0 0,-47 0 0,46 0 2,-46 0-1,0 0 1,46-24-2,-22 0 24,-25 24-15,1 0 9,-1 0-17,1 0 0,0 0 0,-1 0-1,24 0 9,-23 0 0,0 0 9,23 0-17,-24 0 0,1 0 0,0 0 1,-1 0-2,24-23 2,-47-1 23,24 24-2,0 0-14,-1 0-8,24 0 9,-23 0-9,0-24 95</inkml:trace>
    </iact:actionData>
  </iact:action>
  <iact:action type="add" startTime="8092">
    <iact:property name="dataType"/>
    <iact:actionData xml:id="d2">
      <inkml:trace xmlns:inkml="http://www.w3.org/2003/InkML" xml:id="stk2" contextRef="#ctx0" brushRef="#br0">8072 9371 0,'23'-23'128,"48"23"-121,0 0 1,0 0 0,-24 0 0,0 0 1,0 0-1,-23 0 8,0 0-8,-1 0 0,1 0 0,-1 0-1,48 0 2,24 0-2,-25 0 3,1 0-4,0 0 4,-24 0-4,0 0 4,-23 0-4,0 0 42,23 0-24,-24 0-16,1-24 24</inkml:trace>
    </iact:actionData>
  </iact:action>
  <iact:action type="add" startTime="9558">
    <iact:property name="dataType"/>
    <iact:actionData xml:id="d3">
      <inkml:trace xmlns:inkml="http://www.w3.org/2003/InkML" xml:id="stk3" contextRef="#ctx0" brushRef="#br0">5476 9489 0,'0'-23'23,"47"23"42,47 0-58,-70 0 0,70 0 2,-23 0-3,-24 0 3,24 0-2,-24 0 1,0 0 1,-23 0-1,0 0 0,23 0 0,-24 0 1,25 0 13,-25 0-11,1 0-5,23 0 4,-23 0-4,-1 0 1,48 0 1,-47 0 0,46 0 1,-46 0-1,23 0-1,1 0 2,-1 0 7,-24 0-8,1 0-1,47 0 2,0 0 7,-48 0-8,48 0 0,-24 0 0,0 0 1,24 0-2,0 0 3,-47 0-4,23 0 3,-24 0-2,25 0 4,-1 0-7,-24 0 4,48 0 1,-47 0-2,70 0 1,1 0 0,-1 0 0,-70 0 0,46 0 0,-46 0 0,47 0 0,-24 0 0,24 0 8,-48 0-8,72 0 0,-1 0 2,24 0-4,0 0 4,0 0-4,47 0 4,-47 0-4,0 0 4,24 0-4,-71 0 4,0 0-4,-1 0 2,-22 0 0,22 0 0,1 0 0,0 0 0,-24 0 0,48 0 0,-72 0 0,48 0 0,-47 0 0</inkml:trace>
    </iact:actionData>
  </iact:action>
  <iact:action type="add" startTime="15220">
    <iact:property name="dataType"/>
    <iact:actionData xml:id="d4">
      <inkml:trace xmlns:inkml="http://www.w3.org/2003/InkML" xml:id="stk4" contextRef="#ctx1" brushRef="#br1">4090 2014 937 0,'0'0'57'8,"0"0"-57"0,0 0 0-1,0 0 14 0,0 0 8 2,0 0-9-2,-9 0-13-1,18 6 0 2,10-1 2-1,7 1-1 2,10-6 36-4,4 0-36 4,13 0 6-2,-1-6 0 3,5-8-14-5,1-2-27 2,-3 0 7 3,-5 6-35-1,-12 0 10-4,-11 7 28 3,-12 3-5 0,-9 0 17 0,-6 0 6-2,0 0 6 0,0 0 1 5,0 0 15-5,-4 13-1 0,-13 3 21 3,-4 4-9-2,-2 3-9 1,-2 3-3-1,0 4-11 1,0 2 0-1,-2 4 2 2,-1-2 5-3,3-1-7 1,0-3-4 1,2-4 3 0,3-6 5-1,4-3 4 1,3-5-11 0,5-4 6 0,2-3-5-2,0-1 6 1,1 0-4 3,5-2-8-5,0-2 2 2,0 0 2 1,0 0-7 0,0 0 7-1,0 0-3 0,0 0 7 1,0 0-5 0,0 3 8 1,0-3-14-4,9 4 14 3,11 3 8 1,8 0 17-2,4 4 3-1,-3 1-20 2,0 1-15 0,-1 5 0 1,-1 0 4-2,0 0-10-1,-4-3-41 4,6-4 10-4,-5-4-48 0,1-7-22 3,-1 0-81-2,-4-15-127 2</inkml:trace>
    </iact:actionData>
  </iact:action>
  <iact:action type="add" startTime="15866">
    <iact:property name="dataType"/>
    <iact:actionData xml:id="d5">
      <inkml:trace xmlns:inkml="http://www.w3.org/2003/InkML" xml:id="stk5" contextRef="#ctx1" brushRef="#br1">4715 2118 313 0,'0'0'269'6,"0"0"-241"2,0 0 25 0,0 0 38 0,0 0-19-2,0 0-44 3,-29 13 21-2,16 6-21 2,1 6 16-4,-6 5-15 2,-3 4-1 1,-4 3-3 1,-3 3-13-3,-2 4-12 2,-6-1-3-1,-4 1-32 2,0-7-88-2,2-9-36 0,-2-12-103 4</inkml:trace>
    </iact:actionData>
  </iact:action>
  <iact:action type="add" startTime="16099">
    <iact:property name="dataType"/>
    <iact:actionData xml:id="d6">
      <inkml:trace xmlns:inkml="http://www.w3.org/2003/InkML" xml:id="stk6" contextRef="#ctx1" brushRef="#br1">4215 2273 707 0,'0'0'156'6,"0"0"-140"1,0 0 88 0,0 0-31 1,0 0-42 0,0 0-31 0,5-5-2-2,26 12-7 4,3 8 9-4,10 1 0 0,1 4-17 2,7-5-58 0,2-4-101 1,-2-9-179-4</inkml:trace>
    </iact:actionData>
  </iact:action>
  <iact:action type="add" startTime="16323">
    <iact:property name="dataType"/>
    <iact:actionData xml:id="d7">
      <inkml:trace xmlns:inkml="http://www.w3.org/2003/InkML" xml:id="stk7" contextRef="#ctx1" brushRef="#br1">5019 2186 952 0,'0'0'95'7,"0"0"-86"1,0 0 23 0,0 0 11-2,146-44-43 3,-85 28-13-2,3 3-83 2,-7 7-36-4,-16 4-168 2</inkml:trace>
    </iact:actionData>
  </iact:action>
  <iact:action type="add" startTime="16488">
    <iact:property name="dataType"/>
    <iact:actionData xml:id="d8">
      <inkml:trace xmlns:inkml="http://www.w3.org/2003/InkML" xml:id="stk8" contextRef="#ctx1" brushRef="#br1">5157 2347 950 0,'0'0'79'8,"0"0"-4"-2,0 0 18 3,0 0-44-3,0 0-49 4,0 0-33-6,53-6-30 4,-1-5-78 0,6-3-146 0</inkml:trace>
    </iact:actionData>
  </iact:action>
  <iact:action type="add" startTime="16773">
    <iact:property name="dataType"/>
    <iact:actionData xml:id="d9">
      <inkml:trace xmlns:inkml="http://www.w3.org/2003/InkML" xml:id="stk9" contextRef="#ctx1" brushRef="#br1">5988 1837 1009 0,'0'0'6'6,"0"0"-6"3,0 0 0-1,0 0 25-3,0 0-25 5,127-22-25-3,-70-2-74 2,-6-2-96-4,-17 1-257 2</inkml:trace>
    </iact:actionData>
  </iact:action>
  <iact:action type="add" startTime="16933">
    <iact:property name="dataType"/>
    <iact:actionData xml:id="d10">
      <inkml:trace xmlns:inkml="http://www.w3.org/2003/InkML" xml:id="stk10" contextRef="#ctx1" brushRef="#br1">6021 1906 865 0,'0'0'65'7,"0"0"-65"0,-84 117 57-2,67-77-25 4,9 2-8-2,7 3-20 3,1 1-8-6,0-3 5 4,0-6-2 0,0-2 1 0,4-7 0-2,1-4 12 2,7-4-11 0,-3-2 7 0,9-2 1 1,4-2-15-5,10 0 9 7,12 1-5-5,9-4 2 0,8 1-17 2,1-1-5 0,-1-3-26 0,-9 6-14-2,-16-2-60 4,-15-5-129-4</inkml:trace>
    </iact:actionData>
  </iact:action>
  <iact:action type="add" startTime="17231">
    <iact:property name="dataType"/>
    <iact:actionData xml:id="d11">
      <inkml:trace xmlns:inkml="http://www.w3.org/2003/InkML" xml:id="stk11" contextRef="#ctx1" brushRef="#br1">5944 2295 927 0,'0'0'51'6,"0"0"-40"2,0 0 64-2,0 0-40 4,0 0-35-3,0 0-31 3,80-49-25-6,-22 29-50 3,6-1-201 1</inkml:trace>
    </iact:actionData>
  </iact:action>
  <iact:action type="add" startTime="18446">
    <iact:property name="dataType"/>
    <iact:actionData xml:id="d12">
      <inkml:trace xmlns:inkml="http://www.w3.org/2003/InkML" xml:id="stk12" contextRef="#ctx1" brushRef="#br1">4131 2487 491 0,'0'0'17'6,"0"0"-12"3,0 0 52-3,0 0 23 4,0 0-19-6,0 0-45 4,-1-12-14 1,13 6 5-2,9 3 21 0,16-5 6 0,16-3-5 3,16-6 18-4,19-6-27 3,13-8 13-4,10 0-27 3,18-9 10 2,10 2-16-6,15-2 3 5,3 4-7-1,7 6 5 0,-11 3-7-2,2 5 12 4,-13 3-7-4,-9 3 6 4,-11 3-10-6,-12 5 5 4,-10-4 0 0,-17-1 0 0,-14-3 6-2,-14 0-13 2,-10-4 9 1,-12 4-8-2,0 2 1 1,-12 3-24-2,-6 3-35 2,-11 8-33-1,-4 0-88-1,-16 0-142 2</inkml:trace>
    </iact:actionData>
  </iact:action>
  <iact:action type="add" startTime="18911">
    <iact:property name="dataType"/>
    <iact:actionData xml:id="d13">
      <inkml:trace xmlns:inkml="http://www.w3.org/2003/InkML" xml:id="stk13" contextRef="#ctx1" brushRef="#br1">5067 2469 756 0,'0'0'68'7,"0"0"-68"2,0 0 0-4,0 0 28 2,0 0 16 2,0 0-5-1,101-32-7-2,-36 9 29 2,13-3-35 0,12-2 21-1,12 1-25 0,11 3 5 1,8-1-26-1,0 4 0 1,-3 3-1-2,-8 5-29 5,-9 0-25-5,-7 7-66 2,-13-4-77-2,-19-3-370 4</inkml:trace>
    </iact:actionData>
  </iact:action>
  <iact:action type="add" startTime="19407">
    <iact:property name="dataType"/>
    <iact:actionData xml:id="d14">
      <inkml:trace xmlns:inkml="http://www.w3.org/2003/InkML" xml:id="stk14" contextRef="#ctx1" brushRef="#br1">8419 1851 1017 0,'0'0'0'4,"0"0"-11"4,0 0 11 1,0 0 20-1,0 0-20-2,0 0-20 2,82 27 16 0,-14-24 6-1,-2-3-4 0,-1 0 1 0,-10 0-14 1,-6 0 25 2,-12 0-20-6,-9 0 10 7,-14 0 0-6,-6 0 0 6,-4 0 4-8,-4 0-4 5,0 0 0 0,0 0 6 1,0 11-5-3,-4 10 20 2,-13 7-18 1,-8 10 21-3,2 3-23 1,-2-1 6 2,0-1-5-2,-4-1-2 1,-1-3 6-2,1-1-3 2,1-7 2 0,3-5 2 0,4-1-3-2,5-2 0 4,3-5-6-4,2-4 6 5,7-5-8-8,3-3 2 5,-2-2 2 0,3 0-2-1,0 0 4 0,0 0 1 1,0 0-1 0,0 0 8-1,0 0-10 0,0 0 10 1,7 6-9-1,11 1 19 2,9 1-1-2,7 3-19 0,6-1 2 1,0-2-2 0,4-1-18-2,0 0-50 4,5-3-15-4,1-2-61 5,-9-2-76-7,-6 0-216 3</inkml:trace>
    </iact:actionData>
  </iact:action>
  <iact:action type="add" startTime="19960">
    <iact:property name="dataType"/>
    <iact:actionData xml:id="d15">
      <inkml:trace xmlns:inkml="http://www.w3.org/2003/InkML" xml:id="stk15" contextRef="#ctx1" brushRef="#br1">9090 2034 641 0,'0'0'148'7,"0"0"-141"3,0 0 5-6,0 0 53 5,0 0-14-1,0 0-16 0,-30-1-25-2,19 7 15 1,-6 12-12 3,-2 7 31-3,-4 5-34-2,-4 2 10 3,-2 2-20 0,-3 4-1 1,-1 0-7-4,-6 2-60 3,2-4-56 0,-5-11-127 1</inkml:trace>
    </iact:actionData>
  </iact:action>
  <iact:action type="add" startTime="20201">
    <iact:property name="dataType"/>
    <iact:actionData xml:id="d16">
      <inkml:trace xmlns:inkml="http://www.w3.org/2003/InkML" xml:id="stk16" contextRef="#ctx1" brushRef="#br1">8562 2113 555 0,'0'0'337'10,"0"0"-316"-4,0 0 9-2,0 0 56 5,0 0-18-2,0 0-59 2,29-2 3-3,10 2-12 5,6 0-7-6,12 5-59 5,15 16-33-6,1 7-85 4,0-3-208 0</inkml:trace>
    </iact:actionData>
  </iact:action>
  <iact:action type="add" startTime="20411">
    <iact:property name="dataType"/>
    <iact:actionData xml:id="d17">
      <inkml:trace xmlns:inkml="http://www.w3.org/2003/InkML" xml:id="stk17" contextRef="#ctx1" brushRef="#br1">9494 2080 854 0,'0'0'239'6,"0"0"-239"3,0 0 29-4,0 0-1 3,0 0-25 0,115-66-6 1,-56 45-27-3,-2 2-40 1,-7 8-53 3,-10 4-71-4,-18 5-304 0</inkml:trace>
    </iact:actionData>
  </iact:action>
  <iact:action type="add" startTime="20594">
    <iact:property name="dataType"/>
    <iact:actionData xml:id="d18">
      <inkml:trace xmlns:inkml="http://www.w3.org/2003/InkML" xml:id="stk18" contextRef="#ctx1" brushRef="#br1">9494 2205 875 0,'0'0'114'4,"0"0"-93"5,0 0 65-3,0 0-51 0,0 0-35 4,0 0-20-3,131-25-12-1,-53 6-61 2,-6 2-118 0,-7-1-302 1</inkml:trace>
    </iact:actionData>
  </iact:action>
  <iact:action type="add" startTime="21010">
    <iact:property name="dataType"/>
    <iact:actionData xml:id="d19">
      <inkml:trace xmlns:inkml="http://www.w3.org/2003/InkML" xml:id="stk19" contextRef="#ctx1" brushRef="#br1">10538 1650 966 0,'0'0'66'7,"0"0"-58"3,0 0 86-5,0 0-16 2,0 0-55 1,0 0-23 1,21 3 5-3,22-12 1 2,15-10 10 1,11 0 9-3,7-1-23 0,-2 1-4 3,-2-1-20-2,-7 3-22 2,-11 3-48-4,-5-1-43 4,-11 2-25-2,-13-1-122 2</inkml:trace>
    </iact:actionData>
  </iact:action>
  <iact:action type="add" startTime="21310">
    <iact:property name="dataType"/>
    <iact:actionData xml:id="d20">
      <inkml:trace xmlns:inkml="http://www.w3.org/2003/InkML" xml:id="stk20" contextRef="#ctx1" brushRef="#br1">10425 1731 800 0,'0'0'8'7,"0"0"-8"1,0 0 0-1,0 0 10 1,112 6-2 0,-42-1 9 0,3 4-17-1,-8 5 4 0,-13 2-4 2,-23 2-3-3,-6-2-10 0,-15-2 4 3,-8-1-1-1,0 2 10 0,-11 6 1-3,-25 7 11 4,-13 4 2-1,-8 2-14 0,3-3 20-1,7-3 22 3,15-3 17-5,11-10-21 3,13-4 11-2,8-8-12 1,0-3-19 1,0 0-18 1,36 0 18-2,29-1 10 0,25-20 8 3,23-9-36-4,8-6-47 0,-7 2-51 2,-15 6-38 0,-26 11-64 0,-29 9-270-2</inkml:trace>
    </iact:actionData>
  </iact:action>
  <iact:action type="add" startTime="21747">
    <iact:property name="dataType"/>
    <iact:actionData xml:id="d21">
      <inkml:trace xmlns:inkml="http://www.w3.org/2003/InkML" xml:id="stk21" contextRef="#ctx1" brushRef="#br1">10575 2836 749 0,'0'0'0'5,"0"0"-25"3,0 0 25 0,0 0 2-1,53-127-2-1,-26 99-5 2,1 3-7 1,-10 7 12-1,-3 5 0-1,-4 5 36-1,-9 8 8 4,1 0 18-3,-3 0-7-2,0 0 8 4,0 0-27-2,4 0-28 2,4 18 0-3,4 7-5 2,5 5 21 0,4 2-19 0,-1 0-5-2,0-1-11 2,-8 0-59 0,-5-8-73 0,-7-7-51-2</inkml:trace>
    </iact:actionData>
  </iact:action>
  <iact:action type="add" startTime="22046">
    <iact:property name="dataType"/>
    <iact:actionData xml:id="d22">
      <inkml:trace xmlns:inkml="http://www.w3.org/2003/InkML" xml:id="stk22" contextRef="#ctx1" brushRef="#br1">10492 2456 718 0,'0'0'289'5,"0"0"-280"4,0 0 12-2,0 0 49 1,0 0-70-2,0 0-21 2,86-6-10 0,-28 4-38 0,3-1-103 0,-6 3-126-1</inkml:trace>
    </iact:actionData>
  </iact:action>
  <iact:action type="add" startTime="22218">
    <iact:property name="dataType"/>
    <iact:actionData xml:id="d23">
      <inkml:trace xmlns:inkml="http://www.w3.org/2003/InkML" xml:id="stk23" contextRef="#ctx1" brushRef="#br1">10956 2434 699 0,'0'0'156'7,"0"0"-142"-1,0 0 19 2,0 0-18 0,0 0-15 0,130-66-2 0,-82 52-48-2,-4 5-36 4,-6 1-16-4,-9 5-116 0,-14 3-192 2</inkml:trace>
    </iact:actionData>
  </iact:action>
  <iact:action type="add" startTime="22400">
    <iact:property name="dataType"/>
    <iact:actionData xml:id="d24">
      <inkml:trace xmlns:inkml="http://www.w3.org/2003/InkML" xml:id="stk24" contextRef="#ctx1" brushRef="#br1">11033 2540 755 0,'0'0'98'7,"0"0"-52"0,0 0 61-2,0 0-52 6,0 0-32-6,0 0-22 2,129-30-1 1,-75 9-58 0,-2-2-70 1,-8-4-63-4,-8 0-263 4</inkml:trace>
    </iact:actionData>
  </iact:action>
  <iact:action type="add" startTime="22556">
    <iact:property name="dataType"/>
    <iact:actionData xml:id="d25">
      <inkml:trace xmlns:inkml="http://www.w3.org/2003/InkML" xml:id="stk25" contextRef="#ctx1" brushRef="#br1">11491 2319 733 0,'0'0'273'7,"0"0"-225"0,0 0 40 3,0 0 16-4,0 0-47-1,-3 144-24 4,3-91-23-1,17-3-10-1,1-9 0-1,2-7-57 4,-2-6-40-4,-3-13-158 4,-10-12-272-6</inkml:trace>
    </iact:actionData>
  </iact:action>
  <iact:action type="add" startTime="22990">
    <iact:property name="dataType"/>
    <iact:actionData xml:id="d26">
      <inkml:trace xmlns:inkml="http://www.w3.org/2003/InkML" xml:id="stk26" contextRef="#ctx1" brushRef="#br1">10232 1508 755 0,'0'0'26'8,"0"0"-20"0,0 0 33-1,0 0 14-1,0 0-39 5,0 0-5-5,2 5-9-1,2-5 5 4,0 0 3-2,0 0 8 1,4-2 5-2,8-21 10 4,4-11 2-3,8-16-27 2,0-8 9-5,-2-3-14 4,-5 3 1 0,-3 7 0 2,-6 9 2-6,-2 10 8 5,-2 8-2-1,0 7 8 0,-3 3-4 0,1 2 12-2,-6 7-13 3,5 3 24-3,-3 2-22 1,-2 0-6 0,0 0-9 2,2 0-6-1,2 0 5-2,8 15-16 2,8 13 13 0,7 14 8 2,2 11 8-6,3 4-5 4,-1-1 2 0,-4-4-9 0,1-14-8-2,-3-14 3 2,-4-12-14 0,-5-12 18 1,1 0 1-2,2-18 21-1,5-30-2 4,-2-17 4-4,1-12-10 0,-6-8 7 2,-2 1-5 1,-2 8-15-2,-5 15-1-1,-1 13-11 3,-3 16 7-2,0 7-51 3,4 4-85-6,1 3-197 3</inkml:trace>
    </iact:actionData>
  </iact:action>
  <iact:action type="add" startTime="23980">
    <iact:property name="dataType"/>
    <iact:actionData xml:id="d27">
      <inkml:trace xmlns:inkml="http://www.w3.org/2003/InkML" xml:id="stk27" contextRef="#ctx1" brushRef="#br1">12002 1134 512 0,'0'0'170'8,"0"0"-148"1,0 0 54-4,0 0 15 3,0 0-12 0,0 0-38 0,-4 14-3-2,-11 14-5 1,-7 13 0 2,-6 13 26-2,-1 11-36 1,-3 3 10-1,1 2-27 3,-3-4 17-5,5-5-23 1,-1-5 0 2,8-9-20 0,9-6-35 1,5-14-48-3,8-19-154 3,1-8-117-3</inkml:trace>
    </iact:actionData>
  </iact:action>
  <iact:action type="add" startTime="24251">
    <iact:property name="dataType"/>
    <iact:actionData xml:id="d28">
      <inkml:trace xmlns:inkml="http://www.w3.org/2003/InkML" xml:id="stk28" contextRef="#ctx1" brushRef="#br1">12078 1292 906 0,'0'0'74'6,"0"0"-29"2,0 0 67-2,0 0-56 4,-51 96-11-4,42-50-28 4,-7 1 19-6,4 4-24 4,-3-2-3 0,-6 1-9 0,-4-3-9-2,-3-3-12 2,-1-5-67 1,-2-11-12-2,-5-13-116 1,1-15-159-2</inkml:trace>
    </iact:actionData>
  </iact:action>
  <iact:action type="add" startTime="24460">
    <iact:property name="dataType"/>
    <iact:actionData xml:id="d29">
      <inkml:trace xmlns:inkml="http://www.w3.org/2003/InkML" xml:id="stk29" contextRef="#ctx1" brushRef="#br1">11597 1361 754 0,'0'0'145'7,"0"0"-134"1,0 0 21-2,0 0 52 2,0 0-38 1,0 0 4-2,122 83-18 1,-61-52-32-2,4 7-52 4,3 9-26-4,-6 12-43 0,-10 3-57 2,-7 1-238 0</inkml:trace>
    </iact:actionData>
  </iact:action>
  <iact:action type="add" startTime="24619">
    <iact:property name="dataType"/>
    <iact:actionData xml:id="d30">
      <inkml:trace xmlns:inkml="http://www.w3.org/2003/InkML" xml:id="stk30" contextRef="#ctx1" brushRef="#br1">12247 1956 371 0,'0'0'123'7,"0"0"-86"-1,0 0 52 1,0 0-60 2,0 0-29-2,101-138-17 1,-65 91 16-2,-3 9 2 4,-6 7 4-4,-9 10 31 0,-7 11 38 2,-6 5 21 0,-2 5 6 0,-3 0 4-2,0 0-37 4,0 0 2-4,0 0-44 4,1 14-19-6,8 10 0 4,4 9 1 0,4 6 6 0,0-5-14-2,-1-6 0 3,-1-5-13 0,-5-7-20-2,-2-9-73 1,-5-5-40-2,-3-2-65 2,0-13-150 0</inkml:trace>
    </iact:actionData>
  </iact:action>
  <iact:action type="add" startTime="24919">
    <iact:property name="dataType"/>
    <iact:actionData xml:id="d31">
      <inkml:trace xmlns:inkml="http://www.w3.org/2003/InkML" xml:id="stk31" contextRef="#ctx1" brushRef="#br1">12430 1387 899 0,'0'0'163'6,"0"0"-99"1,0 0 47 1,0 0-43 0,0 0-66-1,0 0-2 1,7 8-75-2,18 5-120 3,-1 0-115-2</inkml:trace>
    </iact:actionData>
  </iact:action>
  <iact:action type="add" startTime="25540">
    <iact:property name="dataType"/>
    <iact:actionData xml:id="d32">
      <inkml:trace xmlns:inkml="http://www.w3.org/2003/InkML" xml:id="stk32" contextRef="#ctx1" brushRef="#br1">14587 1873 763 0,'0'0'150'8,"0"0"-137"0,0 0-1 0,0 0 58-2,0 0-36 2,0 0-26 0,61 4-8-2,15-8 50 2,26-10 15 0,21-2-43 0,6 3-9-3,-2-2-13 5,-7 2-34-4,-14-1-95 4,-17-5-72-5,-17-5-161 2</inkml:trace>
    </iact:actionData>
  </iact:action>
  <iact:action type="add" startTime="25767">
    <iact:property name="dataType"/>
    <iact:actionData xml:id="d33">
      <inkml:trace xmlns:inkml="http://www.w3.org/2003/InkML" xml:id="stk33" contextRef="#ctx1" brushRef="#br1">15529 1601 929 0,'0'0'64'6,"0"0"-53"2,0 0 1-2,0 0-2 4,0 0-10-6,0 0-13 4,85 43 13 0,-24-19 11 0,-5 10-11-1,-11 6 6 0,-12 7-1 2,-16 4 1-2,-14 1-1 1,-3 0-1-2,-8 1-4 2,-22-2-13 0,-5-4-65-2,-3-13-169 3</inkml:trace>
    </iact:actionData>
  </iact:action>
  <iact:action type="add" startTime="26082">
    <iact:property name="dataType"/>
    <iact:actionData xml:id="d34">
      <inkml:trace xmlns:inkml="http://www.w3.org/2003/InkML" xml:id="stk34" contextRef="#ctx1" brushRef="#br1">16535 1516 1070 0,'0'0'162'5,"0"0"-162"5,0 0-32-6,0 0 23 4,0 0 6 0,0 0 3 0,175 0 0-1,-87-14-37 0,-6 0-112 2,-20-7-25-2,-22 5-119 1</inkml:trace>
    </iact:actionData>
  </iact:action>
  <iact:action type="add" startTime="26248">
    <iact:property name="dataType"/>
    <iact:actionData xml:id="d35">
      <inkml:trace xmlns:inkml="http://www.w3.org/2003/InkML" xml:id="stk35" contextRef="#ctx1" brushRef="#br1">16567 1611 796 0,'0'0'29'4,"0"0"-21"3,-81 98 3 1,68-57 31 0,6 3-28-1,7 8 11 0,0 2-22 2,0 3 46-2,3-2-37 0,10-3 17 0,5-3-13 1,1-6 5 0,2-11-21-2,6-7-1 2,2-12-6 0,11-13-55 0,9 0-42-2,-4-21-142 4,-6-14-354-2</inkml:trace>
    </iact:actionData>
  </iact:action>
  <iact:action type="add" startTime="26479">
    <iact:property name="dataType"/>
    <iact:actionData xml:id="d36">
      <inkml:trace xmlns:inkml="http://www.w3.org/2003/InkML" xml:id="stk36" contextRef="#ctx1" brushRef="#br1">16559 1967 1142 0,'0'0'53'7,"0"0"-35"-1,0 0 35 1,0 0-53 1,0 0-7 0,0 0-81-2,149-29-12 4,-37-4-64-4,6-8-342 4</inkml:trace>
    </iact:actionData>
  </iact:action>
  <iact:action type="add" startTime="26651">
    <iact:property name="dataType"/>
    <iact:actionData xml:id="d37">
      <inkml:trace xmlns:inkml="http://www.w3.org/2003/InkML" xml:id="stk37" contextRef="#ctx1" brushRef="#br1">17524 1393 1013 0,'0'0'143'6,"0"0"-141"3,-152 25 80-4,115-17-45 6,12 0-27-6,12-6-10 5,11-2-19-6,2 0-22 4,0 0-5 0,0 6 12 0,4 11-22-1,14 12 52 0,7 10 4 3,0 7 8-4,-5 3-7 1,-3 7 8 0,-5 3 0 1,-7 11 12 1,-5-3-12-2,0 2-3 0,0-13 0 2,-13-11-1-1,1-12-3-2,3-11 6 4,8-8-12-5,1-6 6 6,0-6-4-9,0 1-16 6,1-3-28 0,24 0 7 1,18-5 19-3,11-9-6 2,5-3-90 1,0 1-79-2,-14 2-290 0</inkml:trace>
    </iact:actionData>
  </iact:action>
  <iact:action type="add" startTime="27131">
    <iact:property name="dataType"/>
    <iact:actionData xml:id="d38">
      <inkml:trace xmlns:inkml="http://www.w3.org/2003/InkML" xml:id="stk38" contextRef="#ctx1" brushRef="#br1">17711 1438 12 0,'0'0'1124'7,"0"0"-1090"2,0 0-30-4,0 0 27 3,0 0-3-1,0 0-28 2,29 19-42-3,19-6 41 2,17-2-20 1,5-4-20-3,-4-4-12 0,-9-3 21 3,-10 0-19-2,-14 0 8 1,-12 0 7-2,-10 0 28 2,-7 0 3 0,-4 0 10 1,0 0 7-4,0 2 6 5,-9 11 7-4,-7 4-4 5,-6 7 6-8,-3 7-22 6,0 2 4-1,-3 8 11-1,2 2-5 2,-4-1 28-3,1-1-27 3,4-5 14-1,1-7-12-3,6-3-8 4,3-6-3-2,7-7-4 2,1-5-3-4,5-2-7 4,2-4-2-2,0-2-15 1,0 0 16-2,0 2-13 4,0 0 19-5,0 3-6 7,2 1 8-9,16 2 9 5,4 0 2 0,7 2 1 0,3-2-7-2,1 1-5 2,1-3-25 2,0 2-7-3,-3-5-50-2,-4 1-48 3,-4-4-181 0</inkml:trace>
    </iact:actionData>
  </iact:action>
  <iact:action type="add" startTime="27634">
    <iact:property name="dataType"/>
    <iact:actionData xml:id="d39">
      <inkml:trace xmlns:inkml="http://www.w3.org/2003/InkML" xml:id="stk39" contextRef="#ctx1" brushRef="#br1">18239 1714 346 0,'0'0'698'6,"0"0"-690"3,0 0 66-2,0 0 17-2,0 0-42 3,0 0-49 0,-115 44 0 1,92-16-1-3,-5 4-1 2,-5 1 1-1,-3 3-35 2,-5-1-25-3,-6-9-78 4,-2-7-107-4,2-14-493 3</inkml:trace>
    </iact:actionData>
  </iact:action>
  <iact:action type="add" startTime="27838">
    <iact:property name="dataType"/>
    <iact:actionData xml:id="d40">
      <inkml:trace xmlns:inkml="http://www.w3.org/2003/InkML" xml:id="stk40" contextRef="#ctx1" brushRef="#br1">17746 1676 925 0,'0'0'92'4,"0"0"-50"4,0 0 82 0,0 0-73 0,0 0 6-2,124 85-38 3,-56-52-19-2,6-4-25 2,8-2-93-4,-5-10-104 2,-13-13-280 2</inkml:trace>
    </iact:actionData>
  </iact:action>
  <iact:action type="add" startTime="28017">
    <iact:property name="dataType"/>
    <iact:actionData xml:id="d41">
      <inkml:trace xmlns:inkml="http://www.w3.org/2003/InkML" xml:id="stk41" contextRef="#ctx1" brushRef="#br1">18362 1442 977 0,'0'0'195'4,"0"0"-183"7,0 0 81-5,0 0-42 3,0 0-51-4,0 0-50 2,71-27 50 2,-17 16-10-1,2 2 0-2,-7 2 0 1,-12 6 10 3,-8 1-1-4,-7 0 4 0,-8 18-6 2,1 15 8 0,-5 14 8 0,-2 10 24-2,-1 9-19 4,2 4 5-2,-5-3-20 0,3 0 13-3,-3-6-8 7,0-4-10-7,0-3 6 6,-4-5 2-9,0-2-6 7,-3-6 3-1,-15 2-4 0,-8-4 1-1,-4-1-37 0,-10-4-78 3,-5-11-99-4,8-23-474 3</inkml:trace>
    </iact:actionData>
  </iact:action>
  <iact:action type="add" startTime="28390">
    <iact:property name="dataType"/>
    <iact:actionData xml:id="d42">
      <inkml:trace xmlns:inkml="http://www.w3.org/2003/InkML" xml:id="stk42" contextRef="#ctx1" brushRef="#br1">19156 1622 1138 0,'0'0'157'10,"0"0"-123"-5,0 0 15 1,0 0-30 2,0 0-19 1,142-14-24-2,-85 14-39-1,-4 0-129 2,-13 0-107 1</inkml:trace>
    </iact:actionData>
  </iact:action>
  <iact:action type="add" startTime="28558">
    <iact:property name="dataType"/>
    <iact:actionData xml:id="d43">
      <inkml:trace xmlns:inkml="http://www.w3.org/2003/InkML" xml:id="stk43" contextRef="#ctx1" brushRef="#br1">19164 1833 1079 0,'0'0'130'8,"0"0"-73"-3,0 0-4 2,0 0-53 0,0 0-5-1,115 2-27 3,-35-10-53-1,1-19-190 1,-8-7-477-4</inkml:trace>
    </iact:actionData>
  </iact:action>
  <iact:action type="add" startTime="29612">
    <iact:property name="dataType"/>
    <iact:actionData xml:id="d44">
      <inkml:trace xmlns:inkml="http://www.w3.org/2003/InkML" xml:id="stk44" contextRef="#ctx1" brushRef="#br1">20329 1423 848 0,'0'0'95'7,"0"0"-61"1,0 0 47 0,0 0 9-2,0 0-55 3,0 0-16-1,0 0-15 1,-3 3 24-4,15-3-21 3,15 0 12-1,10 0-5 1,17 0 21-1,21 0-19 1,15-13-1 0,10-5-6 0,4-2-7 0,-8 2-4-1,-18 5-17 3,-10 0-19-4,-18 2-50 0,-14 3-45 2,-11-1-45-1,-14-4-85 2,-11 0-232-3</inkml:trace>
    </iact:actionData>
  </iact:action>
  <iact:action type="add" startTime="30079">
    <iact:property name="dataType"/>
    <iact:actionData xml:id="d45">
      <inkml:trace xmlns:inkml="http://www.w3.org/2003/InkML" xml:id="stk45" contextRef="#ctx1" brushRef="#br1">20297 1580 792 0,'0'0'183'6,"0"0"-162"1,0 0-13 1,0 0 53-1,0 0-27 2,0 0-32-4,28 16 20 3,9-11-5 0,7 0 21 0,2-2-18-2,2 4-7 2,-4-1-9 0,1 3-4 0,-4 3-11 0,2 0-6-2,-3 4-16 5,-1 1 11-6,0-1-34 1,-9 0 18 3,-4 1-2 0,-12 4 15-1,-7 2 22-2,-7 3 1 2,0 7-6-1,-12 4 16 2,-23 2 4-4,-11 4 0 3,-8-5 21 0,-2-1-8 0,-1-4 20-2,6-9 7 2,11-4-1 0,11-8-13 0,11-4-32-1,8-2 10 0,9-6-10 2,1 0-9-3,0 0 3 0,4 0-14 2,25-11-8 1,18-12 22-1,22-6 1-2,18-1-1 3,13 0-89-2,-2 8-67 2,-10 6-76-4,-25 12-253 3</inkml:trace>
    </iact:actionData>
  </iact:action>
  <iact:action type="add" startTime="30560">
    <iact:property name="dataType"/>
    <iact:actionData xml:id="d46">
      <inkml:trace xmlns:inkml="http://www.w3.org/2003/InkML" xml:id="stk46" contextRef="#ctx1" brushRef="#br1">20334 2728 665 0,'0'0'132'8,"0"0"-132"-4,0 0 0 3,0 0 25 2,0 0-23-2,0 0 9-1,65-44-8 3,-45 28 3-2,-4 0-11 1,1 2 17 0,-6 4 5-2,-3 4 8 5,-1 1 30-6,-6 5-25 1,4 0 14 3,-1 0-26-1,7 4-3-1,1 13 14-1,3 5-12 3,2 0-2-2,0 4-10 3,-8-8-10-5,0-1-56 2,-5-3-54 2,-4-7-78-2,0-7-201 0</inkml:trace>
    </iact:actionData>
  </iact:action>
  <iact:action type="add" startTime="30844">
    <iact:property name="dataType"/>
    <iact:actionData xml:id="d47">
      <inkml:trace xmlns:inkml="http://www.w3.org/2003/InkML" xml:id="stk47" contextRef="#ctx1" brushRef="#br1">20362 2452 600 0,'0'0'430'8,"0"0"-367"-1,0 0-40 1,0 0 74-4,0 0-67 4,0 0-30 0,12-2-79 0,19 0-1-1,6 2-15 1,3 0-89 0,-5 0-184 0</inkml:trace>
    </iact:actionData>
  </iact:action>
  <iact:action type="add" startTime="31023">
    <iact:property name="dataType"/>
    <iact:actionData xml:id="d48">
      <inkml:trace xmlns:inkml="http://www.w3.org/2003/InkML" xml:id="stk48" contextRef="#ctx1" brushRef="#br1">20780 2439 861 0,'0'0'91'6,"0"0"-89"2,0 0 7 0,0 0 8-2,161-48-17 3,-103 38-54-2,-5-3-94 1,-14 8-134 0,-19 5-214-1</inkml:trace>
    </iact:actionData>
  </iact:action>
  <iact:action type="add" startTime="31175">
    <iact:property name="dataType"/>
    <iact:actionData xml:id="d49">
      <inkml:trace xmlns:inkml="http://www.w3.org/2003/InkML" xml:id="stk49" contextRef="#ctx1" brushRef="#br1">20876 2533 732 0,'0'0'183'8,"0"0"-129"-2,0 0 44 1,0 0-25-1,0 0-58 2,0 0-14 0,85 13-1 0,-31-13-53 0,6-13-48-2,1-15-138 5,-11-2-302-6</inkml:trace>
    </iact:actionData>
  </iact:action>
  <iact:action type="add" startTime="31318">
    <iact:property name="dataType"/>
    <iact:actionData xml:id="d50">
      <inkml:trace xmlns:inkml="http://www.w3.org/2003/InkML" xml:id="stk50" contextRef="#ctx1" brushRef="#br1">21369 2396 980 0,'0'0'153'3,"0"0"-77"5,0 0 58 1,-9 132-65-2,9-96-48 0,0-5-21 0,0-4-14 2,0-3-23-2,5-10-73 1,-1-14-129-2,-4 0-364 4</inkml:trace>
    </iact:actionData>
  </iact:action>
  <iact:action type="add" startTime="31834">
    <iact:property name="dataType"/>
    <iact:actionData xml:id="d51">
      <inkml:trace xmlns:inkml="http://www.w3.org/2003/InkML" xml:id="stk51" contextRef="#ctx1" brushRef="#br1">20419 1353 710 0,'0'0'101'7,"0"0"-93"1,0 0 108-2,0 0-10 0,0 0-66 2,0 0-39 0,0 0 2 0,25-117-4-2,-3 59 4 4,3-5 15-4,-1-2 4 4,1 8-2-5,-1 4-18 2,-2 11 10 1,0 14-8 0,-5 7 0-2,-5 9 7 3,-4 7-4-1,-6 5 18 0,1 0-25-1,3 2 0 0,4 21-7 2,5 13 5-2,3 9 4-1,-2 1 8 1,-1-4-10 2,-3-4 0-2,-2-10-1 0,1-8 4 2,-6-12-8-3,2-3-1 5,2-5 3-7,-1 0-3 3,11-26 6 2,10-25 18-1,9-16 1-2,5-16-8 2,-2 0-1 0,-4 10 2 0,-5 16-4 0,-7 21-10-2,-10 13 9 4,-4 12-14-4,-9 5-27-1,1 6-47 3,-3 0-225 0,0 9-433 0</inkml:trace>
    </iact:actionData>
  </iact:action>
  <iact:action type="add" startTime="32516">
    <iact:property name="dataType"/>
    <iact:actionData xml:id="d52">
      <inkml:trace xmlns:inkml="http://www.w3.org/2003/InkML" xml:id="stk52" contextRef="#ctx1" brushRef="#br1">21604 1478 466 0,'0'0'474'5,"0"0"-474"4,0 0 0-2,0 0 21 2,0 0-21-3,0 0 7 2,97-28-1 0,-5 10 59 1,11-4-65-3,-3-3-4 1,-11-3-72 1,-20-4-69 0,-25-1-166-2</inkml:trace>
    </iact:actionData>
  </iact:action>
  <iact:action type="add" startTime="32712">
    <iact:property name="dataType"/>
    <iact:actionData xml:id="d53">
      <inkml:trace xmlns:inkml="http://www.w3.org/2003/InkML" xml:id="stk53" contextRef="#ctx1" brushRef="#br1">21598 1601 780 0,'0'0'33'6,"-61"101"-12"2,42-52 27-1,7 0 8 0,7-1-37 1,5-1 6 0,0-4-21-3,0-2 25 4,6-5-20-1,9-2-1 0,5-3 5-2,4-4-10 3,8-5 3-2,10-3-1 2,12-7-2-5,6-7-3 4,8-5-8 2,0 0-64-3,-10-11-73 0,-12-14-130 1</inkml:trace>
    </iact:actionData>
  </iact:action>
  <iact:action type="add" startTime="32959">
    <iact:property name="dataType"/>
    <iact:actionData xml:id="d54">
      <inkml:trace xmlns:inkml="http://www.w3.org/2003/InkML" xml:id="stk54" contextRef="#ctx1" brushRef="#br1">21648 1926 502 0,'0'0'520'9,"0"0"-468"-5,0 0-35 3,0 0 45 2,0 0-62-1,0 0-46-2,155-40-8 2,-47 7-66 0,5-8-165 0</inkml:trace>
    </iact:actionData>
  </iact:action>
  <iact:action type="add" startTime="33139">
    <iact:property name="dataType"/>
    <iact:actionData xml:id="d55">
      <inkml:trace xmlns:inkml="http://www.w3.org/2003/InkML" xml:id="stk55" contextRef="#ctx1" brushRef="#br1">22493 1215 72 0,'0'0'1083'6,"0"0"-1043"2,-134 0-19-2,112 0 40 3,11 0-39-2,6 0-12 2,5 0-20-4,0 0 4 3,0 0-9 0,0 8-26-2,0 15 7 2,0 16 14 0,3 20 20 0,6 15 1-2,0 7 3 4,4 6 0-4,-1 5 0 6,-1 2-1-9,-7-1 2 5,-4-14-10 0,0-16-4 0,-1-26 7-2,-6-17 1 1,4-12 1 3,3-6 9-4,0-2-2 2,0 0-3-2,7-2-4 3,22-14-5-1,14-6 5-2,7 0-5 2,7 2-5 0,1 2-83 0,2 1-50-2,-3 1-135 4</inkml:trace>
    </iact:actionData>
  </iact:action>
  <iact:action type="add" startTime="33574">
    <iact:property name="dataType"/>
    <iact:actionData xml:id="d56">
      <inkml:trace xmlns:inkml="http://www.w3.org/2003/InkML" xml:id="stk56" contextRef="#ctx1" brushRef="#br1">23083 1210 893 0,'0'0'172'9,"0"0"-163"-4,0 0 22 3,0 0 58-2,0 0-52 2,0 0-36 0,-27 37-1-1,6 6 18 0,-11 13 29 0,-4 3-38 1,-4 3 3 0,3-5-12-2,4-5-1 2,8-11-46 1,10-14-72-2,15-16-40 0,0-11-175 2</inkml:trace>
    </iact:actionData>
  </iact:action>
  <iact:action type="add" startTime="33798">
    <iact:property name="dataType"/>
    <iact:actionData xml:id="d57">
      <inkml:trace xmlns:inkml="http://www.w3.org/2003/InkML" xml:id="stk57" contextRef="#ctx1" brushRef="#br1">23276 1238 996 0,'0'0'265'7,"0"0"-249"-1,0 0 79 2,0 0-29 0,-128 114-49 1,105-65-12-3,-5 7 1 3,-2 3-12-3,-9 6-8 4,-11 1-17-6,-9-1-65 4,-2-16-106 1,-4-21-166-1</inkml:trace>
    </iact:actionData>
  </iact:action>
  <iact:action type="add" startTime="33987">
    <iact:property name="dataType"/>
    <iact:actionData xml:id="d58">
      <inkml:trace xmlns:inkml="http://www.w3.org/2003/InkML" xml:id="stk58" contextRef="#ctx1" brushRef="#br1">22728 1396 896 0,'0'0'192'4,"0"0"-177"6,0 0 62-4,0 0-36 4,55 103 5-6,-9-34-35 4,11 8-11 0,2 9-35 1,-6-3-111-3,-6-5-20 2,-9-13-38 0,-11-15 13-1,-8-16 191 0,-8-15 27 0,-5-12 54 1,-2-7-10 0,7 0-10-2,7-26-2 2,10-16-59 0,7-11-14 0,-1-1-4-2,0 0 18 6,-9 13 5-7,-8 13 24 6,-5 10 56-8,-9 12 6 4,-2 6 17 1,-1 0-25 4,0 13-39-9,0 22-31 5,4 14 23 2,3 8 2-4,2-5-34 1,0-6 6 0,4-9-10 1,-1-8-28 0,3-8-98-2,-6-7-50 2,-2-12-35 0,-7-2-137-1</inkml:trace>
    </iact:actionData>
  </iact:action>
  <iact:action type="add" startTime="34369">
    <iact:property name="dataType"/>
    <iact:actionData xml:id="d59">
      <inkml:trace xmlns:inkml="http://www.w3.org/2003/InkML" xml:id="stk59" contextRef="#ctx1" brushRef="#br1">23397 1853 729 0,'0'0'0'7,"0"0"-58"-2,0 0-176 3</inkml:trace>
    </iact:actionData>
  </iact:action>
  <iact:action type="add" startTime="34923">
    <iact:property name="dataType"/>
    <iact:actionData xml:id="d60">
      <inkml:trace xmlns:inkml="http://www.w3.org/2003/InkML" xml:id="stk60" contextRef="#ctx1" brushRef="#br1">23361 1537 951 0,'0'0'285'6,"0"0"-249"2,0 0-13 0,0 0 49-1,0 0-22 0,0 0-48 3,-8 36-4-4,8-20 8 0,0 4-21 3,0 3 7-2,0-2-20 2,4-2-71-3,6-6-104 1,-2-10-109 2</inkml:trace>
    </iact:actionData>
  </iact:action>
  <iact:action type="add" startTime="35173">
    <iact:property name="dataType"/>
    <iact:actionData xml:id="d61">
      <inkml:trace xmlns:inkml="http://www.w3.org/2003/InkML" xml:id="stk61" contextRef="#ctx1" brushRef="#br1">23519 1162 701 0,'0'0'572'6,"0"0"-572"3,0 0 13-6,0 0-2 7,0 0-11-4,0 0-4 3,105-43-31-3,-37 23 1 3,-10 4 1-2,-14 8 15 2,-16 8 11-3,-10 0 4 1,-2 8-6 2,-2 22 9-1,-1 16 3-3,-4 14 50 3,0 11-28 0,-1 11 3 0,0 0-19-2,3 1 5 2,2-6-11 0,-1-3 1 1,1-7 10-4,-2-2-11 5,-4-11 19-4,-3-8-20 4,-4-4 21-6,0-9-22 4,0-3 6 1,-15-3-7-2,-10-2 0 0,-10-3-1 0,-6-3-24 2,-9-11-47-2,-3-8-166-1,9-10-174 2</inkml:trace>
    </iact:actionData>
  </iact:action>
  <iact:action type="add" startTime="35553">
    <iact:property name="dataType"/>
    <iact:actionData xml:id="d62">
      <inkml:trace xmlns:inkml="http://www.w3.org/2003/InkML" xml:id="stk62" contextRef="#ctx1" brushRef="#br1">24313 1580 979 0,'0'0'106'7,"0"0"-103"2,0 0 37-2,0 0-40-2,0 0-2 4,115 11-76-2,-70 4-86 1,-9 1-252-1</inkml:trace>
    </iact:actionData>
  </iact:action>
  <iact:action type="add" startTime="35692">
    <iact:property name="dataType"/>
    <iact:actionData xml:id="d63">
      <inkml:trace xmlns:inkml="http://www.w3.org/2003/InkML" xml:id="stk63" contextRef="#ctx1" brushRef="#br1">24289 1829 987 0,'0'0'74'5,"0"0"49"2,0 0 27-1,0 0-102 3,0 0-48-2,0 0-30-2,50 9 12 4,7-9-71-1,8 0-140 0,-2-20-355-2</inkml:trace>
    </iact:actionData>
  </iact:action>
  <iact:action type="add" startTime="36268">
    <iact:property name="dataType"/>
    <iact:actionData xml:id="d64">
      <inkml:trace xmlns:inkml="http://www.w3.org/2003/InkML" xml:id="stk64" contextRef="#ctx1" brushRef="#br1">25404 1320 820 0,'0'0'233'4,"0"0"-218"3,0 0 30 1,0 0 28 0,0 0-14 0,0 0-50-2,86 0-8 4,-1-10 28-4,20-8-27 0,10 0-2 2,-5-2-23 0,-14-1-43 0,-18 1-77-2,-24 1-57 3,-18 3-154-2</inkml:trace>
    </iact:actionData>
  </iact:action>
  <iact:action type="add" startTime="36492">
    <iact:property name="dataType"/>
    <iact:actionData xml:id="d65">
      <inkml:trace xmlns:inkml="http://www.w3.org/2003/InkML" xml:id="stk65" contextRef="#ctx1" brushRef="#br1">25487 1323 505 0,'0'0'487'5,"0"0"-487"2,0 0-57 0,0 0 57 2,0 0 4-2,113 88-4 2,-68-53-3-4,-14 0-40 4,-13 0 10-2,-15 1 10 1,-3-7 22-2,0-6 0 2,-17-5 1 0,5-5 18 0,4-9 20 0,5 0 3-2,3-4-22 5,0 0-18-6,0 0-1 1,23 0-23 2,15 0 23 0,14 1 17-2,11 2-14 2,7 2 10 1,3-2-13-1,1 0-4 1,-1 2-34-3,-7 0-94 5,-9-1-190-7</inkml:trace>
    </iact:actionData>
  </iact:action>
  <iact:action type="add" startTime="36880">
    <iact:property name="dataType"/>
    <iact:actionData xml:id="d66">
      <inkml:trace xmlns:inkml="http://www.w3.org/2003/InkML" xml:id="stk66" contextRef="#ctx1" brushRef="#br1">25307 2515 538 0,'0'0'18'8,"0"0"-16"-3,0 0-2 5,122-101 22-4,-96 78-14 4,-4 7 19-3,-8 4 1-2,-6 9 44 4,-4 3-6-2,-4 0 10 2,0 0-30-3,7 8-19 2,2 18 10 0,3 6 5 1,5 3-4-5,-5 3-29 5,3-5-9-2,-6-5-4 1,-2-6-44-2,-7-10-117 2,0-12-130 0</inkml:trace>
    </iact:actionData>
  </iact:action>
  <iact:action type="add" startTime="37138">
    <iact:property name="dataType"/>
    <iact:actionData xml:id="d67">
      <inkml:trace xmlns:inkml="http://www.w3.org/2003/InkML" xml:id="stk67" contextRef="#ctx1" brushRef="#br1">25328 2137 201 0,'0'0'836'5,"0"0"-801"6,0 0-28-7,0 0 13 4,0 0-20-2,0 0-6 2,130 27-46 0,-68-13-78 0,-2 1-93 0,-8-3-203-2</inkml:trace>
    </iact:actionData>
  </iact:action>
  <iact:action type="add" startTime="37278">
    <iact:property name="dataType"/>
    <iact:actionData xml:id="d68">
      <inkml:trace xmlns:inkml="http://www.w3.org/2003/InkML" xml:id="stk68" contextRef="#ctx1" brushRef="#br1">25869 2205 384 0,'0'0'274'9,"0"0"-253"-5,0 0-13 5,125-41 19-2,-78 37-27 1,-5 4-58-2,-13 0-112 2,-12 0-160 0</inkml:trace>
    </iact:actionData>
  </iact:action>
  <iact:action type="add" startTime="37410">
    <iact:property name="dataType"/>
    <iact:actionData xml:id="d69">
      <inkml:trace xmlns:inkml="http://www.w3.org/2003/InkML" xml:id="stk69" contextRef="#ctx1" brushRef="#br1">25920 2298 436 0,'0'0'172'2,"0"0"-83"7,0 0 20-3,0 0-33 4,0 0-42-6,0 0-24 5,25 11-8-1,15-11-2-2,12 0-4 2,9 0-64 0,4-19-102 0,-4-9-285 0</inkml:trace>
    </iact:actionData>
  </iact:action>
  <iact:action type="add" startTime="37563">
    <iact:property name="dataType"/>
    <iact:actionData xml:id="d70">
      <inkml:trace xmlns:inkml="http://www.w3.org/2003/InkML" xml:id="stk70" contextRef="#ctx1" brushRef="#br1">26480 2175 1034 0,'0'0'89'7,"0"0"10"0,-21 144 27 3,14-88-51-6,4-3-60 4,3-8-15 0,0-6-8-2,0-8-36 2,0-18-102 0,0-13-154 1</inkml:trace>
    </iact:actionData>
  </iact:action>
  <iact:action type="add" startTime="37878">
    <iact:property name="dataType"/>
    <iact:actionData xml:id="d71">
      <inkml:trace xmlns:inkml="http://www.w3.org/2003/InkML" xml:id="stk71" contextRef="#ctx1" brushRef="#br1">25506 1061 830 0,'0'0'139'9,"0"0"-128"-4,0 0 14 2,0 0 54 2,0 0-47-3,0 0-32 2,2-14-37 0,20-11 2 0,8-4 6-2,9-1 29 3,0 5 0-3,1 1 9 5,-4 6-18-5,-9 3 13 0,-5 5-8 1,-8 4 8 1,-8 6 2 0,-3 0-4-2,-3 3-4 4,1 25 5-4,3 12 12 4,-1 8 40-6,-2-6-24 4,3-7-14 0,3-13-14 2,6-13-6-5,3-7-12 3,8-2-9 0,5-16 24 0,4-27 20 0,3-11-1-2,-4-13-16 4,-7-7 4-4,-6 6 2 0,-9 11-18 2,1 14 6 0,-3 15-6 0,0 14-87-2,8 7-183 3</inkml:trace>
    </iact:actionData>
  </iact:action>
  <iact:action type="add" startTime="38442">
    <iact:property name="dataType"/>
    <iact:actionData xml:id="d72">
      <inkml:trace xmlns:inkml="http://www.w3.org/2003/InkML" xml:id="stk72" contextRef="#ctx1" brushRef="#br1">26684 1617 942 0,'0'0'38'6,"0"0"-38"0,0 0 0 2,-5-109 4 1,28 51-4-3,12-4-21 4,4 7 20-6,-6 11 2 4,-5 12 2 1,-10 15 14-1,-10 10 35-2,-4 1-19 2,-4 6 14 0,0 0-47-2,3 0-4 4,1 20-27-4,1 20 31 3,5 12 3-2,-2 5-2 1,-3-2 20 1,-1-7-20-3,-4-13 2 2,0-10-3-2,0-11-14 3,0-7-16-2,0-7-6 2,4 0 13-5,-3-7 10 3,3-28-1 3,7-15-17-4,6-15 26 1,7-1 5 1,0 13 7 0,1 10 0 0,-4 15 4 0,-4 14 10-3,-5 5-6 6,-2 7 18-7,-5 2-19 4,2 0 1 1,2 19-15-1,0 18 0-1,0 12 15 0,-3 4 19 1,-4-4-1-1,-2-7-1 3,0-11-12-6,0-13-18 4,0-5 13-1,0-9-13 2,0-4-4-3,0 0-4 1,0-13 6 2,10-30-45-1,10-23-3 0,5-10-5-1,7 2 53 3,-6 17 7-7,-2 22-3 5,-9 16 26 0,-5 11 6-1,-6 8 8 1,-1 0-17-2,2 2-2 4,8 25-24-3,9 17 4 3,0 18 32-6,-1 10-26 4,-4 13-11 0,-11 7-6-2,-3 6-83 2,-3-3-99 0,0-5-59 0</inkml:trace>
    </iact:actionData>
  </iact:action>
  <iact:action type="add" startTime="39049">
    <iact:property name="dataType"/>
    <iact:actionData xml:id="d73">
      <inkml:trace xmlns:inkml="http://www.w3.org/2003/InkML" xml:id="stk73" contextRef="#ctx1" brushRef="#br1">27451 2007 534 0,'0'0'220'7,"0"0"-209"-2,0 0 51 5,102-126 2-4,-55 80-42 5,-1 2-22-8,-4 8 9 6,-7 10-11-2,-11 9 4 1,-8 7 18-2,-9 7 30 2,-7 3 14 1,0 0 31-2,0 0-15 1,1 10-25-2,8 23-31 4,3 14 29-4,3 7-31 0,2 0-4 3,2-7-18-1,-1-6-9 0,0-6-52-2,-5-13-73 3,-5-12-104-3,-7-10-184 0</inkml:trace>
    </iact:actionData>
  </iact:action>
  <iact:action type="add" startTime="39312">
    <iact:property name="dataType"/>
    <iact:actionData xml:id="d74">
      <inkml:trace xmlns:inkml="http://www.w3.org/2003/InkML" xml:id="stk74" contextRef="#ctx1" brushRef="#br1">27875 1503 1235 0,'0'0'98'6,"0"0"-32"1,0 0 2-1,0 0-9 2,0 0-59 0,0 0-33 0,4 10-91-2,18 9-197 4</inkml:trace>
    </iact:actionData>
  </iact:action>
  <iact:action type="add" startTime="40494">
    <iact:property name="dataType"/>
    <iact:actionData xml:id="d75">
      <inkml:trace xmlns:inkml="http://www.w3.org/2003/InkML" xml:id="stk75" contextRef="#ctx1" brushRef="#br1">12397 3799 951 0,'0'0'185'6,"0"0"-167"2,0 0-10 0,0 0 41-2,0 0-30 1,0 0-19 2,2-132-16-1,-2 60 6-1,4-8-10 0,1-2-4 0,-5-2 16 2,0 3-8-2,0 9 10 0,0 12 5 1,0 9 1-1,0 11 2 1,0 6 16 0,0 9-10-2,0 9-2 5,0 3-2-8,0 13-2 6,0-2-1-1,0 2 1-1,0 0-4 1,-3 2-16-2,-7 26 8 4,-13 14 10-4,-11 12 22 4,-17 8-11-6,-10-3-11 4,3-10-20 2,10-16-91-4,16-20-52 2,18-13-182 0</inkml:trace>
    </iact:actionData>
  </iact:action>
  <iact:action type="add" startTime="40812">
    <iact:property name="dataType"/>
    <iact:actionData xml:id="d76">
      <inkml:trace xmlns:inkml="http://www.w3.org/2003/InkML" xml:id="stk76" contextRef="#ctx1" brushRef="#br1">12348 2993 687 0,'0'0'76'3,"0"0"-19"6,0 0 43-3,0 0-33 3,126 47-44-2,-86-11-23 2,4 7-13-4,10 13-87 2,-7 12-235 2</inkml:trace>
    </iact:actionData>
  </iact:action>
  <iact:action type="add" startTime="41032">
    <iact:property name="dataType"/>
    <iact:actionData xml:id="d77">
      <inkml:trace xmlns:inkml="http://www.w3.org/2003/InkML" xml:id="stk77" contextRef="#ctx1" brushRef="#br1">12728 4626 701 0,'0'0'399'7,"0"0"-399"1,0 0-30 0,0 0 30 0,29-140 0 0,-4 80-19-2,3-1-31 4,1 10 12-4,-4 6 18 0,-6 13 20 2,-3 7 4 0,-8 13 34-1,-4 7 6 0,-3 5 10 3,-1 0-11-4,0 0-14 4,3 8-29-6,3 15-4 4,7 7 4 1,4 4 0-2,-5-3-4-1,-2-6-78 2,-3-9-23 1,-7-15-192-3</inkml:trace>
    </iact:actionData>
  </iact:action>
  <iact:action type="add" startTime="41304">
    <iact:property name="dataType"/>
    <iact:actionData xml:id="d78">
      <inkml:trace xmlns:inkml="http://www.w3.org/2003/InkML" xml:id="stk78" contextRef="#ctx1" brushRef="#br1">12834 3863 1134 0,'0'0'78'6,"0"0"-52"1,0 0 71 2,0 0-69-2,0 0-28-1,0 0-50 2,56 30-34 0,2 6-119 0,3 8-161 1</inkml:trace>
    </iact:actionData>
  </iact:action>
  <iact:action type="add" startTime="41738">
    <iact:property name="dataType"/>
    <iact:actionData xml:id="d79">
      <inkml:trace xmlns:inkml="http://www.w3.org/2003/InkML" xml:id="stk79" contextRef="#ctx1" brushRef="#br1">13304 4357 970 0,'0'0'269'8,"0"0"-242"1,0 0 38-4,0 0 5 2,0 0-22 2,0 0-48-2,-20-11 0-1,20 11 6 3,0 0-15-1,0 0 9 0,0 0-7 0,0 0-47-3,0 0-30 5,0 0-139-6,0 0-99 4</inkml:trace>
    </iact:actionData>
  </iact:action>
  <iact:action type="add" startTime="42052">
    <iact:property name="dataType"/>
    <iact:actionData xml:id="d80">
      <inkml:trace xmlns:inkml="http://www.w3.org/2003/InkML" xml:id="stk80" contextRef="#ctx1" brushRef="#br1">13655 3531 975 0,'0'0'217'8,"0"0"-206"-1,0 0 45 1,0 0 6 1,0 0-26-4,0 0-34 3,11 119 26 1,8-61-23-2,-1 0 9 2,2 5-13-4,-1 1 7 5,-1 2-8-4,-1-3 1 0,-1-6-3 2,-1-5-28 0,-2-9-3 0,-1-6-89-2,-3-14-83 4,-5-6-157-3</inkml:trace>
    </iact:actionData>
  </iact:action>
  <iact:action type="add" startTime="42676">
    <iact:property name="dataType"/>
    <iact:actionData xml:id="d81">
      <inkml:trace xmlns:inkml="http://www.w3.org/2003/InkML" xml:id="stk81" contextRef="#ctx1" brushRef="#br1">13468 4084 781 0,'0'0'75'8,"0"0"-37"-2,0 0 25 2,0 0 11 0,0 0-61 0,0 0 0-1,-1 28-13 0,6-9 65 2,2 9 0-5,-3-2-33 4,3 5 11 1,-2-3-37-1,-4-5 5-1,3-4 2-1,0-5-24 4,-1-6 11-3,-2-3-26-2,4-5-47 4,-5 0-65-1,0 0-84-1,0-8-208 1</inkml:trace>
    </iact:actionData>
  </iact:action>
  <iact:action type="add" startTime="43186">
    <iact:property name="dataType"/>
    <iact:actionData xml:id="d82">
      <inkml:trace xmlns:inkml="http://www.w3.org/2003/InkML" xml:id="stk82" contextRef="#ctx1" brushRef="#br1">13359 3831 886 0,'0'0'159'7,"0"0"-144"0,0 0 81 1,0 0-20 0,0 0-56 0,0 0-13-2,0 0-14 3,0 0-7-2,10 0-30 2,-2 1-53-4,2 4-36 3,-8-5-236 0</inkml:trace>
    </iact:actionData>
  </iact:action>
  <iact:action type="add" startTime="43680">
    <iact:property name="dataType"/>
    <iact:actionData xml:id="d83">
      <inkml:trace xmlns:inkml="http://www.w3.org/2003/InkML" xml:id="stk83" contextRef="#ctx1" brushRef="#br1">13849 4019 191 0,'0'0'205'9,"0"0"-194"-3,0 0 80 0,0 0-35 2,0 0 13 0,0 0-6 0,0-28-13 0,0 23 16-1,0 0-9 0,-3 3 23 2,-6 1-40-2,1 1-1 1,-1 0-35-2,-4 0 1 2,-1 0-5-2,-2 0 0 2,3 0-2 0,4 1 7 0,2 6-6 0,1-2 9-2,3 4-7 4,3 5 0-4,0 2 5 0,0 4-3 2,0 2 0 0,4 3 16 0,9 1-16 0,2 1 5-1,-2-3-8 1,2 2 10 1,-3-3-7-2,2-6-6 1,1-1 0-3,-1-7 0 4,1-5-21-3,6-4-8 2,4 0 12 0,5-13-37 0,1-9-25 0,-4 0-89-2,-3 3-298 4</inkml:trace>
    </iact:actionData>
  </iact:action>
  <iact:action type="add" startTime="44228">
    <iact:property name="dataType"/>
    <iact:actionData xml:id="d84">
      <inkml:trace xmlns:inkml="http://www.w3.org/2003/InkML" xml:id="stk84" contextRef="#ctx1" brushRef="#br1">13649 4458 1074 0,'0'0'104'7,"0"0"-47"1,0 0 49-2,0 0-34 2,0 0-68 0,0 0-4 0,-2-4-2-2,2 2-6 4,0 2-24-4,0 0-17 4,0 0-104-6,0 0-121 4,-10 0-516 0</inkml:trace>
    </iact:actionData>
  </iact:action>
  <iact:action type="add" startTime="45648">
    <iact:property name="dataType"/>
    <iact:actionData xml:id="d85">
      <inkml:trace xmlns:inkml="http://www.w3.org/2003/InkML" xml:id="stk85" contextRef="#ctx1" brushRef="#br1">17339 4120 225 0,'0'0'937'9,"0"0"-937"-2,0 0-29 2,0 0 29-4,0 0-8 3,0 0 10 0,0 0-2 0,94 109 0-3,-71-52 3 4,-3 9 0-1,-10 8 3-3,-10 3 42 5,0-4-28-4,-6-3 14 3,-19-9-12-4,-5-8 10 4,-5-10-13-1,-5-10-14 0,-4-15 3-1,-5-15-8 0,0-3 15 2,-7-39-6-2,2-23-9 3,7-26-7-6,10-20 7 4,13-15 2 0,19 4 5 0,5 14 3-2,18 17-8 2,30 14 1 0,20 9 0-2,16 3-1 4,12 9 4-4,9 9-12 3,0 10-10-2,-7 13-34-1,-9 12-69 2,-20 9-41 0,-17 2-20-1,-23 26-218 0</inkml:trace>
    </iact:actionData>
  </iact:action>
  <iact:action type="add" startTime="46107">
    <iact:property name="dataType"/>
    <iact:actionData xml:id="d86">
      <inkml:trace xmlns:inkml="http://www.w3.org/2003/InkML" xml:id="stk86" contextRef="#ctx1" brushRef="#br1">17943 4728 1174 0,'0'0'161'6,"0"0"-161"0,0 0-18 2,0 0-6 0,0 0 20 0,0 0-49 0,61-13-21-1,-19 13-4 0,0 2 28 2,-13 12-7-4,-8 4 50 5,-8 2-2-4,-9 1 5 2,-4 2 8 0,0 5 5-2,-18 5 11 2,-14 0 14 0,-5 7-10 0,-10-2-20-1,-2 6 18 3,-3-5-16-4,6-1 23 0,6-4-16 2,11-8-6 0,12-9-2 0,10-6 1-2,6-6-6 2,1 2 0-1,0 0 18 2,1 5-2-4,16 2 27 6,11 3-19-6,1 3 4 4,7-2-18-3,0 1 4 2,4-5-14 0,-3 2-1 0,0-3-3-1,-1-3-16 0,-4-2-36 3,-7-6-59-4,-8 0 9 4,-9-2-47-7,-8 0-143 5</inkml:trace>
    </iact:actionData>
  </iact:action>
  <iact:action type="add" startTime="46526">
    <iact:property name="dataType"/>
    <iact:actionData xml:id="d87">
      <inkml:trace xmlns:inkml="http://www.w3.org/2003/InkML" xml:id="stk87" contextRef="#ctx1" brushRef="#br1">17927 5250 1155 0,'0'0'101'8,"0"0"-97"-1,0 0 47-1,0 0 6 4,0 0-50-4,0 0-11 4,126 6 4-6,-62-6-39 4,4-3-101 0,-7-29-112-2,-15-12-420 3</inkml:trace>
    </iact:actionData>
  </iact:action>
  <iact:action type="add" startTime="46737">
    <iact:property name="dataType"/>
    <iact:actionData xml:id="d88">
      <inkml:trace xmlns:inkml="http://www.w3.org/2003/InkML" xml:id="stk88" contextRef="#ctx1" brushRef="#br1">18256 3778 1167 0,'0'0'63'6,"0"0"-63"2,0 0-20-1,0 0 20 0,0 0 0 2,113 42-18-4,-75-7-84 4,-11 3 7-2,-16-3 67 1,-11-6 14-2,-7 0 14 2,-22-5 21 0,-7-4 22 1,3-10 10-1,5-4-7-3,13-4 24 5,10-2-20-3,5 0-15-1,0 0-35 2,4 0-35-1,33 0-82 1,31-5-8-1,25-2-51 1,10 7-455 1</inkml:trace>
    </iact:actionData>
  </iact:action>
  <iact:action type="add" startTime="47088">
    <iact:property name="dataType"/>
    <iact:actionData xml:id="d89">
      <inkml:trace xmlns:inkml="http://www.w3.org/2003/InkML" xml:id="stk89" contextRef="#ctx1" brushRef="#br1">19206 4605 1165 0,'0'0'0'7,"0"0"-66"1,0 0 57 0,0 0 1-1,152 21 8 0,-58-10-85 1,-1-3-98 0,-16 1-198-2</inkml:trace>
    </iact:actionData>
  </iact:action>
  <iact:action type="add" startTime="47241">
    <iact:property name="dataType"/>
    <iact:actionData xml:id="d90">
      <inkml:trace xmlns:inkml="http://www.w3.org/2003/InkML" xml:id="stk90" contextRef="#ctx1" brushRef="#br1">19391 4849 103 0,'0'0'1186'5,"0"0"-1117"3,0 0-66-3,0 0 53 3,0 0-52 1,0 0-4-1,166 31 0-1,-64-31-14-1,1 0-66 4,-12 0-183-4,-26 0-287 0</inkml:trace>
    </iact:actionData>
  </iact:action>
  <iact:action type="add" startTime="48368">
    <iact:property name="dataType"/>
    <iact:actionData xml:id="d91">
      <inkml:trace xmlns:inkml="http://www.w3.org/2003/InkML" xml:id="stk91" contextRef="#ctx1" brushRef="#br1">20930 4326 966 0,'0'0'225'5,"0"0"-202"4,0 0 6 0,0 0 22-2,0 0 20-2,0 0-66 4,0 0-5-2,85-5 0 2,-8 5 19-3,20 0-19 2,14 0 0 0,5 0-2 0,-10 0-35-3,-8 0-19 5,-13 0-87-4,-18-3-36 2,-20-5-161-1</inkml:trace>
    </iact:actionData>
  </iact:action>
  <iact:action type="add" startTime="48640">
    <iact:property name="dataType"/>
    <iact:actionData xml:id="d92">
      <inkml:trace xmlns:inkml="http://www.w3.org/2003/InkML" xml:id="stk92" contextRef="#ctx1" brushRef="#br1">20832 4504 1166 0,'0'0'0'4,"0"0"-61"4,0 0 3-1,0 0 58 2,176 43 26-2,-84-19-26-1,-6 6-7 4,-14 2-25-4,-24 3 16 0,-24-1-32 2,-24 2 35 0,-3 8 1 1,-45 2 12-4,-21 1 1 4,-17-2 1-1,-7-3 18 0,9-9-6-2,15-7 31 3,23-10-5-2,21-6 68 1,17-6-36-2,8-3-12 1,5 4-48 2,42-2-9-1,28 2 15 0,30-5-7-2,20 0-11 5,6-8-4-6,-1-15-53 1,-10 0-127 2,-21 2-80 0,-36 10-548 0</inkml:trace>
    </iact:actionData>
  </iact:action>
  <iact:action type="add" startTime="49029">
    <iact:property name="dataType"/>
    <iact:actionData xml:id="d93">
      <inkml:trace xmlns:inkml="http://www.w3.org/2003/InkML" xml:id="stk93" contextRef="#ctx1" brushRef="#br1">20774 5901 889 0,'0'0'113'5,"0"0"-113"3,0 0-17-1,0 0 14 3,0 0 3-5,66-115-14 2,-32 75-38 2,-7 7 34-2,-3 9 11-1,-8 9 7 2,-6 5 1 1,-3 7 27-1,-3 3-9-1,0 0 6 0,7 17-4 2,6 15 35-3,4 7 5 1,2 8-40 1,2 1 5 1,-4-4-25-2,-2-3-1-1,-5-4-67 3,-7-6-33-2,-7-12-88 2,0-18-418-5</inkml:trace>
    </iact:actionData>
  </iact:action>
  <iact:action type="add" startTime="49322">
    <iact:property name="dataType"/>
    <iact:actionData xml:id="d94">
      <inkml:trace xmlns:inkml="http://www.w3.org/2003/InkML" xml:id="stk94" contextRef="#ctx1" brushRef="#br1">20771 5538 1009 0,'0'0'174'7,"0"0"-172"-2,0 0-2 3,0 0 12-1,0 0-12 3,115-4-42-6,-39 8-74 4,2-3-106 0,-9 4-267 0</inkml:trace>
    </iact:actionData>
  </iact:action>
  <iact:action type="add" startTime="49467">
    <iact:property name="dataType"/>
    <iact:actionData xml:id="d95">
      <inkml:trace xmlns:inkml="http://www.w3.org/2003/InkML" xml:id="stk95" contextRef="#ctx1" brushRef="#br1">21438 5513 703 0,'0'0'149'3,"0"0"-141"6,0 0-16-5,0 0 0 6,112-32-94-4,-90 32-203 4</inkml:trace>
    </iact:actionData>
  </iact:action>
  <iact:action type="add" startTime="49595">
    <iact:property name="dataType"/>
    <iact:actionData xml:id="d96">
      <inkml:trace xmlns:inkml="http://www.w3.org/2003/InkML" xml:id="stk96" contextRef="#ctx1" brushRef="#br1">21373 5690 806 0,'0'0'228'2,"0"0"-162"5,0 0 25 0,0 0 2 1,0 0-84 0,0 0-6-2,105 5-3 3,-44-10-10-2,0-10-48 3,-6-6-85-6,-5-2-50 4,-10-3-180 0</inkml:trace>
    </iact:actionData>
  </iact:action>
  <iact:action type="add" startTime="49759">
    <iact:property name="dataType"/>
    <iact:actionData xml:id="d97">
      <inkml:trace xmlns:inkml="http://www.w3.org/2003/InkML" xml:id="stk97" contextRef="#ctx1" brushRef="#br1">21944 5548 993 0,'0'0'278'4,"0"0"-236"4,-25 98 27-1,18-56 22-1,7-3-77 3,0-7-14-2,0-4-28 2,7-6-41-4,3-12-80 2,-10-10-306 1</inkml:trace>
    </iact:actionData>
  </iact:action>
  <iact:action type="add" startTime="50071">
    <iact:property name="dataType"/>
    <iact:actionData xml:id="d98">
      <inkml:trace xmlns:inkml="http://www.w3.org/2003/InkML" xml:id="stk98" contextRef="#ctx1" brushRef="#br1">20994 4163 986 0,'0'0'113'6,"0"0"-105"0,0 0-3 3,0 0 23-2,0 0-28 3,0 0-10-6,62-105-22 4,-27 55 14 0,2 5 17 0,-4 10 2-2,-5 8 6 3,-7 6-5-1,-6 7 10-1,-7 6-2 1,-4 3 0-2,-2 5 23 5,-2 0-19-6,0 0-2 1,0 5 2 2,0 30-9 0,8 15 21 0,3 12 17-2,1-4-28 4,5-13-7-3,4-17-8 2,-2-12-9-4,6-16 6 3,3 0-12 0,8-40 12 0,4-18 6-2,-3-17 6 2,-5-7-5 0,-10-6 4 0,-5 2-8 0,-4 9-4-2,-3 16-9 5,3 18-85-6,3 16-83 1,1 16-179 2</inkml:trace>
    </iact:actionData>
  </iact:action>
  <iact:action type="add" startTime="50560">
    <iact:property name="dataType"/>
    <iact:actionData xml:id="d99">
      <inkml:trace xmlns:inkml="http://www.w3.org/2003/InkML" xml:id="stk99" contextRef="#ctx1" brushRef="#br1">22519 4066 886 0,'0'0'56'4,"0"0"-56"3,0 0 0 2,0 0 25-1,148 108-19-3,-104-35 15 4,-1 11-21-1,-14 4 1-1,-15 0-1 1,-14-7 0-2,0-13 12 4,-22-14-4-3,-13-12 25-2,-6-13-3 4,-9-16 24-2,-5-13-46 1,-6-2 6-1,0-36-13 2,7-22 10-1,7-24 4 2,14-17 18-5,10-10 8 5,14 6-27-5,9 17 40 4,7 16-26-5,31 11-17 4,14 11-10 0,12 5-2 0,13 8-17 0,9 11-28-2,6 14-57 5,5 12-101-6,-11 13-105 1</inkml:trace>
    </iact:actionData>
  </iact:action>
  <iact:action type="add" startTime="50934">
    <iact:property name="dataType"/>
    <iact:actionData xml:id="d100">
      <inkml:trace xmlns:inkml="http://www.w3.org/2003/InkML" xml:id="stk100" contextRef="#ctx1" brushRef="#br1">22848 5160 966 0,'0'0'28'7,"0"0"-16"0,0 0-12-1,0 0 10 1,0 0-10 2,132-138-24-1,-89 104 7-3,-13 11 17 5,-8 10 5-4,-12 8 16 4,-6 3 23-6,-4 2 27 5,0 0-13-1,0 0 9 0,0 11-40-3,7 20 7 4,5 11-5-1,1 10 2-1,3 1-31 3,4-6 8-4,-2-6-3 4,0-8-2-4,-6-10-6 0,-6-10-31 1,-2-12-24 1,-4-1-159-1,0-14-66-1</inkml:trace>
    </iact:actionData>
  </iact:action>
  <iact:action type="add" startTime="51219">
    <iact:property name="dataType"/>
    <iact:actionData xml:id="d101">
      <inkml:trace xmlns:inkml="http://www.w3.org/2003/InkML" xml:id="stk101" contextRef="#ctx1" brushRef="#br1">23146 4653 1193 0,'0'0'148'7,"0"0"-131"-2,0 0 62 4,0 0-25-2,0 0-54-1,0 0-28 3,12 7-22-2,19-6-64 1,3-1-176-2,-2-29-478 4</inkml:trace>
    </iact:actionData>
  </iact:action>
  <iact:action type="add" startTime="51378">
    <iact:property name="dataType"/>
    <iact:actionData xml:id="d102">
      <inkml:trace xmlns:inkml="http://www.w3.org/2003/InkML" xml:id="stk102" contextRef="#ctx1" brushRef="#br1">23475 3823 1069 0,'0'0'99'4,"0"0"-91"4,0 0 42-1,0 0-50-1,0 0-12 3,0 0 10-2,80 140-79 1,-73-93 17-2,-7-9 40 4,0-12 24-4,0-8 7 4,-8-13 55-6,1-2 9 4,4-3-8 0,3 0 26 0,0 0-44-1,0 0 12 0,0 0-49 2,15 0 0-2,25-5-8 1,25-3 0-2,20 0-28 6,10 8-59-7,9 0-96 2,-3 0-126 1</inkml:trace>
    </iact:actionData>
  </iact:action>
  <iact:action type="add" startTime="52988">
    <iact:property name="dataType"/>
    <iact:actionData xml:id="d103">
      <inkml:trace xmlns:inkml="http://www.w3.org/2003/InkML" xml:id="stk103" contextRef="#ctx1" brushRef="#br1">17094 5902 834 0,'0'0'0'6,"0"0"-22"1,58 102 22 2,-29-58 34-2,7-5 11 0,8 1 7 0,13-2-27 1,11-4-11 0,9-2 8-2,15-9-20 2,13-8 10 1,19-12-2-1,20-3-5-3,22-9-5 5,28-18-6-1,12 1-19 1,9 1 10-7,4 6 11 9,-14 7-5-7,-12 4-2 3,-19 5 22-3,-12 3-8 3,-14 0-1 0,-5 0 13-1,6 0-5-1,-2 0 3 2,6 0-11 0,5 1 4 0,1 1-12-2,7 3 2 2,9 5 2 0,6 1-9 0,-2 4 11-2,-1 3-17 4,-4-1 16-4,-10-8-6 5,-14-5 2-8,-13-4 2 5,-15 0 6 0,-13-20-11 0,-11 0 11-2,-17-1-8 2,-21 3-12 1,-22-2-21-2,-22 0-69 0,-16-1-142 0</inkml:trace>
    </iact:actionData>
  </iact:action>
  <iact:action type="add" startTime="54338">
    <iact:property name="dataType"/>
    <iact:actionData xml:id="d104">
      <inkml:trace xmlns:inkml="http://www.w3.org/2003/InkML" xml:id="stk104" contextRef="#ctx1" brushRef="#br1">11186 4650 899 0,'0'0'93'6,"0"0"-78"2,0 0-12 1,0 0 39-2,0 0 22-2,0 0-27 3,-16-10-20 0,13 24-10 0,-2 16 11-1,-8 16-1 1,-9 11 33 0,-4 3-46 0,-2-1 4-2,-1-6-8 3,4-12-33-2,6-7-76 1,12-17-40-2,7-17-157 2</inkml:trace>
    </iact:actionData>
  </iact:action>
  <iact:action type="add" startTime="54578">
    <iact:property name="dataType"/>
    <iact:actionData xml:id="d105">
      <inkml:trace xmlns:inkml="http://www.w3.org/2003/InkML" xml:id="stk105" contextRef="#ctx1" brushRef="#br1">11523 4675 951 0,'0'0'66'5,"0"0"-54"5,-112 117 109-3,78-64-29 1,5 5-42-3,2 6-15 3,7-2-33 1,0-3-2-2,-4-3-20 0,2-10-22 0,-7-7-102 3,-2-5-16-4,-6-19-189 1</inkml:trace>
    </iact:actionData>
  </iact:action>
  <iact:action type="add" startTime="54780">
    <iact:property name="dataType"/>
    <iact:actionData xml:id="d106">
      <inkml:trace xmlns:inkml="http://www.w3.org/2003/InkML" xml:id="stk106" contextRef="#ctx1" brushRef="#br1">10897 4975 796 0,'0'0'39'7,"0"0"-38"0,0 0 89 0,0 0-13 3,0 0-20-4,0 0-32 0,5-13 18 2,-4 13-8 0,3 0-11 0,4 0 0-2,12 2-11 2,12 14 29 0,9 7-6 1,8 3 9-4,3-1-24 5,5 4-11-4,4-6-10 3,4 5-18-3,1-7-20 2,-2-3-67 0,-4-5-55 0,-10-6-117-1,-14-7-503 1</inkml:trace>
    </iact:actionData>
  </iact:action>
  <iact:action type="add" startTime="55072">
    <iact:property name="dataType"/>
    <iact:actionData xml:id="d107">
      <inkml:trace xmlns:inkml="http://www.w3.org/2003/InkML" xml:id="stk107" contextRef="#ctx1" brushRef="#br1">11722 5425 1101 0,'0'0'66'7,"0"0"-66"1,0 0-3-1,0 0 3 0,0 0-116 3,4-103 51-4,17 67-36 0,-1 10 65 2,-7 9 21 0,-6 10 15 0,-7 7 33-2,0 0 21 2,0 0 8 0,0 0-33 1,0 0 9-4,8 1-33 5,2 15-1-4,8 7 0 2,0 3 21-2,1-1-10 2,2 1-11 0,-5-1-8 0,0-6-34 0,-7-5-9-1,-2-5-74 3,-7-9-88-5</inkml:trace>
    </iact:actionData>
  </iact:action>
  <iact:action type="add" startTime="55350">
    <iact:property name="dataType"/>
    <iact:actionData xml:id="d108">
      <inkml:trace xmlns:inkml="http://www.w3.org/2003/InkML" xml:id="stk108" contextRef="#ctx1" brushRef="#br1">11904 5147 1142 0,'0'0'95'7,"0"0"-84"-1,0 0 77 2,0 0-63 0,0 0-25 0,0 0-108 0,-15-55-131-2,26 17-415 4</inkml:trace>
    </iact:actionData>
  </iact:action>
  <iact:action type="add" startTime="55590">
    <iact:property name="dataType"/>
    <iact:actionData xml:id="d109">
      <inkml:trace xmlns:inkml="http://www.w3.org/2003/InkML" xml:id="stk109" contextRef="#ctx1" brushRef="#br1">11857 4424 1197 0,'0'0'57'7,"0"0"-19"-1,0 0 27 2,0 0-17 0,0 0-46 1,0 0-4-4,3 0-65 4,11 0-90-2,5 9-114 1,5 18-81-2</inkml:trace>
    </iact:actionData>
  </iact:action>
  <iact:action type="add" startTime="55787">
    <iact:property name="dataType"/>
    <iact:actionData xml:id="d110">
      <inkml:trace xmlns:inkml="http://www.w3.org/2003/InkML" xml:id="stk110" contextRef="#ctx1" brushRef="#br1">12091 4743 1047 0,'0'0'224'10,"0"0"-208"-5,0 0 53 0,0 0-17 1,0 0-47 3,0 0-5-1,-19 0-20 0,27 0-53 0,11 6-57-2,6 6-16 4,0 6-109-4</inkml:trace>
    </iact:actionData>
  </iact:action>
  <iact:action type="add" startTime="56100">
    <iact:property name="dataType"/>
    <iact:actionData xml:id="d111">
      <inkml:trace xmlns:inkml="http://www.w3.org/2003/InkML" xml:id="stk111" contextRef="#ctx1" brushRef="#br1">12774 5176 54 0,'0'0'928'7,"0"0"-883"-1,0 0-45 2,0 0 32 0,0 0 30 0,108-75-41 0,-10 23-21-2,29-9-19 5,27-7-33-6,16 1 24 1,1 1 28 2,-1 4 18 0,-16 10-18 1,-24 8-2-3,-18 6 2 3,-30 13-2-2,-30 7 0 2,-21 10-13-4,-27 8-100 2,-4 0-64 1,-27 5-234 1</inkml:trace>
    </iact:actionData>
  </iact:action>
  <iact:action type="add" startTime="57283">
    <iact:property name="dataType"/>
    <iact:actionData xml:id="d112">
      <inkml:trace xmlns:inkml="http://www.w3.org/2003/InkML" xml:id="stk112" contextRef="#ctx1" brushRef="#br1">11092 6697 624 0,'0'0'90'6,"0"0"-89"3,0 0 34-2,0 0 51 0,0 0-5 1,0 0-48 1,0 0 1-2,0-9-11-2,0 9-2 4,0 0-2-2,-19 24 22 2,-6 17-17-4,-11 11 3 4,-1 14 15-1,-6 13-20 0,2 9 25-2,-4 10-32 6,1 7 13-7,0 9-12 5,2 1 9-6,2-11-6 4,7-9-8 0,5-16-5 0,2-9-3-1,4-10-6 0,1-11 0 2,5-11-3-2,-1-8-60 2,0-13-81-4,2-12-113 2,-1-5-162 1</inkml:trace>
    </iact:actionData>
  </iact:action>
  <iact:action type="add" startTime="57606">
    <iact:property name="dataType"/>
    <iact:actionData xml:id="d113">
      <inkml:trace xmlns:inkml="http://www.w3.org/2003/InkML" xml:id="stk113" contextRef="#ctx1" brushRef="#br1">10384 7669 992 0,'0'0'12'7,"0"0"-4"-1,0 0-8 4,0 0 59-4,0 0-40 0,0 0-2 2,41 95-5 0,-14-46 20 0,-3 6-13-2,-2 0 7 2,-3-3 25 0,-4-8-27 1,-6-16 7-4,-4-12-26 6,-1-12 19-6,-1-4-19 4,3 0 0-4,10 0-4 3,19-27-1 0,22-11 14 0,17-12-6 1,15-9-8-3,8 4-6 3,-12 8-3-2,-7 9-37-1,-17 11-10 2,-17 8-72 0,-15 7 4 0,-17 4-11-3,-12 4-83 4,0 0-227-2</inkml:trace>
    </iact:actionData>
  </iact:action>
  <iact:action type="add" startTime="59316">
    <iact:property name="dataType"/>
    <iact:actionData xml:id="d114">
      <inkml:trace xmlns:inkml="http://www.w3.org/2003/InkML" xml:id="stk114" contextRef="#ctx1" brushRef="#br1">8650 10000 746 0,'0'0'79'7,"0"0"-75"0,0 0 24 0,0 0 52 3,0 0-12-4,0 0-42 0,0 0 11 2,-2 0-4 0,2 0 12 1,0 0-22-4,0 3 0 3,0 5-2 0,4 4-3 1,3-1 6-4,1-3-12 5,-1-4 4-4,-2-3-11 4,-1-1-1-6,3 0 1 4,-1 0-10 0,2 0-7 0,3 0 1-1,6-3 4 0,6-15 1 3,2-2 0-3,3-6 12-1,-2 0-15 2,-2 3 7 0,-4 3-1 0,-3 6-5-1,-2 5 7 0,-6 2 0 1,-5 6 1 0,-4 1 5-2,0 0-4 3,2 0 18-3,-2 0-13 5,6 0 11-8,6 8-17 6,5 6 21-1,7 3-6-1,0 1-4 1,-3-8-7-1,-3-3 0 2,-4-1-8-2,-3-6 12-2,-1 0-19 4,2 0 11-2,8 0-2 2,3-11-17-3,6-13 9 2,0-3-13 0,-5 3 4 0,-1 4-2-2,-10 10 11 3,-8 6 3-3,-2 4 14 4,-3 0 2-6,0 0-1 4,1 0 14 1,3 0-14-2,5 9-5 0,6 6 19 1,2 1-15 0,-1-1 0 0,1-5-3-3,-2-2 4 3,0-2-4 1,-1-4-8-1,-2-2 2-3,6 0-6 4,-1 0-8-1,4-3-1 0,2-13 16-2,4-3-14 4,0-3 13-4,-2 1 2 4,-1 2-5-6,-8 8 10 3,-3 5 3 2,-6 6 5-2,-2 0-3 1,3 0 4-2,5 6-3 4,2 9 12-4,9 0-12 1,-8 1 14 1,1-2-19 0,-1-3 8 0,0-4-11-2,0-6-6 2,1-1-2-1,10 0-11 2,0 0 7-3,3-6-10 4,-1-3 15-4,0 2-3 4,-5 4-1-6,-8 1 11 4,1 2-6 0,-5 0-2-1,-1 0 5 0,-2 0 0 0,-5 0 0 3,0 0-5-4,0 0 10 1,0 0 0 0,5 0 2 1,2 0 4 1,-2 0-6-4,4 0 2 4,-1 0 2-2,-1 5-8 2,-2-2 8-4,-3 1-5 6,3-4 7-5,-5 1-10 3,1-1-2-5,-2 0 1 4,-1 0-18 0,-2 0-43 0,0 0-84-1,0 0-170 0,0 0-474 3</inkml:trace>
    </iact:actionData>
  </iact:action>
  <iact:action type="add" startTime="65311">
    <iact:property name="dataType"/>
    <iact:actionData xml:id="d115">
      <inkml:trace xmlns:inkml="http://www.w3.org/2003/InkML" xml:id="stk115" contextRef="#ctx0" brushRef="#br2">6420 11378 0,'47'0'237,"-24"0"-219,1 0 11,23 0-21,-23 0 0,0 0 0,23 0 0,0 0 0,-23 0 0,-1 0 0,1 0 0,-1 0 16,1 0 0,23 0-15,0 0 8,1 0-11,22 0 5,-22 0-6,46 0 5,-47 0-4,-23 0 4,-1 0-4,25 0 18,-25 0-8,1 0 1,23 0-10,-23 0 1,-1 0 0,1 0 8,-1 0-8,1 0 41,0 0-40,-1 0-3,1 0 4,-1 0 7,25 0-11,-25 0 18,1 0-8,-1 0-9,1 0 10,0 0-10,23 0 17,-24 0-15,1 0 8,23 0-9,-23 0 14,-1 0-6,1 0 12,0 0 1,-1 0-6,24 0-15,-23 0 0,0 0 16,23 0-7,-24 0 7,1 0-17,0 0 3,-1 0-4,1 0 4,23 0 6,-23 0-9,-1 0 32,1 0 1,-1 0-32,1 0 16,0 0 0,-1 0 2,1 0 12,-1 0-14</inkml:trace>
    </iact:actionData>
  </iact:action>
  <iact:action type="add" startTime="68300">
    <iact:property name="dataType"/>
    <iact:actionData xml:id="d116">
      <inkml:trace xmlns:inkml="http://www.w3.org/2003/InkML" xml:id="stk116" contextRef="#ctx0" brushRef="#br2">11966 11496 0,'0'-24'112,"71"24"-89,23 0-15,-70 0 0,70 0 0,0 0 1,1-47-2,-48 47 2,24 0-1,0 0 0,-24 0-1,0 0 3,24-24-4,-48 24 11,25 0-8,-1-23 5,-24 23-5,1 0-2,0 0 1,46 0 8,-46 0-8,23 0 0,-23 0 0,-1-47 0,25 47 0,-1 0 0,0 0 9,-23-24-10,46 24 2,-22 0-2,22 0 9,-22-24-6,-25 24-4,1 0 4,-1 0-4,25 0 10,-25 0-8,1 0 0,23 0 1,-23 0 6,23 0-7,-24 0 0,25 0 0,-1 0 0,-24 0 0,25-23 0,-48-1 0,23 24 0,1 0 0,-1 0 9,1 0-9,23 0 0,0 0-1,24 0 3,24 0-4,-25 0 5,25 0-6,-48 0 4,0 0-2,-23 0 1,-1 0 0,1 0 9,0 0-2,-1 0-7,1 0 0,70 0 0,-23 0 0,-47 0 1,23 0-2,0 0 1,-23 0 96,23 0-96,0 0 0</inkml:trace>
    </iact:actionData>
  </iact:action>
  <iact:action type="add" startTime="70422">
    <iact:property name="dataType"/>
    <iact:actionData xml:id="d117">
      <inkml:trace xmlns:inkml="http://www.w3.org/2003/InkML" xml:id="stk117" contextRef="#ctx0" brushRef="#br2">16946 11189 0,'47'0'118,"24"0"-110,23 0 1,-23 0-2,23 0 1,-23 0-1,23 0 1,-23 0 0,-24 0 1,1 0-1,-1 0-1</inkml:trace>
    </iact:actionData>
  </iact:action>
  <iact:action type="add" startTime="71606">
    <iact:property name="dataType"/>
    <iact:actionData xml:id="d118">
      <inkml:trace xmlns:inkml="http://www.w3.org/2003/InkML" xml:id="stk118" contextRef="#ctx0" brushRef="#br2">18645 10906 0,'-24'0'22,"1"0"3,-25 0-1,25 0 0,-1 0-17,1 23 9,-1 1-8,0-24 0,1 24-1,23-1 10,-47 1-10,47-1 1,-24 25 1,24-1 6,0-24-6,0 25-2,0-25 2,0 1-1,0-1 0,0 25 0,0-1-1,0 24 9,0-48-6,0 25-4,0-1 10,24-47-5,23 0 36,-24 0-40,25 0 1,-1 0 0,0 0 0,24-47-1,-48 23 2,25-47-2,-1 71 1,-24-24 1,1-23-2,0 47 2,-1-23-2,-23-25 9,0 25 0,0-1-6,0 1-4,0-1 3,0 0-2,0-23 1,0 0 0,-23 23 8,-1 24 0,24-23 0,-47-24-8,23 47 1,1-24 24</inkml:trace>
    </iact:actionData>
  </iact:action>
  <iact:action type="add" startTime="73462">
    <iact:property name="dataType"/>
    <iact:actionData xml:id="d119">
      <inkml:trace xmlns:inkml="http://www.w3.org/2003/InkML" xml:id="stk119" contextRef="#ctx0" brushRef="#br2">21076 10882 0,'0'-23'39,"-24"-25"-30,0 48-3,-70 0 10,23-23-8,48 23 0,-72 0 0,72 0 0,-48-24 0,24 24 0,23 0 0,-47-23 0,24 23 7,0 0 3,0 0-10,23 0 8,-23 0-10,23 0 4,1 0-3,-1 0 2,0 0 7,1 0-9,-48 0 8,24 0 18,0 0-25,23 23 7,0 1 2,1-24 0,23 23-2,0 1 1,0 0-7,-24-1-2,24 1 10,0-1-9,0 1-2,0 47 3,0-48-1,0 25-1,0-1 9,24 24 0,-24-48 16,23 1-24,25 23 8,-1-23 1,-24-1-10,25 24 2,22-23-2,-46-24 3,23 0-4,0 0 4,1 0-3,-25 0 2,1 0-3,23 0 4,0 0-4,24 0 2,0 0 1,47 0-2,-47 0 1,47 0 0,-24 0 0,-23 0 0,23 0 1,-47 0-2,24 0 1,-47-24 0,-1 1 1,1-1-2,-24-23 9,24 23-6,-24 1-4,0-24 4,0-24-4,0 24 4,0-24-4,0 47 5,0-47-6,0 24 6,0 0-6,0 0 3,0-24 0,-24 47 8,0 1-8,1-1 0,-24 0 0,-1 24 0,25 0 0,-95 0 0,23 0 1,1 0-1,-24 0-1,24 0 1,23 0 0,-24 0 2,-23 0-4,24 0 4,47 0-4,0 0 4,-24 0-4,47 0 10,1 0-8,-1 0 0,0 0 0,-46 24 0,22 47 8,25-47-7,-1-24-2,-23 70 1,47-46 0,-24-24 0,1 47 0,23-23 0,0-1 24,0 25-23,0-25 14,0 1-13,0 23-3,0 0 2,0 0-2,0-23 0,23 23 2,48 0-2,-24-23 10,-23-24-10,23 0 10,0 0-2,24 0-7,0 0 0,47 0 0,24 0 0,-24 0 1,0 0-1,-48 0 0,72-24 0,-71-23 0,-48 24 1,25-25-2,-25 25 2,-23-24-2,0 23 3,0 0-4,0-23 2,0 24 0,0-1-1,0 0 9,0 1-8,0-1 1,-23-23 7,-1 0-9,-47-24 9,48 47-8,-72 1 1,-46-1-1,23-23 1,23 47-2,1 0 2,-48 0-2,24 0 2,-47 0-2,-71 0 3,71 0-5,0 0 4,-1 0-2,72 23 1,23 1 0,48 0 0,-1-1 0,0-23 0,24 24 0,0 23 0,0-23 0,0-1 0,0 1 0,0 0 0,0-1 0,0 48 9,0-47-9,0 70 7,71-70-5,94 46-4,-47-46 4,24 0-4,-24-24 4,-24 0-4,-70 0 3,23 0-2,-23 0 1,-1 0 8</inkml:trace>
    </iact:actionData>
  </iact:action>
  <iact:action type="add" startTime="76252">
    <iact:property name="dataType"/>
    <iact:actionData xml:id="d120">
      <inkml:trace xmlns:inkml="http://www.w3.org/2003/InkML" xml:id="stk120" contextRef="#ctx0" brushRef="#br2">19282 11189 0,'0'-24'56,"47"24"-48,71 0 0,0 0 0,118 0 0,-71 0 0,95 0 0,-48 0 0,48 0-1,-95 0 2,71 0-1,-118 0 1,0 0-2,-71 0 1,24 0 0</inkml:trace>
    </iact:actionData>
  </iact:action>
  <iact:action type="add" startTime="77230">
    <iact:property name="dataType"/>
    <iact:actionData xml:id="d121">
      <inkml:trace xmlns:inkml="http://www.w3.org/2003/InkML" xml:id="stk121" contextRef="#ctx0" brushRef="#br2">25276 10693 0,'48'0'32,"46"0"-10,48 0-14,70 0 0,-23 0 1,0 0-2,-24 0 1,47 0-1,-94-47 2,-71 47-2,1 0 2,-25 0-2</inkml:trace>
    </iact:actionData>
  </iact:action>
  <iact:action type="add" startTime="77933">
    <iact:property name="dataType"/>
    <iact:actionData xml:id="d122">
      <inkml:trace xmlns:inkml="http://www.w3.org/2003/InkML" xml:id="stk122" contextRef="#ctx0" brushRef="#br2">22940 11590 0,'24'-23'79,"-1"23"-15,1 0-48,47 0-9,-1-24 2,48 24-2,0-47 2,142 0-2,-95 23 1,24 0 0,-24 24 1,48-70-2,-95 46 2,0 24-2,23-24 3,-46 24-4,-72-23 4,72-24-4,-72 47 4,24 0-4,1 0 4,46 0-4,-47-24 2,24 24 0,23 0 0,-23-24 0,47 24 0,-71-23 0,24-1 0,24 24 0,-25 0 0,-22-23 0,-1 23 0,47 0 0,-47 0 0,71 0 0,-47 0 0,47 0 1,-23 0-2,-25 0 2,25 0-2,-48 0 3,0 0-4,0 0 4,48 0-4,-71 0 4,46 0-4,-22 0 3,-25 0-2,1 0 1,-1 0 0</inkml:trace>
    </iact:actionData>
  </iact:action>
  <iact:action type="add" startTime="79829">
    <iact:property name="dataType"/>
    <iact:actionData xml:id="d123">
      <inkml:trace xmlns:inkml="http://www.w3.org/2003/InkML" xml:id="stk123" contextRef="#ctx0" brushRef="#br2">9016 9064 0,'0'-23'23,"0"-142"120,0 117-133,-24 1 13,1 47 32,-1 0-39,24-23-8,-47 23 0,23 0 0,-47 0 0,24-48 1,24 48-2,-1 0 2,0 0 8,1 0-10,-24 0 18,23 0-8,-47 0-12,48 0 3,-25 0 0,1 0 0,-24 0 0,48 0 0,-1 0 0,-47 0 8,48 24 8,-1 0 25,24-1-41,-47 24-1,47-23 3,0 23-3,-24 24 2,24-47-3,0 46 4,0-22-4,0 23 10,0-48-8,0 48 1,24-24 7,0-23 7,-24-1-15,47 1 8,0 23-7,47 0-2,48 1 2,-71-25 0,70-23-2,-46 47 1,-48-47-1,24 0 3,-48 0-4,1 0 4,0 0-3,-1-23 3,-23-1-5,0-23 3,0-24 1,0 0-2,0 1 2,0-1-2,0-24 2,0 24-2,0-23 1,0 23 0,0-23 0,0-1 0,-23 48 1,-1 24-2,-23-119 1,23 142 1,1-47-1,-1 23 0,0 24 1,1 0 86,-24 0-87,23 0 0,0 47 9,24 1-2,0-25 33,0 1-39</inkml:trace>
    </iact:actionData>
  </iact:action>
  <iact:action type="add" startTime="81677">
    <iact:property name="dataType"/>
    <iact:actionData xml:id="d124">
      <inkml:trace xmlns:inkml="http://www.w3.org/2003/InkML" xml:id="stk124" contextRef="#ctx0" brushRef="#br2">23034 10764 0,'71'0'80,"94"0"-73,1 0 2,93 0-2,72-23 2,23 23-3,23 0 4,48 0-4,-118 0 2,23 0 0,-70 0 0,-24 0 1,-24 0-2,-188 0 2,47-24-2,-48 24 49,1 0-22,-48 0 76,-94 0-101,-47 47-1,-71 0-1,-24 1 1,-23-1 1,-71 0-2,0 24 2,-47-24-2,94 24 3,24-48-4,47 48 4,24-47-3,94-1 3,0 48-5</inkml:trace>
    </iact:actionData>
  </iact:action>
  <iact:action type="add" startTime="84021">
    <iact:property name="dataType"/>
    <iact:actionData xml:id="d125">
      <inkml:trace xmlns:inkml="http://www.w3.org/2003/InkML" xml:id="stk125" contextRef="#ctx0" brushRef="#br2">5145 13101 0,'0'0'7,"-47"0"-4,-24-23 7,-23-25-6,47 48 2,-1 0 4,-46 0-2,47 0-1,23 0 0,-23 0 1,23 0 0,1 0 17,-24 0 22,-1 0-39,-22 48 8,46-1-8,-23 0 0,23 24 0,24 0 1,-23-24-2,23 0 1,0-23 0,0-1 0,0 48 0,0-24 0,0-23 0,0-1 0,0 1 0,0 23 1,0 0-2,0 1 3,0-1-4,0 47 4,0-70-4,23 47 4,-23-24-4,24-23 4,-1-1-4,72-23 66,-24 0-63,23 0-2,-23 0 1,23-23 0,-70 23 0,23-71 1,0 24-1,-23-1 0,-1 25 1,-23-24-3,0 23 4,0-71-4,0 48 4,0 0-4,0 23 6,0 1-8,0-24 4,0 23 8,0 0 0,0 1 1,0-24-9,-23 23 8,-1 24-9,1-47 2,-1 23-2,-23 1 2,23 23 24,-23 0-16,0 0-2,0 0-9,-1 0 4,-22 0-4,22 0 4,1 0-3,24 0 0,-25 0 9,1 70 0,47-22 0,0-1-8,0 0 9,-23-23 6,23-1-14,0 24-2,0-23 3,0 0-4,0 23 4,0 0-4,0 0 4,0-23-3,47-24 80,-24 0-79,-23-24 1,48-23-2,-25 0 10,1 0-10,-24 23 9,0 0 0</inkml:trace>
    </iact:actionData>
  </iact:action>
  <iact:action type="add" startTime="86463">
    <iact:property name="dataType"/>
    <iact:actionData xml:id="d126">
      <inkml:trace xmlns:inkml="http://www.w3.org/2003/InkML" xml:id="stk126" contextRef="#ctx0" brushRef="#br2">6372 13951 0,'0'-24'181,"24"24"-173,47 0 1,-48 0-2,48-23 1,0 23 0,0-24 0,0 24 0,47 0 1,23 0-2,1 0 3,94 0-5,-71 0 5,0 0-4,24 0 4,-24-23-3,-70 23 0,-24-48 2,-48 48-2,1 0 2,23 0-1,-23 0 8,-1 0-8,1 0 0,23-23 0,0 23 0,48-24-1,-72 24 1,72 0 2,-25 0-4,-46 0 4,23 0-3,-23 0 2,-1 0-2,25 0 2,-25 0-2,1 0 2,-1 0-2,1 0 2,0 0-2,-1 0 0,48 0 10,-47 0-2,23 0 10,-24 0-17,1 0 0,23 0-1,-23 0 1,47 0 1,-1 0-1,-22 0-1,-1 0 2,47 0-2,-47 0 3,-23 0-4,23 0 5,-23 0-5,23 0 3,-23 0-3,23 0 2,0 0 0,0 0 0,0 0 1,1 0-1,-1 0-1,0 0 1,-23 0 0,-1 0 0,24 0 1,-23 0 22,0 0-23,23 0 1,0 0-1,0 0 0,0 0 0,24 0 1,-47 0-3,47 0 4,-24-24 45,-24 24-39,25 0-8,22-23 8,-46 23-8,23 0 8,-23 0 47</inkml:trace>
    </iact:actionData>
  </iact:action>
  <iact:action type="add" startTime="89695">
    <iact:property name="dataType"/>
    <iact:actionData xml:id="d127">
      <inkml:trace xmlns:inkml="http://www.w3.org/2003/InkML" xml:id="stk127" contextRef="#ctx0" brushRef="#br2">15223 13833 0,'23'0'47,"1"0"-40,-1-24 0,1 24 2,94 0-2,-24 0 0,24 0 2,0 0-1,48 0 0,46 0 0,-70 0-1,-24 0 2,23 0-1,-23 0 0,-23-47-1,-24 23 2,-24 24-1,0 0 0,-23 0 0,23 0 1,24 0-3,-24 0 4,24 0-4,-1 0 5,-22 0-5,22 0 1,-22 0 2,-1 0-1,-24 0-1,1 0 1,0 0 0,-1 0 1,1 0 22,-1 0-5,48 0-19,-47 0 8,-1 0-5,1 0 6</inkml:trace>
    </iact:actionData>
  </iact:action>
  <iact:action type="add" startTime="92980">
    <iact:property name="dataType"/>
    <iact:actionData xml:id="d128">
      <inkml:trace xmlns:inkml="http://www.w3.org/2003/InkML" xml:id="stk128" contextRef="#ctx0" brushRef="#br2">19329 13715 0,'24'0'113,"47"0"-106,47 0 0,0 0 2,47 0 0,0 0-2,24 0 1,-24-47-1,-47 47 2,24-24-2,-48 24 1,-47 0 1,24 0-1,-24 0 0,0 0 0,-23 0 0,47 0 0,23 0 1,-23 0-2,0 0 2,47 0-3,-24 0 4,-47 0-3,1 0 2,-25 0-2,1 0 1,-1 0 48,1 0-48,0 0 0,23-24 0,-24 24 1,1 0-2,0-23 9,-1 23-7,1 0 7,-1 0-10,48 0 4,0 0 6,-24 0-10,48 0 4,-48 0-4,-24 0 2,1 0 0,0 0 1</inkml:trace>
    </iact:actionData>
  </iact:action>
  <iact:action type="add" startTime="95766">
    <iact:property name="dataType"/>
    <iact:actionData xml:id="d129">
      <inkml:trace xmlns:inkml="http://www.w3.org/2003/InkML" xml:id="stk129" contextRef="#ctx0" brushRef="#br2">26362 13786 0,'0'-24'111,"47"24"-95,24 0-8,23 0-1,1-24 2,-1-23-2,-23 47 1,47 0 0,-47-23-1,-24 23 3,48-24-3,-25 24 1,-46 0 0,70 0 0,-46 0 1,22 0-2,25 0 2,-1 0-3,1 0 4,-25 0-4,25 0 5,-1 0-6,-70 0 5,23 0-4,-23 0 2,-24-24 0,23 24 8,24 0-8,-23 0 8,23 0-8,0 0 0,24 0 0,-24 0 0,24 0 1,24 0-2,-72 0 2,1 0-2,23 0 3,-47-23-4,24 23 10,-1 0 1,1 0-8,23 0-3,-23 0 2,23 0 0,0 0 0,0 0 0,-23 0 0,23 0 0,0 0 0,-23 0 9,-1 0-9,1 0 7,0 0-7,23 0 0,0 0 0,47 0 8,-46 0 0,-25 0-6,1 0 12,23 0-11,-23 0 2,23 0-5,-24 0 0,1 0 0,23 0 0,0 0 0,1 0 9,-25 0-10,1 0 41,23 0-39,0-24 14,-23 24-7</inkml:trace>
    </iact:actionData>
  </iact:action>
  <iact:action type="add" startTime="107132">
    <iact:property name="dataType"/>
    <iact:actionData xml:id="d130">
      <inkml:trace xmlns:inkml="http://www.w3.org/2003/InkML" xml:id="stk130" contextRef="#ctx1" brushRef="#br3">25954 14467 494 0,'0'0'107'7,"0"0"-107"1,0 0 0 0,0 0 34-1,0 0 23 1,0 0-17 0,0 0-30-1,7 0-5 0,-7 0 5 2,0 0-4-3,0 0 11 4,0 0-5-6,0 0 4 4,0 0-16 0,3 0 21 1,-2 0-7-3,4 3-4 2,-1 5-7 0,4 0 0-1,0 0 2 0,3 1 2 0,2 0-7 1,-1 1 7 0,-1-2-11-1,2 0 7 0,-4-3-6 1,0-2 1 0,3-3-13-1,3 0-4 2,5 0 6-2,2-16 10 4,4-2 3-9,-4 1-8 7,0 2 16 0,-4 3-1-2,-5 4-5 0,-2 3 4 0,-7 3-1 2,-3 2-2-2,-1 0 9-1,0 0-10 1,0 0 10 1,3 0-9 1,1 0 4-3,5 6 1 2,-1 3 8 1,0 1-11-2,3-1 1-1,-1-2-6 4,1 0 4-5,1-1-3 6,1-4 5-7,2 3-4 4,2-2 0-1,-1 2-3 2,1-5 1-2,-1 3-5 1,0-3-4-1,0 0 3 1,4 0 2-1,0-3-4 0,1-7 3 0,0-1 10 2,0-1-7-3,-3 3 5 2,-9 2-2-1,-2 7 1 2,-3 0-1-4,-4 0 8 5,2 0-9-4,2 0 9 5,0 0-6-8,3 0 19 5,1 5-19 0,-4-2 15 0,1 0-17-1,0-1 4 1,5-2-5 1,-1 1 4-3,4 1-3 2,3-2 2-1,4 0-1 0,1 0 5 2,2 0-14-3,-2-2 4 2,0-5 0 0,2 0-4-1,-4 1 7 0,-2-1-1 3,-7 4 4-4,-2 1-4 3,-1 0 4-4,-3 2 3 2,0 0 0 1,0 0 2 0,1 0-5-1,1 0 3 1,3 0-6 0,5 6 2 0,-2 2-1-1,6 1 7 0,-6 1-8 1,2-2 5 0,6-3-9-2,0 0 8 2,8-2-6 0,4-2 2 0,2-1 0-2,2 0-2 4,0 0-1-4,-4 0-7 4,-3 0 16-7,-4 0-13 6,-1 0 12-1,-4 0-10 0,0 0 2-1,-7 0 1 0,0 0 1 1,-5 0 2 0,-1 0-5-2,0 0 10 1,-1 0-11 1,5 0 15 0,-2 0-17-2,4 0 9 2,-1 0-4 0,3 0 3 1,5 0-1-3,-4 0 0 3,1 0 1-2,-5 0-4 3,1 0 6-7,-2 0 2 6,-6 0 0-2,4 0-9 1,-2 0 4 0,4 0 0-2,-2 0-1 3,7 0 2-1,2 1 8-2,5 2-3 1,2-1 13 2,3-2-16-1,3 0-6-2,3 0-2 2,2 0 3 0,1 0 0 0,-1 0-1-2,-4-5 2 4,-7 3 2-4,-9-1-11 5,-5 2 20-9,-7 1-12 6,-2 0 4 0,-2 0-3 0,0 0 1-1,0 0 0 0,0 0 0 3,0 0 4-4,0 0-9 1,0 0 12 0,7 0-13 1,2 0 13 0,8 0-13-2,5 0 8 2,-1-4-2 0,1 0 0 1,1 0 0-3,-2 0-6 4,-1 4 14-4,-4-1-13 4,1 1 12-6,2-2-9 3,2 2 9 2,0 0-13-1,2 0 7-2,-2 0-1 2,2 0 0 1,2 0 6-2,3 0-5 0,1 0 0 0,4 0 16 1,-1 0-15 0,1 0-4-2,0 0 10 2,6 2-13 0,5-2 5 0,-2 0-1-2,-1 0-3 4,-2 0 8-4,-9 0-11 4,2 0 16-6,-3 0-14 4,-1 0 10 0,0 0-8 0,1 0 3-2,0 0 0 2,2 0-3 1,5 0 6-3,2 0-9 1,3 0 12 1,4 0-8 0,2 0 4 0,-2 0-4-2,-3-6 2 1,-4-1-2 2,-7 7 0-1,-5-3 2-2,-8 1-4 4,-3 2 11-4,-2 0-14 3,2 0 17-5,2 0-12 4,6 0 10 0,7 0-11 1,9 0 3-3,3 0 0 2,3 0-3 1,2 0 10-2,-5 0-14-2,-2 0 14 4,-7 0-11-1,-8 2 9 0,-2 1-10-2,-3 4 4 2,-4-1 1 0,2-3 0 1,6 2 1-4,8-2 3 5,9-1-3-4,12 2 21 3,15-3-14-4,9 2 25 3,9-1-26 0,-1 1 19 0,-8 1-22-1,-11-1-4 0,-15 0 0 2,-11-3 1-2,-11 0 5-1,-8 0-2 1,-4 0 22 2,-6 0-13-2,2 0 24 0,3 0-26 0,3 0 12 2,3 0-8-1,3-3-14-2,1 1-1 4,-1-6-16-4,-8-7-80 3,-6-14-215-4</inkml:trace>
    </iact:actionData>
  </iact:action>
  <iact:action type="add" startTime="109466">
    <iact:property name="dataType"/>
    <iact:actionData xml:id="d131">
      <inkml:trace xmlns:inkml="http://www.w3.org/2003/InkML" xml:id="stk131" contextRef="#ctx1" brushRef="#br3">31334 13204 376 0,'0'0'25'5,"0"0"-16"3,0 0 3 0,0 0 39 0,0 0-4-1,0 0-27 0,-110 81 9 3,86-66-22-4,-5-5 18 0,-6 3-15 2,-2-4 1 0,-9-4-6 0,-1-1-9-1,-3-4 4 1,0 0 0-1,2 0 16 2,1-9 9-3,3-8 0 3,2-4-8-2,6-2 13 5,6-3-20-11,-1-4 17 8,7-3-27-1,3-2 11 0,0-3-10 0,6-1-1-2,5-7 0 4,2-3-1-4,5 0-8 0,3-2 18 3,0 1-8-2,0 4 1 1,0-2 0-2,8 7 3 2,5 1 4 0,2 0-8 0,-1 2 1-2,4 3 25 3,-2 0-25-2,2 6 14 2,6-1-11-5,4 3 9 5,2 0-12-1,9 3 3 0,-2 7-5-1,0 6 0 0,2 6-4 2,-3 5 13-2,-1 0-14-1,1 0 14 2,0 8-11 0,-3 5 9 0,-1 4-14-2,-1 0 7 2,3 3 0 0,-1-5 0 0,5 3-22-2,1 2 22 5,1-1-10-6,2 4-2 4,-8 6 16-4,-9 1-9 3,-10 7 10 0,-6 2 7 0,-9 2 11-1,0 2-13 0,0 1 12 3,0-1-21-4,-9 1 19 0,-4-3-20 2,0 3 13 0,4-4-12 0,0-3 5-2,1-3 3 2,-3-1 2 0,0-3-1 0,1-2 0-2,-1-2 6 5,3-3-15-6,-2-4 17 2,2-4-16 0,1-4-2 0,0-1 0 1,1 0-7 0,-5-2-32 0,-9-3-97-1,-9-5-183 3</inkml:trace>
    </iact:actionData>
  </iact:action>
  <iact:action type="add" startTime="112308">
    <iact:property name="dataType"/>
    <iact:actionData xml:id="d132">
      <inkml:trace xmlns:inkml="http://www.w3.org/2003/InkML" xml:id="stk132" contextRef="#ctx1" brushRef="#br3">29322 15522 666 0,'0'0'41'7,"0"0"-30"-1,0 0-11 3,0 0 58-2,0 0 8 1,0 0-24 0,0 0-33-1,-49-32 3 2,45 32-4-2,-4 0 20-1,-6 0-11 2,-4 13 11 0,-3 9-22-1,-1 7 9 0,-1 9-8 2,-2 3-2-2,5 6 4 2,1 4-5-4,5-5 5 6,6-2-4-5,1-8-6 2,6-8 4-2,1-9-6 1,0-6-8 2,0-3-13-2,8-7-26 0,14-3-39 0,10 0-53 3,6-6-84-4,1-17-205 0</inkml:trace>
    </iact:actionData>
  </iact:action>
  <iact:action type="add" startTime="112639">
    <iact:property name="dataType"/>
    <iact:actionData xml:id="d133">
      <inkml:trace xmlns:inkml="http://www.w3.org/2003/InkML" xml:id="stk133" contextRef="#ctx1" brushRef="#br3">29620 15559 496 0,'0'0'173'6,"0"0"-150"3,0 0 18-3,0 0 44 3,0 0-31-3,0 0-16 0,-2-8-23 3,-7 24 9-1,-6 12 7-1,-3 8 1-1,-3 0-2 3,2-2-17-1,-2 1 3 1,0-4-13-4,-2 0 3 2,2-7-6 2,2-1-12-1,5-6-47-2,7-8-23 2,4-7-59 0,3-2-98-1,0-2-98 1</inkml:trace>
    </iact:actionData>
  </iact:action>
  <iact:action type="add" startTime="112864">
    <iact:property name="dataType"/>
    <iact:actionData xml:id="d134">
      <inkml:trace xmlns:inkml="http://www.w3.org/2003/InkML" xml:id="stk134" contextRef="#ctx1" brushRef="#br3">29590 15716 271 0,'0'0'353'19,"0"0"-280"-19,0 0-20 5,0 0 18-1,0 0 20 3,0 0-47 1,-21 21-10 1,7 9-21-3,-4 3 14 2,0 4-2 0,-1 4-9 0,-3-5-7 0,-2 0-9-2,4-5-6 4,0-8-63-4,5-8-36 0,1-12-96 2,-1-3-167 0</inkml:trace>
    </iact:actionData>
  </iact:action>
  <iact:action type="add" startTime="113090">
    <iact:property name="dataType"/>
    <iact:actionData xml:id="d135">
      <inkml:trace xmlns:inkml="http://www.w3.org/2003/InkML" xml:id="stk135" contextRef="#ctx1" brushRef="#br3">29364 15756 734 0,'0'0'62'2,"0"0"-50"2,0 0 57 3,0 0-10-1,0 0-18 4,0 0-34-4,31 53 34 0,-12-28-41 2,2-2 5 0,0-1-5 0,1-1 0-2,-1-2-34 4,4-6-43-4,-2-3-67 4,2-9-103-6,1-1-247 4</inkml:trace>
    </iact:actionData>
  </iact:action>
  <iact:action type="add" startTime="113301">
    <iact:property name="dataType"/>
    <iact:actionData xml:id="d136">
      <inkml:trace xmlns:inkml="http://www.w3.org/2003/InkML" xml:id="stk136" contextRef="#ctx1" brushRef="#br3">29748 15865 740 0,'0'0'165'1,"0"0"-128"-1,0 0-4 0,0 0 42 0,0 0-30 4,0 0-15 1,16 93-13 5,-9-58-16-3,-3-2 1 2,0-3-2-4,-4 1-20 3,0-6-73 0,0-9-60 0,0-12-246-3</inkml:trace>
    </iact:actionData>
  </iact:action>
  <iact:action type="add" startTime="113500">
    <iact:property name="dataType"/>
    <iact:actionData xml:id="d137">
      <inkml:trace xmlns:inkml="http://www.w3.org/2003/InkML" xml:id="stk137" contextRef="#ctx1" brushRef="#br3">29886 15804 896 0,'0'0'180'7,"0"0"-180"1,0 0 11-2,0 0-11 2,0 0 10 1,0 0-10-2,149-23-29 1,-92 19-56-2,-3 2-69 3,-10 2-232-2</inkml:trace>
    </iact:actionData>
  </iact:action>
  <iact:action type="add" startTime="113735">
    <iact:property name="dataType"/>
    <iact:actionData xml:id="d138">
      <inkml:trace xmlns:inkml="http://www.w3.org/2003/InkML" xml:id="stk138" contextRef="#ctx1" brushRef="#br3">30279 15891 733 0,'0'0'0'6,"0"0"-26"2,24-121 26-1,5 75 10-1,-2 7-10 3,-5 6-3-2,-3 9 3 3,-8 9 1-6,-5 10 29 3,-3 2 12 1,-3 3 22 0,0 0-40-2,0 6-2 2,4 14-10 1,1 9 22-1,-1 1-5 0,1-1-27-2,-3-6 6 3,-2-5-1-2,0-6-13-2,0-7 6 3,0-2-10 0,0-3-38-1,0 0 14 0,0-5 22 3,2-23-38-3,2-12 10 3,3-7 26-6,2-2 7 4,5 5 14 0,-1 10 2 0,-4 14 1-2,0 9 24 2,-2 4-7 1,-3 7 9-2,0 0-10 1,3 10-22-2,3 18 41 2,1 11-29 0,-6 4 11-2,-1 2-20 1,-1-5-4 1,-3-6 5 1,0-12-5-3,0-8-3 4,0-9 2-5,0-5-8 5,0 0 4-6,0-5 0 4,0-28-52 1,8-17 12-1,2-9 12-2,5 3 26 2,2 9 3 0,-2 16 1 0,-5 14 18-1,-2 12-9 0,-2 5 24 2,2 0-17-3,2 17 10 1,1 16 0 1,1 12 12 0,-2 9-8 1,-3-1-5-4,-3-6-19 5,-1-5-6-4,-3-9-4 4,1-7-70-6,2-6-16 4,1-11-114-1,4-9-255 1</inkml:trace>
    </iact:actionData>
  </iact:action>
  <iact:action type="add" startTime="114366">
    <iact:property name="dataType"/>
    <iact:actionData xml:id="d139">
      <inkml:trace xmlns:inkml="http://www.w3.org/2003/InkML" xml:id="stk139" contextRef="#ctx1" brushRef="#br3">30887 15726 862 0,'0'0'118'2,"0"0"-77"-2,0 0 49 5,0 0-15-1,0 0-19 6,11 98-51-6,-5-57 15 4,2-2-19 0,-4-1-1 0,0-7 0-1,0-7-26 0,-4-9-32 2,0-7-70-2,0-8-67 1,3-3-313-2</inkml:trace>
    </iact:actionData>
  </iact:action>
  <iact:action type="add" startTime="114596">
    <iact:property name="dataType"/>
    <iact:actionData xml:id="d140">
      <inkml:trace xmlns:inkml="http://www.w3.org/2003/InkML" xml:id="stk140" contextRef="#ctx1" brushRef="#br3">31119 15332 991 0,'0'0'22'7,"0"0"7"-1,0 0-20 2,154 72 14 0,-100-28-10-2,-10 8-11 2,-12 7-4 0,-20 3-23 0,-12 7-18-2,-16 8-12 4,-30 5-43-4,-15 4-89 4,-11 4-435-6</inkml:trace>
    </iact:actionData>
  </iact:action>
  <iact:action type="add" startTime="115181">
    <iact:property name="dataType"/>
    <iact:actionData xml:id="d141">
      <inkml:trace xmlns:inkml="http://www.w3.org/2003/InkML" xml:id="stk141" contextRef="#ctx1" brushRef="#br3">31776 15296 67 0,'0'0'554'7,"0"0"-475"1,0 0-3-3,0 0 12 4,0 0 33-2,0 0-64 0,0-23 5 1,0 23-35 0,-4 0 8 0,-6 1-20-1,-8 29 7-1,-6 19 14 4,-4 14-24-3,3 11 14 2,4 2-10-5,9-1 13 5,9-1-19 0,3-4 2-1,0-10-12-1,22-7-2 0,3-9-28 2,4-9-50-2,7-11-86 2,0-13-57-4,-3-11-228 6</inkml:trace>
    </iact:actionData>
  </iact:action>
  <iact:action type="add" startTime="115676">
    <iact:property name="dataType"/>
    <iact:actionData xml:id="d142">
      <inkml:trace xmlns:inkml="http://www.w3.org/2003/InkML" xml:id="stk142" contextRef="#ctx1" brushRef="#br3">32262 15216 625 0,'0'0'171'5,"0"0"-165"3,0 0 52 1,0 0 38-1,-114 88-40-2,88-44-15 3,1 7-18-2,0 3 21 1,0-5-16-3,5-8 9 3,-3-10-35 1,10-7-4-4,0-7-2 4,6-9-76-2,7-5-53 2,0-3-145-1</inkml:trace>
    </iact:actionData>
  </iact:action>
  <iact:action type="add" startTime="115892">
    <iact:property name="dataType"/>
    <iact:actionData xml:id="d143">
      <inkml:trace xmlns:inkml="http://www.w3.org/2003/InkML" xml:id="stk143" contextRef="#ctx1" brushRef="#br3">32210 15453 829 0,'0'0'148'2,"0"0"-98"3,0 0 39 3,-77 119 14-2,58-70-56 3,2 2-41-2,-4-2-6 3,1-3-41-6,-8-9-86 4,-1-12-78 0,0-19-166 0</inkml:trace>
    </iact:actionData>
  </iact:action>
  <iact:action type="add" startTime="116070">
    <iact:property name="dataType"/>
    <iact:actionData xml:id="d144">
      <inkml:trace xmlns:inkml="http://www.w3.org/2003/InkML" xml:id="stk144" contextRef="#ctx1" brushRef="#br3">31984 15430 556 0,'0'0'321'2,"0"0"-280"-2,0 0 2 0,0 0 12 7,0 0-1 3,0 0-54-4,137 119-4 0,-93-86-77 2,-7-6 14 0,-4-5-17 0,-6-6-2-2,-9-5 57 2,-6-3 29 0,-4-2 4 1,-5-3 12-4,1 2 40 6,-4 2-7-6,4-1 8 5,-2 4-42-6,1 10 19 4,-1 4-27 0,-2 9 5 0,0 0-12 0,0 3 1-1,-7-4 32 3,-4-7 4-5,-2-4 28 2,0-6-26 0,2-2 9 2,0-5-34-2,7-5 1 0,2-3-14 0,2 0-1 1,0 0 0 0,0 0-11-2,6 0 0 5,17 0 11-6,11 0 4 6,4 0-4-7,4 0-13 4,6-8-60 0,2-7-40 0,1-4-55-1,-9-1-267 0</inkml:trace>
    </iact:actionData>
  </iact:action>
  <iact:action type="add" startTime="116501">
    <iact:property name="dataType"/>
    <iact:actionData xml:id="d145">
      <inkml:trace xmlns:inkml="http://www.w3.org/2003/InkML" xml:id="stk145" contextRef="#ctx1" brushRef="#br3">32522 15567 1199 0,'0'0'55'6,"0"0"-49"2,0 0 12-1,0 0-10 0,0 0-8 3,0 0-73-4,131 41-71 0,-88-28-112 2,-10 7-362 0</inkml:trace>
    </iact:actionData>
  </iact:action>
  <iact:action type="add" startTime="116659">
    <iact:property name="dataType"/>
    <iact:actionData xml:id="d146">
      <inkml:trace xmlns:inkml="http://www.w3.org/2003/InkML" xml:id="stk146" contextRef="#ctx1" brushRef="#br3">32758 15745 641 0,'0'0'28'7,"0"-136"-28"0,24 55 0 0,7 6-4 2,7 13 6-3,-1 14-2 0,-5 19 4 2,-13 13 24 1,-9 8 52-2,-3 8 35-1,-3 0-37 3,2 19-25-2,2 17 35 2,0 13-27-3,-4 3 6 4,-1 4-50-4,-3-4 12 0,0-5-28 2,0-7-2 0,0-7 1 0,0-14-7 0,0-3-31-2,0-11-13 2,-3-5 13 1,2-5-9-2,1-29-13-1,0-15 29 2,0-13 6 0,0-7 6 0,10 4 17-2,5 9-8 2,1 15 10 0,-5 19 13 1,-2 12 2-4,-5 8 23 4,-3 2-20-3,2 0 37 5,1 5-36-8,4 13 45 6,4 3-25-1,-3-1-16 0,2 4-20-1,-5-4-1 0,1 1-3 3,-6-1 6-7,-1 1 9 6,0-4-14-1,0-3 14 0,0-9-14-1,0-3-8-1,0-2-29 3,0 0-2-2,0-14-2 2,0-20-13-3,0-7 54 4,0-3 1-4,0 5 25 0,11 11-26 2,2 7 18 0,-2 11-17 0,-2 5 9 0,4 5-5-2,1 0-2 2,2 0 12 2,2 10 5-5,3 16 31 2,-3 12-23 1,-6 9 29 0,-3 1-31 0,-9 2-3-2,0-2-21 2,0-4-2 0,-3-3 0 2,-11-6-34-5,-5-5-29 5,2-7-120-4,2-6-60 0,7-6-204 1</inkml:trace>
    </iact:actionData>
  </iact:action>
  <iact:action type="add" startTime="117318">
    <iact:property name="dataType"/>
    <iact:actionData xml:id="d147">
      <inkml:trace xmlns:inkml="http://www.w3.org/2003/InkML" xml:id="stk147" contextRef="#ctx1" brushRef="#br3">33326 15660 712 0,'0'0'114'4,"0"0"-33"1,0 0 33 22,0 0-41-27,0 0-42 1,112-16-30-1,-98 44 8 6,-10 1-13 4,-4 6 11-4,0-4 17 2,0-2-13-2,-12-6 18 2,-2-7-21 0,0-4 13 0,6-2-5 0,2-5 8-2,4-2 20 4,2-3-39-4,0 3 22 0,0-1-20 2,0 1 3 0,0 2-2 0,4-2-16-2,11-3-7 3,6 0-53-2,0-2-82 2,2-22-57-4,1-12-231 5</inkml:trace>
    </iact:actionData>
  </iact:action>
  <iact:action type="add" startTime="117633">
    <iact:property name="dataType"/>
    <iact:actionData xml:id="d148">
      <inkml:trace xmlns:inkml="http://www.w3.org/2003/InkML" xml:id="stk148" contextRef="#ctx1" brushRef="#br3">33638 15132 894 0,'0'0'250'7,"0"0"-246"0,0 0 9 2,0 0 16-4,0 0-7 5,117 54-19-4,-80-10-6 2,-12 8-1-2,-16 11-2 2,-9 7 12 0,0 4-9 0,-27-1 3 0,-15 1-10-2,-11-1-7 4,-12 3-68-6,-12 4-48 4,-9-2-232 1</inkml:trace>
    </iact:actionData>
  </iact:action>
  <iact:action type="add" startTime="118284">
    <iact:property name="dataType"/>
    <iact:actionData xml:id="d149">
      <inkml:trace xmlns:inkml="http://www.w3.org/2003/InkML" xml:id="stk149" contextRef="#ctx1" brushRef="#br3">27966 15494 1061 0,'0'0'143'7,"0"0"-140"1,0 0 3 0,0 0 27 0,0 0-12-1,117 13 18 0,-39-9 3 3,3 3-38-6,-16 0-8 4,-17-2-14 0,-15-2-25 0,-12-3-118-1,-13 0-30 0,-8-5-199 2</inkml:trace>
    </iact:actionData>
  </iact:action>
  <iact:action type="add" startTime="118491">
    <iact:property name="dataType"/>
    <iact:actionData xml:id="d150">
      <inkml:trace xmlns:inkml="http://www.w3.org/2003/InkML" xml:id="stk150" contextRef="#ctx1" brushRef="#br3">28052 15440 818 0,'0'0'61'1,"-75"98"-57"-1,46-38 46 1,6 4 23 1,8 0 0 4,11 3-46 2,4 0 27 0,0 1-28 0,0 1 14-2,16-8-19 3,6 0 3-2,0-10-3 2,3-8-18-4,2-9 4 3,-3-11-4 0,1-6-6-2,0-9-22 2,0-8-64 0,-1 0-58 0,-5-23-52-2,-15-18-325 4</inkml:trace>
    </iact:actionData>
  </iact:action>
  <iact:action type="add" startTime="118722">
    <iact:property name="dataType"/>
    <iact:actionData xml:id="d151">
      <inkml:trace xmlns:inkml="http://www.w3.org/2003/InkML" xml:id="stk151" contextRef="#ctx1" brushRef="#br3">28062 15942 1012 0,'0'0'208'1,"0"0"-174"-1,0 0-31 5,0 0 59 2,0 0-45-1,0 0-17 2,112 0-19 0,-28-20-67-2,10-19-124 3,-1-10-175-2</inkml:trace>
    </iact:actionData>
  </iact:action>
  <iact:action type="add" startTime="118879">
    <iact:property name="dataType"/>
    <iact:actionData xml:id="d152">
      <inkml:trace xmlns:inkml="http://www.w3.org/2003/InkML" xml:id="stk152" contextRef="#ctx1" brushRef="#br3">28856 15132 338 0,'0'0'857'7,"-115"77"-823"-2,57-28-11 3,11-6 20 0,11-4-16-2,9-5-27 4,15 2 1-4,5 0-6 4,6 7 9-4,1 1-10 0,0 4 12 2,0 1-12 0,0 1 10-1,0 1-8 0,9 4 2 2,7 4 2-1,2 5-2 0,1 11 5-2,2 4-16 1,-2-4 1 2,5-2-21-1,0-10-71-2,12-13-45 2,7-22-143 0</inkml:trace>
    </iact:actionData>
  </iact:action>
  <iact:action type="add" startTime="119658">
    <iact:property name="dataType"/>
    <iact:actionData xml:id="d153">
      <inkml:trace xmlns:inkml="http://www.w3.org/2003/InkML" xml:id="stk153" contextRef="#ctx1" brushRef="#br3">33228 14229 1027 0,'0'0'79'7,"0"0"-79"1,0 0 19-1,0 0 37 3,0 0-46-7,141-3 6 5,-90 32-12 0,2 12-1 0,0 8 3-1,-1 2-12 0,-3 1 12 3,-1-5-12-4,-7-6 5 4,-6-6-46-5,-9-4-1 3,-13 0 1 0,-13 7 21 0,0 11-45-2,-33 15-79 2,-21 17-273 1</inkml:trace>
    </iact:actionData>
  </iact:action>
  <iact:action type="add" startTime="120191">
    <iact:property name="dataType"/>
    <iact:actionData xml:id="d154">
      <inkml:trace xmlns:inkml="http://www.w3.org/2003/InkML" xml:id="stk154" contextRef="#ctx1" brushRef="#br3">30623 16548 434 0,'0'0'342'8,"0"0"-305"0,0 0-30-4,0 0 63 4,0 0 24 0,0 0-8-2,0-3-40 2,1 26 5 0,6 12 15 1,-1 10 8-4,1 0-16 5,-3-3-45-4,-1-8 1 3,-2-6-6-2,3-7-16-1,-1-4-40 3,2-4-68-2,4-8-160 0,3-5-129 0</inkml:trace>
    </iact:actionData>
  </iact:action>
  <iact:action type="add" startTime="120421">
    <iact:property name="dataType"/>
    <iact:actionData xml:id="d155">
      <inkml:trace xmlns:inkml="http://www.w3.org/2003/InkML" xml:id="stk155" contextRef="#ctx1" brushRef="#br3">30944 16501 454 0,'0'0'588'4,"0"0"-488"-3,0 0-72 2,0 0 75 7,0 0-14-4,0 0-42 0,0 147-46 2,0-85-2 0,1 17-2 0,3 13-31-2,-4 11-59 4,0 1-153-4,0-9-180 0</inkml:trace>
    </iact:actionData>
  </iact:action>
  <iact:action type="add" startTime="120722">
    <iact:property name="dataType"/>
    <iact:actionData xml:id="d156">
      <inkml:trace xmlns:inkml="http://www.w3.org/2003/InkML" xml:id="stk156" contextRef="#ctx1" brushRef="#br3">30945 17302 835 0,'0'0'33'7,"0"0"-30"2,0 0 0-2,0 0 104-1,-115 28-47 2,100 0-13 0,-1 13 0 0,2 16 29-2,3 7 0 4,8 5-26-4,3-4-10 4,0-8-27-5,15-16-6 2,13-14-7 1,12-18-13-2,12-9-36 3,13-24-20-1,2-31-47 1,-2-15 5-1,-10-3 62 1,-20-2-19-4,-16 6 67 6,-15 2 1-6,-4 2 14 1,-4 14-9 2,-17 13 24-1,-2 20-2 1,-5 13-13-1,-9 5-14 2,-12 13-26-3,-11 22-43 5,-15 9-277-7</inkml:trace>
    </iact:actionData>
  </iact:action>
  <iact:action type="add" startTime="124270">
    <iact:property name="dataType"/>
    <iact:actionData xml:id="d157">
      <inkml:trace xmlns:inkml="http://www.w3.org/2003/InkML" xml:id="stk157" contextRef="#ctx1" brushRef="#br3">26821 12535 657 0,'0'0'80'8,"0"0"-68"-1,0 0-9 0,0 0 72 0,0 0 13 3,0 0-52-6,3 0 4 4,-3 0-22 0,0 0 18 0,2 0-13 0,-2 0 4-2,0 0-19 3,0 0-8-2,0 0-1 1,0 0-4-2,0 0-1 4,0 0-16-4,0 0 21 3,0 0-25-4,0 0 21 3,0 0-17 0,0 0 14 0,0 0-16 0,0 0-2-2,0 7 14 4,-16 6 12-4,-4 8 17 0,-5 5-15 2,4 3 31 0,6-4-12-1,5-1 0 0,7-5-16 2,3-5-5-1,0 0-2 1,0-6-2-5,15 0 4 7,10-7-25-5,9-1 9 0,8 0-28 2,5-9 36 1,-4-13-28-2,-3 1 27-2,-9 1-37 5,-13-1 22-3,-10-1 22 3,-8 0 3-4,0-1-1-1,0 2 14 4,-15 3 21-1,-2 8-11-2,1 3 0 2,-1 4-7 1,-1 3 10-1,0 0-16-2,2 0-8 1,0 0-3 3,5 0 2-4,-1 3-2 3,-2 11-15-5,-3 5-34 5,-6 4-95-1,-5-2-148-2</inkml:trace>
    </iact:actionData>
  </iact:action>
  <iact:action type="add" startTime="125868">
    <iact:property name="dataType"/>
    <iact:actionData xml:id="d158">
      <inkml:trace xmlns:inkml="http://www.w3.org/2003/InkML" xml:id="stk158" contextRef="#ctx1" brushRef="#br3">5518 17674 846 0,'0'0'78'9,"0"0"-65"-3,0 0-13 4,0 0-4-4,0 0 4 0,0 0 14 2,0 0 2 0,-11-15-12 0,22 15-4-2,6 13 4 3,6 3 15-1,-2 1-7-1,7-1-7-1,-4-4-5 4,-3-4 3-4,0-5-7 0,0-3 7 2,1 0-9 0,3-3-31 0,-5-15 29-2,5-4 6 4,-1-2-8-3,-8-1 2 3,-3 1 1-6,-2 5 4 4,-6 2 6 0,2 6-1 0,-2 3 2-1,0 2-4 0,-2 3 4 1,1 0-3 0,0 0-1-1,4 3 0 0,4 0 7 2,1 0-6-3,4 0 11 1,-2 0-7 1,6 0-6 0,0 0 7 0,-2 0-8 0,9 0 2-1,1 0 0 0,2-2-1 3,3 0 6-6,6 2-13 4,-4 0 8 0,-7 0-6 0,-4 0-3-2,-10-1 8 2,-7 1 0 0,-4 0-1-1,-4 0 4 1,0 0 0-2,0 0 14 5,2 0-13-5,2 0 9-1,3 0-10 3,5 0 15 0,8 1-16 1,-2 4 10-3,2 2-11 3,-2-6 2-2,0-1-2 2,11 0-7-5,10-1-24 4,9-21-157 1,6-12-398-1</inkml:trace>
    </iact:actionData>
  </iact:action>
  <iact:action type="add" startTime="128900">
    <iact:property name="dataType"/>
    <iact:actionData xml:id="d159">
      <inkml:trace xmlns:inkml="http://www.w3.org/2003/InkML" xml:id="stk159" contextRef="#ctx1" brushRef="#br3">29020 16488 114 0,'0'0'451'5,"0"0"-386"4,0 0-45-1,0 0-10-1,0 0 59-1,0 0 7 3,0 0-34-2,4 0-16 3,-2 1-25-6,0 5 19 4,3 2-20 0,0-1 35 0,2 4-25-2,1 2 5 2,3-2-11 1,2-1-5-2,1 0 1 1,5-2 0-2,5-5-4 5,6-3-4-5,13 0-2 0,7-18-17 2,9-13 2 1,2-1-12-1,1-4 29-1,-1 3 8 1,-8 11 12-1,-13 3 12 3,-13 11-6-5,-13 4 8 4,-10 1-6-3,-1 3 26 1,-3 0-32-1,0 0 6 1,0 0-17 2,0 0 11-2,6 0-10 2,6 0-3-3,14 3-2 4,16 4 12-4,19-5-22 0,15-2 10 2,15-5-6 0,10-15-17 0,11-1 4-2,1 5 11 3,-6 4 9-2,-17 7 0 3,-18-1-3-6,-23 6-4 4,-15 0 14 0,-12 0 2 0,-13 0-7-2,-4 0 5 1,-5 0-3 2,0 0-6-2,2 0 4 3,7 0-2-6,0 6 0 7,12 11 6-5,7 4-2 0,8 8 3 2,9 3-7 0,6 2 4 0,6-3-7-2,8-9 3 3,2-5-10-2,2-9 1 3,9-8-8-6,-4 0 7 3,3 0-11 2,-2-6 19-1,-3 1 2-1,-7 5-5 0,-13 0 4 2,-7 0 1-2,-9 0-1 1,-10 0 1-2,6 0 1 3,1 0 6-3,7 0-7 1,15 0 9 1,12-8-15 0,10-9 6 0,12 4-2-2,-4 2-10 3,0 1 4-2,-8 5 6 3,-11 5-13-5,-5 0 14 2,-5 0 2 1,-11 0 8 0,-5 0-5-2,-2 0 5 2,-4 0-4 1,1 0-5-2,-1-8 8 2,4-5 0-4,3-4-2 5,4 1-5-4,2 1 23 0,-6 6-18 2,-5 3 9 0,-11 3-13 0,-9 3 6-2,-9-3-4 3,-5 3-2-3,-2 0 1 5,0 0 1-7,3 0-8 3,-3 0 7 1,0 0-7 0,0 0-25-2,0 0-61 2,0 0-206 1</inkml:trace>
    </iact:actionData>
  </iact:action>
  <iact:action type="add" startTime="134795">
    <iact:property name="dataType"/>
    <iact:actionData xml:id="d160">
      <inkml:trace xmlns:inkml="http://www.w3.org/2003/InkML" xml:id="stk160" contextRef="#ctx1" brushRef="#br3">7417 16688 592 0,'0'0'160'6,"0"0"-132"0,0 0-27 3,0 0-1-2,0 0 12 2,0 0 13-3,0 0-14 3,0-9 0-2,0 9-9 2,0 0 4-4,0 0-2 2,0 0 1 1,5 0 13 1,6 5 1-3,5 4 0 1,2 2-15 3,2 0 12-4,4 5-13 2,3-2-2-2,2-1-1 2,1-2 2 0,1-4 0-1,1 1-1 2,-4-4-2-1,-2-3 1 0,-2-1-3-2,-5 0-15 4,-2 0-12-4,-4 0 11 3,-2-9 19-6,6-5 8 6,0-4-4-1,2 1 6 0,-2 0-5-2,6 4 3 2,-5 4-2 1,1 5-8-1,2 2 4-3,0 0-1 4,-2 2 6-3,1 0-3 3,-7 0 5-2,-1 0-4-1,-7 0 3 2,6 0-5 0,2 0 11-1,6 0-10 2,3 2 7-1,10 4-7 1,0-2-1-5,12 2-4 4,4-4 9 0,9-2-10 0,8 0 13-1,0 0-21 0,-3-11 11 1,-6-4-2 0,-11 2-3 0,-7 0 4-2,-8 7 0 2,-5 3 0 0,-4 3-1-2,2 0 10 2,-1 0 0-1,-2 7-5 1,3 6 18-1,-1 3-13 3,2 4 11-4,1 1-4 4,6-3-10-6,7-3-1 4,2 1 5 0,4-5-4 0,6-2-2-2,-2-1-5 2,-1-4 1 0,-9-4-5 0,2 0-10 0,-7 0-4-2,-1 0 17 1,-7 0 0 2,2 0-4-3,-2 0 12 2,3 0-9 0,-2 0 10 0,6-2-9-2,-3 2 2 4,-1 0 0-4,-1 0 1 5,-2 0 1-8,0 2-4 5,0 5 7 0,1 3-4 0,3-5 4-2,4-3-9 2,1 1 4 1,6-3-2-2,3 0-6 0,4 0 0 0,8 0 1 1,3 0-14 0,2 0 20-2,-2 0 0 2,-2 0-10 0,0 0 18 0,-7 0-8-2,-4 0 1 4,0 0-2-4,0 0 1 5,2 0-1-8,2-6 0 4,8-6 4 2,0 1-1-1,-3 0 5-2,2 5-12 2,1 2 9 1,-6 4-4-2,-2 0 1 0,-11 0-1 0,-2 4-3 0,-3 5 8 2,-1-1-8-3,0-3 12 2,0-1-15 0,-3-2 13 0,8-2-10-2,2 0 4 4,0 0 0-4,4 0-2 5,-2 0 5-8,-1 2-9 5,0 1 12-1,0 2-8 2,-5-2 10-2,-3 2-14 0,0-4 10 2,-1-1-6-2,4 0 2-1,4 0 0 2,2 0-1 0,3-4 2 0,2-3 1-2,-6-1-1 2,0 2-2 0,-4 3 8 0,-3-1-10-2,1 1 3 4,-5 3 0-4,-6 0-4 4,-4 0 3-6,-6 0-3 4,-5 0 8-1,3 0-2 2,-2 0-1-3,-1-3-1 2,2 1 0 1,2 1 0-3,3-3-4 2,0 2 4-1,-1 0-2 0,-1-2 7 2,-2 4-10-4,1 0 16 4,-1 0-12-2,-2 0 4 2,-4 0-5-3,-2 0 2 3,-3 0 0-3,0 0-5 4,0 0 10-6,1 0-14 4,2 0 21 0,3 0-16 0,2 0 12-1,-1 0-13 0,4 0 10 2,-6 0-10-1,4 0 3-3,2 0 2 4,-3 0-1-2,-2-2 5 1,-2 2-7-2,3 0 8 2,-3 0-6 1,4 0 2-1,-4 0-2-3,3 0-1 5,-3-2 2-3,2 1 1 3,1 1 7-7,-2 0-1 5,2 0-7 1,-3 0 15-2,0 0-15 0,-2 0 14 0,1 0-13 2,-3 0 3-2,0 0 1 0,0 0-2 0,0 0 13 1,0 0-7 0,0 0 13-2,0 0-17 2,0 0 18 0,0 0-22 0,0 0 2-2,0 0-3 4,0 0-11-4,0 0-49 4,0 0-32-6,0 0-91 4,-16 0-351 0</inkml:trace>
    </iact:actionData>
  </iact:action>
  <iact:action type="add" startTime="140140">
    <iact:property name="dataType"/>
    <iact:actionData xml:id="d161">
      <inkml:trace xmlns:inkml="http://www.w3.org/2003/InkML" xml:id="stk161" contextRef="#ctx1" brushRef="#br3">7631 15153 492 0,'0'0'42'9,"0"0"-34"-4,0 0 12 2,0 0 8 1,0 0 31 0,0 0 7-2,0 0-8 3,0 0-38-1,-22-60 1-1,22 57-14 1,0-1 11-2,0-2-12 3,0 1 3-2,0-6-9-1,3-5 7 2,12-5-15 0,7-3 17 0,10-7-10-2,8-2 8 4,10-5-14-4,9-1 7 5,8-2 0-7,5 0 0 3,1 2-11 1,4-3 5 1,-1 2-7-3,3 3 10 2,1-1-7 0,-4 4 5 0,-1-2 10 0,-3 0-9-3,1 0 4 5,1-2 0-2,3 1-1-3,0 1 4 3,5 3-9-1,-2 5 12 2,5 4-1-3,-7 4-1 3,-4 10-7-2,-7 4 5 3,-10 4-4-6,-7 2 0 4,-6 0 2 0,0 3 0-1,2 10 4 0,5-1 8 1,3 4-10 0,3 2 19-1,2-1-18 2,6 4-2-4,0 3-1 5,6 3-1-3,1 9-1-1,-3 9 4 2,-4 14-2 0,-4 10 4 0,-5 8 37-2,-2-1-22 3,-7 2 9-2,-1-6-14 3,-6-7-1-6,-4-6 1 4,-7-7 3 0,-1-11 4 0,-10-3-14-2,-3-6 21 2,-3-6-17 1,-5-1 16-2,-2-4-12 1,-4-6 7-2,-1-2-22 2,0-2-20-1,0-1-35-1,-18-1-17 3,-10-5-65-1,-16-4-167 0</inkml:trace>
    </iact:actionData>
  </iact:action>
  <iact:action type="add" startTime="140824">
    <iact:property name="dataType"/>
    <iact:actionData xml:id="d162">
      <inkml:trace xmlns:inkml="http://www.w3.org/2003/InkML" xml:id="stk162" contextRef="#ctx1" brushRef="#br3">10368 15117 773 0,'0'0'99'1,"0"0"-99"3,0 0-25 4,0 0 25-2,0 0 16 2,0 0 26 0,84 131-28 0,-48-83 9-2,1-5-19 4,-5-8 10-4,-3-7-8 4,-8-12 15-6,-6-8 0 4,-2-8-9 0,6 0 25 0,3-29-1-2,6-17 25 2,8-21-51 1,-3-5-10-1,-1 5-12 0,-3 5-29-2,0 16-52 2,-1 10-73 0,-8 17-150-2</inkml:trace>
    </iact:actionData>
  </iact:action>
  <iact:action type="add" startTime="141550">
    <iact:property name="dataType"/>
    <iact:actionData xml:id="d163">
      <inkml:trace xmlns:inkml="http://www.w3.org/2003/InkML" xml:id="stk163" contextRef="#ctx1" brushRef="#br3">9508 16660 366 0,'0'0'194'8,"0"0"-179"-2,0 0-3 2,0 0-9-1,0 0 50 1,0 0 6-2,8-33-34 3,-8 33 12-2,0 0-3 1,0 0 29-2,0 0-25 4,0 0 2-4,3 0-29 4,1 0 17-6,0 0-13 4,8 0 1 0,8 0 18 0,2-5-23-1,10 2 16 0,5 1-12 3,3 2 11-4,0 0-25 5,0 0 6-6,1 0-6 2,0 0-1 1,3 0 0-2,1 2 4 2,0-2-12 1,4 0 17-2,-1 0-11-1,2-2 7 4,-2-7 0-4,-1-3-2 5,-1 7 4-8,-2 3 2 5,0 2-9 0,1 0 17 0,-7 0-12-2,2 2-2 2,0 3 5 1,1 2-7-2,-1-6 5 1,-3-1-7-1,3 0 1 0,-4 0 0 1,1-1 0-2,-1-11 5 2,-2 7-7 0,2 0 9 0,-7 5-6-2,2 0 7 4,-2 0-13-4,-1 5 10 5,-3 3-10-8,0-3 5 5,-2 0 0 0,2-2 0 0,-1-3 4-2,2 0-8 2,4 0 14 1,-1-3-5-2,1-5-5-1,-3-1-1 2,-2 5-1 0,0 2 2 0,-2 2-3-2,2 0 6 2,0 0-10 0,3 0 14 0,0 0-5-2,-4 0-1 4,4 0-1-4,-6-1 2 4,2-6-6-6,-3 1 4 4,-5 1-2 1,2 2-3-2,-4 3 10 0,-2 0-8 0,4 0 15 1,-4 0-8 0,-1 0 0-2,-3 0-1 2,-2 0-3-1,-3 0 1 1,-3 0 13-2,0 0-14 2,0 0 6 0,0 0 1 1,0 0 3-4,0 0-8 5,0 0-4-4,1 0-27 5,-1 0-29-8,0 0-80 5,-1 0-111 0</inkml:trace>
    </iact:actionData>
  </iact:action>
  <iact:action type="add" startTime="143089">
    <iact:property name="dataType"/>
    <iact:actionData xml:id="d164">
      <inkml:trace xmlns:inkml="http://www.w3.org/2003/InkML" xml:id="stk164" contextRef="#ctx1" brushRef="#br3">17480 16709 57 0,'0'0'0'6</inkml:trace>
    </iact:actionData>
  </iact:action>
  <iact:action type="add" startTime="143202">
    <iact:property name="dataType"/>
    <iact:actionData xml:id="d165">
      <inkml:trace xmlns:inkml="http://www.w3.org/2003/InkML" xml:id="stk165" contextRef="#ctx1" brushRef="#br3">17480 16709 26 0,'-105'-69'0'1,"94"67"-25"-1</inkml:trace>
    </iact:actionData>
  </iact:action>
  <iact:action type="add" startTime="143256">
    <iact:property name="dataType"/>
    <iact:actionData xml:id="d166">
      <inkml:trace xmlns:inkml="http://www.w3.org/2003/InkML" xml:id="stk166" contextRef="#ctx1" brushRef="#br3">17310 16635 29 0,'0'0'81'0,"0"0"-7"1,0 0 27-1,0 0 2 0,0 0-29 0,0 0 6 29,-29-5-28-29,29 5 13 0,0 0-28 0,0-1 12 4,0-1-1 5,0 2 2-3,0-2-15 2,0 2 5-2,0 0-11 2,5-3-17 0,15 3 13 0,7 0-23-1,8 0 25 0,5 0-26 3,7 0 2-4,1 3 4 1,6 2-7 1,5-3 2 0,1 1 0 1,5-3-2-4,3 0 7 4,0 0-9-2,1 0 8 3,4 0-6-5,-2-5 6 5,1 5-6-5,-2 0 0 6,-1 0-1-8,-1 0-3 6,1 0 8-2,3 0-13 2,-1 0 21-2,6 0-24-1,6 0 11 5,-4-3-6-6,5-10-3 2,-2-2 5 0,-2 2-6 2,-9 0 11-1,-6 5 0-2,-6 1 2 3,-6 1 5-1,-1 6-4 0,5 0 18-3,4 0-17 5,4 0 2-4,1 3-5 4,2 0-1-6,-3-2 3 4,-3-1 0 0,-7 0-3-1,-5 0 10 1,-4-5-1-1,-2-4 19 3,-1 2 18-5,-4 1-22 2,-5 3 14 1,-5-2-30 0,-4 5 2-1,-4 0-10 0,-6 0 8 2,-7 0-16-3,-1 0 18 2,-7 0-20-3,2 0 0 3,-2 0-37 0,0 0-70 0,0 7-93-2,-24 7-203 3</inkml:trace>
    </iact:actionData>
  </iact:action>
  <iact:action type="add" startTime="144244">
    <iact:property name="dataType"/>
    <iact:actionData xml:id="d167">
      <inkml:trace xmlns:inkml="http://www.w3.org/2003/InkML" xml:id="stk167" contextRef="#ctx1" brushRef="#br3">18892 16900 414 0,'0'0'171'7,"0"0"-133"-1,0 0-24 4,0 0 50-4,0 0 31 0,0 0-18 2,0-3-26 0,0 3-16 0,0 0 11-2,0-2-14 4,0 2 18-4,0 0-25 3,0 0 21-4,0 0-31 3,0 0 1 0,0 0-13 0,0 0 2-2,0 0-5 2,0 0 3 0,0 4-9 0,5 15 14 0,0 6 4-1,3 7-6 2,0 4 12-2,2 2-13-1,0-2 18 3,-2 5-12-1,0-3-3 0,-1-3 12-2,-1-2-19 3,-2 5 23-2,0-2-23 2,3 1 17-4,-3 1-16 4,3-1 10-2,-3 3-12 2,0-2 1-4,2-1 9 2,2-1-9 1,-1-5 4 0,-3-6-1 0,0-4 9-2,0-1-12 4,0-2 6-4,3 1-2 0,-2-1-5 2,-1 0 1-1,0 0-1 2,-3-1 0-3,3-3 5 3,-1-4-11-3,-1-2 12 4,-2-4-12-6,0 0-10 4,0-4-27 0,0 0-55 0,-6-14-75-1,-22-24-185 1</inkml:trace>
    </iact:actionData>
  </iact:action>
  <iact:action type="add" startTime="144806">
    <iact:property name="dataType"/>
    <iact:actionData xml:id="d168">
      <inkml:trace xmlns:inkml="http://www.w3.org/2003/InkML" xml:id="stk168" contextRef="#ctx1" brushRef="#br3">18875 17600 567 0,'0'0'182'7,"0"0"-173"-1,0 0-7 3,0 0 44-2,0 0 40 1,0 0-51 0,-2 24 1-1,17-2 3 2,1 4 10-3,4 2-16 0,0 2 21 2,1 0-31 1,0-2-2-2,-2-1 7 0,-2-6-27 2,-1-5 12-3,0-1-8 4,-2-5-2-5,1-4 1 2,-1-4-8 1,4-2 0 0,4 0 4-2,5-22 11 2,7-13-2 2,0-6 11-1,1-2-16-1,-4 0 8-2,-3 6-9 5,-3 5-6-7,-6 5-2 3,-1 4-14 1,-1 7-49-1,1 1-64 2,0 0-80-4,-6 5-399 3</inkml:trace>
    </iact:actionData>
  </iact:action>
  <iact:action type="add" startTime="145354">
    <iact:property name="dataType"/>
    <iact:actionData xml:id="d169">
      <inkml:trace xmlns:inkml="http://www.w3.org/2003/InkML" xml:id="stk169" contextRef="#ctx1" brushRef="#br3">19722 18156 694 0,'0'0'183'6,"0"0"-167"3,0 0-15-3,0 0 3 4,0 0 40-6,0 0-17 4,15-3-26 0,-4 11 6 0,7 13 8-2,-2 4 5 2,4 8-7 1,-4 1 1-2,-4 0-11 1,-4 1 28-2,-7-2-31 3,2-3 13-2,-3-2-8-1,0-5 22 2,-7-3-12 0,-10-4-1 0,1-3-3-2,-5-7-8 4,-2-6 3-4,-4 0 0 4,-4-14-10-6,-1-19 4 4,0-12-4 2,7-7-9-2,8 2 13-2,11 6 21 2,6-2-17 0,0 4 5-1,6 3-5 3,15-2-1-5,7 3 0 6,4 0-6-6,2 2-1 1,6 7-2 2,5 6-10 0,-4 15-38 0,2 8-35-2,-2 10-119 3,-9 31-139-2</inkml:trace>
    </iact:actionData>
  </iact:action>
  <iact:action type="add" startTime="145787">
    <iact:property name="dataType"/>
    <iact:actionData xml:id="d170">
      <inkml:trace xmlns:inkml="http://www.w3.org/2003/InkML" xml:id="stk170" contextRef="#ctx1" brushRef="#br3">20026 18629 357 0,'0'0'497'2,"0"0"-458"-2,0 0-32 6,0 0 23 2,0 0 23-2,0 0-43 3,-10-46-10-2,18 30 1 3,1 3-12-6,-1 1 20 4,3-1-9 0,-3 2 0 0,1-3 1-2,-1 0-4 3,-2 6 7-1,-2 0-6 0,0 3 12 0,1 5-4-2,-3 0 0 2,-2 0-3 0,4 0 2-2,3 0 23 2,1 18 6-1,2 3 5 2,5 2-11-4,0 0-17 5,-2-2 0-4,-1-1-9 4,-4-7-4-5,-2-5-4 3,-3-3-31 0,-3-2-56 0,0-3-78-2,-7 0-266 2</inkml:trace>
    </iact:actionData>
  </iact:action>
  <iact:action type="add" startTime="146134">
    <iact:property name="dataType"/>
    <iact:actionData xml:id="d171">
      <inkml:trace xmlns:inkml="http://www.w3.org/2003/InkML" xml:id="stk171" contextRef="#ctx1" brushRef="#br3">20078 18292 952 0,'0'0'164'2,"0"0"-153"3,0 0-3 1,0 0 51 2,0 0-20 0,0 0-39-1,13 0-37 0,6 0-66 2,5-3-21-1,-4-16-185 1</inkml:trace>
    </iact:actionData>
  </iact:action>
  <iact:action type="add" startTime="146320">
    <iact:property name="dataType"/>
    <iact:actionData xml:id="d172">
      <inkml:trace xmlns:inkml="http://www.w3.org/2003/InkML" xml:id="stk172" contextRef="#ctx1" brushRef="#br3">20291 17540 653 0,'0'0'319'1,"0"0"-316"-1,0 0 7 0,0 0-8 6,0 0 5 3,0 0 9-2,70 82-12 2,-58-44-8-4,-11-3-27 4,-1-12-17-2,0-5 24-1,-1-7 24 2,-14-1-1 0,1-5 0 0,3-1 1-2,4-4 14 4,7 0 47-4,0 0-44 4,0 0 12-6,15-2-18 4,18-11 25 0,16-2-12 0,10 2-2-2,6 1-22 3,9 2-29-1,-1 4-9-1,-7-2-81 2,-13 2-122-3</inkml:trace>
    </iact:actionData>
  </iact:action>
  <iact:action type="add" startTime="147664">
    <iact:property name="dataType"/>
    <iact:actionData xml:id="d173">
      <inkml:trace xmlns:inkml="http://www.w3.org/2003/InkML" xml:id="stk173" contextRef="#ctx1" brushRef="#br3">15785 16837 391 0,'0'0'63'5,"0"0"-49"3,0 0 40 2,0 0 47-4,0 0-21 0,0 0-5 2,12 0-28 0,-8 1 5 0,4 9-3-1,1-2 0 1,2 3-16 0,0 3-11 0,-1-6-5-2,2 5-14 4,-4-2 11-5,1-4-10 5,-2-1-2-6,-2-5 4 5,5-1-12-1,-1 0 6 0,8-4-17-2,2-17 9 1,5-4 8 2,-2-9 0-2,-3 6 2 0,1 1-8 1,-6 5 10-1,-2 8-8 3,-5 7 5-4,-6 4-1 2,-1 3 2-2,0 0-2 2,3 0 9-2,1 0-7 4,2 3 4-3,5 15 4 4,8 5 26-8,-1 3-11 5,4 0 10 0,-4-3-28 0,-1-6-1-1,-2-8-6-1,0-1 1 4,-2-6-6-4,-1-2-2 1,2 0-5 1,1 0-32-1,0-11 37 2,-1-6 2-4,-1-1 5 4,-2 4 0-1,-6 6 1 0,-2 7-1-3,0 1 4 5,-3 0 12-3,0 0-16 2,0 0 12-5,4 0-6 5,0 0-2-1,2 0-3 0,5 0-1-2,1 1 1 2,-2 0 2 1,4-1-6-3,-5 0-12 1,2 0-1 0,-2 0-58 1,0 3-57 0,-2-1-85-2,-5 1-217 3</inkml:trace>
    </iact:actionData>
  </iact:action>
  <iact:action type="add" startTime="149560">
    <iact:property name="dataType"/>
    <iact:actionData xml:id="d174">
      <inkml:trace xmlns:inkml="http://www.w3.org/2003/InkML" xml:id="stk174" contextRef="#ctx1" brushRef="#br3">21985 17217 424 0,'0'0'115'9,"0"0"-79"-3,0 0-11 2,0 0 44-1,0 0-1 1,0 0 7-1,0 0-24 1,-9-11-13 0,9 11-14-2,0 0-17 4,0 0 11-4,0 0-15 0,5 0 17 2,12 0-14 0,9 0 25 0,3 0-15-2,4 0 6 2,7 0-22 0,5 0 0 1,5 5 0-3,2-3 2 5,9-2-2-6,3 0 10 7,5 0-20-10,4 0 15 6,10 0-8-1,10-8 3 1,10-7 0 0,8 0-7-1,2-3-3 2,1 2 10-2,-1-2 7-1,1 1 2 2,-1 4-2 0,-5 0-7 0,-3 0 0-3,-10 3-2 4,-3-1 1-2,-4 1 1 2,6-4 9-4,6 3-3 6,3-3 8-5,11 4-14 1,2 2 16 0,1 1-11 0,-3 2-4 2,-12 1-1-2,-9 0-2 1,-7-1 2-1,-9-1 0 2,0 1 22-2,0-3-19-1,-4-4 20 2,-3-1-22 0,-2 0 13 0,-11 2-12-2,-7 3 2 2,-6 2-4 0,-8 3 0 1,-4 1 11-4,-7 2-8 4,-9 0 8-2,-3 0-5 0,-7 0-11-1,-4 0 5 2,1 0-3 0,-3 0-54 0,0 0-52 0,-17 10-102-1,-27-1-358 3</inkml:trace>
    </iact:actionData>
  </iact:action>
  <iact:action type="add" startTime="150370">
    <iact:property name="dataType"/>
    <iact:actionData xml:id="d175">
      <inkml:trace xmlns:inkml="http://www.w3.org/2003/InkML" xml:id="stk175" contextRef="#ctx1" brushRef="#br3">22463 17409 0 0,'0'0'631'7,"0"0"-614"3,0 0-17-4,0 0 0 1,0 0 10 1,0 0 53-1,33 2 10 2,0-2-27-4,10 0 14 4,8 0-29-1,10 0-9 0,11-4 10-2,8-4-15 2,10-1 2 0,12-5-18-1,16-1 16 0,19-1-14 3,16-2 14-3,6 2-12 2,7-1 3-2,0-2-8-1,-7-2 8 4,3-7-14-4,2-2 15 2,5-1-5-2,-3 0 0 3,-7 6-8-2,-10 4 6-1,-14 5-6 3,-21 6 7-2,-17 2-3 2,-24 4 11-5,-20 3 7 8,-20 1 21-8,-9 0-19 6,-13 0 13-5,-7 0-21 2,-4 0 13 0,0 0-9 1,0 0-1 0,0 0-15-2,0 0-2 4,0 0-5-4,1-3-35 0,2 1 10 2,-2 2-68 1,6-2-3-2,-3-1-131 0,-4-5-509 1</inkml:trace>
    </iact:actionData>
  </iact:action>
  <iact:action type="add" startTime="151796">
    <iact:property name="dataType"/>
    <iact:actionData xml:id="d176">
      <inkml:trace xmlns:inkml="http://www.w3.org/2003/InkML" xml:id="stk176" contextRef="#ctx1" brushRef="#br3">4049 9622 754 0,'0'0'128'9,"0"0"-128"-4,0 0-9 2,0 0 9 1,0 0 0 0,0 0 28-2,-16 88-28 2,-1-62 11 1,-3 1 2-1,-8-3 1-1,-8-7 32 0,-10-8 13 2,-6-7-10-3,-5-2-37 1,0-10 18 0,12-21-1 2,2-18-29-2,5-13-2-1,18-17-37 4,11-3-2-3,9-1-4 2,14 13 27-4,25 12 5 3,7 10 8 0,2 13-11-1,5 7 11 0,-5 15-9 2,-2 13 5-2,-6 0-2 1,-4 28 0 0,-3 16 8-2,-8 12-8 4,-6 6 11-4,-9 2 15 0,-7-7 16 2,-3-3-21-1,0-7 30 2,-17-4-17-3,-4-2 17 3,-6 0-22-2,-1-7 6 3,3-6 7-6,1-7-20 4,11-9 17 0,2-7-26 0,2-5 14-3,5 0-15 3,-3 0 9 1,-2-4-10-1,-8-21-13 0,-2-10-39-3,-2-14-15 6,4-4 30-6,5 1-20 2,4 9 34 1,5 12 7 0,3 5 13-1,0 12-23 0,0 5 17 2,0 1 4-2,0 3-10 2,12 5-5-4,16 0 6 3,5 0 10 0,7 15 8-1,4 19-7 0,-8 4 7 0,-7 9-8 2,-12 4-13-2,-9-2 12 2,-8 0 5-4,-8-13 4 6,-24-5 33-6,-9-10-4 1,-16-11 2 3,-4-10-11-1,0-3-5 0,-4-28-16-2,4-15 5 3,5-13-5-2,12-5-3 2,12 5-18-4,22 7-1 3,10 7 11 0,17 2-17 0,37 4 1-2,11 4-12 2,11 14 20 0,8 15 1 0,-7 6-4 0,-7 16-15-2,-14 17-5 4,-16 4 36-4,-15 4-12 0,-12-4 15 1,-13 3 5 1,0-3 37 0,-4-4 7-2,-20-2 11 4,-5-1-26-4,-3-6-20 4,-1-5 9-6,5-5-18 5,3-1 2-1,6-6-7 0,5-3-23-2,3 0-72 2,3-4-136 0</inkml:trace>
    </iact:actionData>
  </iact:action>
  <iact:action type="add" startTime="154234">
    <iact:property name="dataType"/>
    <iact:actionData xml:id="d177">
      <inkml:trace xmlns:inkml="http://www.w3.org/2003/InkML" xml:id="stk177" contextRef="#ctx1" brushRef="#br3">26375 16804 233 0,'0'0'117'5,"0"0"-111"3,0 0 42 1,0 0 49-2,0 0-1 0,0 0 2 0,0 0-39 1,0 0 11 0,0 0-22-2,0 0 12 2,0 3-41 1,0 2-11-1,0 11-3-3,-16 2 13 5,-8 8-9-4,-4 2-5 4,-5-2 4-6,1-6-1 4,-1-7 13 0,1-1-2 0,6-8 12-1,2-4-28 2,3 0 8-1,2-3-10-1,4-12-3 2,2-7-6-4,12-6-1 6,1-2-10-5,0-4-6 0,10-1 21 2,13 1-17 0,5 2 21 0,0 5-2-1,2 8 2 3,2 2-2-4,0 6-7 4,-1 3 7-8,0 8-19 6,-4 0 20 1,-3 0-11-2,-6 0 12-1,-3 6-22 2,-7 12 22 1,-3 4-4-2,-5 3 3 0,0 3-2 0,0 1 5 1,-21 3-1-2,-3-1 14 3,-3 0 9-2,2-6-16 1,-1-6 5-1,3-7-1 0,5-4 4 3,2-5 7-4,1-3-14 4,2 0 12-7,1 0-14 6,1-15 12-1,2-6-18 0,5-5 0-1,4 3-14 0,0-3 4 2,3 3 5-2,18 2-37 0,6 9 17 0,-2 4-2 1,0 6 22-1,-1 2-22-1,-6 0 25 2,1 8-8 1,-7 11 9-2,-3 2-3-1,-5 5 4 4,-4 0-5-3,0 4 1 3,0-2 4-6,-15-4 1 4,-3-3 28 0,-2-6-20 0,4-4 8-1,-4-4-11 0,7 0 12 2,0-4 6-2,2-3-15-1,7 2-2 1,3-2 1 1,1 0-16 0,0 0-14-2,0 2-27 2,-10-1-191 1</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0-27T02:17:06.885"/>
    </inkml:context>
    <inkml:brush xml:id="br0">
      <inkml:brushProperty name="width" value="0.08819" units="cm"/>
      <inkml:brushProperty name="height" value="0.35278" units="cm"/>
      <inkml:brushProperty name="color" value="#FFFF00"/>
      <inkml:brushProperty name="tip" value="rectangle"/>
      <inkml:brushProperty name="rasterOp" value="maskPen"/>
    </inkml:brush>
    <inkml:context xml:id="ctx1">
      <inkml:inkSource xml:id="inkSrc1">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1" timeString="2020-10-27T02:17:06.885"/>
    </inkml:context>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FFC000"/>
    </inkml:brush>
    <inkml:brush xml:id="br3">
      <inkml:brushProperty name="width" value="0.05292" units="cm"/>
      <inkml:brushProperty name="height" value="0.05292" units="cm"/>
    </inkml:brush>
  </inkml:definitions>
  <iact:action type="add" startTime="9059">
    <iact:property name="dataType"/>
    <iact:actionData xml:id="d0">
      <inkml:trace xmlns:inkml="http://www.w3.org/2003/InkML" xml:id="stk0" contextRef="#ctx0" brushRef="#br0">12438 2573 0,'23'0'290,"1"-24"-272,-24 1 91,24 23-84,-1 0-2,1-24-16,-1 24 1,1 0 9,0 0 6,23 0 42,-24 0-34,1 0-21,0 0 7,-1 0 12,1 0-4,-1 0-17,1 0 80,0 0 16,-1 0-49,24 0 25,-23 0 8,0 0-64,-1 0-16,1 0 1,-1 0-1,25 0 7,-1-24-5,0 24 28,-23 0 18,-1 0 16,24 0-55,-23 0 7,0 0-15,-1-47-2,1 47 9,-1 0 7,25 0 10,-25 0-2,1 0 34,23 0-49,-23 0 72,-1 0-80,1 0 8,-1 0-7,1 0 22,47 0 49,-48 0-57,25 0-14,-25-23 15,1 23 31,23 0-37,-23 0-2,-1 0 0,1 0 22,-1 0-14,1 0-7,23 0 14,-23 0 9,-1 0 8,25 0-40,-25 0 64,1 0-48,-1 0-7,1 0-2,0 0 19,23 0 28,-24 0-30,1 0 16,0 0-40,-1 0 0,1 0 8,-1 0-6,1 0-3,0 0 1,-1 0 15,24 0 53,-23 0-38,0 0 24,-1 0-53,1 0 7,-1 0 56,1 0-56,0 0-1,23 0-7,0 0 25,-23 0-10,-1 0 49,24 0-56,-23 0 9,0 0-9,-1 0 8,1 0 0,-1 0 8,25 0-24,-25 0 8,24 0-7,-23 0 7,0 0-10,23 0 19,-24 0-1,1 0 16,23 0-24,-23 0 64,-1 0-56,1 0-16,0 0 0,-1 0 1,24 0 21,-23 0 27,0 0-17,23 0 41,-24 0-66,1 0-5,0 0-4,-1 0 2,1 0 8,23 0 7,0 0-14,0 0-2,-23 0 2,0 0-2,23 0 3,-24 0-4,1 0 11,23 0-8,-23 23 8,-1-23-11,25 0 2,-25 0-1,24 0 1,1 0 1,-25 0-1,1 0 0,23 0-1,0 0 41</inkml:trace>
    </iact:actionData>
  </iact:action>
  <iact:action type="add" startTime="19854">
    <iact:property name="dataType"/>
    <iact:actionData xml:id="d1">
      <inkml:trace xmlns:inkml="http://www.w3.org/2003/InkML" xml:id="stk1" contextRef="#ctx1" brushRef="#br1">15779 2885 485 0,'0'0'107'6,"0"0"-100"2,0 0 25-1,0 0 43 2,0 0 15-2,0 0-39 0,8-5-18 2,-8 5-20-2,0 0 13-1,2 0-13 2,-2 0-3-1,0 0-7 1,4 0 4-1,0 0-6 1,7 8 6-1,-1 6-1 2,2-3-4-4,3-5 4 6,-2-1-6-5,2-5-4 2,2 0 2-2,3-3 2 2,5-20-12-1,2-5 16 2,-3-3-10-1,1 2 9-2,-8 7-4 3,-2 11 2-2,-9 5 0-1,-2 6-1 2,-4 0 0 0,0 0 2 0,0 0 0-2,0 0 18 2,0 1-19 0,0 7 26 0,4 2-4-3,0-4 8 6,4 0-24-5,-1-2-3 2,4-3-4-1,6-1-6 0,4 0 3 1,6 0-1 1,0-5-1-3,3-7-9 1,-5 7 9 3,-4 0-18-4,-5 5 12 0,-3 0 1 2,-2 0 6 0,-3 0-1 1,-4 0 10-4,0 0-8 2,-2 0 12 1,2 0-8 1,3 0 5-3,4 0-8 3,1 5 2-2,6 0 0 0,3 5-3 0,3 0 9 1,-4 4-9 1,0-2 9-1,-8-1 0-2,-4-3-3 1,-3-4 2 3,-3-4-4-3,-2 0 2-3,2 0-3 4,1 0-1 1,-2 0-9-2,6-12-65 0,-2-4-72 2,-2 3-208-2</inkml:trace>
    </iact:actionData>
  </iact:action>
  <iact:action type="add" startTime="22246">
    <iact:property name="dataType"/>
    <iact:actionData xml:id="d2">
      <inkml:trace xmlns:inkml="http://www.w3.org/2003/InkML" xml:id="stk2" contextRef="#ctx1" brushRef="#br1">17461 1568 576 0,'0'0'105'8,"0"0"-78"-3,0 0 20 4,0 0 35-1,0 0-30 0,0 0-14 0,0-3-27-2,0 11 8 4,-14 18-9-4,-12 4 17-1,-1 7 0 4,-5 3-11-1,-1 2-13 0,-5 3 8-2,-3 0-12 2,3-2 1 0,-1-4-64 0,9-8-93-3,2-10-96 7,7-17-228-6</inkml:trace>
    </iact:actionData>
  </iact:action>
  <iact:action type="add" startTime="22478">
    <iact:property name="dataType"/>
    <iact:actionData xml:id="d3">
      <inkml:trace xmlns:inkml="http://www.w3.org/2003/InkML" xml:id="stk3" contextRef="#ctx1" brushRef="#br1">17067 1820 678 0,'0'0'46'7,"0"0"-28"1,0 0 18-1,0 0 28 1,0 0-47 0,0 0-15 0,0 31-1-3,6-4 16 4,0 3-17-2,-2 0 1 1,-1 1 5-2,-3-3 1 3,0-4 28-1,0-3-25 0,1-7 21-1,6-6-22-1,1 2-9 5,5-2-20-6,12 1-1 1,11-5-27 3,14-4-65-2,9 0-118 3</inkml:trace>
    </iact:actionData>
  </iact:action>
  <iact:action type="add" startTime="22884">
    <iact:property name="dataType"/>
    <iact:actionData xml:id="d4">
      <inkml:trace xmlns:inkml="http://www.w3.org/2003/InkML" xml:id="stk4" contextRef="#ctx1" brushRef="#br1">18296 1555 780 0,'0'0'75'7,"0"0"-75"-1,0 0-4 4,0 0 4-4,0 0 5 0,0 0 20 3,88 111-22-2,-67-57 10 2,-8 6 2-3,-8 2 20 3,-5 1-20-2,0-9-7 2,-1-2-5-4,-20-11-6 2,-7-5-16 2,-3-12-68-1,-4-16-62-3,-5-8-308 4</inkml:trace>
    </iact:actionData>
  </iact:action>
  <iact:action type="add" startTime="23124">
    <iact:property name="dataType"/>
    <iact:actionData xml:id="d5">
      <inkml:trace xmlns:inkml="http://www.w3.org/2003/InkML" xml:id="stk5" contextRef="#ctx1" brushRef="#br1">18097 1359 703 0,'0'0'131'5,"0"0"-130"3,0 0 1 1,0 0-4-1,0 0-13-2,0 0-143 2,74 0-52 0</inkml:trace>
    </iact:actionData>
  </iact:action>
  <iact:action type="add" startTime="23340">
    <iact:property name="dataType"/>
    <iact:actionData xml:id="d6">
      <inkml:trace xmlns:inkml="http://www.w3.org/2003/InkML" xml:id="stk6" contextRef="#ctx1" brushRef="#br1">18629 1269 680 0,'0'0'299'8,"0"0"-296"2,0 0 1-5,0 0-5 1,0 0 1 2,0 0-1 1,3 56-6-2,15-19 7 0,3-9-3 1,-2-7-80-1,5-11-13 3,-1-10-49-5,-1-3-140 3</inkml:trace>
    </iact:actionData>
  </iact:action>
  <iact:action type="add" startTime="23500">
    <iact:property name="dataType"/>
    <iact:actionData xml:id="d7">
      <inkml:trace xmlns:inkml="http://www.w3.org/2003/InkML" xml:id="stk7" contextRef="#ctx1" brushRef="#br1">18868 1233 468 0,'0'0'159'9,"0"0"-158"-4,0 0 36 1,0 101 56 2,-5-48-58 0,-10-1-15 0,-1-10-12-2,3-7-16 3,-3-17 19-2,5-6-13 2,2-8 5-4,-2-4 7 3,1 0 16-1,2-3 4 1,-1-12 6-1,7-4-25 1,2-1 0 0,0 1-8 0,4-4-6 0,19 1-37-2,5 1 11 4,1 0-13-4,-3 0 6 0,5 1-17 2,-1-6 0 0,6-2 47 0,0-3 3-2,0-2 2 3,-4 5-14-2,-10 4 15 3,-7 9 1-6,-5 7 6 4,-5 3 22 0,-3 5-5-1,-2 0 12 0,0 0 0 0,0 0 25 2,0 0-16-2,0 0-8 1,2 13-20-2,8 7 41 6,7 9-6-7,-2 4-23 1,-1 1-23 2,1 5-6 0,-4-2-4 0,-5 0-62-2,-6 7-27 3,0 0-74-2,-5-6-68 3</inkml:trace>
    </iact:actionData>
  </iact:action>
  <iact:action type="add" startTime="23978">
    <iact:property name="dataType"/>
    <iact:actionData xml:id="d8">
      <inkml:trace xmlns:inkml="http://www.w3.org/2003/InkML" xml:id="stk8" contextRef="#ctx1" brushRef="#br1">18989 1632 826 0,'0'0'90'7,"0"0"-75"1,0 0 13-2,0 0 34 3,0 0-55-2,0 0-7 3,87 82-11-5,-36-76-66 3,2-6-110-1,-8-5-204 2</inkml:trace>
    </iact:actionData>
  </iact:action>
  <iact:action type="add" startTime="24137">
    <iact:property name="dataType"/>
    <iact:actionData xml:id="d9">
      <inkml:trace xmlns:inkml="http://www.w3.org/2003/InkML" xml:id="stk9" contextRef="#ctx1" brushRef="#br1">19307 1194 669 0,'0'0'55'9,"0"0"-37"-5,0 0-13 4,0 0 36-1,0 0-32 3,0 0-9-6,81-24-11 4,-64 37-3 0,-2-2 13 0,-7-1-2-2,-1-3 6 2,-5-1 24 0,1 4-12 0,-3 3 15 0,0 4-17-2,0 3 14 4,0 3-27-4,0-6 0 0,0-3-27 2,0-9-71 0,5-5-4 0,19 0 28-2,0-10 40 4,0-8 34-4,-6 0 5 4,-4 10 7-5,-6 2 29 2,-4 4-1 2,-4 2-1-2,0 0 12-1,0 0-24 2,0 18 18 1,0 15 0-2,0 4 11 1,-3 6-33-2,-10-1-1 6,-7-4-22-7,-3-7-1 1,1-1-1 2,-2-9-38 1,5-7-35-2,6-8-34-1,5-6 45 3,5 0 16-3,2-17-19 5,1-9-18-7,0 1 7 4,7 7 70 0,5 5 8 0,1 10 19-2,-5 3 52 2,0 0-27 0,2 3-31 0,5 17 33 0,-2 1 8-2,3 2-12 3,-1-5-15-1,2-5-13-3,-2-7 1 3,-1-4-10 0,3-2 6 0,2-10-11-2,5-19-1 4,-2-7-28-4,-3-10 1 5,-2 2 28-8,-9 8 16 5,-1 12 42 0,-7 13 24 0,0 9 12-2,0 2-43 2,0 0-2 0,0 8-31 0,0 13 12 1,0 7 4-4,4 0-15 5,11-2-19-4,2-9-33 0,4-7-18 1,6-10-29 2,6-3-49-1,3-35-31-2,-7-14-50 4,-8-2-34-4,-10 5 244 4,-11 16 91-6,0 14 200 3,0 12-38 2,0 7-105-2,0 0-39 0,0 0-51 0,0 4 11 2,0 27-55-1,0 23 0 0,0 19-13-2,2 17-1 3,13 9-57-1,-1 9-144-2,-3 1-89 2</inkml:trace>
    </iact:actionData>
  </iact:action>
  <iact:action type="add" startTime="25127">
    <iact:property name="dataType"/>
    <iact:actionData xml:id="d10">
      <inkml:trace xmlns:inkml="http://www.w3.org/2003/InkML" xml:id="stk10" contextRef="#ctx1" brushRef="#br1">20670 1075 958 0,'0'0'168'6,"0"0"-168"2,0 0-14-2,0 0 14 3,0 0 8-2,0 0-6-1,-81 108-4 2,57-63-44 0,8-6 12 1,6-16-34-4,6-7 27 5,1-12-26-3,3-4-1 3,0 0-5-7,11-18-63 6,14 0 68-2,-2 3 68 1,-5 7 15-1,-6 8 39 0,-4 0-4 2,-4 3-16-2,1 17 23 1,2 4-19-2,2 4 3 2,2-2-22 1,-2-9-19-4,8-12-5 3,7-5-32 1,9-27-10 0,7-25 8-3,1-15 32 3,-1-5 7-2,-9 10 19 4,-10 16 38-9,-9 18 19 6,-8 17 5 0,-2 9-27-1,-2 2 14 0,0 0-53 0,0 12-15 3,2 22 12-3,2 12-12 1,6 16 20-2,0 4-20 3,0-4-52-2,2-7-24-1,0-14 9 2,-1-8-23 0,-2-17 22 0,-1-4-22-2,0-11 5 3,1-1 57-2,2 0 28 2,-2 0 59-4,4 0-3 2,2 0 8 2,2 0-13-1,2 14-6-1,2 6-36 0,0 7 28 2,-5 5-31-2,-5 1-6 1,-7 8-55-2,-4 2 7 2,-11 4-56 0,-27 0-105-2,-9-12-240 2</inkml:trace>
    </iact:actionData>
  </iact:action>
  <iact:action type="add" startTime="25697">
    <iact:property name="dataType"/>
    <iact:actionData xml:id="d11">
      <inkml:trace xmlns:inkml="http://www.w3.org/2003/InkML" xml:id="stk11" contextRef="#ctx1" brushRef="#br1">21059 1423 611 0,'0'0'82'6,"0"0"-73"1,117-117-2 0,-60 72 11 2,8-1-18-2,2 1-46 0,-8 2-148 0</inkml:trace>
    </iact:actionData>
  </iact:action>
  <iact:action type="add" startTime="25813">
    <iact:property name="dataType"/>
    <iact:actionData xml:id="d12">
      <inkml:trace xmlns:inkml="http://www.w3.org/2003/InkML" xml:id="stk12" contextRef="#ctx1" brushRef="#br1">21604 900 505 0,'0'0'365'3,"0"0"-323"9,0 0-39-11,0 0 64 7,0 0 1 0,0 0-51 0,-61 101-17-1,60-87 0 1,1-9-26 0,0-5-75-1,0 0 1 0,17-3 20 1,14-20 28 0,-1-1-20 0,1 1 5-2,-13 12 63 3,-10 7 4-2,-8 4 29 1,0 0-24-2,0 6 10 3,-1 22 7-2,-23 13 29 3,-5 13-41-6,-4-3-10 4,2-7-1 0,7-8-29 0,7-13 29-2,6-5 2 2,5-10 10 1,4-3-3-3,2-5 14 1,0 0-13 0,4-6-9 1,19-17-8 2,6-3 8-5,6 1 4 3,-6 7 0 0,-10 10 17 0,-6 8 10-3,-4 0-6 6,3 19-23-5,-7 19 38 5,2 22 34-8,-6 3-4 5,-1 4-8 0,0-4-46 0,0-14-16-1,0-16-6 0,0-11-24 2,3-16-43-2,1-6 3-1,5-1 5 2,7-29 25 0,5-16 9 0,9-5-7-2,-5 4 34 3,0 14 4-2,-4 9 31 1,-9 16-1-2,-3 5 5 3,-5 3-15-3,3 0 2 6,1 29-14-9,4 15 28 5,-3 17-19 0,-9 12-17 0,0 9-6-2,-32-3-32 3,-3-11 8-1,3-21 27 0,12-18 3-2,9-20 37 1,2-9 49 0,1 0 26 2,0-34-37-3,1-12-27 2,7-10-46 1,0-2-4-2,16-3-22-1,25 2-31 4,11-1-120-4,5 4-41 4,-2 7-324-6</inkml:trace>
    </iact:actionData>
  </iact:action>
  <iact:action type="add" startTime="26499">
    <iact:property name="dataType"/>
    <iact:actionData xml:id="d13">
      <inkml:trace xmlns:inkml="http://www.w3.org/2003/InkML" xml:id="stk13" contextRef="#ctx1" brushRef="#br1">22198 1148 922 0,'0'0'32'7,"0"0"-28"1,0 0 19-2,0 0 6 2,0 0-21 0,0 0-16 0,88 111 3-2,-68-50-8 3,-9 4-61-2,-11-4-15 2,0-16-51-4,0-15 38 3,0-21 75-1,0-9 27 2,0-20 19-3,0-31-8 2,0-23-22 0,7-13 8 1,10 4-6-2,4 16 9 0,-5 24 0 2,-1 24 41-2,-2 19-13-1,-4 3 1 2,4 35-12-1,2 27 98 1,2 19-43-2,-2 9-14 4,2 5-47-4,-2-5-11 5,-10 4-14-8,-2-4-156 5,-3-13-241 0</inkml:trace>
    </iact:actionData>
  </iact:action>
  <iact:action type="add" startTime="26897">
    <iact:property name="dataType"/>
    <iact:actionData xml:id="d14">
      <inkml:trace xmlns:inkml="http://www.w3.org/2003/InkML" xml:id="stk14" contextRef="#ctx1" brushRef="#br1">22848 1388 1037 0,'0'0'18'6,"0"0"-18"1,0 0 0 1,0 0 7 1,0 0-7-2,-81 97-16-2,81-89-37 4,0-8-25-1,25 0-18-1,11-32 21-1,2-24-27 3,7-15-58-1,-5-4 17 0,-7 7-42-3,-7 20 185 6,-9 22 146-6,-9 16 62 1,-8 10-6 2,0 0-83 0,0 0-71 0,0 6-42 0,0 22 24-1,0 14 26 1,0 11 27 1,4 0-59-2,2-4-16-2,5-10-8 5,-3-11-15 0,3-9-41-4,-3-11-35 0,2-8-46 2,7-9-24 0,2-31 11-1,-2-17-124-1</inkml:trace>
    </iact:actionData>
  </iact:action>
  <iact:action type="add" startTime="27194">
    <iact:property name="dataType"/>
    <iact:actionData xml:id="d15">
      <inkml:trace xmlns:inkml="http://www.w3.org/2003/InkML" xml:id="stk15" contextRef="#ctx1" brushRef="#br1">23182 1071 193 0,'0'0'416'4,"0"0"-293"1,0 0-37 3,0 0-25-1,0 0 6 2,0 0-44-2,7 97 39-2,1-19-31 4,2 4-21-1,-2 0-10 0,0-9-42-2,0-6-37 1,1-16-117 2,2-23-286-1</inkml:trace>
    </iact:actionData>
  </iact:action>
  <iact:action type="add" startTime="27408">
    <iact:property name="dataType"/>
    <iact:actionData xml:id="d16">
      <inkml:trace xmlns:inkml="http://www.w3.org/2003/InkML" xml:id="stk16" contextRef="#ctx1" brushRef="#br1">23547 1112 870 0,'0'0'116'5,"-81"105"-85"1,43-40 110 2,2 0-54 0,11-16-48 1,11-13-32-4,9-15-9 5,2-13 2-4,3-7-27 4,0-1-45-6,0 0-1 5,0-20-5-1,8-9 2 0,10-2-9-2,-4 4 5 1,-3 8 78 3,-3 14 2-4,-4 5 39 0,1 0-12 3,0 10 8-2,5 15-5 1,-1 7 6-2,3 2 3 3,-4-4-25-2,4-7 2 2,1-6-8-4,3-8-16 5,5-9-15-3,8 0-5-1,7-23-8 2,7-19-18 1,0-17 8-1,-3-5 36 0,-4-2 8-1,-11 1 4 0,-5 16 23 3,-6 16 28-4,-8 14 36 3,-3 11-5-4,-3 7 14 1,0 1-26 2,0 0-34-2,0 3-21 3,4 22-8-1,5 13 7 1,4 18-13-4,-1 9-3 5,2 5-4-4,-4-1-10 2,-3-2-10-2,-3-4-42 2,-3-2-47 0,-1-5-20 0,0-12-73-1</inkml:trace>
    </iact:actionData>
  </iact:action>
  <iact:action type="add" startTime="28317">
    <iact:property name="dataType"/>
    <iact:actionData xml:id="d17">
      <inkml:trace xmlns:inkml="http://www.w3.org/2003/InkML" xml:id="stk17" contextRef="#ctx1" brushRef="#br1">25490 2103 900 0,'0'0'166'7,"0"0"-153"-1,0 0-3 1,0 0 7 2,0 0-17-1,0 0-11-1,18-147-49 0,13 83 45 2,5 2-1-3,-7 13 3 1,-4 8 13 1,-3 13 1-1,-9 11 9 0,-5 10 1 0,-8 7 20 2,0 0 8-1,0 0-39 0,0 5-5-2,8 17-1 3,2 11 6-3,7 5 19 0,2 3-19 2,-2-3-43 0,-1-11-42 1,-3-13-128-3,-8-14-343 3</inkml:trace>
    </iact:actionData>
  </iact:action>
  <iact:action type="add" startTime="28610">
    <iact:property name="dataType"/>
    <iact:actionData xml:id="d18">
      <inkml:trace xmlns:inkml="http://www.w3.org/2003/InkML" xml:id="stk18" contextRef="#ctx1" brushRef="#br1">25588 1320 929 0,'0'0'123'5,"0"0"-111"2,0 0-8 1,0 0 31 0,0 0-35 0,0 0-16 0,23 16-86-1,34-3-28 0,14-10-223 3</inkml:trace>
    </iact:actionData>
  </iact:action>
  <iact:action type="add" startTime="28775">
    <iact:property name="dataType"/>
    <iact:actionData xml:id="d19">
      <inkml:trace xmlns:inkml="http://www.w3.org/2003/InkML" xml:id="stk19" contextRef="#ctx1" brushRef="#br1">26124 1213 857 0,'0'0'99'6,"0"0"-95"1,0 0 17 1,0 0 11 0,0 0-28-1,0 0-4 0,7 76-3 3,17-53-68-5,2-10-60 2,2-13-88 1,-1-2-87 0</inkml:trace>
    </iact:actionData>
  </iact:action>
  <iact:action type="add" startTime="28918">
    <iact:property name="dataType"/>
    <iact:actionData xml:id="d20">
      <inkml:trace xmlns:inkml="http://www.w3.org/2003/InkML" xml:id="stk20" contextRef="#ctx1" brushRef="#br1">26380 1117 690 0,'0'0'97'4,"0"0"-86"4,0 0 3-1,0 108 80 1,0-43-54 0,0 7-19 0,0 2-21-2,-12-13-6 4,-6-14-33-4,1-11 24 0,-1-20-1 2,6-9 16 0,-1-7 3-2,4 0 5 2,2-14 27 1,1-7-30-1,6-5 26 0,0 0-30-2,13 1-1 2,16-2-1 0,11-1-12-1,8 3-40-1,2 1-27 3,0 2-13-1,-3-2-17 0,-7-5 25 0,-7-4-28-2,-4 0 113 4,-5-2 11-4,-11 7 99 0,-1 9 28 2,-8 8-3 0,-2 6-7-1,-2 5-35-1,0 0-3 3,0 0-51-1,0 13-39 0,0 23-16-2,2 24 16 4,9 17 18-4,-1 4-18 2,2-3-37-2,-1-11-63 2,-3-8 6 0,-3-10-44 0,-5-11-82 0</inkml:trace>
    </iact:actionData>
  </iact:action>
  <iact:action type="add" startTime="29360">
    <iact:property name="dataType"/>
    <iact:actionData xml:id="d21">
      <inkml:trace xmlns:inkml="http://www.w3.org/2003/InkML" xml:id="stk21" contextRef="#ctx1" brushRef="#br1">26532 1765 884 0,'0'0'178'6,"0"0"-167"1,0 0 11 0,-4 99 21 1,33-68-43-1,15-4-32 2,15-13-90-1,4-14-281-2</inkml:trace>
    </iact:actionData>
  </iact:action>
  <iact:action type="add" startTime="29546">
    <iact:property name="dataType"/>
    <iact:actionData xml:id="d22">
      <inkml:trace xmlns:inkml="http://www.w3.org/2003/InkML" xml:id="stk22" contextRef="#ctx1" brushRef="#br1">27141 1312 1138 0,'0'0'0'7,"0"0"-78"1,0 0 78-2,0 0 2 5,0 0-2-6,0 0-49 1,57 29-6 2,-31-4 6 0,-10-3-5 0,-5-2 8-2,-9-7 46 3,-2-3 12-2,0-5 45 3,0-3-22-6,0-2 1 4,0 0-36 0,11 0-11 0,8 0-68-2,12-4-44 2,12-7-13 0,2-2-56 0,-2 1 17 1,-17 7 124-3,-10 2 51 4,-12 3 165-5,-4 0 23 2,0 0-14 0,0 0-53 1,0 11-39 0,-7 17-27-1,-7 10 19 2,-7 11-27-2,-1 5 23 1,-3 3-53-2,0 4-17 3,-2 2-4-2,0-4-67-1,1-12-36 2,5-20-47 0,7-19-184 0</inkml:trace>
    </iact:actionData>
  </iact:action>
  <iact:action type="add" startTime="29921">
    <iact:property name="dataType"/>
    <iact:actionData xml:id="d23">
      <inkml:trace xmlns:inkml="http://www.w3.org/2003/InkML" xml:id="stk23" contextRef="#ctx1" brushRef="#br1">27272 1629 742 0,'0'0'120'8,"0"0"-102"-1,0 0 73 1,0 0 16-3,0 0-28 4,0 134-56-2,4-90-23 1,13-8 0-2,6-5-37 2,5-10-25 0,5-17-51 0,9-4-16 0,6-28-57-2,1-22-57 4</inkml:trace>
    </iact:actionData>
  </iact:action>
  <iact:action type="add" startTime="30072">
    <iact:property name="dataType"/>
    <iact:actionData xml:id="d24">
      <inkml:trace xmlns:inkml="http://www.w3.org/2003/InkML" xml:id="stk24" contextRef="#ctx1" brushRef="#br1">27641 1604 677 0,'0'0'193'11,"0"0"-89"-8,0 0 12 3,0 0-40 2,0 0-4-1,0 0-57 1,0 25 6-1,5-2-21 1,14-3-11 0,6-4-22 0,8-9-72 0,11-7-17 0,3-14-69-2,0-24-93 5,-7-14-234-6</inkml:trace>
    </iact:actionData>
  </iact:action>
  <iact:action type="add" startTime="30219">
    <iact:property name="dataType"/>
    <iact:actionData xml:id="d25">
      <inkml:trace xmlns:inkml="http://www.w3.org/2003/InkML" xml:id="stk25" contextRef="#ctx1" brushRef="#br1">27950 1461 117 0,'0'0'579'2,"0"0"-302"-2,0 0-80 10,0 0-90-5,0 0-7 2,0 0-53-1,-9 9-10 2,1 45-36 1,1 18-2-4,7 13-6 3,0 6-70 0,0 4-153 0,4-8-258-2</inkml:trace>
    </iact:actionData>
  </iact:action>
  <iact:action type="add" startTime="30664">
    <iact:property name="dataType"/>
    <iact:actionData xml:id="d26">
      <inkml:trace xmlns:inkml="http://www.w3.org/2003/InkML" xml:id="stk26" contextRef="#ctx1" brushRef="#br1">28809 1194 696 0,'0'0'172'5,"0"0"-148"5,0 0-16-3,-112-5 84-1,78 5-36 1,3 0 15 1,2 30-57 0,-3 20 5 1,0 22-5-3,6 11 25 2,2 1 15-1,12-11-30 2,5-10 4-1,7-14-25-3,0-9-6 5,23-12-22-3,19-18-24-1,19-10-132 1,15-34-71 3,1-29-298-2</inkml:trace>
    </iact:actionData>
  </iact:action>
  <iact:action type="add" startTime="30888">
    <iact:property name="dataType"/>
    <iact:actionData xml:id="d27">
      <inkml:trace xmlns:inkml="http://www.w3.org/2003/InkML" xml:id="stk27" contextRef="#ctx1" brushRef="#br1">28939 909 479 0,'0'0'599'8,"0"0"-574"-1,0 0 0 1,0 0 11-2,0 0 31 4,-39 108-43-4,39-29-8 0,0 17-16 2,19 15-20 1,10 4-44-2,3 1-73-1,1-11-23 4,7-24-237-3</inkml:trace>
    </iact:actionData>
  </iact:action>
  <iact:action type="add" startTime="31085">
    <iact:property name="dataType"/>
    <iact:actionData xml:id="d28">
      <inkml:trace xmlns:inkml="http://www.w3.org/2003/InkML" xml:id="stk28" contextRef="#ctx1" brushRef="#br1">29349 1331 656 0,'0'0'137'5,"0"0"-91"3,0 0 54-1,0 0-15 0,-141 82-3 1,107-33-1 1,3-1-44-3,9-6-8 0,3-5-26 2,10-12-6 0,5-10-38 0,4-9-45 0,0-6-25-2,32-4-1 2,11-33-39 1,5-17-8-2,-1-8 38 2,-9 7 62-3,-15 17 59 4,-10 19 127-6,-8 14 44 3,-5 5-39 1,0 0-64 1,0 0-11-2,0 22-20 0,0 13 26 2,0 14 2-2,0 0-22 0,0-3-43 0,11-7-10 1,6-9-69 0,11-16-28 0,13-14-85-2,10-6-207 2</inkml:trace>
    </iact:actionData>
  </iact:action>
  <iact:action type="add" startTime="31422">
    <iact:property name="dataType"/>
    <iact:actionData xml:id="d29">
      <inkml:trace xmlns:inkml="http://www.w3.org/2003/InkML" xml:id="stk29" contextRef="#ctx1" brushRef="#br1">29771 1105 788 0,'0'0'192'7,"0"0"-178"-1,0 0 51 0,-109 46 13 2,84-16 4 0,6 6-67 0,6-2-10-2,6-3-5 2,7-3-14 0,0-4-13 1,10-1-13-4,19 0 21 6,8-2-19-6,3-4 31 4,-4 1-20-2,-7-3 25-1,-9-2-7 2,-11 3 1 0,-6 1 6 0,-3 2-14-2,0 7 15 4,-21 0-24-4,-6-3-12 4,2-10-121-6,10-13-168 4</inkml:trace>
    </iact:actionData>
  </iact:action>
  <iact:action type="add" startTime="31706">
    <iact:property name="dataType"/>
    <iact:actionData xml:id="d30">
      <inkml:trace xmlns:inkml="http://www.w3.org/2003/InkML" xml:id="stk30" contextRef="#ctx1" brushRef="#br1">30043 1162 608 0,'0'0'256'7,"0"0"-195"-1,0 0 35 4,0 0-16-4,0 0-10 4,0 0-49-6,-110 92-14 4,97-64-1 1,2 6-9-4,7-4 3 4,4-2-18-2,0-4 6 2,11-1-35-4,16-6 5 5,7-2-3-4,1-1 16 4,-1-3-6-6,-7 2 29 4,-7-1 1 0,-5 6 5 0,-10 3 4-1,-5 4-1 0,0 4 39 3,-25 10-8-3,-11 2 3 4,-8 5-37-7,-6-2-24 6,-6 5-66-4,0 0-34 1,2-8-148 1</inkml:trace>
    </iact:actionData>
  </iact:action>
  <iact:action type="add" startTime="38650">
    <iact:property name="dataType"/>
    <iact:actionData xml:id="d31">
      <inkml:trace xmlns:inkml="http://www.w3.org/2003/InkML" xml:id="stk31" contextRef="#ctx1" brushRef="#br1">15018 3147 163 0,'0'0'136'8,"0"0"-120"0,0 0-12-2,0 0 39 3,0 0 53-3,0 0-49 4,0 0-33-5,0 3 9 3,0-3-14 0,0 0 12 0,0 0 7-1,0 0-20 0,0 0 4 2,0 0-12-3,0 0 16 1,0 0-16 0,0 0 20 1,0 0-6 1,0 0 1-3,0 0-10 2,0 0 8 0,0 0 5 0,0 0-5-3,0 0 6 5,0 0-17-4,0 0 21 4,0 0-23-5,0 0 0 3,3 0 0 0,-3 0-1-1,0 0 0 0,0 0 1 1,0 0-4 1,2 0 0-3,-2 0-4 0,2 0 16 2,3 0-3 1,-1-10-3-1,0-1 12-2,3-3-9 1,-3-3-4 1,0 4-1 1,0-1 7-4,0 3-12 5,-2 3 14-4,2 3-6 3,-1-1 2-4,-2 6-10 3,2-1 7 0,-3-2-3 0,0 3 1 0,1 0 0-1,-1-1-2 2,0 1 7-3,4-2-2 0,-1-2 0 2,1 2-1 1,0-2 5-1,1 0-10-2,-1 1 4 1,0-1-1 2,3 0 0-1,-6 4-2-2,2 0 0 3,-2 0 4-2,3 0-5 1,5 0 9-2,3 0-11 2,3 8 10 0,2 9 13-1,2-1 5 1,-5 5-19 0,0-3 5 0,-2-3-6-1,-3-4 4 3,-4-6 1-6,-1 1-9 4,-1-3 4 0,-3-3-4-2,0 0 2 1,2 0-1 1,-2 0 0 1,0 0 1-3,2 0-3 3,2 0-21-2,1 0 15 1,-1-12 8-3,1-6-3 4,5-2 3-1,-2-2-1 0,1 1-1-1,-4 4 1 0,2-1 0 3,-1 8 2-5,-4 2-2 6,0 3 11-8,-2 2-20 6,0 3 14-1,2 0-8-2,-2 0-2 2,5 0 2 0,0 10-5 0,6 8 9-2,2 1 8 4,-1-4-5-4,-1-2 5 3,-1-3-5-4,1-7 1 3,-3 2-4 0,0-5 0 0,-1 0-8-1,2 0 1-1,-1 0 6 4,2-13 1-3,1-5-8-2,0 3 15 4,-3-1-14-1,-2 6 9-1,-4 5-3-1,0 0 1 3,-2 4 0-2,0-1 0 2,3 2 3-3,-2 0-1 3,3 0 8-3,3 0-11 3,1 0 5-4,3 2 6 4,-1 4-6-1,-2-1-4 0,1 0 0-1,-2 0 5 0,-3-2-10 2,0-1 11-2,-3-2 4-1,-1 0-9 1,3 0 11 1,-3 0-6 0,0 0 3-2,0 0-9 2,1 0-2 0,6 0-4 1,2 0-45-3,-5 0-133 3</inkml:trace>
    </iact:actionData>
  </iact:action>
  <iact:action type="add" startTime="40480">
    <iact:property name="dataType"/>
    <iact:actionData xml:id="d32">
      <inkml:trace xmlns:inkml="http://www.w3.org/2003/InkML" xml:id="stk32" contextRef="#ctx1" brushRef="#br1">12074 3129 655 0,'0'0'55'7,"0"0"-54"1,0 0 5-1,0 0 14 1,0 0-7 0,0 0 12 0,58 24 8-1,-30-15-13 0,-3 0-4 2,0-2-14-2,-2 1 23-2,1-2-15 3,1-2 14 1,-3-1-22-1,0-3 6-2,0 0-8 2,-1 0 0 0,2 0-4 0,1 0 9-2,-1-13-14 2,2-7 3 0,4-10-3 1,3-7 3-3,-1-4 4 2,-4 3-12 0,-3 9 14 0,-5 6 0 0,-6 12 3-1,-8 6-6 3,2 4 6-4,-2 1 2-3,7 0 6 7,-3 0-2-3,6 11-6 1,5 2 9-1,-4 3-6 1,4-6-5-1,2 2 3 3,-1-5-1-6,2 1 3 5,5-2 0-2,-3-3-2 1,2 0-2-2,-5-3-4 2,2 0 0 0,-1 0 1 0,0 0-7-1,0 0 8 0,2 0-3 3,-1 0 7-4,-4 0-2 0,0 0 4 2,-7 0-8 0,1 5 5-1,-1-1-3 0,-8-1 0 1,2 0 3-1,-5-3-2 3,0 0 4-6,0 0-10 5,2 0-11-1,0 0-121-1,-4 0-144-1</inkml:trace>
    </iact:actionData>
  </iact:action>
  <iact:action type="add" startTime="43022">
    <iact:property name="dataType"/>
    <iact:actionData xml:id="d33">
      <inkml:trace xmlns:inkml="http://www.w3.org/2003/InkML" xml:id="stk33" contextRef="#ctx1" brushRef="#br1">11727 2561 161 0,'0'0'170'7,"0"0"-161"2,0 0 20-2,0 0 22 0,0 0 41 0,0 0-56 2,0 0-16-2,0 0 22 2,-22 5-15-4,11-5 11 4,4 0-21-1,-1 0 16-2,-2 0-26 2,-1 0 10-1,-1 0-17 2,-1 0 1-3,1-10 3 2,-1-3-3 0,2-6 12 1,3-3-9-4,2-5 9 2,2 0-13 2,4-1 0-1,0 2-13-3,0 0 12 4,9 3-36 1,9 2 10-4,1 6 12 4,4 4 3-5,-2 5-1 5,-3 2-39-4,0 4 20 0,-1 0 3 1,-5 0 28 1,1 7 0 1,-5 12-2-3,-4 4 6 3,-1 1 18-2,-3 5 17 2,0-2-27-5,0 3 26 4,-7-4-3 0,-8-3 27 0,1-7-36-2,3-4 12 2,2-6-3 0,4-4-1-1,-2-2-3 2,7 0-2-4,0 0-8 4,0 0-19-1,0 0-2-3,-3 3-88 4,-11 2-218-1</inkml:trace>
    </iact:actionData>
  </iact:action>
  <iact:action type="add" startTime="45600">
    <iact:property name="dataType"/>
    <iact:actionData xml:id="d34">
      <inkml:trace xmlns:inkml="http://www.w3.org/2003/InkML" xml:id="stk34" contextRef="#ctx1" brushRef="#br1">2076 3711 553 0,'0'0'64'7,"0"0"-63"3,0 0 5-6,0 0 25 4,0 0 31 0,0 0-1 0,0 0-31-1,0 0-8 1,1 0-13 1,-1 0-6-2,3 0-3-1,-1 0 8 2,0 0-16 0,7 0 11 0,4 0-9-1,11 0 12 0,9 5-12 0,3-5 5 2,4 0 1-4,6 0-3 7,2 0 10-6,3-10-18 5,-1 0 19-8,-1 1-17 4,-9 3 9 1,-3 3-3 0,-5 1-3-1,-7-1 1 0,-4 2 5 2,-5 1 0-3,-5 0-6 0,2 0 13 2,3-2-12 1,4 2 12 0,0 0-10-3,9 0 5 2,-1 0-2-1,4 0 0 1,-6 3 1-1,0 5-2 2,-4 1 8-2,-2-1-13 3,-1 0 12-7,-5-3-2 5,-2 1-2 1,0 0-4-1,0 0 1-2,5-3 1 0,-1 0-1 4,8-3 3-3,1 0-4 0,6 0 5 0,3 0-3 1,2-4 0 1,-1-2 8-4,-1 2-6 3,-5 2-4 0,3 2 3 1,-8 0-1-4,4 0 0 6,-3 0 0-6,-2-2-4 6,7 1 11-8,-3-1-13 5,9-4 8 0,6-2-2 0,6 1 0-1,2 0 2 0,2 1-4 2,1-1 6-2,-5 2-10-1,2 2 15 2,-6 0-11 0,-4 1 9 0,-6 2-11-2,-4 0 9 2,-8 0-10 1,2-1 2-1,-4 1 3-3,1 0-1 4,3-4 5-2,9 3-10 3,-1-7 13-6,12 2-14 4,0-2 17 1,0 0-9-2,2 5 0 0,-6-2-1 0,-2 0 1 2,-3 2 3-2,-3 1-8-1,-1-1 10 2,-1 2-2 0,1 0-4 0,0-2 0-2,1 2 1 2,0-1-3 0,1 0 3 1,-1 0-1-3,-2 2 0 3,2 0 1-3,-3 0-8 3,-1 0 14-4,1 0-9 2,-1 0 8 2,1 0-9-1,2 0 3-1,5 0 0 0,4 0-1 2,2 0 3-2,4 0-9-1,-2-2 14 2,0-2-12 0,-4 0 14 0,2 1-16-2,-2 0 7 2,-3 2 0 0,-2-1-2 1,-2 2 2-4,-1-2 0 5,-3-1 2-4,3 0-9 4,-6 1 14-6,4-1-14 4,1 1 15 1,0-2-12-2,3 1 4 0,-3-1 0 0,1 2 0 2,0 0 1-2,1 2-8-1,-1 0 14 2,-3 0-11 0,7 0 10 0,-7-3-9-1,4 3 8 0,-1-3-10 1,1-1 5 0,2 1 0-2,2-3-4 4,5 1 10-4,-2-1-12 3,5-1 12-3,2 3-7 2,-2-2 9 0,-4 4-11-1,-1-2 3 0,-6 2-2 0,-3 2 0 2,-2-2 4-2,-1 0-9-1,-3-1 15 2,4-3-11 0,3 1 9 0,1-2-12-2,3 2 7 2,0 0-2 0,-3 0 1 0,-1 2-1-2,-3 3 1 5,-4 0 0-6,-6 0-4 4,6 0 10-4,-1 0-6 2,-4 0 6 3,1 0-12-3,-2 0 5 0,-2 0 1-1,4-3 0 5,-1 0 0-5,4-1-8 0,-1 3 18 2,-2-1-11 0,0-1 7 0,-2 1-11-2,-1 2 10 2,2 0-10 1,3 0 5-2,-1 0 0-1,-2-1-4 4,7-1 8-4,-2-1-8 4,0 0 13-5,0-1-16 2,3 3 14 2,-5-2-11-2,-1 3 4 0,0 0 0 0,-5 0-3 2,0 0 9-2,-1 0-14-1,1 0 16 2,-1 0-6 0,1 0 1 0,2-1-6-2,5 1 4 2,-2-2-7 0,6 2 9 1,-3-2-5-4,1 2 2 5,-4 0 0-4,-1 0-3 3,1 0 11-4,-4 0-13 3,1 0 10 0,-2 0-6 0,-2 0 1-2,2 0 0 2,-1 0 0 2,3 0-1-4,-1 0-5-1,3 0 12 4,3 0-6-1,-4 0 2 1,0 0-4-4,-4 0 4 4,-3 0-4-3,-1 0 2 4,-3-2 0-6,-1 2-4 6,-1 0 9-3,-3 0-7 0,0 0 9-1,7 0-12 3,-1 0 10-2,5 0-10 2,2 0 5-2,2 0 0 0,-1-2-1 3,-1 2 1-4,-2 0-3-1,4 0 10 4,-5-2-7-1,-3 2 5-1,-3-2 3-1,-3 2-8 3,-1 0 8-2,-4 0-8 2,4 0 0-4,-4 0 3 5,0 0 1-4,0 0 11 3,0 0-10-4,0 0 4 3,0 0-4 0,0 0-5 0,0 0 0-1,0 0 0 0,0 0-2 3,0 0-24-3,0 0-36-2,0 0-195 4</inkml:trace>
    </iact:actionData>
  </iact:action>
  <iact:action type="add" startTime="50449">
    <iact:property name="dataType"/>
    <iact:actionData xml:id="d35">
      <inkml:trace xmlns:inkml="http://www.w3.org/2003/InkML" xml:id="stk35" contextRef="#ctx1" brushRef="#br1">8335 6100 586 0,'0'0'11'7,"0"0"-11"-1,0 0 0 3,0 0 27-3,0 0 37 4,0 0-36-6,0 0 1 4,0 0-24 0,0 0 39 0,0 0-19-2,0 0 17 2,0 0-25 1,0 0 7-2,-4 0-13 1,-2 0-7-2,-2 0 17 3,-3 0-20-2,-1 0 11-1,3 0-9 2,-2 2 3 0,-3-2-6 0,-1 4 8-2,-4-1-8 3,-2-2 4-2,0 1 9 3,1-2 14-6,-1 2-11 4,1-2-12 0,0 0 11 3,0 0-14-7,0 0-1 4,3 0 5 1,-2 0-5-2,1 0 0 1,-2 0 2-2,0 0-2 4,0 0 2-4,-1 0 12 0,6 0-12 2,-3 0 15 0,2-2-16 1,-4-1 8-3,4 0-6 2,-1-1 0 0,-2 2-3 1,2-1 5-5,1-2-10 4,0 2 15 0,0 0-11 0,3-4 7-2,-2 5-10 2,1-2 13 0,2 0-13 0,-3 2 4 0,6-2 0-3,1 2 0 6,-4-2 8-5,0 3-15 0,0-4 15 1,0 2-10 2,-1 1 6-1,-2-1-8-2,2 2 4 3,-3 1 0-2,1-2-1 3,1 0 0-6,1 1-7 4,-2-1 16-1,0-1-8 2,3 3 7-3,-1-2-12 2,1 2 8 0,-1-1-6 0,5 1 2 0,-5-1 1-2,1 1-3 3,-5 0 8-2,2-3-12-1,0 3 16 2,1-1-12 0,-1 1 7 1,3 0-8-5,-1 0 3 7,2 0 1-6,-1-3 0 6,2 3 6-7,-5 0-15 4,4 0 18-1,-2 0-11 2,1 0 12-3,-1-1-19 2,-3 1 13 1,5-3-4-2,-2 3 0 1,3-1-2-2,-2 1-3 4,1-2 10-4,3 2-7 0,-3 0 8 3,-2 0-9-2,1 0 10 1,-1 0-13-2,1 0 9 3,-1 0-6-2,-2 0 3 2,5 0 0-4,-5 0-6 2,3 0 18 2,1 0-19-1,-2 0 14-2,5 2-10 1,-2-1 9 2,-1-1-12-1,7 3 4 0,-3-3 2-3,-1 1 0 6,0 2 4-5,2-3-10-1,-1 1 15 4,2 2-11-1,-4-3 7-1,2 0-10 0,3 1 5 2,0 0 0-3,1 1-1 5,-2-2 3-8,1 0-9 5,-3 3 16 1,1-3-11-1,3 0 9-2,-1 2-13 2,0-2 11 0,-1 1-10 0,-6-1 5-1,2 0 0 0,-2 0-2 1,2 2 6 0,-4 0-11-2,-2-1 18 2,2-1-17 0,1 3 12 0,1-3-6-2,1 0 0 3,2 0 0-3,4 0-1 4,0 2 3-6,-3-2-15 5,3 0 27-2,1 0-19 1,-1 0 13-1,0 0-11 0,-1 0 6 2,1 0-6-2,0 0 3 2,-1 0-2-4,0 0-4 4,-2 0 12-2,2 0-8 0,-2 2 5 0,-1-2-3 1,8 0 6 0,-4 0-7-2,-1 0 1 4,3 0 0-4,-2 0-5 4,-2 1 9-6,2-1-11 4,0 0 14 1,0 0-13-2,-1 0 16 0,-2 2-19 0,-1-2 12 2,0 0-3-1,1 0 0-1,1 3 2-1,0-3-9 3,0 0 16-2,2 1-17 0,0-1 20 0,-3 0-13 2,1 2 5-2,2 0-8-1,-3-2 1 4,3 2 3-3,0-2-6 3,-4 2 14-7,1-2-16 5,-2 2 17 1,1-2-10-1,4 2 7-1,-2-1-12-1,2-1 13 4,-3 0-9-4,-1 0 2 1,4 0 0 1,-7 0-7 1,7 0 14-2,-5 3-10-2,5-2 10 4,-1-1-8-2,-2 0 6 1,3 0-7-2,0 0 3 4,-5 0-1-3,5 0 3 2,0 0-1-4,-4 0 3 2,-1 0-3 2,1 0 9-2,-4 3-7 1,-4-3-1-1,5 1 3 2,-3 0-8-2,2-1 2 0,0 2 0-1,1-2-4 4,-1 0 10-3,4 3-12-1,-4-1 14 1,-1-2-9 2,-3 3 6-2,3-3-9 0,-3 2 4 2,-1-1-2-3,-2 2 1 5,3-1 1-7,0 0-5 4,2 1 14 0,-1 0-12 0,0-2 10-2,2 2-14 2,1-3 10 1,-1 0-6-3,-2 1 1 2,3-1 2-2,-2 0-2 3,1 0 6-2,2 0-9 0,-1 0 10 1,1 0-5 0,-2 0 7 0,0 0-12-1,-3 0 5 2,5 0 0-3,-3 0-1 5,2 0 3-9,0 0-8 7,-4 0 14-1,8 0-15 0,-3 0 14-2,1 0-10 2,-2 0 6 1,-3 0-6-2,2 0 2 0,-2 0-2 0,-2 0 3 1,1 0 0-1,1 0-4 0,-2 0 10 1,-1 0-8-1,-4 0 8 2,1 0-12-3,-1 0 6 4,-4 0-2-4,1 6 0 5,0-3 0-8,4 5-3 5,-2-2 9 0,2-1-13 0,4 3 18-2,-3-3-18 2,0 2 13 1,1-4-6-3,1-1 2 3,3 0 0-3,2-1-7 1,1 2 14 2,-1-1-10-3,1-2 6 2,-3 3-4 0,-2-1 7 0,2 1-12-2,-3 0 7 4,-1 2-1-5,-1 1 0 6,-2 0 4-7,-1 0-13 4,-1-2 18 1,3-1-6-2,1 2 4 0,7-2-9 0,-4-1 7 2,2-1-5-2,3 1 4-1,1 1 2 2,1-3-5-1,-1 0 3 2,3 3-1-3,4-3-2 1,2 0 12 2,2 2-8-2,0-2 1 0,0 0-6 2,0 0 0-3,0 0 0 4,0 0 2-5,0 0-9 3,0 0 16-1,0 0-10 1,0 0 3-1,0 0-4 0,0 0 7 3,0 0-10-4,0 0 4 1,0 0 0 1,0 0 1-1,0 0-18 1,0 0 16-2,0 0-21 3,0 0 15-1,0 0-31-1,0 0 16-1,0 0-29 4,0 0-12-3,0 0-6 2,0 0 8-4,0 0 8 3,0 0-51-1,9 3-68 2,-4-1-76-3</inkml:trace>
    </iact:actionData>
  </iact:action>
  <iact:action type="add" startTime="56006">
    <iact:property name="dataType"/>
    <iact:actionData xml:id="d36">
      <inkml:trace xmlns:inkml="http://www.w3.org/2003/InkML" xml:id="stk36" contextRef="#ctx1" brushRef="#br1">12048 2239 475 0,'0'0'18'6,"0"0"-18"1,0 0 3 1,-119-7 10 0,82 4 37-2,1 0 28 3,-4 3-45-2,-2 0 1 1,-6 0-24 0,-5 0 1-2,-3 0 14 4,0 0 27-4,2 1-23 0,6 7-14 2,-2 2-8 0,-1 0-6 0,-2 0 10-2,1 1-6 4,-2 1 5-3,8 1-9 2,-5 2 9-4,1 3-8 4,-2 6-2-2,-4 0 0 0,3 1 0 0,-4-1 0 1,-4 3 7 0,-1-1 3 0,-6 5-3 0,-1 0-7-2,0 4 3 4,1-1-6-4,-1 3 8 0,-4 5-5 2,-1 5 0 0,-6 4 4 0,3 4 8-2,2 0-2 3,3-5 10-2,7-1-9 2,4 0 7-4,4-3-13 4,1 5-3-2,-1-2-2 1,3 3 0-2,2-3 2 2,3 0 5 0,5-3-1 0,2 3-5-1,2 0 10 0,0 0-2 3,0 0 2-4,3-5-11 0,-1 0 3 3,7-3 3-2,-1-1-1 2,0-1 19-4,2 0-19 4,-1-2 6-2,2-2-4 2,0-5-5-4,10-6 3 3,2-4 1 0,3-4-5 0,3-5-1-2,7-1 0 2,0-1 3 0,1-3-10 0,3-3 4-1,0-1 3-1,0-2-55 4,0 0-7-3,0 0-79-2,11 0-65 4,9-26-52-1</inkml:trace>
    </iact:actionData>
  </iact:action>
  <iact:action type="add" startTime="56710">
    <iact:property name="dataType"/>
    <iact:actionData xml:id="d37">
      <inkml:trace xmlns:inkml="http://www.w3.org/2003/InkML" xml:id="stk37" contextRef="#ctx1" brushRef="#br1">9138 3539 714 0,'0'0'0'7,"0"0"-51"2,0 0 51-3,0 0 53 2,0 0 37 0,0 0-39 1,-18-10-5-4,18 10-43 2,0 0 0 1,0 0-3 1,-2 0-6-4,-2 24 3 3,-1 12 6 0,4 9 1 0,-2 7-1 0,-1 1 9-2,0 4-10 5,1-2 14-4,-2-4-10 0,-6-3 2 0,2-9-3 3,1-6-5-5,0-7 2 1,4-11 6 3,-1-6-10-3,1-5 8 5,4-1-5-7,0-3 5 3,0 0-7 1,0 0 2 0,0 0-1-2,0 0 0 2,0 0 3 0,0 0-3 0,0 0 4 0,0 0 4-2,0 0-5 5,0 0 17-6,0 0-18 1,0 0 2 2,0 0-4 0,0 0-5 0,0 0 3-2,0 0 1 3,0 0-7-2,0 0 14 3,0 0-15-6,0 0 7 4,0 0 2 0,4 0-14 1,16 0 14-3,9 0-5 2,8 0 2 0,6-10 0 0,-1-3 3 0,-1-3 4-2,-2-1-3 4,-5 2 11-4,-2-2-3 0,-7 3-5 2,-6 2-4 0,-3 4 0 0,-8 2 0-2,-4 6 4 3,-3 0-8-3,-1 0 8 4,3 0-8-6,1 0-12 4,6 0-49 0,5 0-82 1,-11-3-153-4</inkml:trace>
    </iact:actionData>
  </iact:action>
  <iact:action type="add" startTime="61728">
    <iact:property name="dataType"/>
    <iact:actionData xml:id="d38">
      <inkml:trace xmlns:inkml="http://www.w3.org/2003/InkML" xml:id="stk38" contextRef="#ctx1" brushRef="#br1">10704 6794 682 0,'0'0'39'8,"0"0"-39"0,0 0 0 0,0 0 18-1,0 0 26-1,0 0-13 4,0 0-8-3,0 0-16-1,0-12-4 1,4 12 1 1,3 0 8 0,1 0-9-2,1 4 14 3,0 5-10-2,4 1-7 3,2 0 0-5,1 0 3 2,5 3 2 2,3 0 0-2,1 0-6-1,2-1 5 3,-2-1-5-2,3-4 1 4,-1-1-6-4,0-6 6-1,3 0-24 6,1 0 19-7,3-6-15 1,1-12 20 2,1-2-7-1,1-1-3 1,-2 1 10-1,-2 2 1 1,3 5 0-1,-11 5 1 3,2 5 1-6,-9 1 0 7,-3 2 7-6,5 0-8 2,-8 0 9 0,1 4-8 1,1 7 16-1,4 2-10 1,-2 0 3 0,5 7-4-1,4-1-7 2,4-1 0-3,5 5 6 0,4 0-2 2,2-2-4 0,-3 0-2 1,0-7 2-4,-1-5-3 4,-4-4 2-2,0-5-4 3,-6 0 4-6,2 0-1 4,0-3-5 0,-3-5 12 0,-1 0-11-2,5-1 5 2,2-1-12 0,2-1 6 0,3-2-5 0,1 5-8-2,1 2 17 4,-2 2 0-4,-5-1 4 0,-1 0 2 2,-3 2-4 0,1-2 1 0,-2 2 3-2,-2-2-8 2,-1 2-1 0,-5 1 5 2,1 1 1-6,1 1 3 5,5 0-6-2,4 0 4 1,4 0 0-2,7 0 2 2,4-4-8 0,5 1 2 0,0-3 2-1,4-2-1 0,2-1-16 3,-1-4 13-4,3-5-18 0,0 0 22 2,-1-1-5 0,-7 4 3 0,-4 1 2-2,-6 8 0 2,-10-1 0 0,-4 6 3 1,-6 1-6-4,-2 0 3 2,0 0-8 2,-1 0 16-1,4 1-11-3,0 6 7 4,8-2-2-1,5-4-2 0,7-1-1 0,5 0 1-2,4-1-2 4,1-12 0-4,5-4 4 0,2 1-9 2,-3 5 16 0,-3 6-17 0,-8 2 10-2,-8 3-4 3,-9 0-4-2,-4 8-1 2,-8 5 5-4,-3 1 2 3,-3-3 8 0,1-4-5 0,-3 0 12-2,3-2-14 2,3-2 6-1,6 3-5 2,8 1-1-2,3 0 1 0,3 0 1 4,-1-1-6-6,5-3 11 1,4-3-14 2,1 0 13 0,4 0-14 0,0-9-1-2,2-5 8 3,-3 3-2-2,-3 4 2 3,-4 4-3-6,-8 3 6 3,-1 0-9 2,-8 0 9-1,0 3-6-2,-7 10 6 2,-1-1-5 0,-4-4 4 0,-4 0 4-1,2-3-6 0,3-5-3 2,5 0 0-2,10 0 6-1,7 0 2 2,7-5 1 0,-1-4-3 0,2 0 0-2,-6-1-4 3,-4 7 1-2,-6-2 0 3,-6 3-3-6,-7 2 3 3,-3 0-1 1,-5 0 2 0,-2 0-1-2,0 0 12 2,0 0-12 0,0 0 1 0,0 0 20 0,0 0-8-2,0 0-6 4,0 0 4-4,0 0-7 0,0 0 0 2,0 0 3 1,0 0-7-2,0 0 5-1,0 0-10 3,0 0 9-2,0 0-4 3,0 0 0-6,0 0-12 4,0 0 6 0,0 0-41 0,0 0-25-2,0 0-93 3,0 4-196-2</inkml:trace>
    </iact:actionData>
  </iact:action>
  <iact:action type="add" startTime="65186">
    <iact:property name="dataType"/>
    <iact:actionData xml:id="d39">
      <inkml:trace xmlns:inkml="http://www.w3.org/2003/InkML" xml:id="stk39" contextRef="#ctx1" brushRef="#br1">18153 5737 712 0,'0'0'29'10,"0"0"-29"-4,0 0 0 2,0 0 27-2,0 0 26 1,0 0-2 2,0 4-40-3,0-4 3 2,0 1-10 0,0-1 10-1,0 2-11 0,0 1-3 2,9 1 0-3,0 4 0 5,5 1-1-7,3-1 1 3,1 2-5 2,4-3 5-1,0 0-5-2,2 1 5 1,-1-5 0 2,-2 0-14-1,0-3 9 1,2 0-1-3,-1-3-1 5,6-10 2-6,-5 5 10 2,0 0 1 0,-4-2-1 2,-3 6 2-1,-3 1-6-3,-2-2 11 5,-3 5-10-5,-4 0-2 5,7 0 3-6,-2 0 1 4,0 0 12 0,0 0-12 0,-1 0 17-1,3 0-11-1,2 0 11 4,3 0-21-4,4 0 6 3,2 0-6-3,5 0 0 2,2-1-1 0,6-4 0-2,-5-2 0 2,1 2 2 0,-2 1-2 0,-4 0-5-2,0 2 4 4,-2-1 2-4,-2-2 0 4,-2 2-3-6,2-2 6 3,0 2-7 2,2 0 11-1,1-1-9-1,1-5 4 0,2 1-2 2,2-3 0-2,2 0-3 0,1 3-15 0,3-2-1 1,-1 0 13 0,-4 5-18-2,-8 2 16 2,-1 0 14-1,-3 3-9 2,-4 0 6-3,1 0-5 3,2 0 6-2,3 0-6 3,5 0 2-6,10 4 0 4,4-2-5 0,5 6 14 0,3-2-17-1,-6 0 10 0,-3 2-4 2,-7 0-10-2,-7-3 9 1,-7 0-1-2,-5-5 2 2,-7 0-3-1,5 0 0 0,-2 0 4 0,1 0 2 1,3 0 1 1,2 0 1-4,0-2 14 6,-2 2-11-5,1 0-1 3,-1 0-5-4,2 0 8 2,0 0-16 2,-9 3-10-1,-5 4-63-2,0-6-343 1</inkml:trace>
    </iact:actionData>
  </iact:action>
  <iact:action type="add" startTime="66944">
    <iact:property name="dataType"/>
    <iact:actionData xml:id="d40">
      <inkml:trace xmlns:inkml="http://www.w3.org/2003/InkML" xml:id="stk40" contextRef="#ctx1" brushRef="#br1">15946 5891 542 0,'0'0'155'4,"0"0"-143"3,0 0-3 1,0 0 5 1,0 0 58-3,0 0-26 1,6 0-19 2,-3 0-26-1,4 0-1-3,1 10 0 3,2 8 14 0,2 0 15 0,0-2-23-2,0 2 19 2,-1-6-24 1,-3-1 13-1,2 2-12-3,-2-6 0 5,3 0 0-4,-3 0-4 3,3-5 1-4,-2 3 1 3,0-3 0 0,2-2 7 0,-1 0-9-1,5 0 6 1,2-5 3 1,4-13-6-2,-1-2 6 1,4-2-7-1,-3 1 1 4,-2 5-3-5,-4 0 6-1,-2 6-8 3,-5 5 13 0,-3 3-9 0,0 1 3-3,-3 1 4 5,0 0-6-4,0 0 5 2,-2 0-4-2,2 0-1 2,5 0 6 0,4 0-6 0,5 0 20-1,2 0-13 0,3 8 13 2,3 2-18-2,-4 0 7-1,3-2-10 2,-6 0 0 0,4-2-2 0,0-4 6-2,-3-2 4 1,3 0-7 2,-7 0 9 0,-1-3-5-5,-3-2-8 7,-7 4 3-6,1 1 0 4,-3 0-9-3,2 0-4 1,1 0 10 1,2 0 6 1,5 1-7-2,-1 9 11 0,5-2-2 3,0-2 0-4,-1 1 5-1,1-3-10 4,2 2 0-1,2-6-8-1,-1 0 19 0,1 0-15 1,5 0 14 1,-3 0-11-1,-1-11 1-2,5-6-5 3,-1 1-1-3,-1 1 6 4,-5 2-2-6,-5 1 2 3,-1 6-7 2,-5 3 16-2,-3 1-20 1,0 2 13-2,0 0-9 4,1 0 5-6,3 0-3 4,4 0 3 1,4 5 2-2,0 3 0 2,1 2 7-3,-2-5-8 2,-1 0 2 0,0-2-1 0,-2-3 6-3,0 0 5 7,-2 0-9-8,5 0-2 6,1 0-4-6,-4 0-2 5,0 0-1-2,-2-3 14 2,1 3-16-2,2-1 17 0,-1-3-19 2,3 2 17-2,-1-3-12-1,4-1 6 1,-4 2-2 2,1 0 2-1,-2 2 0-3,-4 2-7 4,2 0 18-2,2 0-19 2,-2 0 8-3,1 0-1 3,-2 0 0-2,1 0-1 1,1 2 2-2,0 2 0 1,0-2-4 2,2 3 11-2,0-2-9 1,-2 1 9-1,1-1-12 2,-8 1 10-3,2-3-10 1,-6-1 3 0,-1 3 2 1,0-3 5 0,0 0-4-2,0 0 12 2,0 0-4 0,0 0 4 0,0 0-12-2,0 0-2 4,0 0-3-4,0 0-30 3,3 0-20-4,1 0-109 3,0-4-149 0</inkml:trace>
    </iact:actionData>
  </iact:action>
  <iact:action type="add" startTime="69310">
    <iact:property name="dataType"/>
    <iact:actionData xml:id="d41">
      <inkml:trace xmlns:inkml="http://www.w3.org/2003/InkML" xml:id="stk41" contextRef="#ctx1" brushRef="#br1">20901 5674 544 0,'0'0'148'7,"0"0"-148"1,0 0-25 1,0 0 25-1,0 0 19-2,0 0 6 2,0 0-6 1,15 7-10-2,-9 2-7 0,2 3 10-1,-1-3 13 4,-1 3-19-3,-4 2 16-1,3-4 0 2,-1 2-8 0,-3-3-3 0,5-3-11-2,-5 2 9 3,2-4-5-2,1-3 1 0,-3 2-4 0,2 0-1 0,-1-1 0 2,2-1-4-1,3-1-3-3,2 0 6 4,4 0 0-1,6 0-3-2,6-6 4 3,3-8 4-3,-1 3-4 4,-2 0-3-3,-1-1 0-1,-4 0 0 2,-2 3-2 0,0-1 2 0,-1 1 3-3,-3-3 2 5,-2 2 7-3,-3 0-3 3,0 1-6-7,-3 2 4 6,1 5-2-1,-3-1 6-1,-3 3-8 0,2 0 1 0,3 0-1 1,2 0 1 1,4 10 4-1,-1-2 5-2,-2 0-10 3,2 0 3-5,-3-2-4 4,2 2 1 0,1-2 0 1,0 2 0-3,3 2 5 2,-2 1-11 1,3 1 15-2,2-1-3 2,-2 1-4-5,2-3 0 5,-4-2 1-2,3 0-4 1,-4-4 1-1,5-3-6 1,-1 0 6-1,6 0 0-1,1-15-8 5,1-6 8-5,3 2-2 4,-2 0 2-4,-5 6-3 0,0 2 0 2,-8 1 3-1,-3 6 0 1,-4 3 8-2,-5 1-16 3,3 0 16-2,-2 0-5 1,6 0-1-1,1 0 8 0,8 5-7 2,2 7 3-4,2-3-2 4,0 1 5-1,-4-2 9-1,-3 0-17 2,-5-3 17-2,3 0-17-1,-3-3 0 5,5 1 6-6,-1 1-13 2,5 0 6 0,2 0 0 2,2-3-2-1,0-1 12-2,1 2-20 3,-4-2 19-2,7 0-18 2,1 0 5-4,-1 0 1 3,4-8-9 0,-4-4 0 0,-2 4 6-2,-2 3 6 2,-4-1-6 0,-1 4 15-1,-2 0-16 2,-4 2 14-4,1 0-13 6,-3 0 14-6,0 0-8 2,1 0 7 0,-4 10-3 2,-1-2 15-2,6 1-17 0,-4-1 4 2,-2-5-3-3,4 2 11 4,-4-2-8-5,5-1-12 3,2-1 8-1,1-1-9 1,0 0 7-1,5 0 0 0,0 0 0 2,-1 0 2-1,-1 0-1-1,1 0 10 0,-7 0-18 2,2 0 10-4,-1 0-3 2,0 0 0 2,-2 0 0-2,0 0-3 1,2 0 3-1,-2 0-4 1,3 0 8 0,2 0 8-2,-2 0-10 2,3 4 3-1,-2 2 0 2,3-4 1-2,-2 1-6 0,2-3-1 0,2 0-1 2,1 0 4-3,4-5-3 4,-2-3 9-4,1 0-16 5,-4 3 12-7,-2 2-8 3,-7 3 2 0,1 0-1 2,-4 0-1-2,3 0 5-1,-1 0-5 4,0 0 8-4,-1 0-2 4,1 5 0-6,1 1 2 5,-2-1-1-2,2-1-3 0,0 2 0 1,3 0 0-1,2 1-2 2,2 0 8-1,-1 1-9 0,2-2 14-2,2-1-13 3,0 1 2-2,-1-2-1-1,-3 2-7 1,-2-2 8 2,-4 1-1-2,-2-2 2 0,1-3-9 1,-3 2 16-1,0-2-7 3,4 0 5-5,-2 0-11 3,5 0 7-1,0 3-4 2,2 0 2-4,0-1 0 4,3-2-3-2,0 3 6 2,-1-3-7-2,-1 0 8-1,1 0-8 5,-2 0-6-5,2 0 5-1,-5 0-10 4,1 0 14-2,-3 0 0 1,0 0 2-1,1 0-7 1,-1 0 12-1,0 0-6 3,1 0 6-6,2 0-12 4,-2 0 12 0,2 0-11 1,-2 0 5-4,2 0 0 3,-3 0-4 1,0 0 12-2,2 0-15 1,1 0 14-1,0-3-11 2,2 3 8-2,-1-2-8-2,2-1 7 4,1 0-3-1,-4 0 0-1,-1 3-3 0,1 0-2 1,-7 0 10-1,0 0-5 0,0 0 7 1,-4 0-11-1,2 0 6 1,1 0-3 0,1 0 1-2,1 0 0 2,6-2 3 1,0 0 0 0,-1 2-1-2,5-3 5-1,-1 3-3 5,1 0 1-6,0 0-5 1,-5 0 0 1,-2 0 0 2,-3 0-6-2,-3 0 12 0,0 0-17 2,-2 0 22-3,3 0-9 5,-2 0 1-7,-1 0-4 4,3 0 8-1,-3 0-7 2,0 0 0-3,0 0 1 2,0 0-8 0,0 0 16-1,0 0-17 1,0 0 20-2,0 0-19 4,2 0 11-5,-2 0-8 2,0 0-1 1,0 0-8 1,0 0 12-1,0 0-25-2,0 0 8 3,0 0-18-2,0 0-28 2,0 0-81-4,-9 0-225 3</inkml:trace>
    </iact:actionData>
  </iact:action>
  <iact:action type="add" startTime="74344">
    <iact:property name="dataType"/>
    <iact:actionData xml:id="d42">
      <inkml:trace xmlns:inkml="http://www.w3.org/2003/InkML" xml:id="stk42" contextRef="#ctx1" brushRef="#br1">15301 3107 755 0,'0'0'87'6,"0"0"-87"1,0 0 0 1,0 0 0 1,0 0 32-1,0 0-8-2,-16 8-12 3,16-6-9-3,0 7 2 4,0 8-2-6,0 10 16 4,0 7-9 1,0 5 7-2,0 2-9 1,0 2 1-2,0-1 0 4,0 1-7-4,5 0 13 0,1 3-15 3,0 0 16 2,1 2-15-7,1 3 18 3,-2-4-14 1,1-1-3 0,-2-9-2 0,2-9 3-2,-3-8-1 5,0-7 0-7,1-8-1 3,-3-2 5 0,2 0-12 1,1-3 7 0,0 3-6 0,2-1 2 0,1 0 3-2,5 1-7 4,2-3 14-3,3 0-10-1,10 0 3 2,8 0 0 0,12-3-1 1,13-15-4-4,8-7 5 3,6-3-7 1,5-1 1-2,1 1 1-1,0 5-8 5,0 2 11-6,1 6-9 1,4 1 17 2,10-3-6 0,14-4 0 0,20-6 8-2,20-9-8 3,16-7 1-2,17-5-4 2,6-5 10-2,2 1-15-1,4 3 8 2,-4 3-2 0,-11 5-21 0,-6 3 21-2,-7 8-5 3,-5 2-2-2,-8 1 8 1,-5 2-6-2,-7-3 5 4,-1 2-8-4,-1-1 10 0,-3 3 0 2,-7 0-6 0,-7 6 12 0,-3 0-6-2,-6 2 1 3,-4 4 0-2,-7 5-2 2,-4 4-3-2,-9 3-4-1,-14 0-10 2,-15 0 9 0,-11 0 18 0,-6 0-12-2,-4 0 4 2,-7 7-1 0,-1 1 0 0,-10-1 0-2,2 3-5 4,-5-1 12-4,2 1-5 3,4 1 4-5,3 1-12 5,1 1 12-1,-2 0-6 0,1-5 2-1,-7 3-2 0,-1-2 1 2,1 2 5-5,3 2 10 5,0 5-15-1,4 2 14 0,1 1-11-2,-4 2-2 2,-1 2-2 0,-6 2 0 0,4 6 7 0,-4 5 14-2,2 11 7 4,0 7-3-4,-1 7 18 4,-5-1-7-7,-2 2 14 6,-3-5-29-1,0-5 4-2,0-2-12 3,-4-7-1-2,4-2-1 2,-1-2-9-2,3-1 16-1,-1-2-17 2,3-3 9 0,1-6-3-2,-1-5-12 2,-2-5 5 0,-2-7-7 0,-3-5-1 0,-5-3-17-3,2-4-19 5,-3 0-59-4,0 0 17 0,-7 0-88 2,-20-15-150 1</inkml:trace>
    </iact:actionData>
  </iact:action>
  <iact:action type="add" startTime="75434">
    <iact:property name="dataType"/>
    <iact:actionData xml:id="d43">
      <inkml:trace xmlns:inkml="http://www.w3.org/2003/InkML" xml:id="stk43" contextRef="#ctx1" brushRef="#br1">20987 3878 699 0,'0'0'126'3,"0"0"-120"6,0 0-3-2,0 0 52 2,0 0-34-3,0 0 5 2,59 8-2 0,-25 7 5 0,-1 4-24-1,1 1-2-1,-3 3 18 4,-4 0-12-4,1 1 8 0,-2-4-16 2,1 1 20 0,-2-1-4-2,-5-4-3 2,1-3-9 0,-4-1-2 0,-2-6 5 0,-4-4-8-2,-1-2 0 4,5 0 0-4,6-13 32 6,6-23-14-9,8-13 11 5,-1-8-28 0,0-1 4 0,-7 2-5-1,-6 11 0 0,-4 10-1 3,-6 6-11-6,-6 4-22 4,-5 3-80 0,0 0-50-1,-5 6-476-1</inkml:trace>
    </iact:actionData>
  </iact:action>
  <iact:action type="add" startTime="76804">
    <iact:property name="dataType"/>
    <iact:actionData xml:id="d44">
      <inkml:trace xmlns:inkml="http://www.w3.org/2003/InkML" xml:id="stk44" contextRef="#ctx1" brushRef="#br1">16017 2915 5 0,'0'0'120'7,"0"0"-114"0,0 0 16 0,0 0 28 1,0 0 10 0,0 0 41 0,-91 21-20-2,75-21-32 5,3-7-22-5,-3-1 18 0,1-5-17 2,1 5 16 0,-1-6-26 0,3 5 8-2,-4-3-7 2,4 2 2-1,-2 2 1 3,-1-3-1-6,0 1-7 5,1-1-12-1,-1-2 6-3,0-4-5 3,2 1-6 1,-1-9 10-2,-2-1-6-1,-6-2 6 4,4 0-2-2,-6-3 2 1,1 3-4-5,2-2 14 4,0-3-17 0,4 5 18 0,2 3-11 0,1-2 18-2,2 2-22 3,0-3-4-2,2-4 1 3,4-2-5-6,2-4 5 4,1 2 5 0,2-2 5 0,1 5-6-2,0-2 1 2,0 0 3 0,4 0-16-2,10 1 2 4,1 0 1-4,5-2 0 4,0 3 4-6,4 1-9 4,1-4 20 1,2 0-18-2,2 1 22 1,-2 0-19-2,-1 0 7 3,-1 4-2-2,0 1 0 1,0 1 0-2,1 1 7 2,-1-3-5 0,4 2-1 0,3-4 11-2,-2 5-10 2,2 2 2 0,1 5-8 0,-1 6 3 0,4 5 1-2,4 7 0 4,1 1 2-6,6 2-11 4,0 0 21 0,-2 0-11 0,-2 0 3 1,-9 0-8-4,1 0 4 4,-6 13-7-2,-2 9 4 2,-2 9-7-4,0 6 9 2,0 9 2 2,0 7 3-3,-3 8 0 2,-1 2 2 0,-3 5-4 0,-4 1-1-2,-6 2 1 4,-7 2-2-4,-1 4 4 4,0 7 2-6,-18 5 17 4,-9 1-8 0,-1 0 20 0,3-10-27-2,2-9 21 2,5-14-8 1,2-9 0-2,5-13 13 1,3-10-23-2,3-11 3 1,2-7-12 2,3-3 2-4,0-4-4 3,0 0-9 0,-4 0-64 0,-9-11-39-1,-3-13-263 3</inkml:trace>
    </iact:actionData>
  </iact:action>
  <iact:action type="add" startTime="78484">
    <iact:property name="dataType"/>
    <iact:actionData xml:id="d45">
      <inkml:trace xmlns:inkml="http://www.w3.org/2003/InkML" xml:id="stk45" contextRef="#ctx1" brushRef="#br1">15319 5823 604 0,'0'0'207'5,"0"0"-207"6,0 0 0-6,0 0-17 5,0 0 17-6,0 0 23 4,56 0-18 0,-16 0 47 0,13 0-17 0,6-2-4-2,4 0-30 4,2 2 11-4,-5 0-12 5,0 0 3-8,-5 0-3 5,-4 0 7 0,-1 4-11 0,-3 0 8 0,-3 0-1 0,2-3 0 1,4 2-2-2,7-3-1 1,3 0-2-2,8 0 1 5,5 0 2-8,5-4-6 4,-1 0 10 1,-1-2 1 0,-1 4 2-1,-2-1-11 0,-2 1 6 3,-1-1-6-4,-2 3 1 4,-3-2 2-6,0-1-2 4,-3 3 5 0,2-2-8-2,-3 2 10 2,1 0-5 0,6 0 6 0,-3 0-8-2,8 0 4 4,5-1-2-4,7-6 11 3,8 1-9-4,4-4 3 3,1-2 1 0,0 1-7 0,-2-2 8-2,2 1-3 2,3 7 0 1,8-1-4-2,4 6 3 3,-1 0 6-6,2 0 1 4,2 0-8 0,-5 0-4-2,-2 0 6 2,-4 0-2 0,-7 0 2 0,-1 3-7-2,-4 0 3 4,-6 2 0-4,0 1-1 3,-8 0 2-4,-3 4-2 3,-11-2 7 0,-9-2 5 0,-7-2-7-1,-13-2 3 0,-11-2-1 2,-12 0-12-2,-10 0-5-2,-3-12-50 4,-23-20-109-1</inkml:trace>
    </iact:actionData>
  </iact:action>
  <iact:action type="add" startTime="79573">
    <iact:property name="dataType"/>
    <iact:actionData xml:id="d46">
      <inkml:trace xmlns:inkml="http://www.w3.org/2003/InkML" xml:id="stk46" contextRef="#ctx1" brushRef="#br1">16446 2607 642 0,'0'0'110'4,"0"0"-89"5,0 0 23-2,0 0 7 0,0 0-3 0,0 0-37 3,-5-15-2-4,17 9-9 0,14-1 0 2,14 1 6 0,12 1-5 0,13 1-2 0,11 1 6-1,10 3-6 0,-3 0 4 2,2 0-6-4,-8 14-2 7,-5 3 5-6,-3 8-2 4,-7 2 3-6,3 8-6 4,-4 7 10 0,-4 6-9 0,-2 6 11-1,-9 1-14 0,-2 4 14 3,-4 0-9-3,0 2 3 1,-2-1-1-3,2 6 0 6,-4-1 6-6,-3 7-4 2,-4 3-2 1,-1-1 30 0,-5 3-18 0,-5-7 6-3,1-3-11 6,-2-8 9-5,-5-6-9 3,1-4-2-4,-2-2 19 1,-1 2-13 2,2 2 15 0,2-2-20-1,0-2 11 0,-3 0-15 3,-2-1 5-4,-2 0-7-1,-5-2 0 4,1-4-1-1,-3-4 6 0,0-9-11-2,0-7 3 2,0-4-14 0,-9-11-65 0,-7-3-47-2,-5-2-34 4,-10-13-279-4</inkml:trace>
    </iact:actionData>
  </iact:action>
  <iact:action type="add" startTime="80096">
    <iact:property name="dataType"/>
    <iact:actionData xml:id="d47">
      <inkml:trace xmlns:inkml="http://www.w3.org/2003/InkML" xml:id="stk47" contextRef="#ctx1" brushRef="#br1">17820 4167 570 0,'0'0'141'7,"0"0"-136"-1,0 0 6 2,0 0 42 0,0 0-25 1,0 0 34-4,79 53-23 5,-39-25-8-4,-3 2-23 2,-2-3-7-2,-6-5 11 2,-4-7-12 0,-8-5 28 0,-2-5-23-1,-6-3 27 0,2-2-18 3,2 0 27-4,2-14-16 0,3-17 4 2,8-8-6 0,-3-7-12 0,1-1-8-2,4 4 7 4,-4 4-20-2,3 10-12 0,2 1-37-3,0 3-103 5,0-1-65-4</inkml:trace>
    </iact:actionData>
  </iact:action>
  <iact:action type="add" startTime="81438">
    <iact:property name="dataType"/>
    <iact:actionData xml:id="d48">
      <inkml:trace xmlns:inkml="http://www.w3.org/2003/InkML" xml:id="stk48" contextRef="#ctx1" brushRef="#br1">12080 2137 636 0,'0'0'57'7,"0"0"-57"1,0 0-4-2,0 0 4 3,0 0 29-1,-134 104-1 1,102-88 9-5,-1-5-12 4,1-6 18 1,-1-5-2-2,4 0-11 0,-3-5 4 1,12-17-19-1,4-10-15 1,8-7-21 1,8-7-4-4,0-3-9 5,11 2-10-4,18 4 6 1,8 1-3 2,3 7-11 0,2 6 3-2,-6 6 12-1,-5 13 11 3,-7 10 21-2,-6 0-2 2,-3 20 7-4,-2 15 1 6,-7 13 40-6,-6 9 4 5,0 1-1-6,0-4-4 3,-11-8 0 1,0-9 20 0,-1-10-31 0,-1-11 31-2,5-3-26 4,4-8-13-4,3-2-18-1,-2-3-3 3,3 3-58 0,-8-1-72 0,-5-2-165-1</inkml:trace>
    </iact:actionData>
  </iact:action>
  <iact:action type="add" startTime="82510">
    <iact:property name="dataType"/>
    <iact:actionData xml:id="d49">
      <inkml:trace xmlns:inkml="http://www.w3.org/2003/InkML" xml:id="stk49" contextRef="#ctx1" brushRef="#br1">4419 5209 549 0,'0'0'34'9,"0"0"-34"-2,0 0 0 2,0 0 19-4,0 0 2 2,0 0 11 2,0 0-6-2,0 0-10 0,0 0 5 0,0 6-7 2,0 11 27-2,-13 4-13 1,-2 2 13-1,-3 0-27 3,-10-3 21-5,5-4-11 2,-6-3 3 0,-3-6-8 1,3-7-5 0,1 0 45-2,6-2-47 4,-1-19 0-3,7-12-11 5,7-6-2-11,6-6-19 7,3-4-4 1,4 0 12-1,24 0-45-2,12 2 10 2,0 9 10 0,-3 9 31 0,5 11-29 0,-3 11 24-2,-5 7-34 4,-2 2 34-4,-4 26-11-1,-8 7 21 4,-4 7 0-1,-11 5 2 0,-5 2 10-2,0 0 10 3,-10-5 10-2,-17-6-5 2,-2-5 5-4,-10-7 1 3,0-5 3 0,-4-3-4 0,3-9-18-2,6-5 5 2,2-4-3 0,11 0 13 0,2-15-23 0,6-17-7-2,9-9 2 4,4-11-19-4,2-2-27 0,24 1 16 2,11 7 0 0,1 8-25 0,2 10 29-2,1 11-1 3,-5 13 7-2,0 4-14 2,-3 14 20-4,-5 20 1 3,-9 9 13 0,-10 6 0 0,-9 2 0-2,0 1 34 2,-16-4-2 0,-11-6 11 0,-11-7-16 1,-2-5 12-4,-5-4-22 5,0-12 0-4,1-6 6 0,4-8-6 2,7 0 10 0,5-10-16 0,10-16-7-2,3-8 1 3,15-4-10-2,0 0-51 3,8 10 40-6,17 7-15 4,3 13 15 0,9 8-1 0,2 0-6-2,2 27 14 2,-1 11-8 0,-4 8 11 0,-5 10-17 0,-8 8 18-2,-10 7-63 4,-13 2-75-4,0-5-228 0</inkml:trace>
    </iact:actionData>
  </iact:action>
  <iact:action type="add" startTime="94412">
    <iact:property name="dataType"/>
    <iact:actionData xml:id="d50">
      <inkml:trace xmlns:inkml="http://www.w3.org/2003/InkML" xml:id="stk50" contextRef="#ctx1" brushRef="#br2">12135 3472 656 0,'0'0'208'7,"0"0"-201"0,0 0 2 1,0 0 10-1,0 0 25 2,0 0 8-2,-47 5-25 0,26-5 3 2,-6 0-4-2,-11 0 7-2,-2-2 3 4,-12-9-14-1,-10-4 19 0,-3-3-25-2,-7-4 14 2,5-5-22 0,2-4 13 2,-3-12-13-6,1-9-4 4,-2-12-4 0,-5-13-7 0,8-6 4-3,5-6 6 4,10 5-8 0,5 2 11-2,10 8 0 1,7 9-4-2,4 3 2 4,2 4-2-3,3 3-2-2,3 1 0 3,1 0 0 0,2 2 7 0,5 2-7-2,0 2 15 2,5 3-13 0,4 1 3 1,0 2-4-4,0 2-1 3,0 3 0 0,16-3-5-1,7-1 4 0,2-2 1 1,4-1-2 0,3 4 4 0,1 6-5 0,-1 4 5-2,0 1-4 4,-2 4 1-4,6-3 1 0,0 1 0 2,5 0 0 0,0 0 3 0,-1 2-2-1,0-2 2 1,4-2-1-1,-3 2-3 2,5-3 2-4,1-1 1 3,2-1-2 0,-4-1 0-1,5 8 1 0,-6-1 4 1,3 6-9 0,-5 1 12 0,6 0-11 0,1 2 8-2,0-2-10 4,4 2 5-4,-1-1 0 0,9-5 0 3,8-3 1-2,12 1 2 1,4-4 2-2,5 4 15 3,-4 4-19-2,-6 3 0 3,-4 7 5-6,-5-1-5 4,2 3 0 0,7 2 0-1,5-3-1-1,0-2 0 3,5 1-5-1,4-5 11 0,6 1-3 0,4-1-1-2,3-3-4 4,-1 0 5-4,-8 3-7 0,0 0-1 2,1 1 5 0,-3 2 0 0,1 0 3-2,-3-1-7 3,-3 3 8-2,-1 0-8 2,-4 2 6-4,-2-1-4 2,-1 4 2 2,-3 1 0-1,2 2 0-2,-2 1 3 2,-5 2-8 0,5 0 11 0,-4 0-7 0,1 0 5-2,-2 0-8 4,-6 2 2-4,2 4 1 0,-6 2 0 2,1-2-2 0,2-1 1 0,-2 1 4-2,3-3-5 3,0 4 9-2,-1-2-10 2,-3 3 9-4,-4 1-7 3,-4 1 2 0,-7-1-1 0,-2 2 1-2,-4 0 0 2,0-1-4 0,2 2 8 0,2-4-5 0,0 2 5-2,-1 1-7 4,-3 1 6-4,3 1-5 0,-8-2 2 2,3 2-2 0,0 1 0 0,-2 0 2-2,-4 0-5 4,0 3 12-4,1 4-14 3,-1-1 11-4,3 3-7 2,1 1 3 1,0-1 0 1,-3 3-1-3,-2-3-2 2,-2 3-1 0,-1-3 8 0,-6 1-5 0,2 0 5-2,-3 2-8 5,-3 0 3-6,-1 7 1 1,-1 0-4 2,1 6 3 0,0 3-2 0,0 1 5-2,2 1-4 3,-2 0 4-2,0 2-1 2,1-2 4-5,-6-1-9 5,1 1 4-1,-3-3 0 0,0 0-1-2,-5 1 1 2,-2-2-5 0,-3-5 8 0,-4 3-7 0,0 0 8-2,0-2-6 4,0 1 2-5,0 1 0 2,-7-2-1 1,-2-3 1 0,-5-4 0 0,2-1 3-2,-1 0-10 3,-4-1 13-2,1 2-6 3,-3-1 0-6,-2 0 0 4,-1 5 1 0,-5-1-1 0,-2 3 0-2,0 0 0 2,0-5-1 0,-5 0 2 0,0-2 6 0,-1 1-5-2,-3-4-4 4,-2 3 7-5,0-2-5 1,-4-3 0 3,-3-2 0-1,-2 1 0-1,-3 0 3 0,-1 0-5 2,1-1 9-2,3 1-3 2,1-3-2-4,-2 3 1 3,-1 0-2 0,-7 2-2 0,-3 1 1-2,-4 1 0 2,-4-3-1 0,0-2 8 0,-3-4-6 0,-1-3 0-2,-4 1 1 4,-4-2 2-4,-5 2-4 0,-4 1 0 2,-2-4 0 0,2 4-2 0,-7 1 4-2,-1-1-4 3,-7 2 9-2,-5-1-14 2,4 2 14-4,-3 0-11 3,4 1 4 0,-2 1 0 0,3-3-10-3,2-3 13 4,4-7-7 0,5 2 8-2,5-4 1 1,2-2 1-2,4 0-8 4,2-1 3-5,3 1-2 2,1-1 0 1,2-1 1 0,0 3 4 0,-4-2-3-2,-2 2-1 3,0 0 1-2,7-2-3 2,2-1 9-4,3-2-11 3,-1 3 4 0,4-2-4 0,-4 1 3-2,1 0 0 2,2-2-2 0,1 0 6 0,-3 0-6 0,3 0 9-2,0 0-6 4,0 0 2-4,0 0-4 0,0 0 5 2,3 0-3 0,-2 0 0 0,8 0 3-2,3 0-9 3,0-5 15-2,5-1-11 3,-2-1 5-6,2 1 3 4,-2-3-5 0,-2-1 0 0,-1 2 1-2,0 0-1 2,5 5 9 1,7 3-6-2,6 0 6 1,9 0-7-2,2 0 4 4,12 0-6-4,-3 0-2-1,5 0 1 4,-1 0 0-2,2 0-3 2,1 0 6-4,1 0-6 5,3 0 8-4,3 0-4 4,1 0 2-6,-3 0-3 4,3 0 1 0,0 0-1 0,0 0 0-1,0 0 0 0,0 0-3 2,0 0 7-1,0 0-6-1,0 0 8 0,0 0-12 2,0 0 9-3,0 0-6 0,0 0 2 2,0 0-1 0,0 0 1 0,0 0-10-1,0 0 1 1,0 0-19 0,0 0-3 1,0 0-49-5,0 0-43 4,-10 0-82 1,-5 0-283-1</inkml:trace>
    </iact:actionData>
  </iact:action>
  <iact:action type="add" startTime="97554">
    <iact:property name="dataType"/>
    <iact:actionData xml:id="d51">
      <inkml:trace xmlns:inkml="http://www.w3.org/2003/InkML" xml:id="stk51" contextRef="#ctx1" brushRef="#br2">11009 1418 422 0,'0'0'61'7,"0"0"-50"1,0 0 30-2,0 0 35 2,0 0 7 1,0 0-19-2,0 0-5 1,-58 21-33-2,22-14 13 2,-4-3-9 0,2-4 15-2,-2 0-10 2,1-4 4 0,8-13-10 0,5-2 2-2,8-4-18 4,10-3-13-4,8-7-4 4,0 1-10-6,12-3-13 4,21-6-13 2,8 5 13 0,3 6 6-5,0 7-12 1,-5 5 10 2,-5 10-8 0,-7 8 3 0,-5 0 5-2,-6 0 18 2,-7 18-9 0,-4 7 14-2,-5 10 0 2,0 9 12 0,0 3 8 0,-21 4-3-2,-8-2 17 4,-2-5-16-4,-7-5 14 4,-2-8-11-6,0-6 14 4,3-9-13 0,-1-7 7 0,8-5-16-2,8-4 2 2,5 0 17 0,6-10-6 0,0-12-26-1,7-10 3 0,4-7-13 1,0-7-1 0,18-1-18-2,12 4 8 2,5 7-16 0,-2 10 27 0,0 12-23-2,-1 2 19 4,-4 10-22-4,-3 2 3 4,-3 0 6-6,-4 17 10 4,-4 14 13 0,-7 11 4 0,-7 2 1-2,0 5 11 2,0-3 12 0,-20-7 2 0,1-7 2-1,-3-7-2 0,-3-6 3 1,-2-6-10-1,3-7 3 0,-4-6-4 1,3 0 3 0,4 0 6 0,2-22-24-2,2-9-3 3,5-9-4-2,6-4 3 3,6 1-18-7,0 6 4 6,6 6-2-1,11 11 7 0,2 7-12-2,0 8 5 1,-1 5-3 3,2 0-10-3,-1 20 25 1,-5 8-9-2,-2 6 11 2,-5 5-20 0,-7 11-25-2,0 5-115 2,-11 5-269 0</inkml:trace>
    </iact:actionData>
  </iact:action>
  <iact:action type="add" startTime="108206">
    <iact:property name="dataType"/>
    <iact:actionData xml:id="d52">
      <inkml:trace xmlns:inkml="http://www.w3.org/2003/InkML" xml:id="stk52" contextRef="#ctx1" brushRef="#br3">24123 7532 717 0,'0'0'151'8,"0"0"-147"-2,0 0 5 4,0 0 90-5,0 0-13 1,0 0-24 3,3-18-4-2,-3 18-25 1,0 0 7-2,2 0-25 3,-2 0 7-2,0 14-19 3,0 22 4-5,0 15 22 2,0 11-4 2,0 2-4-2,0 0-16 0,0-4 9 2,0-9-12 0,0-12 1-1,0-6-3 0,6-12-1-2,8-11-3 5,8-6-11-10,5-4 0 7,9-9-5 0,4-27 12 0,5-15-3 0,-2-4-1-2,-4 4-13 3,-4 7 13-3,-11 11-8 5,-3 10 4-7,-6 7 15 4,-5 8-10-1,-6 6 3-1,-4 2 4 2,3 0 2 0,2 15-6 1,7 21 8-3,0 15 7 4,3 11 0-4,-2 8-5 5,-4-1 2-6,0 1-7 1,-5-6 11 2,-4 1-10 0,0-4 9 0,0-2-14-2,-2-4 11 3,-18-4-4-2,-5-5 4 2,-7-10 8-4,-1-6 0 2,-6-8-7 2,-1-9 10-1,1-8-9-3,-4-5 11 4,3-12-14-1,3-23 11 0,9-9-8-1,12-4 10 0,11-1-15 3,5 3 3-4,13-2-4 0,26 5-5 2,9 2 2 0,12 2-55 0,6 6-50-2,-5 3-190 3</inkml:trace>
    </iact:actionData>
  </iact:action>
  <iact:action type="add" startTime="108970">
    <iact:property name="dataType"/>
    <iact:actionData xml:id="d53">
      <inkml:trace xmlns:inkml="http://www.w3.org/2003/InkML" xml:id="stk53" contextRef="#ctx1" brushRef="#br3">25053 7741 673 0,'0'0'293'9,"0"0"-266"-3,0 0-18 0,0 0 83 2,0 0 27 0,0 0-64 0,-18-16-24-2,18 16-31 3,0-2-3-2,16 0-3 3,15-1 6-6,17 0 11 4,13 1-11 0,7 1-4 0,-3 1-52-1,-7 0-45 0,-7 0-58 2,-11 1-76-1,-18 7-399 2</inkml:trace>
    </iact:actionData>
  </iact:action>
  <iact:action type="add" startTime="109240">
    <iact:property name="dataType"/>
    <iact:actionData xml:id="d54">
      <inkml:trace xmlns:inkml="http://www.w3.org/2003/InkML" xml:id="stk54" contextRef="#ctx1" brushRef="#br3">24992 7975 875 0,'0'0'186'8,"0"0"-186"-3,0 0 0 5,0 0 77-4,0 0-12 5,0 0-42-6,88 16-10 1,-31-9-10 2,4 1-6 0,1 0-49 0,-1 2-107-2,-14-2-111 4</inkml:trace>
    </iact:actionData>
  </iact:action>
  <iact:action type="add" startTime="110598">
    <iact:property name="dataType"/>
    <iact:actionData xml:id="d55">
      <inkml:trace xmlns:inkml="http://www.w3.org/2003/InkML" xml:id="stk55" contextRef="#ctx1" brushRef="#br3">26205 7326 536 0,'0'0'188'5,"0"0"-170"5,0 0 29-3,0 0 37 0,0 0-17 0,0 0-24 1,0 0-1 0,0 0 9 0,0 0 6 0,0 0-7-2,0 0-8 3,0 0-7-2,0 0 1-2,0 0-16 4,0 0 4-1,2 0-17 0,-2 0 12-2,0 0-15 2,2 0 6-1,2 0-9 2,8 0 5-1,12 0-6 0,13 0 7-3,12 0 6 3,7 0-10 3,9-1 6-6,3-2-4 3,1-2-3 0,-2-3 2 0,2 0-4-1,-2 0-6 3,-6 0-3-5,-7-1-22 4,-11 1-15-3,-12 2-5 1,-11 1-22 1,-5-3-65 1,-8-2 0-3,-7 3-81 1,0-3-341 1</inkml:trace>
    </iact:actionData>
  </iact:action>
  <iact:action type="add" startTime="111100">
    <iact:property name="dataType"/>
    <iact:actionData xml:id="d56">
      <inkml:trace xmlns:inkml="http://www.w3.org/2003/InkML" xml:id="stk56" contextRef="#ctx1" brushRef="#br3">26098 7366 700 0,'0'0'258'7,"0"0"-242"2,0 0-7-4,0 0 49 5,0 0 37-4,0 0-58 4,39-19-22-5,-5 19-8 2,7 0-7 1,0 17 5 0,0 11-1-1,2 5-8 1,-5 3-1 0,-2 1 3-1,-7 3-15 0,-6-1-5 1,-5 4-3-1,-5-4 3 2,-5-3 14-1,-8 0 2-1,0-6 0 1,0 0 6 0,-6-2-1-2,-13-1 1 4,-3-5 14-4,-9 0 1 2,-2-6-4-1,-3-1 3 2,3-5 0-2,4-2 10 1,4-1-2-2,3-4 3 1,8 3-13 3,2-1-2-4,5 0-1-2,3-2-7 5,4-1 0-2,0 1 2-1,0-3-7 2,0 0 6 0,0 0-2 0,0 0 0 0,19 0 6-1,16 0 1 3,24-3 13-4,14-10-4 0,12-2-6 2,6 2-9 0,0 1 3 0,-5 9-10-3,-2 0 3 4,-9 3-15-1,-11-2-19 1,-16 1-15-2,-15-3-77 1,-13-2-12-2,-15 3-184 1</inkml:trace>
    </iact:actionData>
  </iact:action>
  <iact:action type="add" startTime="112434">
    <iact:property name="dataType"/>
    <iact:actionData xml:id="d57">
      <inkml:trace xmlns:inkml="http://www.w3.org/2003/InkML" xml:id="stk57" contextRef="#ctx1" brushRef="#br3">27774 7870 1145 0,'0'0'29'8,"0"0"-28"0,0 0-1 0,0 0 34 0,14 97 11-3,-10-48-32 5,-1 3-8-3,-3 4 0-1,0-4-2 2,0-3 11 0,0 0-12-1,-13-6 13 1,-2-2-6-1,1-9-1 1,3-10-7 1,3-7 5-5,4-7-6 4,4-7 0 1,0-1-2-1,0 0-4-1,0 0-2 0,5 0 8 0,18 0 3 2,7-7 6-1,14-1 9-2,5 5-17 3,3 3 0-1,2 0-1 2,-1 0-1-6,-1 0-8 4,-3 0-9 0,-7 0-14-2,-8 2-40 3,-9-2-53-2,-10 0-8 2,-7-2-86-3,-8-17-273 0</inkml:trace>
    </iact:actionData>
  </iact:action>
  <iact:action type="add" startTime="112894">
    <iact:property name="dataType"/>
    <iact:actionData xml:id="d58">
      <inkml:trace xmlns:inkml="http://www.w3.org/2003/InkML" xml:id="stk58" contextRef="#ctx1" brushRef="#br3">27470 7640 563 0,'0'0'349'6,"0"0"-326"2,0 0-16 0,0 0 28-3,0 0 52 5,0 0-13-4,122-50-23 3,-57 50-33-4,1 0-3 3,7 0-15 0,-1 0-1-2,0 0-49 4,-10 0-64-4,-8 0-72 4,-18 0-167-4</inkml:trace>
    </iact:actionData>
  </iact:action>
  <iact:action type="add" startTime="113170">
    <iact:property name="dataType"/>
    <iact:actionData xml:id="d59">
      <inkml:trace xmlns:inkml="http://www.w3.org/2003/InkML" xml:id="stk59" contextRef="#ctx1" brushRef="#br3">27791 6882 983 0,'0'0'41'7,"0"0"-38"1,0 0-3-2,0 0 13 2,0 0 7 1,0 0-19-1,37 110-1-3,-18-50-44 5,-2 10-75-4,-5 6-203 2</inkml:trace>
    </iact:actionData>
  </iact:action>
  <iact:action type="add" startTime="113590">
    <iact:property name="dataType"/>
    <iact:actionData xml:id="d60">
      <inkml:trace xmlns:inkml="http://www.w3.org/2003/InkML" xml:id="stk60" contextRef="#ctx1" brushRef="#br3">28809 6761 993 0,'0'0'55'9,"0"0"-49"-3,0 0-6 0,0 0 47 2,0 0 0 0,5 108-19 0,8-27 21-2,3 5-24 3,-1 0-2-2,-2 1-6 2,-2-2 9-4,-1-1-24 4,1-6 5-2,-3-7-6 1,-3-14-1-2,2-15 0 2,2-9-16 0,-5-15 9 1,0-8-15-2,-1-7 1-1,-3-3-23 4,0 0 4-4,0-3-18 0,0-23 21 3,0-12-11-2,0-9 8-1,-4-2 14 2,-8 1 11 1,1 3 15-2,-1 5-3 1,-2 6 3-1,-1 8 5 1,-4 7 7 1,2 8 17-2,3 3 0-1,-1 5 8 1,2 3 0 2,-2 0 9-1,1 0-19 0,-5 11 15-1,0 17-22 1,1 16 5-2,3 7 6 1,2 1 8 1,8 5-3 0,2-6-20-2,3-4 10 3,0-6-23-2,11-4 5 1,11-5-5 0,3-12-6-1,9-3-28 1,7-10-35 0,6-7-86-3,4 0-138 4</inkml:trace>
    </iact:actionData>
  </iact:action>
  <iact:action type="add" startTime="114117">
    <iact:property name="dataType"/>
    <iact:actionData xml:id="d61">
      <inkml:trace xmlns:inkml="http://www.w3.org/2003/InkML" xml:id="stk61" contextRef="#ctx1" brushRef="#br3">29389 7775 932 0,'0'0'11'4,"0"0"-3"5,0 0 43-1,140 112-6-1,-105-66-9-1,-5 4 20 2,-6 9-40 0,-9 6 27 0,-11 1-9 0,-4 1 18-2,-3 0-15 4,-23-2-6-4,-9-2-11 0,-5-8-14 2,-1-10-6 0,1-10-7-1,-1-17-20 0,3-18-75 2,-2-10-79-1,0-42-102 2</inkml:trace>
    </iact:actionData>
  </iact:action>
  <iact:action type="add" startTime="114371">
    <iact:property name="dataType"/>
    <iact:actionData xml:id="d62">
      <inkml:trace xmlns:inkml="http://www.w3.org/2003/InkML" xml:id="stk62" contextRef="#ctx1" brushRef="#br3">29394 7461 723 0,'0'0'260'7,"0"0"-240"0,0 0 44-1,0 0 40 3,89 102-72-2,-68-76-32 1,0-3-99-2,-13-7-150 3</inkml:trace>
    </iact:actionData>
  </iact:action>
  <iact:action type="add" startTime="115044">
    <iact:property name="dataType"/>
    <iact:actionData xml:id="d63">
      <inkml:trace xmlns:inkml="http://www.w3.org/2003/InkML" xml:id="stk63" contextRef="#ctx1" brushRef="#br3">27744 6578 408 0,'0'0'158'8,"0"0"-130"0,0 0 29 0,0 0 81-2,0 0-58 3,0 0-21-2,11-5-29 2,-11 5 7-4,0 0-13 3,0 0 3-1,0 0 0 2,0 0-14-1,8 2 2-2,3 19-3 2,3 9 26 0,3 5-24 1,1 11 4-4,-2 0-14 2,-3 0 2 2,-5 1-1-3,-3-1-1 2,-2-5-2 0,-3-3-1 0,0-3 8-2,0-5-9 4,0-2 3-4,0-2 2 4,0-3-1-4,0 2-4 0,0-3 0 2,0 3-1 0,0-1 4 0,4 3-6-1,0-3 6 1,-1-1-2-2,-1-2 1 4,0-8-1-5,0-1-1 2,1-5-2 2,-3-1 1-4,1-3-6 4,-1-3-12-1,0 0-55 0,0 0-16-1,0 0-67 1,0 0-146-2</inkml:trace>
    </iact:actionData>
  </iact:action>
  <iact:action type="add" startTime="116262">
    <iact:property name="dataType"/>
    <iact:actionData xml:id="d64">
      <inkml:trace xmlns:inkml="http://www.w3.org/2003/InkML" xml:id="stk64" contextRef="#ctx1" brushRef="#br3">28644 4226 906 0,'0'0'153'7,"0"0"-152"2,0 0 10-3,0 0 82 2,0 0-20 0,0 0-36 0,0 0-34 1,0 0 4-4,-65 152 5 2,40-67 7 1,-4 5 7 1,1 5-11-4,-3 1 13 3,-3 1-22 1,3-2 10-2,-3-7-13 1,5-9-2-1,4-12-1 3,2-11-18-6,4-14-34 4,2-11-31 0,0-11-88 0,-2-17-76 0,-2-3-216-1</inkml:trace>
    </iact:actionData>
  </iact:action>
  <iact:action type="add" startTime="116520">
    <iact:property name="dataType"/>
    <iact:actionData xml:id="d65">
      <inkml:trace xmlns:inkml="http://www.w3.org/2003/InkML" xml:id="stk65" contextRef="#ctx1" brushRef="#br3">28103 4985 871 0,'0'0'134'5,"0"0"-130"3,0 0 11-1,0 0 52 2,0 0 7-2,0 0-48-2,-4 88-6 3,21-47-4 1,2 0-11-3,3-8-1 1,2-2-1 3,-4-11 2-3,1-4-5 2,3-11 10-4,5-5-9 2,9-5 2 2,10-33-3-3,15-19-21 2,10-16-110 2,1-12-115-2</inkml:trace>
    </iact:actionData>
  </iact:action>
  <iact:action type="add" startTime="116880">
    <iact:property name="dataType"/>
    <iact:actionData xml:id="d66">
      <inkml:trace xmlns:inkml="http://www.w3.org/2003/InkML" xml:id="stk66" contextRef="#ctx1" brushRef="#br3">28939 4051 1031 0,'0'0'180'5,"0"0"-180"1,0 0 0 3,0 0 46-1,0 0-32 2,0 0-14-6,37 12-3 3,-1 7 3 1,0-6 0 1,3-1-13-4,-4-8 4 3,1-4-28 1,-2 0-20-1,-5-14-34-1,-2-14 11-1,-7-5-46 3,-15-1 43-2,-5 1 23-1,0-1 26 2,-18 3 34 1,-8 7 31 0,0 5 93-3,-3 9-50 5,2 4-14-6,7 6 12 4,-1 0 31-4,2 13-42 4,-2 22-17-2,0 12-7-1,4 10-3 3,2 0 4-1,11 0-14 0,3-5 0-3,1-4-19 5,0-3-5-4,8-4-3 4,17-5-12-4,8-4-28 0,11-11-47 2,12-14-66 0,6-7-95-1,3-18-318 0</inkml:trace>
    </iact:actionData>
  </iact:action>
  <iact:action type="add" startTime="117308">
    <iact:property name="dataType"/>
    <iact:actionData xml:id="d67">
      <inkml:trace xmlns:inkml="http://www.w3.org/2003/InkML" xml:id="stk67" contextRef="#ctx1" brushRef="#br3">29707 3940 973 0,'0'0'108'6,"0"0"-91"-1,0 0-2 3,0 0 59 0,0 0-26-2,0 0-37 3,-77-19-7-2,69 19-4-1,-2 17-4 2,-4 4 1 0,5-1 1 0,2-4 2 1,7-6-5-3,0-7-5 1,0-1-24 2,0-2-21-4,2 0 3 5,12 0 14-4,0 0 16 3,-4 0 7-2,-3 0 15 0,-6 0 4 0,-1 0 3 1,0 0 3-1,0 8 3 0,0 20-9 3,-8 13 34-4,-6 16-13 0,-8 15-1 3,0 17-7-1,-2 9 3 0,-1 8 1 0,2-6-16-1,2-6 23 0,9-10-27 2,5-10 5-2,7-15-6 2,0-14-14-4,4-15-17 5,19-12-18-4,6-12-19 0,6-6 17 2,-1-19 2 0,1-27-26-1,-9-16 7-1,-6-13-18 4,-9-14 8-3,-11-6 14 3,0-3 64-7,0 10 6 6,-10 22 61-1,-4 20 46 0,6 25 13-2,1 13-9 2,3 7-15 0,2 1-8-3,2 0-46 5,0 0-23-4,0 0-25 3,0 0-13-4,0-2-10 3,17-1-7 1,16-5 11-2,7-7-27 2,5-5-8-4,-5-4-15 5,-11-4 22-3,-4-5-18 3,-9 0 39-7,-7-1 25 5,-7 1 1 1,-2 9 38-4,0 6 8 3,0 11 23 0,0 7 24 2,0 0-10-6,0 0-50 6,0 0-18-4,0 15-12 4,0 16 6-3,0 5-4-2,9-2-5 3,7-9-15 1,8-5-27-2,1-6-15 0,2-14-67 2,4 0 41-3,-1-21-15 5,-4-14 21-8,-6-4 37 6,-12-1 40-1,-4 7 47-1,-4 9 46 1,0 9 9-1,0 10 11 1,0 5 1-1,0 0-44 1,0 0-30-2,0 0-31 2,0 20-8-1,0 14 0 1,0 10 1 0,0 3-4 0,7 2-13-1,6 0-41 0,-1 0-98 3,-4-6-143-4</inkml:trace>
    </iact:actionData>
  </iact:action>
  <iact:action type="add" startTime="118356">
    <iact:property name="dataType"/>
    <iact:actionData xml:id="d68">
      <inkml:trace xmlns:inkml="http://www.w3.org/2003/InkML" xml:id="stk68" contextRef="#ctx1" brushRef="#br3">30445 3894 1051 0,'0'0'11'5,"0"0"5"4,0 0 28-2,-117 18 30 1,88 10-33-2,2 9-37 4,6 0 13-3,7-1-14 3,7-7-3-7,7-1-2 5,0-7-9 1,3-3-21-3,26-6-14 2,12-11-36-1,12-1-20 2,6-17-9-1,-5-14-25-2,-12-4-123 3,-14 7 20 1,-12 10 239-6,-12 10 65 4,-4 4 107 0,0 4 29-1,0 0-34 0,0 0-56 0,0 0-41 2,0 9 0-2,-4 8-18-2,3 2 2 4,1-3-27-1,0-5-27-1,4-4-4 2,21-5-10-3,12-2 7 2,16-14-23 1,8-25-46-3,4-16-3 3,-2-12 9-3,-13-13-15 2,-10-9 14-2,-15-7 44 2,-13-6 27 0,-12 4 30 0,0 8 20-1,-5 21 28 0,-15 20-14 3,4 21 30-5,-1 10 11 6,5 12-33-7,1 6-23 3,1 0-25 2,-4 5-13-1,-4 26-11-1,-1 25 0 0,0 17 3 2,5 16 19-4,10 9-4 4,4 1 18-2,0-5-25 1,0-3-3-2,12-8-8 2,9-6-7 0,6-3-35 0,7-1-48 0,2-4-118-2,-7-8-396 4</inkml:trace>
    </iact:actionData>
  </iact:action>
  <iact:action type="add" startTime="119270">
    <iact:property name="dataType"/>
    <iact:actionData xml:id="d69">
      <inkml:trace xmlns:inkml="http://www.w3.org/2003/InkML" xml:id="stk69" contextRef="#ctx1" brushRef="#br3">30207 5042 906 0,'0'0'88'7,"0"0"-78"2,0 0-10-4,0 0 37 5,0 121 16-4,0-94-38 0,0-6-7 2,0-6-8 0,8-5-24 1,11-7-22-2,13-3-10 1,8 0 3-2,6-28-26 3,-1-10-8-4,-2-5-65 4,-11 4 45-2,-10 10 89 1,-11 14 18-1,-6 11 63 1,-5 4 27-1,0 0 39 1,0 0-60 0,0 19-38-2,0 15 5 4,-5 10 30-4,3-4-25 0,2-7-33 2,0-9-8 0,16-11-2 1,12-7-11-3,5-6-19 3,3-9 31-1,4-23 1 1,-4-7 14-1,-8-7-14-1,-10-1 3 0,-7-2-2 3,-11 3-1-5,0 9-2 1,0 14-7 2,-7 13-26 0,-11 10-86 0,-6 8-247-2</inkml:trace>
    </iact:actionData>
  </iact:action>
  <iact:action type="add" startTime="119705">
    <iact:property name="dataType"/>
    <iact:actionData xml:id="d70">
      <inkml:trace xmlns:inkml="http://www.w3.org/2003/InkML" xml:id="stk70" contextRef="#ctx1" brushRef="#br3">30814 5140 664 0,'0'0'117'6,"0"0"-104"2,0 0-13 0,0 0 12 0,0 0-9-2,131-40-3 4,-96 31-11-4,2-4-19 0,0-8 9 2,-2 0-14 0,-6-4 10 0,-7-1-14-2,-4-5 11 4,-10 1 28-4,-8 2 0 4,0 3 22-6,0 3 10 4,-11 6 44 0,-4 5-23 0,1 4-38-2,2 2 9 2,-1 4 11 0,2 1-16 0,-4 0-8-1,5 0 13 0,-2 0-15 3,1 4 1-4,5 0-3 0,4-3-5 2,2-1 1 0,0 0-1 0,0 2 15-2,0-2-5 3,0 0 0-2,0 0-2 3,0 0 4-6,0 0-12 4,0 0-2 0,0 0-14 0,0 0-25-2,2 3-23 2,11 4-8 0,-1-1-35 0,1-3-145 0,-8 1-212-2</inkml:trace>
    </iact:actionData>
  </iact:action>
  <iact:action type="add" startTime="120215">
    <iact:property name="dataType"/>
    <iact:actionData xml:id="d71">
      <inkml:trace xmlns:inkml="http://www.w3.org/2003/InkML" xml:id="stk71" contextRef="#ctx1" brushRef="#br3">31063 4798 174 0,'0'0'360'7,"0"0"-318"0,0 0-31 1,0 0 31-1,0 0-13 1,0 0-20 0,-4 0-9 1,4 0 0-4,-5 0 4 2,4 0 58 1,-6 0 8 0,-1 0-19-2,-1 2-5 2,4-1-13 0,-5 1 1 0,6 0-14 0,0 2 5-1,-2 2-10 2,0-1 8-2,-4 6-14-2,-3 7 12 4,-5 4-8-2,5 5 12 2,-4 4 9-2,2 4-12 1,2 3 14 0,1 0-4 2,4 0 12-6,5-3-19 5,3-1-7-2,0-1-12 2,0-7-4-4,4-3-2 3,13-5-14 0,5-5 14-1,4-2-18 3,4-6-13-5,8-5-23 5,3 0-73-4,6-20-56 0,-5-7-131 3</inkml:trace>
    </iact:actionData>
  </iact:action>
  <iact:action type="add" startTime="120608">
    <iact:property name="dataType"/>
    <iact:actionData xml:id="d72">
      <inkml:trace xmlns:inkml="http://www.w3.org/2003/InkML" xml:id="stk72" contextRef="#ctx1" brushRef="#br3">31357 4964 840 0,'0'0'225'4,"0"0"-195"5,0 0 37-3,0 0 4 2,0 0-26-1,0 0-42 2,-11 136-1-2,11-95-2-1,3-1-19 1,7-2-47 1,1-10-75 0,-3-9-28-1,-8-14-153 1</inkml:trace>
    </iact:actionData>
  </iact:action>
  <iact:action type="add" startTime="120805">
    <iact:property name="dataType"/>
    <iact:actionData xml:id="d73">
      <inkml:trace xmlns:inkml="http://www.w3.org/2003/InkML" xml:id="stk73" contextRef="#ctx1" brushRef="#br3">31383 4850 776 0,'0'0'30'3,"0"0"-22"3,0 0-8 3,0 0 0-3,140 68 0 3,-82-52-12-3,-8-7-35 3,-10-3 14-2,-16-3 6 2,-16-1 27-5,-5 0 50 4,-3 1 53 1,0 5 11-2,-10 5-21 0,-11 2 4 1,-4 1-28 0,5-5-32 0,9-4-26-1,6-4-11-1,5-1 0 4,0-2-15-4,0 2-45 0,11 5-8 3,9 7 39-1,5 10 14 1,-3 8-3-4,0 10 1 4,-10 9 9-2,-3 7-5 3,-9 10 13-6,0 5-7 3,-11 3 5 2,-18-4-13-1,-5-7 4-2,-2-16 11 2,3-10 1 0,3-11 42 0,8-11 0 0,7-9 10-3,6-8-33 6,2-10 6-5,7-31-26 0,0-28-21 2,7-24-26 1,26-33-28-2,10-23-34-1,0-16-226 3</inkml:trace>
    </iact:actionData>
  </iact:action>
  <iact:action type="add" startTime="121227">
    <iact:property name="dataType"/>
    <iact:actionData xml:id="d74">
      <inkml:trace xmlns:inkml="http://www.w3.org/2003/InkML" xml:id="stk74" contextRef="#ctx1" brushRef="#br3">31930 4468 478 0,'0'0'403'2,"0"0"-357"-2,0 0-35 6,0 0 93 1,-36 151 1 2,23-76-38-3,9 10-49 0,4-6-7 2,0-1-11 0,8-6 1 0,16-10-4-2,-2-12-1 4,0-8-4-4,-5-16-25 4,-7-10 18-6,-4-11-12 4,-4-5 11 0,2 0-9 0,11-10 11-1,9-13 3 0,1-8-2 2,2 3 11-2,-6 6 2 1,-4 2 1-2,-8 9 7 3,-3 7 30-2,-5 4 13-1,2 0-17 2,1 19-17 0,2 22-1 1,2 16 31-2,4 2-20 3,1-1-16-5,9-11-11 6,3-7 5-7,4-13-1 5,4-16-8-2,6-11-23 1,-1-4 14-3,5-32-1 3,2-16-8 1,-8-17 11-1,-8-16 11 0,-8-18 7-2,-9-16-1 5,-8-1 14-6,-4 13-8 1,0 18 20 2,0 30 15 0,-1 22-7 0,-6 18-1-2,6 13-14 4,-2 6 2-6,3 0-18 6,0 0 4-6,0 21-13 5,0 30-2-1,8 23 2 0,14 20 4-2,-4 5 1 2,-1-5-2 0,-3-7-6 0,-10-10-4 0,-4-8-11-2,0-7-35 3,-14-8-26-2,-15-7-73-1,-8-16-122 2,-5-26-361 0</inkml:trace>
    </iact:actionData>
  </iact:action>
  <iact:action type="add" startTime="121799">
    <iact:property name="dataType"/>
    <iact:actionData xml:id="d75">
      <inkml:trace xmlns:inkml="http://www.w3.org/2003/InkML" xml:id="stk75" contextRef="#ctx1" brushRef="#br3">32389 4992 1083 0,'0'0'269'5,"0"0"-253"2,0 0 40 1,0 0 24 0,0 0-44 0,174-25-15-2,-81 17-21 3,-3 0-33-2,-2-4-72-1,-13-3-135 2,-18 1-513 0</inkml:trace>
    </iact:actionData>
  </iact:action>
  <iact:action type="add" startTime="123448">
    <iact:property name="dataType"/>
    <iact:actionData xml:id="d76">
      <inkml:trace xmlns:inkml="http://www.w3.org/2003/InkML" xml:id="stk76" contextRef="#ctx1" brushRef="#br3">26455 8516 892 0,'0'0'111'5,"0"0"-111"3,0 0 0 1,0 0 19-2,0 0 24 0,0 0-34 1,4 5 1-1,17 26 0 1,4 10 14-2,-5 8 4 2,0 2 12 0,-11 3-17 0,-4 0 11-2,-5-1-13 4,0 4 13-4,-5-7-16 4,-15-7-3-6,-4-6-15 4,-5-17-9 1,-3-7-41-1,-2-13-52-1,-5-7-53 0,2-40-103 2,-1-22-329-2</inkml:trace>
    </iact:actionData>
  </iact:action>
  <iact:action type="add" startTime="123724">
    <iact:property name="dataType"/>
    <iact:actionData xml:id="d77">
      <inkml:trace xmlns:inkml="http://www.w3.org/2003/InkML" xml:id="stk77" contextRef="#ctx1" brushRef="#br3">26278 8366 726 0,'0'0'201'7,"0"0"-182"1,0 0-2 0,0 0 79-1,0 0 2 0,0 0-63 3,50-7-18-4,-23 2-17 0,9 0-1 2,2-3-51 0,4 0-38 0,0 3-63-2,-2 2-152 2</inkml:trace>
    </iact:actionData>
  </iact:action>
  <iact:action type="add" startTime="123922">
    <iact:property name="dataType"/>
    <iact:actionData xml:id="d78">
      <inkml:trace xmlns:inkml="http://www.w3.org/2003/InkML" xml:id="stk78" contextRef="#ctx1" brushRef="#br3">26715 8369 629 0,'0'0'259'7,"0"0"-255"0,0 0-2-2,0 0 12 3,0 0 3 0,135-38-17-1,-92 35-31 1,-5 3-52 0,-7 0-160 0</inkml:trace>
    </iact:actionData>
  </iact:action>
  <iact:action type="add" startTime="124212">
    <iact:property name="dataType"/>
    <iact:actionData xml:id="d79">
      <inkml:trace xmlns:inkml="http://www.w3.org/2003/InkML" xml:id="stk79" contextRef="#ctx1" brushRef="#br3">26707 8519 382 0,'0'0'278'9,"0"0"-196"-3,0 0 10 0,0 0 15 2,0 0-29 0,0 0-21 0,-3 0-4-2,3 0 1 2,0 0-15 0,0 0-26 0,8 0 3-2,7 0-4 5,-1 2-6-6,8-2-6 4,3 0 0-4,1 0-34 3,9-8-78 0,2-12-51 0,-5 2-151-1</inkml:trace>
    </iact:actionData>
  </iact:action>
  <iact:action type="add" startTime="127286">
    <iact:property name="dataType"/>
    <iact:actionData xml:id="d80">
      <inkml:trace xmlns:inkml="http://www.w3.org/2003/InkML" xml:id="stk80" contextRef="#ctx1" brushRef="#br3">26541 6293 812 0,'0'0'144'7,"0"0"-140"0,0 0 7 1,0 0 59 0,0 0 18 0,0 0-28-3,0 0-28 5,-7-16-14-4,7 16-16 4,0 3 9-6,2 25-5 4,11 15 21 0,1 20-1 0,0 11 11-1,-5 3-20 0,0-3-6 2,-3-4-4 0,-1-11-6 0,-1-7 2-4,-3-11 2 5,-1-12-3-4,3-10-1 0,-3-10-2 2,0-5 2-1,0-4-1 0,0 0 0-1,0 0 0 4,0 0-4-3,0 0 8 2,1 0-3-5,-1 0 2 5,3 0-3-2,-3 0 0 2,0 0 1-3,1 0-1 1,-1 0 0 2,3 0-2-2,1 0 2 1,2 0 0-2,9 0 1 4,9 0 21-3,7 0-5-1,11 0-1 2,12 0-15 0,9 0 2 0,4-4-3-2,5-4-20 3,-6-1-52-2,-6-5-148 3,-15 0-251-6</inkml:trace>
    </iact:actionData>
  </iact:action>
  <iact:action type="add" startTime="128209">
    <iact:property name="dataType"/>
    <iact:actionData xml:id="d81">
      <inkml:trace xmlns:inkml="http://www.w3.org/2003/InkML" xml:id="stk81" contextRef="#ctx1" brushRef="#br3">23840 9085 996 0,'0'0'0'6,"0"0"-53"3,87 102 32-4,-41-60 21 5,2-4 4-4,-2 1 22 4,1-4 19-6,-2-3-20 4,4-4 6 0,0-6-25 0,8-16-3-1,11-6 1 0,7-3-1 2,12-30-3-2,8-8 2 1,10-2-2-1,0 1 2 4,-2 4 3-5,-6 3-4 0,-8 5 2 2,-4 5-2 0,-12 6 5 0,-12 9 7-2,-10 7 8 3,-12 3-7-2,-7 3 1 3,-5 21 16-6,-2 4-3 6,0 5 7-3,3 3-26 2,-1-2 2-4,4-4-7 1,7-1-1 3,12-9 2-2,10-6-4 1,10-8-2-2,10-6 7 3,10 0-12-2,9-14 3-1,10-5-1 2,3-1-4 0,-3 1 6 0,-9 6 0-3,-8 1 2 6,-10 5 2-5,-10-1 1 4,-10 5 20-6,-7 0-23 4,-9 1 0 0,-6 2 2 0,-7 0-4-2,-1 0 1 2,0 0 1 0,4 7-1 0,7-1 5 0,9 1-8-2,13-6 9 2,15-1-7 0,13 0 3-2,14-14-2 1,10-7 0 2,-1-1-17-1,-8 3 12-3,-4-1-7 5,-10 4 7-3,-8-1-3 3,-6 1 6-7,-1 1 4 6,4 0-1-1,4-4 2 0,12-2-2-2,8-1-1 2,6-2 1 0,5-1-2 0,-3 0 1 1,-6 4-1-4,-6 0-6 3,-11 6 1-1,-12 7 12 0,-4 1-5 1,-7 3 0 0,-2 4 7 0,2-2 9-2,-2 2-7 3,0 0 5-2,-6 0-13 3,-6 0 17-6,-7 0-15 4,-9 0 9 0,-3 5-11 0,-7-2-2-2,-5 2 0 2,-5-5 0 1,-7 3-6-2,-6-3-22-1,-6 0-40 1,0 0-132 1,-14-21-265 1</inkml:trace>
    </iact:actionData>
  </iact:action>
  <iact:action type="add" startTime="130168">
    <iact:property name="dataType"/>
    <iact:actionData xml:id="d82">
      <inkml:trace xmlns:inkml="http://www.w3.org/2003/InkML" xml:id="stk82" contextRef="#ctx1" brushRef="#br3">27319 8350 593 0,'0'0'278'8,"0"0"-249"-1,0 0 8 1,0 0 47-2,0 0-4 3,0 0-19-2,0 0-34 3,-18-25 5-6,18 25-19 4,0-2-1 0,0 2-8 0,0 0 3-2,0 0-2 2,0 0-5 1,0 0 15-2,0 0 0 1,0 0-5-1,0 0-2 1,0 0 5 0,0 0-9-3,0 0 1 4,0 0-3-1,0 0-4 0,0 0 1-2,0 0-1 3,0 13-6-3,0 14 8 4,0 8 13-6,0 2-13 4,0 5 9 0,0-3-8 1,0-3-1-2,0-3 2 1,0-4-4 0,0-2 2-1,0-7 0 1,0 0 2-2,0-5 0 3,0-7-1-2,3 0 2-2,-2-3-6 4,-1-2 2-1,3-3-1 0,-3 0-2-2,2 0 3 2,-2 0-3 0,2 0-11 1,-2 0-22-5,0 0-54 4,0 0-94 0,0 0-149 0</inkml:trace>
    </iact:actionData>
  </iact:action>
  <iact:action type="add" startTime="133287">
    <iact:property name="dataType"/>
    <iact:actionData xml:id="d83">
      <inkml:trace xmlns:inkml="http://www.w3.org/2003/InkML" xml:id="stk83" contextRef="#ctx1" brushRef="#br3">23357 8251 440 0,'0'0'162'6,"0"0"-148"3,0 0-1-2,0 0 13-1,0 0 43 3,-121 51 0-1,103-46-33-3,5-3-6 4,2-2-17-2,7 0 20 2,3-22-33-4,1-7-12 3,0-10 2 1,0-4-2-1,22-3-13-3,9 5-10 5,10 10 16-3,-1 7 10 2,-3 13 2-4,-1 11 7 3,-10 4-4 1,1 22-28-1,-10 9 32-1,-5 5 1 0,-12 0 26 3,0 4-2-4,-5-5 13 3,-18-1-7-4,-2-5-7 5,1-11-1-3,4-4-5-1,3-9-5 2,5-6-4-1,3-3 5 1,2 0-4-4,2 0 1 7,2-15-11-5,3 0-16 4,0 2 7-7,0 4-40 6,0 2-76-2,0 6-253 1</inkml:trace>
    </iact:actionData>
  </iact:action>
  <iact:action type="add" startTime="134826">
    <iact:property name="dataType"/>
    <iact:actionData xml:id="d84">
      <inkml:trace xmlns:inkml="http://www.w3.org/2003/InkML" xml:id="stk84" contextRef="#ctx1" brushRef="#br3">3531 10829 585 0,'0'0'183'7,"0"0"-167"3,0 0-7-5,0 0-6 3,0 0 58-1,0 0-10 1,0 0-11-1,0 0-32 1,3 0 5 0,1 5-13 0,-4 0 13-1,8 4 1 0,3 1 6 2,-3-1-7-3,-2 1-1 0,1-4 2 2,-3-3-12 0,0-1 8 0,0-2-7-2,5 0-3 3,-1 0-9-2,11 0 7 3,2-13-2-6,8-12 2 6,3-4 2-4,0-4 0 2,-3 2-8 0,-4 6 9-1,-5 4-5 1,-4 8 5 0,-7 7-3-1,-2 4 2 0,-7 2-2 2,4 0 2-2,0 0-2-2,3 0-2 4,3 0 8-2,2 8 10 2,5 2-4-3,-2 2 2 2,5-3-10 0,-4-2 3 1,-3-2-3-4,3-2 0 4,0-3-2-3,-3 0 2 2,3 0-4-1,0 0 4 1,4 0-1 1,0 0 0-2,1-3 4 0,0-2-5 0,-2 1 0 2,-2 4-4-1,-1 0 1-3,1 0 3 3,-1 0 0 0,0 0 2 0,-1 0 3-2,-3 0-5 2,-2 0 1 0,1 4-1 0,-3 1 6-2,5 1-1 3,2 2 2-2,2 2-2 0,-1 0-5 0,5 3 6 1,2-3-9 0,2-2 6 0,0 0 1-1,-1-5-4 0,1-3-2 3,-5 0-5-4,0 0-4 0,-1 0 9 1,-2 0-3 2,-5 0 1-1,-2-3 3-3,1 2-3 5,-4-1 6-4,1 2-2 4,0 0 0-5,1 0 2 2,3 0-4 1,1 0 2 1,6-2 0-3,-5-1 1 1,5 3-1 2,-2-2 2-2,-5 2-4 1,1 0 3-1,-6 0-1 2,-2 0 0-3,-1 0 3 0,-4 0-6 3,0 0 6-2,0 0-8 1,3 0-17-2,1 0-34 3,9 0-100-1,-1 0-134 1</inkml:trace>
    </iact:actionData>
  </iact:action>
  <iact:action type="add" startTime="142574">
    <iact:property name="dataType"/>
    <iact:actionData xml:id="d85">
      <inkml:trace xmlns:inkml="http://www.w3.org/2003/InkML" xml:id="stk85" contextRef="#ctx0" brushRef="#br0">24403 8616 0,'24'0'78,"70"0"-69,24 0-2,95-47 0,23 23 1,0-23 0,47 23 0,0-46 0,0 46 1,24 0-1,0 24-1,-24-47 2,0 47 0,-70-47-3,46 47 3,-46 0-2,-24 0 2,-71 0-2,0 0 1,-48 0 0,1 0 1,-47 0-2,47 0 3,-48 0-4,48 0 4,-24 0-4,0 0 4,48 0-4,-24 0 3,23 0-2,-23 0 1,23 0 0,24 0 0,-47 0 0,-24 0 0,0 0 0,24 0 0,-47 0 32,23 0-32,-23 0 1,46 0-2,1 0 2,0 0-2,0 0 2,-24 0-2,0 0 2,-23 0-2,-1-24 49</inkml:trace>
    </iact:actionData>
  </iact:action>
  <iact:action type="add" startTime="144541">
    <iact:property name="dataType"/>
    <iact:actionData xml:id="d86">
      <inkml:trace xmlns:inkml="http://www.w3.org/2003/InkML" xml:id="stk86" contextRef="#ctx0" brushRef="#br0">4508 9702 0,'-47'0'79,"23"0"-70,24 23-3,-23 25 4,-1-48-3,24 94 0,0-47 9,0-23-8,0 23 0,0-23 0,0-1 9,0 1 70,47-48-70,-47-23-8,24-95-2,-24 119 2,0-72-3,0 25 2,0 46 0,0-47 1,0 48-1,-47 23 120,47 70-120,-24-22 0,24-1 0,0-24 0,0 25 0,0-25-1,0 1 17</inkml:trace>
    </iact:actionData>
  </iact:action>
  <iact:action type="add" startTime="146125">
    <iact:property name="dataType"/>
    <iact:actionData xml:id="d87">
      <inkml:trace xmlns:inkml="http://www.w3.org/2003/InkML" xml:id="stk87" contextRef="#ctx0" brushRef="#br0">6986 10552 0,'24'0'81,"-1"0"-55,1 0-14,0 0-3,-1 0 0,24 0-3,1 0 2,-1 0-1,24-24 1,-24 24 1,-24 0 8,25 0-10,-1 0 1,0 0-1,-23 0 2,46 0-1,-46 0 0,23 0-1,0 0 3,-23 0-4,23 0 4,-23 0-3,47 0 2,-24 0-3,0 0 3,0 0-2,-23 0 1,-1 0 0,1 0 8,0 0-8,23 0 8,-24 0 9,1 0-9,0 0-8,-1 0 0,1-24 0,-1 24 0,1 0-1,0 0 2,-1-23 8,24 23-10,-23 0 8,0 0-5,-1 0-4,1 0 2,-1 0 0,48 0 9,-47 0-10,23 0 74,-23 0-73</inkml:trace>
    </iact:actionData>
  </iact:action>
  <iact:action type="add" startTime="148597">
    <iact:property name="dataType"/>
    <iact:actionData xml:id="d88">
      <inkml:trace xmlns:inkml="http://www.w3.org/2003/InkML" xml:id="stk88" contextRef="#ctx0" brushRef="#br0">6184 9324 0,'-24'-23'10,"24"-1"11,0-47-13,0 24-1,0 23 2,0-70-2,0-24 2,0 0-2,24 23 1,-1 1 0,-23 0 0,24-1 0,23 24 0,-23 24 1,-1-24-1,-23 0-1,47 1 2,-23 70-2,0-71 2,23 24-2,-24 47 4,25-48-6,-1 25 5,0-1-4,0 1 2,24 23 0,0-48 1,23 25-1,-70 23-1,47-24 1,-24 24 0,0 0 0,48 0 0,-48 0 1,24 0-2,-24 0 1,47 0 1,-23 0-2,23 0 1,24 0 1,-23 0-2,23 0 3,-24 0-4,-23 0 4,0 0-4,0 0 4,-48 0-4,24 0 4,24 0-4,-47 0 2,47 0 0,-48 0 0,24 24 0,1-1 1,-25-23 15,24 24-16,-23 23 1,0 24-2,-1-24 0,24 95 2,-23-95-1,0 24 0,-1 0 0,24 23-1,-47-47 2,24 24-2,-24-47 2,0-1-2,0 25 3,0-25-3,0 24 1,0-23 0,0 0-1,0 23 9,0-24-8,0 1 25,0 23-17,0-23-1,0-1-6,0 1-1,0 0-1,0 23 2,-24-24-2,24 1 9,0 0 0,-23-1 1,23 1-8,0 0 5,-24-1 2</inkml:trace>
    </iact:actionData>
  </iact:action>
  <iact:action type="add" startTime="149908">
    <iact:property name="dataType"/>
    <iact:actionData xml:id="d89">
      <inkml:trace xmlns:inkml="http://www.w3.org/2003/InkML" xml:id="stk89" contextRef="#ctx0" brushRef="#br0">8709 9017 0,'-24'0'48,"24"47"-32,0-23-7,0 47-3,24-71 3,0 0 22,23 0-23,47-47 0</inkml:trace>
    </iact:actionData>
  </iact:action>
  <iact:action type="add" startTime="153628">
    <iact:property name="dataType"/>
    <iact:actionData xml:id="d90">
      <inkml:trace xmlns:inkml="http://www.w3.org/2003/InkML" xml:id="stk90" contextRef="#ctx0" brushRef="#br0">5452 7695 0,'0'-47'23,"0"24"-6,24 23-10,-24-24 26,47 24 31,-24-24-57,1 24 26,23 0-17,0 0-1,-23 0-6,0 0-2,-1 0 2,1 0-1,-1 0 0,1 0-1,0 0 3,23 0-3,-24 0 3,1 0-4,47 0 2,-48 0 0,25 0 0,-1 0 0,0 0 7,-23 0-7,-1 0 1,24 0-2,-23 0 9,0 0-7,23 0-1,-24 0 0,25 0 0,-25 0 0,24 0-1,-23 0 2,0 0-2,-1-23 2,25 23-2,-25 0 3,48 0 6,-47 0-10,-1 0 4,24 0-4,-23 0 10,0-24 0,23 24 0,0 0 0,0-23-8,0 23 8,-23 0-7,23 0-2,-23 0 1,-24-24 0,23 24 8,1 0-7,0 0 8,23 0-11,-24 0 4,1 0-3,70-24 2,-46 24-3,22 0 3,1-23-2,-47 23 10,23 0-10,-23 0 9,46 0-7,-46 0 6,0 0-6,23 0-2,-24 0 1,25 0 8,-25 0-7,1 0 7,-1 0 1,1 0-11,0 0 11,-1 0-8,1 0-3,23 0 2,-23 0 1,23 0-2,0 0 1,0 0 0,0 0 0,1 0 0,-25 0 0,48 0 0,-24 0 0,24 0 0,23 0 0,-46 0 1,46 0-2,0 0 1,1 0 1,-48 0-1,47 0 0,-23 0 0,-24 0 1,1 0-2,-25 0 2,72 0-2,-48 0 2,47 23-3,-23-23 4,23 0-3,-23 0 0,0 0 1,0 0 1,-24 0-1,24 0-1,-48 0 2,48 0-1,-47 0-1,47 0 1,-24 0 0,24 0 0,23 24 0,24-24 0,24 0 0,-24 0 0,-71 0 1,71 0-2,-47 0 2,-24 0-2,0 0 2,-23 0-2,-1 0 2,24 0 7,-23 0-9,23 0 1,71 24 0,24-24 0,-24 0 0,0 0 0,23 47 1,-93-47-2,46 0 1,-23 0 0,-24 0 9,24 23-9,23 1 8,-23-24-9,71 24 2,-72-24-2,96 0 3,-48 0-4,0 0 3,0 0-2,-48 0 2,1 0-2,0 0 1,0 23 0,0-23 0,-48 0 0,48 0 0,47 0 0,0 0 0,0 0 0,0 0 0,47 0 0,-47 0 0,47 0 0,-47 0 0,0 0 0,24 0 0,-24 0 1,71 0-2,23 0 2,-23 0-2,47 0 4,0 0-6,-47 0 5,47 0-4,-71 0 4,48 0-4,-25 0 2,-70 0 0,48 0 1,-1 0-2,-24 0 1,143 47 1,-25-23-2,1 0 1,23 46 0,0-70 0,0 24 1,-117-24-2,22 0 1,-22 0 1,-25 0-2,24 0 2,1 0-2,70 0 2,0 0-2,0 0 2,0 0-2,0 0 3,0 0-4,-118 0 3,-24 0-1,-23 0-1,-48 0 9</inkml:trace>
    </iact:actionData>
  </iact:action>
  <iact:action type="add" startTime="161568">
    <iact:property name="dataType"/>
    <iact:actionData xml:id="d91">
      <inkml:trace xmlns:inkml="http://www.w3.org/2003/InkML" xml:id="stk91" contextRef="#ctx1" brushRef="#br3">6074 11161 522 0,'0'0'10'7,"0"0"12"1,0 0-22 0,0 0 67-2,0 0 8 2,0 0-25 0,8-14-8 0,-1 14-20-2,7 0 4 4,5 0-10-4,9 0 4 4,5 2 19-6,5 7-24 4,2-3 11 0,5-1-20 0,2-3-1-1,6-2 3 0,5 0-16 3,7 0 8-2,7-2-6 2,3 0 3-7,1 2-18 9,0 0 17-7,-3 0-16 1,0 0 19 2,6 4-8 0,8-1 6 0,3-3 5-2,4 0-2 4,-1-3 0-5,-3-8 0 6,0 1-1-7,1 1 6 5,4-2-6-1,6 1 6-1,-4 1-8 0,1 2 3 0,-5 3 0 2,-9 1-4-1,-6 2 4 0,-8 1-3-3,-9 0 4 5,-14 0-9-4,-18 0 13 1,-5 0-10 0,-16 0 0 1,-4 0 0-2,-3 0-1 0,-1 0-5 4,0 0-11-4,0 0-45 4,0 0-102-6,-22 0-435 4</inkml:trace>
    </iact:actionData>
  </iact:action>
  <iact:action type="add" startTime="162326">
    <iact:property name="dataType"/>
    <iact:actionData xml:id="d92">
      <inkml:trace xmlns:inkml="http://www.w3.org/2003/InkML" xml:id="stk92" contextRef="#ctx1" brushRef="#br3">6605 11649 534 0,'0'0'162'7,"0"0"-139"2,0 0-10-3,0 0 71 2,0 0-9 0,0 0-4 0,-15-12-32-3,15 12-19 5,-2 0-16-4,2 0 0 3,0 3-3-3,0 18 6 2,0 9 11-1,0 14-6 2,0 10 23-3,5 7-16 2,-1 2 9 0,0 4-17 0,0-1-8 0,-3-1-1-1,6-1 5 2,-3-3-7-2,1 2 4-1,-1-6 1 2,0-5 2 0,-4-4-7 1,0-9 1-4,0-6 8 6,0-8 1-6,0-4-8 5,0-9 10-6,0-4-7 2,0-3 4 4,0-3-4-3,0 2-6-1,0-1 6 2,-4 4-10 1,4-2 4-2,0-4 1-2,0 1-1 4,0 1 6-2,0-3-13 1,0 0 16-1,0 0-6 1,0 0 5 0,0 0-8 1,0 0 1-4,0 0 0 4,0 0-1-2,0 0-4 2,0 0 1-4,0 0-9 3,4 0 11-1,15 0 4 2,10 0-4-2,4 0 0 0,8 0-18 2,0-5-31-2,-1-1-47-1,0-2 6 2,-2-1-69 0,-4-2-74 1,-9 2-254-4</inkml:trace>
    </iact:actionData>
  </iact:action>
  <iact:action type="add" startTime="162948">
    <iact:property name="dataType"/>
    <iact:actionData xml:id="d93">
      <inkml:trace xmlns:inkml="http://www.w3.org/2003/InkML" xml:id="stk93" contextRef="#ctx1" brushRef="#br3">6938 12471 637 0,'0'0'89'7,"0"0"-82"1,0 0 51 1,0 0 29-4,0 0-27 4,0 0-31-2,-4-3-23 2,4 3-6-4,0 0 5 4,8 0-10-1,9 0 10 0,8 11-11-2,1 3-14 2,0-1 1 2,-2 3 6-4,-1 0 5-1,-2 4 6 3,-4 0 0 0,-1 7 2 1,-3 3 1-3,-6-1 12 1,-6 6-11 4,-1-3 12-3,0-1-1-3,-5 2 13 6,-11-3 1-5,0-1-10 1,1-1-3-1,-2 1-14 1,3-3-6 1,-1 0-85 0,0-6-51-1,6-6-208 0</inkml:trace>
    </iact:actionData>
  </iact:action>
  <iact:action type="add" startTime="163586">
    <iact:property name="dataType"/>
    <iact:actionData xml:id="d94">
      <inkml:trace xmlns:inkml="http://www.w3.org/2003/InkML" xml:id="stk94" contextRef="#ctx1" brushRef="#br3">7757 12250 590 0,'0'0'188'7,"0"0"-165"1,0 0 13-2,0 0 53 2,0 0 14 0,0 0-51 0,-4-8-12-1,4 5-8 0,0 0-4 3,1-1-7-4,19-2-13 0,13-8 6 2,8-2-9 0,8 0 0 0,2-4 0-2,-6 4-10 2,-3 1-45 0,-6 2-63 1,-3 3-25-3,-7 2-24 5,-8 7-57-6,-14 1-308 6</inkml:trace>
    </iact:actionData>
  </iact:action>
  <iact:action type="add" startTime="163849">
    <iact:property name="dataType"/>
    <iact:actionData xml:id="d95">
      <inkml:trace xmlns:inkml="http://www.w3.org/2003/InkML" xml:id="stk95" contextRef="#ctx1" brushRef="#br3">7794 12275 561 0,'0'0'147'7,"0"0"-143"0,0 0 16 2,0 0 19-4,0 0-25 5,0 0-14-4,4 21-17 2,25-6 16-2,3 4 2 2,1 3 15 0,-8-1-14 0,-7 0-3 0,-12 4 2-1,-6 4-2 2,0 1-4-3,-13 2 5 0,-7-1 4 3,-4-8-3-1,3-5 19-1,6-6 5 0,7-7 38 0,4-3-7 1,4-2 8 1,0 0-10-3,0 0-41 4,0 0-13-4,0 0-14 1,21-3 14 0,17-13 1 1,15-3-1-1,5-3-5 2,1 1-79-3,-5 7-72 2,-9 7-25 2,-16 7-301-3</inkml:trace>
    </iact:actionData>
  </iact:action>
  <iact:action type="add" startTime="164276">
    <iact:property name="dataType"/>
    <iact:actionData xml:id="d96">
      <inkml:trace xmlns:inkml="http://www.w3.org/2003/InkML" xml:id="stk96" contextRef="#ctx1" brushRef="#br3">8099 13060 390 0,'0'0'124'8,"0"0"-97"0,0 0 70-3,0 0 17 3,0 0-56 0,0 0-17 1,40-4-13-3,-22 18-1 2,1 10 6 0,0 4-11-1,-2 5 9 0,-7 4-14 1,-3-4 17-1,-7-2-32 1,0-5 15 0,0 2-17-1,-16-6-3 2,-9-8-53-2,-8-7-44-2,-4-7-55 3,-6-21-152 0,-1-24-128 1</inkml:trace>
    </iact:actionData>
  </iact:action>
  <iact:action type="add" startTime="164536">
    <iact:property name="dataType"/>
    <iact:actionData xml:id="d97">
      <inkml:trace xmlns:inkml="http://www.w3.org/2003/InkML" xml:id="stk97" contextRef="#ctx1" brushRef="#br3">7953 12901 553 0,'0'0'148'2,"0"0"-127"-2,0 0 34 0,0 0 22 0,0 0-58 8,0 0-19 1,81 2-72-2,-61-2-204-1</inkml:trace>
    </iact:actionData>
  </iact:action>
  <iact:action type="add" startTime="164871">
    <iact:property name="dataType"/>
    <iact:actionData xml:id="d98">
      <inkml:trace xmlns:inkml="http://www.w3.org/2003/InkML" xml:id="stk98" contextRef="#ctx1" brushRef="#br3">8919 12713 1097 0,'0'0'127'4,"0"0"-127"5,0 0-28-1,0 0 28-3,0 0 3 4,0 0-3-1,33 99-3 1,-22-38-22-4,-6-5-1 2,-2-8 12 1,-3-7 14 0,0-9-4-2,0-11 9 2,0-8 0 0,0-8 3 0,0-5-13 0,0 0 5-2,0 0-4 4,4 0-29-4,11-3 10 0,3-5 22 2,14 1 1 0,1 3 17 0,8 0-14-1,-4 4-3 1,2 0-4 0,-2 0-10 2,0 0-33-5,-1-3-59 5,-7-7-81-4,-9-8-190 5</inkml:trace>
    </iact:actionData>
  </iact:action>
  <iact:action type="add" startTime="165268">
    <iact:property name="dataType"/>
    <iact:actionData xml:id="d99">
      <inkml:trace xmlns:inkml="http://www.w3.org/2003/InkML" xml:id="stk99" contextRef="#ctx1" brushRef="#br3">8594 12523 796 0,'0'0'15'5,"0"0"7"3,0 0-22 0,0 0 61-2,0 0-6 4,127-70-36-4,-72 60-19 0,2 0-16 2,1-1-40 1,-1-2-67-2,-10 1-125-1</inkml:trace>
    </iact:actionData>
  </iact:action>
  <iact:action type="add" startTime="165649">
    <iact:property name="dataType"/>
    <iact:actionData xml:id="d100">
      <inkml:trace xmlns:inkml="http://www.w3.org/2003/InkML" xml:id="stk100" contextRef="#ctx1" brushRef="#br3">8690 11657 697 0,'0'0'160'7,"0"0"-154"0,0 0 9 3,0 0 60-6,0 0 10 4,0 0-44 0,-16-20-23 0,16 20 5-2,0 0-13 2,0 0 17 0,0 0-21 0,0 0 9-1,0 0-13 0,0 6-4 3,0 20-1-4,4 11 3 0,13 15 0 2,3 13 3 0,4 7-6 1,-2 3-22-3,6-4 3 2,3-6-22 0,-6-12-1 1,-1-11-32-4,-8-7 17 3,-7-10-79 0,-8-11-154-1</inkml:trace>
    </iact:actionData>
  </iact:action>
  <iact:action type="add" startTime="166579">
    <iact:property name="dataType"/>
    <iact:actionData xml:id="d101">
      <inkml:trace xmlns:inkml="http://www.w3.org/2003/InkML" xml:id="stk101" contextRef="#ctx1" brushRef="#br3">9292 11932 682 0,'0'0'143'6,"0"0"-131"2,0 0 61 0,0 0 34-1,0 0-33 0,0 0-12 1,-8-11-40 0,8 8 0 0,8 0-20-2,9 0 7 4,6-2-9-4,5 1 0 0,1-7-43 2,0 1-58 0,0-3-13 1,-6-3-67-3,-6 3-59 2,-9 1-254 0</inkml:trace>
    </iact:actionData>
  </iact:action>
  <iact:action type="add" startTime="166768">
    <iact:property name="dataType"/>
    <iact:actionData xml:id="d102">
      <inkml:trace xmlns:inkml="http://www.w3.org/2003/InkML" xml:id="stk102" contextRef="#ctx1" brushRef="#br3">9439 11885 548 0,'0'0'196'34,"0"0"-185"-31,0 0 53-3,-57 120 20 1,49-81-28-1,3 2-42 5,5 0-4 2,0 1-8 1,0-2 6 0,0-6-4 0,0-4 0-2,0-6 21 3,7-3-19-2,2-3 8 3,-1-3-14-6,0-2-1 4,0-3-2 0,4-3-7-1,1-1 6 0,8 2-18 0,5-5 19 2,9 1-34-2,5-4 7 2,4 0-50-4,1 0-20 5,-8-15-81-4,-9-3-230 1</inkml:trace>
    </iact:actionData>
  </iact:action>
  <iact:action type="add" startTime="167084">
    <iact:property name="dataType"/>
    <iact:actionData xml:id="d103">
      <inkml:trace xmlns:inkml="http://www.w3.org/2003/InkML" xml:id="stk103" contextRef="#ctx1" brushRef="#br3">9394 12229 460 0,'0'0'490'6,"0"0"-476"-1,0 0-9 5,0 0 5-4,0 0 2 0,0 0-12 2,43-11-27 0,6-6 25 0,9-2-48-2,9-6-56 3,-4-1-133-1</inkml:trace>
    </iact:actionData>
  </iact:action>
  <iact:action type="add" startTime="167607">
    <iact:property name="dataType"/>
    <iact:actionData xml:id="d104">
      <inkml:trace xmlns:inkml="http://www.w3.org/2003/InkML" xml:id="stk104" contextRef="#ctx1" brushRef="#br3">9949 11763 969 0,'0'0'45'7,"0"0"-14"2,0 0 79-5,0 0-35 4,0 0-66 0,0 0-9 0,-73 8-4-2,49 5-22 2,3-2 17 1,1-4-4-2,0 1 8 1,4-3 10-2,0-1-5 3,7 2 0-1,5-5 5-2,1-1-5 2,3 0-2 0,0 4-1 0,0 10-22-3,4 8 12 5,11 11 7-3,2 2 1 2,2 3-1-5,-2 1 4 5,-3-1 3-1,-3 2-4 0,-3-3 3-2,-4-3 0 2,-4 1 0 0,0-7 4 0,0-4-7 0,0-6 6-2,0-8-5 2,0-7 2 0,0-3 0-2,0 0-1 2,0 0-1 0,0 0 0-1,0 0-11-1,8 0 5 4,17 0-15-3,14 0 21 3,7-6-56-6,6-7-43 4,-3-4-57 0,-8-3-195 0</inkml:trace>
    </iact:actionData>
  </iact:action>
  <iact:action type="add" startTime="168110">
    <iact:property name="dataType"/>
    <iact:actionData xml:id="d105">
      <inkml:trace xmlns:inkml="http://www.w3.org/2003/InkML" xml:id="stk105" contextRef="#ctx1" brushRef="#br3">10224 11409 874 0,'0'0'43'5,"0"0"-12"4,0 0 72-2,0 0-23 1,0 0-53-2,0 0-20 2,0 79 2 0,18-25 25-2,1 6-8 2,2-5-7 0,-2-2 6 0,-2-3-24-2,0-3 17 4,-5-1-14-3,3-4-8 2,-2-6 0-4,-1-8-7 2,-6-7-27 2,1-9-14-1,-5-7-1-2,0-5-12 2,-2 0 30 0,0 0 8 0,0-5 5-1,0-13 10-1,0-7-7 2,-4-3-3 0,-9 3 13-1,1 5 7 0,-1 2 4 2,1 4 5-2,-8 0-5-1,8 4 39 4,-5 2-25-4,2 3 12 4,-1 4-3-6,7 1 6 4,1 0 3 0,0 0-13 1,-1 0 3-3,1 6-16 1,1 12 9 2,6 5-9-1,1 6 23-1,0 2-19-1,0 5 17 2,12-1-20 0,2-6-1-1,5-2-8 2,1-10-7-2,1-4 2 1,3-5-57-2,6-8-34 4,3 0-70-4,-1-18-146 4</inkml:trace>
    </iact:actionData>
  </iact:action>
  <iact:action type="add" startTime="168608">
    <iact:property name="dataType"/>
    <iact:actionData xml:id="d106">
      <inkml:trace xmlns:inkml="http://www.w3.org/2003/InkML" xml:id="stk106" contextRef="#ctx1" brushRef="#br3">10632 11915 906 0,'0'0'36'1,"0"0"-33"2,0 0 57 2,0 0-7 3,0 0-41 0,0 0-10 0,144 129 6-2,-110-73-8 3,-2 4 6-2,-8 3 25 3,-12 2 21-6,-11-3-4 4,-1-4-23 0,0-3-10 0,-9-6-15-2,-12-10-3 2,-5-8-25 2,-5-12-70-4,-7-19-50 1,-4-7-142 0</inkml:trace>
    </iact:actionData>
  </iact:action>
  <iact:action type="add" startTime="168847">
    <iact:property name="dataType"/>
    <iact:actionData xml:id="d107">
      <inkml:trace xmlns:inkml="http://www.w3.org/2003/InkML" xml:id="stk107" contextRef="#ctx1" brushRef="#br3">10494 11842 706 0,'0'0'92'4,"0"0"-78"3,0 0 12 1,0 0-24 1,0 0-2-3,0 0-152 1,52-4-209 0</inkml:trace>
    </iact:actionData>
  </iact:action>
  <iact:action type="add" startTime="169057">
    <iact:property name="dataType"/>
    <iact:actionData xml:id="d108">
      <inkml:trace xmlns:inkml="http://www.w3.org/2003/InkML" xml:id="stk108" contextRef="#ctx1" brushRef="#br3">10513 11493 891 0,'0'0'19'6,"0"0"12"0,0 0-31 1,0 0 23 0,0 0-17 1,0 0 5-2,137-85-19 5,-100 64 16-5,-4 4-16 4,-5 4 10-6,-7 0-4 4,-5 5 2 0,-4 3 0-1,-7 4 13 0,-2 1 7 0,-3 0 8 2,1 0-15-1,7 0 20-2,4 13-26 2,8 14 33 0,4 4-14 0,-3 4-6-2,8 1 12 2,-5 3-24 0,3-1 19 0,-1-1-26-2,0 3 31 4,1-4-26-4,-4 2 9 4,5-5-11-7,-6-3-6 6,1 2 2-1,-2-10 0 0,-4-1-3-2,-5-6 5 2,-2-4-6 1,-6-1 8-2,-4-2 3-1,0-1-6 2,0 3 15-1,0 1-9 2,-3 0-2-3,-13 4-5 1,-9 3-17 2,-10 4-28-1,-6 4-113-2,-5 5-79 4,-5 1-611-4</inkml:trace>
    </iact:actionData>
  </iact:action>
  <iact:action type="add" startTime="170368">
    <iact:property name="dataType"/>
    <iact:actionData xml:id="d109">
      <inkml:trace xmlns:inkml="http://www.w3.org/2003/InkML" xml:id="stk109" contextRef="#ctx1" brushRef="#br3">9768 12741 663 0,'0'0'84'5,"0"0"-79"3,0 0 32 2,0 0 17-4,0 0-1 1,0 0-42 1,0 0 10-1,27 54 12 2,-7-27-10-3,0-3 10 2,1-3-21 0,-1-3 11 0,0-2-16-2,0-4 4 2,-4-5-2-1,-3-3 5 1,0-4-14-1,7 0-7 1,3-4 4-1,9-20-13 2,6-10 11-2,-1-4-14 1,0-2 6 1,2 5 3-3,-10 12 7 0,-4 5 0 2,-9 13-1 0,-5 2 4-1,-6 3 0-1,-1 0-2 3,7 0 8-1,1 16 9 1,1 1-3-4,3 4 15 3,0-2-15 0,0-5 9-1,-3-3-7-1,-1-3-9 4,0-3-5-3,8-2-3 1,1-3 0-1,12 0-20 0,7-3 19 3,14-16-29-5,7-6 13 2,2 4-9 1,0 4 22-1,-7 8-13 2,-7 7 0-3,-9 2 15 3,-8 0 1-2,-10 0 4 2,-4 0 2-4,-6 0 16 3,-4 3-16 0,1 3 24-1,-4-2-16 0,3 0 8 1,2 0-5 0,4-2-12 0,7 0-2-1,13-2 4 0,12-2-6 3,15-21-22-4,11-11-7 0,2-7-41 2,0 3-5 0,-9 2-5 0,-13 5 17-2,-8 7-1 2,-10 5 28-1,-15 8 39 3,-11 5 7-6,-8 6 80 5,0 0-11-2,0 0 23 1,0 0-47-1,0 0-10 1,0 0-14-1,0 0-20 1,9 1 15 0,6 7-15-1,3 0 9 3,9-2-15-4,7-6 1-1,0 0-2 4,-3 0-2-1,-4 0-9 0,-11 0 5-2,-7 0-1 3,-2-2 12-2,-7 2-9 1,0 0 8-3,0 0-10 4,0 0-18-2,-3 0-89 1,-26 0-243-1</inkml:trace>
    </iact:actionData>
  </iact:action>
  <iact:action type="add" startTime="177610">
    <iact:property name="dataType"/>
    <iact:actionData xml:id="d110">
      <inkml:trace xmlns:inkml="http://www.w3.org/2003/InkML" xml:id="stk110" contextRef="#ctx1" brushRef="#br3">7543 8034 636 0,'0'0'323'7,"0"0"-323"1,0 0 3 0,0 0-4-2,0 0 2 2,0 0 35 0,0 0-9 0,0 0-1-2,0 10-16 3,0-10-9-2,1 0-2 3,2 0 7-6,-2 1-16 4,6 5 21 0,1 1-18 0,5 0 10-2,-1 3-6 2,3-2 4 0,-2 2-1 0,2-4 0 0,-5-1 0-2,1-2-4 4,-3-3 7-4,0 0-12 0,5 0 11 2,3 0-13 0,4 0 7 0,1-8 4-1,3-3 0 3,-3 1 1-3,-6 3-3 3,1 3 7-7,-7 4-11 4,2 0 8 2,-2 0-7-2,3 0 10 0,1 0-6 1,-5 1 5 0,3 3-4 0,-7 2 3-1,2-3-2 0,1-1 4 3,1 1 1-4,4-3 5 0,8 0-11 2,2 0 0 0,8 0-4 0,-1 0 0-2,0-8 2 3,0 2-6-2,-5 2 6 2,1 1-4-4,0 1-1 3,2 2 14 0,1-2-8 0,1 2 4-2,0 0-2 2,-5 0-1 0,-4 0-1 0,0 0 1 0,-7 0-1-2,-1 0-4 3,7 0 10-2,-1 0-8-1,1 4 10 2,9-1-11 0,1 1 7 0,3-1-4-2,2-3 1 4,6 0-2-5,3 0-1 6,-1-10-5-7,-1-5 6 3,-5 2-3 3,-4 5 4-3,-7 2 2-1,-6 2-2 2,-5 4-6 0,-3 0 7 0,-3 0-1-1,1 0 1 0,-1 0-11 3,3 0 22-4,-3 8-7-1,5-4 2 4,-1 2-7-1,3-1 6 1,2-2-8-4,4 3 3 4,0 1 0-2,6-2-1 2,-2-1 5-4,3 1-5 3,-7-2 2 0,-1 0 0-1,-5-1 5 0,-1-1-12 1,-1-1 6 0,-2 0 0-1,0 2 0 1,1-2 1-1,-2 3-7 1,5-1 12-1,2 1 0 0,-1-1-4 0,5-1-4 2,-2 1 4-1,6 3-4-2,3-2 2 3,1 0 0-2,4-2-3 2,2-1 7-4,2 0-10 2,1 0 12 2,2 0-5-1,-3-4 3-2,-1-1-6 2,-3 2 2 0,2 0 0 0,-2 3-2 0,3 0 5-1,-3 0-9 2,-4 0 14-3,6 0-11-1,-2 0 8 4,3 0-7-1,2 0 5 0,3 0-6-2,1 0 1 3,0 0 1-2,2 0 1 2,-4 0 0-4,-2 0-3 2,-5 0 10 2,-1 0-10-2,-1 0 11 0,-2 0-16 1,3 0 8 0,-1 0 0 0,1 3-1 0,-1 2 1-2,5-4-5 4,4-1 10-4,2 0-5 0,4 0 5 2,2 0-9 0,0 0 7 0,1 0-6-2,0 0-3 3,0 0 6-2,2-3-3 3,-5-2 10-7,3 2-11 6,0 1 8-1,3-1-2 0,5-2 1-2,3-1-6 2,2-1 2 0,3-3 0 0,4 2 0 0,-1-5 1-2,-2 3-8 3,3-1 16-3,6-1-15 0,-2 1 17 3,6-2-14-1,-2 0 6 0,0-1-4-2,-6 0-4 3,-1 0 6-2,-4 3-1 3,2 1 4-6,-2 1-6 4,2 1 6 0,-3 1-4 0,-3 1 6-2,2 0-9 2,-2 0 4 0,3 1 0 0,3-1-2 0,-3 2 4-2,2 1-6 3,0-1 11-2,-2 2-8-1,-2 1 6 2,-6-2-10 0,0 3 9 0,-7-1-5-2,-2 1 1 3,0 0 0-2,-2 0-3 2,0 0 6-3,2 0-6 1,-1 0 10 1,-1 0-14 0,-2 0 10-2,-3 0-6 2,4 0 4 0,-5 0-1 0,4 0 0 1,0 0 2-4,1 4-10 4,0-1 18-2,1 3-12-1,-2-1 8 2,-2 1-12 0,0-1 9 0,0 3-11-2,-2-2 8 3,2-2 0-2,0-1-4 3,3 0 13-6,-2 1-12 3,4-4 11 2,-2 3-13-1,-1-1 10-2,2-1-7 2,1 1 2 0,-3 0 0 0,3 1-2 0,2-2 4-3,-2 1-12 5,-2 1 21-3,1-3-20-1,5 0 14 2,3 0-10 0,3 0 8 0,2 0-3-2,2 0 0 3,1 0-1-2,-2 0-4 3,-2 0 10-7,-3 0-11 6,-1 0 14-1,3 0-13-1,0 0 5 0,6 0 0 1,2 0-3 1,4 0-7-2,0 0 10 1,2-1 0-2,1-3-3 4,-3 0 9-4,-3 2-4-1,-1 0-2 4,-1 2 0-1,-6 0 2-1,2 0-4 0,-4 0 1 2,-2 0 1-3,2 0-3 4,0 0 7-6,2-3-8 5,6-4 11-2,5 1-14 2,2 0 15-3,2 2-11 1,-1 1 3 2,-4 1 0-1,-6 2-3 0,-3-3 6-2,2 3-12 3,-4 0 18-2,4 0-11-1,-2 0 7 1,5 0-10 1,1 0 8 1,0-3-6-3,2-2 2 3,3-2 1-2,-1 4-7 3,-3-1 17-6,2 2-16 4,-2 1 16-1,-2-2-9 2,-3 3 4-3,-5-1-10 2,-2 1 4 0,-2 0 1-1,-3-3 0 2,4 2 2-4,1-2-10 5,5 1 18-3,4 1-8-1,-3-3 2 1,4 3-5 2,-6-4 4-1,-3 2-3-2,-1 1 0 4,-3-1 2-4,2 0-3 4,1 2 13-7,1-2-17 5,1 3 12 1,0-1-9-1,1-1 6-2,-2 2-6 2,2 0 2 0,-3 0 0 0,1 0-2 0,2 0 7-2,-3 0-4 2,3 0 2-1,-1 0 14-1,1 6-14 2,0-2 3 0,-1 1-2 0,2-2-3-2,2 2-1 4,2-2 0-4,3 0 5 5,3 3-2-8,1 1 10 5,-3 0-7 0,1-2 0 1,-9 1-4-3,-4-1 4 2,-3 2 2 0,-5-2-7-1,1 1 2 2,-5-1 2-3,7 2-6 2,2-2 8-1,-3-4 8 0,1 1-13 1,-4 0 4 0,-3 1-3 0,-2-2-5-2,-4-1 2 3,-8 2-12-2,-8-2-8 2,-6 0-28-4,-5 0-16 2,-9 0-121 1,0-10-244 1</inkml:trace>
    </iact:actionData>
  </iact:action>
  <iact:action type="add" startTime="180626">
    <iact:property name="dataType"/>
    <iact:actionData xml:id="d111">
      <inkml:trace xmlns:inkml="http://www.w3.org/2003/InkML" xml:id="stk111" contextRef="#ctx1" brushRef="#br3">13308 8014 933 0,'0'0'0'8,"0"0"-44"-3,0 0-6 3,0 0 47 1,0 0 6-2,0 0 5-1,77 17 15 4,-42-17-4-3,5 1 3 2,13-1-18-5,7 5 28 4,8-5-31 0,5 7 4 0,9-1 0-1,4 2-10 0,8 1 4 3,3-1 1-2,2 0 0 0,-3 0 6-1,-1 0-15 2,-4-3 18-3,1-1-6 0,-1-4-2 2,1 0-2-1,2 0 6 1,6 0-5-1,4 0 0 3,4 0-3-4,-2-1 1 5,-1 1 4-9,-7 0-2 6,2 0 8-1,0 0-16 2,3 0 12-1,4 0-7-2,-2 3 3 3,-3-3-3-3,2 0 2 4,-5 0 1-5,1 0-8 3,-3 0 17 0,-2 0-13-2,5-8 7 2,2 0-6 0,7 0 5 0,2 0-7-2,1-2 5 4,1 3-1-4,-5 1-6 4,4 4 14-7,-1 2-12 6,-2 0 13-1,-4 0-13 0,0 0 5-1,-4 0 0 0,-2 0-2 2,-3-2 2-2,-3-4-4-2,1-2 1 4,0 2 0-1,3-3 6 0,0 1-8-2,-3 0 6 2,-6 3-2 0,-2-1-1 0,-4-1 2-2,-2 5 0 4,-1-2 1-4,-2-3-7 4,-1 5 12-6,-3-6-12 4,1 0 18 0,-2 0-16 1,-3-2 5-4,0 4-2 2,-7 2-1 3,2 0 2-3,-8 4-4-1,-3 0 10 2,-5 0-12 0,-2 0 12 0,0 0-9-2,1 0 11 2,1 0-12 0,5 0 4 0,0-6-1-2,6 1-1 4,1-3 2-4,4 0-1 4,4 3 5-6,2-2-8 4,8 1 9 0,2 4-10 0,-4 2 7-2,-3 0-3 2,-8 0 1 1,-7 0 0-2,-2 0-3-2,-7 0 8 4,0 0-10-2,-5 0 11 1,-2 0-6-1,-5 0 6 1,-5 0-5 0,-5 0-1 0,-10 0 4-3,-6 0-2 6,-7 0 2-6,-4 0 1 5,0 0-3-6,-4 0-4 4,-28 0-26 1,-23-8-108-1,-22-2-286-2</inkml:trace>
    </iact:actionData>
  </iact:action>
  <iact:action type="add" startTime="182838">
    <iact:property name="dataType"/>
    <iact:actionData xml:id="d112">
      <inkml:trace xmlns:inkml="http://www.w3.org/2003/InkML" xml:id="stk112" contextRef="#ctx1" brushRef="#br3">9191 11547 392 0,'0'0'120'9,"0"0"-112"-3,0 0-3 0,0 0 46 2,0 0 39 0,0 0-52 0,0 0-1-2,-14-8-7 3,14 8 11-1,-3 0-5 0,3-2-18-3,0 2-1 5,0 0-14-4,-1 0 11 2,1 0-11-2,0 0 19 2,-3 0-22 0,2 0 14 0,-6 0-13 0,3 0-1-2,0 2 7 4,0 1-4-4,-1 2 0 0,1 1 0 3,4-1-3-2,-3 0 8 2,2 2-14-4,-2 4 12 3,-1 2-9 1,3 5 3-1,-2-1 0-2,2-1-3 2,-4 1 8 0,1-1-11-1,2-3 12-1,0 0-5 3,-1 2 3 0,3-4-8-1,0 2 4-1,0 1-1-2,0-1-3 5,0 4 4-4,0 2-1 0,3 5 7 3,3 4-2-1,2 5-1-1,3 1 5 0,-3 2-5 1,1-2 7 0,-1 0-7 1,4-4 7-4,-1 0 14 4,-1-2-23-2,-2-1 11 0,4 3-11 0,0 0 24 1,0 6-22 0,4 2 8 0,0 3-10-1,-3 5 4 0,3 3-5 2,-1 0 2-2,2 2 4-2,0-1-4 4,3-4 4-1,0-2-1 0,0-6 1-2,5-4-2 2,0-1 3 0,2-2-4 1,-1-3-3-4,0-4 0 4,0 1-9-3,-1-2 4 2,3 0-34-1,4 1-4 1,4 2-65 0,1-1-111 0,0 0-386 0</inkml:trace>
    </iact:actionData>
  </iact:action>
  <iact:action type="add" startTime="183986">
    <iact:property name="dataType"/>
    <iact:actionData xml:id="d113">
      <inkml:trace xmlns:inkml="http://www.w3.org/2003/InkML" xml:id="stk113" contextRef="#ctx1" brushRef="#br3">11365 11068 515 0,'0'0'157'8,"0"0"-137"-3,0 0 51 3,0 0 36 0,0 0-15 0,0 0-47 0,0-8-23-2,0 8-8 4,0 0-13-3,0 0-1-2,0 0 4 3,5 0-9 0,18 6 3 0,10 16-6-2,11 10 13 3,2 8-5-2,-1 7 0 2,0 10-4-3,-10 10-4 3,-3 13 8-2,-4 10 2 0,-7 7 4 0,-8 2-10 1,-4 1 7-1,-6-1-6 2,-3 2-43-1,-9-5-58-2,-23-12-102 4,-12-11-308-4</inkml:trace>
    </iact:actionData>
  </iact:action>
  <iact:action type="add" startTime="185538">
    <iact:property name="dataType"/>
    <iact:actionData xml:id="d114">
      <inkml:trace xmlns:inkml="http://www.w3.org/2003/InkML" xml:id="stk114" contextRef="#ctx1" brushRef="#br3">8183 13500 514 0,'0'0'134'9,"0"0"-125"-3,0 0-6 1,0 0 37 0,0 0 44 1,0 0-67 0,0 0-2-2,8-5-13 3,-2 5 18-2,-2 0 4 3,3 0-11-6,-2 0 10 4,-1 0-15 0,5 0 6 0,2 0-12-2,0 0 7 2,3 0-5 0,2 0-8 0,0 0 4 0,4-7-16-2,1-2-2 4,-4 0-7-4,1 1 10 0,-5 0-7 2,-6 3 18 0,-1 2 8 0,-3 0 5-2,-2 3 1 4,-1 0 11-4,0 0 1 4,0 0-4-6,0 0 5 4,3 0-21 1,-3 0 12 0,5 0-14-5,2 0 16 5,4 0-12-1,-1 0 14-1,-2 0-8 2,3 0-10-4,2-2 0 7,-1-1-9-8,9-3-22 3,-2 0-66 1,-1-2-68 0,-4 1-432-1</inkml:trace>
    </iact:actionData>
  </iact:action>
  <iact:action type="add" startTime="188126">
    <iact:property name="dataType"/>
    <iact:actionData xml:id="d115">
      <inkml:trace xmlns:inkml="http://www.w3.org/2003/InkML" xml:id="stk115" contextRef="#ctx1" brushRef="#br3">10001 10978 711 0,'0'0'69'7,"0"0"-64"0,0 0 7 2,0 0 59-3,0 0-22 4,0 0-46-6,0-5-3 4,0 5-7 0,0 0 5 0,9 16-13-1,3 6 13 0,9 5 2 2,-5 3 0-2,0-2 2 0,-4-2 2 0,-1-5-4 1,-1-4 0 1,-6-6 1-4,3-8 5 3,-3-3-6 0,-3 0 8 1,2 0-4-4,1-21 13 5,-2-14 6-4,2-10-23 4,0-3 8-6,-1 4-16 5,-2 13 21-2,2 8-26 2,4 13-16-3,-6 2-95 1,-1 6-262 5</inkml:trace>
    </iact:actionData>
  </iact:action>
  <iact:action type="add" startTime="189184">
    <iact:property name="dataType"/>
    <iact:actionData xml:id="d116">
      <inkml:trace xmlns:inkml="http://www.w3.org/2003/InkML" xml:id="stk116" contextRef="#ctx1" brushRef="#br3">8256 13071 576 0,'0'0'204'5,"0"0"-181"5,0 0 48-4,0 0 14 4,0 0-37-6,0 0-24 4,-7-39-21 0,7 29-4 0,9 1 10-1,7 0-18 0,4 1-3 2,7 2 11-2,2-1-4-1,0 2-19 2,-1 4-8 0,-5-1-39-2,-6 0-20 2,-5-1-90 0,-6 3-80 0</inkml:trace>
    </iact:actionData>
  </iact:action>
  <iact:action type="add" startTime="189424">
    <iact:property name="dataType"/>
    <iact:actionData xml:id="d117">
      <inkml:trace xmlns:inkml="http://www.w3.org/2003/InkML" xml:id="stk117" contextRef="#ctx1" brushRef="#br3">8309 13119 701 0,'0'0'80'2,"0"0"-45"2,0 0 40 3,0 0 20 1,0 0-65 0,0 0-30-2,-4 0-10 2,12 0 7 0,6-8 1 1,5-6-16-4,6-2-56 6,3-9-64-6,-8 1-111 5</inkml:trace>
    </iact:actionData>
  </iact:action>
  <iact:action type="add" startTime="189620">
    <iact:property name="dataType"/>
    <iact:actionData xml:id="d118">
      <inkml:trace xmlns:inkml="http://www.w3.org/2003/InkML" xml:id="stk118" contextRef="#ctx1" brushRef="#br3">8526 12934 786 0,'0'0'66'1,"0"0"-65"-1,0 0 82 1,0 0-21-1,0 0-3 3,0 0-36 6,39 109-10-4,-21-71-7 5,5-3-3-4,-4-4-3 2,-1-4-15-1,-2-4-26 0,-4-9-80 1,-5-8-62 0,-7-6-461 0</inkml:trace>
    </iact:actionData>
  </iact:action>
  <iact:action type="add" startTime="189967">
    <iact:property name="dataType"/>
    <iact:actionData xml:id="d119">
      <inkml:trace xmlns:inkml="http://www.w3.org/2003/InkML" xml:id="stk119" contextRef="#ctx1" brushRef="#br3">7616 11774 797 0,'0'0'71'2,"0"0"-56"6,0 0 44 0,0 0 1 0,0 0-49 0,0 0 0-2,15 33-10 4,10 2 12-4,-4-1-1 0,2 0-4 2,-6-3 5 0,-7 0-12-2,-2-1 33 2,-5-6-22 1,-3-4 8-2,0-9-16 2,0-3 0-4,0-6-1 5,0-2-1-4,4 0 8 2,-4 0-9-2,4 0 3 2,-1 0 0 0,1 0-8 0,0-7 8 0,6 1-4-2,2-4 3 4,12-3 0-4,7-2-3 0,9-6-7 2,14-7-16 1,7-3-78-2,11-6-32-1,-7-7-134 3</inkml:trace>
    </iact:actionData>
  </iact:action>
  <iact:action type="add" startTime="199300">
    <iact:property name="dataType"/>
    <iact:actionData xml:id="d120">
      <inkml:trace xmlns:inkml="http://www.w3.org/2003/InkML" xml:id="stk120" contextRef="#ctx1" brushRef="#br1">8739 13081 408 0,'0'0'153'7,"0"0"-149"1,0 0 6 0,0 0 81-2,0 0-46 3,0 0-24-1,4 0-20-1,-4 0 22-1,0 0-17 2,1 0 9 0,-1 0-7-2,0 0 10 2,0 0 12 1,0 0-16-2,0 0 20-1,0 0-15 4,0 0 19-3,0 0-14 2,0 0 0-4,0 0-23 3,0 0 1 0,0-6-2-1,0-2-6 0,0 1 5 1,0-3-4 0,0-1-2-1,-1-2 14 0,-6-2-9 1,3-5 9-1,0-1-8 2,-5-1 1-3,3-2-2 2,-4-1 0 0,2 1 2 1,1 1-6-3,1 0 13 4,-1 5-4-4,3-3 1 3,0 2-8-3,-3 0 8 0,3-4-8 2,-2 0 3 0,2-3 1-1,1-3-5 0,-2 4 11 1,1-3-6 0,-3 1 8-1,1 1-1 0,-2-2-2 0,-3 0-4 2,0 2 2-2,-2-1-2 0,0-1-1 0,0 1 4 1,-1 2-9 0,5-2 10 1,-2-1-9-4,2-1 12 6,1-1-16-6,0 2 12 2,-1-1-5 0,1 3 1 1,1 5 0 1,-1 0 0-4,-2 2 8 4,-6-1-3-1,-4-4 2-1,1 3-7-1,-2-7 4 2,0 3-2 0,5-4 0 0,-5 1-2-2,2-3 0 3,-1 5 3-1,2 0-6-2,2 3 8 4,-2 3 6-5,1-1-11 6,1 0 13-5,-5 1-9-1,6 2 13 3,-3 1-14 0,-3-2-2 0,-1 0 1-2,0 0 4 4,-2 2-7-4,1 0 10 4,0 4-14-6,0 2 9 5,4 4-4-1,-2 2 7 0,0 2-4-2,-2 3-6 2,0-2 8 1,-3 2-11-5,1 0 12 7,-2 0-8-5,0 0 6 4,-4 0-8-5,3 0 7 2,-5 0-7 0,1 0 2 1,-1 0 2 0,1 0-6-2,0 2 16 4,6 5-21-3,-2 2 14-1,3 7-8 1,2-2 1 1,-1 5 3 1,4 3 2-3,2-1-1 2,-2-1 0-1,5 2-10 2,1 1 9-1,-1 4-4 0,-2 1-5-3,5 7 17 7,-3 4-14-8,1 6 5 2,-1 5 1 3,-1-4 1-2,7 3 0 1,-2-1-5-1,2-3 10 2,1-4-10-3,4-3 14 4,0 0-17-6,4 6 11 5,0 3-6-1,0 7 3-1,7 3 0-1,5 4-5 3,1-2 10-1,3 1-6 0,-3-4 5-1,2 1 0-1,-1 0 2 5,-2-3-3-8,3 2-1 5,2 0 2 0,0-3-3 1,2-4 2-3,-2-2-1 1,7-5 4 3,1-5-2-4,2-2 2 1,-1 0-12 1,1 0 10 0,3-2-8 0,1 0 4 0,-2-4 0-2,-1 2-3 2,1-1 5 0,-1-1-7-3,4 0 10 6,-3 2-2-6,4-6 1 7,-1 1-8-7,1-3-1 1,3-7 0 1,0-2-4 2,1-8 0-2,3 2 4-1,4-6 5 4,2 1-8-3,1-3 9-1,3 0-8 1,2 0 4 2,1 0-2-2,5 0-2 0,-3 0-10 1,-1 0 9 0,-1-14-16 0,-9-5 14-2,-2-5 3 4,-4-4 3-4,-5-3 8 4,-1 0-8-4,-3-4 6 0,-4 5-4 1,-4 0 0 2,0 2-3-3,-2 0 0 1,5-3 10 3,-2-3-11-4,4-2 16 1,-4 4-20 0,-3 2 10 2,1 4 0-1,-12-2-1-2,-4 3 2 2,-4-2 8 0,0 5-5 1,0-2 27-4,0 4-15 5,-11 2 12-4,1 2-20 4,-1 1 3-5,7 0-9 2,-3 4-4 1,3 3 2-1,3 0-11 2,1-1 6-4,0-1-117 5,0-1-235-4</inkml:trace>
    </iact:actionData>
  </iact:action>
  <iact:action type="add" startTime="201454">
    <iact:property name="dataType"/>
    <iact:actionData xml:id="d121">
      <inkml:trace xmlns:inkml="http://www.w3.org/2003/InkML" xml:id="stk121" contextRef="#ctx1" brushRef="#br1">10408 11161 392 0,'0'0'83'5,"0"0"-80"3,0 0 79 0,0 0 24-2,0 0-40 2,0 0-14 0,-42-57-20 1,36 50 12-4,-4 4-41 5,-5-1 18-4,4 2-17 3,-6 1 16-4,-1-4-12 3,-4 5 0 0,-4 0-3 0,-2 0 2-1,-8 0 0 0,-1 6-1 3,-8 7-6-4,0 3 8 2,2-2-12-2,1 2 10 2,9-3-9 0,1 1 3-2,1-3 0 3,2-2 0-1,1-1 4 0,-1 3-7-2,1-1 6 4,2-2-1-4,-6 2 2 2,3 2-7 0,-5 1 6-3,0 0-5 3,3 1 2 0,1 1-1 0,1 1 0-2,2-1 1 4,3 3-1-4,4-4 9 0,-1 0-8 2,6-4 0 0,1 1-1 0,3-2-3-2,2-1 4 2,1 0-1 0,0 5 2 2,-1-2-9-6,3-1 16 7,-3 5-11-5,4 3 6 3,-6 5-4-4,1 3 5 2,-1 0-7 1,-2 3 6 0,7 1-3 1,0-1 0-3,-1 1 7 3,6 1-6-2,-2 5 6-2,3 4-6 4,0 4 3-1,0 3 0 0,11 8-1 0,6-2-2-2,2-1 7 1,2 2-5 3,-1-8 4-6,4 1-3 7,-3-1 4-6,-1 0-5 4,1 3 0-3,3 1 1 2,1 6-2 0,2 0 9 0,-2-2-6-1,11 0-2 0,-7-4 1 3,4-7 5-4,3 0-8 0,-4-10 1 1,1 3 1 2,-1-4-6-1,0 1 3-2,1-1 0 2,0-1 0 0,3 2 2 1,4-2-8-5,2-3 13 6,6-2-12-3,1-3 13 1,3-2-15-3,5-7 14 3,0 0-7 0,1-7 0 1,3-1 2-2,-1-2-8 0,1-3 14 2,0-1-16-2,-4 0 19-2,-2 0-22 4,-8 0 8-1,2-1-1 0,-1-14-7 0,0-8 11-2,5-8 4 1,4-10-4 3,-1-6 9-5,5-6-7 5,4-2 6-4,-4 1-7 2,-4 2-1-2,-8 2-15 2,-4 1 9 0,-14 0 6 0,-1-5-1 0,-11-5 0-2,-7-6 2 3,-8-12 15-3,-4-3-16 5,0-7 26-7,-19-2-10 3,-3 3 16 1,-6 4-16-2,1 12-9 3,2 8 8-2,4 8-14 3,-2 1 7-6,2-4-5 7,-3 2 6-6,-1-1-6 4,0-1 0-3,-6 3-2 2,-1 2-1 0,-3 2 0-1,-3 4 0 1,0 2-4-2,-3 7 8 5,-2 1 19-6,-3 3-18 1,-2 4 7 2,-5-1-10 1,-3 4 11-1,-1 5-10-3,3 5-3 4,1 7 0-2,9 1 5 2,11 3-3-4,5 5 7 5,16-1-18-3,5 1 4 0,7 0-19-1,0 0-37 2,-1 0-41 0,-6 0-38 0,-6-2-263 0</inkml:trace>
    </iact:actionData>
  </iact:action>
  <iact:action type="add" startTime="210674">
    <iact:property name="dataType"/>
    <iact:actionData xml:id="d122">
      <inkml:trace xmlns:inkml="http://www.w3.org/2003/InkML" xml:id="stk122" contextRef="#ctx1" brushRef="#br1">8602 11385 325 0,'0'0'99'3,"0"0"-70"5,0 0 24 1,0 0 28-2,0 0 28 2,0 0-56-4,-7-33-9 4,7 33-3-2,0 0-11-1,0 0 15 2,0 0-34 1,0 0 17-1,0 0-22-2,0 0 14 3,0 0-17-2,0 0-2 2,0 0-1-4,0 0-12 2,0 18 7 2,11 7 5-2,4 7 0-1,2-2 2 2,-3-4 1 1,-3-8 5-1,-3-8-7-1,-4-5 1-1,0-2-2 6,-1-3 7-7,-3 0-6 1,1 0 8 2,-1-12-6 0,0-18 19-1,0-13-19-1,3-4 1 4,-3 2-4-4,4 5-9 4,5 4-31-6,7 1-36 4,13 0-61 0,9-3-157 1</inkml:trace>
    </iact:actionData>
  </iact:action>
  <iact:action type="add" startTime="211595">
    <iact:property name="dataType"/>
    <iact:actionData xml:id="d123">
      <inkml:trace xmlns:inkml="http://www.w3.org/2003/InkML" xml:id="stk123" contextRef="#ctx1" brushRef="#br1">10566 8608 29 0,'0'0'440'6,"0"0"-355"2,0 0-11-2,0 0 25 3,0 0-50-2,0 0-1-1,-7-10 108 2,7 10-153 0,0 0-6 1,0 0 17-4,0 0-23 5,0 3 16-4,8 12-14 4,3 2 12-6,0 2-5 4,-1-3 0 0,-2-3 6 0,0-3-13-1,-1-3 14 0,-5-6 0 2,0 1-5-2,0-2-4 0,-2 0 0 0,3 0-1 1,-2 0 3 0,3-3-6-2,3-10 6 2,8-12 1 0,3-3 0 0,3-6-1-2,5-1-14 4,1 5-38-4,8 2-21 5,6 3-38-8,8 9-13 5,-2-1-76 0</inkml:trace>
    </iact:actionData>
  </iact:action>
  <iact:action type="add" startTime="213537">
    <iact:property name="dataType"/>
    <iact:actionData xml:id="d124">
      <inkml:trace xmlns:inkml="http://www.w3.org/2003/InkML" xml:id="stk124" contextRef="#ctx1" brushRef="#br1">11405 9571 88 0,'0'0'178'7,"0"0"-139"0,0 0-10-1,0 0 13 2,0 0-4 0,0 0 9 0,0 0-22-2,0-31 25 2,0 31-23 0,0 0 25 1,0 0-16-4,0 0 10 5,0 0-37-4,0 0 16 4,0 0-23-6,-4 0-2 4,-3 0 8 0,-6 2-8 0,-2 11 0-1,-5 5 0 0,-5 9-10 2,-3 5 20-2,-5 4-20-1,0 0 9 2,-3 1-3 2,-2 4 2-4,-2-5 2 1,0 0-2 1,0 5 9 0,0-3-11 0,-2-1 8-2,5 2-4 4,-3-1 0-4,-4 1-3 4,6-2-2-7,-2-1-4 6,3 1 5-1,-3-1 8 0,1 0-12-1,5 1 16 0,-2-6-6 2,2 1 0-2,0 1-2-1,1-6-1 2,1 1-3 0,3-7 4 0,4-4 0-2,6-6 4 2,6-4 3-1,8-1-14 2,-2-3 15-4,7 2-16 5,0-2 5-4,0 4-22 4,0 0-58-5,0 1 28 2,16 0-5 1,4-3-80 1,2-5-74-3</inkml:trace>
    </iact:actionData>
  </iact:action>
  <iact:action type="add" startTime="214788">
    <iact:property name="dataType"/>
    <iact:actionData xml:id="d125">
      <inkml:trace xmlns:inkml="http://www.w3.org/2003/InkML" xml:id="stk125" contextRef="#ctx1" brushRef="#br1">14190 10309 541 0,'0'0'88'7,"0"0"-85"2,0 0 1-1,0 0 31-3,0 0 12 5,0 0-8-4,-4-7 31 4,4 7-36-5,0 0 7 2,0 0-12 2,0 0-25-1,0 0-1-2,0 0 5 1,0 0-2 4,0 0 1-6,0-1-14 1,0-1 9 2,0 0-4 0,0-1-8 0,11 3 10-2,-1-5 0 3,2 3 7-2,2-1-9 2,-2 0 4-4,-2 0 1 5,5 1-2-4,2-1-2 2,2-3 0-2,-1 2-3 2,2 0 4 0,0 1-15 0,5-3 8 0,7-1 7 0,4 2-6 1,4 2 11-3,-3-3-8 2,1 4 3-2,-6-1-8 2,-5 3 8 0,0 0 0-2,-4-3 0 3,1 2 0-1,-1-3 4 0,-1 0-4-3,2 0 8 6,-1-2-5-6,2 3-6 6,3-3-2-8,-2 2 4 6,6 1 1-1,0 0 0-1,1 1-4 1,-1 1 8-1,-1-1-5 3,0-4 4-4,3 5-6 2,0-3 7-2,2 0-9 1,-3 2 5 1,0 0 0-2,-4 2-1 2,1 0 1 0,-3 0-5 1,3 0 14-4,1 0-16 6,0-1 10-6,5-4-6 5,-4 4-3-6,-1-4 5 5,-1 3-5-2,-8 1 2 1,-3 1 0-1,-7 0 8 0,-7 0-8 2,-2 0 12-3,1 0-16 0,-3 0 13 2,2 0-10 1,1-2 3-2,0 2 2-1,2 0 0 3,-2 0 2-2,0 0-5 2,0 0 7-3,-4 0-4 2,0 0 6-1,3 0-6 1,-3 0 3-2,2 0-2 2,-2 0-1 0,0 0-2 0,0 0 0-1,0 0 4 0,0 0 6 3,0 0-4-4,0 0 7 0,0 0-5 2,0 0 3 0,0 0-1 0,0 0-6-2,0 0-2 3,0 0 3-2,0 0-6 2,0 0-7-3,0 0 0 3,0 0-39-3,0 0 0 2,2 0-52-1,-2 2-56 0</inkml:trace>
    </iact:actionData>
  </iact:action>
  <iact:action type="add" startTime="217148">
    <iact:property name="dataType"/>
    <iact:actionData xml:id="d126">
      <inkml:trace xmlns:inkml="http://www.w3.org/2003/InkML" xml:id="stk126" contextRef="#ctx1" brushRef="#br1">23157 8448 375 0,'0'0'12'7,"0"0"-12"1,0 0 0-2,-129-5 16 3,107-17 28-2,0-8-33-1,8-3-11 3,3-5-11-1,1 0 11 0,3-1 5-3,2-2 30 3,-1 0-9 1,5 1 1-1,1 2-23-3,0 0 13 4,0 7-11-2,0 3 1 1,17 2-5-2,7 5-4 3,8-1 2-2,8 3 0 1,6 8 6-1,2 6-3 2,1 5 4 0,-4 0-3-3,-2 8-8 1,-7 10 2 1,-7 5-7 0,-8 1-22 0,-6 4 5-2,-9 3 25 3,-6 2 1-2,0 3 1 3,-6 2 2-5,-16 0 4 4,-3 0-3-2,-4 0 9 3,-3-1-8-8,1 0 9 6,0-8-3 0,-1-4 4 0,1-6 6-1,-3-3-4 0,1-9 15 3,-1-5-21-4,0-2 26 0,3 0-30 2,2-13 12 0,4-10-9 0,4-6-2-2,6-4 4 2,2-10-8 0,6 0-8 0,7-2 8-2,0-3-13 3,14 4 7-2,17 2 1 1,9 2-25-2,7 3 3 2,4 4-33-1,4 3 4 2,-1 8 21-2,-1 7 25-1,-5 13-2 5,-6 2-6-5,-2 7 12 0,-6 21-9 1,-12 8 6 2,-5 8-2-1,-13 5 7-2,-4 3 3 2,0 4 0-1,-22-2 7 2,-13-1-5-3,-2-4 28 3,-7-6-4-2,0-5 17 0,-2-7 0-1,-2-9 13 3,-1-6-33-2,-1-11-8 1,5-5 9 0,-2 0-15-1,11-13 3 3,7-15-6-5,9-10-4 1,12-6-5 3,8-7-11-2,0 0-10 1,32 4-7-2,9 8 9 4,8 10-10-3,3 12-12 1,-1 12 22-3,-2 5 11 5,-12 3-15-4,-8 20 5 2,-9 5-5-1,-12 2 23 1,-8 5-3 0,0-2 3 0,0 1 0-1,-13-1 7 0,-6-5-11 3,-2-2 4-4,1-3-8 0,3-6-88 2,2-8-339-1</inkml:trace>
    </iact:actionData>
  </iact:action>
  <iact:action type="add" startTime="221138">
    <iact:property name="dataType"/>
    <iact:actionData xml:id="d127">
      <inkml:trace xmlns:inkml="http://www.w3.org/2003/InkML" xml:id="stk127" contextRef="#ctx1" brushRef="#br1">24092 9009 593 0,'0'0'0'9,"0"0"-58"-5,0 0 37 4,0 0 21 1,0 0 88-2,0 0-17-1,0 0-27 2,-6 14-44 1,10-9 4-1,16-3-10-1,9-2 15-1,12 0 9 2,7 0-15 0,11-7 6-2,6-6-1 2,6 4-16 1,1 2 8 1,-3 3 0-5,-4 4 0 5,-11 0-2-4,-9 0-2 4,-12 0 8-5,-7 0-12 1,-9 0 16 2,-12 0-12-1,-2 0 4 0,-3 0 0 0,0 0-12 2,-11 0 12-1,-18 0 1 0,-15 0 3-2,-14 0-8 2,-13 4 8 0,-11 3 13-2,-3 2-15 2,-1 6 18-1,6 1-12 2,9 3 5-3,8-2-3 4,10 2-4-4,13-5-6 4,14-1 4-7,9-6-1 5,10-3 1 1,7-4-8-2,0 0-8 0,0 0-9 0,20 0-9 2,17-16 30-1,17-2 10-1,16-3-6 0,9 0-6 2,6 6 13-2,-1 3-11-1,-9 4 7 2,-6 3-14-1,-10 5-1 1,-10-1 4-2,-15 1-8 4,-12 0 6-3,-12 0-1 3,-6 0-3-7,-4 0 10 5,0 0 0 0,0 0 8 0,-14 0 9-1,-13-8-6 0,-13 3-3 2,-9-3-5-2,-5 4-2 1,-7 4 2-2,-2 0 20 2,1 0-22 0,1 2 17-2,9 8-18 2,15 3 13 1,12-7-12-2,10 2-1-1,14-6-5 4,1 4-14-4,5 4-4 5,33 2 23-6,17 4 5 2,11-3 12 0,14-7-9 2,2-6-8-3,-2 0-5 1,-11 0-21 2,-15 0-1-2,-11-4 16 1,-14-3-13-2,-9-4 8 3,-11 4-21-2,-5 0 19-1,-4-4 18 3,0-5-3-2,-20 1 0 1,-14-6-6-2,-13 3 0 4,-9 0 9-4,-6 3 2 5,-8 12-1-8,-3 3 24 6,0 0 1-2,-3 5 15 1,9 10-25-1,7 4 5 0,11 0-15 2,15-3-2-1,13-5-4-1,15-6 3-1,6-1-6 2,2 0-39 0,35 1 22-1,18-1 20 0,21-4 26 2,11 0-26-1,9-7 0-3,-5-11-13 5,-9 2-9-3,-17 1 12 3,-18 0-24-7,-15 5 28 6,-19 2-8-1,-6 6 6 0,-5 2 5-2,-2-3 3 1,0 1 14 2,-14-4 7-1,-12 3-11-1,-3-1-2 0,-9 1-10 1,-10 3 9 0,-5 0 19-3,-8 3-22 4,-4 15 25-1,5-1-18-1,6 1 9-1,9-2-3 4,14-3-11-3,11-3 2 3,12-4-2-7,7-6-12 6,1 0 4-2,0 2-23 1,24-2-53-1,25 0 58 1,13 0 20 1,14-16-14-2,2-5-8 0,-11-2 3 0,-13 2 15 0,-16 6-8 1,-15 8 11-2,-12 1-1 3,-9 6-3-2,-2 0 5 2,0 0 0-4,-5 0-27 5,-18 0-171-4</inkml:trace>
    </iact:actionData>
  </iact:action>
  <iact:action type="add" startTime="224100">
    <iact:property name="dataType"/>
    <iact:actionData xml:id="d128">
      <inkml:trace xmlns:inkml="http://www.w3.org/2003/InkML" xml:id="stk128" contextRef="#ctx1" brushRef="#br1">28818 8742 588 0,'0'0'135'7,"0"0"-135"2,0 0-49-3,0 0 49 3,0 0 27-2,0 0 40 0,-4 0-30-1,3 0-9 3,1 0-26-2,0 0 13 1,0 0-14-1,0 0 17 0,0 0-7 3,0 0 6-3,0 0-17-2,0 0-6 3,14 0 5 1,15 0 1-1,18 0-9-2,9 0 9 2,11 0-1 1,9 0-1-1,4 8-4-2,-3 0 4 4,-3-6-9-4,-4-2 11 4,-5 0 0-5,-1 0-8 1,-7 0 17 2,-4-10-18 0,-4-1 9-1,-6-1-3 1,-6 2 2 1,-8 2 0-3,-5 2 0 0,-8 2-1 2,-5 3-4 0,-7 1 8-1,-2 0-7-1,-2 0-12 3,0 0-19-2,-6 0 18 2,-26 3 9-3,-16 13 15 4,-17-2-6-5,-15 2 2 3,-6-3 3-1,-7-3 8 1,2 3-2 0,0-2 14 0,8 0-7-1,4 0 14 0,14-1-20 3,14-3 6-4,11 0-2-1,16-7 2 3,13 0 18 0,10 0-30 1,1 0-6-4,0 0-1 4,28 0-7-1,20 0 1 2,21-3-1-7,18-10-59 9,13-4-81-7,-9 0-178 2</inkml:trace>
    </iact:actionData>
  </iact:action>
  <iact:action type="add" startTime="225586">
    <iact:property name="dataType"/>
    <iact:actionData xml:id="d129">
      <inkml:trace xmlns:inkml="http://www.w3.org/2003/InkML" xml:id="stk129" contextRef="#ctx1" brushRef="#br1">15915 9698 514 0,'0'0'203'5,"0"0"-173"4,0 0-6-2,0 0 31 3,0 0 32-6,0 0-23 4,0-35-19 0,0 35-24 0,0 0-21-2,0 0 2 2,0 0 5 0,0 0-11 0,0 0 8 0,0 0-8-2,0 0-14 4,0 5 10-4,0 11 8 0,8 7 3 2,4 6 3 0,4 1 0 0,-1 1-1-1,-3-2 3 1,1-1-15 1,-4-5 17-1,2-3-11-3,-2-6 1 2,-2-2-2 2,-3-6-2-1,-3-4 8-3,2-2-13 3,-2 0 21 0,2 0-8 1,3 0 0-2,5-13 10 0,9-14-13 3,9-11 16-5,3-2-17 2,1-1 0 1,-1 5 0 0,-3 6 3 0,-1 3-6-2,-7 6-15 3,-2 4 2-2,-5 4-52 2,-2 4-42-5,-1 1-128 4</inkml:trace>
    </iact:actionData>
  </iact:action>
  <iact:action type="add" startTime="227558">
    <iact:property name="dataType"/>
    <iact:actionData xml:id="d130">
      <inkml:trace xmlns:inkml="http://www.w3.org/2003/InkML" xml:id="stk130" contextRef="#ctx1" brushRef="#br1">16223 6851 590 0,'0'0'99'9,"0"0"-91"-5,0 0 10 4,0 0 38 0,0 0 8 0,0 0-22-2,0 0 6 2,0-13-38 1,0 13 22-2,0 0-28 1,0 0 26-2,0 0-18 3,0 0 6-2,0 0-8-1,0 0-7 2,0 0 28 0,0 0-26 0,0 0 6-2,0 0-8 3,0 0 5-2,0 0-7 3,0 0-2-6,0 0-1 4,0 0 2 0,0 0 0 0,0 0-3-2,0 0-3 2,0 0 11 1,0 7-7-2,3 6 4 1,-2 2-3-2,2-1 5 3,-2 0-6-2,-1 0 2-1,3-1 0 2,-2 2-4 0,2 0 9 0,-1 1-12-2,-2 0 15 4,2 0-8-4,-2-2 5 6,0 0-9-9,0-2 4 4,0-2 0 1,0-1-1 0,2 1 2-1,-2-5-7 0,2 0 14 2,-2-2-10-2,0-1 8 1,0 0-12-2,0 0 10 3,0-2-8-2,0 0 4-1,2 0 0 2,-2 0-2 0,0 0 7 0,0 0 1-2,3 0-3 4,2-11 7-4,3-13-9 4,8-9-1-5,0-5-3 2,4 3 0 2,-1 2 1-1,-1 5-4-2,-1 5-3 2,-2 6 14 0,-4 6-14 0,-6 3 18 0,2 2-15-3,-5 3 13 4,-2 3-11-2,0 0 4-1,0 0 0 2,0 0 0 0,0 0 3 0,0 0-6-2,0 0 6 4,0 0-5-4,0 0 6 4,0 0-8-6,0 0 1 4,0 0 2 0,0 0 1 0,0 0 0-2,0 0-8 2,0 0 17 1,0 0-10-2,0 0 8 1,0 0-11-2,0 0 7 3,0 0-6-2,0 0 2-1,0 0-5 2,0 0 4 0,0 11 0 2,-6 10-7-6,-5 7 18 6,-1 5-9-3,-4-3 6 3,0-2-8-6,2-1 2 4,-5-5 0 0,3-5-2-1,3-2 6 0,1-6-8 1,7-2 8 0,-1-6-2-1,5-1 6 0,1 0-10 0,-3 0 2 1,-1-14-1 1,0-11-21-3,0-7 6 2,2-4 16 0,0-2 0-1,-2 5-6 0,2 7 12 3,-2 3-4-4,0 7 0 4,0 5 4-6,-3-1-1 4,5 4-2-1,0 3-3 1,0 3 0-1,2-1 1 0,0 3 9 2,0 0-10-2,0 0 7 1,0 0-10-2,0 0 10 2,0 0-14 0,0 0 2-2,0 0-5 2,0 0-1 0,0 14 7 0,0 5-7-1,4 0 20 3,5 4-14-4,-1 0 10 4,-2-1-10-6,-2 2 9 4,-2 0-4 0,0-4 0 0,1-3-5-2,-3-1 1 2,1-10 8 0,2-2-8-1,-3-4 8 1,1 0-9-2,-1 0 5 2,3 0-3 0,1 0-12-2,3-7 9 2,1-8 1 1,6-3-20-2,-1 2-45 0,-2 2-86 2,-11 1-246-3</inkml:trace>
    </iact:actionData>
  </iact:action>
  <iact:action type="add" startTime="231745">
    <iact:property name="dataType"/>
    <iact:actionData xml:id="d131">
      <inkml:trace xmlns:inkml="http://www.w3.org/2003/InkML" xml:id="stk131" contextRef="#ctx1" brushRef="#br1">12558 12587 262 0,'0'0'89'6,"0"0"-6"0,0 0-37 2,0 0 15 0,0 0-25-1,0 0 17 1,0 0-9 0,0 11-15-1,4-11 4 0,-4 0-17 2,3 0 7-3,-3 0-15 4,2 0 17-5,-2 0-23 3,2 0 8-1,0 0-9 1,5 0 6-1,-2 0 16 0,6-4-15 3,2-6-4-4,-4 0 7 1,5 0-5 1,-1 1-3-1,-1-4-4 2,2-2 7-3,4 0-11 2,0-2 5-1,1-2 0 1,-2 3-1-2,-1 2-1 5,0 4 1-4,-7 3 2 2,0 7-2-6,-2 0 6 6,1 0-7-1,3 0 6 0,1 7 3-1,1 7 5 0,1-1-9 2,-3 2 19-2,0-1-20 1,-2-4 22-2,0-2-21 1,-2-3-1 2,1 2 4-4,0-1-9 5,1 1 3-3,2-4 0 1,-2 4-2-2,4-7 3 3,-1 3-5-2,3-3 4 2,2 0-6-5,-2 0 6 5,-1 0-5-1,-2 0 9 0,-5 0-4-2,2-3 0 2,-7 3 2 1,3 0-4-3,-4 0 9 1,3-3-13 0,3 3 15 1,1 0-14 1,2 0 5-3,5 0 0 2,0 0-3-1,3 3 3 2,-1 3 0-3,5-4 3 4,0-2-7-4,3 0 8 4,6 0-5-6,-2-8 1 4,-2-4-2 0,0 2 2-2,-5 2 2 2,-6 3-2 0,-3 1-3 0,-4 3 2-1,-2 1 2 0,-1 0-11 1,1 0 20-1,4 0-20 1,-1 0 13-2,5 4-3 3,-6 1 1-1,2-2-1 0,5 0 0-2,-2-1 5 4,-2-2-7-4,0 0 5 4,-1 0 3-7,-2 0-2 5,-1 0-8 1,0 0 4-2,5 0-22 0,10 0-59 1,10 0-95 1,6 0-159-2</inkml:trace>
    </iact:actionData>
  </iact:action>
  <iact:action type="add" startTime="233266">
    <iact:property name="dataType"/>
    <iact:actionData xml:id="d132">
      <inkml:trace xmlns:inkml="http://www.w3.org/2003/InkML" xml:id="stk132" contextRef="#ctx1" brushRef="#br1">15335 12999 547 0,'0'0'6'6,"0"0"-6"2,0 0 0 0,0 0 1 0,0 0 19 0,0 0 23-3,0 0-14 5,31 115 34-3,-18-94-27 1,3-4 2-3,0-4-29 3,4-4 15 0,-4-2-16-2,8-4 1 3,5-3-7-2,12 0-1 2,15-11 3-4,13-17-1 5,5-6 2-2,4-2 4 3,1 4-18-5,-9 6 14 0,-9 8-8 2,-8 9 3-1,-12 7 0 1,-9 2-4-3,-9 0 5 6,-5 3-4-5,-7 11 6 5,0 0 11-9,-5 4-3 5,1-1 14 2,-3-4-12-1,0 1-1-2,6-6-8 1,5 5-4 3,9-1 0-3,9-1 1-2,11-3-4 4,10-4-12-1,7-4 2-2,8 0-21 2,4 0 14-1,6 0-5 2,-2 0 8-1,-6 0-10-3,-7 0 4 6,-12 0 23-5,-13 0-2 0,-9 0 1 1,-8 0 2 2,-4 0-2-2,-4-4 0 0,1 3 1 1,-1-6-1-1,6 2 4 3,0-4-6-6,9-3 6 4,3-1-12 1,8-2 9-2,5-2-1 1,0-2-19-2,4 1 13 3,-5 0-16-1,-4 2-14 0,-7 3 22-3,-12 5 15 6,-4 1-2-5,-6 4 4 2,-3-1 7-3,-1 3 19 4,-3 1 17-2,-3 0-26-1,2 0-4 3,3 0 4-2,5 0-2 3,5 3 0-3,9 5-16-2,8-6 4 4,10-2-5-1,7 0-3 0,5 0-29-3,-1-12 4 4,-1 3-4-1,-8 1-6 0,-6 4 8-2,-13 4 13 4,-3 0 10-4,-14 0 7 3,-2 0 1-5,-5 0 4 4,-2 0 15 1,0 0 26-1,0 0-6-2,0 0-14 1,0 0-16 3,0 0 10-4,2 0-19 0,2 4 6 3,6-1-3-1,3 5 1-1,2 0-5 0,-3 0-8 1,-3-3-22-1,-1 2 0 2,-5 3-17-3,-3-2-88 3,0-2-236-2</inkml:trace>
    </iact:actionData>
  </iact:action>
  <iact:action type="add" startTime="239294">
    <iact:property name="dataType"/>
    <iact:actionData xml:id="d133">
      <inkml:trace xmlns:inkml="http://www.w3.org/2003/InkML" xml:id="stk133" contextRef="#ctx1" brushRef="#br1">28627 13035 809 0,'0'0'39'5,"0"0"-35"3,0 0 7 1,0 0 25-2,0 0 27-1,0 0 5 4,0 0-50-4,-81-57-12 0,81 57-6 2,0 13-3 0,0 20 2 0,0 5 2-2,1 6 12 3,6-5-7-2,1-5-8 2,-1-9 5-2,2-4-6 0,-1-10-10 0,-3-7-7 1,7-1 5 0,3-3-32-2,3 0 32 2,7-12-21 0,5-10 35 0,0-6-20-2,1 2-7 5,-9 6 13-4,-3 7 13 3,-3 3-6-6,-8 7-3 4,-7 3 6-1,2 0-4 0,-2 0 4 0,-1 23 8 1,0 14-3 0,0 14 7 0,0 10 5-1,0 9-5 0,0 3-6 1,-5-5-1-1,-3-3 4-1,-4-15-10 2,-3-7 13 1,-1-8-6-2,-2-11 8 0,-2-4 10 3,5-9-16-5,3-6 15 6,2-3-11-8,2-2-1 6,-2 0 8-2,5-7-13 1,0-11 0-1,3 1 5 0,2-3-8 3,0-7 2-4,0-3-2 2,0-8-22-2,12-2-19 2,6-1-42 1,0-1-82-4,1 5-159 3</inkml:trace>
    </iact:actionData>
  </iact:action>
  <iact:action type="add" startTime="239909">
    <iact:property name="dataType"/>
    <iact:actionData xml:id="d134">
      <inkml:trace xmlns:inkml="http://www.w3.org/2003/InkML" xml:id="stk134" contextRef="#ctx1" brushRef="#br1">29117 13215 889 0,'0'0'17'6,"0"0"-17"3,0 0 0-4,0 0 14 5,0 0-10-4,140-80-4 4,-96 77-11-6,0 3-40 4,-4 0-47 0,-7 1-80 0,-9 7-182-1</inkml:trace>
    </iact:actionData>
  </iact:action>
  <iact:action type="add" startTime="240106">
    <iact:property name="dataType"/>
    <iact:actionData xml:id="d135">
      <inkml:trace xmlns:inkml="http://www.w3.org/2003/InkML" xml:id="stk135" contextRef="#ctx1" brushRef="#br1">29138 13318 690 0,'0'0'124'5,"0"0"-114"2,0 0-5 0,0 0 28 1,0 0-20-2,0 0-8 2,98 0-10 2,-29 0-16-3,4-8-84 0,-5 0-137-1</inkml:trace>
    </iact:actionData>
  </iact:action>
  <iact:action type="add" startTime="240629">
    <iact:property name="dataType"/>
    <iact:actionData xml:id="d136">
      <inkml:trace xmlns:inkml="http://www.w3.org/2003/InkML" xml:id="stk136" contextRef="#ctx1" brushRef="#br1">29790 12994 725 0,'0'0'95'7,"0"0"-80"-1,0 0-13 1,0 0 73 1,0 0-5 0,0 0-8 0,-30-21-46-2,30 21 2 4,4-3-17-4,15 2 1 0,13-2 10 2,14-3-4 0,5-4-3 0,4 0-5 0,-2-1-5-1,-5 3-46 0,-8 0-28 3,-8 6-67-3,-11 0-50 3,-14 2-125-5</inkml:trace>
    </iact:actionData>
  </iact:action>
  <iact:action type="add" startTime="240889">
    <iact:property name="dataType"/>
    <iact:actionData xml:id="d137">
      <inkml:trace xmlns:inkml="http://www.w3.org/2003/InkML" xml:id="stk137" contextRef="#ctx1" brushRef="#br1">29868 12986 572 0,'0'0'98'1,"0"0"-82"0,0 0-16-1,0 0 54 0,0 0-54 6,0 0 0 4,29 27 7-6,-4-11-2 4,-6 5-5 0,-9 4-8 0,-10 6 8 0,0-2 0-2,0 4-2 2,-22-5 6 0,-6-2 11 0,0-5-11-2,6-11 17 4,4-2-1-4,9-3 5 0,4-5 7 2,5 0-3 0,0 0 16 0,0 0-28 0,0 0-17 0,10 0-7-2,22 0 7 4,9-5 7-6,12-3-7 4,8-2-45 0,4-2-53 0,4-1-111 0,-1-1-258 0</inkml:trace>
    </iact:actionData>
  </iact:action>
  <iact:action type="add" startTime="241281">
    <iact:property name="dataType"/>
    <iact:actionData xml:id="d138">
      <inkml:trace xmlns:inkml="http://www.w3.org/2003/InkML" xml:id="stk138" contextRef="#ctx1" brushRef="#br1">30462 12905 519 0,'0'0'384'8,"0"0"-374"-2,0 0 5 0,0 0 47 2,0 0 0 0,0 0-38 0,-20-4-19-2,20 27-4 3,0 11 10-2,0 4 32 3,0 1-29-4,-2-4 5 0,0-8-17 2,2-4 1 0,0-10-3 0,0-5-8-2,0-6-24 2,0-2-45 0,12 0 7-1,10-4 11 0,3-21 15 3,1-3-16-4,-4 2 32 0,-8 11 19 2,-7 9 9 0,-5 6 7 0,-2 0 2-2,4 6 13 3,0 12 18-2,3 5 27 3,1-3-45-4,3-4-7 0,6-6-15 3,1-7-6-2,5-3-14-1,6 0-4 2,2-24 15 1,-5-9-7-1,-7-8 6 1,-8-5 19-5,-9 7-13 7,-2 4 8-6,0 9-7 1,0 12 3 2,-2 8-1 0,0 6-17 0,-1 9-74 1,1 31-66-2,2 15-29 0,0 7-163 2</inkml:trace>
    </iact:actionData>
  </iact:action>
  <iact:action type="add" startTime="241731">
    <iact:property name="dataType"/>
    <iact:actionData xml:id="d139">
      <inkml:trace xmlns:inkml="http://www.w3.org/2003/InkML" xml:id="stk139" contextRef="#ctx1" brushRef="#br1">30964 13240 582 0,'0'0'227'1,"0"0"-186"23,0 0-1-23,0 0 24-1,0 0-23 2,0 0-3 6,25 108-5 0,-25-56-19 0,0 2-9-1,0-8 3 0,-8-7-16 3,-6-8-25-6,-4-13-23 4,4-10-61 0,-1-8-75 0,3-13-162 0</inkml:trace>
    </iact:actionData>
  </iact:action>
  <iact:action type="add" startTime="241936">
    <iact:property name="dataType"/>
    <iact:actionData xml:id="d140">
      <inkml:trace xmlns:inkml="http://www.w3.org/2003/InkML" xml:id="stk140" contextRef="#ctx1" brushRef="#br1">30862 12988 646 0,'0'0'54'4,"0"0"14"-3,0 0 19-1,0 0-87 6,0 0-3 4,0 0-138-4,49-13-131 0</inkml:trace>
    </iact:actionData>
  </iact:action>
  <iact:action type="add" startTime="242219">
    <iact:property name="dataType"/>
    <iact:actionData xml:id="d141">
      <inkml:trace xmlns:inkml="http://www.w3.org/2003/InkML" xml:id="stk141" contextRef="#ctx1" brushRef="#br1">31602 12664 616 0,'0'0'144'6,"0"0"-142"1,0 0 57 2,0 0 66-3,0 0-16 4,0 0-75-5,-6-8-1 2,0 8-21 1,-10 15 3 1,-6 11-6-2,-7 12 9-1,-10 6 14 3,-2 2-25-1,-3 4-1-1,-1-5-6-1,5-3-5 3,11-14-50-2,10-9-22 1,11-10-65-2,8-9-12 2,0 0-86 0,2-13-249-2</inkml:trace>
    </iact:actionData>
  </iact:action>
  <iact:action type="add" startTime="242564">
    <iact:property name="dataType"/>
    <iact:actionData xml:id="d142">
      <inkml:trace xmlns:inkml="http://www.w3.org/2003/InkML" xml:id="stk142" contextRef="#ctx1" brushRef="#br1">31585 12779 400 0,'0'0'100'5,"0"0"-88"3,0 0 64 0,0 0 42-1,0 0-41 0,0 0 8 1,-52 22-29 1,39-7 9-2,-2 5-19-1,-1 6 4 3,-2 5-22-1,-2 3 14-3,0 2-30 3,0 2-9 0,-3-2-3 0,-2-3-52-2,-2-9-61 3,-3-12-130-2,4-9-338 3</inkml:trace>
    </iact:actionData>
  </iact:action>
  <iact:action type="add" startTime="242813">
    <iact:property name="dataType"/>
    <iact:actionData xml:id="d143">
      <inkml:trace xmlns:inkml="http://www.w3.org/2003/InkML" xml:id="stk143" contextRef="#ctx1" brushRef="#br1">31206 12726 852 0,'0'0'90'6,"0"0"-85"2,0 0 34-4,0 0 36 6,75 118-57-4,-35-82 3 4,0-3-21-6,0-1-29 6,-5-4-69-4,-5 0-57 2,-5-2-201 0</inkml:trace>
    </iact:actionData>
  </iact:action>
  <iact:action type="add" startTime="242993">
    <iact:property name="dataType"/>
    <iact:actionData xml:id="d144">
      <inkml:trace xmlns:inkml="http://www.w3.org/2003/InkML" xml:id="stk144" contextRef="#ctx1" brushRef="#br1">31710 13086 718 0,'0'0'133'4,"0"0"-123"6,0 0 17-6,0 0 32 4,0 0-37 0,52 100-10 0,-38-69-7-2,-5 3 4 2,-9 3 37 1,0 5-14-2,0 1 6 0,-13 0-36 0,-4-5-2 1,-2-8-20 0,1-5-43-2,-4-11-24 2,4-14-101 0,-1 0-287 0</inkml:trace>
    </iact:actionData>
  </iact:action>
  <iact:action type="add" startTime="243366">
    <iact:property name="dataType"/>
    <iact:actionData xml:id="d145">
      <inkml:trace xmlns:inkml="http://www.w3.org/2003/InkML" xml:id="stk145" contextRef="#ctx1" brushRef="#br1">31757 12812 734 0,'0'0'132'8,"0"0"-116"-2,0 0 29 2,0 0-6-1,0 0-18-1,0 0-21 2,30-4 7 0,-12 7 7 0,-1 14-5-2,-2 4-9 4,-7 5 8-4,-3 4-16 4,-5-1 4-5,0 0-22 2,-17-4-69 1,-11-6-131 0</inkml:trace>
    </iact:actionData>
  </iact:action>
  <iact:action type="add" startTime="244700">
    <iact:property name="dataType"/>
    <iact:actionData xml:id="d146">
      <inkml:trace xmlns:inkml="http://www.w3.org/2003/InkML" xml:id="stk146" contextRef="#ctx1" brushRef="#br1">31136 13302 358 0,'0'0'147'9,"0"0"-147"-3,0 0-5 0,0 0 5 2,0 0 9 0,0 0-6 1,0 0-3-4,-43-10 0 3,43 10 0 0,0 0 12 0,-3 0 4-1,3 0 20 2,-4 0-16-3,3 0-12 3,-6 0-3-3,3 0-10 1,0 2 1 1,-3 1 1 1,3 2 3-3,-1-5 0 1,0 5 14 2,1-3-1-2,0 2 14 1,-3-2-11-2,5-1 6 2,-1 3-15 1,3-4 18-3,0 0 4 1,0 0 15 1,0 0-3 1,0 0-5-4,0 0 9 5,0 0-29-4,0 0 31 3,0 0-32-4,0 3 11 3,0 6-26 1,0 10 10-2,3 9 11 0,10 6 6 0,-1-1-9 2,2 0-18-2,1-4 0 1,2-6 6-2,-1-5-12 2,1-7-20 1,1-5-26-3,0-6-78 2,3 0-69 0,1-19-397 0</inkml:trace>
    </iact:actionData>
  </iact:action>
  <iact:action type="add" startTime="245502">
    <iact:property name="dataType"/>
    <iact:actionData xml:id="d147">
      <inkml:trace xmlns:inkml="http://www.w3.org/2003/InkML" xml:id="stk147" contextRef="#ctx1" brushRef="#br1">31848 13184 518 0,'0'0'184'7,"0"0"-152"2,0 0 28-1,0 0 25-2,0 0-32 3,0 0-47-2,-4-2 2 0,4 2 0 0,0 0-2 1,0 0-6 0,0 4 19-1,0 7 0 0,0 4 9 0,0 9-14 2,1 0-2-2,8 8 11-1,-1 4-23 2,0-5 12 0,3 3-2 0,0-6-19-1,-1-8 9 1,5-5-4 0,2-7-9 0,4-6-8-2,4-2 5 4,5 0-33-5,0-12 1 5,-2-8-84-5,-7-1-110 3</inkml:trace>
    </iact:actionData>
  </iact:action>
  <iact:action type="add" startTime="246262">
    <iact:property name="dataType"/>
    <iact:actionData xml:id="d148">
      <inkml:trace xmlns:inkml="http://www.w3.org/2003/InkML" xml:id="stk148" contextRef="#ctx1" brushRef="#br1">30294 14005 653 0,'0'0'128'5,"0"0"-128"4,0 0 29-3,0 0 63 2,0 0-17 0,0 0-26-1,-7-14-44 0,7 44 4 0,0 29-7 2,0 26 45-2,11 23-1 0,1 15-13 1,-3 11-2 0,-1 14-11-1,-4 9 1-1,-3 1-18 3,-1 2 11 0,0-9-14-1,0-22-3-2,0-10-56 2,0-19 53 0,-5-16 6 1,-2-16-7-4,2-19-26 5,0-16-30-4,1-18 10 4,-3-15-117-6,-2 0-145 3</inkml:trace>
    </iact:actionData>
  </iact:action>
  <iact:action type="add" startTime="246577">
    <iact:property name="dataType"/>
    <iact:actionData xml:id="d149">
      <inkml:trace xmlns:inkml="http://www.w3.org/2003/InkML" xml:id="stk149" contextRef="#ctx1" brushRef="#br1">30092 15518 519 0,'0'0'427'2,"0"0"-404"1,0 0-21 6,-42 115 10-3,42-71 51 2,0 2-37-2,23-2-10 2,8-3-16 1,9-9 0-2,2-14 0 0,5-11 5 0,5-7-5 3,5-10-5-3,3-29 5-2,-1-10-50 3,-1-7-30 1,-7-6-125-1</inkml:trace>
    </iact:actionData>
  </iact:action>
  <iact:action type="add" startTime="247310">
    <iact:property name="dataType"/>
    <iact:actionData xml:id="d150">
      <inkml:trace xmlns:inkml="http://www.w3.org/2003/InkML" xml:id="stk150" contextRef="#ctx1" brushRef="#br1">28777 16660 616 0,'0'0'130'7,"0"0"-128"3,0 0 8-6,0 0 60 4,0 0-10 0,0 0-35 0,18-5-19-2,-3 29 11 2,4 7-3 0,-1 4 8 0,2 9-19 0,-4 4 6-2,-3 2-6 3,-5 4 3-2,-4-5-3-1,-4-3 7 2,0-11-15 0,-8-7 14 0,-18-7-7-1,-15-7 4 3,-6-11-6-3,-9-3-23 2,-9-21 19-5,4-24-1 7,0-15 10-5,11-8-16 5,17-1 22-8,14 5-5 4,19 9 18 1,7 4 14 0,34 4-30-1,20 4 7-1,16 2 4 4,9 5 11-3,1 5-18-2,-5 8-12 3,-7 10-34 0,-8 8-48 0,-9 5-57-1,-6 2-41 1,-19 27-186-1</inkml:trace>
    </iact:actionData>
  </iact:action>
  <iact:action type="add" startTime="247783">
    <iact:property name="dataType"/>
    <iact:actionData xml:id="d151">
      <inkml:trace xmlns:inkml="http://www.w3.org/2003/InkML" xml:id="stk151" contextRef="#ctx1" brushRef="#br1">29049 17023 963 0,'0'0'9'6,"0"0"-9"2,0 0 0 0,0 0 37-2,25 98 49 2,-12-49-39 0,-2-2-24 0,0-10-22 0,1-8 9-2,-2-14-10 4,1-7-5-4,1-8-19 0,3 0-19 2,3-8 25 0,7-15-10 0,6-7 25-2,-5-1-40 3,2 7 2-2,-8 6 17 2,-3 11 5-4,-2 7 12 3,0 0-3 2,2 13 7 0,1 23 6-7,0 13 11 5,-4 12-4 0,-7 5 8 0,-7 4-12-1,0 2 13-1,-3-4-14 5,-18-9-5-5,-8-10 10 0,-3-16-2 2,-8-7 32-1,-1-11-35 2,-6-10 10-3,1-5-15 3,2-10 12-2,7-16-9 2,9-2 12-4,11-3 6 2,12 3-7 2,5-4 6-1,0-5-18-2,18-4-4 2,11-6-14 1,10-2-29-2,-2-5-94 1,-4-5-85-2</inkml:trace>
    </iact:actionData>
  </iact:action>
  <iact:action type="add" startTime="248294">
    <iact:property name="dataType"/>
    <iact:actionData xml:id="d152">
      <inkml:trace xmlns:inkml="http://www.w3.org/2003/InkML" xml:id="stk152" contextRef="#ctx1" brushRef="#br1">29338 16200 749 0,'0'0'8'5,"0"0"-8"4,0 0 0-2,0 0 26-1,0 0-4 2,118 23 15 0,-95 8-29 0,-6 0-2-2,-9-3 6 3,-5-5-10-2,-3-4 17 3,0-4-3-6,-13-3-4 4,-6-3-5 0,3-7 12 0,0 0-12-2,8-2 24 2,7 0-5 0,1 0 2 1,0 0-17-2,0-8-11-1,25 1-3 4,12 1-18-3,11 6-12-2,13 0-55 3,0 19-55 1,-2 11-270 0</inkml:trace>
    </iact:actionData>
  </iact:action>
  <iact:action type="add" startTime="248624">
    <iact:property name="dataType"/>
    <iact:actionData xml:id="d153">
      <inkml:trace xmlns:inkml="http://www.w3.org/2003/InkML" xml:id="stk153" contextRef="#ctx1" brushRef="#br1">29799 16848 900 0,'0'0'115'5,"0"0"-115"3,0 0-26 0,0 0 26-2,0 0 17 3,127 0-17-2,-79 0-71 3,-12 0-95-6,-18 5-91 4,-12 6-194 0</inkml:trace>
    </iact:actionData>
  </iact:action>
  <iact:action type="add" startTime="248806">
    <iact:property name="dataType"/>
    <iact:actionData xml:id="d154">
      <inkml:trace xmlns:inkml="http://www.w3.org/2003/InkML" xml:id="stk154" contextRef="#ctx1" brushRef="#br1">29695 17036 969 0,'0'0'75'3,"0"0"-46"-1,0 0-9-2,0 0 6 6,0 0-24 4,120 13-2-5,-51-8-76 2,1-2-125 2,-14 0-341-2</inkml:trace>
    </iact:actionData>
  </iact:action>
  <iact:action type="add" startTime="249942">
    <iact:property name="dataType"/>
    <iact:actionData xml:id="d155">
      <inkml:trace xmlns:inkml="http://www.w3.org/2003/InkML" xml:id="stk155" contextRef="#ctx1" brushRef="#br1">30584 16565 912 0,'0'0'72'7,"0"0"-63"2,0 0-9-1,0 0 58-2,0 0-18 1,0 0-16 1,0 0-23 0,67-25 31-1,-16 4-19 2,8-2-1-2,3-1-12 2,2 2-15-4,-7-2-69 2,-9 2-69 1,-15 1-58 0,-16 7-373 0</inkml:trace>
    </iact:actionData>
  </iact:action>
  <iact:action type="add" startTime="250169">
    <iact:property name="dataType"/>
    <iact:actionData xml:id="d156">
      <inkml:trace xmlns:inkml="http://www.w3.org/2003/InkML" xml:id="stk156" contextRef="#ctx1" brushRef="#br1">30562 16550 73 0,'0'0'921'9,"0"0"-921"-6,0 0-13 5,0 0 12 0,0 0 1 0,0 0 10-2,82 51 4 2,-38-27-14 0,-8 1-9 0,-14-4-2 0,-7 1 11-2,-15 0-7 3,0 0 4-2,-8 0 2-1,-20 1-10 2,-4-4 7 0,-2-2-12 0,2-2 12-2,4-5 8 4,8-2 0-4,9-3 7 4,6-4 9-5,5-1-1 4,0 0-6-1,0 2 4-2,0 3-6 1,21 0-7 0,11 3 16 3,15-1 26-4,11-2-36 3,10-2-10-3,2-3-6 2,6 0-87 0,-6 0-72-2,-12-14-170 2</inkml:trace>
    </iact:actionData>
  </iact:action>
  <iact:action type="add" startTime="250647">
    <iact:property name="dataType"/>
    <iact:actionData xml:id="d157">
      <inkml:trace xmlns:inkml="http://www.w3.org/2003/InkML" xml:id="stk157" contextRef="#ctx1" brushRef="#br1">31212 16499 883 0,'0'0'200'8,"0"0"-187"-2,0 0-6 2,0 0 38 1,0 0 26-2,0 0-60 0,0 95-3 0,0-57-7 1,0 1 0 0,0-4-1-2,0-4 0 2,0-9-6 1,0-9-14-1,3-7-27-2,1-6-48 2,4 0-13 0,9-12-42 1,8-19 66-4,2-8-93 2,-5 6 33 1,-2 8 144 0,-12 14 94-1,-5 6 49 1,-3 5-32 0,0 0 2 0,0 13-53-1,0 17 13-1,0 11 18 2,1-2-43 1,8-6-22-3,3-9-22 2,10-11-8 2,3-13-7-2,5 0-10-3,9-21-16 5,-3-18 31-4,-5-10-20 5,-8-5 14-8,-8-3-22 4,-6 7-14 1,-8 13 12-1,-1 17-3 0,0 20-41 0,0 3-156 3,-8 38-185-3</inkml:trace>
    </iact:actionData>
  </iact:action>
  <iact:action type="add" startTime="251090">
    <iact:property name="dataType"/>
    <iact:actionData xml:id="d158">
      <inkml:trace xmlns:inkml="http://www.w3.org/2003/InkML" xml:id="stk158" contextRef="#ctx1" brushRef="#br1">31475 17177 826 0,'0'0'7'5,"0"0"7"-5,0 0-14 3,0 0 33 4,0 0-30 0,0 0-3 0,99-110-8 2,-81 97 4-2,-5 1 8 0,-4 6-1 0,0 3 16 1,-5 1 6 0,3 2 16-2,-3 0-6 2,0 0 4 0,4 0-29 0,1 8 25-2,-1 7-27 4,3 0 2-4,-3 4-7 4,-2-2-6-6,-2-2-9 4,-4-1-23 0,0-7-21 0,0-1-39-1,0-6-39 0,-10 0-93 2</inkml:trace>
    </iact:actionData>
  </iact:action>
  <iact:action type="add" startTime="251384">
    <iact:property name="dataType"/>
    <iact:actionData xml:id="d159">
      <inkml:trace xmlns:inkml="http://www.w3.org/2003/InkML" xml:id="stk159" contextRef="#ctx1" brushRef="#br1">31617 16895 848 0,'0'0'136'1,"0"0"-96"-1,0 0-4 1,0 0 69-1,0 0-60 3,0 0-45 6,0 0-3-2,62 7-90 0,-42-7-55 1,-8-5-215 1</inkml:trace>
    </iact:actionData>
  </iact:action>
  <iact:action type="add" startTime="251543">
    <iact:property name="dataType"/>
    <iact:actionData xml:id="d160">
      <inkml:trace xmlns:inkml="http://www.w3.org/2003/InkML" xml:id="stk160" contextRef="#ctx1" brushRef="#br1">31767 16143 414 0,'0'0'576'5,"0"0"-576"2,0 0-26-1,0 0 26 2,0 0 15 1,0 0-15-2,74 125-43 0,-74-93-46 0,0-8 46 1,0-10 43 0,-9-6 34-2,-7-7 11 2,4-1 0 0,4 0-22 0,8 0 35-2,0 0-13 4,0 0-29-4,0 0-10 4,8 0-8-6,20 0 2 4,9 0-3 0,13-1-41 0,6-1-97-1,-3 2-127 1</inkml:trace>
    </iact:actionData>
  </iact:action>
  <iact:action type="add" startTime="252458">
    <iact:property name="dataType"/>
    <iact:actionData xml:id="d161">
      <inkml:trace xmlns:inkml="http://www.w3.org/2003/InkML" xml:id="stk161" contextRef="#ctx1" brushRef="#br1">32426 16426 1086 0,'0'0'58'4,"0"0"-55"3,0 0 12 2,0 0 34-2,0 0-48-1,0 0-1 2,65 24-17 0,-33 7 6 0,-4 9-11-2,-9 7-4 2,-7 2 26 0,-10 0-1 1,-2-6-5-4,0-7 12 5,-18-3-5-4,-4-10 3 3,0-6 6-4,2-7-10 4,1-10 0-2,2 0 5 1,-1-13-5 0,-4-22-2-2,6-14-13 3,2-14 12-1,7-2 6-3,7-1-1 4,0 4 5 3,7 13-2-7,13 8-5 1,5 9 0 2,3 7-5 1,2 7 15-2,6 0-20 0,5 6 0 3,3 6-52-5,4 6-57 6,-4 8-87-8,-10 27-341 4</inkml:trace>
    </iact:actionData>
  </iact:action>
  <iact:action type="add" startTime="253137">
    <iact:property name="dataType"/>
    <iact:actionData xml:id="d162">
      <inkml:trace xmlns:inkml="http://www.w3.org/2003/InkML" xml:id="stk162" contextRef="#ctx1" brushRef="#br1">32596 17221 609 0,'0'0'57'9,"0"0"-46"-4,0 0-7 5,0 0 44-4,0 0-24 2,0 0-1-2,21-3 19 2,-17-2-7 0,6-7-15 0,4-3-16 0,5-4-8-2,2-4-1 4,-2-1-6-4,-1 5-16 0,-3 3 6 2,-5 6 14 0,-4 4 7 0,-5 6 24-2,-1 0 10 2,0 0 15 0,0 0-21 0,0 0 20-2,4 3-28 4,3 16 17-4,1 6 11 2,2 0-6-1,-2-1-27 0,1-3-2 1,-1-3-13 1,2-5 6-3,-5-4-18 1,-1-6-10 2,-1-3 1-2,1 0-58-1,-2-3-53 3,2-24-169-2</inkml:trace>
    </iact:actionData>
  </iact:action>
  <iact:action type="add" startTime="253521">
    <iact:property name="dataType"/>
    <iact:actionData xml:id="d163">
      <inkml:trace xmlns:inkml="http://www.w3.org/2003/InkML" xml:id="stk163" contextRef="#ctx1" brushRef="#br1">32831 16735 980 0,'0'0'184'2,"0"0"-178"5,0 0 32-1,0 0 28-1,0 0-66 3,0 0-8 0,11 0-93 0,7 0-63-2,-2 0-101 3</inkml:trace>
    </iact:actionData>
  </iact:action>
  <iact:action type="add" startTime="253783">
    <iact:property name="dataType"/>
    <iact:actionData xml:id="d164">
      <inkml:trace xmlns:inkml="http://www.w3.org/2003/InkML" xml:id="stk164" contextRef="#ctx1" brushRef="#br1">32932 15889 757 0,'0'0'94'6,"0"0"-71"2,0 0 62 0,0 0-7 0,0 0-43-2,0 0-32 4,20-3-6-4,-15 13 2 0,-1 5 1 2,-1 2-19 0,-3 0 18 0,0 1-4-2,0-8 5 3,0 1 0-2,0-6 7 3,0-3-7-6,0 0 8 5,0-2-11-2,4 0 9 1,9 0-4-2,3 1-1 2,13-1 2 0,7 0-3 0,6 0-11-1,2 0-16 1,3 0-68 2,-4-1-63-4,-11-5-268 2</inkml:trace>
    </iact:actionData>
  </iact:action>
  <iact:action type="add" startTime="255672">
    <iact:property name="dataType"/>
    <iact:actionData xml:id="d165">
      <inkml:trace xmlns:inkml="http://www.w3.org/2003/InkML" xml:id="stk165" contextRef="#ctx1" brushRef="#br1">29884 17929 779 0,'0'0'0'8,"0"0"-23"-1,0 0-73 3,0 0 96-6,0 0 58 4,0 0 4 0,93-5-44 0,-51 5-3-2,6 0-4 3,5 5 10-2,3 3-2 2,6 0-10-2,16-6 1-1,19-2-9 4,12 0 3-4,20-7-4 1,10-7-7 2,11 3-17-1,9-3 17 0,4 6-5-2,-3-2 12 4,-12 7 0-4,-3-2 15 3,-4 5 22-4,-2 0 31 5,-8 0 53-5,-11 0-118 6,-17 0-3-8,-18-2-42 4,-4-5 29 2,-4 0 6-1,-8 0-21 0,-9 2 6-2,-16 3 5 5,-18 2 13-6,-13 0 8 1,-9 0-8 1,-4 0 2 1,0 0-4 1,0 0-73-4,0 0-128 4,-21 0-375-1</inkml:trace>
    </iact:actionData>
  </iact:action>
  <iact:action type="add" startTime="260150">
    <iact:property name="dataType"/>
    <iact:actionData xml:id="d166">
      <inkml:trace xmlns:inkml="http://www.w3.org/2003/InkML" xml:id="stk166" contextRef="#ctx1" brushRef="#br1">18061 11209 275 0,'0'0'46'7,"0"0"-41"2,0 0 12-4,0 0 31 5,0 0 15-3,0 0-36 1,0 0-3-3,-2-24-7 3,0 20 5 0,2 2-11 1,-3-3 16-3,2 2-13 1,-2-1 14 3,-1-2-15-4,-1-2 10 0,1 2-4 2,3-4-13 0,-3 3 5 0,1-1-6-2,-1 1 26 3,0 1-30-2,0-2 7 2,-1 1-2-4,1 1 0 5,-1-1-5-4,-2-1 0 3,3 1-1-4,-3-4 5 3,-2 4-8 0,4-3 10 0,-2 4-6 0,1-2 2-2,0 3-6 3,0-2 3-2,-2 2-4-1,-2 1 4 2,0-4-1 0,-2 2-2 0,-1 1 3-2,2-1 15 2,-1 3-14 0,1-1 7 1,1 1-6-4,-1 2-2 6,-1 0-5-4,-1 1 5 2,-2-3 0-5,3 3 5 3,-1 0-9 3,3 0 10-3,-1 0-6 0,0 0 8-1,3 0-10 4,0 0 2-4,-1 3-2 0,1 4 1 2,-2 1 1 0,2-1-7 0,-1 2 14-1,-1-1-12 0,2 2 13 2,-1 0-15-1,1 3 10-2,0 4-4 4,-3 1 1-4,2 1 0 3,-2 0-2-4,3 1 5 3,-2 2-9 0,-1-1 13 0,1-1-6-1,1 1 4 0,3 0-6 2,-2 1 3-3,1 1-2 0,3 3 0 2,-2 5 1 0,-1-2-1 0,3 5 1-2,0 2 0 3,0 3 6-1,3-4-4 1,-4 1-2-4,-1-5 1 5,-1 3 0-4,-2-3 9 2,4-1 2-2,1 7-11 1,-3 0 11 2,5 3-12-2,0 6 19 1,2-2-16-2,0 5-1 4,0 1 0-3,4-3-3-2,7 0 0 4,1-6 0-1,-2 0-2 0,0-6 7-2,-2 4-5 2,-3-2 6 0,0 1-7 0,-1-1 4-2,0 1-3 4,0 0 3-4,0-4-3 3,3 2 1-4,-1-3 3 2,5 0-8 2,0-3 13-1,1-3-10-1,2-5 4 0,-1 0-6 2,2-2 3-2,0-1 0-2,-3-4 0 3,2 1 2 1,1-2-4-2,1-3 1 0,0 0-4 1,2-6 3 0,2 0-5 0,3-5-20-2,3 0 10 5,5-2 13-6,2-20-5 2,0-8 2 0,-2-3-11 0,-2-1 4 1,-7-4 14 1,-4-1-10-2,-4-8 17 0,-3-4-11 2,-2-4 5-2,0-2-1-1,-5 2 0 2,0 3 2 0,-4 1-4 0,0 2 7-2,0-5 7 2,0 0-9 0,0-6 18 1,-8-6-17-4,-2-1 18 4,-3 0-12-2,2-3-4 0,3-1-6 1,4 5 9-1,4 0-17 1,0 5 18 0,0 12-12-1,0 8 9-1,8 7-13 5,-1 10 12-5,-3 5-6-1,-2 3 1 3,-2 7 1 0,0 0 19 1,0 3-18-3,0 0 11 2,0 3-11 0,0-3-2 1,0 1 4-4,0 2-10 3,0-4-6-1,0-4-22 1,0 1-38-1,0 0-59 0,4-3-51 1,7 2-326 1</inkml:trace>
    </iact:actionData>
  </iact:action>
  <iact:action type="add" startTime="262418">
    <iact:property name="dataType"/>
    <iact:actionData xml:id="d167">
      <inkml:trace xmlns:inkml="http://www.w3.org/2003/InkML" xml:id="stk167" contextRef="#ctx1" brushRef="#br1">20029 12718 608 0,'0'0'56'5,"0"0"-46"4,0 0-3-2,0 0 24 3,0 0 9-5,0 0-3 3,0 0-5-1,-7-2-13 1,7 2 3-1,0 0-20 0,0 11 41 2,0 1-35-2,0-3 10 1,0-3-13-2,7-3-6 2,1-1 1 0,3-2-2-1,7 0-4 0,7-2 10 1,11-19-9 0,4-2 5-2,0-6-7 5,-7 1-15-5,-8 5 15 4,-3 5-2-6,-12 8 9 3,-3 6-4 1,-6 2 4 1,-1 2 9-3,0 0-8 1,0 0 29 2,0 0-20-2,0 0 12 0,0 0-20 0,0 11 6 1,0 5-7 0,7-3 3-2,3-1-4 3,5 1 1-1,4-8-9 0,4-2 16-2,7-3-16 4,3 0 8-4,3 0-2 4,-1-8-10-6,-4-2 2 4,-3-1-4-1,-7 5 9 2,-6 0 2-3,-2 3 3 2,-5 1-8 0,-4 2 16 0,0 0-15-1,0 0 14 0,2 0-4 0,5 0 0 2,1 2 6-3,5 7-7 2,-1 0 3 0,4-1-8-1,-1-3 12 0,-2 0-3 2,-5 2-6-2,-3-6-1 2,-5 4-36-4,-4-5-76 2,0 0-86 1,-25 0-278 1</inkml:trace>
    </iact:actionData>
  </iact:action>
  <iact:action type="add" startTime="269192">
    <iact:property name="dataType"/>
    <iact:actionData xml:id="d168">
      <inkml:trace xmlns:inkml="http://www.w3.org/2003/InkML" xml:id="stk168" contextRef="#ctx1" brushRef="#br1">30841 17579 398 0,'0'0'276'8,"0"0"-226"-1,0 0-42 1,0 0 8-2,0 0 62 2,0 0-12 0,0 0-12 0,-2 0-40 0,2 0 6-2,0 0-6 4,0 0-3-4,0 0 2 0,0 0-12 2,0 0 7 0,0 0 2 0,8 2-8-2,9 3 2 3,7 1 1-2,12-3-5 2,11-3-2-4,6 0 0 6,9 0-7-4,3 0 0 2,3-3-23-5,-2-3 25 4,-5 2-16 1,-4 3 12-1,-9 1-3-1,-6 0 11 0,-8 0 3 3,-5 0 0-4,-4 3 6 0,-1 5-3 2,-4 0 24 0,-3-1-16 0,-4-1 14-2,-1-1-20 2,-4-1 10-1,-1-2-15 2,-1 2 3-4,-2-2-3 2,-1 0-12 2,1 4-28-2,-4-5-104 0,0-1-143 0</inkml:trace>
    </iact:actionData>
  </iact:action>
  <iact:action type="add" startTime="276348">
    <iact:property name="dataType"/>
    <iact:actionData xml:id="d169">
      <inkml:trace xmlns:inkml="http://www.w3.org/2003/InkML" xml:id="stk169" contextRef="#ctx1" brushRef="#br1">13907 7659 687 0,'0'0'0'8,"0"0"-44"-3,0 0 44 4,0 0 22-2,0 0 32 1,0 0 14-2,0 0-18 2,18 0-12 0,-14 0-11 0,1 0-17 0,8 0-10-2,10 0 6 4,10 0-8-4,12 5 10 0,7 0-6 2,6 1 3 0,6 2-7-2,1 2 4 3,4-1-2 1,3 1 0-4,3 4 1 4,1 8-6-6,3 5 8 8,-3 8-11-8,0 4 16 8,-3 5-10-9,-3-1 2 4,4-4-7 0,2 2-9 0,0-10 7 2,-7-3 6-3,-4-2 1 4,-7-6-10-4,-5-3 24 1,-2 1-14 0,-1-4 7 2,4 2-10-2,6-3-10 0,8-3 5 1,4 0-2-1,3-2-1 1,5-2 12-1,-3-3-2 2,4-1-5-2,-4-2 16-1,0 0-15 2,-2 0 8 0,4 0-2 0,-2 0-3-3,6-8-6 5,9-5 4-3,10 1 2 3,4-4 1-5,6 3 6 2,-5 4-4 0,-2-1 11 1,-4 4-12-1,-3 5 2 0,-4 1 0 2,-3 0-1-2,-8 0 1 3,-1 0-2-6,-6 0 3 5,-3 0-5-2,1 0 8-1,-2 0-3 3,-2 0 7-1,2 0-9 0,0 0 1 0,1 6 0-1,5 1-1-1,1 0 3 4,9-1-8-5,-2-1 14 2,2 0-16 2,2-2 18-2,0-1-11 0,7 2 1 1,4-2-3 0,1 2 3-1,3 2 1 3,0-1 5-6,2-1-6 6,2-1 2-3,3 0 5 1,-1-3-5-3,-2 0 4 4,-3 0-11-1,0 0 11-3,-1 0-6 5,-7 1 0-4,-6 1 0 5,-3 0 1-5,-3 1 5 0,2 0 3 1,-1 2-2 1,0 1-4 0,-5 4-1-1,-9-1-3 2,-10 0 1-2,-8 1 0 1,-11-3-5-2,-8-1 13 2,-11 0-11 0,-4-2 8-1,-5 1 8 0,0-1-13 0,-7-3 12 1,2 4-12-2,-5-3 0 4,-2-1 0-4,-1 1-7 4,-3 1-2-4,0 2-35 0,0 6-36 2,-9 3-104 1,-20 2-328-3</inkml:trace>
    </iact:actionData>
  </iact:action>
  <iact:action type="add" startTime="278920">
    <iact:property name="dataType"/>
    <iact:actionData xml:id="d170">
      <inkml:trace xmlns:inkml="http://www.w3.org/2003/InkML" xml:id="stk170" contextRef="#ctx1" brushRef="#br1">15516 11218 485 0,'0'0'28'7,"0"0"11"1,0 0 37-1,0 0-27 0,0 0 8 1,-106-71-42-2,91 63-1 4,4 5-2-4,2 0-11 3,1 3-2-4,-2 0 1 3,-2 0-2 0,-8 0 4 0,-3 0-1-1,-6 6 6 0,-4 5-7 3,-7 0 3-4,-7 5 2 0,0-1-3 2,-5 3-1 3,7 6 8-5,-2-4-6 2,9 1 4-2,7 1-1 2,4-3-11 0,5 4 10-3,4 2-5 6,-1 1 0-5,1 7 1 3,-1 2 5-2,-1 3-2-1,4 0 4 2,0 0-4 0,4-1 16-1,6 2-18 0,4-3 13 2,2 7-13-2,0 1 7-2,0 10-2 4,16 3-1-1,12 5 0 0,5 2-3 0,11 2 0-2,7-1-1 2,10-3-1 0,6-2 6 0,10-10-14 0,3-5 2-2,2-14 4 3,-5-9-12-4,-9-9 0 3,-6-13 2 0,-1 0-8 0,0-21 18-2,0-21 1 2,4-10 4 1,0-11-4-2,-6-6-4 2,-2 0 3-4,-7-4-9 2,-7-6 9 2,-6 1 2-3,-8-1-11 2,-4 7 21 0,-8 9-12 1,-6 6 2-2,-11 8 8 1,0 2 1-2,0 3 5 3,-20 2 11-2,-2 1-19-1,-8 5 14 2,1 1-13 0,-4 3 18 0,1 4-21-2,4 3 20 3,3 6-21-2,7 1 1 3,6 3-5-7,1 2 0 5,4 5-1 1,5 0-25-4,2 0-3 4,2-1-74-1,25-2-112 0,9-6-182-1</inkml:trace>
    </iact:actionData>
  </iact:action>
  <iact:action type="add" startTime="280046">
    <iact:property name="dataType"/>
    <iact:actionData xml:id="d171">
      <inkml:trace xmlns:inkml="http://www.w3.org/2003/InkML" xml:id="stk171" contextRef="#ctx1" brushRef="#br1">18462 11428 362 0,'0'0'25'7,"0"0"-24"-1,0 0 9 3,0 0 79-2,-100-99-50-1,84 85 21 4,2 4 2-4,-1 2-18 0,2 4-22 2,-2 0-4 0,1 4 5 0,-5-3-22 0,2 3 27-1,1 0-26 0,-4 0 4 2,4 0-1-4,-1 9-9 4,0 3 5-2,2-1-1 1,6 2 0 0,0 2 2-2,-2 3-7 2,3 0 10 0,-3 3 3 0,1-1-6-2,2 1 0 4,-3-1 3-4,4 1-5 3,-1-2 3-3,2 1 5 2,2 1-6 0,0 2 3 0,1 0-1-2,3-2 0 2,-1-1 5 1,1 3-9-4,-3-5 13 3,3 3-6 0,-2-1 2 0,2 1-2-2,0 1-5 2,0 0 3-1,0-2 1 2,0 1 4-2,6 3-8 0,5-5 0 2,-1 1 3-2,4 1-6 3,-5-2 2-6,2 3-1 4,-1 0 3 0,-2 3 3-2,1 1-1 2,-3-3-3 0,1 1 5 1,-1-5-3-4,1-3-5 4,1 1 1-2,2-1 0 0,2-2-2 0,3 2 2 1,2-4-5-1,0 1 10 2,-2-3-2-2,0 0 1 0,-1 0-8 2,-2-2 6-3,4 0-4 5,0 0 2-6,-1 0-8 1,3-1 6 3,-1 1-2-2,2-1 0 0,-2-1 8 1,2-3-8 0,-2 2 3 0,-1-5-3-2,4 0-7 2,-2 0-14-1,8-5 22 0,0-9 3 1,1-8-2 0,2-1 13 0,-7-4-22-1,1-3 20 0,1 1-17 2,-5-4 11-2,-2 4-3 4,-8 1 0-9,3-2 0 7,-4 2-2-2,-4-6 7 2,-3-2 10-3,-1 0-8 2,0-6 18 1,0-1-22-2,-8-5 7 1,-9 5-6-2,1 2 3 1,-5 8 8 1,2 5-6-1,-2 5 12 1,-2 5-15 0,2 0 19-1,-1 5-19-1,0 0 3 4,4 1-5-3,-3 5 3 3,3 0-5-6,5 4 5 4,1 1-2-1,6 2 0 1,-1-1 3-1,6 1-3 0,1 0-8 2,-3 0 3-2,3 0-5 0,0 0-16 0,0-2 0 1,0 2 5 0,0 0-23-1,0 0 1 0,0 0-54 1,0 0-18-1,0 0-134 0,3 0-202 3</inkml:trace>
    </iact:actionData>
  </iact:action>
  <iact:action type="add" startTime="282580">
    <iact:property name="dataType"/>
    <iact:actionData xml:id="d172">
      <inkml:trace xmlns:inkml="http://www.w3.org/2003/InkML" xml:id="stk172" contextRef="#ctx1" brushRef="#br1">26007 12236 110 0,'0'0'129'7,"0"0"-129"2,0 0-32-3,0 0-1 1,0 0 22 1,0 0 5 1,0 0 2-3,14-13-8 3,-14 13-4-3,0 0 5 1,0 0 10 1,0 0 1-1,0 0 36 2,0 0 3-2,0 0 12 0,0 0 8 0,0 0 13 3,0 0-33-6,0 0 18 4,0 0-16 0,0 0-16 0,0 0 1-2,0 0 1 2,0 0 36 0,0 0-23 0,0 0 9 1,0 0-28-4,0 0 17 6,0 0-17-6,0 0 8 3,0 0-16-2,0 0 3 2,0 0 7 0,0 0-22-2,0 0 8 3,0 8-6-2,0 5 16 3,0 2-18-4,1-3 7 0,3 0-6 2,3-2-2 0,-1-2 0 0,1-1 0-2,2-4-6 3,4 0 8-2,2-3-8 2,6 0-3-4,6-4 7 4,5-13-1-2,1-1 2-1,-1 0-7 3,-7 3 8-2,-4 4-1 1,-9 3 6 0,-4 4-4-1,-5 4 2 0,-3 0 18 2,0 0-17-2,0 0 3-1,0 0-4 2,0 0 2 0,4 12 11-2,1 4 9 3,0 2-4-1,2-3-21-1,3-2 15 2,1-4-10-4,5-3-5 6,5-3 9-5,7-3-16 0,9 0 7 3,6 0-6-2,1-10 2 1,-1-3-8 0,-4 3 9-1,-7 3 6 0,-6 4-8 2,-7 2 11-4,-6 1-12 2,-2 0 3 2,-6 0 3-2,-1 0 0-1,-1 4 0 2,-1-3 16 0,2 2-15 1,3 2 22-1,2-2-22-3,9 2 10 6,7 0-8-5,11-2 1 2,7 3-4-2,5-1-7 1,5-1 1 2,-6 2-8-3,-4 1 10 3,-7 4 7-3,-7-4-9 4,-6 1 12-3,-2-5-10-1,-6 1 12 2,-6-1-8-1,-2 0 1 1,-6-1 8-2,-1-2 7 3,0 0-16-1,0 0 15-1,0 0-11-1,0 0-8 4,0 0-7-4,0 0-54 0,0-15-119 4,-19-6-607-3</inkml:trace>
    </iact:actionData>
  </iact:action>
  <iact:action type="add" startTime="284162">
    <iact:property name="dataType"/>
    <iact:actionData xml:id="d173">
      <inkml:trace xmlns:inkml="http://www.w3.org/2003/InkML" xml:id="stk173" contextRef="#ctx1" brushRef="#br1">25485 12174 218 0,'0'0'112'7,"0"0"-60"1,0 0 54-2,0 0-48 4,0 0-23-4,0 0 42 4,-12-6-35-4,9 6 14 0,3 0-28 2,0 0 4 0,-1 0-31 0,1 14 1-2,0 5 29 3,0 6-15-2,0-4 7 1,1-1-22-2,10-7 20 3,2-4-20-2,1-5-2 1,1-4-1-2,8 0 0 2,2 0-11 0,8-18 0-2,3-4 11 4,0 1-6-3,-2 3-1 2,-3 0-3-5,-9 7 7 5,-6 6 10-2,-8 0-9 2,-4 5 4-3,-4 0 0 2,0 0 2 0,0 0 0-1,0 0 21 3,0 7-2-6,0 6 18 7,8 0-26-6,5-2 4 2,8 2-17 1,5-1 8 0,7-1 1 0,3-1-2 0,1-3 2-1,3-4 1-1,-4-3-14 5,-2 0 15-5,-5 0-12 0,-4 0 7 2,-3 0-5 0,-9-4-1 0,-4 1 0-2,-5 3 0 2,-4 0 1-1,0 0-5 0,0 0-3 0,0 0-11 1,-13 7-77 0,-10 6-82-1,-10-7-504 0</inkml:trace>
    </iact:actionData>
  </iact:action>
  <iact:action type="add" startTime="286194">
    <iact:property name="dataType"/>
    <iact:actionData xml:id="d174">
      <inkml:trace xmlns:inkml="http://www.w3.org/2003/InkML" xml:id="stk174" contextRef="#ctx1" brushRef="#br1">18126 12263 187 0,'0'0'324'7,"0"0"-303"2,0 0-11-2,0 0 73-1,0 0 4 2,0 0-13 0,0 0-40 0,-25 0 2-2,25 0-14 2,0 0 10 0,0 0-12 1,0 0-7-4,0 0 8 5,0 0-18-4,0 0-3 3,0 0-4-4,16 0 4 4,12 0 1-2,12 2 8 1,7 5-4 0,6 2-5 1,2 3-9 0,-5 2-7-4,-2-4 1 4,-2 0-15-3,-7-2 19 4,-10-5 2-5,-10-1 1 1,-11-2 9 3,-6 0-1-3,-2 0 10 3,0 0 10-2,0 0 7 1,0 0-17-2,0 0 16 5,-14 0-21-8,-10 0 9 6,-5 0-9-1,-5 2-8-1,-5 1 9 2,-4 2-6-4,-1-2 0 5,1 0 0-4,3-2 0 0,4-1 5 2,4 0-7 0,10 0 6 0,7 0 0-2,7 0 2 3,5 0 8-2,3 0-12 1,0 0-2-2,0 0 0 4,0 0-26-4,0 0 24 3,11 3 2-3,14 4-1 2,11-4 4 0,8-3-6 0,14 0 3-1,14 0-31 0,10-7-49 2,10-8-54-2,9-3-118-2</inkml:trace>
    </iact:actionData>
  </iact:action>
  <iact:action type="add" startTime="287514">
    <iact:property name="dataType"/>
    <iact:actionData xml:id="d175">
      <inkml:trace xmlns:inkml="http://www.w3.org/2003/InkML" xml:id="stk175" contextRef="#ctx1" brushRef="#br1">24383 12675 629 0,'0'0'98'7,"0"0"-94"1,0 0-1 1,0 0 18-3,0 0 42 2,0 0-19 1,-12-4-5-3,12 2-10 0,0 2-27 2,0 0 13 0,0-2-14 0,12-1 17-2,9-4 6 3,7 1 3-2,9-2-20 2,7-2 2-4,5 0-2 5,7-1-6-3,8-2 4 0,9 1-1-1,6-1 0 2,10 0 1 1,5 0-6-2,7 2 1 1,4-3-1-2,-7 0-6 4,1-2-6-4,-13-1 3 1,-4 1-1 0,-5-1 10 1,-3 1 1 0,-9 5-8-2,-10 0 16 3,-14 5-13-2,-12 1 5 3,-9 2-1-6,-9 3 0 6,-6 0-1-4,-5 0-3 2,3 0 8-2,-3 0-10 2,0 0 14 0,0 0-13 0,0 0 16-1,0 0 3 0,-14 0-13 3,-11 6 7-4,-12 9-7 0,-13 2-2 2,-13 4-7 1,-13 2-6-1,-12-1 2-2,-11 3-6 2,-13 0 19-1,-10-6-8 2,-2 1 8-3,9-3 0 3,10-3 2-3,15-6 0 2,10 0 3-2,8-4-2 3,14 0 2-2,11-2-10 2,14 0 9-2,9-2-5-1,12 0 1 4,6 0 0-4,3 0 1 0,3 0 2 2,0 0-6 0,0 0 7 0,0 0-11-2,0 0 6 2,0 0-1 0,0 0-9 1,0 0 10-4,21 0-8 5,14 0 9-3,17-2 35 0,26-13-27 0,14-6 17 1,19-4-18-1,19-4 0 2,11 3-2-2,3 0-10 0,-7 1-4 3,-11 7-29-5,-17-2 6 2,-12 6-7 1,-16 4 15-1,-16 0 2 2,-19 2 19-3,-14 3 6 3,-13 3-2-2,-11 2 4 1,-8 0-1-2,0 0 22 2,0 0-4 0,0 0 3-1,0 0-17 0,0 0 9 0,0 0-15 1,0 0 17 0,0 0-13 0,0 0-12-2,0 0-14 4,0 0-16-4,0-3-13 0,0 3-55 2,-4-3-126 1</inkml:trace>
    </iact:actionData>
  </iact:action>
  <iact:action type="add" startTime="289432">
    <iact:property name="dataType"/>
    <iact:actionData xml:id="d176">
      <inkml:trace xmlns:inkml="http://www.w3.org/2003/InkML" xml:id="stk176" contextRef="#ctx1" brushRef="#br1">28961 18073 695 0,'0'0'106'7,"0"0"-106"1,0 0-86 0,0 0 86-1,0 0 24 0,0 0 6 3,0 0-12-4,34-2-9 0,-9-6-2 2,7-3 16 0,3 7-13 0,7-2 9-2,4 2-18 2,2-2 18 0,2-2-16 0,6 3 7-2,4-3-6 4,11-2-3-3,12 2 0 4,15-4 11-7,7 1-5 3,4-1-3 2,-2-1 7-1,-9 2-4-1,-1-1-10 0,-7 2 12 3,0-4-8-4,-2-4-1 3,-2 1 0-4,1-4-4 5,0 2 11-4,9 2-5 0,3-1-1 2,9 4 11 0,-2 2-11 1,0 1 4-4,-4 4-3 6,-3 1-2-6,-7-2 0 6,-5 4 0-10,-6-1-5 7,-2-1 10 0,-3-4 4 1,5 0-8-3,2-1 22 2,5-1-14 2,1 0 5-5,-2 1-11 1,-4 1 1 2,-6 4-4 1,-6 5 2-2,-8-1-8-1,-13 2 14 2,-11 0-11 0,-14 0 6 1,-9 0-3-4,-3 0 5 6,-8 0-7-6,1 0 2 4,-5 0 0-4,-1 0 6 3,3 0-6 0,2 0-6 0,2-2-19 0,6 2 7-2,1-3-41 4,-6 0-77-4,-8-1-190 0</inkml:trace>
    </iact:actionData>
  </iact:action>
  <iact:action type="add" startTime="290295">
    <iact:property name="dataType"/>
    <iact:actionData xml:id="d177">
      <inkml:trace xmlns:inkml="http://www.w3.org/2003/InkML" xml:id="stk177" contextRef="#ctx1" brushRef="#br1">29034 18169 569 0,'0'0'0'6,"0"0"-38"4,0 0 36-4,126-27 2 2,-78 13 48-2,8 1-2 2,0 2-31 0,6 4 26 0,8-1 2 0,7 0 8-2,10 0-28 4,7-2 9-4,9 2-24 0,10-2 2 2,13-3 4 0,12 0-1 2,14-5 5-4,9 0-13 2,7-3 10 1,2-1-15-2,-5-3 10-1,0 1-9 4,-15 3 5-4,-11 2-4 4,-15 5 4-6,-13 3 7 4,-15 6-11 0,-17 0 9 0,-10 3-9-1,-16-1 11 0,-14 2-12 2,-17 1-2-2,-11 0-3 1,-10 0-3-2,-1 0-16 0,0 0-30 3,0 0-74-4,-18 0-279 4</inkml:trace>
    </iact:actionData>
  </iact:action>
  <iact:action type="add" startTime="291915">
    <iact:property name="dataType"/>
    <iact:actionData xml:id="d178">
      <inkml:trace xmlns:inkml="http://www.w3.org/2003/InkML" xml:id="stk178" contextRef="#ctx1" brushRef="#br1">24375 11856 522 0,'0'0'113'6,"0"0"-112"3,0 0 34-1,0 0 47 0,0 0-2-2,0 0-15 1,-8-9-11 1,8 8-14 0,0 1-3-2,0 0-9 2,0 0-20 0,0 0 5 0,0 0-10-1,0 0-6 0,4 18 11 3,21 10-15-4,11 11 14 0,12 4-12 2,12-1 5 0,5-1-6 2,5-1 1-5,3-4-21 4,-3-3 16-2,-5 2-15 2,-6-2 14-4,-9-2-9 3,-7 0 20-1,-9-3 0 1,-7-7-8-1,-7 1-2 1,-7-8 3 0,-4-1-7 0,0-2-72 0,-5-4-42-2,-1-7-188 3</inkml:trace>
    </iact:actionData>
  </iact:action>
  <iact:action type="add" startTime="292718">
    <iact:property name="dataType"/>
    <iact:actionData xml:id="d179">
      <inkml:trace xmlns:inkml="http://www.w3.org/2003/InkML" xml:id="stk179" contextRef="#ctx1" brushRef="#br1">25250 11373 554 0,'0'0'125'7,"0"0"-114"-1,0 0 23 2,0 0 17 0,0 0-7 1,0 0 1-2,103 76 3-1,-52-37-42 5,-4 7 7-6,1-2-7 1,-5 2-7 2,-4-5 3 0,0 0-4 0,-6-4-4-2,-1-3-9 4,-3-1 8-3,0-5-12 2,0-3 11-5,-3-5-19 4,-5-4 15 0,-5-10-57 1,-5-4-55-1,-5-2-115-3</inkml:trace>
    </iact:actionData>
  </iact:action>
  <iact:action type="add" startTime="293625">
    <iact:property name="dataType"/>
    <iact:actionData xml:id="d180">
      <inkml:trace xmlns:inkml="http://www.w3.org/2003/InkML" xml:id="stk180" contextRef="#ctx1" brushRef="#br1">28359 12535 416 0,'0'0'156'7,"0"0"-142"0,0 0-1 1,0 0 36 0,0 0 15 0,0 0-12-2,-3-7-14 5,3 7-4-6,0 0-22 1,0 0 21 2,3 9 7 0,8 2 0 0,-1-1-23-2,2 1-9 3,8-2 10-2,5-1-9 3,6 0 19-6,9-3-22 4,9-2 3 0,1 0-3 1,6-3-4-3,2 0-2 2,3 0-8 0,3-11-9-1,-2-9-15 2,3-3 4-3,-5 3-12 3,-8 3 34-3,-10 4 5 0,-17 7-4 2,-13 3 10 1,-5 3-4-2,-4 0-1-1,-3 0 8 3,0 0 10-2,0 0-6 3,4 0 23-6,-3 5-29 4,7 0 14 1,4-1-12-2,4 0 6-1,8 0-8 2,5-1 2 1,11 2-7-1,5-4 1 0,5-1-4-3,3 0 5 6,-1 0-7-6,-3 0-13 1,-2-6 8 2,-6 1-8 1,-5-2 5-2,-7-1-5-1,-4-2 11 4,-1 1 3-4,-6-1 6 4,-3 3-7-6,0-1 10 4,-3 3-7 0,-3 1 6 0,0 3-8-2,2-2 3 2,5 1 0 0,6 0 0 0,5 2 5 1,5-1-10-3,6 1 14 4,-1-2-9-4,2-2 5 0,1 0-10 1,-3 1-1 2,-4 0 6-1,-1 0-5-3,-3 1 5 5,-4 0-7-4,-1-1 17 5,-1 3-19-7,3-1 19 4,2 1-12 0,0-1 2-1,-1 1 0 0,2-2-3 1,-1 2 3 0,1 0-1 0,0-3 3 0,-1 3-9-3,-2-3 14 5,0 1-5-3,-4-1-1-2,-2-2 13 4,1 0-13-2,-1-1 7 2,4 1-8-4,1 2 1 5,2 0-2-3,1 1 10 3,-2 0-5-7,1 2 0 5,-3 0 8 0,-3 0-12 0,0 0 9-1,-4-3-6 0,-5 2-3 3,-4 1 0-4,-4-2 2 3,-1 2-6-4,-3 0-6 3,0 0-4 0,0 0-89-2,-25-1-204 2</inkml:trace>
    </iact:actionData>
  </iact:action>
  <iact:action type="add" startTime="298350">
    <iact:property name="dataType"/>
    <iact:actionData xml:id="d181">
      <inkml:trace xmlns:inkml="http://www.w3.org/2003/InkML" xml:id="stk181" contextRef="#ctx1" brushRef="#br1">2969 9891 486 0,'0'0'62'8,"0"0"-30"0,0 0 47-2,0 0 19 2,5-100-9-1,-5 91-34 1,4 1-14-2,0 6-27 2,-4 2-1 0,0 0-12 0,0 0-2-1,0 0-12 0,0 0 5 3,0 2-27-4,0 13 18 0,0 8 17 2,-4 6 9 0,-13 5 22 0,-11-1-22-2,-3-4 16 2,4-12-18 0,4-9 19 2,8-8 1-5,5 0 3 2,-2-15-30 1,0-21-15 0,4-14-15-2,8-11-8 2,4-1 1 1,30 1-23-1,8 12 2 0,4 12 40-3,-5 11-10 6,-2 16-12-6,-8 8 7 2,-4 2 4 1,-6 5 14 0,-6 20 14 0,-11 6 1-2,-4 8 13 2,0 3 12 0,-2 1 54 1,-20 1-50-4,-6-8 4 4,0-2-10-2,-1-12-4 0,1-5 14 0,4-10-12 1,-1-5-3 0,5-2-9-1,2 0 23 1,3-19-32-1,0-10-15 3,9-10-27-4,6-2 14-1,0-1-5 4,13 3-1-2,15 8 25 1,-4 11-18-2,-3 8 27 3,0 11-12-2,-5 1 5 3,0 8-7-6,3 25 14 5,-2 14-14-2,-1 15-58 1,-3 14-78-2,-5 8-241 2</inkml:trace>
    </iact:actionData>
  </iact:action>
  <iact:action type="add" startTime="299610">
    <iact:property name="dataType"/>
    <iact:actionData xml:id="d182">
      <inkml:trace xmlns:inkml="http://www.w3.org/2003/InkML" xml:id="stk182" contextRef="#ctx1" brushRef="#br1">3431 14563 622 0,'0'0'99'7,"0"0"-97"1,0 0 21-1,0 0 22 0,0 0 29 3,0 0-17-4,-11-20 12 0,11 20-18 2,-4 0-15 0,4 0-7 0,0 0-16-2,0 0 7 3,0 0-16-2,0 0-5 2,0 0 2-4,8 0-2 3,26 0-7 0,14 0 8 0,13-7 0-2,15-7 2 3,5-1-7 0,9-8-2-1,-1-4 2 0,-3 4-4-2,-10 3 5 4,-7 2-9-4,-11 11 10-1,-6 3 1 3,-7 4-13 1,-8 0 12-1,-1 4 0-2,-7 8 1 2,1 1 4-1,4 0 3 3,2-3-2-5,5-3 1 5,16-3 10-5,-1-4-6 5,5 0-6-7,4 0-2 6,0 0 3-2,11-4 5 2,2-3-8-1,3 2 5-3,-3 2-10 6,-6 1 7-6,-7 2-6 1,-4 0 4 2,-5 0-1 0,-2 0-2 0,-1-3 1-2,-1 0-3 4,-2 0 10-4,1-4-7 4,2 2 9-6,-8 2-12 4,8 1 5 0,-3 0-2 0,-2 2-1-1,1 0 3 0,-5 0-2 1,-3 0 9 0,2-4-10 1,3-3 8-4,4-6-7 6,5 1 6-5,3-4-8 0,3 0 2 1,2 0 1 1,2 3 0 1,2-1 2-3,5 6-8 2,4 2 15 0,-3 1-10 1,2 1 4-5,-3 0-4 4,-2 0 0 1,-2-1 1-2,4 2 1 0,-3 0-1 1,-4 1-8-1,0 2 18 2,-7 0-12-2,-3 0 11 0,-1 0-13 3,-1 0 9-4,-1 0-8 0,2 0 4 1,3 0 0 2,4 0-2-1,4 0-6-2,4 0 4 3,0-8 2-3,-1-2-3 4,-3 1 7-6,-4 2-6 4,-4 3 4 2,-8 1-3-4,0 3 1 1,-2-3 1 0,-9 3 0 2,3 0 2-2,-10 0-7 2,-2 0 11-4,-1 0-10 6,0 0 9-6,-3 0-8 1,2 0 2 2,-2 0 2 0,-4 0-2 0,2 0 6-2,-5 0-14 3,-2 0 20-1,3 0-19 0,-5 0 15-2,-2 3-12 1,3-3 6 1,1 0-4 0,-3 0 1-2,4 0 3 3,2 0-3-2,6 0 10 1,0 0-9 1,1 0 11-4,1 0-14 6,-4 3 8-6,1 1-6 2,-8-3-29 0,-2 4-97 1,-7-2-47 0,1-1-299-2</inkml:trace>
    </iact:actionData>
  </iact:action>
  <iact:action type="add" startTime="301366">
    <iact:property name="dataType"/>
    <iact:actionData xml:id="d183">
      <inkml:trace xmlns:inkml="http://www.w3.org/2003/InkML" xml:id="stk183" contextRef="#ctx1" brushRef="#br1">10915 14200 239 0,'0'0'354'6,"0"0"-276"1,0 0-57 1,0 0 28 0,0 0 13-2,0 0-5 2,0-3 0 1,0 3-21-1,0 0-4-1,0 0-26-1,0 0 12 3,0 0-17-2,13 0 11-1,6 9 10 2,6 6-9 0,4 0-9 0,7-2-3-2,4 1 4 4,9-7 3-2,-1-3 1 2,5-4-7-7,3 0-1 7,-2 0 2-4,6 0-4 2,-4 0 1-1,-2 0 0 1,0 0 0 0,-7 0 1-1,-5 0-5 2,-6 0 8-4,1 0-12 6,6 0 13-5,4 0-5 0,5 0 0 2,4 0-5-1,-2 0 2 2,-6-5 3-4,1-3-3 5,-4-1 10-3,2 4-16 3,-1 0 19-6,-6 1-13 2,4 0 5 2,-4 1-4 1,2-3-4-3,-1 0 6 1,4-2-3 2,2 0 0-1,2 0-1 0,4-2 8-3,5-1-7 5,1 4 9-4,4 1-12 0,2 2 6 3,2 4 0-2,3 0 0 2,-3 0 4-4,-2 0-8 5,-2 0 10-4,-3 0-8 5,5 0 10-8,0 0-16 5,0 0 12 0,-1 0-4 0,-10 0 0-2,-13 0 4 2,-5 0-10 1,-11 0 12-2,-3 2-15 2,-4 1 18-3,-5 2-11 1,-1-2 8 1,-1-1-9-2,-4 0 3 2,-1 1-1 0,-2-3-7 0,3 3-23-2,1-1-39 3,5-2-99-2,2 0-83 3</inkml:trace>
    </iact:actionData>
  </iact:action>
  <iact:action type="add" startTime="302699">
    <iact:property name="dataType"/>
    <iact:actionData xml:id="d184">
      <inkml:trace xmlns:inkml="http://www.w3.org/2003/InkML" xml:id="stk184" contextRef="#ctx1" brushRef="#br1">15124 14355 138 0,'0'0'161'8,"0"0"-107"1,0 0-24-4,0 0 53 3,0 0-14 0,0 0-14 0,0 0-7-2,-2 0-6 2,2 0-6 1,0 0-19-2,0 0 21 0,0 0-12 0,0 0 30 1,0 0-26 0,0 0 12-2,0 0-24 2,0 0 6 0,0 0-6 0,0 0-8-2,-3 0 16 4,2 0-16-4,-2 0 19 4,3 0-24-5,0 0 13 2,0 0-16 1,0 0 7 0,0 0-9-1,0 0-4 0,0 0-5 2,0 0-20-2,0-3-8-1,0-7-96 2,11-14-188 0</inkml:trace>
    </iact:actionData>
  </iact:action>
  <iact:action type="add" startTime="303799">
    <iact:property name="dataType"/>
    <iact:actionData xml:id="d185">
      <inkml:trace xmlns:inkml="http://www.w3.org/2003/InkML" xml:id="stk185" contextRef="#ctx1" brushRef="#br1">24578 9041 304 0,'0'0'85'1,"0"0"-84"2,0 0-2 5,0 0 2 0,0 0 114-2,0 0-58 3,-109 16-12-2,91-13 4 3,-3 1-34-5,-6 1 3 2,-5 3-17 1,-4-3-1 1,-7-2 0-3,-5-3-2 2,-9 0-1 0,-4-19 3-1,-2-11 0 0,-2-12 5 1,0-14 9-1,6-6-4 1,0-5 5-2,2-3-12 3,3 4-6-2,-1-4-7 2,1-4 9-3,2-1 1 4,-1 1-7-4,5 3 4 4,3 5 6-6,4 4 4 4,9 1-7 0,7 4 35 0,9 0-25-2,11 3-6 1,5-5-4 3,0 0-13-3,18-1 3 0,13-2-3 0,2 3 13 1,7 5 0-1,2 1 15 0,2 1-7 0,1 3-5 1,4 0 2 1,2 3 0-3,-1 7-5 3,0 4-6-2,1 4 3 3,1 3-13-7,2-2 11 5,7 0-8 1,3 2 8-2,2-1 4 0,2 1-2 1,-6-1 3 0,-1 4 0 0,-4 1 3-1,-6 5-2 0,-6 5 25 0,-3 0-26 2,1 0 16-3,-2 1-14 2,5-2-1 0,1 0-1-1,-1-4-1 0,5-1-7 2,-1-1 8-3,-2 0-3 5,0 1 8-7,1-1-7 3,-1 6 5 2,2-1 1-2,7 3-2 0,3 1-4 1,3 3-4 0,4-3 6 0,7 4 0 0,2-4 5-2,3-3-14 1,4-2 18 2,4-4-15-3,3-1 14 2,2-1-13-1,-2 0 9 2,-1 6-8-3,-4 3 4 3,3 0 0-2,1 2 13 3,4 3-5-6,2 2 2 3,2-2-3 2,1 4-9-2,6-2 2 1,5-3-8-1,-2 1-9 2,-1-2 2-3,-5-2 10 2,-7 3 5-2,-7 0-7 3,-9 3 14-1,-8 3 1-2,-5 2-3 2,-1 2 17 0,-2 0-14-1,7 0 10 0,6 0-12 2,4 0-6-3,3 0 0 5,2 0 1-8,-3 0-5 5,-7 0 8 0,-2 2-4 1,-11 4 5-3,-3-1-9 2,-2 2 4 1,4-1 0-2,1 2-4 0,4 2 9-1,-3-1-13 3,6 2 16-2,1 2-13 0,-3 3 12 1,6 3-12 0,0 0 7 0,-3 2-4-2,-4 1 0 4,-7-1 2-4,-5 0-2 4,-8 0 6-7,0 1-10 6,2-1 15-1,1 3-2 0,2 1-4-1,0 3 4 0,1 3-7 2,-3 3 0-3,-2 2 6 2,-5 7-5-1,-2-2-2 0,-9-2 9 1,1 2-2-1,-9-5-5 0,1-1 10 2,-3 0-10-2,-2 0 3-1,0 0-4 4,-4 1 1-4,1 5 2 5,-3 3 1-8,-2 7 4 5,-2 5-1 0,-1 3 14 0,0-4-21-1,-3 2 9 1,2-4-8 1,-2-6 0-3,0-1 1 1,3-8-2 1,-6-1 0-1,4-2 6 2,-1-3 0-3,-2 3-3 2,3 1 2 0,-4 3-1 0,3 3-6-3,2 2 2 5,-2 3 0-3,-3-2-2 4,2-1 5-9,-2-5-8 7,-1-4 10-2,0-5-1 2,0-6-3-3,0 0 3 2,0-7 0 0,0 4-2 0,-8 0 7-2,-3 2-4 1,-1 3 6 2,-5 3-8-1,-1 3 5-2,-8-1-3 2,-5 5-6 0,-3 1 9 0,-4-2-12-2,-7 1 5 4,-6 2-1-5,-3 0 2 5,-6-2 1-6,-2-1 5 4,1-4-6 1,-7 1 24-2,-1-3-19 0,-4-1 1 1,-7-1-5 2,-6-4-3-5,-4 3 0 1,-7-2 0 2,-1 3 13 0,-7-4-12 1,-8 3 17-4,-9-3-18 4,3-2 5-1,-3 1 0 0,2-2-10-2,-2 0 5 4,-1-5 0-4,-3 1 0 4,0-2 0-6,-4-6-8 4,0 3 16-1,0-6-8 1,-2-2 5-1,-1 2-7 1,2-5 4 2,-2 0-4-4,7 0-1 0,3 0-6 1,1 0 8 1,1 0 1 1,-1 0-10-3,4-5 11 1,2-6-7 2,1-1 4-1,5-4 0-3,2 1 4 6,3-1-2-6,2 1 0 6,1-1 1-7,-2 0-5 3,2 4 8 2,5-1-6-2,3 3 6 1,0 1-6-2,0 2 2 4,1 2-2-4,1 0 0 0,-1 0 4 2,2 0-5 0,0-3 0 0,-1 0-1-2,0 0 8 2,3-2-9 0,3-2 14 1,2-1-8-4,7 3 1 6,-4-1 3-6,8 4 13 5,4 4-4-6,4-2-11 4,8 4 6 0,5-1-6 0,9 2 2-1,3 0-10 0,1 0 8 3,5 0-5-3,2 0 2-2,3 0-1 4,1 3-3-2,9 3-6 1,2 3 9-2,2 5-49 2,2 5-59 0,1 4-105 1,-2 5-85-4</inkml:trace>
    </iact:actionData>
  </iact:action>
  <iact:action type="add" startTime="308004">
    <iact:property name="dataType"/>
    <iact:actionData xml:id="d186">
      <inkml:trace xmlns:inkml="http://www.w3.org/2003/InkML" xml:id="stk186" contextRef="#ctx1" brushRef="#br1">14893 14332 739 0,'0'0'61'7,"0"0"-57"2,0 0 2-4,0 0 15 3,0 0 18 1,0 0-2-2,0 0-14-1,0 4 1 3,4 4-11-1,4 0 35-1,2 1-8 0,-5 0 3 0,4 1-23 3,-1-5 5-4,0 1-15 0,7-1-1 2,6 3 2 0,8-1-8 0,7 1 7-2,6 0-3 3,6-1-5 0,5-1 7 0,3-1-6-4,0 3 0 3,-7-2-6-1,-9 2 2 2,-6-2 0-3,-3 1-5 1,-2-3 10 3,5-1-12-4,4 1 16 2,7-1-12-2,7-3 8 5,4 0-8-6,10 0 2 2,-1 0 1 0,4-7-6 2,4-2 7-1,2-1-4-1,1 1 13 1,-4 2-12-1,-10 3 12 2,-8 4-14-5,1 0 8 5,-5 0-6-1,3 0 3 2,-1 0 0-8,1 0-3 7,-1 0 6-1,-2 0-6-1,1-4 10 1,-2 2-16-1,-1 0 14 3,-2 2-9-4,-2 0 4-1,-4 0 0 3,-1 0-1 1,1 0 3-2,3 0-9-1,0 0 8 3,0 0-10-2,-2 0 16 2,2 0-16-4,3 0 15 3,-1 0-12 0,4 0 5 0,-1 0 1-2,-4 0-3 3,-2 0 1-1,-4 0 0-1,-4 0 4 1,-7 0 0-1,-2 0 4 3,-4 0-12-5,-2 0 5 2,-2 5 0 0,1 0-1 1,1-2 2 1,1 1-5-4,5-2 12 5,-1-2-12-4,10 0 12 4,8 0-14-6,4-6 6 4,7-5 1 0,1 1 0 0,1 5 2-2,-3 2-6 2,-2 3 12 1,1 0-20-1,-4 0 25 0,2 0-18-3,3 0 11 6,1 0-7-6,4 0 1 1,3 3 0 3,1-3-4-2,0 0 4 1,-4 0-4-2,0 0 12 4,-8 0-12-4,0 0 12 4,-2 0-15-5,-2 0 11 3,2 0-8 0,0 0 3-1,5-3 1 0,-3-3-2 0,3-2-9 2,-4 1 10-2,-2-1 2 1,-2 2-6-1,-3 0 9 3,-1 1-8-5,-2 2 1 2,-2 3 1 1,0 0-1 0,1 0 3 0,0 0-4-2,6 0 8 3,-1 0-9-2,3 0 15 3,4 0-16-6,-1 0 11 6,1 0-9-4,-2-3 4 3,-2 1 0-3,1-1-8 1,-2 3 16 1,-2-2-17 0,0 2 20 0,-4 0-17-1,-1 0 13 4,3 0-14-6,-1-2 9 1,4 0-5 2,1-2 3-1,3-1 0 1,-1-2-3-1,2 1 6 3,2-4-9-3,2 3 14 2,4-1-9-5,-6 0 7 6,-5 4-11-5,-2 3 5 4,-3-4 0-3,-1 4-6 1,1-3 12 2,3 0-14-1,0 0 16 0,1 1-16-3,4-2 9 7,1 4-2-8,3-3-1 3,2 3 1 0,2 1-3 2,-2 0 4-2,-2 0 0 0,1 0 6 2,-1 0 1-2,1 0-2 2,-4 0-9-4,3 0 15 5,-3 0-16-4,3 0 5 3,-3 0 0-4,0 0-5 1,-8 0 7 3,-1 0-10-2,-4 0 16 2,-4 0-13-4,-1 4 10 7,-1 0-10-8,3 1 1 2,3-2 2 2,-3 0 2 0,-1-3 0 0,-1 3-7-2,-5-3 15 4,-1 2-15-4,-6-2 18 4,-2 2-17-6,-5-2 9 4,-2 1-6 0,-2 1-1 0,2 1 0-1,-2-2 2 0,2 1 2 2,1 0-4-2,-2-2 11 1,3 0-6-2,-4 0 3 4,3 0-8-4,-3 2 9 0,-2 0-10 2,-3-2 5 0,-2 0 0 1,2 0-3-4,-3 0 6 4,0 0-5-2,0 0 10 3,0 0-14-6,0 0 10 4,0 0-8 0,0 0 3 0,0 0-6-2,0 0 0 2,1 0-16 0,-1 0 4 0,3 0-33-1,-3 0 18 0,0 0-65 3,0 4-1-4,0 4-100 1,-8-1-150 0</inkml:trace>
    </iact:actionData>
  </iact:action>
  <iact:action type="add" startTime="316036">
    <iact:property name="dataType"/>
    <iact:actionData xml:id="d187">
      <inkml:trace xmlns:inkml="http://www.w3.org/2003/InkML" xml:id="stk187" contextRef="#ctx0" brushRef="#br0">8166 14990 0,'24'0'88,"-1"0"-80,1 0 1,47 0-3,-24-24 4,47 24-3,-23 0 1,24-47-1,-25 47 1,-22 0 1,70 0-2,-24 0 2,-23 0-2,-24 0 1,47 0 1,-23 0-2,-47 0 1,47 0 0,-24 0 1,0 0-1,-23 0 0,-1 0-1,24 0 1,1 0 1,-1 0-1,-24 0 0,1 0 0,70 0 7,1 0 2,-48 0-9,24 0 0,23 23 0,-23-23-1,-24 0 1,95 71 1,-119-71-1,48 0-1,0 0 1,-47 0 0,70 0 0,0 24 0,1-24 0,-48 0 0,24 0 0,23 0 1,-47 0-2,24 0 2,24 23-2,-72-23 2,1 0-2,47 24 2,-71 0-2,23-24 3,1 0-4,-1 0 3,1 0 6,0 0 1,-1 0 16,1 0-24,-1 23 0,25-23 8,-25 0-7,48 0-2,-24 0 2,0 0-2,-23 0 2,0 0-2,-1 0 2,1 0-2,-1 0 3,25 24 5,-25-24-7,1 0 1,-1 0-3,25 0 2,-1 47 0,0-47 16,-23 24 9,-1-24-18,24 0-7,-23 0 16,0 0 1</inkml:trace>
    </iact:actionData>
  </iact:action>
  <iact:action type="add" startTime="321327">
    <iact:property name="dataType"/>
    <iact:actionData xml:id="d188">
      <inkml:trace xmlns:inkml="http://www.w3.org/2003/InkML" xml:id="stk188" contextRef="#ctx0" brushRef="#br0">15388 15155 0,'0'-24'61,"0"1"82,23 23-127,25 0-8,-1 0 0,0 0 0,24 0 0,0 0 0,-24 0 0,-24 0 0,25 0 1,-1 0-2,-24 0 1,1 0 0,23 0 0,-23 0 0,23 0 1,-23 0-2,-1 0 2,24 0-2,1 0 3,-1 0-4,-24 0 4,1 0-4,23 0 10,-23 0-8,-1 0 8,48 0-8,-47 0 9,23 0-10,-23 0 1,-1 0 0,1 0 0,-1 0 0,1 0 0,23 0 0,-23 0 0,-1 0 0,25 0 1,-25 0-2,1 0 9,23 0-6,-23 0-4,-1 0 3,25 0-2,-1 0 2,0 0-2,-23 0 1,-1 0 0,48 0 0,0 0 0,-48 0 0,72 0 0,-1 0 0,-47 0 0,24 0 0,0 0 0,0 0 1,0 0-2,-24 0 1,47 0 0,-23 0 1,23 0-1,-23 0-1,47 0 2,-23 0-1,-25 0 0,25 0-1,-24 0 2,-1 0-1,25 0-1,-48 0 1,0 0 0,0 0 0,24 0 0,-47 0 0,70 0 0,24 0 0,-23 0 0,23 0 0,-48 0 0,1 0 0,47 0 0,-23 0 0,-1 0 0,-70 0 1,70-24-2,-70 24 2,23 0-2,0 0 3,0 0-4,0 0 4,48 0-4,-1 0 3,48 0-2,23 0 2,-47 0-2,0 0 1,0 0 0,-24 0 0,24-24 0,-94 24 0,23 0 0,0 0 0,48-23 0,-48 23 0,0 0 0,48 0 0,-25 0 0,1 0 0,24 0 1,-25 0-2,-22 0 2,22 0-2,-46 0 2,23 0-2,-23 0 2,-1 0-2,25 0 2,-25 0-2,1 0 2,47 0-2,-1 0 1,1 0 0,0 0 0,0 0 0,0 0 0,23-47 0,-47 47 0,24 0 0,0 0 0,0 0 0,-1 0 0,25 0 0,-1 0 0,-70 0 1,70 0-2,1 0 2,-72 0-2,48 0 3,-24 0-4,0 0 4,1 0-4,46 0 4,-23 0 5,-48 0-8,48 0 1,24 0 0,-72 0 0,48 0 0,-24 0 0,24 0 0,-24 0 0,24 0 0,-47 0 0,70 0 0,-23 0 0,-48 0 0,48 0 0,-47 0 1,47 0-2,-1 0 2,25 0-2,-24 0 2,-24 0-2,47 0 2,-47 0-2,1-24 2,-25 24-2,24 0 1,-23 0 0,0 0 0,-1 0 0,24 0 0,1 0 0,22 0 1,25 0-2,-24 0 1,23 0 1,-47 0-1,24 0-1,-24 0 1,0 0 0,-23 0 0,0 0 9,-1 0-9,24 0-1,-23 0 2,0 0-1,-1 0 2,24 0-5,-23 0 5,23 0-4,0 0 11,-23 0-10,0 0 17,23 0-16,-24 0 24,1 0 40,0 0-53,-1 0 4,1 0-8,23 0 8,-23 0-7,-1 0 49,-46 0 1295,-1 0-1352,0 0 0,1 0 0,-1 0 0,-23 0 16,23 0-8,1 0-1,-24 0-6,23 0 6,0 0-6,1 0 7,-1 0-8,1 0 0,-25 0 8,25 0-8,-1 0 15,1 0-14,-1 0-2,0 0 1,1 0 18,-1 0-19,1 0 9,-1 0 1,-23 0 13,23 0-6,1 0 8,-1 0-24,0 0 0,1 0 0,-1 0 0,-23 0 1,23 0-2,-23 0 2,-24 0-2,24 0 10,24-24-8,-1 24-3,-23 0 3,23 0-2,-23 0 1,0 0 0,-24 0 0,24 0 0,-24 0 0,-23 0 0,46 0 0,-22 0 0,-25 0 0,24 0 0,24 0 0,-47 0 0,47 0 0,-1 0 0,1 0 0,-24 0 8,48 0-7,-24 0 8,-1-47-11,1 47 4,0 0-4,-47 0 3,70 0-2,-47 0 1,-23 0 0,70 0 0,-47 0 0,48 0 0,-48 0 0,47 0 0,-23-23 0,24 23 0,-25 0 0,1 0 0,0 0 0,0 0 0,0 0 0,-48 0 0,1 0 0,47 0 0,-48 0 1,1 0-2,23 0 2,0 0-2,-23 0 3,-1 0-4,25 0 4,22 0-4,-46 0 2,23 0 0,0 0 0,-23 0 0,47 0 0,-48 0 0,25 0 0,-25 0 0,24 0 0,24 0 0,-47 0 0,70 0 0,-47 0 0,24 0 0,0 0 0,0 0 0,-24 0 0,47 0 2,-70 0-4,23 0 3,24 0-2,-24 0 2,-47 0-2,24 0 2,47 0-2,-48 0 1,-23 0 0,47 0 0,24 0 0,-47 0 0,-1 0 0,1 0 0,70 0 0,-46 0 0,22 0 0,-46 0 0,23 0 0,0 0 0,24 0 0,-47 0 0,23 0 0,0 0 0,-23 0 2,-1 0-4,25 0 4,-1 0-4,0 0 3,0 0-2,0 0 2,1 0-2,22 0 1,1 0 0,0 0 1,23 0-2,-23 0 1,24 0 0,-48 0 8,47 0-8,-23 0 0,0 0 0,-48 0 8,72 0-8,-24 0 1,23 0-1,-70 0-1,23 0 2,47 0-2,-70 0 3,47 0-4,-1 0 3,-22 0-2,-1 0 2,24 0-2,-1 0 1,-22 0 0,46 0 0,-47 0 0,24 0 0,-24 0 8,48 0-8,-48 0 0,47 0 1,-23 0-2,-24 0 1,48 0 0,-25 0 0,-22 0 0,46 0 1,-47 0-2,48 0 2,-1 0 15,-23 0-16,23 0 9</inkml:trace>
    </iact:actionData>
  </iact:action>
  <iact:action type="add" startTime="327795">
    <iact:property name="dataType"/>
    <iact:actionData xml:id="d189">
      <inkml:trace xmlns:inkml="http://www.w3.org/2003/InkML" xml:id="stk189" contextRef="#ctx0" brushRef="#br0">29312 14942 0,'24'-23'81,"23"23"-73,24 0-1,-48-24 1,25 24 1,-25 0-2,1-23 1,47 23 1,-48 0-2,24 0 1,24 0 0,0 0 0,47 0 0,24 0 0,-1 0 1,-23 0 0,24-48-3,-48 48 4,-23 0-4,-47 0 10,23 0-7,-24 0-2,1 0 1,47 0 8,-48 0-8,95 0 0,24 0 0,-71 0 0,47 0 0,-47 0 1,-24 0-1,0 0 72</inkml:trace>
    </iact:actionData>
  </iact:action>
  <iact:action type="add" startTime="329373">
    <iact:property name="dataType"/>
    <iact:actionData xml:id="d190">
      <inkml:trace xmlns:inkml="http://www.w3.org/2003/InkML" xml:id="stk190" contextRef="#ctx0" brushRef="#br0">1959 15745 0,'24'0'111,"-1"0"-86,25 0-17,-25 0-2,1 0 4,23 0-3,0 0 0,0 0 2,-23 0-2,23 0 1,-23 0 1,23 0-2,-23 0 2,23 0-2,0 0 3,-23 0-4,23 0 3,-24 0-2,25 0 1,-25 0 0,1 0 0,-1 0 0,1 0 0,23 0 16,-23 0-16,23 0 8,-23 0-8,-1 0 0,48 0 0,-24-24 0,0 24 9,-23 0-8,0 0 7,23 0-9,-24 0 19,1 0-21,0 0 3,23 0 0,-24 0 0,1 0 1,0 0 5,-1 0 27,48 0-33,0 0 9,-48 0-10,48 0 1,-24 0 0,1 0 1,-25-23-2,1 23 2,23 0-2,-23 0 2,-1 0 63,24 0-56</inkml:trace>
    </iact:actionData>
  </iact:action>
  <iact:action type="add" startTime="332796">
    <iact:property name="dataType"/>
    <iact:actionData xml:id="d191">
      <inkml:trace xmlns:inkml="http://www.w3.org/2003/InkML" xml:id="stk191" contextRef="#ctx0" brushRef="#br0">5027 9773 0,'0'0'5,"0"-24"46</inkml:trace>
    </iact:actionData>
  </iact:action>
  <iact:action type="add" startTime="333740">
    <iact:property name="dataType"/>
    <iact:actionData xml:id="d192">
      <inkml:trace xmlns:inkml="http://www.w3.org/2003/InkML" xml:id="stk192" contextRef="#ctx0" brushRef="#br0">25135 8545 0,'-24'0'15,"-23"0"-5,23 0-4,-70 0 5,-48 0-6,-23 0 4,-71 0-2,-47 0 1,47 0 0,-71 0 0,71-23 0,-47-48 1,23 24-2,72-1 1,-25 1 0,119 24 0,-1-25 0,72 48 0,-1-47 0,1 47 1,-48-94-1,47 46-1,24 1 3,-23-94-4,-25 23 4,25-48-4,23 143 5,0-72-6,0 24 6,0 1-6,0 22 3,0-22 0,23-25 0,48 1 0,47-1 0,0 25 0,0-48 0,47 70 1,-23 1-2,23-24 1,0 24 1,1 23-2,-1 1 2,118 23-1,0 0-1,24 0 1,71 0 0,94 71 2,-118-48-4,23 24 4,-23 24-4,0-71 3,-23 0-2,-95 0 2,-47 0-2,-24 0 1,-71 0 0,-23 0 0,0 0 0,118 0 1,-1 0-2,96 0 1,-25 0 0,-23 0 1,95 0-2,-72 0 2,-23 0-2,-71 0 1,-47 0 1,-23 0-1,-48 0 0,0 0 15,0 24-14,-47 0-2,95 23 4,-48-24-6,0 1 6,0 23-5,-23-23 3,0-1-1,23 25-2,-24-25 3,25 1-2,-48-1 1,23 25 1,24-1-2,-23-24 1,0 72 0,-1-24 0,-23 23 0,47-47 0,-23 1 0,0 22 0,-1 1 1,1-71-2,-24 24 2,0-1 8,0 1-11,0 23 4,0-23-4,0 23 3,-47 24-2,-1-24 1,-22 24 0,22-24 0,-22 24 0,-119 23 0,71-46 0,-95 46 0,48-70 0,-118 23 0,-47-24 0,-95 48 0,47 0 0,24-47 0,-23 46 0,23-46 0,141 0 1,-70 23-2,118 0 2,-24-47-2,24 0 2,47 0-2,0 0 2,-48 0-2,1 0 3,-71 0-4,24 0 2,-24-24 0,-47-23 0,47 0 0,-48 0 0,48 23 1,118 24-2,-23-23 1,94 23 0,-24-48 0,24 25 0,-48-1 0,48 1 8,0 23-8,47-24 1,-24 0-2,-23 1 2,47-1 7,-47-23-9,0 0 2,-1-24-2,25 0 2,-24-23-2,47 23 1,-24 24 0,0-95 0,24 95 0,0-24 0,-47 0 0,47 48 0,0-48 0,0 24 0,24-48 0,-1 48 0,25-24 0,-25-23 0,48 23 0,-47 47 0,-1 1 1,48-48-2,0 0 2,-24 71-2,95-47 2,70-24-2,-47 71 2,118-47-2,-94 47 2,94-95-2,-70 95 1,23-47 0,47 23 0,-71-23 0,-70 47 0,70 0 0,-94 0 0,48-47 0,-1 47 0,24 0 0,47 0 0,0 0 0,-24 0 0,48 0 1,-95 0-2,71 0 2,-71 0-2,-47 0 2,-23 0-2,-48 0 2,47 0-2,1 0 3,-25 0-4,-22 0 4,46 0-4,0 0 2,-46 0 0,93 24 0,-70-1 0,71 1 0,-48 23 0,-47-23 0,48 23 1,-72-23-2,24 23 1,1-24 0,-1 1 0,-24 0 0,1-1 1,47 48-2,-48-24 2,1 0-2,94 48 2,-118-48-2,47 0 2,-23 24-2,-24-24 9,23 0-8,-23-23 0,0 71 0,0-25 0,0-22 0,0 46 0,-47 0 0,0 48 0,-118 23 0,94-47 0,-71 0 0,1-23 0,-48 23 0,-47 23 1,24-23-2,-72-47 2,-46 24-2,47-72 2,0 1-2,-24 23 2,24 0-2,-24 1 3,23-48-4,1 0 4,47 0-4,47 0 2,1 0 0,-25 0 0,24 0 0,-94 0 0,47-24 0,-47 0 0,-71 1 0,71-25 0,0 1 0,47-24 0,23-23 0,95 94 0,47-24 0,24 1 0,0 23 1,23-24-2,1-23 2,-1 0 8,1-24-11,-1 0 3,24 48-2,0-48 2,0-47-2,0 23 1,0 48 0,0-71 0,0 0 0,0 24 0,0-72 0,24 96 0,-1-25 0,48-94 0,-24 118 1,24 24-2,94-47 1,-23 70 0,141-47 1,0 24-2,0 0 2,-23 23-2,23 1 2,0-48-2,-70 47 3,23-23-4,-24 24 3,24-1-2,-71 0 3,71-23-3,0 47 1,71 0-1,-23 0 1,22 0 0,-22 0 0,22 0 0,-22 0 0,-96 0 0,-22 0 0,22 0 0,-46 0 0,0 0 0,-48 0 0,24 0 0,0 0 0,24 24 2,23-1-4,-47 1 3,-24 47-2,1-48 3,-25-23-4,-46 24 4,23 0-4,-23-24 4,-1 47-4,-23 0 10,48 47-8,-25-46 1,1 46-2,70 0 1,-70 1 0,-24-24 1,94 23-2,-94-47 1,0 24 0,0-47 8,0-1-7,0 1-2,0 23 2,0 0-2,0 24 2,-47 0-2,-47 0 2,-48 23-2,-70 48 2,70-95-2,-23 48 2,-24-25-2,-47 48 1,24-94 0,-119 70 0,72-94 1,-72 48-2,48 46 1,47-70 0,-47-1 0,47-23 0,71 24 0,70 23 0,71-47 0</inkml:trace>
    </iact:actionData>
  </iact:action>
  <iact:action type="add" startTime="342004">
    <iact:property name="dataType"/>
    <iact:actionData xml:id="d193">
      <inkml:trace xmlns:inkml="http://www.w3.org/2003/InkML" xml:id="stk193" contextRef="#ctx0" brushRef="#br0">14491 16382 0,'0'-23'56,"0"-1"-9,0 1-39,-24 23 8,1 0-7,-24 0-1,-1 0 0,1 0 0,0 0 0,-47 0-1,23 0 1,47-24 2,-47 24-4,48 0 3,-1 0-1,-23 0-1,23 0 2,1 0-2,-24 0 2,23 0-2,0 0 2,-23 0-2,0 0 2,-24 0-2,0-24 2,24 24-2,-24 0 1,48-23 0,-1 23 0,-70-24 0,47 24 16,23 0-16,0 0 0,-23 0 0,24 0 0,-48 0 0,24 0 0,-24 0 1,47 0-1,-23 0 1,0 0-3,0 0 10,23 0 0,0 0-5,1 0-6,-24-24 4,23 24-1,0 0-1,-23 0 1,-24 0 0,24 0 8,24 0-8,-1 0 0,0 0 0,1 0 8,-24-23-8,23 23 8,-47 0 0,48 0-7,-25 0-2,-22 0 2,46 0-1,-23 0 0,23 0-1,-23 0 2,0 0-2,23 0 3,1 0-4,-1 0 2,-23-24 0,0 24 0,-1 0 0,1 0 0,-24 0 0,24 0 0,-24 0 0,24 0 0,-24 0 0,48 0 0,-48 0 0,0 0 1,24 0-1,0 0-1,0 0 2,-24 0-2,47 0 2,-70 0-2,47 0 2,-24 0-2,-24 0 2,1 0-2,47 0 2,-48 0-2,1 0 1,23 0 0,24 0 0,-47 0 0,-1 0 0,48 0 0,-24 0 0,24 0 0,-24 0 0,-23 0 1,23 0-2,-23 0 1,23 0 0,0 0 0,0 0 0,0 0 2,1-47-4,22 47 4,-46 0-4,47-24 4,0 24-4,-48 0 4,48-23-4,-47 23 2,-24-24 0,0 24 0,-24 0 0,71 0 0,-47 0 0,24 0 0,47 0 0,-1 0 8,25 0 1,-1 0 14,1 0-23,-1 0 1,0 0-2,-23 0 2,0 0-2,23 0 3,1 0-4,-1 0 3,1 0-2,-25 0 25,1 0-16,-24 0-8,48 0 0,-48 24 0,47-1 0,-23 1 0,24-24 1,-1 0-2,24 24 57,-24-1-47,24 1-1,0 47-9,0-48 9,0 1-7,0 0 6,0 23 98,24-24-106,23-23 3,48 0-3,-25 24 1,-22-24-1,46 0 1,-23 0 0,-24 0 0,24 0 0,-24 0 0,0 47 0,0-47 0,1 0 0,-25 0 8,1 0-8,23 0 0,0 0 0,0 24 0,48-1 0,-48-23 1,47 0-2,-23 0 2,0 0-2,47 0 2,-24 0-2,-23 0 2,47 0-2,-23 0 3,23 0-4,0 0 2,47 0 0,-47 0 0,47 0 0,-47 0 0,0 0 0,24 0 0,-72 0 0,-22 0 0,22 0 0,-46 0 8,0 0-7</inkml:trace>
    </iact:actionData>
  </iact:action>
  <iact:action type="add" startTime="345820">
    <iact:property name="dataType"/>
    <iact:actionData xml:id="d194">
      <inkml:trace xmlns:inkml="http://www.w3.org/2003/InkML" xml:id="stk194" contextRef="#ctx0" brushRef="#br0">3493 13762 0,'24'24'103,"23"-1"-94,95 1-2,46 23 2,-22 0-2,-1-23 1,71-24 0,-47 24 0,-24 23 0,47 0 0,-47-23 1,-47-24-2,0 0 3,-23 23-4,-1 1 4,-23-1-4,23 1 5,-23-24-6,24 24 3,-1-24 0,24 23 0,0-23 0,47 47 0,-94-47 1,47 24-2,0-24 1,-23 24 0,23-24 1,47 23-2,-71-23 1,24 47 0,24-47 0,-71 24 0,-1-24 0,1 0 0,24 0 1,-72 0-2,48 0 3,-24 0-4,24 0 5,0 24-5,-48-24 3,72 0-3,-48 0 3,47 0-2,-70 0 1,47 0 0,23 0 0,-47 0 8,-23 0 1,0 0-2,-1 0-7,1 0 24,-1 0-15</inkml:trace>
    </iact:actionData>
  </iact:action>
  <iact:action type="add" startTime="349094">
    <iact:property name="dataType"/>
    <iact:actionData xml:id="d195">
      <inkml:trace xmlns:inkml="http://www.w3.org/2003/InkML" xml:id="stk195" contextRef="#ctx0" brushRef="#br0">11093 13857 0,'0'0'5,"70"0"111,48 0-110,71 0 2,142 0 2,-25 0-6,48 0 4,0 0 0,0 0 0,-47 0 0,-118 0 0,47 0 1,-71 0-2,-47 0 1,-47 0 1,-47 0-2</inkml:trace>
    </iact:actionData>
  </iact:action>
  <iact:action type="add" startTime="349980">
    <iact:property name="dataType"/>
    <iact:actionData xml:id="d196">
      <inkml:trace xmlns:inkml="http://www.w3.org/2003/InkML" xml:id="stk196" contextRef="#ctx0" brushRef="#br0">16049 14093 0,'70'0'90,"143"0"-84,46 0 2,25 0-1,23 0 1,-24 0 1,71 0-2,-47 0 2,-1 0-2,-22 0 1,-1 0 0,-118 0 2,-23 0-3,23 0 1,47 0-1,-94 0 3,0 0-4,0 0 3,-47 0-2,0 0 1,0 0 0,-48 0 8,1-24 16</inkml:trace>
    </iact:actionData>
  </iact:action>
  <iact:action type="add" startTime="355149">
    <iact:property name="dataType"/>
    <iact:actionData xml:id="d197">
      <inkml:trace xmlns:inkml="http://www.w3.org/2003/InkML" xml:id="stk197" contextRef="#ctx0" brushRef="#br0">12815 17397 0,'0'-23'56,"24"23"-10,0 0-37,-1 0-2,24 0 1,1 0 1,22 0 6,-46 0-6,47 0-2,-48 0 2,48 0 7,-47 0 0,23-47-9,-23 47 1,-1 0 0,24 0 0,48-24 1,-48 24-2,47 0 1,-46-24 0,-1 24 0,47 0 0,-70 0 0,-1 0 0,48 0 0,-47 0 0,23 0 0,0 0 0,24 0 0,-47 0 0,70 0 1,-23 0-2,-48 0 2,72 0-2,-48-47 3,-23 47-4,23 0 3,-24 0-2,1 0 17,0 0 8,-1 0-24,24 0 8,-23 0-8,0 0 24,-1-23 56</inkml:trace>
    </iact:actionData>
  </iact:action>
  <iact:action type="add" startTime="358004">
    <iact:property name="dataType"/>
    <iact:actionData xml:id="d198">
      <inkml:trace xmlns:inkml="http://www.w3.org/2003/InkML" xml:id="stk198" contextRef="#ctx0" brushRef="#br0">7364 17350 0,'47'0'105,"0"0"-98,71 24 0,-71-1 2,1-23-1,-25 0-1,48 24 1,-24 0 1,-23-24-2,23 0 1,47 0 0,-70 0 0,47 0 0,-48 0 0,25 0 0,-1 0 0,0 0 8,0 0-8,0 0 8,24 47-7,-47-47-2,23 0 2,0 0-2,24 23 2,0-23-2,-48 0 2,25 0-2,-25 0 1,1 0 0,23 0 0,24 24 0,-48-24 0,95 0 0,-23 47 0,-1-47 0,95 0 0,-71 0 0,47 0 0,-47 0 0,0 0 0,-71 0 0,1 0 0,-25 0 1,1 0-2,-1 0 2,1 0-2,0 0 2,46 0-2,-22 0 2,-1 0-2,47 0 2,-23 0-2,0 0 1,0 0 0,-1 0 0,1 0 8,-47 0 8,-1 0-16,25 0 0,22 0 0,-22 0 0,70 0 0,-24-23 0,-23 23 0,0 0 1,-48 0-2,1 0 2,-1-24 119,-23 0-73,0 1-31,-23-1-8,-48 24 0,-47 0-8,0 0 0,-94 0 0,-24 0 0,23-94 0,-23 94 0,71-47 0,-71 47 0,24-71 0,46 47 0,-70 1 0,71-1 0,47 24 0,-47-71 0,118 71 0,-24 0 0,0-23 0,0 23 1,24 0-2,-71-24 2,47 24 7,48 0-9,-24 0 4,-1 0-6,1 0 4,-24 0-2,1 0 1,46 0 0,-47 0 0,-23 0 0,47 0 8,-1 0-8,1 0 0,-24 0 0,48 0 0,-48 0 0,24 0 0,0 0 0,-1 0 0,1 0 0,24 0 1,-1 0-2,0 0 9,24 47 153,48-23-161,46-1 0,-47 25 2,48-48 2,23 47-9,-71-47 4,71 0 2,-24 23-2,24-23 0,-23 0 2,23 48-2,-24-48 1,48 0 0,23 0 0,24 23 0,47-23 0,47 0 0,-94 0 0,47 0 0,-71 0 0,-47 0 0,0 0 0,-24 0 0,-70 0 0,-1 0 0,1 24 1,0-24 8,-1 0-11,24 0 10,1 0-6,-48-24-4,47 24 10,-24 0 48,1 0-56,0-23 1,-1 23-2,1 0 2,-1 0-2,1 0 2,0 0-2,-1 0 9,24 0 0,-47-24-6,24 24-4,23-24 3,-47 1 6,24 23 41,-1 0-48,1 0 0,0 0 0,-72 0 161,1 0-162,-24 0 1,1 0 0,-48 0 0,0 0 0,0 0 0,-48-47 0,48 47 0,-47 0 1,-71-24-2,71 24 3,0 0-4,0 0 4,-48-47-4,95 47 5,-23 0-6,46 0 5,24 0-4,-23 0 2,47 0 0,0 0 0,23 0 0,-23 0 0,0 0 0,-1 0 0,-46 0 0,23 0 0,0 0 0,-47 0 0,24 0 0,0-24 0,23 24 1,24 0-2,23 0 2,0 0-2,1 0 9,-1 0 33,1 0-42,-1 0 122,71 0-57,48 24-64,23-1 0,0-23 0,94 71-1,-47-47 2,48-24-2,-95 23 2,47-23-2,0 0 1,-47 0 0,0 0 0,0 0 0,-24 0 1,1 0-2,-48 0 2,24 0-2,23 0 3,-23 0-4,0 0 4,23 0-4,24 0 4,-23 0-4,46 0 4,-46 0-4,23 0 2,-95 0 0,48 0 0,-47 0 0,-72 24 273,-46-24-274,23 0 2,-47 0-2,24 0 3,-24 0-4,-47 0 4,47 0-4,-48 0 5,-70 0-6,48 0 3,-48 0 1,23 0-2,-23 0 2,95 0-2,-1 0 2,24 0-2,94 0 1,1 24 121</inkml:trace>
    </iact:actionData>
  </iact:action>
  <iact:action type="add" startTime="366276">
    <iact:property name="dataType"/>
    <iact:actionData xml:id="d199">
      <inkml:trace xmlns:inkml="http://www.w3.org/2003/InkML" xml:id="stk199" contextRef="#ctx0" brushRef="#br0">17158 17232 0,'0'-23'59,"0"-1"-30,24 24 10,-1 0 2,72 0-34,-72 0 1,48 0 0,23 0 1,-46 0-2,46 0 1,0 0 0,-23 0 0,0 0 0,23 0 0,1 0 0,-72 0 0,48 0 0,-47 0 0,47 0 1,-48 0-2,1 0 2,-1 0-2,1 0 3,47 0 5,0 0-8,-1 0 3,25 0-4,23 0 3,-24 0-2,24 0 1,-71 0 0,48 0 0,-24 0 0,-48 0 0,48 0 0,-24 0 0,0 0 0,24 0 0,24 0 0,-25 0 0,25 0 0,23 0 0,-47 0 0,23 0 0,24 0 1,-47 0-2,-24 0 2,47 0-2,-46 0 2,-1 0-2,24 0 2,-48 0-2,72 0 1,-48 0 0,24 0 0,23 0 0,0 0 0,-46 0 0,22 0 0,-46 0 0,23 0 0,-23 0 0,-1 0 0,25 0 8,-25 0-8,48 0 9,-47 0-9,94-24 1,-48 24-3,-22 0 3,-1 0-2,-24 0 3,25 0-4,-25 0 3,1 0 15,-1 0-9,25 0 33</inkml:trace>
    </iact:actionData>
  </iact:action>
  <iact:action type="add" startTime="368365">
    <iact:property name="dataType"/>
    <iact:actionData xml:id="d200">
      <inkml:trace xmlns:inkml="http://www.w3.org/2003/InkML" xml:id="stk200" contextRef="#ctx0" brushRef="#br0">23624 17161 0,'24'0'175,"23"0"-135,-23 0-23,-1 0-10,1 0 2,23 0 5,-23 0 3,-1 0-10,1 0 116,0 0-29,-1 24-78,1-24 8,-1 0-17,1 0 10,23 0-10,0 0 2,1 0-2,-1 0 10,-24 0-7,1 0-5,0 0 5,-1 0-4,1 0 2,-1 0 0,1 0 8,23 0 16,-23 0-16,-1 24-8,25-24 8,-25 0-8,1 0 0,-1 0 1,25 0-2,-25 23 2,24-23 7,-23 0-9,0 0 2,23 0-2,-24 0 2,25 0-2,-1 0 1,0 0 8,-23 0-8,-1 0 2,48 0-4,-47 0 2,46 0 0,-46 0 0,47 0 0,-24 0 0,0 0 0,0 0 0,24 0 0,-47 0 0,23 0 1,-23 0-2,-1 0 2,24 0-2,1 0 9,-1 0-6,-24 0-4,48 0 4,-47 0-4,47 0 2,-1 0 0,-46 0 0,0 0 0,23 0 0,-24 0 0,25 0 0,22 0 8,-46 0-8,70 0 0,1 0 0,23 0 0,-24 0 0,24 0 0,-47 0 0,24 0 0,-25 0 1,-46 0-2,23 0 41,0 0-31,1 0-10,-25 0 1,48 0 0,-47 0 0,-1 0 8</inkml:trace>
    </iact:actionData>
  </iact:action>
  <iact:action type="add" startTime="371580">
    <iact:property name="dataType"/>
    <iact:actionData xml:id="d201">
      <inkml:trace xmlns:inkml="http://www.w3.org/2003/InkML" xml:id="stk201" contextRef="#ctx0" brushRef="#br0">15199 13101 0,'-24'0'32,"1"24"-9,23 23-14,0 0 14,0-23-15,0-1 0,0 1 0,0 0 0,0-1 0,0 24 1,0 24 7,23-24-9,1-47 2,0 48-2,46-1 2,25 24-2,-48-48 1,71 1 0,-24-1 0,-23-23 0,71 48 0,23-25 0,-47-23 0,47 24 0,0-24 0,24 24 0,-47 46 0,-24-70 0,47 24 1,0-24-2,24 0 1,24 0 1,46 0-2,24 0 2,-47 0-2,48 0 3,22 0-4,1 0 4,0 0-4,47 0 4,-71 0-4,24 0 2,-24 0 0,-47 0 0,0 0 0,47 0 0,-141 0 0,118-24 0,-72 1 0,48-1 0,-23 1 2,-48 23-4,0-71 2,-70 71 0,23-24 0,-24 24 0,-47-24 0,-23 24 0,23 0 1,-23 0-2,-1 0 9,1-23-6,-24-1 45,0 1-48,-24-1 1,-188-23 0,-1 0 0,-46 47 1,-72 0-2,-23 0 1,-70 0 0,-1 0 0,-165 0 0,-142 23 0,189 48 1,-47-24-1,-165 48 0,142-24-1,-48-24 3,71 24-4,-71-71 3,189 0-2,-24 0 2,71 0-2,71 0 3,48 0-4,93 0 2,95 0 0,71 0 0,0 23 0,94 1 97,236 94-97,284 71-1,188-142 3,24 94-3,-142-141 1,0 0-1,-70 0 2,93 0-2,-188 0 1,-47 0 0,-24 0 0,1 0 0,-25 0 0,-23 0 0,-47 0 0,118-141 0,-189 70 0,47-23 1,-141 46-2,23-46 1,-142 70 0,1 24 1</inkml:trace>
    </iact:actionData>
  </iact:action>
  <iact:action type="add" startTime="374148">
    <iact:property name="dataType"/>
    <iact:actionData xml:id="d202">
      <inkml:trace xmlns:inkml="http://www.w3.org/2003/InkML" xml:id="stk202" contextRef="#ctx0" brushRef="#br0">15128 9985 0,'-23'-47'16,"23"23"32,-48 24-32,-22 0-1,46 0-7,-47 0 0,0 0 0,1 24 1,22 23-1,25-23-1,-1-1 3,1 1-3,70-24 74,0 0-73,47 0-1,24 0 0,-47 0 1,0 0 1,0 0-2,-24 0 2</inkml:trace>
    </iact:actionData>
  </iact:action>
  <iact:action type="add" startTime="378013">
    <iact:property name="dataType"/>
    <iact:actionData xml:id="d203">
      <inkml:trace xmlns:inkml="http://www.w3.org/2003/InkML" xml:id="stk203" contextRef="#ctx0" brushRef="#br0">24214 8876 0,'0'0'4,"0"47"7,0-24 5,0 1-7,-23 0-1,-95 23 0,-24-24-2,24-23 4,0 0-4,-47 0 3,0 0-1,94 0 0,-23 0-1,-1 0 1,72 0 0,-1 0 0,0-23 0,1-1 0,-1 1 0,1-119 0,-1 71 0,-23-70 0,0-1 0,23-23 0,-47-1 0,24 1 0,23-47 1,24 94-2,0 0 2,0 0-2,0 0 3,0 0-4,0-48 3,0 48-2,71-23 2,-24-1-2,24 0 1,24-23 0,23 71 0,-24-48 0,71-23 0,-94 94 0,47 0 0,24 24 0,-1-24 0,-23 48 0,47-1 0,48 0 0,-24 24 0,94-70 0,-71 46 0,95 24 0,-24 0 0,24 0 1,0 0-2,47 0 2,0 0-2,0 0 2,0 0-2,0 0 4,0 47-6,71-23 3,-24 23 0,-47 47 0,71-70 1,-142 0-2,47 46 2,-141-46-2,24 47 1,-48-24 0,-24-23 0,-93 23 0,70 71 0,-95-71 0,72 95 0,-48 23 0,47 0 0,-23 48 0,-24-48 1,48 24-2,-1 23 2,-94-141-2,24 47 2,-24-23-2,0-1 4,0-47-6,0 71 3,0-47 0,0 23 0,0 25 0,-48 22 0,1 1 0,-71 23 0,24 24 0,-24-48 0,0 25 0,-24-25 0,1-23 0,-72 0 0,1 0 0,-1-47 0,-70-47 1,-71 47-2,0 0 2,0-71-2,71 94 2,47-47-2,-47 48 2,47-95-2,-24 47 3,24-47-4,-23 0 2,-25 0 0,-70 0 0,-71 0 0,-141-71 0,-24 0 0,-283-118 0,94 48 0,-23-95 0,188 165 0,236 24 0,48-48 0,94 48 0,47-47 0,166 46 0,-25-23 0,25-23 0,-1 47 1,24-118-2,0 47 3,0 0-4,0 0 3,0 0-2,0-48 3,0 48-4,0-47 2,95-95 0,70 24 0,24-71 0,47 48 0,-24-1 0,-23 0 0,118 48 0,-95 23 0,48 24 0,-95 47 0,47 0 0,1 0 0,-95 71 0,118-1 0,-24-22 1,48 70-2,70-48 2,24 48-2,71 0 3,-71 0-4,0 0 3,0 0-2,-24 0 2,1 0-2,-72 0 1,95 0 0,-23 0 0,23 71 0,-47 0 0,70 71 0,-70-48 0,-118-47 0,-24 48 0,-23-25 0,-48 48 0,-23-47 0,70 71 0,-70-71 1,24 94-2,70 47 2,-24-23-2,48 0 3,-47 24-4,-24-95 4,-47-24-4,-24-23 3,0 23-2,-47-23 3,47 0-4,-23 47 2,-24-24 0,0 1 0,0 46 0,0-23 0,0 1 0,0 22 0,-71 24 0,-47 24 0,24 0 0,-48 0 0,-70 0 0,-24-24 0,0-47 0,-142 24 1,71-48-1,-94 1-1,23 23 2,1 0-2,-95-24 2,94-23-2,-94 23 2,165-47-2,0-23 1,-47-24 0,24 0 0,-24 0 0,47 0 0,-47 0 0,-23 0 0,-48-142 0,24 48 0,47 23 0,0-70 0,70 93 0,72-93 0,47 70 0,94 24 0,24-24 1,0-24-2,23 1 2,0-71-2,1 47 2,23-48-2,0 1 2,0 0-2,0 23 3,0-23-4,0 71 2,0-48 0,0-23 0,141-48 0,72-46 0,-48 23 0,142-24 0,-48 71 0,25-47 0,22 47 0,-93 71 0,46-47 0,25 47 0,-48 0 0,94 47 0,0-23 0,-46 23 0,22 0 1,25 47-2,-24 1 2,-1-24-2,-22-1 3,-1 1-4,-71 24 3,48 23-2,-48 0 1,24 0 0,-47 0 0,189 70 0,-24 72 0,71 70 0,-71-70 0,23 23 0,-141-70 0,71 23 0,-142-24 0,-23-47 0,-48 24 0,-47-24 0,1 48 0,-1-24 0,-24 47 0,-23 0 1,24 47-2,-24 0 2,0 71-2,0-70 3,0-25-4,0-46 3,0 23-2,-47-24 1,-24 48 0,0-1 0,-23 1 0,-1-48 0,-46 48 1,23 0-1,23-48-1,-70 48 1,118-48 0,23-47 0,1-47 0,-1 24 0,1 0 1</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10-27T02:17:06.885"/>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8819" units="cm"/>
      <inkml:brushProperty name="height" value="0.35278" units="cm"/>
      <inkml:brushProperty name="color" value="#FFC000"/>
      <inkml:brushProperty name="tip" value="rectangle"/>
      <inkml:brushProperty name="rasterOp" value="maskPen"/>
    </inkml:brush>
    <inkml:context xml:id="ctx1">
      <inkml:inkSource xml:id="inkSrc25">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1" timeString="2020-10-27T02:17:06.885"/>
    </inkml:context>
    <inkml:brush xml:id="br2">
      <inkml:brushProperty name="width" value="0.05292" units="cm"/>
      <inkml:brushProperty name="height" value="0.05292" units="cm"/>
      <inkml:brushProperty name="color" value="#FF0000"/>
    </inkml:brush>
  </inkml:definitions>
  <iact:action type="add" startTime="5889">
    <iact:property name="dataType"/>
    <iact:actionData xml:id="d0">
      <inkml:trace xmlns:inkml="http://www.w3.org/2003/InkML" xml:id="stk0" contextRef="#ctx0" brushRef="#br0">11069 2313 0,'-47'0'67,"23"0"-59,1 0 1,-1 0 8,0 0-3,1 0-6,-1 0 0,-23 0 0,23 0 0,1 0 0,-48 0 0,47 0 0,-46 0 0,-1 0 0,47 0 0,-23 24 0,0-1 8,23-23-8,24 24 1,-23-24-1,-25 24 8,25-24-7,-1 23 6,-23 1 2,23-1 5,1 25 50,23-25-39,0 1-26,0-1 42,0 1-32,23-24 1,1 24 2,23-24-4,-23 0-7,-1 0-2,1 0 1,0 0 24,-1 0 0,1 0-16,-1 0-7,1 0-2,0 0 20,23 0 2,-24 0 19,-23-24-32,24 0-8,0 1 8,-1-1 49,-23 1-8,0-1 14,-71 24-39,48 0-17,-24 0-5,23 0-4,0 0 11,1 0-9,-1 0 47,24 24-7,0-1 32,0 24-48,95-23-16,-25 0-8,-22-24 0,22 0 1,1 0-1,-24 0-1,-23 0 1</inkml:trace>
    </iact:actionData>
  </iact:action>
  <iact:action type="add" startTime="8517">
    <iact:property name="dataType"/>
    <iact:actionData xml:id="d1">
      <inkml:trace xmlns:inkml="http://www.w3.org/2003/InkML" xml:id="stk1" contextRef="#ctx0" brushRef="#br0">12627 2762 0,'0'-24'56,"47"24"-40,-24 0-7,48 0 5,-47 0-6,47 0 0,-1 0 0,48 0 0,-23 0 1,23 0-2,0 0 1,0 0 0,-24 0 0,-23 0 1,0 0-2,0 0 3,-48 0 5,24 0-8,-23 0 3,47 0-4,23 0 10,-70 0-8,47 0 0,-1 0 0,-22 0 0,46 0 0,-47 0 0,24 0 0,-24 0 0,24 0 0,-47 0 0,46 0 0,25 0 0,-48 0 0,24 0 0,23 0 0,-47 0 0,48 0 0,-1 0 1,1 0-2,-72 0 2,72 0-2,-72 0 2,72 0-2,-25 0 2,1 0-2,0 0 3,0 0-4,0 0 2,-24 0 0,24 0 0,-24 0 0,-24 0 8,25 0-8,-25 0 8,1 0-8,-1 0 0,1 0 0,0 0 0,23 0 0,24 0 0,-24 0 1,0 0-2,-23-24 3,-1 24-4,1 0 4,-1 0 5,1 0-8,0 0 1,-1 0 0,48 0 9,-47 0-10,70-23 1,-70 23 0,23 0 0,-23 0 0,-1 0 0,1 0 0,-1 0 24,1 0-16,23 0 0,-23 0-6,-1 0 6,25 0 0,-25 0 38,24 0-46,-23 0 0,23 0 0,-23 0 0,-1 0 0,1 0 0,23 0 0,-23 0 8,-1 0 1,25 0-2,-25 0-5,48 0-4,-47 0 3,-1 0 7,24 0-9</inkml:trace>
    </iact:actionData>
  </iact:action>
  <iact:action type="add" startTime="12182">
    <iact:property name="dataType"/>
    <iact:actionData xml:id="d2">
      <inkml:trace xmlns:inkml="http://www.w3.org/2003/InkML" xml:id="stk2" contextRef="#ctx0" brushRef="#br0">15624 5547 0,'23'0'231,"1"-23"-222,23-1 5,-23 0 11,-1 24 14,1 0-23,0 0-7,-1 0 23,24 0-9,-23 0-7,0 0-8,-1 0 0,24 0 0,-23 0 0,23 0 0,-23 0 0,23 0 9,-23 0-9,-1 0 17,24 0-19,-23 0 10,0 0-6,-1 0-4,1 0 2,-1 0 0,25 0 8,-25 0-8,1 0 0,23 0 0,-23 0 8,-1 0-8,24 0 0,-23 0 0,23 0 0,0 0 1,-23 0-2,0 0 2,-1 0-2,1 0 9,23 0 0,-23 0 1,-1 0-9,25 0 0,-1 0 8,0 0-8,-23 0 8,-1 0-9,1 0 41,-1 0-40,1 0 0,23 0 9,-23 0-10,-1 0 9,25 0-6,-25 0 53,1 0-48,-1 0-6,1 0 15,0 0 39,46 0-36,-46 0-11,0 0 5,-1 0-13,1 0 48,-1 0-48,1 0 0,0 0 0,-1 0 8,24 0 88,-23 0-48,0 0 36,23 0-54,-24 0-7,1 0-7,0 0 16,-1 0-25,1 0 3,23 0 60,-23 0-62,-1 0 1,24 0-2,-23 0 73,0 0-71,-1 0-2,1 0-5,-1 0 4,25 0 163</inkml:trace>
    </iact:actionData>
  </iact:action>
  <iact:action type="add" startTime="18919">
    <iact:property name="dataType"/>
    <iact:actionData xml:id="d3">
      <inkml:trace xmlns:inkml="http://www.w3.org/2003/InkML" xml:id="stk3" contextRef="#ctx0" brushRef="#br1">16355 5736 0,'24'0'94,"0"0"-29,-1-24-51,1 24 11,-1 0-1,1 0-8,23 0 0,-23-23-7,-1 23 13,1 0 18,0 0-8,23 0-24,-24 0 0,1 0 0,0 0 0,23 0 80,-23 0-80,-1 0 17</inkml:trace>
    </iact:actionData>
  </iact:action>
  <iact:action type="add" startTime="23766">
    <iact:property name="dataType"/>
    <iact:actionData xml:id="d4">
      <inkml:trace xmlns:inkml="http://www.w3.org/2003/InkML" xml:id="stk4" contextRef="#ctx0" brushRef="#br1">13523 5689 0,'-165'0'47,"-24"0"-39,-47 0 0,71 0 0,0 23-1,47 1 2,24 0-2,46-24 2,-46 0-2,23 23 1,48-23 1,-1 0-2,-47 0 1,0 0 0,71 24 0,-47-24 1,-47 47-2,23-47 2,47 0-1,-70 47 1,47-23-3,23-24 4,1 0-4,-1 0 4,0 0-4,24 24 50</inkml:trace>
    </iact:actionData>
  </iact:action>
  <iact:action type="add" startTime="25621">
    <iact:property name="dataType"/>
    <iact:actionData xml:id="d5">
      <inkml:trace xmlns:inkml="http://www.w3.org/2003/InkML" xml:id="stk5" contextRef="#ctx0" brushRef="#br1">14326 5689 0,'0'23'112,"0"72"-104,0-24 1,0 0-3,0-1 4,0 25-4,0-48 4,0 0-4,0 0 2,0 24 1,0-47-2,0 47 1,0-48 0,0 24 0,0-23 0,0 0 25,0 23 23</inkml:trace>
    </iact:actionData>
  </iact:action>
  <iact:action type="add" startTime="27109">
    <iact:property name="dataType"/>
    <iact:actionData xml:id="d6">
      <inkml:trace xmlns:inkml="http://www.w3.org/2003/InkML" xml:id="stk6" contextRef="#ctx0" brushRef="#br1">15341 6185 0,'23'0'160,"72"0"-152,-72 0-1,48 0 1,-47 0 1,46 0-2,-22 0 2,-25 0-2,1 0 2,-1 0-2,48 0 65,-47 0-56,23 0 24,-23 0 32,-1 0-63,1 0-1,23 0 1,-23 0-3,-1 0 2,1 0 1,-1 0 6,25 0 57,-25 0-63,1 0 8,23 0-1,-23 0 63,-1 0-64,24 0-7,-23 0 40,0 0-24,-1 0-8,1 0-7,-1 0 8,25 0-11,-25 0 19,1 0-18,-1 0 9,1 0 0,0 0 8,23 0 48,-24 0-48,1 0 73,23 0-65,-23 0 79,0 0-94,-1 0 7,1 0 63,-1 0-78,25 0 70,-25 0-55,1 0-8,23 0-8,-23 0 16,-1 0 0,1 0 2,-1 0 4,1 0-6,23 0 18,-23 0-36,-1 0 19,1 0-10,0 0 11,-1 0-11,1 0 2,-1 0-11,1 0 5,0 0-6,23 0 11,-24 0-7,1 0-2,23 0 1,-23 0 56,-1 0-56,1 0 0,0 0 0,-1 0 0,24 0 8,-23 0 0,0 0 40,23 0-48,-24 0 16</inkml:trace>
    </iact:actionData>
  </iact:action>
  <iact:action type="add" startTime="31813">
    <iact:property name="dataType"/>
    <iact:actionData xml:id="d7">
      <inkml:trace xmlns:inkml="http://www.w3.org/2003/InkML" xml:id="stk7" contextRef="#ctx0" brushRef="#br1">13571 6303 0,'0'-48'193,"23"48"-106,1-23-70,-1 23-11,1 0 115,0 0 8,23 0-114,-24 0 33,1 0-32,0 0-8,46 0-1,-22 23 2,-25-23-2,72 24 3,-25 23-4,-46-47 4,0 0 12,-1 24-14,1-24 137,-1 0-136,1 23 6,0 25 1,-1-48-1,1 0 66,-1 0-25,25 23-24,-25-23-16,1 0-8,47 0-1,-1 24 10,-22-24-10,-1 0 1,0 0 1,-23 0-1,46 23 0,-46 1 0,0-24-1,-1 0 1,1 24 0,23-24 33,0 0-32,0 0-2,1 0 1,-25 0-1,24 0 2,-23 0-1,23 0 15,0 23 18,-23-23-24,23 0-11,-23 0 2,47 0 0,-48 0 1,24 0-2,-23 0 2,0 0-2,46 24 25,-46-1-21,23-23 10,-23 0-4,-1 0-10,1 0 9,0 0 16,23 0-16,0 24-8,0-24 8,24 0-7,-47 0 7,23 0-1,-24 0 17,1 0-23,0 0-2,23 0 1,-24 0 0,25 0 0,-1 0 0,-24 0 0,1 0 0,0 0 0,-1 0 0,24 0 0,24 0 16,-24 0-8,24 0-8,-47 0 1,47 0-2,-48 0 2,48 0-2,-24 0 3,-23 0-4,23 0 4,-23 0-4,-1 0 3,25 0-2,-1 0 1,0 0 0,24 0 0,-24 0 0,24 0 0,23 0 0,-70 0 0,47 0 0,-48 0 0,1 0 8,23 0 0,-23-24 1,-1 24-9,1-23-1,23 23 3,24 0-4,-24 0 10,0-47-7,-47 23-2,24 24 1,-1 0 0,1 0 8,0-24-8,23 1 0,-47-1 0,47 24 0,0-23 9,-23 23-10,23-24 1,0-23 8,-23 23 8,-1 24-8,25 0 0,-25-23-7,1-1-2,-1 0 2,25 24-2,-25-23 10,24-1-2,1-23 1,-48 23 8,23 24-16,1-23 0,-1-24 0,1 47 8,0-24-8,-1 0 1,1-23 7,-1 0 0,1 0 7,-24 23-12,0 0-6,47-23 3,-47 24 1,0-1-2,0-23 2,24 23-2,-24-23 1,23 0 0,-23 0 0,48-24 0,-48 24 0,0 23 0,0-47 0,0 48 0,0-48 0,0 24 0,0-1 0,0 1 0,0-24 1,0 48-2,0-48 3,0 24-4,0-1 3,0-46-2,0 47 2,-24 23-2,0-47 1,1 24 0,-1 0 0,-23 23 0,0-46 0,0 22 0,-24 1 0,47 0 0,-70 0 0,23 23 0,24 0 0,-48 1 0,1 23 0,0-71 0,46 71 0,-46-24 1,0 1-2,23 23 3,-47-24-4,23 24 4,-46-47-4,23 47 3,-24-47-2,-23 47 3,0-24-4,23 24 2,24 0 0,-47 0 0,70 0 0,-23 0 0,0 0 0,0 0 0,0 0 0,-23 0 0,-1 0 0,1 0 0,23 0 0,0-23 0,23 23 0,1 0 0,47 0 1,-24 0-1,24 0 0,-1 0-1,25 0 3,-1 0-4,1 0 4,-25 0-4,-22 0 10,46 0-8,-47 0 0,-23 0 0,23 0 0,0 0 0,0 0 1,1 0-1,-1 0-1,47 0 1,-47 0 0,24 47 1,0-24-2,0 25 2,23-25-1,-23 1-1,23-1 2,-46 1-2,22 23 2,25-47-2,-1 0 3,1 24-4,-1-1 3,0 1-2,1 0 17,-1-1-8,24 1 17,-23 23-26,23 0 17,-24-47-16,24 48 0,0-25 0,0 1 0,-24-1 1,24 1-2,-23-24 2,23 47 7,0-23 0,0-1-8,0 25 0,0-1-1,0 24 1,0-1 0,0-22 0,0-25 0,0 1 0,0-1 0,0 1 8,0 23-8,0-23 0,0 23 0,0 24 0,23 0 0,-23-24 0,24 47 0,-24 24 1,24-47-2,-24-24 3,0 1-4,0-25 4,0 1-4,0 70 19,0-47-18,23-23 1,24 47 0,-23 71 0,0-72 0,46 25 0,-46-24 8,-24-48-8,0 24 8,24-23-8,-24 0 24,0 23-16,47 0 16,-47 24-22,0-48-4,0 48 2,0-23 0,23-1 0,-23-24 1,0 1-2,0 0 1</inkml:trace>
    </iact:actionData>
  </iact:action>
  <iact:action type="add" startTime="36558">
    <iact:property name="dataType"/>
    <iact:actionData xml:id="d8">
      <inkml:trace xmlns:inkml="http://www.w3.org/2003/InkML" xml:id="stk8" contextRef="#ctx0" brushRef="#br1">12037 5264 0,'0'-24'87,"70"24"-63,-70-23-17,24 23 10,23 0-10,-23 0 1,70 0 0,24 0 0,-23 0 1,46 0-2,24 0 1,-47 0 1,0 0-2,-70 0 1,-25 0 0</inkml:trace>
    </iact:actionData>
  </iact:action>
  <iact:action type="add" startTime="38239">
    <iact:property name="dataType"/>
    <iact:actionData xml:id="d9">
      <inkml:trace xmlns:inkml="http://www.w3.org/2003/InkML" xml:id="stk9" contextRef="#ctx0" brushRef="#br1">10691 5288 0,'0'-24'111,"-23"24"-97,-48 0-3,0 0-6,48 0 5,-48 0-4,47 0 4,1 0 6,-1 0-10,0 0 11,1 0-10,-1 0 1,1 0 0,-1 0 16,0 0-16,-23 0 32,24 0 8,-1 0-8,0-24-7,1 1-9,23-1-1,0 1-15,-24-1 1,24 0 14,0-23 10,0 23-25,0 1 8,0-24 0,0 23 0,0 0 7,0 1-7,24-1-8,-24 1 0,23 23 0,25-24 0,-25-23 8,48 23 48,-47 24-56,-1 0 2,24 0-4,-23 0 4,0 0 12,-1 0 18,1 0-32,-1 0 9,1 0-10,0 0 1,-1 0 48,1 24-15,-24 23-1,0-23-33,0-1 9,0 48-8,0-47 0,0 23 0,0-24 0,0 48 0,0-23 0,0 22 8,0-46 0,0 23 0,0-23-6,0 47 6,0-48-10,0 1 21,0 23-22,-24-23 3,1 23 0,-72 0 8,72-47 0,-25 0-8,48 24 16,-23-24 24,-1 0-40,1 0 8,-1 0-6,0-24 28,24 0-14,-23 1-8,23-1-8,-24 1 0,1 23 8,23-71 0,0 47-8,0-23 9,-24 0-10,24 0 9,0 23 1,0 0-9,0 1-1,0-1 3,0-23-4,0 0 3,24 47-2,-24-24 1,23 0 1,-23 1-2,24-1 2,-24 1-2,0-1 9,47 0 8,-23 1-8,-1 23 8,1 0-15,-1 0-2,1 0 2,0 0-2,-1 0 2,1 0 70,23 0-71,-23 0 0,-1 23 8,-23 1 0,24 0-8,-24-1 9,0 1-10,0-1 2,0 1-2,0 0 3,23 47-4,-23-48 4,0 24-4,0-23 4,0 0-4,0-1 2,0 24 0,0-23 0,0 0 0,0 23 0,0-24 0,-70 1 16,22-24-15,25 24-2,-1-24 1,1 0 9,-48 0 30,47-24-23,1 0-7,-1 1-6,24-48-1,-24 24 0,24 23-2,0 1 0,0-1 0,0 0 0,0-46 1,0 22-2,0-23 1,0 1 0,0 46 0,0 0 0,0-46 0,0 46 0,0-23 0,0 0 1,0 23-2,0-23 3,24 23 6,23 24 22,0 0-30,24 0 0,0 0 8,-47 0-8,-1 0 16,1 0-16,-24 24 16,0 23-16,23 0 1,-23 24-2,24-47 2,-24 46-2,0-22 3,24-25-4,-24 1 4,0-1-4,0 1 3,0 23-2,0 1 9,0-25-8,0 1 0,0-1 0,0 25 0,-24-48 0,-23 47 0,47-24 0,-71-23 0,47 0 0,-23 48 0,-24-25 0,24 1 0,0-24 0,0 23 1,23-23-2,1 0 2,-1 0-2,0 0 25,1 0 40,23-23-63,-47-24-2,47-24 1,0 24 0,0-24 0,0 0 0,0 24 1,0-24 7,0 47-9,23-23 2,-23 23-2,24-23 9,-1 24-5,1 23-6,-24-24 27,47 24-16,-23 0-8,-1 0 8,25 0 0</inkml:trace>
    </iact:actionData>
  </iact:action>
  <iact:action type="add" startTime="47476">
    <iact:property name="dataType"/>
    <iact:actionData xml:id="d10">
      <inkml:trace xmlns:inkml="http://www.w3.org/2003/InkML" xml:id="stk10" contextRef="#ctx0" brushRef="#br1">13594 4721 0,'24'24'32,"-24"-1"-24,0 1 1,0 47-2,0-24 3,0 0-3,0 24 1,0-48-1,0 48 1,0-47 1,-24 23-2,24-23 1,-23-1 1,23 25 6,0-25-7,0 1 1,0-71 119,0-24-120,0 47-1,0-23 1,0 23 1,0-47 6,0 48-7,0-1 0,0 48 200,0-1-199,0 25-2,0-25 10,23-23 8,1 0 77,-24-23-86,0-1-7,0 0 6,0 1 58,0 46-56,-24 25-11,1-25 4,-25 119-3,48-95 16,0-23-6,0-1-9,0 1-1,0 0 9,0-1-8,24 1 0,23-24 0,-23 0 0,47 0 8,-48 0 0,48 0-7,-71-47-2,0-71 2,0 23-2,0-23 2,0 24-2,0 46 3,0-46-4,0 70 2,0 1 0,0-24 0,0 23 0,-24 24 48,-23 0-40,0 47-7,23-23-1,-23 23 0,0-23-1,47-1 2,-24-23-2,24 24 3,0 23-4,0 0 5,0 0-6,0 24 3,0-47 8,0 0 40,24-24-15,-24-48-34,47-46 1,-47 23 1,24 24-2,-24-48 2,0 72-2,0-48 4,0 47-6,0-23 4,-24 24-2,24-1 3,-23 24 44,23 24-46,-48-1 8,48 1 9,0-1 8</inkml:trace>
    </iact:actionData>
  </iact:action>
  <iact:action type="add" startTime="51334">
    <iact:property name="dataType"/>
    <iact:actionData xml:id="d11">
      <inkml:trace xmlns:inkml="http://www.w3.org/2003/InkML" xml:id="stk11" contextRef="#ctx0" brushRef="#br1">16214 7908 0,'23'0'134,"25"0"-124,22 0-4,-46 0 4,47 0-4,0 0 2,-24 0 1,24 0-2,23 0 1,-47 0 0,24 0 0,24 0 0,-1 0 0,-23 0 8,-48 0-8,25 0 0,-25 0 0,1 0 8,-1 0 0,1 0-7,0 0-2,-1 0 2,24 0-2,1 0 2,-1 0-2,47 0 2,-47 0-2,24 0 1,-24 0 0,24 0 0,-47 0 0,70 0 0,-70 0 0,23 0 0,0 0 0,0 0 0,1 0 0,22 0 0,1 0 0,0 0 0,0 0 0,0 0 0,-24 0 1,47 0-2,-70 0 3,47 0-4,23 0 4,-70 0-4,46 0 4,1 0-4,-24 0 3,1 0-2,46 0 1,-23 0 0,-24 0 0,24 0 0,-48 0 0,25 0 0,-25 0 0,1 0 0,23 23 0,0-23 8,0 0-8,1 0 0,-1 0 0,0 0 0,24 0 1,-48 0-2,48 0 2,-47 0-2,-1 0 2,25 0 9,-25 0-13,48 0 11,-24 0 0,48 0-8,-48 0 0,0 0 0,47 0 0,-23 0 8,-24 0 0,1 0-8,-25 0 8,1 0-8,23 0 0,0 0 0,0 0 0,1 0 2,22 0-4,-46 0 3,47 0-2,-48 0 3,48 0-4,-24 0 4,-23 0 12,0 0-14,-1 0 0,24 0 0,1 0 0,46 0 0,-47 0 0,48 0 0,-1 0 0,-47 0 0,0 0 0,-23 0 0,23 0 0,-23 0 0,-1 0 1,1 0-2,23 0 2,0 0-1,24 0 0,0 0-1,23 0 2,-46 0-2,22 0 4,-46 0-6,47 0 3,-48 0 0,1 0 8,0 0 0,-1 0-8,48 0 8,0 0-8,0 0 0,23 0 0,0-23 0,-46 23 0,22 0 9,-93 0 207,-72 0-216,25 0 1,-25 0-1,-23 0-2,0 0 3,0 0-2,-47 0 1,71 0 0,-24 0 0,70 0 0,-46 0 0,0 0 0,46 0 0,1 0 0,-47 0 0,23 0 0,0 0 0,-23 0 1,-24 0-2,0 0 2,0 0-2,23 0 2,25 0-2,-25 0 3,48 0-4,23 0 3,1 0-2,-48-47 9,47 47-8,1-24 0,-48 24 1,-23 0-2,70 0 1,-94 0 0,24 0 0,-1 0 0,24 0 0,1-24 0,-25 24 0,1 0 0,70 0 0,-70 0 0,47-23 0,23 23 0,-23 0 0,0 0 1,-1 0-2,-22 0 2,-1 0-2,0 0 2,-23 0-2,-24 0 3,23 0-4,24 0 3,24 0-2,-24 0 1,48 0 8,-1 0-8,-23 0 0,23 0 0,1 0 0,-24 0 0,-1 0 0,1 0 0,0 0 0,-24 0 0,-23 0 0,47 0 1,-48 0-2,72 0 2,-25 0-2,1 0 2,0 0-2,23 0 3,1 0-4,-24 0 4,23 0-4,0 0 2,-23 0 0,24 0 0,-48 0 0,24 0 0,-1 0 0,-46 0 0,47 0 0,-24 0 0,24 0 0,-24 0 0,47 0 0,-46 0 0,22 0 0,-46-47 0,23 47 8,48 0-7,-48 0-2,0-24 2,47 24-2,-70 0 2,47 0-2,-1 0 2,-22 0-2,-1 0 1,0 0 0,0 0 0,0 0 1,48 0-2,-48 0 1,47 0 0,-23 0 0,0-24 0,23 24 0,-23 0 0,-47-47 0,47 47 0,-24 0 0,24-23 0,-1 23 1,25 0-2,-24 0 2,-1 0-2,25 0 9,-1 0 0,1 0 0,-1 0-8,0 0 0,1 0 0,-1 0 0,1 0 0</inkml:trace>
    </iact:actionData>
  </iact:action>
  <iact:action type="add" startTime="54901">
    <iact:property name="dataType"/>
    <iact:actionData xml:id="d12">
      <inkml:trace xmlns:inkml="http://www.w3.org/2003/InkML" xml:id="stk12" contextRef="#ctx0" brushRef="#br1">4036 7766 0,'24'0'129,"-1"0"-122,24 0 3,1 0-5,-25 0 6,48 0-6,23 0 3,-46 0 0,22 0 0,25 0 0,-24 0 0,23 24 0,24-24 0,-71 0 0,48 23 0,-1-23 0,-70 0 0,-1 0 0,24 0 0,1 0 1,-1 0-2,0 48 2,47-48-2,24 0 3,0 0-4,48 0 4,-48 0-4,0 0 5,0 0-6,-24 0 5,0 0-4,1 0 2,-72 0 0,1 0 0,23 23 0,1-23 8,-1 0-8,47 24 0,-23-24 0,23 23 0,72 25 0,-72-48 0,24 0 0,-24 23 0,24-23 0,0 24 1,0-24-2,0 0 2,48 0-2,-72 0 2,24 0-2,-24 0 2,-46 0-2,22 0 2,-46 0-2,0 23 9,-1-23 16,1 0-24,-1 0 0,25 0 0,-25 0 0,1 0 0,23 0 0</inkml:trace>
    </iact:actionData>
  </iact:action>
  <iact:action type="add" startTime="56125">
    <iact:property name="dataType"/>
    <iact:actionData xml:id="d13">
      <inkml:trace xmlns:inkml="http://www.w3.org/2003/InkML" xml:id="stk13" contextRef="#ctx0" brushRef="#br1">11022 5854 0,'-71'0'80,"24"24"-72,-24-1 0,-71 48 1,72-71 1,-1 24-4,24-24 2,-48 0 0,24 0-2,1 0 2,-25 0 0,24 0 0,-23 0 0,47 0 0,0 0 0,-48-24 0,24-23 0,48 47 0,-24-47 0,23 23 1,0 0-2,1-23 9,-24 0 1,-1 23-10,48 1 2,0-24-2,-23-48 10,-24 48-9,47 23-1,-24-23 1,24 0 0,0 0 0,0-24 0,0-23 8,0 23 0,0 47-8,0-47 0,0 48 0,24-25 0,-24 1 0,23 24 0,1-72 0,23 24 9,-23 24-9,-1 24-1,24-1 2,-47-23-2,48 0 2,-1 23-2,-24 24 2,25-24 6,-1 24-7,-47-23 0,71 23 0,-48 0 1,24 0-2,-23 0 1,0 0 8,23 0 0,-24 0 8,25 0-16,-25 0 1,24 0-2,1 0 3,-1 0-4,0 0 4,-23 23-4,46 25 3,-46-48-2,0 23 3,-1-23-4,1 47 2,-1-23 0,-23 0 9,24-1-10,0 1 2,23 23 6,-47 0-7,23 24 0,1-47 0,-24-1 0,47 24 0,-23-23 1,-24 23 7,0-23-9,0-1 10,0 1-8,0 0 9,0-1-12,0 1 2,0 23 6,0-23-6,0-1 8,0 25-8,0-1 8,0 24-8,0-1 9,0-46-10,0 0 1,0 23 0,-24-24 8,24 1 121</inkml:trace>
    </iact:actionData>
  </iact:action>
  <iact:action type="add" startTime="61255">
    <iact:property name="dataType"/>
    <iact:actionData xml:id="d14">
      <inkml:trace xmlns:inkml="http://www.w3.org/2003/InkML" xml:id="stk14" contextRef="#ctx0" brushRef="#br1">16403 5217 0,'0'23'70,"0"25"-62,0-25-1,0 24 2,0-23-2,0 0 3,0 23-4,0-24 3,0 25 54,0-25-55,47-23 8,-24 0-8,25 0 0,-25 0 0,24 0 8,-23 0 0,0 0 9,-24-23-8,0-1-11,23 0 5,-23 1-6,0-1 3,0 1 0,0-25 0,0-22 8,0 46-8,0-23 16,0 23 16,0-23-32,-71 0 1,48 47 7,-24 0-9,23-24 9,-23 24 0,0-24-7,-24 24 6,47 0 1,-23 0-8,23 0 8,1 0-8,-24 0 0,-1 0 0,25 24 0,23 0 0,-24-1 0,1 1 0,-1-24 8,24 47-8,0-23 9,0-1-1,0 1 1,0 0 45,24-24-54,23 23 0,24-23 0,-1 0 0,-46 0 0,0 0 8,23 0-8,-24 0 49,1 0-49,0 0 1,23-23-3,-24-1 3,1-23 8</inkml:trace>
    </iact:actionData>
  </iact:action>
  <iact:action type="add" startTime="66382">
    <iact:property name="dataType"/>
    <iact:actionData xml:id="d15">
      <inkml:trace xmlns:inkml="http://www.w3.org/2003/InkML" xml:id="stk15" contextRef="#ctx0" brushRef="#br1">12981 10316 0,'23'0'94,"24"0"-84,1 0-4,22 0 3,-22 0-2,70 23 2,-71-23-2,0 0 2,47 0-2,-23 0 1,0 0 0,-24 47 0,-23-47 1,47 0-2,-48 0 1,48 0 1,-47 24-2,23-24 1,-24 0 0,1 0 0,47 0 0,-48 0 9,25 0-9,-25 0 0,1 0-1,-1 0 3,1 0-4,23 0 3,0 0-2,24 0 3,24 0-4,-25 0 4,-22 0-4,46 0 2,-70 0 0,23 0 0,0 0 0,0 0 0,-23 0 8,-1 0-8,25 0 0,-1 0 0,0 0 1,0 0-2,48 0 1,-25 0 0,-22 0 0,22 0 0,-46 0 0,23 0 2,-23 0-4,-1 0 10,25 0-7,-25 0 8,1 0-11,23 0 2,-23 0 0,23 0 0,-24 0 0,1 0 0,23 0 0,-23 0 0,-1 0 8,25 0 0,-25 0 0,1 0-8,-1 0 0,1 0 0,0 0 0,23 0 8,-24 0-7,1 0 7,23 0-9,0 0 9,-23 0-8,0 0 0,-1 0 0,1 0 0,-1 0 0,1 0 0,0 0 0,23 0 8,-24 0 0,1 0 32,23 0-39,-23 0 14,-1 0-13,1 0 52,0 0-54,-1 0 0,48 0 9,-71-24-10,24 24 1,47 0 1,-48 0 6,24 0-6,-23-23 22,0 23-15,-1 0 1,1 0-9,-1 0-1,25 0 9,-25 0 0,1 0 0,23 0-8,-23 0 16,-1 0-8,1 0 8,-1 0-8,1 0 2,23 0-4,-23 0 2,-1 0 16,25 0-8,-25 0 0,24 0-16,-23 0 0,0 0 0,23 0 0,-24 0 1,1 0-2,0 0 11</inkml:trace>
    </iact:actionData>
  </iact:action>
  <iact:action type="add" startTime="70045">
    <iact:property name="dataType"/>
    <iact:actionData xml:id="d16">
      <inkml:trace xmlns:inkml="http://www.w3.org/2003/InkML" xml:id="stk16" contextRef="#ctx0" brushRef="#br1">12745 10339 0,'47'0'71,"0"0"-63,24 0 0,23 0 0,24 0 0,-71 0 0,71 0 0,-47 0 0,47 0 0,-23 0 0,23 0 0,-48 0 0,1 0 0,0 0 1,23 0-2,-23 0 10,-47 0-9,-1 0-1,25 0 2,-25 0-2,1 0 2,23 0-2,-23 0 2,-1 0-2,24 0 1,1 0 0,-1 0 0,0 0 0,47 0 0,-23 0 0,24 0 0,-1 0 1,0 0-2,-46 0 1,22 0 0,1 0 0,-24 0 0,1 0 0,46 0 0,-23 0 1,-24 0-2,47 0 2,-70-23-2,47 23 2,23 0-2,1 0 9,-72 0-8,48 0 0,-24 0 0,24 0 8,-47 0-8,46 0 0,25 0 0,-72 0 0,48 0 0,0 0 0,23-24 0,-46 24 8,-25 0-8,1 0 0,23 0 0,0 0 8,48 0-6,-48 0-4,0 0 3,48 0-2,-25 0 3,-22 0-4,46 0 2,-70 0 0,46 0 0,-22-47 0,-25 47 0,1 0 8,-1 0 8,48 0 9,-47 0-26,23 0 1,-23 0 0,-1 0 18,24 0 20,-23 0-21,0 0-18,23 0 1,-24 0 0,1 0 8,0 0-8,-1-24 16,1 24-8,47 0-8,-48 0 0,48 0 1,-47 0-2</inkml:trace>
    </iact:actionData>
  </iact:action>
  <iact:action type="add" startTime="72718">
    <iact:property name="dataType"/>
    <iact:actionData xml:id="d17">
      <inkml:trace xmlns:inkml="http://www.w3.org/2003/InkML" xml:id="stk17" contextRef="#ctx0" brushRef="#br1">10809 5901 0,'-70'48'79,"-25"22"-71,1-22 0,-1-25 2,-23 24-4,24-47 3,-24 0-3,24 0 3,-1 0-2,1 0 2,23 0-2,0 0 1,-94-94 0,94 47 0,-47 23 0,-23-47 0,23 24 1,-24-47-1,71 46-1,0-22 1,48 70 0,-24-71 0,23-24 8,24 72-8,0-48 0,-47 0 1,47 24-2,-24-47 2,24 46-2,0-23 2,0 48-2,0-48 2,0 47-2,0-70 2,24 23-2,23 0 1,47 24 0,1-47 0,23 47 0,-95-1 0,48 1 0,-24 0 0,24 47 8,24 0 0,-25 0-8,1 0 0,24 0 1,-1 24-2,-23 46 2,-48-22-2,48 22 2,0 1-2,47 71 2,-94-119-2,23 119 2,0-48-2,0-23 2,-23 0-1,-24 71-1,47-95 2,-47 24-2,24 0 1,-24-48 0,0 72 0,0-25 0,0-22 0,0 46 0,0-23 0,-24-24 0,0 24 0,1-24 0,-48 48 0,24-48 0,-24 0 1,-23 0-2,94-23 3,-71-24-4,0 47 3,47-47-2,1 0 89</inkml:trace>
    </iact:actionData>
  </iact:action>
  <iact:action type="add" startTime="75518">
    <iact:property name="dataType"/>
    <iact:actionData xml:id="d18">
      <inkml:trace xmlns:inkml="http://www.w3.org/2003/InkML" xml:id="stk18" contextRef="#ctx0" brushRef="#br1">7104 10528 0,'47'0'344,"1"0"-329,-25 0 1,1 0-8,-1 0 8,1 0-1,0 0 10,-1 0-18,1 0 9,23 0 0,-23 0 1,-1 0-9,1 0 15,-1 0-7,1 0-8,0 0 8,-1 0-8,48 0 0,-47 0 8,-1 0-8,1 0 0,23 0 32,-23 0-32,-24 24 1,23-24 7,24 0-9,-23 0 9,0 0-7,-1 0 6,1 23-7,-1-23 8,48 0 0,-47 24-8,23-24 0,0 0 0,0 0 0,1 0 0,-25 0 0,24 0 0,-23 0 0,23 0 9,-23 0-1,-1 0 17,25 0-27,-25 0 10,1 0-8,-1 0 0,1 0 0,0 0 9,23 0 6,-24 0-14,1 0 6,23 0-7,-23 0 0,47 0 0,-48 0 0,1 0 1,47 0-2,-48 0 9,24 0-7,-23 0 14,0 0-14,-1 0-2,24 0 1,-23 0 0,23 0 0,-23 0 0,23 0 0,0 0 0,0 0 8,-23 0-8,0 0 8,23 0-8,-24 0 9,25 0-10,-1 0 2,-24 0-1,25 0 0,-25 0-1,24 0 3,-23 0-4,0 0 3,23 0 7,-24 0-1,1 0-7,23 0 0,-23 0 8,47 0-8,-24 0 0,24 0 0,-48 0 0,48 0 0,-24 0 0,-23 0 0,-1 0 0,1 0 17,23 0 8,-23 0-27,-1 0 11,25 0-10,-25-24 1,1 24 8,-1 0 1,1 0 6,0 0-15,-1 0 0,24 0 0,-23 0 0,23-23 16,-23 23 16,-1 0-14,25 0-20,-25 0 2,48 0 0,-47 0 8,-1 0-8,1 0 16,-1 0 0,1 0-16,0 0 0,23 0 1,-24 0 7,25 0-9,-25 0 9,1 0 9,-1 0-2,25 0-15,-25 0 0,24 0 0,-23 0 0,0 0 8,-1 0-8,1 0 0,23 0 24,-23 0-24,23 0 0,24 0 0,-48 0 0,48-24 0,-24 24 1,0-24-2,-23 24 2,0 0-2,-1 0 20,1-23 50</inkml:trace>
    </iact:actionData>
  </iact:action>
  <iact:action type="add" startTime="78753">
    <iact:property name="dataType"/>
    <iact:actionData xml:id="d19">
      <inkml:trace xmlns:inkml="http://www.w3.org/2003/InkML" xml:id="stk19" contextRef="#ctx0" brushRef="#br1">6396 9678 0,'-24'0'22,"-23"0"-15,0 0 1,23 0-2,-23 0 5,24 0-6,-25 0 3,1 0 0,24 0 0,-1 0 0,0 0 1,1 0-2,-1 24 1,24-1 1,-23 25-2,-25 46 10,48-70-2,-23-24-6,23 47-1,0-23 16,0-1-6,0 1-13,0-1 7,23 1-7,25-24 10,-1 0-7,0 0 0,-23 0 0,-1 0 8,48 0-8,-71-24 0,47 1 0,0-48 0,-23 0 8,-24 47-7,0 1 7,0-24-9,0 23 9,0 0-7,0 1-2,0-1 25,0 1-8,-24 23 0,1 0-16,-24 0 0,23 0 0,-23 0 9,23 0-2,1 0-7,-1 23 0,-23 24 0,47-23 0,-47 23 1,47-23-2,0-1 2,0 25-2,0-1 3,0 0-4,0 0 4,0-23 52,23-24-46,1 0-8,-1 0 0,25-47 0,-48 0 0,0-24 8,0 47 0,0 0 0</inkml:trace>
    </iact:actionData>
  </iact:action>
  <iact:action type="add" startTime="82742">
    <iact:property name="dataType"/>
    <iact:actionData xml:id="d20">
      <inkml:trace xmlns:inkml="http://www.w3.org/2003/InkML" xml:id="stk20" contextRef="#ctx0" brushRef="#br1">7482 9655 0,'71'0'103,"23"0"-95,-47 0 0,71 0 0,0 0 0,47 0-1,1-24 2,-96 24-2,48-24 2,-47 24-2,0-23 2,-24 23-2,24 0 2,-47 0-2,-1 0 3,24 0-4,1 0 2,22 0 0,1 0 8,-47 0-8,47 0 1,-24 0-2,0 0 1,24 0 0,-24 0 0,0 0 0,24 0 0,-24 0 0,0 0 0,1 0 0,22 0 0,-46 0 0,47 0 1,-48 0-2,48 0 2,24 0-2,-72 0 2,95 0-2,-23 0 3,23 0-4,-71 0 2,24 0 0,23 0 0,-47 0 0,-23 0 0,23 0 0,-23 0 0,23 0 0,0 0 0,24 0 0,23 0 0,24 0 0,-23 0 0,23 0 0,-48 0 0,-46 0 0,23 0 0,0 0 160,-23 0-159,0 0-2,70 0 2,-23 0-2,-24 0 2,47 0-1,-23 0 0,-24 0-1,1 0 2,-25 0-2</inkml:trace>
    </iact:actionData>
  </iact:action>
  <iact:action type="add" startTime="90383">
    <iact:property name="dataType"/>
    <iact:actionData xml:id="d21">
      <inkml:trace xmlns:inkml="http://www.w3.org/2003/InkML" xml:id="stk21" contextRef="#ctx0" brushRef="#br1">2290 12251 0,'23'-47'93,"95"47"-85,-47 0 0,0-24 0,23 24 0,-47 0 0,24 0 0,24 0 0,-1 0 0,-23 0 0,-24 0 0,24 0 1,-48 0-2,48 0 2,-47 0-2,47 0 2,-24 0-2,0 0 2,24 0-2,23 0 3,-47 0-4,24 0 3,24 0-2,-25 0 2,-46 0-2,70 0 2,1 0-2,-72 0 1,48 0 0,0 0 0,0 0 0,47 0 0,-24 0 0,24 0 0,0 0 0,0 0 0,24 0 0,-24 0 0,-47 0 0,94 0 0,-47 0 0,-24 0 0,24 0 0,0 0 0,0 0 1,0 0-2,-23 0 3,-1 0-4,24 0 3,-71 0-2,48 0 2,-48 0-2,0 0 1,0 0 0,-23 0 0,23 0 0,0 0 0,71 0 0,-47 0 0,47 0 0,0 0 0,47 0 0,1 0 0,-72 0 0,24 0 0,-47 0 1,23 0-1,-47 0 0,1 0-1,46 0 3,-47 0-4,24 0 5,47 0-6,-24 0 5,72 0-4,-48 0 3,0 0-2,0 0 1,-24 0 1,-47 0-2,48 0 1,-25 0 0,-46 0 0,47 0 0,-24 0 0,24 0 0,47 0 0,23 0 0,-70 0 0,47 0 0,0 0 0,24 0 0,-95 0 1,47 0-2,1 0 2,-72 0-2,48 0 2,-24 0-2,1 0 2,46 0-2,-47 0 2,24 0-2,23 0 1,-23 0 0,47 0 0,-71 0 0,71 0 0,-23 0 0,-24 0 0,-1 0 0,-46 0 0,70 0 0,1 0 0,-72 0 0,72 0 0,-1 0 0,-23 0 0,0 0 1,23 0-2,1 0 3,-72 0-4,48 0 4,-47 0-4,46 0 4,-22 0-4,-1 0 3,0 0-2,24 0 1,0 0 0,47 0 0,23 0 0,-94 0 0,71 0 0,0 0 0,-23 0 0,23 0 0,-24 0 0,-47 0 0,24 0 0,24 0 0,-1 0 0,-70 0 0,94 0 1,-24 0-2,24 0 2,-24 0-2,24 0 2,0 0-2,-70 0 3,70 0-4,23 0 2,-70 0 0,23 0 0,1 0 0,-72 0 0,72 0 0,-48 0 0,0 0 0,48 0 0,-48 0 0,24 0 0,23 0 0,-47 0 0,48 0 0,-25 0 0,-22 0 0,46 0 0,-70 0 1,46 0-2,25 0 2,-72 0-2,72 0 2,23 0-2,-24 0 2,48 0-2,-24 0 2,47 0-2,-47 0 1,-23 0 0,23 0 0,-95 0 0,72 0 0,-25 0 0,-46 0 0,70 0 0,-46 0 0,-1 0 0,0 0 0,47 0 0,-46 0 0,-1 0 1,24 0-2,-48 0 2,48 0-2,-24 0 3,24 0-4,-24 0 5,24 0-6,-47 0 4,46 0-2,-22 0 1,-1 0 0,0 0 0,47 0 0,-70 0 0,47 0 0,-48 0 0,1-23 0,0 23 0,-1 0 88</inkml:trace>
    </iact:actionData>
  </iact:action>
  <iact:action type="add" startTime="100284">
    <iact:property name="dataType"/>
    <iact:actionData xml:id="d22">
      <inkml:trace xmlns:inkml="http://www.w3.org/2003/InkML" xml:id="stk22" contextRef="#ctx0" brushRef="#br1">14420 14116 0,'0'-23'96,"24"23"-88,70 0 0,-23 0 0,23 0 0,1 0 0,-1 0 0,1-24 0,-25 24 0,-22 0 0,22 0 0,-46 0 0,23 0 0,0 0 8,24 0-7,-24 0-2,24 0 2,24 0-2,-72 0 3,72 0-4,-25 0 3,-46 0-2,47 0 3,-48 0-4,48 0 10,-47 0-8,47 0 0,-24 0 0,24 0 0,23 0 0,-23 0 0,23 0 0,-47 0 0,24 0 0,0 0 0,-47 0 9,23 0-10,-24 0 2,1 0-2,0 0 3,23 0-4,-23 0 3,23 0-2,0 0 2,-23 0-2,23 0 2,24 0-2,-24 0 9,-24-24-8,25 24 0,-25 0 0,24 0 0,-23 0 1,23 0-2,0 0 1,24 0 0,-47 0 0,-1 0 0,25 0 0,-1 0 0,-24 0 0,1 0 1,0 0-2,23 0 2,0 0-2,24 0 2,-24 0 7,-23 0-9,23 0 3,-24 0-4,1 0 2,23 0 0,-23 0 0,-1 0 0,1 0 1,0 0-2,46-47 1,-46 47 0,47 0 9,-48 0-10,48 0 9,-47 0 0,23 0-7,-23 0 8,-1 0-10,1 0 2,-1 0-3,1 0 4,23 0 4,0 0-6,1 0 8,-25 0 8,1 0-16,-1 0 0,1 0 0,23 0 0,-23 0 0,23 0 0,0 0 0,-23 0 0,-1 0 0,1 0 0</inkml:trace>
    </iact:actionData>
  </iact:action>
  <iact:action type="add" startTime="103356">
    <iact:property name="dataType"/>
    <iact:actionData xml:id="d23">
      <inkml:trace xmlns:inkml="http://www.w3.org/2003/InkML" xml:id="stk23" contextRef="#ctx0" brushRef="#br1">5523 13951 0,'23'0'216,"25"0"-208,22 0 0,-22 0 0,22 0 0,1 0 0,-47 0 0,-1 0 0,25 0 0,-1 0 32,-24 0-30,1 0-4,0 0 3,70 0 9,-47 0-13,0 0 4,-23 0-1,0 0-1,-1 0 2,1 0 6,23 0 9,-23 0-8,-1 0 0,24 0-8,-23 0 0,0 0 0,-1 0 0,1 0 8,0 0-7,23 0 14,-24 0-14,1 0 7,47 0-9,-48 0 1,25 0 0,-1 0 8,0 0-8,-23 0 24,-1 0-15,1 0-10,-1 0 1,1 0 0,23 0 0,-23 0 1,47 0 8,-48 0-11,1 0 10,-1 0 0,1 0 0,23 0 0,-23 0-8,23 0 0,-23 0 0,23 0 0,-24 0 1,48 0 7,-47 0-9,23 0 9,-23 0 1,46 0-10,-46 0 9,0 0-7,23 0-2,-24 0 2,1 0-2,0 0 2,23 0-2,24 0 9,-48 0-8,48 0 8,0 0 0,-48 24-8,48-24 0,-47 0 0,-1 0 0,48 0 0,-24 0 0,1 0 0,-25 0 0,1 0 1,-1 0-2,25 0 2,-25 0-2,1 0 2,23 0-2,0 0 2,0 0-2,24 0 2,-47 0-2,47 0 1,-48 0 0,48 0 0,-47 0 0,-1 0 0,24 0 8,-23 0 0,47 0-8,-48 0 8,1 0-8,23 0 0,-23 0 0,-1 0 0,1 0 0,0 0 1,-1 0 8,1 0-10,-1 0 2,1 0-3,0 0 4,23 0-4,-24 0 3,1 0-2,47 0 1,-48 0 0,1 0 0,0 0 0,23 0 0,-24 0 0,1 0 0,0 0 8,-24 23 0,70-23-8,1 0 8,-47 0-8,-1 0 1,48 47-2,-47-47 18,-1 0-18,25 24 17,-25-24-16,48 24 0,-47-24 0,46 47 0,-46-47 0,47 0 0,-24 23 0,0-23 0,-23 0 8,23 0 0,-23 0 8,-1 0-16,24 0 1,1 0-2,-1 0 2,0 0-2,24 0 2,0 0 7,-1 24 7,-46-24-15,23 0 8,-23 0-8,23 0 0,24 0 0,-48 0 8,1 0-8</inkml:trace>
    </iact:actionData>
  </iact:action>
  <iact:action type="add" startTime="106828">
    <iact:property name="dataType"/>
    <iact:actionData xml:id="d24">
      <inkml:trace xmlns:inkml="http://www.w3.org/2003/InkML" xml:id="stk24" contextRef="#ctx0" brushRef="#br1">10786 5217 0,'-24'0'32,"1"0"-15,-72 47-8,24 24-3,-70 47 3,46-47-2,1-1 1,-48 1 0,1 0 0,46-47 0,-23-1 0,-23 48 1,70-47-1,-94-24 0,70 0-1,-23 0 1,48 0 1,-48 0-2,47 0 1,-24 0 0,25-24 0,-1 0 1,24 1-2,-24-48 2,47 47 7,-23-23-9,23 0 4,24-24-6,0 0 3,0 1 0,0-1 0,0-24 0,0 1 0,0 23 0,0-23 0,0-1 0,0 72 0,24-143 0,0 119 0,23-47 0,-24 47 0,25-48 1,-1 48-2,24-24 1,23 47 0,-23 1 1,23-24-2,-47 47 2,24-24-2,0 24 2,23 0-2,24 0 2,-47 0-2,47 0 3,-23 24-4,-25-1 2,25 1 0,-24 23 0,-48-23 0,48-1 0,-24 25 1,-23-48-2,23 70 1,-23-70 0,-1 71 0,1 0 0,-1 23 8,1-46-8,-24 22 0,24 25 1,-1-48-2,-23 47 2,0-46-2,0-1 3,0 24-4,0-24 3,0 0-2,0-23 1,0-1 8,0 48-8,0 0 8</inkml:trace>
    </iact:actionData>
  </iact:action>
  <iact:action type="add" startTime="126235">
    <iact:property name="dataType"/>
    <iact:actionData xml:id="d25">
      <inkml:trace xmlns:inkml="http://www.w3.org/2003/InkML" xml:id="stk25" contextRef="#ctx1" brushRef="#br2">13949 16861 834 0,'0'0'58'7,"0"0"-57"1,0 0 36-2,0 0 19 2,0 0 1 0,0 0-27 0,0-10-3-2,2 10-25 4,1 0 9-4,1 13-9 3,4 17 26-4,-2 12 22 3,1 9-29 0,-7 4-3 0,4 1-11-2,-2-4 4 2,0-5-9 0,2-4-2 1,3-8 5 0,-3-8-10-4,2-13-2 6,-2-8-6-6,0-6-19 1,0 0-18 1,8-6 17 2,6-29-9-1,7-14 33-3,4-11-32 5,-1 4 25-3,-6 9 8 3,-2 11 2-7,-5 11 6 6,-7 10 0-1,-4 9 1-1,-4 4 0 0,0 2 15 0,0 0-14 2,0 10 12-1,0 17-11 0,0 11 38-2,0 7-27 3,0 0 4-2,2 1-12-1,4-10-5 2,4-5 6 0,1-6-1 0,4-7-12-2,-1 0 12 3,3-7-12-2,5-3 5 2,-4-8-6-4,1 0-18 2,1 0 25 2,-6-21-6-1,-2-7 10-3,-4-6-4 3,-5-8 0 1,-3-4 7-2,0 0-7 2,-19 0-4-3,-9 2-25 3,-5 3-14-2,-5 3-34-1,-6 4-78 2,-8 8-208-1</inkml:trace>
    </iact:actionData>
  </iact:action>
  <iact:action type="add" startTime="126888">
    <iact:property name="dataType"/>
    <iact:actionData xml:id="d26">
      <inkml:trace xmlns:inkml="http://www.w3.org/2003/InkML" xml:id="stk26" contextRef="#ctx1" brushRef="#br2">13645 16720 185 0,'0'0'460'9,"0"0"-427"-3,0 0-22 2,0 0 76-3,0 0-29 3,0 0 9 0,-36-93-40 0,36 65-20-2,17-9-7 2,6-4 3 0,6-5 4 0,5 3 0-1,0 4-14 0,-1 1-3 1,3 4 3 0,-2 2 0-2,-1 7 7 2,-8 4-1 0,-2 6 7 0,-10 5-4-2,-5 3 0 5,-4 4 9-5,-1 0-6 5,1 3 8-8,1 0-5 7,11 0 5-5,4 22 16 4,12 8 16-3,4 5 2 1,4 11-43 3,7 4-8-4,13 6-49 3,2-4-58-4,3-3-223 3</inkml:trace>
    </iact:actionData>
  </iact:action>
  <iact:action type="add" startTime="127427">
    <iact:property name="dataType"/>
    <iact:actionData xml:id="d27">
      <inkml:trace xmlns:inkml="http://www.w3.org/2003/InkML" xml:id="stk27" contextRef="#ctx1" brushRef="#br2">16278 16648 919 0,'0'0'29'7,"0"0"-29"1,-117-5 0 0,68 28 2-2,-10 10 21 2,-3 6 28 0,-6 7-48 0,1-1 30-2,2 0-25 4,5-1 10-4,4-8-6 3,8-5 4-4,11-5-13 3,12-8 2 0,8-8-5 0,10-5 5-2,7-5-10 3,0 0 0 0,0 0 2-2,0 0-20-2,0 0 21 3,13 8 4 0,12 4 9 1,13 6 4-3,8 9-14 1,9 5 12 1,6 4-10 1,1 0 13-3,3-3-14 4,0-3-4-4,0-3 0 4,-4-3-13-7,-4-2-31 6,-6-6-33-1,-12-2-20 0,-9-5-52-2,-12-7-100 1,-15-2-256 2</inkml:trace>
    </iact:actionData>
  </iact:action>
  <iact:action type="add" startTime="127847">
    <iact:property name="dataType"/>
    <iact:actionData xml:id="d28">
      <inkml:trace xmlns:inkml="http://www.w3.org/2003/InkML" xml:id="stk28" contextRef="#ctx1" brushRef="#br2">15816 17199 699 0,'0'0'86'7,"0"0"-71"2,0 0 28-2,0 0 30 0,0 0-6 1,0 0-46-1,-29-16-3 1,29 16 3-2,9-3 6 2,7 0 18 1,5-5-15-2,11 1 13-1,12-5-26 3,17-1 5-2,20-3-20 2,16 4-2-3,11 2 0 1,1 6-16 3,-5 4-17-3,-10 0-1 0,-8 0 15 0,-13 0-18 2,-8 3 31-3,-16-2 12 3,-16-1-3-3,-14 0-1 1,-12 0 0 1,-6 0-2-2,-1 0-1 2,3 0-38 0,1 0-72 0,2-14-121-1,-2-2-370 3</inkml:trace>
    </iact:actionData>
  </iact:action>
  <iact:action type="add" startTime="128561">
    <iact:property name="dataType"/>
    <iact:actionData xml:id="d29">
      <inkml:trace xmlns:inkml="http://www.w3.org/2003/InkML" xml:id="stk29" contextRef="#ctx1" brushRef="#br2">18527 15793 1037 0,'0'0'62'5,"0"0"-62"3,0 0 0 0,0 0-2 0,0 0 6-1,0 0 12 0,-60 121-15 2,44-69-2-2,-9 1 5-1,-7-4-9 2,-4-4 3 0,3-10-16 0,4-9 9-2,8-9-33 3,10-10 31-1,10-5-25 0,1-2 12-3,0 0-61 4,25-6-32-2,11-12 57 2,2-2 35-3,5 2-4 2,-6 5 26 0,-9 11-2 1,-4 2 10-2,-11 0 10-1,-6 9 2 3,-2 8 57-3,-5 4-23 0,0 6 5 3,0-1-27-2,-5 2-11 1,-3-5-1-2,4-8-16 2,4-7-1 0,0-8-25 0,0 0-37-2,22-25-34 5,13-24 83-5,6-18-51 3,1-3-37-4,0-1 32 2,-7 13 69 3,0 10 4-4,-9 12 20 1,-7 14 61 0,-6 8-29 2,-9 11 19-2,-4 3-18-1,0 0-2 2,0 17-32 0,0 21 19 1,0 13 6-4,-2 6-18 4,-13 7 0-2,-1 3-14 2,-8 3 32-4,3 0-43 6,2-5 5-6,5-3-4 5,7-10-6-6,7-8 0 4,0-11-5 0,0-12-14 0,20-8-44 0,7-12 15-2,8-1-33 4,9-9 39-4,7-14 8 0,-5 4 5 2,-2 6 21 0,-11 9 8 0,-4 4 8-2,-5 10-7 2,-5 23 30 0,-6 11 12 0,-8 5-2-2,-5 3-4 5,0 2-6-6,-8-1-13 5,-14 2 16-6,-9-2-34 4,1-4-12 0,-2-13-63 0,0-14-67-1,5-22-101 0,2-11-203 3</inkml:trace>
    </iact:actionData>
  </iact:action>
  <iact:action type="add" startTime="129283">
    <iact:property name="dataType"/>
    <iact:actionData xml:id="d30">
      <inkml:trace xmlns:inkml="http://www.w3.org/2003/InkML" xml:id="stk30" contextRef="#ctx1" brushRef="#br2">18839 16331 653 0,'0'0'99'3,"0"0"-89"7,0 0 22-4,0 0 39 3,107-59-11-4,-55 46-48 3,16-8-12 0,11-7-27 0,8-10-96-1,0-11-143 0</inkml:trace>
    </iact:actionData>
  </iact:action>
  <iact:action type="add" startTime="129424">
    <iact:property name="dataType"/>
    <iact:actionData xml:id="d31">
      <inkml:trace xmlns:inkml="http://www.w3.org/2003/InkML" xml:id="stk31" contextRef="#ctx1" brushRef="#br2">19708 15749 777 0,'0'0'116'7,"0"0"-73"-2,0 0 23 5,0 0 15-4,-125 111-16 2,91-67-22-2,3-5-26 2,9-9-17 0,3-5 0 0,6-8 1-1,7-7-3 0,4-9-27 2,2-1-20-2,0 0-28-1,8-7 6 2,20-18 1 0,9-6 52 0,8 3-2-2,-8 2-10 2,-8 13 27 1,-12 8 6-1,-10 5-1-3,-5 0-2 5,-2 18-2-4,-7 13 1 4,-22 13-3-6,-15 5 8 4,-11 1-3 0,-2-1 16 0,2-4-2-1,6-9 21 0,13-9-6 2,13-13 2-2,15-7-22-1,8-6-10 2,0-1-3 0,0 0-19 0,27-8-18-2,18-15 8 3,8-6 27-2,0 1-12 2,-9 10-5-4,-12 10 17 6,-15 5 5-6,-8 3 3 4,-2 3 3-4,-3 18 28 3,1 10 22 0,-3 12-6 0,-2 6-16 0,0 8 13-2,0 2-20 4,0-6-5-3,0-8-22-2,0-13-10 3,0-12-26 0,0-11-13 0,6-9 7-2,13-15-47 2,10-33 36 0,11-16-55 1,2-2-38-4,-2 9 79 6,-8 17 67-5,-7 17 9 2,-10 12 79-3,-7 9-2 3,-2 2-18 0,2 10-11 0,-1 26 7-1,-2 13-12 1,-5 16-29 1,0 9-5-3,-4 1-17 0,-18-3-2 2,-8-15-3 0,-3-14 0 0,1-17 4-2,1-15 9 3,4-9 34-2,6-2 2 2,6-16 5-4,4-15-42 6,9-7-1-6,2-6-7 5,17-5-28-6,28-7-62 4,19-3-44 0,5 3-203 0</inkml:trace>
    </iact:actionData>
  </iact:action>
  <iact:action type="add" startTime="130285">
    <iact:property name="dataType"/>
    <iact:actionData xml:id="d32">
      <inkml:trace xmlns:inkml="http://www.w3.org/2003/InkML" xml:id="stk32" contextRef="#ctx1" brushRef="#br2">20484 16298 1048 0,'0'0'0'7,"0"0"-24"1,0 0 24-2,0 0 36 2,-85 104 4 0,85-72-40 1,0-5-1-4,0-8-32 4,15-6 9-2,2-11-23 1,8-2-7-2,3-20-32 2,5-23 27 0,-1-6 28 0,-5 2 0-1,-3 3 26 0,-3 9 5 3,-1 3 2-4,-3 4 15 0,-1 7 30 2,-3 6 3 0,-6 7-4 1,-6 4-10-4,-1 4-12 4,4 0 3-2,7 7-27 3,2 17 20-5,-1 7 20 4,-3 7-17-2,-5 2-18 0,-4-3-10 0,0-6-3 0,0-6-54 2,0-16-21-2,0-9-53 0,0-3-28 0,8-32-121 3</inkml:trace>
    </iact:actionData>
  </iact:action>
  <iact:action type="add" startTime="130621">
    <iact:property name="dataType"/>
    <iact:actionData xml:id="d33">
      <inkml:trace xmlns:inkml="http://www.w3.org/2003/InkML" xml:id="stk33" contextRef="#ctx1" brushRef="#br2">20872 16056 622 0,'0'0'204'2,"0"0"-92"6,0 0-25-2,0 0-1 3,0 0-49-3,21 97 28 2,-9-32-33-2,1 9-32 2,-2 11-9 0,-6 10-59 0,-5 6-118-1,0-9-240 0</inkml:trace>
    </iact:actionData>
  </iact:action>
  <iact:action type="add" startTime="131020">
    <iact:property name="dataType"/>
    <iact:actionData xml:id="d34">
      <inkml:trace xmlns:inkml="http://www.w3.org/2003/InkML" xml:id="stk34" contextRef="#ctx1" brushRef="#br2">21955 15976 940 0,'0'0'58'6,"0"0"-55"2,-113 49 1 0,86-24 8 0,15-7-12-2,12-7-9 2,0-1-29 0,16-3-53 1,19-3-1-4,7-4-81 3,-2 2-58 0,-9 3-152 0</inkml:trace>
    </iact:actionData>
  </iact:action>
  <iact:action type="add" startTime="131171">
    <iact:property name="dataType"/>
    <iact:actionData xml:id="d35">
      <inkml:trace xmlns:inkml="http://www.w3.org/2003/InkML" xml:id="stk35" contextRef="#ctx1" brushRef="#br2">21896 16262 410 0,'0'0'203'2,"0"0"-119"2,0 0 6 4,0 0-18-1,0 0-26 1,0 0-46-2,-63 30-11 4,96-30 10-4,13 0 0 3,18-7-45-4,-2-14-79 4,-1-7-133-2,-10-6-205 1</inkml:trace>
    </iact:actionData>
  </iact:action>
  <iact:action type="add" startTime="131336">
    <iact:property name="dataType"/>
    <iact:actionData xml:id="d36">
      <inkml:trace xmlns:inkml="http://www.w3.org/2003/InkML" xml:id="stk36" contextRef="#ctx1" brushRef="#br2">22294 15896 819 0,'0'0'52'6,"0"0"6"2,0 0 22-2,0 0-39 2,0 0-18 0,-13 108-8 1,13-40 8-4,5 3-22 3,11 7-1 0,2 4-40 0,0-2-30-2,6-6-77 2,0-17-140 0,1-26-161 0</inkml:trace>
    </iact:actionData>
  </iact:action>
  <iact:action type="add" startTime="131538">
    <iact:property name="dataType"/>
    <iact:actionData xml:id="d37">
      <inkml:trace xmlns:inkml="http://www.w3.org/2003/InkML" xml:id="stk37" contextRef="#ctx1" brushRef="#br2">22630 15809 820 0,'0'0'148'10,"0"0"-127"-6,0 0 27 4,0 0 20-2,-61 110 0 2,36-53-31 0,6 0-11 0,5-4-22 0,0-14 4-2,6-8-5 4,2-11-6-4,2-9 0 0,4-7-11 2,0-4-26 0,0 0-12 0,0-4-36-2,4-21 16 2,13-2-37 0,2-4 20 1,-2 10 68-4,-5 10 21 3,-8 7 1 0,2 4 3 0,1 6 6-2,1 20 31 2,0 9 5 0,-1 4-10 0,-2-3-15-1,-4-3 3 0,2-9-17 2,1-7-4-2,1-11-3-1,6-6-43 2,6 0-13 0,8-23 22 1,5-19 3-3,1-7-4 3,-4 0 17-1,-7 11 18 1,-8 12 51-4,-6 13 36 5,-6 9 18-6,0 4-30 4,0 0-11-2,0 0-21 2,0 1-32 0,0 18 6 1,8 2-4-1,0 4 2-3,3-9-15 6,2-4-15-5,-1-9-42 0,8-3-37 1,3-3-5 2,3-27 11-2,-2-8 33 0,-7 0 31 2,-6 8 24-2,-7 13 49 2,-4 7 67-5,0 9-9 4,0 1 8 0,0 0-45 0,0 0-33-1,0 17-14 0,0 26-12 1,0 15 38 0,0 9-36 0,0-1-6-2,4-4-7 5,10-2-18-5,5-3-59 0,6-13-55 2,11-16-65 0,8-28-28 0,5-8-155-2</inkml:trace>
    </iact:actionData>
  </iact:action>
  <iact:action type="add" startTime="132183">
    <iact:property name="dataType"/>
    <iact:actionData xml:id="d38">
      <inkml:trace xmlns:inkml="http://www.w3.org/2003/InkML" xml:id="stk38" contextRef="#ctx1" brushRef="#br2">23422 15935 839 0,'0'0'151'7,"0"0"-117"1,-95 101 81-2,55-37-26 4,0 0-8-4,4-1-52 0,11-14-16 2,8-12-13 0,9-14-5 0,8-13 3-2,0-9-39 3,0-1-10-2,0 0-31 2,0-16 6-4,8-17 27 3,12-6-15 0,0 3 22 0,-3 7 42-2,-7 17 0 2,-4 4 9 0,-3 8 11 0,1 0-16 0,2 0 14-2,5 15 10 4,1 7 8-4,1 3-17 0,2 0 2 2,-2-4-20 0,3-6-1 1,-2-6-7-3,-2-4-23 4,6-5 17-4,0 0-16 5,6-24 19-9,1-14-12 6,2-9 1 0,-3-4-4 0,1 4 22-1,-4 4 3 0,-2 4 24 1,-3 14 26 0,-6 5-3 1,-3 9 17-4,-1 8 3 5,-4 3 16-4,-2 0-41 0,0 0-19 2,5 8-12 0,6 20 4 0,1 16 11-2,2 15-6 4,-2 11 7-4,1-2-24 4,-4 5 4-6,-3 2-2 4,-2-1-5 0,-4 1 0 0,3-8 0-2,-2-14-15 2,2-9-19 1,1-8-1-2,-2-12-49 1,0-7-40-2,-2-9-97 3,0-8-202-2</inkml:trace>
    </iact:actionData>
  </iact:action>
  <iact:action type="add" startTime="134185">
    <iact:property name="dataType"/>
    <iact:actionData xml:id="d39">
      <inkml:trace xmlns:inkml="http://www.w3.org/2003/InkML" xml:id="stk39" contextRef="#ctx1" brushRef="#br2">7117 10541 631 0,'0'0'10'6,"0"0"-10"1,0 0 0 1,0 0 32 0,0 0 25-2,0 0-26 2,0 0-11 0,33 10-18 0,-18 3 21-2,2 0 1 2,6 2-15 1,-2-1 7-2,7 0-10 1,1-3-6-2,7-6 0 4,2-5-2-3,9 0 8-2,2-9-12 3,3-19-1 1,-2-4 1-1,4-2 11-2,-1 2-5 3,-6 3 9-3,-6 8 9 4,-5 14 6-5,-7 7-16 2,-4 0 19 2,-6 10-15-2,6 8 12 0,-1 4-3 0,-4 2 1 2,9-3-1-2,-1-3-16 2,4-5 7-4,1-1-12 6,9-7 3-6,10-2-3 2,17-3 0 1,16 0-17 0,9-6 10 0,5-8-4-3,-5 1-21 5,-8 3 21-3,-10-2 11 2,-11 3 5-4,-8 3 4 2,-16-4-4 1,-8 5 3 0,-5-2 12-1,-4-4-1 1,5 4 8 0,4-2 14-1,7 2-36 1,13 6-2-2,9 1 4 5,14 0-9-6,10 1 3 1,10 9-2 2,14-10-22 0,3 0 1 1,6-3-2-3,5-22 0 3,2-6 19-3,-4 0-2 4,-7 3-1-5,-12 2 15 2,-7 13-7 2,-8 8 0-1,1 5 12-2,-2 0-5 2,4 0-7 0,7 2 11-1,3 0-8 1,4-2-3-2,-2 0 2 5,-6-9 8-5,-8-4-8 0,-3 0 6 2,-8 5 0 0,-5 8 5-1,-1 0-2-1,-4 0 0 4,-6 16 9-3,1 4-13 2,-4 4 11-4,-6-1-11 2,-8-5-7 1,-15-5-2 0,-12-5-19-1,-11-4-82 0,-7-1-28 2,0-3-231-2</inkml:trace>
    </iact:actionData>
  </iact:action>
  <iact:action type="add" startTime="135541">
    <iact:property name="dataType"/>
    <iact:actionData xml:id="d40">
      <inkml:trace xmlns:inkml="http://www.w3.org/2003/InkML" xml:id="stk40" contextRef="#ctx1" brushRef="#br2">9516 10159 617 0,'0'0'121'9,"0"0"-110"-3,0 0-11 4,0 0 57-6,0 0-11 4,0 0-4 0,0 0-36 0,59-7-3-2,-10 2 15 2,9 0 7 0,10 2 3 0,-3-4-17 0,-4 6-9-2,-8-1 5 2,-6-1-7 0,-12 3 1-2,-9 0-2 2,-12 0-12 0,-7 0-6 0,-7 0-6-2,0 0 10 4,-4 0 9-4,-20 0-10 4,-9 0 8-6,-11 0-13 4,-9 0 15 0,5 0 1 0,-2 0 0-1,-1 5 2 0,5 4 3 3,2 1 8-3,4-1-5 3,8-1 13-5,12-3-7 6,7-2 13-6,8-3-7-1,5 0 11 4,0 0-16 0,0 0-10 0,0 0-2-2,4 0-20 3,12 0 5-2,9 0 17 4,13 0 16-8,9 0-15 5,6 0 20 0,4 0-21 0,0 0 3-1,-5 0-4 0,-3 0 4 2,-13 0-6-2,-15 0-9 1,-13 0-7-2,-8 0 0 2,0 0 14 0,-11 0 1-2,-22-3-6 2,-17-4-38 0,-14 3 33 0,-2 2 15-2,-2 2 3 4,3 0 0-4,8 6 7 4,8 10 34-6,13 2-33 4,8-3 8 0,11-2-7 0,9-2 8-1,5-6-19 0,3-3 0 2,0-2-2-2,11 0-19 0,21 0 20 0,14 0 1 2,13 0 14-2,10 0-10-1,5-8 6 2,-5-2-10 0,-7 7-1 0,-7 0-5-2,-15 3-9 4,-13 0 12-3,-15 0-17 2,-5 0 19-5,-7 0-9 4,0 0 9 0,0 0-2 0,-25 0-3-1,-18 0 10 0,-11 0-7 2,-2 0 2-2,-2 0 0 1,2 3 16-2,8 2-11 3,8 3 14-2,7-2-11-1,9 1 8 2,10-1-13 0,6-3 5 0,5-3-8-2,3 0-1 4,0 1-1-4,9-1-31 4,18 3 26-6,22-3 7 4,5 0-3 0,5 0 0 0,3-10-1-1,-2 0-18 0,-8 5 3 2,-10 2-7-2,-15-2 3 1,-13 5 6-2,-14 0 2 2,0 0 10 0,0 0 10-2,-25 0-7 3,-11 0 6-2,-13 0 0 1,0 0 8-2,4 0 4 4,6 0 31-4,14 0-19 5,11 0 5-8,10 0-30 5,4 0-3 0,0 0-28 0,0 5-60-2,25-3-95 2,0-1-197 1</inkml:trace>
    </iact:actionData>
  </iact:action>
  <iact:action type="add" startTime="137896">
    <iact:property name="dataType"/>
    <iact:actionData xml:id="d41">
      <inkml:trace xmlns:inkml="http://www.w3.org/2003/InkML" xml:id="stk41" contextRef="#ctx1" brushRef="#br2">18827 17404 582 0,'0'0'132'8,"0"0"-120"-2,0 0 6 2,0 0 15 0,0 0 55 0,0 0-13-2,-53-36-30 3,53 36-15-2,0 0-29 1,0 0 3-2,0 1 4 2,9 18-5 0,7 4 3 0,5-2 8-1,3-3-13 0,5-2-1 3,7-8 0-4,13-3-12 0,15-5 5 3,15 0-22 0,16-19 12-1,7-6-1-2,5 2 13 2,1 2-26 0,-3 4 25 0,-6 6-2-2,-7 3 5 3,-13 2 0-3,-6-2 3 5,-4 0-13-8,3-1 16 5,5-3-3 0,8 3 0 0,0 2 24-2,5 2-24 1,3 5-1 3,4 0 1-4,5 0 1 0,7 0 7 2,2 0-6 0,1 0 6 1,-1 0-6-3,2 0-1 2,-1-3-1-1,-1-4 0 2,2-4 4-4,13-6-3 6,16-9 14-6,9-2 0 4,10-4 6-3,-5 2-18 2,-3 2 7-1,-6 4-8 1,-10 6 9-1,-11 5-10 0,-12 5-1 3,-10 6 1-4,-14 2 0 0,-21 0-1 3,-16 0 7-2,-21 0-10 1,-19 0 4-2,-10 0-2 2,-3 2 1 0,0 1 0 0,0-2 18-2,0 1-13 3,0-2-5-2,0 0-4 2,0 0-17-4,0 2-33 3,0 6-20 0,-3-6-101 0,-17-2-500 0</inkml:trace>
    </iact:actionData>
  </iact:action>
  <iact:action type="add" startTime="143093">
    <iact:property name="dataType"/>
    <iact:actionData xml:id="d42">
      <inkml:trace xmlns:inkml="http://www.w3.org/2003/InkML" xml:id="stk42" contextRef="#ctx1" brushRef="#br2">24631 15170 526 0,'0'0'101'9,"0"0"-101"-5,0 0 12 4,0 0-8 0,0 0 47 0,0 0 30-1,0 0-26 0,-94-51-12 2,83 50-25-2,1 1 9-1,-2 0-12 2,-4 11 18 0,1 25-8 0,-1 19-15-2,2 21 5 2,1 16-4 0,2 5 24 2,4-5-26-5,7-5 0 5,0-9-9-4,6-11-1 4,20-5 1-7,17-11-29 5,11-16-28 0,15-24-64 0,9-16-45-1,3-47-171 0</inkml:trace>
    </iact:actionData>
  </iact:action>
  <iact:action type="add" startTime="143484">
    <iact:property name="dataType"/>
    <iact:actionData xml:id="d43">
      <inkml:trace xmlns:inkml="http://www.w3.org/2003/InkML" xml:id="stk43" contextRef="#ctx1" brushRef="#br2">25481 13549 875 0,'0'0'3'8,"0"0"-3"-4,0 0 0 4,0 0 22 0,0 0 21 0,0 0-43-2,-43 65 14 3,55 12 14-2,4 15 15 3,3 9-26-6,-2 2 3 4,-3 1 5 0,1-5-19 0,0-4 18-1,2-10-19 0,-3-7-5 2,4-17-2-1,-4-10 1 0,-2-18-6-2,-1-12-9 3,-7-12-4-1,0-5-11-4,-2-4 2 4,-2 0-9 0,0 0 16 0,0-21 12-1,0-7 8 3,-10-12-8-4,-11-3 10 3,-2-2 0-4,-5 1 5 2,-1 3-5 1,0 5 5 1,1 8-3-3,1 4 0 1,2 10-2 3,1 3 0-4,4 6 3 0,3 4 0 3,0 1 9-2,1 0-2 2,-4 0-2-3,0 17 11 2,-1 7-10 0,4 7 1 0,1 4-9-2,3 7 15 4,4 3-14-4,7 4 2 3,2 6 5-4,0 0-1 2,24-3 1 2,6-6-7-2,9-13-4 0,7-6-11 0,9-13-1 3,7-14-36-3,7 0-19-2,3-25-28 3,-7-19-104 0,-15-5-415 1</inkml:trace>
    </iact:actionData>
  </iact:action>
  <iact:action type="add" startTime="144750">
    <iact:property name="dataType"/>
    <iact:actionData xml:id="d44">
      <inkml:trace xmlns:inkml="http://www.w3.org/2003/InkML" xml:id="stk44" contextRef="#ctx1" brushRef="#br2">24721 12188 653 0,'0'0'37'6,"0"0"-35"2,0 0 85 0,-123-80 6 0,102 67-20-1,2 7-9 0,1 4-31 2,2 2-27-2,0 13 2-1,-5 25-2 2,2 12-2 0,2 12-1 1,6-1 0-3,7-4-4 1,4-9 6 1,0-12-10 0,0-12 0-2,12-8-6 3,8-11-24-2,3-5 4-1,6-2 12 2,4-28 18 0,3-10-17 0,-4-4-14 1,-3 7 29-2,-9 9-4-1,-7 8 6 4,-2 12-13-3,-1 3-11-2,3 5 1 3,2 3 6 1,6 30 15-1,-1 21 3-2,4 16 5 1,-1 14 0 2,-6 10-3-1,-2 3 0-3,-7-3 2 6,-2-3-4-6,-6-11 3 3,0-10 5-2,0-17-4 3,-18-14 28-1,-1-13-16-1,-1-15 10 1,2-11-16-1,-4 0 12 2,-3-27-16-3,0-26-6 0,-2-25-12 3,5-15 3-2,6-9-4 2,8 0-33-4,8 8-8 4,0 6 16-2,10 11 14 3,22 10-23-5,10 8 0 4,4 8 9-3,4 10 22 3,1 5 15-4,-3 9 2 3,-5 6-2 0,-4 10 2 1,-6 8 1-2,-5 3 0-1,-6 5 3 5,-4 20-4-6,-4 5 19 1,-3 10 13 2,-3 4 4 0,-4 2 2 0,-4-1 2-2,0-7-7 3,0-10-20-2,0-10 2 2,0-13-15-4,0-5 7 4,0 0-2-2,0-11 1 1,0-27-7-2,0-16-2 2,0-15-4 1,0-3 6-2,0 8 1 1,20 7 4-2,2 13-10 4,7 6 4-3,3 9 0-2,4 9-1 3,4 14-10 0,1 6 1 0,6 10-40-2,3 25-40 3,-2 5-57-2,2-2-51 3,-1-6-107-6</inkml:trace>
    </iact:actionData>
  </iact:action>
  <iact:action type="add" startTime="145570">
    <iact:property name="dataType"/>
    <iact:actionData xml:id="d45">
      <inkml:trace xmlns:inkml="http://www.w3.org/2003/InkML" xml:id="stk45" contextRef="#ctx1" brushRef="#br2">25786 11972 410 0,'0'0'110'5,"0"0"-31"2,0 0 38 1,-117-36-23-2,86 44-38 3,0 28-31-2,-3 17 1 1,5 9-1-2,1 2 13 2,10-8-8 0,11-10-25 0,7-8-5-2,0-10-5 2,4-7 5 0,16-9-21 0,3-5 11-1,6-7-32 0,7-2 5 2,6-28-29-4,-2-12 32 5,-4-7-76-3,-10 1 14 2,-7 12 88-2,-10 10 8-1,-3 15 45 3,-6 7 4-3,0 4 33 3,0 0-28-4,0 0-28 4,9 19-11-2,5 8 29 1,5 1-9-2,4-2-26 3,-2-5-9-1,1-8-21-1,0-9-23 1,1-4-35-2,-3-13-38 4,2-25-159-4</inkml:trace>
    </iact:actionData>
  </iact:action>
  <iact:action type="add" startTime="145954">
    <iact:property name="dataType"/>
    <iact:actionData xml:id="d46">
      <inkml:trace xmlns:inkml="http://www.w3.org/2003/InkML" xml:id="stk46" contextRef="#ctx1" brushRef="#br2">25860 11381 803 0,'0'0'8'2,"0"0"27"6,0 0 36 0,0 0-62 0,0 0 40-1,33 166-5 0,10-87-24 2,3 3-18-4,-2-1 0 3,-4-2-1 0,-8-6 0 0,-10-9-1 0,-2-10 2-2,-5-13-5 2,-6-12 2 0,0-11-5 1,-5-10-29-4,0-6-26 3,-1-2-8 0,2 0 26 0,2-5 27-2,4-14-17 2,-1-8-15 0,1 1 8 0,-5 3 19-1,-6-1 17 0,0 7 4 3,0-2 0-4,-14 2 12 0,-10-2 3 2,-3 2 23 0,-2 4 8 0,0-1 2-2,-2 10 26 2,6 4-52 0,0 0 27 1,5 5-22-4,0 21-3 3,6 7-3 0,3 9-8 0,3 7-3-2,5 0-2 4,3 0 19-3,0-5-24 1,10-4 4-1,11-10-7 0,5-6-12 4,9-11-41-8,5-13 3 5,7 0-34 0,1-21 14 0,-1-16-34-1,-7-7-71 1,-11-5 34 0,-8 4 50 0,-9 6 91 1,-3 8 29-5,-7 17 118 7,0 6-13-7,-2 4-33 4,0 4-16-2,0 0-59 2,0 6-11 0,4 17-14 0,4 7 22 0,3-3-23-2,-1 0 0 4,-2-5-80-6,-3-9-96 5,-5-13-129-2</inkml:trace>
    </iact:actionData>
  </iact:action>
  <iact:action type="add" startTime="146554">
    <iact:property name="dataType"/>
    <iact:actionData xml:id="d47">
      <inkml:trace xmlns:inkml="http://www.w3.org/2003/InkML" xml:id="stk47" contextRef="#ctx1" brushRef="#br2">26311 11795 622 0,'0'0'111'2,"0"0"-92"6,0 0 20 0,0 0-28 0,0 0 67-1,61 110-45 0,-21-66-30 2,4-9 0-2,1-6-6-1,-5-11-3 2,-3-11-6 0,-4-7-4-2,-1-5-11 2,-7-23-3 0,-9-10-14 0,-7-12 18 1,-9-6-29-4,0-1 39 4,-18 6 7-1,-3 12 9 3,-2 19 61-8,3 12-6 5,4 8-24-1,-1 0-2 1,5 24 21 0,3 16-27-2,2 16 13 4,7 6-10-6,0-2 2 4,16-4-27 0,11-7-1 0,2-15-1 0,3-4-18-2,-2-13 4 3,2-8-25-2,-3-9 3 1,3-4-4-2,-3-30 30 2,-1-13-31 1,-3-14-33-2,-9 2 37-1,-5 9 19 2,-6 15 19 0,-5 14 34 0,0 11 59 0,0 10 9-2,0 0-45 4,0 23-52-4,2 21 5 0,11 8 43 2,-1 1-24 0,6-9-25 0,4-13-4-2,3-8-3 3,-3-10-34-2,5-9-4 0,-3-4 3 0,1-15 22 1,0-22 8 0,-1-16-20 0,-8 1 18-2,-9 9 10 2,-3 15 15 0,-4 14 11-2,0 11 22 3,2 3-18-2,2 0-30 2,4 0 7-2,9 12-7-1,9 0 0 2,5-4-1 0,11-8-10 1,8 0-14-4,7-34-15 4,2-21-37-2,-1-13-7 3,-9-11-22-6,-16-12 2 4,-18-9 29 0,-15-7 75 1,-3-4 3-4,-26 13 67 3,-2 17 57 0,4 26-11 0,4 25 8 1,8 21-37-4,10 9-13 4,4 30-61-2,1 34-11-1,0 31 18 2,18 22 2 1,10 17-22-2,4 7-35-1,-9 4-40 3,-6-9-108-2,-12-24-155 0</inkml:trace>
    </iact:actionData>
  </iact:action>
  <iact:action type="add" startTime="147370">
    <iact:property name="dataType"/>
    <iact:actionData xml:id="d48">
      <inkml:trace xmlns:inkml="http://www.w3.org/2003/InkML" xml:id="stk48" contextRef="#ctx1" brushRef="#br2">27321 11439 940 0,'0'0'87'4,"0"0"-87"4,0 0 0 0,161 2 34-2,-56 9-34 3,13 5-14-2,-9 1-147 3,-15 2-627-6</inkml:trace>
    </iact:actionData>
  </iact:action>
  <iact:action type="add" startTime="147988">
    <iact:property name="dataType"/>
    <iact:actionData xml:id="d49">
      <inkml:trace xmlns:inkml="http://www.w3.org/2003/InkML" xml:id="stk49" contextRef="#ctx1" brushRef="#br2">25772 14393 889 0,'0'0'135'8,"0"0"-126"1,0 0-2-2,0 0 15 2,0 0-5-4,0 0-17 3,55-2 0 0,-19-1-4 0,4-7-4-2,-1-9-8 2,0-6 0 0,-13-3-16-2,-4-8-5 3,-10-1-5-2,-10-3-17 2,-2 1 18-4,-6 4 23 3,-20 8 3 0,0 11 15 0,2 8 39 0,3 8 1-1,2 0 10 1,3 12-11-1,0 21 17 3,2 16-37-6,3 14 17 4,7-1 10 0,4 1-22-2,0-10-7 4,0-6-12-2,15-8-10 0,9-9 1 0,5-11-30 1,8-13-50-3,9-6-14 2,11-28-54-3,4-33-72 3,-6-16-236 0</inkml:trace>
    </iact:actionData>
  </iact:action>
  <iact:action type="add" startTime="148339">
    <iact:property name="dataType"/>
    <iact:actionData xml:id="d50">
      <inkml:trace xmlns:inkml="http://www.w3.org/2003/InkML" xml:id="stk50" contextRef="#ctx1" brushRef="#br2">26429 13930 796 0,'0'0'93'6,"0"0"-90"-1,0 0 66 3,0 0 0-2,0 0-24 3,-40 98-32-2,40-70-8 0,0 0-5 0,22-7-36 1,11 3-17 0,7-6 3-2,4 2-18 2,-1-5 2 0,-11-4 37 0,-11-1 5-2,-13-3 11 3,-8 2-3-2,0-2 10 2,-13 5 6-4,-13 2 16 3,-10-1-16 0,-4-1 1 0,3 2-1-2,6-4-27 2,13-7-134 1,14-3-163-4</inkml:trace>
    </iact:actionData>
  </iact:action>
  <iact:action type="add" startTime="148666">
    <iact:property name="dataType"/>
    <iact:actionData xml:id="d51">
      <inkml:trace xmlns:inkml="http://www.w3.org/2003/InkML" xml:id="stk51" contextRef="#ctx1" brushRef="#br2">26861 13846 702 0,'0'0'40'7,"0"0"-27"0,0 0 67 1,0 0-9-2,0 0-27 3,0 0-19-2,-37 66 6-1,30-23 6 2,4 4 7 0,2 4 11-1,1 1-17 0,0-3-9 2,15-8-27-2,16-5 0 2,7-12-2-4,12-9-16 3,8-12-29 0,6-3-31-1,0-26 13 1,-6-21-31 1,-10-12 45 0,-8-5-40-2,-18-6 52 1,-11 1-26-3,-11 5 38 7,0 9 25-8,-11 14 2 2,-10 12 61 2,1 14 32 0,3 11-15 1,1 4-35-4,0 0 12 4,0 19-13-3,1 15 4 5,5 13-27-8,3 10 16 5,6-1-15 0,1 1-10 0,0-8-12-2,8-6-2 2,13-6-3 1,2-12-5-2,2-7-8 2,3-13-25-4,6-5-6 4,6-16 2-2,5-26-21-1,-4-15-9 2,-6-9 8 0,-10 0-28 0,-6 2 22-2,-5 9 71 4,-2 15 4-4,-4 16 46 4,-3 12 75-6,-5 9-14 4,0 3-42 0,0 0-16 0,2 15-21-2,3 17 6 2,3 8 49 1,0 1-65-2,5-3-5 2,-1-10-13-3,0-8-2 2,1-11-34-3,-2-8-37 3,1-1 20 0,1-16-6 0,3-26 33-1,4-8-1 1,-4 2 7 1,-3 10 20-3,-6 16 47 5,-6 11 11-8,-1 6 12 5,0 5-1 0,0 0-42 0,4 0-9-1,7 21-17 0,5 4 17 2,4 1-10-2,5-3-8 2,3-10-9-4,1-10-19 4,4-3-49-3,4-16 23 2,-1-30-3 0,0-18 7 0,-7-24 13 0,-8-22 4-2,-10-19 0 3,-11-14-4-3,0-4 37 0,-4 7 27 2,-15 20 29 0,-3 27 15 0,2 32 1 0,5 29 21-1,7 17-23 0,2 13-2 2,6 2-47-2,0 27-21 2,0 41 6-4,8 36 7 3,20 30-6-2,5 16 3 2,5 9-10 0,-7-4-14 0,-3-11-6 0,-11-18-38-2,-5-26-30 4,-6-25-9-4,-2-21-9 5,-4-26-45-8,0-28-144 5</inkml:trace>
    </iact:actionData>
  </iact:action>
  <iact:action type="add" startTime="149626">
    <iact:property name="dataType"/>
    <iact:actionData xml:id="d52">
      <inkml:trace xmlns:inkml="http://www.w3.org/2003/InkML" xml:id="stk52" contextRef="#ctx1" brushRef="#br2">27893 13302 1064 0,'0'0'69'6,"0"0"-44"1,0 0 16 0,0 0-30 3,0 0-8-4,109-51-6 0,-24 4-45 2,6-18-110 0,-3-12-107 0,-2 3-351 0</inkml:trace>
    </iact:actionData>
  </iact:action>
  <iact:action type="add" startTime="149749">
    <iact:property name="dataType"/>
    <iact:actionData xml:id="d53">
      <inkml:trace xmlns:inkml="http://www.w3.org/2003/InkML" xml:id="stk53" contextRef="#ctx1" brushRef="#br2">28596 12841 384 0,'0'0'383'0,"0"0"-220"1,0 0-36 1,109 83 22 13,-84-16-63-14,-2 15-20 5,-2 14-40 2,-9 16-25 0,-9 10-1-2,-3 16-27 3,-19 12-78-2,-35 12-52 4,-22-8-407-7</inkml:trace>
    </iact:actionData>
  </iact:action>
  <iact:action type="add" startTime="151013">
    <iact:property name="dataType"/>
    <iact:actionData xml:id="d54">
      <inkml:trace xmlns:inkml="http://www.w3.org/2003/InkML" xml:id="stk54" contextRef="#ctx1" brushRef="#br2">13714 18098 819 0,'0'0'86'5,"0"0"-86"3,0 0-4 0,0 0 4 0,0 0 19 0,0 0 18-1,103-25 16 0,-9 2 40 2,23-6-57-2,12-1 0-1,1-1-35 2,-1 3-1 0,-11 4-16 0,-3-1-45-2,-14 8-21 2,-15 2-66 2,-25 3-54-4,-23 4-287 1</inkml:trace>
    </iact:actionData>
  </iact:action>
  <iact:action type="add" startTime="151292">
    <iact:property name="dataType"/>
    <iact:actionData xml:id="d55">
      <inkml:trace xmlns:inkml="http://www.w3.org/2003/InkML" xml:id="stk55" contextRef="#ctx1" brushRef="#br2">13979 18341 754 0,'0'0'83'4,"0"0"-83"6,0 0-17-4,0 0 11 3,0 0 6-4,0 0 86 3,171-16-5 0,-62-4-44 0,13-6-13-1,12-2-24 0,3-3-3 2,8 0-109-4,-7-2-206 3</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0323C3D1-E2AB-40A4-B761-64C86632AA29}" type="datetimeFigureOut">
              <a:rPr lang="ko-KR" altLang="en-US" smtClean="0"/>
              <a:t>2020-11-02</a:t>
            </a:fld>
            <a:endParaRPr lang="ko-KR" altLang="en-US"/>
          </a:p>
        </p:txBody>
      </p:sp>
      <p:sp>
        <p:nvSpPr>
          <p:cNvPr id="4" name="슬라이드 이미지 개체 틀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3100" y="4749800"/>
            <a:ext cx="5389563" cy="388620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374188"/>
            <a:ext cx="2919413" cy="4953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14763" y="9374188"/>
            <a:ext cx="2919412" cy="495300"/>
          </a:xfrm>
          <a:prstGeom prst="rect">
            <a:avLst/>
          </a:prstGeom>
        </p:spPr>
        <p:txBody>
          <a:bodyPr vert="horz" lIns="91440" tIns="45720" rIns="91440" bIns="45720" rtlCol="0" anchor="b"/>
          <a:lstStyle>
            <a:lvl1pPr algn="r">
              <a:defRPr sz="1200"/>
            </a:lvl1pPr>
          </a:lstStyle>
          <a:p>
            <a:fld id="{4752789B-5E39-455D-846A-D9DA9EFE9B1E}" type="slidenum">
              <a:rPr lang="ko-KR" altLang="en-US" smtClean="0"/>
              <a:t>‹#›</a:t>
            </a:fld>
            <a:endParaRPr lang="ko-KR" altLang="en-US"/>
          </a:p>
        </p:txBody>
      </p:sp>
    </p:spTree>
    <p:extLst>
      <p:ext uri="{BB962C8B-B14F-4D97-AF65-F5344CB8AC3E}">
        <p14:creationId xmlns:p14="http://schemas.microsoft.com/office/powerpoint/2010/main" val="12584841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마스터 부제목 스타일 편집</a:t>
            </a:r>
          </a:p>
        </p:txBody>
      </p:sp>
      <p:sp>
        <p:nvSpPr>
          <p:cNvPr id="4" name="날짜 개체 틀 3"/>
          <p:cNvSpPr>
            <a:spLocks noGrp="1"/>
          </p:cNvSpPr>
          <p:nvPr>
            <p:ph type="dt" sz="half" idx="10"/>
          </p:nvPr>
        </p:nvSpPr>
        <p:spPr/>
        <p:txBody>
          <a:bodyPr/>
          <a:lstStyle/>
          <a:p>
            <a:fld id="{848F6B93-DFC6-4870-B667-2282D4769E1A}" type="datetimeFigureOut">
              <a:rPr lang="ko-KR" altLang="en-US" smtClean="0"/>
              <a:t>2020-11-02</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C80C6E4-8F79-4FC1-9149-EA4B3B7199D6}" type="slidenum">
              <a:rPr lang="ko-KR" altLang="en-US" smtClean="0"/>
              <a:t>‹#›</a:t>
            </a:fld>
            <a:endParaRPr lang="ko-KR" altLang="en-US" dirty="0"/>
          </a:p>
        </p:txBody>
      </p:sp>
    </p:spTree>
    <p:extLst>
      <p:ext uri="{BB962C8B-B14F-4D97-AF65-F5344CB8AC3E}">
        <p14:creationId xmlns:p14="http://schemas.microsoft.com/office/powerpoint/2010/main" val="359418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848F6B93-DFC6-4870-B667-2282D4769E1A}" type="datetimeFigureOut">
              <a:rPr lang="ko-KR" altLang="en-US" smtClean="0"/>
              <a:t>2020-11-02</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C80C6E4-8F79-4FC1-9149-EA4B3B7199D6}" type="slidenum">
              <a:rPr lang="ko-KR" altLang="en-US" smtClean="0"/>
              <a:t>‹#›</a:t>
            </a:fld>
            <a:endParaRPr lang="ko-KR" altLang="en-US"/>
          </a:p>
        </p:txBody>
      </p:sp>
    </p:spTree>
    <p:extLst>
      <p:ext uri="{BB962C8B-B14F-4D97-AF65-F5344CB8AC3E}">
        <p14:creationId xmlns:p14="http://schemas.microsoft.com/office/powerpoint/2010/main" val="2359134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848F6B93-DFC6-4870-B667-2282D4769E1A}" type="datetimeFigureOut">
              <a:rPr lang="ko-KR" altLang="en-US" smtClean="0"/>
              <a:t>2020-11-02</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C80C6E4-8F79-4FC1-9149-EA4B3B7199D6}" type="slidenum">
              <a:rPr lang="ko-KR" altLang="en-US" smtClean="0"/>
              <a:t>‹#›</a:t>
            </a:fld>
            <a:endParaRPr lang="ko-KR" altLang="en-US"/>
          </a:p>
        </p:txBody>
      </p:sp>
    </p:spTree>
    <p:extLst>
      <p:ext uri="{BB962C8B-B14F-4D97-AF65-F5344CB8AC3E}">
        <p14:creationId xmlns:p14="http://schemas.microsoft.com/office/powerpoint/2010/main" val="3841756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848F6B93-DFC6-4870-B667-2282D4769E1A}" type="datetimeFigureOut">
              <a:rPr lang="ko-KR" altLang="en-US" smtClean="0"/>
              <a:t>2020-11-02</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C80C6E4-8F79-4FC1-9149-EA4B3B7199D6}" type="slidenum">
              <a:rPr lang="ko-KR" altLang="en-US" smtClean="0"/>
              <a:t>‹#›</a:t>
            </a:fld>
            <a:endParaRPr lang="ko-KR" altLang="en-US"/>
          </a:p>
        </p:txBody>
      </p:sp>
    </p:spTree>
    <p:extLst>
      <p:ext uri="{BB962C8B-B14F-4D97-AF65-F5344CB8AC3E}">
        <p14:creationId xmlns:p14="http://schemas.microsoft.com/office/powerpoint/2010/main" val="2968008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848F6B93-DFC6-4870-B667-2282D4769E1A}" type="datetimeFigureOut">
              <a:rPr lang="ko-KR" altLang="en-US" smtClean="0"/>
              <a:t>2020-11-02</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C80C6E4-8F79-4FC1-9149-EA4B3B7199D6}" type="slidenum">
              <a:rPr lang="ko-KR" altLang="en-US" smtClean="0"/>
              <a:t>‹#›</a:t>
            </a:fld>
            <a:endParaRPr lang="ko-KR" altLang="en-US"/>
          </a:p>
        </p:txBody>
      </p:sp>
    </p:spTree>
    <p:extLst>
      <p:ext uri="{BB962C8B-B14F-4D97-AF65-F5344CB8AC3E}">
        <p14:creationId xmlns:p14="http://schemas.microsoft.com/office/powerpoint/2010/main" val="45694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838200" y="1825625"/>
            <a:ext cx="5181600" cy="435133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72200" y="1825625"/>
            <a:ext cx="5181600" cy="435133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848F6B93-DFC6-4870-B667-2282D4769E1A}" type="datetimeFigureOut">
              <a:rPr lang="ko-KR" altLang="en-US" smtClean="0"/>
              <a:t>2020-11-02</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BC80C6E4-8F79-4FC1-9149-EA4B3B7199D6}" type="slidenum">
              <a:rPr lang="ko-KR" altLang="en-US" smtClean="0"/>
              <a:t>‹#›</a:t>
            </a:fld>
            <a:endParaRPr lang="ko-KR" altLang="en-US"/>
          </a:p>
        </p:txBody>
      </p:sp>
    </p:spTree>
    <p:extLst>
      <p:ext uri="{BB962C8B-B14F-4D97-AF65-F5344CB8AC3E}">
        <p14:creationId xmlns:p14="http://schemas.microsoft.com/office/powerpoint/2010/main" val="2129216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839788" y="2505075"/>
            <a:ext cx="5157787" cy="368458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848F6B93-DFC6-4870-B667-2282D4769E1A}" type="datetimeFigureOut">
              <a:rPr lang="ko-KR" altLang="en-US" smtClean="0"/>
              <a:t>2020-11-02</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BC80C6E4-8F79-4FC1-9149-EA4B3B7199D6}" type="slidenum">
              <a:rPr lang="ko-KR" altLang="en-US" smtClean="0"/>
              <a:t>‹#›</a:t>
            </a:fld>
            <a:endParaRPr lang="ko-KR" altLang="en-US"/>
          </a:p>
        </p:txBody>
      </p:sp>
    </p:spTree>
    <p:extLst>
      <p:ext uri="{BB962C8B-B14F-4D97-AF65-F5344CB8AC3E}">
        <p14:creationId xmlns:p14="http://schemas.microsoft.com/office/powerpoint/2010/main" val="7536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848F6B93-DFC6-4870-B667-2282D4769E1A}" type="datetimeFigureOut">
              <a:rPr lang="ko-KR" altLang="en-US" smtClean="0"/>
              <a:t>2020-11-02</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BC80C6E4-8F79-4FC1-9149-EA4B3B7199D6}" type="slidenum">
              <a:rPr lang="ko-KR" altLang="en-US" smtClean="0"/>
              <a:t>‹#›</a:t>
            </a:fld>
            <a:endParaRPr lang="ko-KR" altLang="en-US"/>
          </a:p>
        </p:txBody>
      </p:sp>
    </p:spTree>
    <p:extLst>
      <p:ext uri="{BB962C8B-B14F-4D97-AF65-F5344CB8AC3E}">
        <p14:creationId xmlns:p14="http://schemas.microsoft.com/office/powerpoint/2010/main" val="1461190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848F6B93-DFC6-4870-B667-2282D4769E1A}" type="datetimeFigureOut">
              <a:rPr lang="ko-KR" altLang="en-US" smtClean="0"/>
              <a:t>2020-11-02</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BC80C6E4-8F79-4FC1-9149-EA4B3B7199D6}" type="slidenum">
              <a:rPr lang="ko-KR" altLang="en-US" smtClean="0"/>
              <a:t>‹#›</a:t>
            </a:fld>
            <a:endParaRPr lang="ko-KR" altLang="en-US"/>
          </a:p>
        </p:txBody>
      </p:sp>
    </p:spTree>
    <p:extLst>
      <p:ext uri="{BB962C8B-B14F-4D97-AF65-F5344CB8AC3E}">
        <p14:creationId xmlns:p14="http://schemas.microsoft.com/office/powerpoint/2010/main" val="3834432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848F6B93-DFC6-4870-B667-2282D4769E1A}" type="datetimeFigureOut">
              <a:rPr lang="ko-KR" altLang="en-US" smtClean="0"/>
              <a:t>2020-11-02</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BC80C6E4-8F79-4FC1-9149-EA4B3B7199D6}" type="slidenum">
              <a:rPr lang="ko-KR" altLang="en-US" smtClean="0"/>
              <a:t>‹#›</a:t>
            </a:fld>
            <a:endParaRPr lang="ko-KR" altLang="en-US"/>
          </a:p>
        </p:txBody>
      </p:sp>
    </p:spTree>
    <p:extLst>
      <p:ext uri="{BB962C8B-B14F-4D97-AF65-F5344CB8AC3E}">
        <p14:creationId xmlns:p14="http://schemas.microsoft.com/office/powerpoint/2010/main" val="652641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848F6B93-DFC6-4870-B667-2282D4769E1A}" type="datetimeFigureOut">
              <a:rPr lang="ko-KR" altLang="en-US" smtClean="0"/>
              <a:t>2020-11-02</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BC80C6E4-8F79-4FC1-9149-EA4B3B7199D6}" type="slidenum">
              <a:rPr lang="ko-KR" altLang="en-US" smtClean="0"/>
              <a:t>‹#›</a:t>
            </a:fld>
            <a:endParaRPr lang="ko-KR" altLang="en-US"/>
          </a:p>
        </p:txBody>
      </p:sp>
    </p:spTree>
    <p:extLst>
      <p:ext uri="{BB962C8B-B14F-4D97-AF65-F5344CB8AC3E}">
        <p14:creationId xmlns:p14="http://schemas.microsoft.com/office/powerpoint/2010/main" val="2736796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F6B93-DFC6-4870-B667-2282D4769E1A}" type="datetimeFigureOut">
              <a:rPr lang="ko-KR" altLang="en-US" smtClean="0"/>
              <a:t>2020-11-02</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80C6E4-8F79-4FC1-9149-EA4B3B7199D6}" type="slidenum">
              <a:rPr lang="ko-KR" altLang="en-US" smtClean="0"/>
              <a:t>‹#›</a:t>
            </a:fld>
            <a:endParaRPr lang="ko-KR" altLang="en-US"/>
          </a:p>
        </p:txBody>
      </p:sp>
    </p:spTree>
    <p:extLst>
      <p:ext uri="{BB962C8B-B14F-4D97-AF65-F5344CB8AC3E}">
        <p14:creationId xmlns:p14="http://schemas.microsoft.com/office/powerpoint/2010/main" val="2646899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34.png"/><Relationship Id="rId2" Type="http://schemas.openxmlformats.org/officeDocument/2006/relationships/audio" Target="../media/media10.m4a"/><Relationship Id="rId1" Type="http://schemas.microsoft.com/office/2007/relationships/media" Target="../media/media10.m4a"/><Relationship Id="rId6" Type="http://schemas.microsoft.com/office/2011/relationships/inkAction" Target="../ink/inkAction9.xml"/><Relationship Id="rId5" Type="http://schemas.openxmlformats.org/officeDocument/2006/relationships/image" Target="../media/image433.png"/><Relationship Id="rId4" Type="http://schemas.openxmlformats.org/officeDocument/2006/relationships/image" Target="../media/image43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36.png"/><Relationship Id="rId5" Type="http://schemas.microsoft.com/office/2011/relationships/inkAction" Target="../ink/inkAction10.xml"/><Relationship Id="rId4" Type="http://schemas.openxmlformats.org/officeDocument/2006/relationships/image" Target="../media/image43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38.png"/><Relationship Id="rId5" Type="http://schemas.microsoft.com/office/2011/relationships/inkAction" Target="../ink/inkAction11.xml"/><Relationship Id="rId4" Type="http://schemas.openxmlformats.org/officeDocument/2006/relationships/image" Target="../media/image43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40.png"/><Relationship Id="rId5" Type="http://schemas.microsoft.com/office/2011/relationships/inkAction" Target="../ink/inkAction12.xml"/><Relationship Id="rId4" Type="http://schemas.openxmlformats.org/officeDocument/2006/relationships/image" Target="../media/image439.png"/></Relationships>
</file>

<file path=ppt/slides/_rels/slide14.xml.rels><?xml version="1.0" encoding="UTF-8" standalone="yes"?>
<Relationships xmlns="http://schemas.openxmlformats.org/package/2006/relationships"><Relationship Id="rId13" Type="http://schemas.openxmlformats.org/officeDocument/2006/relationships/image" Target="../media/image448.png"/><Relationship Id="rId18" Type="http://schemas.openxmlformats.org/officeDocument/2006/relationships/customXml" Target="../ink/ink408.xml"/><Relationship Id="rId26" Type="http://schemas.openxmlformats.org/officeDocument/2006/relationships/customXml" Target="../ink/ink412.xml"/><Relationship Id="rId39" Type="http://schemas.openxmlformats.org/officeDocument/2006/relationships/image" Target="../media/image461.png"/><Relationship Id="rId21" Type="http://schemas.openxmlformats.org/officeDocument/2006/relationships/image" Target="../media/image452.png"/><Relationship Id="rId34" Type="http://schemas.openxmlformats.org/officeDocument/2006/relationships/customXml" Target="../ink/ink416.xml"/><Relationship Id="rId42" Type="http://schemas.openxmlformats.org/officeDocument/2006/relationships/customXml" Target="../ink/ink420.xml"/><Relationship Id="rId47" Type="http://schemas.openxmlformats.org/officeDocument/2006/relationships/image" Target="../media/image465.png"/><Relationship Id="rId50" Type="http://schemas.openxmlformats.org/officeDocument/2006/relationships/customXml" Target="../ink/ink424.xml"/><Relationship Id="rId55" Type="http://schemas.openxmlformats.org/officeDocument/2006/relationships/image" Target="../media/image469.png"/><Relationship Id="rId63" Type="http://schemas.openxmlformats.org/officeDocument/2006/relationships/image" Target="../media/image473.png"/><Relationship Id="rId68" Type="http://schemas.openxmlformats.org/officeDocument/2006/relationships/customXml" Target="../ink/ink433.xml"/><Relationship Id="rId76" Type="http://schemas.openxmlformats.org/officeDocument/2006/relationships/customXml" Target="../ink/ink437.xml"/><Relationship Id="rId7" Type="http://schemas.openxmlformats.org/officeDocument/2006/relationships/image" Target="../media/image443.png"/><Relationship Id="rId71" Type="http://schemas.openxmlformats.org/officeDocument/2006/relationships/image" Target="../media/image476.png"/><Relationship Id="rId2" Type="http://schemas.openxmlformats.org/officeDocument/2006/relationships/audio" Target="../media/media14.m4a"/><Relationship Id="rId16" Type="http://schemas.openxmlformats.org/officeDocument/2006/relationships/customXml" Target="../ink/ink407.xml"/><Relationship Id="rId29" Type="http://schemas.openxmlformats.org/officeDocument/2006/relationships/image" Target="../media/image456.png"/><Relationship Id="rId11" Type="http://schemas.openxmlformats.org/officeDocument/2006/relationships/image" Target="../media/image447.png"/><Relationship Id="rId24" Type="http://schemas.openxmlformats.org/officeDocument/2006/relationships/customXml" Target="../ink/ink411.xml"/><Relationship Id="rId32" Type="http://schemas.openxmlformats.org/officeDocument/2006/relationships/customXml" Target="../ink/ink415.xml"/><Relationship Id="rId37" Type="http://schemas.openxmlformats.org/officeDocument/2006/relationships/image" Target="../media/image460.png"/><Relationship Id="rId40" Type="http://schemas.openxmlformats.org/officeDocument/2006/relationships/customXml" Target="../ink/ink419.xml"/><Relationship Id="rId45" Type="http://schemas.openxmlformats.org/officeDocument/2006/relationships/image" Target="../media/image464.png"/><Relationship Id="rId53" Type="http://schemas.openxmlformats.org/officeDocument/2006/relationships/image" Target="../media/image468.png"/><Relationship Id="rId58" Type="http://schemas.openxmlformats.org/officeDocument/2006/relationships/customXml" Target="../ink/ink428.xml"/><Relationship Id="rId66" Type="http://schemas.openxmlformats.org/officeDocument/2006/relationships/customXml" Target="../ink/ink432.xml"/><Relationship Id="rId74" Type="http://schemas.openxmlformats.org/officeDocument/2006/relationships/customXml" Target="../ink/ink436.xml"/><Relationship Id="rId79" Type="http://schemas.openxmlformats.org/officeDocument/2006/relationships/image" Target="../media/image480.png"/><Relationship Id="rId5" Type="http://schemas.openxmlformats.org/officeDocument/2006/relationships/image" Target="../media/image441.png"/><Relationship Id="rId61" Type="http://schemas.openxmlformats.org/officeDocument/2006/relationships/image" Target="../media/image472.png"/><Relationship Id="rId82" Type="http://schemas.openxmlformats.org/officeDocument/2006/relationships/image" Target="../media/image1.png"/><Relationship Id="rId10" Type="http://schemas.openxmlformats.org/officeDocument/2006/relationships/image" Target="../media/image446.png"/><Relationship Id="rId19" Type="http://schemas.openxmlformats.org/officeDocument/2006/relationships/image" Target="../media/image451.png"/><Relationship Id="rId31" Type="http://schemas.openxmlformats.org/officeDocument/2006/relationships/image" Target="../media/image457.png"/><Relationship Id="rId44" Type="http://schemas.openxmlformats.org/officeDocument/2006/relationships/customXml" Target="../ink/ink421.xml"/><Relationship Id="rId52" Type="http://schemas.openxmlformats.org/officeDocument/2006/relationships/customXml" Target="../ink/ink425.xml"/><Relationship Id="rId60" Type="http://schemas.openxmlformats.org/officeDocument/2006/relationships/customXml" Target="../ink/ink429.xml"/><Relationship Id="rId65" Type="http://schemas.openxmlformats.org/officeDocument/2006/relationships/image" Target="../media/image474.png"/><Relationship Id="rId73" Type="http://schemas.openxmlformats.org/officeDocument/2006/relationships/image" Target="../media/image477.png"/><Relationship Id="rId78" Type="http://schemas.openxmlformats.org/officeDocument/2006/relationships/customXml" Target="../ink/ink438.xml"/><Relationship Id="rId81" Type="http://schemas.openxmlformats.org/officeDocument/2006/relationships/image" Target="../media/image481.png"/><Relationship Id="rId4" Type="http://schemas.openxmlformats.org/officeDocument/2006/relationships/image" Target="../media/image2310.png"/><Relationship Id="rId9" Type="http://schemas.openxmlformats.org/officeDocument/2006/relationships/image" Target="../media/image445.png"/><Relationship Id="rId14" Type="http://schemas.openxmlformats.org/officeDocument/2006/relationships/customXml" Target="../ink/ink406.xml"/><Relationship Id="rId22" Type="http://schemas.openxmlformats.org/officeDocument/2006/relationships/customXml" Target="../ink/ink410.xml"/><Relationship Id="rId27" Type="http://schemas.openxmlformats.org/officeDocument/2006/relationships/image" Target="../media/image455.png"/><Relationship Id="rId30" Type="http://schemas.openxmlformats.org/officeDocument/2006/relationships/customXml" Target="../ink/ink414.xml"/><Relationship Id="rId35" Type="http://schemas.openxmlformats.org/officeDocument/2006/relationships/image" Target="../media/image459.png"/><Relationship Id="rId43" Type="http://schemas.openxmlformats.org/officeDocument/2006/relationships/image" Target="../media/image463.png"/><Relationship Id="rId48" Type="http://schemas.openxmlformats.org/officeDocument/2006/relationships/customXml" Target="../ink/ink423.xml"/><Relationship Id="rId56" Type="http://schemas.openxmlformats.org/officeDocument/2006/relationships/customXml" Target="../ink/ink427.xml"/><Relationship Id="rId64" Type="http://schemas.openxmlformats.org/officeDocument/2006/relationships/customXml" Target="../ink/ink431.xml"/><Relationship Id="rId69" Type="http://schemas.openxmlformats.org/officeDocument/2006/relationships/image" Target="../media/image475.png"/><Relationship Id="rId77" Type="http://schemas.openxmlformats.org/officeDocument/2006/relationships/image" Target="../media/image479.png"/><Relationship Id="rId8" Type="http://schemas.openxmlformats.org/officeDocument/2006/relationships/image" Target="../media/image444.png"/><Relationship Id="rId51" Type="http://schemas.openxmlformats.org/officeDocument/2006/relationships/image" Target="../media/image467.png"/><Relationship Id="rId72" Type="http://schemas.openxmlformats.org/officeDocument/2006/relationships/customXml" Target="../ink/ink435.xml"/><Relationship Id="rId80" Type="http://schemas.microsoft.com/office/2011/relationships/inkAction" Target="../ink/inkAction13.xml"/><Relationship Id="rId3" Type="http://schemas.openxmlformats.org/officeDocument/2006/relationships/slideLayout" Target="../slideLayouts/slideLayout2.xml"/><Relationship Id="rId12" Type="http://schemas.openxmlformats.org/officeDocument/2006/relationships/customXml" Target="../ink/ink405.xml"/><Relationship Id="rId17" Type="http://schemas.openxmlformats.org/officeDocument/2006/relationships/image" Target="../media/image450.png"/><Relationship Id="rId25" Type="http://schemas.openxmlformats.org/officeDocument/2006/relationships/image" Target="../media/image454.png"/><Relationship Id="rId33" Type="http://schemas.openxmlformats.org/officeDocument/2006/relationships/image" Target="../media/image458.png"/><Relationship Id="rId38" Type="http://schemas.openxmlformats.org/officeDocument/2006/relationships/customXml" Target="../ink/ink418.xml"/><Relationship Id="rId46" Type="http://schemas.openxmlformats.org/officeDocument/2006/relationships/customXml" Target="../ink/ink422.xml"/><Relationship Id="rId59" Type="http://schemas.openxmlformats.org/officeDocument/2006/relationships/image" Target="../media/image471.png"/><Relationship Id="rId67" Type="http://schemas.openxmlformats.org/officeDocument/2006/relationships/image" Target="../media/image294.png"/><Relationship Id="rId20" Type="http://schemas.openxmlformats.org/officeDocument/2006/relationships/customXml" Target="../ink/ink409.xml"/><Relationship Id="rId41" Type="http://schemas.openxmlformats.org/officeDocument/2006/relationships/image" Target="../media/image462.png"/><Relationship Id="rId54" Type="http://schemas.openxmlformats.org/officeDocument/2006/relationships/customXml" Target="../ink/ink426.xml"/><Relationship Id="rId62" Type="http://schemas.openxmlformats.org/officeDocument/2006/relationships/customXml" Target="../ink/ink430.xml"/><Relationship Id="rId70" Type="http://schemas.openxmlformats.org/officeDocument/2006/relationships/customXml" Target="../ink/ink434.xml"/><Relationship Id="rId75" Type="http://schemas.openxmlformats.org/officeDocument/2006/relationships/image" Target="../media/image478.png"/><Relationship Id="rId1" Type="http://schemas.microsoft.com/office/2007/relationships/media" Target="../media/media14.m4a"/><Relationship Id="rId6" Type="http://schemas.openxmlformats.org/officeDocument/2006/relationships/image" Target="../media/image442.png"/><Relationship Id="rId15" Type="http://schemas.openxmlformats.org/officeDocument/2006/relationships/image" Target="../media/image449.png"/><Relationship Id="rId23" Type="http://schemas.openxmlformats.org/officeDocument/2006/relationships/image" Target="../media/image453.png"/><Relationship Id="rId28" Type="http://schemas.openxmlformats.org/officeDocument/2006/relationships/customXml" Target="../ink/ink413.xml"/><Relationship Id="rId36" Type="http://schemas.openxmlformats.org/officeDocument/2006/relationships/customXml" Target="../ink/ink417.xml"/><Relationship Id="rId49" Type="http://schemas.openxmlformats.org/officeDocument/2006/relationships/image" Target="../media/image466.png"/><Relationship Id="rId57" Type="http://schemas.openxmlformats.org/officeDocument/2006/relationships/image" Target="../media/image470.png"/></Relationships>
</file>

<file path=ppt/slides/_rels/slide15.xml.rels><?xml version="1.0" encoding="UTF-8" standalone="yes"?>
<Relationships xmlns="http://schemas.openxmlformats.org/package/2006/relationships"><Relationship Id="rId8" Type="http://schemas.microsoft.com/office/2011/relationships/inkAction" Target="../ink/inkAction14.xml"/><Relationship Id="rId3" Type="http://schemas.openxmlformats.org/officeDocument/2006/relationships/slideLayout" Target="../slideLayouts/slideLayout2.xml"/><Relationship Id="rId7" Type="http://schemas.openxmlformats.org/officeDocument/2006/relationships/image" Target="../media/image48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84.png"/><Relationship Id="rId5" Type="http://schemas.openxmlformats.org/officeDocument/2006/relationships/image" Target="../media/image483.png"/><Relationship Id="rId10" Type="http://schemas.openxmlformats.org/officeDocument/2006/relationships/image" Target="../media/image1.png"/><Relationship Id="rId4" Type="http://schemas.openxmlformats.org/officeDocument/2006/relationships/image" Target="../media/image482.png"/><Relationship Id="rId9" Type="http://schemas.openxmlformats.org/officeDocument/2006/relationships/image" Target="../media/image486.png"/></Relationships>
</file>

<file path=ppt/slides/_rels/slide16.xml.rels><?xml version="1.0" encoding="UTF-8" standalone="yes"?>
<Relationships xmlns="http://schemas.openxmlformats.org/package/2006/relationships"><Relationship Id="rId8" Type="http://schemas.openxmlformats.org/officeDocument/2006/relationships/image" Target="../media/image488.png"/><Relationship Id="rId13" Type="http://schemas.openxmlformats.org/officeDocument/2006/relationships/customXml" Target="../ink/ink442.xml"/><Relationship Id="rId18" Type="http://schemas.openxmlformats.org/officeDocument/2006/relationships/image" Target="../media/image493.png"/><Relationship Id="rId26" Type="http://schemas.openxmlformats.org/officeDocument/2006/relationships/image" Target="../media/image497.png"/><Relationship Id="rId3" Type="http://schemas.openxmlformats.org/officeDocument/2006/relationships/slideLayout" Target="../slideLayouts/slideLayout2.xml"/><Relationship Id="rId21" Type="http://schemas.openxmlformats.org/officeDocument/2006/relationships/customXml" Target="../ink/ink446.xml"/><Relationship Id="rId34" Type="http://schemas.openxmlformats.org/officeDocument/2006/relationships/image" Target="../media/image501.png"/><Relationship Id="rId7" Type="http://schemas.openxmlformats.org/officeDocument/2006/relationships/customXml" Target="../ink/ink439.xml"/><Relationship Id="rId12" Type="http://schemas.openxmlformats.org/officeDocument/2006/relationships/image" Target="../media/image490.png"/><Relationship Id="rId17" Type="http://schemas.openxmlformats.org/officeDocument/2006/relationships/customXml" Target="../ink/ink444.xml"/><Relationship Id="rId25" Type="http://schemas.openxmlformats.org/officeDocument/2006/relationships/customXml" Target="../ink/ink448.xml"/><Relationship Id="rId33" Type="http://schemas.microsoft.com/office/2011/relationships/inkAction" Target="../ink/inkAction15.xml"/><Relationship Id="rId2" Type="http://schemas.openxmlformats.org/officeDocument/2006/relationships/audio" Target="../media/media16.m4a"/><Relationship Id="rId16" Type="http://schemas.openxmlformats.org/officeDocument/2006/relationships/image" Target="../media/image492.png"/><Relationship Id="rId20" Type="http://schemas.openxmlformats.org/officeDocument/2006/relationships/image" Target="../media/image494.png"/><Relationship Id="rId29" Type="http://schemas.openxmlformats.org/officeDocument/2006/relationships/customXml" Target="../ink/ink450.xml"/><Relationship Id="rId1" Type="http://schemas.microsoft.com/office/2007/relationships/media" Target="../media/media16.m4a"/><Relationship Id="rId6" Type="http://schemas.openxmlformats.org/officeDocument/2006/relationships/image" Target="../media/image487.png"/><Relationship Id="rId11" Type="http://schemas.openxmlformats.org/officeDocument/2006/relationships/customXml" Target="../ink/ink441.xml"/><Relationship Id="rId24" Type="http://schemas.openxmlformats.org/officeDocument/2006/relationships/image" Target="../media/image496.png"/><Relationship Id="rId32" Type="http://schemas.openxmlformats.org/officeDocument/2006/relationships/image" Target="../media/image500.png"/><Relationship Id="rId5" Type="http://schemas.openxmlformats.org/officeDocument/2006/relationships/image" Target="../media/image484.png"/><Relationship Id="rId15" Type="http://schemas.openxmlformats.org/officeDocument/2006/relationships/customXml" Target="../ink/ink443.xml"/><Relationship Id="rId23" Type="http://schemas.openxmlformats.org/officeDocument/2006/relationships/customXml" Target="../ink/ink447.xml"/><Relationship Id="rId28" Type="http://schemas.openxmlformats.org/officeDocument/2006/relationships/image" Target="../media/image498.png"/><Relationship Id="rId10" Type="http://schemas.openxmlformats.org/officeDocument/2006/relationships/image" Target="../media/image489.png"/><Relationship Id="rId19" Type="http://schemas.openxmlformats.org/officeDocument/2006/relationships/customXml" Target="../ink/ink445.xml"/><Relationship Id="rId31" Type="http://schemas.openxmlformats.org/officeDocument/2006/relationships/customXml" Target="../ink/ink451.xml"/><Relationship Id="rId4" Type="http://schemas.openxmlformats.org/officeDocument/2006/relationships/image" Target="../media/image483.png"/><Relationship Id="rId9" Type="http://schemas.openxmlformats.org/officeDocument/2006/relationships/customXml" Target="../ink/ink440.xml"/><Relationship Id="rId14" Type="http://schemas.openxmlformats.org/officeDocument/2006/relationships/image" Target="../media/image491.png"/><Relationship Id="rId22" Type="http://schemas.openxmlformats.org/officeDocument/2006/relationships/image" Target="../media/image495.png"/><Relationship Id="rId27" Type="http://schemas.openxmlformats.org/officeDocument/2006/relationships/customXml" Target="../ink/ink449.xml"/><Relationship Id="rId30" Type="http://schemas.openxmlformats.org/officeDocument/2006/relationships/image" Target="../media/image499.png"/><Relationship Id="rId35" Type="http://schemas.openxmlformats.org/officeDocument/2006/relationships/image" Target="../media/image1.png"/></Relationships>
</file>

<file path=ppt/slides/_rels/slide17.xml.rels><?xml version="1.0" encoding="UTF-8" standalone="yes"?>
<Relationships xmlns="http://schemas.openxmlformats.org/package/2006/relationships"><Relationship Id="rId117" Type="http://schemas.openxmlformats.org/officeDocument/2006/relationships/image" Target="../media/image558.png"/><Relationship Id="rId21" Type="http://schemas.openxmlformats.org/officeDocument/2006/relationships/image" Target="../media/image510.png"/><Relationship Id="rId42" Type="http://schemas.openxmlformats.org/officeDocument/2006/relationships/customXml" Target="../ink/ink471.xml"/><Relationship Id="rId63" Type="http://schemas.openxmlformats.org/officeDocument/2006/relationships/image" Target="../media/image531.png"/><Relationship Id="rId84" Type="http://schemas.openxmlformats.org/officeDocument/2006/relationships/customXml" Target="../ink/ink492.xml"/><Relationship Id="rId138" Type="http://schemas.openxmlformats.org/officeDocument/2006/relationships/customXml" Target="../ink/ink519.xml"/><Relationship Id="rId159" Type="http://schemas.openxmlformats.org/officeDocument/2006/relationships/image" Target="../media/image579.png"/><Relationship Id="rId170" Type="http://schemas.openxmlformats.org/officeDocument/2006/relationships/customXml" Target="../ink/ink535.xml"/><Relationship Id="rId191" Type="http://schemas.openxmlformats.org/officeDocument/2006/relationships/image" Target="../media/image595.png"/><Relationship Id="rId196" Type="http://schemas.openxmlformats.org/officeDocument/2006/relationships/customXml" Target="../ink/ink548.xml"/><Relationship Id="rId200" Type="http://schemas.openxmlformats.org/officeDocument/2006/relationships/image" Target="../media/image484.png"/><Relationship Id="rId16" Type="http://schemas.openxmlformats.org/officeDocument/2006/relationships/customXml" Target="../ink/ink458.xml"/><Relationship Id="rId107" Type="http://schemas.openxmlformats.org/officeDocument/2006/relationships/image" Target="../media/image553.png"/><Relationship Id="rId11" Type="http://schemas.openxmlformats.org/officeDocument/2006/relationships/image" Target="../media/image505.png"/><Relationship Id="rId32" Type="http://schemas.openxmlformats.org/officeDocument/2006/relationships/customXml" Target="../ink/ink466.xml"/><Relationship Id="rId37" Type="http://schemas.openxmlformats.org/officeDocument/2006/relationships/image" Target="../media/image518.png"/><Relationship Id="rId53" Type="http://schemas.openxmlformats.org/officeDocument/2006/relationships/image" Target="../media/image526.png"/><Relationship Id="rId58" Type="http://schemas.openxmlformats.org/officeDocument/2006/relationships/customXml" Target="../ink/ink479.xml"/><Relationship Id="rId74" Type="http://schemas.openxmlformats.org/officeDocument/2006/relationships/customXml" Target="../ink/ink487.xml"/><Relationship Id="rId79" Type="http://schemas.openxmlformats.org/officeDocument/2006/relationships/image" Target="../media/image539.png"/><Relationship Id="rId102" Type="http://schemas.openxmlformats.org/officeDocument/2006/relationships/customXml" Target="../ink/ink501.xml"/><Relationship Id="rId123" Type="http://schemas.openxmlformats.org/officeDocument/2006/relationships/image" Target="../media/image561.png"/><Relationship Id="rId128" Type="http://schemas.openxmlformats.org/officeDocument/2006/relationships/customXml" Target="../ink/ink514.xml"/><Relationship Id="rId144" Type="http://schemas.openxmlformats.org/officeDocument/2006/relationships/customXml" Target="../ink/ink522.xml"/><Relationship Id="rId149" Type="http://schemas.openxmlformats.org/officeDocument/2006/relationships/image" Target="../media/image574.png"/><Relationship Id="rId5" Type="http://schemas.openxmlformats.org/officeDocument/2006/relationships/image" Target="../media/image502.png"/><Relationship Id="rId90" Type="http://schemas.openxmlformats.org/officeDocument/2006/relationships/customXml" Target="../ink/ink495.xml"/><Relationship Id="rId95" Type="http://schemas.openxmlformats.org/officeDocument/2006/relationships/image" Target="../media/image547.png"/><Relationship Id="rId160" Type="http://schemas.openxmlformats.org/officeDocument/2006/relationships/customXml" Target="../ink/ink530.xml"/><Relationship Id="rId165" Type="http://schemas.openxmlformats.org/officeDocument/2006/relationships/image" Target="../media/image582.png"/><Relationship Id="rId181" Type="http://schemas.openxmlformats.org/officeDocument/2006/relationships/image" Target="../media/image590.png"/><Relationship Id="rId186" Type="http://schemas.openxmlformats.org/officeDocument/2006/relationships/customXml" Target="../ink/ink543.xml"/><Relationship Id="rId22" Type="http://schemas.openxmlformats.org/officeDocument/2006/relationships/customXml" Target="../ink/ink461.xml"/><Relationship Id="rId27" Type="http://schemas.openxmlformats.org/officeDocument/2006/relationships/image" Target="../media/image513.png"/><Relationship Id="rId43" Type="http://schemas.openxmlformats.org/officeDocument/2006/relationships/image" Target="../media/image521.png"/><Relationship Id="rId48" Type="http://schemas.openxmlformats.org/officeDocument/2006/relationships/customXml" Target="../ink/ink474.xml"/><Relationship Id="rId64" Type="http://schemas.openxmlformats.org/officeDocument/2006/relationships/customXml" Target="../ink/ink482.xml"/><Relationship Id="rId69" Type="http://schemas.openxmlformats.org/officeDocument/2006/relationships/image" Target="../media/image534.png"/><Relationship Id="rId113" Type="http://schemas.openxmlformats.org/officeDocument/2006/relationships/image" Target="../media/image556.png"/><Relationship Id="rId118" Type="http://schemas.openxmlformats.org/officeDocument/2006/relationships/customXml" Target="../ink/ink509.xml"/><Relationship Id="rId134" Type="http://schemas.openxmlformats.org/officeDocument/2006/relationships/customXml" Target="../ink/ink517.xml"/><Relationship Id="rId139" Type="http://schemas.openxmlformats.org/officeDocument/2006/relationships/image" Target="../media/image569.png"/><Relationship Id="rId80" Type="http://schemas.openxmlformats.org/officeDocument/2006/relationships/customXml" Target="../ink/ink490.xml"/><Relationship Id="rId85" Type="http://schemas.openxmlformats.org/officeDocument/2006/relationships/image" Target="../media/image542.png"/><Relationship Id="rId150" Type="http://schemas.openxmlformats.org/officeDocument/2006/relationships/customXml" Target="../ink/ink525.xml"/><Relationship Id="rId155" Type="http://schemas.openxmlformats.org/officeDocument/2006/relationships/image" Target="../media/image577.png"/><Relationship Id="rId171" Type="http://schemas.openxmlformats.org/officeDocument/2006/relationships/image" Target="../media/image585.png"/><Relationship Id="rId176" Type="http://schemas.openxmlformats.org/officeDocument/2006/relationships/customXml" Target="../ink/ink538.xml"/><Relationship Id="rId192" Type="http://schemas.openxmlformats.org/officeDocument/2006/relationships/customXml" Target="../ink/ink546.xml"/><Relationship Id="rId197" Type="http://schemas.openxmlformats.org/officeDocument/2006/relationships/image" Target="../media/image598.png"/><Relationship Id="rId201" Type="http://schemas.microsoft.com/office/2011/relationships/inkAction" Target="../ink/inkAction16.xml"/><Relationship Id="rId12" Type="http://schemas.openxmlformats.org/officeDocument/2006/relationships/customXml" Target="../ink/ink456.xml"/><Relationship Id="rId17" Type="http://schemas.openxmlformats.org/officeDocument/2006/relationships/image" Target="../media/image508.png"/><Relationship Id="rId33" Type="http://schemas.openxmlformats.org/officeDocument/2006/relationships/image" Target="../media/image516.png"/><Relationship Id="rId38" Type="http://schemas.openxmlformats.org/officeDocument/2006/relationships/customXml" Target="../ink/ink469.xml"/><Relationship Id="rId59" Type="http://schemas.openxmlformats.org/officeDocument/2006/relationships/image" Target="../media/image529.png"/><Relationship Id="rId103" Type="http://schemas.openxmlformats.org/officeDocument/2006/relationships/image" Target="../media/image551.png"/><Relationship Id="rId108" Type="http://schemas.openxmlformats.org/officeDocument/2006/relationships/customXml" Target="../ink/ink504.xml"/><Relationship Id="rId124" Type="http://schemas.openxmlformats.org/officeDocument/2006/relationships/customXml" Target="../ink/ink512.xml"/><Relationship Id="rId129" Type="http://schemas.openxmlformats.org/officeDocument/2006/relationships/image" Target="../media/image564.png"/><Relationship Id="rId54" Type="http://schemas.openxmlformats.org/officeDocument/2006/relationships/customXml" Target="../ink/ink477.xml"/><Relationship Id="rId70" Type="http://schemas.openxmlformats.org/officeDocument/2006/relationships/customXml" Target="../ink/ink485.xml"/><Relationship Id="rId75" Type="http://schemas.openxmlformats.org/officeDocument/2006/relationships/image" Target="../media/image537.png"/><Relationship Id="rId91" Type="http://schemas.openxmlformats.org/officeDocument/2006/relationships/image" Target="../media/image545.png"/><Relationship Id="rId96" Type="http://schemas.openxmlformats.org/officeDocument/2006/relationships/customXml" Target="../ink/ink498.xml"/><Relationship Id="rId140" Type="http://schemas.openxmlformats.org/officeDocument/2006/relationships/customXml" Target="../ink/ink520.xml"/><Relationship Id="rId145" Type="http://schemas.openxmlformats.org/officeDocument/2006/relationships/image" Target="../media/image572.png"/><Relationship Id="rId161" Type="http://schemas.openxmlformats.org/officeDocument/2006/relationships/image" Target="../media/image580.png"/><Relationship Id="rId166" Type="http://schemas.openxmlformats.org/officeDocument/2006/relationships/customXml" Target="../ink/ink533.xml"/><Relationship Id="rId182" Type="http://schemas.openxmlformats.org/officeDocument/2006/relationships/customXml" Target="../ink/ink541.xml"/><Relationship Id="rId187" Type="http://schemas.openxmlformats.org/officeDocument/2006/relationships/image" Target="../media/image593.png"/><Relationship Id="rId1" Type="http://schemas.microsoft.com/office/2007/relationships/media" Target="../media/media17.m4a"/><Relationship Id="rId6" Type="http://schemas.openxmlformats.org/officeDocument/2006/relationships/customXml" Target="../ink/ink453.xml"/><Relationship Id="rId23" Type="http://schemas.openxmlformats.org/officeDocument/2006/relationships/image" Target="../media/image511.png"/><Relationship Id="rId28" Type="http://schemas.openxmlformats.org/officeDocument/2006/relationships/customXml" Target="../ink/ink464.xml"/><Relationship Id="rId49" Type="http://schemas.openxmlformats.org/officeDocument/2006/relationships/image" Target="../media/image524.png"/><Relationship Id="rId114" Type="http://schemas.openxmlformats.org/officeDocument/2006/relationships/customXml" Target="../ink/ink507.xml"/><Relationship Id="rId119" Type="http://schemas.openxmlformats.org/officeDocument/2006/relationships/image" Target="../media/image559.png"/><Relationship Id="rId44" Type="http://schemas.openxmlformats.org/officeDocument/2006/relationships/customXml" Target="../ink/ink472.xml"/><Relationship Id="rId60" Type="http://schemas.openxmlformats.org/officeDocument/2006/relationships/customXml" Target="../ink/ink480.xml"/><Relationship Id="rId65" Type="http://schemas.openxmlformats.org/officeDocument/2006/relationships/image" Target="../media/image532.png"/><Relationship Id="rId81" Type="http://schemas.openxmlformats.org/officeDocument/2006/relationships/image" Target="../media/image540.png"/><Relationship Id="rId86" Type="http://schemas.openxmlformats.org/officeDocument/2006/relationships/customXml" Target="../ink/ink493.xml"/><Relationship Id="rId130" Type="http://schemas.openxmlformats.org/officeDocument/2006/relationships/customXml" Target="../ink/ink515.xml"/><Relationship Id="rId135" Type="http://schemas.openxmlformats.org/officeDocument/2006/relationships/image" Target="../media/image567.png"/><Relationship Id="rId151" Type="http://schemas.openxmlformats.org/officeDocument/2006/relationships/image" Target="../media/image575.png"/><Relationship Id="rId156" Type="http://schemas.openxmlformats.org/officeDocument/2006/relationships/customXml" Target="../ink/ink528.xml"/><Relationship Id="rId177" Type="http://schemas.openxmlformats.org/officeDocument/2006/relationships/image" Target="../media/image588.png"/><Relationship Id="rId198" Type="http://schemas.openxmlformats.org/officeDocument/2006/relationships/image" Target="../media/image487.png"/><Relationship Id="rId172" Type="http://schemas.openxmlformats.org/officeDocument/2006/relationships/customXml" Target="../ink/ink536.xml"/><Relationship Id="rId193" Type="http://schemas.openxmlformats.org/officeDocument/2006/relationships/image" Target="../media/image596.png"/><Relationship Id="rId202" Type="http://schemas.openxmlformats.org/officeDocument/2006/relationships/image" Target="../media/image599.png"/><Relationship Id="rId13" Type="http://schemas.openxmlformats.org/officeDocument/2006/relationships/image" Target="../media/image506.png"/><Relationship Id="rId18" Type="http://schemas.openxmlformats.org/officeDocument/2006/relationships/customXml" Target="../ink/ink459.xml"/><Relationship Id="rId39" Type="http://schemas.openxmlformats.org/officeDocument/2006/relationships/image" Target="../media/image519.png"/><Relationship Id="rId109" Type="http://schemas.openxmlformats.org/officeDocument/2006/relationships/image" Target="../media/image554.png"/><Relationship Id="rId34" Type="http://schemas.openxmlformats.org/officeDocument/2006/relationships/customXml" Target="../ink/ink467.xml"/><Relationship Id="rId50" Type="http://schemas.openxmlformats.org/officeDocument/2006/relationships/customXml" Target="../ink/ink475.xml"/><Relationship Id="rId55" Type="http://schemas.openxmlformats.org/officeDocument/2006/relationships/image" Target="../media/image527.png"/><Relationship Id="rId76" Type="http://schemas.openxmlformats.org/officeDocument/2006/relationships/customXml" Target="../ink/ink488.xml"/><Relationship Id="rId97" Type="http://schemas.openxmlformats.org/officeDocument/2006/relationships/image" Target="../media/image548.png"/><Relationship Id="rId104" Type="http://schemas.openxmlformats.org/officeDocument/2006/relationships/customXml" Target="../ink/ink502.xml"/><Relationship Id="rId120" Type="http://schemas.openxmlformats.org/officeDocument/2006/relationships/customXml" Target="../ink/ink510.xml"/><Relationship Id="rId125" Type="http://schemas.openxmlformats.org/officeDocument/2006/relationships/image" Target="../media/image562.png"/><Relationship Id="rId141" Type="http://schemas.openxmlformats.org/officeDocument/2006/relationships/image" Target="../media/image570.png"/><Relationship Id="rId146" Type="http://schemas.openxmlformats.org/officeDocument/2006/relationships/customXml" Target="../ink/ink523.xml"/><Relationship Id="rId167" Type="http://schemas.openxmlformats.org/officeDocument/2006/relationships/image" Target="../media/image583.png"/><Relationship Id="rId188" Type="http://schemas.openxmlformats.org/officeDocument/2006/relationships/customXml" Target="../ink/ink544.xml"/><Relationship Id="rId7" Type="http://schemas.openxmlformats.org/officeDocument/2006/relationships/image" Target="../media/image503.png"/><Relationship Id="rId71" Type="http://schemas.openxmlformats.org/officeDocument/2006/relationships/image" Target="../media/image535.png"/><Relationship Id="rId92" Type="http://schemas.openxmlformats.org/officeDocument/2006/relationships/customXml" Target="../ink/ink496.xml"/><Relationship Id="rId162" Type="http://schemas.openxmlformats.org/officeDocument/2006/relationships/customXml" Target="../ink/ink531.xml"/><Relationship Id="rId183" Type="http://schemas.openxmlformats.org/officeDocument/2006/relationships/image" Target="../media/image591.png"/><Relationship Id="rId2" Type="http://schemas.openxmlformats.org/officeDocument/2006/relationships/audio" Target="../media/media17.m4a"/><Relationship Id="rId29" Type="http://schemas.openxmlformats.org/officeDocument/2006/relationships/image" Target="../media/image514.png"/><Relationship Id="rId24" Type="http://schemas.openxmlformats.org/officeDocument/2006/relationships/customXml" Target="../ink/ink462.xml"/><Relationship Id="rId40" Type="http://schemas.openxmlformats.org/officeDocument/2006/relationships/customXml" Target="../ink/ink470.xml"/><Relationship Id="rId45" Type="http://schemas.openxmlformats.org/officeDocument/2006/relationships/image" Target="../media/image522.png"/><Relationship Id="rId66" Type="http://schemas.openxmlformats.org/officeDocument/2006/relationships/customXml" Target="../ink/ink483.xml"/><Relationship Id="rId87" Type="http://schemas.openxmlformats.org/officeDocument/2006/relationships/image" Target="../media/image543.png"/><Relationship Id="rId110" Type="http://schemas.openxmlformats.org/officeDocument/2006/relationships/customXml" Target="../ink/ink505.xml"/><Relationship Id="rId115" Type="http://schemas.openxmlformats.org/officeDocument/2006/relationships/image" Target="../media/image557.png"/><Relationship Id="rId131" Type="http://schemas.openxmlformats.org/officeDocument/2006/relationships/image" Target="../media/image565.png"/><Relationship Id="rId136" Type="http://schemas.openxmlformats.org/officeDocument/2006/relationships/customXml" Target="../ink/ink518.xml"/><Relationship Id="rId157" Type="http://schemas.openxmlformats.org/officeDocument/2006/relationships/image" Target="../media/image578.png"/><Relationship Id="rId178" Type="http://schemas.openxmlformats.org/officeDocument/2006/relationships/customXml" Target="../ink/ink539.xml"/><Relationship Id="rId61" Type="http://schemas.openxmlformats.org/officeDocument/2006/relationships/image" Target="../media/image530.png"/><Relationship Id="rId82" Type="http://schemas.openxmlformats.org/officeDocument/2006/relationships/customXml" Target="../ink/ink491.xml"/><Relationship Id="rId152" Type="http://schemas.openxmlformats.org/officeDocument/2006/relationships/customXml" Target="../ink/ink526.xml"/><Relationship Id="rId173" Type="http://schemas.openxmlformats.org/officeDocument/2006/relationships/image" Target="../media/image586.png"/><Relationship Id="rId194" Type="http://schemas.openxmlformats.org/officeDocument/2006/relationships/customXml" Target="../ink/ink547.xml"/><Relationship Id="rId199" Type="http://schemas.openxmlformats.org/officeDocument/2006/relationships/image" Target="../media/image483.png"/><Relationship Id="rId203" Type="http://schemas.openxmlformats.org/officeDocument/2006/relationships/image" Target="../media/image1.png"/><Relationship Id="rId19" Type="http://schemas.openxmlformats.org/officeDocument/2006/relationships/image" Target="../media/image509.png"/><Relationship Id="rId14" Type="http://schemas.openxmlformats.org/officeDocument/2006/relationships/customXml" Target="../ink/ink457.xml"/><Relationship Id="rId30" Type="http://schemas.openxmlformats.org/officeDocument/2006/relationships/customXml" Target="../ink/ink465.xml"/><Relationship Id="rId35" Type="http://schemas.openxmlformats.org/officeDocument/2006/relationships/image" Target="../media/image517.png"/><Relationship Id="rId56" Type="http://schemas.openxmlformats.org/officeDocument/2006/relationships/customXml" Target="../ink/ink478.xml"/><Relationship Id="rId77" Type="http://schemas.openxmlformats.org/officeDocument/2006/relationships/image" Target="../media/image538.png"/><Relationship Id="rId100" Type="http://schemas.openxmlformats.org/officeDocument/2006/relationships/customXml" Target="../ink/ink500.xml"/><Relationship Id="rId105" Type="http://schemas.openxmlformats.org/officeDocument/2006/relationships/image" Target="../media/image552.png"/><Relationship Id="rId126" Type="http://schemas.openxmlformats.org/officeDocument/2006/relationships/customXml" Target="../ink/ink513.xml"/><Relationship Id="rId147" Type="http://schemas.openxmlformats.org/officeDocument/2006/relationships/image" Target="../media/image573.png"/><Relationship Id="rId168" Type="http://schemas.openxmlformats.org/officeDocument/2006/relationships/customXml" Target="../ink/ink534.xml"/><Relationship Id="rId8" Type="http://schemas.openxmlformats.org/officeDocument/2006/relationships/customXml" Target="../ink/ink454.xml"/><Relationship Id="rId51" Type="http://schemas.openxmlformats.org/officeDocument/2006/relationships/image" Target="../media/image525.png"/><Relationship Id="rId72" Type="http://schemas.openxmlformats.org/officeDocument/2006/relationships/customXml" Target="../ink/ink486.xml"/><Relationship Id="rId93" Type="http://schemas.openxmlformats.org/officeDocument/2006/relationships/image" Target="../media/image546.png"/><Relationship Id="rId98" Type="http://schemas.openxmlformats.org/officeDocument/2006/relationships/customXml" Target="../ink/ink499.xml"/><Relationship Id="rId121" Type="http://schemas.openxmlformats.org/officeDocument/2006/relationships/image" Target="../media/image560.png"/><Relationship Id="rId142" Type="http://schemas.openxmlformats.org/officeDocument/2006/relationships/customXml" Target="../ink/ink521.xml"/><Relationship Id="rId163" Type="http://schemas.openxmlformats.org/officeDocument/2006/relationships/image" Target="../media/image581.png"/><Relationship Id="rId184" Type="http://schemas.openxmlformats.org/officeDocument/2006/relationships/customXml" Target="../ink/ink542.xml"/><Relationship Id="rId189" Type="http://schemas.openxmlformats.org/officeDocument/2006/relationships/image" Target="../media/image594.png"/><Relationship Id="rId3" Type="http://schemas.openxmlformats.org/officeDocument/2006/relationships/slideLayout" Target="../slideLayouts/slideLayout2.xml"/><Relationship Id="rId25" Type="http://schemas.openxmlformats.org/officeDocument/2006/relationships/image" Target="../media/image512.png"/><Relationship Id="rId46" Type="http://schemas.openxmlformats.org/officeDocument/2006/relationships/customXml" Target="../ink/ink473.xml"/><Relationship Id="rId67" Type="http://schemas.openxmlformats.org/officeDocument/2006/relationships/image" Target="../media/image533.png"/><Relationship Id="rId116" Type="http://schemas.openxmlformats.org/officeDocument/2006/relationships/customXml" Target="../ink/ink508.xml"/><Relationship Id="rId137" Type="http://schemas.openxmlformats.org/officeDocument/2006/relationships/image" Target="../media/image568.png"/><Relationship Id="rId158" Type="http://schemas.openxmlformats.org/officeDocument/2006/relationships/customXml" Target="../ink/ink529.xml"/><Relationship Id="rId20" Type="http://schemas.openxmlformats.org/officeDocument/2006/relationships/customXml" Target="../ink/ink460.xml"/><Relationship Id="rId41" Type="http://schemas.openxmlformats.org/officeDocument/2006/relationships/image" Target="../media/image520.png"/><Relationship Id="rId62" Type="http://schemas.openxmlformats.org/officeDocument/2006/relationships/customXml" Target="../ink/ink481.xml"/><Relationship Id="rId83" Type="http://schemas.openxmlformats.org/officeDocument/2006/relationships/image" Target="../media/image541.png"/><Relationship Id="rId88" Type="http://schemas.openxmlformats.org/officeDocument/2006/relationships/customXml" Target="../ink/ink494.xml"/><Relationship Id="rId111" Type="http://schemas.openxmlformats.org/officeDocument/2006/relationships/image" Target="../media/image555.png"/><Relationship Id="rId132" Type="http://schemas.openxmlformats.org/officeDocument/2006/relationships/customXml" Target="../ink/ink516.xml"/><Relationship Id="rId153" Type="http://schemas.openxmlformats.org/officeDocument/2006/relationships/image" Target="../media/image576.png"/><Relationship Id="rId174" Type="http://schemas.openxmlformats.org/officeDocument/2006/relationships/customXml" Target="../ink/ink537.xml"/><Relationship Id="rId179" Type="http://schemas.openxmlformats.org/officeDocument/2006/relationships/image" Target="../media/image589.png"/><Relationship Id="rId195" Type="http://schemas.openxmlformats.org/officeDocument/2006/relationships/image" Target="../media/image597.png"/><Relationship Id="rId190" Type="http://schemas.openxmlformats.org/officeDocument/2006/relationships/customXml" Target="../ink/ink545.xml"/><Relationship Id="rId15" Type="http://schemas.openxmlformats.org/officeDocument/2006/relationships/image" Target="../media/image507.png"/><Relationship Id="rId36" Type="http://schemas.openxmlformats.org/officeDocument/2006/relationships/customXml" Target="../ink/ink468.xml"/><Relationship Id="rId57" Type="http://schemas.openxmlformats.org/officeDocument/2006/relationships/image" Target="../media/image528.png"/><Relationship Id="rId106" Type="http://schemas.openxmlformats.org/officeDocument/2006/relationships/customXml" Target="../ink/ink503.xml"/><Relationship Id="rId127" Type="http://schemas.openxmlformats.org/officeDocument/2006/relationships/image" Target="../media/image563.png"/><Relationship Id="rId10" Type="http://schemas.openxmlformats.org/officeDocument/2006/relationships/customXml" Target="../ink/ink455.xml"/><Relationship Id="rId31" Type="http://schemas.openxmlformats.org/officeDocument/2006/relationships/image" Target="../media/image515.png"/><Relationship Id="rId52" Type="http://schemas.openxmlformats.org/officeDocument/2006/relationships/customXml" Target="../ink/ink476.xml"/><Relationship Id="rId73" Type="http://schemas.openxmlformats.org/officeDocument/2006/relationships/image" Target="../media/image536.png"/><Relationship Id="rId78" Type="http://schemas.openxmlformats.org/officeDocument/2006/relationships/customXml" Target="../ink/ink489.xml"/><Relationship Id="rId94" Type="http://schemas.openxmlformats.org/officeDocument/2006/relationships/customXml" Target="../ink/ink497.xml"/><Relationship Id="rId99" Type="http://schemas.openxmlformats.org/officeDocument/2006/relationships/image" Target="../media/image549.png"/><Relationship Id="rId101" Type="http://schemas.openxmlformats.org/officeDocument/2006/relationships/image" Target="../media/image550.png"/><Relationship Id="rId122" Type="http://schemas.openxmlformats.org/officeDocument/2006/relationships/customXml" Target="../ink/ink511.xml"/><Relationship Id="rId143" Type="http://schemas.openxmlformats.org/officeDocument/2006/relationships/image" Target="../media/image571.png"/><Relationship Id="rId148" Type="http://schemas.openxmlformats.org/officeDocument/2006/relationships/customXml" Target="../ink/ink524.xml"/><Relationship Id="rId164" Type="http://schemas.openxmlformats.org/officeDocument/2006/relationships/customXml" Target="../ink/ink532.xml"/><Relationship Id="rId169" Type="http://schemas.openxmlformats.org/officeDocument/2006/relationships/image" Target="../media/image584.png"/><Relationship Id="rId185" Type="http://schemas.openxmlformats.org/officeDocument/2006/relationships/image" Target="../media/image592.png"/><Relationship Id="rId4" Type="http://schemas.openxmlformats.org/officeDocument/2006/relationships/customXml" Target="../ink/ink452.xml"/><Relationship Id="rId9" Type="http://schemas.openxmlformats.org/officeDocument/2006/relationships/image" Target="../media/image504.png"/><Relationship Id="rId180" Type="http://schemas.openxmlformats.org/officeDocument/2006/relationships/customXml" Target="../ink/ink540.xml"/><Relationship Id="rId26" Type="http://schemas.openxmlformats.org/officeDocument/2006/relationships/customXml" Target="../ink/ink463.xml"/><Relationship Id="rId47" Type="http://schemas.openxmlformats.org/officeDocument/2006/relationships/image" Target="../media/image523.png"/><Relationship Id="rId68" Type="http://schemas.openxmlformats.org/officeDocument/2006/relationships/customXml" Target="../ink/ink484.xml"/><Relationship Id="rId89" Type="http://schemas.openxmlformats.org/officeDocument/2006/relationships/image" Target="../media/image544.png"/><Relationship Id="rId112" Type="http://schemas.openxmlformats.org/officeDocument/2006/relationships/customXml" Target="../ink/ink506.xml"/><Relationship Id="rId133" Type="http://schemas.openxmlformats.org/officeDocument/2006/relationships/image" Target="../media/image566.png"/><Relationship Id="rId154" Type="http://schemas.openxmlformats.org/officeDocument/2006/relationships/customXml" Target="../ink/ink527.xml"/><Relationship Id="rId175" Type="http://schemas.openxmlformats.org/officeDocument/2006/relationships/image" Target="../media/image587.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601.png"/><Relationship Id="rId2" Type="http://schemas.openxmlformats.org/officeDocument/2006/relationships/audio" Target="../media/media18.m4a"/><Relationship Id="rId1" Type="http://schemas.microsoft.com/office/2007/relationships/media" Target="../media/media18.m4a"/><Relationship Id="rId6" Type="http://schemas.microsoft.com/office/2011/relationships/inkAction" Target="../ink/inkAction17.xml"/><Relationship Id="rId5" Type="http://schemas.openxmlformats.org/officeDocument/2006/relationships/image" Target="../media/image487.png"/><Relationship Id="rId4" Type="http://schemas.openxmlformats.org/officeDocument/2006/relationships/image" Target="../media/image600.png"/></Relationships>
</file>

<file path=ppt/slides/_rels/slide19.xml.rels><?xml version="1.0" encoding="UTF-8" standalone="yes"?>
<Relationships xmlns="http://schemas.openxmlformats.org/package/2006/relationships"><Relationship Id="rId8" Type="http://schemas.openxmlformats.org/officeDocument/2006/relationships/image" Target="../media/image602.png"/><Relationship Id="rId3" Type="http://schemas.openxmlformats.org/officeDocument/2006/relationships/slideLayout" Target="../slideLayouts/slideLayout2.xml"/><Relationship Id="rId7" Type="http://schemas.openxmlformats.org/officeDocument/2006/relationships/hyperlink" Target="https://en.wikipedia.org/wiki/False_positive_rate" TargetMode="External"/><Relationship Id="rId12"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en.wikipedia.org/wiki/True_positive_rate" TargetMode="External"/><Relationship Id="rId11" Type="http://schemas.openxmlformats.org/officeDocument/2006/relationships/image" Target="../media/image604.png"/><Relationship Id="rId5" Type="http://schemas.openxmlformats.org/officeDocument/2006/relationships/hyperlink" Target="https://en.wikipedia.org/wiki/Binary_classifier" TargetMode="External"/><Relationship Id="rId10" Type="http://schemas.microsoft.com/office/2011/relationships/inkAction" Target="../ink/inkAction18.xml"/><Relationship Id="rId4" Type="http://schemas.openxmlformats.org/officeDocument/2006/relationships/hyperlink" Target="https://en.wikipedia.org/wiki/Graph_of_a_function" TargetMode="External"/><Relationship Id="rId9" Type="http://schemas.openxmlformats.org/officeDocument/2006/relationships/image" Target="../media/image60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microsoft.com/office/2011/relationships/inkAction" Target="../ink/inkAction1.xml"/></Relationships>
</file>

<file path=ppt/slides/_rels/slide20.xml.rels><?xml version="1.0" encoding="UTF-8" standalone="yes"?>
<Relationships xmlns="http://schemas.openxmlformats.org/package/2006/relationships"><Relationship Id="rId8" Type="http://schemas.openxmlformats.org/officeDocument/2006/relationships/image" Target="../media/image1400.png"/><Relationship Id="rId13" Type="http://schemas.microsoft.com/office/2011/relationships/inkAction" Target="../ink/inkAction19.xml"/><Relationship Id="rId3" Type="http://schemas.openxmlformats.org/officeDocument/2006/relationships/slideLayout" Target="../slideLayouts/slideLayout2.xml"/><Relationship Id="rId7" Type="http://schemas.openxmlformats.org/officeDocument/2006/relationships/image" Target="../media/image607.png"/><Relationship Id="rId12" Type="http://schemas.openxmlformats.org/officeDocument/2006/relationships/image" Target="../media/image48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06.png"/><Relationship Id="rId11" Type="http://schemas.openxmlformats.org/officeDocument/2006/relationships/image" Target="../media/image608.png"/><Relationship Id="rId5" Type="http://schemas.openxmlformats.org/officeDocument/2006/relationships/image" Target="../media/image605.png"/><Relationship Id="rId15" Type="http://schemas.openxmlformats.org/officeDocument/2006/relationships/image" Target="../media/image1.png"/><Relationship Id="rId10" Type="http://schemas.openxmlformats.org/officeDocument/2006/relationships/image" Target="../media/image1420.png"/><Relationship Id="rId4" Type="http://schemas.openxmlformats.org/officeDocument/2006/relationships/image" Target="../media/image3101.png"/><Relationship Id="rId9" Type="http://schemas.openxmlformats.org/officeDocument/2006/relationships/image" Target="../media/image1410.png"/><Relationship Id="rId14" Type="http://schemas.openxmlformats.org/officeDocument/2006/relationships/image" Target="../media/image609.png"/></Relationships>
</file>

<file path=ppt/slides/_rels/slide21.xml.rels><?xml version="1.0" encoding="UTF-8" standalone="yes"?>
<Relationships xmlns="http://schemas.openxmlformats.org/package/2006/relationships"><Relationship Id="rId13" Type="http://schemas.openxmlformats.org/officeDocument/2006/relationships/image" Target="../media/image615.png"/><Relationship Id="rId18" Type="http://schemas.openxmlformats.org/officeDocument/2006/relationships/customXml" Target="../ink/ink555.xml"/><Relationship Id="rId26" Type="http://schemas.openxmlformats.org/officeDocument/2006/relationships/customXml" Target="../ink/ink559.xml"/><Relationship Id="rId39" Type="http://schemas.openxmlformats.org/officeDocument/2006/relationships/image" Target="../media/image628.png"/><Relationship Id="rId3" Type="http://schemas.openxmlformats.org/officeDocument/2006/relationships/slideLayout" Target="../slideLayouts/slideLayout7.xml"/><Relationship Id="rId21" Type="http://schemas.openxmlformats.org/officeDocument/2006/relationships/image" Target="../media/image619.png"/><Relationship Id="rId34" Type="http://schemas.openxmlformats.org/officeDocument/2006/relationships/customXml" Target="../ink/ink563.xml"/><Relationship Id="rId42" Type="http://schemas.openxmlformats.org/officeDocument/2006/relationships/customXml" Target="../ink/ink567.xml"/><Relationship Id="rId47" Type="http://schemas.openxmlformats.org/officeDocument/2006/relationships/image" Target="../media/image632.png"/><Relationship Id="rId50" Type="http://schemas.openxmlformats.org/officeDocument/2006/relationships/image" Target="../media/image1.png"/><Relationship Id="rId7" Type="http://schemas.openxmlformats.org/officeDocument/2006/relationships/image" Target="../media/image612.png"/><Relationship Id="rId12" Type="http://schemas.openxmlformats.org/officeDocument/2006/relationships/customXml" Target="../ink/ink552.xml"/><Relationship Id="rId17" Type="http://schemas.openxmlformats.org/officeDocument/2006/relationships/image" Target="../media/image617.png"/><Relationship Id="rId25" Type="http://schemas.openxmlformats.org/officeDocument/2006/relationships/image" Target="../media/image621.png"/><Relationship Id="rId33" Type="http://schemas.openxmlformats.org/officeDocument/2006/relationships/image" Target="../media/image625.png"/><Relationship Id="rId38" Type="http://schemas.openxmlformats.org/officeDocument/2006/relationships/customXml" Target="../ink/ink565.xml"/><Relationship Id="rId46" Type="http://schemas.openxmlformats.org/officeDocument/2006/relationships/customXml" Target="../ink/ink569.xml"/><Relationship Id="rId2" Type="http://schemas.openxmlformats.org/officeDocument/2006/relationships/audio" Target="../media/media21.m4a"/><Relationship Id="rId16" Type="http://schemas.openxmlformats.org/officeDocument/2006/relationships/customXml" Target="../ink/ink554.xml"/><Relationship Id="rId20" Type="http://schemas.openxmlformats.org/officeDocument/2006/relationships/customXml" Target="../ink/ink556.xml"/><Relationship Id="rId29" Type="http://schemas.openxmlformats.org/officeDocument/2006/relationships/image" Target="../media/image623.png"/><Relationship Id="rId41" Type="http://schemas.openxmlformats.org/officeDocument/2006/relationships/image" Target="../media/image629.png"/><Relationship Id="rId1" Type="http://schemas.microsoft.com/office/2007/relationships/media" Target="../media/media21.m4a"/><Relationship Id="rId6" Type="http://schemas.openxmlformats.org/officeDocument/2006/relationships/customXml" Target="../ink/ink549.xml"/><Relationship Id="rId11" Type="http://schemas.openxmlformats.org/officeDocument/2006/relationships/image" Target="../media/image614.png"/><Relationship Id="rId24" Type="http://schemas.openxmlformats.org/officeDocument/2006/relationships/customXml" Target="../ink/ink558.xml"/><Relationship Id="rId32" Type="http://schemas.openxmlformats.org/officeDocument/2006/relationships/customXml" Target="../ink/ink562.xml"/><Relationship Id="rId37" Type="http://schemas.openxmlformats.org/officeDocument/2006/relationships/image" Target="../media/image627.png"/><Relationship Id="rId40" Type="http://schemas.openxmlformats.org/officeDocument/2006/relationships/customXml" Target="../ink/ink566.xml"/><Relationship Id="rId45" Type="http://schemas.openxmlformats.org/officeDocument/2006/relationships/image" Target="../media/image631.png"/><Relationship Id="rId5" Type="http://schemas.openxmlformats.org/officeDocument/2006/relationships/image" Target="../media/image611.png"/><Relationship Id="rId15" Type="http://schemas.openxmlformats.org/officeDocument/2006/relationships/image" Target="../media/image616.png"/><Relationship Id="rId23" Type="http://schemas.openxmlformats.org/officeDocument/2006/relationships/image" Target="../media/image620.png"/><Relationship Id="rId28" Type="http://schemas.openxmlformats.org/officeDocument/2006/relationships/customXml" Target="../ink/ink560.xml"/><Relationship Id="rId36" Type="http://schemas.openxmlformats.org/officeDocument/2006/relationships/customXml" Target="../ink/ink564.xml"/><Relationship Id="rId49" Type="http://schemas.openxmlformats.org/officeDocument/2006/relationships/image" Target="../media/image633.png"/><Relationship Id="rId10" Type="http://schemas.openxmlformats.org/officeDocument/2006/relationships/customXml" Target="../ink/ink551.xml"/><Relationship Id="rId19" Type="http://schemas.openxmlformats.org/officeDocument/2006/relationships/image" Target="../media/image618.png"/><Relationship Id="rId31" Type="http://schemas.openxmlformats.org/officeDocument/2006/relationships/image" Target="../media/image624.png"/><Relationship Id="rId44" Type="http://schemas.openxmlformats.org/officeDocument/2006/relationships/customXml" Target="../ink/ink568.xml"/><Relationship Id="rId4" Type="http://schemas.openxmlformats.org/officeDocument/2006/relationships/image" Target="../media/image610.png"/><Relationship Id="rId9" Type="http://schemas.openxmlformats.org/officeDocument/2006/relationships/image" Target="../media/image613.png"/><Relationship Id="rId14" Type="http://schemas.openxmlformats.org/officeDocument/2006/relationships/customXml" Target="../ink/ink553.xml"/><Relationship Id="rId22" Type="http://schemas.openxmlformats.org/officeDocument/2006/relationships/customXml" Target="../ink/ink557.xml"/><Relationship Id="rId27" Type="http://schemas.openxmlformats.org/officeDocument/2006/relationships/image" Target="../media/image622.png"/><Relationship Id="rId30" Type="http://schemas.openxmlformats.org/officeDocument/2006/relationships/customXml" Target="../ink/ink561.xml"/><Relationship Id="rId35" Type="http://schemas.openxmlformats.org/officeDocument/2006/relationships/image" Target="../media/image626.png"/><Relationship Id="rId43" Type="http://schemas.openxmlformats.org/officeDocument/2006/relationships/image" Target="../media/image630.png"/><Relationship Id="rId48" Type="http://schemas.microsoft.com/office/2011/relationships/inkAction" Target="../ink/inkAction20.xml"/><Relationship Id="rId8" Type="http://schemas.openxmlformats.org/officeDocument/2006/relationships/customXml" Target="../ink/ink550.xml"/></Relationships>
</file>

<file path=ppt/slides/_rels/slide22.xml.rels><?xml version="1.0" encoding="UTF-8" standalone="yes"?>
<Relationships xmlns="http://schemas.openxmlformats.org/package/2006/relationships"><Relationship Id="rId13" Type="http://schemas.openxmlformats.org/officeDocument/2006/relationships/customXml" Target="../ink/ink574.xml"/><Relationship Id="rId18" Type="http://schemas.openxmlformats.org/officeDocument/2006/relationships/image" Target="../media/image641.png"/><Relationship Id="rId26" Type="http://schemas.openxmlformats.org/officeDocument/2006/relationships/image" Target="../media/image645.png"/><Relationship Id="rId39" Type="http://schemas.openxmlformats.org/officeDocument/2006/relationships/customXml" Target="../ink/ink587.xml"/><Relationship Id="rId21" Type="http://schemas.openxmlformats.org/officeDocument/2006/relationships/customXml" Target="../ink/ink578.xml"/><Relationship Id="rId34" Type="http://schemas.openxmlformats.org/officeDocument/2006/relationships/image" Target="../media/image649.png"/><Relationship Id="rId42" Type="http://schemas.openxmlformats.org/officeDocument/2006/relationships/image" Target="../media/image653.png"/><Relationship Id="rId47" Type="http://schemas.openxmlformats.org/officeDocument/2006/relationships/customXml" Target="../ink/ink591.xml"/><Relationship Id="rId50" Type="http://schemas.openxmlformats.org/officeDocument/2006/relationships/image" Target="../media/image657.png"/><Relationship Id="rId55" Type="http://schemas.openxmlformats.org/officeDocument/2006/relationships/customXml" Target="../ink/ink595.xml"/><Relationship Id="rId63" Type="http://schemas.openxmlformats.org/officeDocument/2006/relationships/customXml" Target="../ink/ink599.xml"/><Relationship Id="rId68" Type="http://schemas.openxmlformats.org/officeDocument/2006/relationships/image" Target="../media/image666.png"/><Relationship Id="rId7" Type="http://schemas.openxmlformats.org/officeDocument/2006/relationships/customXml" Target="../ink/ink571.xml"/><Relationship Id="rId71" Type="http://schemas.openxmlformats.org/officeDocument/2006/relationships/customXml" Target="../ink/ink603.xml"/><Relationship Id="rId2" Type="http://schemas.openxmlformats.org/officeDocument/2006/relationships/audio" Target="../media/media22.m4a"/><Relationship Id="rId16" Type="http://schemas.openxmlformats.org/officeDocument/2006/relationships/image" Target="../media/image640.png"/><Relationship Id="rId29" Type="http://schemas.openxmlformats.org/officeDocument/2006/relationships/customXml" Target="../ink/ink582.xml"/><Relationship Id="rId11" Type="http://schemas.openxmlformats.org/officeDocument/2006/relationships/customXml" Target="../ink/ink573.xml"/><Relationship Id="rId24" Type="http://schemas.openxmlformats.org/officeDocument/2006/relationships/image" Target="../media/image644.png"/><Relationship Id="rId32" Type="http://schemas.openxmlformats.org/officeDocument/2006/relationships/image" Target="../media/image648.png"/><Relationship Id="rId37" Type="http://schemas.openxmlformats.org/officeDocument/2006/relationships/customXml" Target="../ink/ink586.xml"/><Relationship Id="rId40" Type="http://schemas.openxmlformats.org/officeDocument/2006/relationships/image" Target="../media/image652.png"/><Relationship Id="rId45" Type="http://schemas.openxmlformats.org/officeDocument/2006/relationships/customXml" Target="../ink/ink590.xml"/><Relationship Id="rId53" Type="http://schemas.openxmlformats.org/officeDocument/2006/relationships/customXml" Target="../ink/ink594.xml"/><Relationship Id="rId58" Type="http://schemas.openxmlformats.org/officeDocument/2006/relationships/image" Target="../media/image661.png"/><Relationship Id="rId66" Type="http://schemas.openxmlformats.org/officeDocument/2006/relationships/image" Target="../media/image665.png"/><Relationship Id="rId74" Type="http://schemas.openxmlformats.org/officeDocument/2006/relationships/image" Target="../media/image669.png"/><Relationship Id="rId5" Type="http://schemas.openxmlformats.org/officeDocument/2006/relationships/customXml" Target="../ink/ink570.xml"/><Relationship Id="rId15" Type="http://schemas.openxmlformats.org/officeDocument/2006/relationships/customXml" Target="../ink/ink575.xml"/><Relationship Id="rId23" Type="http://schemas.openxmlformats.org/officeDocument/2006/relationships/customXml" Target="../ink/ink579.xml"/><Relationship Id="rId28" Type="http://schemas.openxmlformats.org/officeDocument/2006/relationships/image" Target="../media/image646.png"/><Relationship Id="rId36" Type="http://schemas.openxmlformats.org/officeDocument/2006/relationships/image" Target="../media/image650.png"/><Relationship Id="rId49" Type="http://schemas.openxmlformats.org/officeDocument/2006/relationships/customXml" Target="../ink/ink592.xml"/><Relationship Id="rId57" Type="http://schemas.openxmlformats.org/officeDocument/2006/relationships/customXml" Target="../ink/ink596.xml"/><Relationship Id="rId61" Type="http://schemas.openxmlformats.org/officeDocument/2006/relationships/customXml" Target="../ink/ink598.xml"/><Relationship Id="rId10" Type="http://schemas.openxmlformats.org/officeDocument/2006/relationships/image" Target="../media/image637.png"/><Relationship Id="rId19" Type="http://schemas.openxmlformats.org/officeDocument/2006/relationships/customXml" Target="../ink/ink577.xml"/><Relationship Id="rId31" Type="http://schemas.openxmlformats.org/officeDocument/2006/relationships/customXml" Target="../ink/ink583.xml"/><Relationship Id="rId44" Type="http://schemas.openxmlformats.org/officeDocument/2006/relationships/image" Target="../media/image654.png"/><Relationship Id="rId52" Type="http://schemas.openxmlformats.org/officeDocument/2006/relationships/image" Target="../media/image658.png"/><Relationship Id="rId60" Type="http://schemas.openxmlformats.org/officeDocument/2006/relationships/image" Target="../media/image662.png"/><Relationship Id="rId65" Type="http://schemas.openxmlformats.org/officeDocument/2006/relationships/customXml" Target="../ink/ink600.xml"/><Relationship Id="rId73" Type="http://schemas.microsoft.com/office/2011/relationships/inkAction" Target="../ink/inkAction21.xml"/><Relationship Id="rId4" Type="http://schemas.openxmlformats.org/officeDocument/2006/relationships/image" Target="../media/image634.png"/><Relationship Id="rId9" Type="http://schemas.openxmlformats.org/officeDocument/2006/relationships/customXml" Target="../ink/ink572.xml"/><Relationship Id="rId14" Type="http://schemas.openxmlformats.org/officeDocument/2006/relationships/image" Target="../media/image639.png"/><Relationship Id="rId22" Type="http://schemas.openxmlformats.org/officeDocument/2006/relationships/image" Target="../media/image643.png"/><Relationship Id="rId27" Type="http://schemas.openxmlformats.org/officeDocument/2006/relationships/customXml" Target="../ink/ink581.xml"/><Relationship Id="rId30" Type="http://schemas.openxmlformats.org/officeDocument/2006/relationships/image" Target="../media/image647.png"/><Relationship Id="rId35" Type="http://schemas.openxmlformats.org/officeDocument/2006/relationships/customXml" Target="../ink/ink585.xml"/><Relationship Id="rId43" Type="http://schemas.openxmlformats.org/officeDocument/2006/relationships/customXml" Target="../ink/ink589.xml"/><Relationship Id="rId48" Type="http://schemas.openxmlformats.org/officeDocument/2006/relationships/image" Target="../media/image656.png"/><Relationship Id="rId56" Type="http://schemas.openxmlformats.org/officeDocument/2006/relationships/image" Target="../media/image660.png"/><Relationship Id="rId64" Type="http://schemas.openxmlformats.org/officeDocument/2006/relationships/image" Target="../media/image664.png"/><Relationship Id="rId69" Type="http://schemas.openxmlformats.org/officeDocument/2006/relationships/customXml" Target="../ink/ink602.xml"/><Relationship Id="rId8" Type="http://schemas.openxmlformats.org/officeDocument/2006/relationships/image" Target="../media/image636.png"/><Relationship Id="rId51" Type="http://schemas.openxmlformats.org/officeDocument/2006/relationships/customXml" Target="../ink/ink593.xml"/><Relationship Id="rId72" Type="http://schemas.openxmlformats.org/officeDocument/2006/relationships/image" Target="../media/image668.png"/><Relationship Id="rId3" Type="http://schemas.openxmlformats.org/officeDocument/2006/relationships/slideLayout" Target="../slideLayouts/slideLayout7.xml"/><Relationship Id="rId12" Type="http://schemas.openxmlformats.org/officeDocument/2006/relationships/image" Target="../media/image638.png"/><Relationship Id="rId17" Type="http://schemas.openxmlformats.org/officeDocument/2006/relationships/customXml" Target="../ink/ink576.xml"/><Relationship Id="rId25" Type="http://schemas.openxmlformats.org/officeDocument/2006/relationships/customXml" Target="../ink/ink580.xml"/><Relationship Id="rId33" Type="http://schemas.openxmlformats.org/officeDocument/2006/relationships/customXml" Target="../ink/ink584.xml"/><Relationship Id="rId38" Type="http://schemas.openxmlformats.org/officeDocument/2006/relationships/image" Target="../media/image651.png"/><Relationship Id="rId46" Type="http://schemas.openxmlformats.org/officeDocument/2006/relationships/image" Target="../media/image655.png"/><Relationship Id="rId59" Type="http://schemas.openxmlformats.org/officeDocument/2006/relationships/customXml" Target="../ink/ink597.xml"/><Relationship Id="rId67" Type="http://schemas.openxmlformats.org/officeDocument/2006/relationships/customXml" Target="../ink/ink601.xml"/><Relationship Id="rId20" Type="http://schemas.openxmlformats.org/officeDocument/2006/relationships/image" Target="../media/image642.png"/><Relationship Id="rId41" Type="http://schemas.openxmlformats.org/officeDocument/2006/relationships/customXml" Target="../ink/ink588.xml"/><Relationship Id="rId54" Type="http://schemas.openxmlformats.org/officeDocument/2006/relationships/image" Target="../media/image659.png"/><Relationship Id="rId62" Type="http://schemas.openxmlformats.org/officeDocument/2006/relationships/image" Target="../media/image663.png"/><Relationship Id="rId70" Type="http://schemas.openxmlformats.org/officeDocument/2006/relationships/image" Target="../media/image667.png"/><Relationship Id="rId75" Type="http://schemas.openxmlformats.org/officeDocument/2006/relationships/image" Target="../media/image1.png"/><Relationship Id="rId1" Type="http://schemas.microsoft.com/office/2007/relationships/media" Target="../media/media22.m4a"/><Relationship Id="rId6" Type="http://schemas.openxmlformats.org/officeDocument/2006/relationships/image" Target="../media/image6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microsoft.com/office/2011/relationships/inkAction" Target="../ink/inkAction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1.png"/><Relationship Id="rId17" Type="http://schemas.microsoft.com/office/2011/relationships/inkAction" Target="../ink/inkAction3.xml"/><Relationship Id="rId2" Type="http://schemas.openxmlformats.org/officeDocument/2006/relationships/audio" Target="../media/media4.m4a"/><Relationship Id="rId16" Type="http://schemas.openxmlformats.org/officeDocument/2006/relationships/image" Target="../media/image15.png"/><Relationship Id="rId1" Type="http://schemas.microsoft.com/office/2007/relationships/media" Target="../media/media4.m4a"/><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png"/><Relationship Id="rId4" Type="http://schemas.openxmlformats.org/officeDocument/2006/relationships/image" Target="../media/image3100.png"/><Relationship Id="rId9" Type="http://schemas.openxmlformats.org/officeDocument/2006/relationships/image" Target="../media/image8.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5" Type="http://schemas.microsoft.com/office/2011/relationships/inkAction" Target="../ink/inkAction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17" Type="http://schemas.openxmlformats.org/officeDocument/2006/relationships/image" Target="../media/image75.png"/><Relationship Id="rId671" Type="http://schemas.openxmlformats.org/officeDocument/2006/relationships/image" Target="../media/image351.png"/><Relationship Id="rId769" Type="http://schemas.openxmlformats.org/officeDocument/2006/relationships/image" Target="../media/image400.png"/><Relationship Id="rId21" Type="http://schemas.openxmlformats.org/officeDocument/2006/relationships/image" Target="../media/image27.png"/><Relationship Id="rId324" Type="http://schemas.openxmlformats.org/officeDocument/2006/relationships/image" Target="../media/image178.png"/><Relationship Id="rId531" Type="http://schemas.openxmlformats.org/officeDocument/2006/relationships/image" Target="../media/image281.png"/><Relationship Id="rId629" Type="http://schemas.openxmlformats.org/officeDocument/2006/relationships/image" Target="../media/image330.png"/><Relationship Id="rId170" Type="http://schemas.openxmlformats.org/officeDocument/2006/relationships/customXml" Target="../ink/ink84.xml"/><Relationship Id="rId268" Type="http://schemas.openxmlformats.org/officeDocument/2006/relationships/image" Target="../media/image150.png"/><Relationship Id="rId475" Type="http://schemas.openxmlformats.org/officeDocument/2006/relationships/customXml" Target="../ink/ink237.xml"/><Relationship Id="rId682" Type="http://schemas.openxmlformats.org/officeDocument/2006/relationships/customXml" Target="../ink/ink341.xml"/><Relationship Id="rId32" Type="http://schemas.openxmlformats.org/officeDocument/2006/relationships/customXml" Target="../ink/ink15.xml"/><Relationship Id="rId128" Type="http://schemas.openxmlformats.org/officeDocument/2006/relationships/customXml" Target="../ink/ink63.xml"/><Relationship Id="rId335" Type="http://schemas.openxmlformats.org/officeDocument/2006/relationships/customXml" Target="../ink/ink167.xml"/><Relationship Id="rId542" Type="http://schemas.openxmlformats.org/officeDocument/2006/relationships/customXml" Target="../ink/ink271.xml"/><Relationship Id="rId181" Type="http://schemas.openxmlformats.org/officeDocument/2006/relationships/image" Target="../media/image107.png"/><Relationship Id="rId402" Type="http://schemas.openxmlformats.org/officeDocument/2006/relationships/image" Target="../media/image217.png"/><Relationship Id="rId279" Type="http://schemas.openxmlformats.org/officeDocument/2006/relationships/customXml" Target="../ink/ink139.xml"/><Relationship Id="rId486" Type="http://schemas.openxmlformats.org/officeDocument/2006/relationships/image" Target="../media/image259.png"/><Relationship Id="rId693" Type="http://schemas.openxmlformats.org/officeDocument/2006/relationships/image" Target="../media/image362.png"/><Relationship Id="rId707" Type="http://schemas.openxmlformats.org/officeDocument/2006/relationships/image" Target="../media/image369.png"/><Relationship Id="rId43" Type="http://schemas.openxmlformats.org/officeDocument/2006/relationships/image" Target="../media/image38.png"/><Relationship Id="rId139" Type="http://schemas.openxmlformats.org/officeDocument/2006/relationships/image" Target="../media/image86.png"/><Relationship Id="rId346" Type="http://schemas.openxmlformats.org/officeDocument/2006/relationships/image" Target="../media/image189.png"/><Relationship Id="rId553" Type="http://schemas.openxmlformats.org/officeDocument/2006/relationships/image" Target="../media/image292.png"/><Relationship Id="rId760" Type="http://schemas.openxmlformats.org/officeDocument/2006/relationships/customXml" Target="../ink/ink380.xml"/><Relationship Id="rId85" Type="http://schemas.openxmlformats.org/officeDocument/2006/relationships/image" Target="../media/image59.png"/><Relationship Id="rId150" Type="http://schemas.openxmlformats.org/officeDocument/2006/relationships/customXml" Target="../ink/ink74.xml"/><Relationship Id="rId192" Type="http://schemas.openxmlformats.org/officeDocument/2006/relationships/customXml" Target="../ink/ink95.xml"/><Relationship Id="rId206" Type="http://schemas.openxmlformats.org/officeDocument/2006/relationships/image" Target="../media/image119.png"/><Relationship Id="rId413" Type="http://schemas.openxmlformats.org/officeDocument/2006/relationships/customXml" Target="../ink/ink206.xml"/><Relationship Id="rId595" Type="http://schemas.openxmlformats.org/officeDocument/2006/relationships/image" Target="../media/image313.png"/><Relationship Id="rId248" Type="http://schemas.openxmlformats.org/officeDocument/2006/relationships/image" Target="../media/image140.png"/><Relationship Id="rId455" Type="http://schemas.openxmlformats.org/officeDocument/2006/relationships/customXml" Target="../ink/ink227.xml"/><Relationship Id="rId497" Type="http://schemas.openxmlformats.org/officeDocument/2006/relationships/customXml" Target="../ink/ink248.xml"/><Relationship Id="rId620" Type="http://schemas.openxmlformats.org/officeDocument/2006/relationships/customXml" Target="../ink/ink310.xml"/><Relationship Id="rId662" Type="http://schemas.openxmlformats.org/officeDocument/2006/relationships/customXml" Target="../ink/ink331.xml"/><Relationship Id="rId718" Type="http://schemas.openxmlformats.org/officeDocument/2006/relationships/customXml" Target="../ink/ink359.xml"/><Relationship Id="rId12" Type="http://schemas.openxmlformats.org/officeDocument/2006/relationships/customXml" Target="../ink/ink5.xml"/><Relationship Id="rId108" Type="http://schemas.openxmlformats.org/officeDocument/2006/relationships/customXml" Target="../ink/ink53.xml"/><Relationship Id="rId315" Type="http://schemas.openxmlformats.org/officeDocument/2006/relationships/customXml" Target="../ink/ink157.xml"/><Relationship Id="rId357" Type="http://schemas.openxmlformats.org/officeDocument/2006/relationships/customXml" Target="../ink/ink178.xml"/><Relationship Id="rId522" Type="http://schemas.openxmlformats.org/officeDocument/2006/relationships/customXml" Target="../ink/ink261.xml"/><Relationship Id="rId54" Type="http://schemas.openxmlformats.org/officeDocument/2006/relationships/customXml" Target="../ink/ink26.xml"/><Relationship Id="rId96" Type="http://schemas.openxmlformats.org/officeDocument/2006/relationships/customXml" Target="../ink/ink47.xml"/><Relationship Id="rId161" Type="http://schemas.openxmlformats.org/officeDocument/2006/relationships/image" Target="../media/image97.png"/><Relationship Id="rId217" Type="http://schemas.openxmlformats.org/officeDocument/2006/relationships/customXml" Target="../ink/ink108.xml"/><Relationship Id="rId399" Type="http://schemas.openxmlformats.org/officeDocument/2006/relationships/customXml" Target="../ink/ink199.xml"/><Relationship Id="rId564" Type="http://schemas.openxmlformats.org/officeDocument/2006/relationships/customXml" Target="../ink/ink282.xml"/><Relationship Id="rId771" Type="http://schemas.openxmlformats.org/officeDocument/2006/relationships/image" Target="../media/image401.png"/><Relationship Id="rId259" Type="http://schemas.openxmlformats.org/officeDocument/2006/relationships/customXml" Target="../ink/ink129.xml"/><Relationship Id="rId424" Type="http://schemas.openxmlformats.org/officeDocument/2006/relationships/image" Target="../media/image228.png"/><Relationship Id="rId466" Type="http://schemas.openxmlformats.org/officeDocument/2006/relationships/image" Target="../media/image249.png"/><Relationship Id="rId631" Type="http://schemas.openxmlformats.org/officeDocument/2006/relationships/image" Target="../media/image331.png"/><Relationship Id="rId673" Type="http://schemas.openxmlformats.org/officeDocument/2006/relationships/image" Target="../media/image352.png"/><Relationship Id="rId729" Type="http://schemas.openxmlformats.org/officeDocument/2006/relationships/image" Target="../media/image380.png"/><Relationship Id="rId23" Type="http://schemas.openxmlformats.org/officeDocument/2006/relationships/image" Target="../media/image28.png"/><Relationship Id="rId119" Type="http://schemas.openxmlformats.org/officeDocument/2006/relationships/image" Target="../media/image76.png"/><Relationship Id="rId270" Type="http://schemas.openxmlformats.org/officeDocument/2006/relationships/image" Target="../media/image151.png"/><Relationship Id="rId326" Type="http://schemas.openxmlformats.org/officeDocument/2006/relationships/image" Target="../media/image179.png"/><Relationship Id="rId533" Type="http://schemas.openxmlformats.org/officeDocument/2006/relationships/image" Target="../media/image282.png"/><Relationship Id="rId65" Type="http://schemas.openxmlformats.org/officeDocument/2006/relationships/image" Target="../media/image49.png"/><Relationship Id="rId130" Type="http://schemas.openxmlformats.org/officeDocument/2006/relationships/customXml" Target="../ink/ink64.xml"/><Relationship Id="rId368" Type="http://schemas.openxmlformats.org/officeDocument/2006/relationships/image" Target="../media/image200.png"/><Relationship Id="rId575" Type="http://schemas.openxmlformats.org/officeDocument/2006/relationships/image" Target="../media/image303.png"/><Relationship Id="rId740" Type="http://schemas.openxmlformats.org/officeDocument/2006/relationships/customXml" Target="../ink/ink370.xml"/><Relationship Id="rId782" Type="http://schemas.openxmlformats.org/officeDocument/2006/relationships/customXml" Target="../ink/ink391.xml"/><Relationship Id="rId172" Type="http://schemas.openxmlformats.org/officeDocument/2006/relationships/customXml" Target="../ink/ink85.xml"/><Relationship Id="rId228" Type="http://schemas.openxmlformats.org/officeDocument/2006/relationships/image" Target="../media/image130.png"/><Relationship Id="rId435" Type="http://schemas.openxmlformats.org/officeDocument/2006/relationships/customXml" Target="../ink/ink217.xml"/><Relationship Id="rId477" Type="http://schemas.openxmlformats.org/officeDocument/2006/relationships/customXml" Target="../ink/ink238.xml"/><Relationship Id="rId600" Type="http://schemas.openxmlformats.org/officeDocument/2006/relationships/customXml" Target="../ink/ink300.xml"/><Relationship Id="rId642" Type="http://schemas.openxmlformats.org/officeDocument/2006/relationships/customXml" Target="../ink/ink321.xml"/><Relationship Id="rId684" Type="http://schemas.openxmlformats.org/officeDocument/2006/relationships/customXml" Target="../ink/ink342.xml"/><Relationship Id="rId281" Type="http://schemas.openxmlformats.org/officeDocument/2006/relationships/customXml" Target="../ink/ink140.xml"/><Relationship Id="rId337" Type="http://schemas.openxmlformats.org/officeDocument/2006/relationships/customXml" Target="../ink/ink168.xml"/><Relationship Id="rId502" Type="http://schemas.openxmlformats.org/officeDocument/2006/relationships/image" Target="../media/image267.png"/><Relationship Id="rId34" Type="http://schemas.openxmlformats.org/officeDocument/2006/relationships/customXml" Target="../ink/ink16.xml"/><Relationship Id="rId76" Type="http://schemas.openxmlformats.org/officeDocument/2006/relationships/customXml" Target="../ink/ink37.xml"/><Relationship Id="rId141" Type="http://schemas.openxmlformats.org/officeDocument/2006/relationships/image" Target="../media/image87.png"/><Relationship Id="rId379" Type="http://schemas.openxmlformats.org/officeDocument/2006/relationships/customXml" Target="../ink/ink189.xml"/><Relationship Id="rId544" Type="http://schemas.openxmlformats.org/officeDocument/2006/relationships/customXml" Target="../ink/ink272.xml"/><Relationship Id="rId586" Type="http://schemas.openxmlformats.org/officeDocument/2006/relationships/customXml" Target="../ink/ink293.xml"/><Relationship Id="rId751" Type="http://schemas.openxmlformats.org/officeDocument/2006/relationships/image" Target="../media/image391.png"/><Relationship Id="rId793" Type="http://schemas.openxmlformats.org/officeDocument/2006/relationships/image" Target="../media/image412.png"/><Relationship Id="rId807" Type="http://schemas.openxmlformats.org/officeDocument/2006/relationships/image" Target="../media/image419.png"/><Relationship Id="rId7" Type="http://schemas.openxmlformats.org/officeDocument/2006/relationships/image" Target="../media/image20.png"/><Relationship Id="rId183" Type="http://schemas.openxmlformats.org/officeDocument/2006/relationships/image" Target="../media/image108.png"/><Relationship Id="rId239" Type="http://schemas.openxmlformats.org/officeDocument/2006/relationships/customXml" Target="../ink/ink119.xml"/><Relationship Id="rId390" Type="http://schemas.openxmlformats.org/officeDocument/2006/relationships/image" Target="../media/image211.png"/><Relationship Id="rId404" Type="http://schemas.openxmlformats.org/officeDocument/2006/relationships/image" Target="../media/image218.png"/><Relationship Id="rId446" Type="http://schemas.openxmlformats.org/officeDocument/2006/relationships/image" Target="../media/image239.png"/><Relationship Id="rId611" Type="http://schemas.openxmlformats.org/officeDocument/2006/relationships/image" Target="../media/image321.png"/><Relationship Id="rId653" Type="http://schemas.openxmlformats.org/officeDocument/2006/relationships/image" Target="../media/image342.png"/><Relationship Id="rId250" Type="http://schemas.openxmlformats.org/officeDocument/2006/relationships/image" Target="../media/image141.png"/><Relationship Id="rId292" Type="http://schemas.openxmlformats.org/officeDocument/2006/relationships/image" Target="../media/image162.png"/><Relationship Id="rId306" Type="http://schemas.openxmlformats.org/officeDocument/2006/relationships/image" Target="../media/image169.png"/><Relationship Id="rId488" Type="http://schemas.openxmlformats.org/officeDocument/2006/relationships/image" Target="../media/image260.png"/><Relationship Id="rId695" Type="http://schemas.openxmlformats.org/officeDocument/2006/relationships/image" Target="../media/image363.png"/><Relationship Id="rId709" Type="http://schemas.openxmlformats.org/officeDocument/2006/relationships/image" Target="../media/image370.png"/><Relationship Id="rId45" Type="http://schemas.openxmlformats.org/officeDocument/2006/relationships/image" Target="../media/image39.png"/><Relationship Id="rId87" Type="http://schemas.openxmlformats.org/officeDocument/2006/relationships/image" Target="../media/image60.png"/><Relationship Id="rId110" Type="http://schemas.openxmlformats.org/officeDocument/2006/relationships/customXml" Target="../ink/ink54.xml"/><Relationship Id="rId348" Type="http://schemas.openxmlformats.org/officeDocument/2006/relationships/image" Target="../media/image190.png"/><Relationship Id="rId513" Type="http://schemas.openxmlformats.org/officeDocument/2006/relationships/customXml" Target="../ink/ink256.xml"/><Relationship Id="rId555" Type="http://schemas.openxmlformats.org/officeDocument/2006/relationships/image" Target="../media/image293.png"/><Relationship Id="rId597" Type="http://schemas.openxmlformats.org/officeDocument/2006/relationships/image" Target="../media/image314.png"/><Relationship Id="rId720" Type="http://schemas.openxmlformats.org/officeDocument/2006/relationships/customXml" Target="../ink/ink360.xml"/><Relationship Id="rId762" Type="http://schemas.openxmlformats.org/officeDocument/2006/relationships/customXml" Target="../ink/ink381.xml"/><Relationship Id="rId152" Type="http://schemas.openxmlformats.org/officeDocument/2006/relationships/customXml" Target="../ink/ink75.xml"/><Relationship Id="rId194" Type="http://schemas.openxmlformats.org/officeDocument/2006/relationships/customXml" Target="../ink/ink96.xml"/><Relationship Id="rId208" Type="http://schemas.openxmlformats.org/officeDocument/2006/relationships/image" Target="../media/image120.png"/><Relationship Id="rId415" Type="http://schemas.openxmlformats.org/officeDocument/2006/relationships/customXml" Target="../ink/ink207.xml"/><Relationship Id="rId457" Type="http://schemas.openxmlformats.org/officeDocument/2006/relationships/customXml" Target="../ink/ink228.xml"/><Relationship Id="rId622" Type="http://schemas.openxmlformats.org/officeDocument/2006/relationships/customXml" Target="../ink/ink311.xml"/><Relationship Id="rId261" Type="http://schemas.openxmlformats.org/officeDocument/2006/relationships/customXml" Target="../ink/ink130.xml"/><Relationship Id="rId499" Type="http://schemas.openxmlformats.org/officeDocument/2006/relationships/customXml" Target="../ink/ink249.xml"/><Relationship Id="rId664" Type="http://schemas.openxmlformats.org/officeDocument/2006/relationships/customXml" Target="../ink/ink332.xml"/><Relationship Id="rId14" Type="http://schemas.openxmlformats.org/officeDocument/2006/relationships/customXml" Target="../ink/ink6.xml"/><Relationship Id="rId56" Type="http://schemas.openxmlformats.org/officeDocument/2006/relationships/customXml" Target="../ink/ink27.xml"/><Relationship Id="rId317" Type="http://schemas.openxmlformats.org/officeDocument/2006/relationships/customXml" Target="../ink/ink158.xml"/><Relationship Id="rId359" Type="http://schemas.openxmlformats.org/officeDocument/2006/relationships/customXml" Target="../ink/ink179.xml"/><Relationship Id="rId524" Type="http://schemas.openxmlformats.org/officeDocument/2006/relationships/customXml" Target="../ink/ink262.xml"/><Relationship Id="rId566" Type="http://schemas.openxmlformats.org/officeDocument/2006/relationships/customXml" Target="../ink/ink283.xml"/><Relationship Id="rId731" Type="http://schemas.openxmlformats.org/officeDocument/2006/relationships/image" Target="../media/image381.png"/><Relationship Id="rId773" Type="http://schemas.openxmlformats.org/officeDocument/2006/relationships/image" Target="../media/image402.png"/><Relationship Id="rId98" Type="http://schemas.openxmlformats.org/officeDocument/2006/relationships/customXml" Target="../ink/ink48.xml"/><Relationship Id="rId121" Type="http://schemas.openxmlformats.org/officeDocument/2006/relationships/image" Target="../media/image77.png"/><Relationship Id="rId163" Type="http://schemas.openxmlformats.org/officeDocument/2006/relationships/image" Target="../media/image98.png"/><Relationship Id="rId219" Type="http://schemas.openxmlformats.org/officeDocument/2006/relationships/customXml" Target="../ink/ink109.xml"/><Relationship Id="rId370" Type="http://schemas.openxmlformats.org/officeDocument/2006/relationships/image" Target="../media/image201.png"/><Relationship Id="rId426" Type="http://schemas.openxmlformats.org/officeDocument/2006/relationships/image" Target="../media/image229.png"/><Relationship Id="rId633" Type="http://schemas.openxmlformats.org/officeDocument/2006/relationships/image" Target="../media/image332.png"/><Relationship Id="rId230" Type="http://schemas.openxmlformats.org/officeDocument/2006/relationships/image" Target="../media/image131.png"/><Relationship Id="rId468" Type="http://schemas.openxmlformats.org/officeDocument/2006/relationships/image" Target="../media/image250.png"/><Relationship Id="rId675" Type="http://schemas.openxmlformats.org/officeDocument/2006/relationships/image" Target="../media/image353.png"/><Relationship Id="rId25" Type="http://schemas.openxmlformats.org/officeDocument/2006/relationships/image" Target="../media/image29.png"/><Relationship Id="rId67" Type="http://schemas.openxmlformats.org/officeDocument/2006/relationships/image" Target="../media/image50.png"/><Relationship Id="rId272" Type="http://schemas.openxmlformats.org/officeDocument/2006/relationships/image" Target="../media/image152.png"/><Relationship Id="rId328" Type="http://schemas.openxmlformats.org/officeDocument/2006/relationships/image" Target="../media/image180.png"/><Relationship Id="rId535" Type="http://schemas.openxmlformats.org/officeDocument/2006/relationships/image" Target="../media/image283.png"/><Relationship Id="rId577" Type="http://schemas.openxmlformats.org/officeDocument/2006/relationships/image" Target="../media/image304.png"/><Relationship Id="rId700" Type="http://schemas.openxmlformats.org/officeDocument/2006/relationships/customXml" Target="../ink/ink350.xml"/><Relationship Id="rId742" Type="http://schemas.openxmlformats.org/officeDocument/2006/relationships/customXml" Target="../ink/ink371.xml"/><Relationship Id="rId132" Type="http://schemas.openxmlformats.org/officeDocument/2006/relationships/customXml" Target="../ink/ink65.xml"/><Relationship Id="rId174" Type="http://schemas.openxmlformats.org/officeDocument/2006/relationships/customXml" Target="../ink/ink86.xml"/><Relationship Id="rId381" Type="http://schemas.openxmlformats.org/officeDocument/2006/relationships/customXml" Target="../ink/ink190.xml"/><Relationship Id="rId602" Type="http://schemas.openxmlformats.org/officeDocument/2006/relationships/customXml" Target="../ink/ink301.xml"/><Relationship Id="rId784" Type="http://schemas.openxmlformats.org/officeDocument/2006/relationships/customXml" Target="../ink/ink392.xml"/><Relationship Id="rId241" Type="http://schemas.openxmlformats.org/officeDocument/2006/relationships/customXml" Target="../ink/ink120.xml"/><Relationship Id="rId437" Type="http://schemas.openxmlformats.org/officeDocument/2006/relationships/customXml" Target="../ink/ink218.xml"/><Relationship Id="rId479" Type="http://schemas.openxmlformats.org/officeDocument/2006/relationships/customXml" Target="../ink/ink239.xml"/><Relationship Id="rId644" Type="http://schemas.openxmlformats.org/officeDocument/2006/relationships/customXml" Target="../ink/ink322.xml"/><Relationship Id="rId686" Type="http://schemas.openxmlformats.org/officeDocument/2006/relationships/customXml" Target="../ink/ink343.xml"/><Relationship Id="rId36" Type="http://schemas.openxmlformats.org/officeDocument/2006/relationships/customXml" Target="../ink/ink17.xml"/><Relationship Id="rId283" Type="http://schemas.openxmlformats.org/officeDocument/2006/relationships/customXml" Target="../ink/ink141.xml"/><Relationship Id="rId339" Type="http://schemas.openxmlformats.org/officeDocument/2006/relationships/customXml" Target="../ink/ink169.xml"/><Relationship Id="rId490" Type="http://schemas.openxmlformats.org/officeDocument/2006/relationships/image" Target="../media/image261.png"/><Relationship Id="rId504" Type="http://schemas.openxmlformats.org/officeDocument/2006/relationships/image" Target="../media/image268.png"/><Relationship Id="rId546" Type="http://schemas.openxmlformats.org/officeDocument/2006/relationships/customXml" Target="../ink/ink273.xml"/><Relationship Id="rId711" Type="http://schemas.openxmlformats.org/officeDocument/2006/relationships/image" Target="../media/image371.png"/><Relationship Id="rId753" Type="http://schemas.openxmlformats.org/officeDocument/2006/relationships/image" Target="../media/image392.png"/><Relationship Id="rId78" Type="http://schemas.openxmlformats.org/officeDocument/2006/relationships/customXml" Target="../ink/ink38.xml"/><Relationship Id="rId101" Type="http://schemas.openxmlformats.org/officeDocument/2006/relationships/image" Target="../media/image67.png"/><Relationship Id="rId143" Type="http://schemas.openxmlformats.org/officeDocument/2006/relationships/image" Target="../media/image88.png"/><Relationship Id="rId185" Type="http://schemas.openxmlformats.org/officeDocument/2006/relationships/image" Target="../media/image109.png"/><Relationship Id="rId350" Type="http://schemas.openxmlformats.org/officeDocument/2006/relationships/image" Target="../media/image191.png"/><Relationship Id="rId406" Type="http://schemas.openxmlformats.org/officeDocument/2006/relationships/image" Target="../media/image219.png"/><Relationship Id="rId588" Type="http://schemas.openxmlformats.org/officeDocument/2006/relationships/customXml" Target="../ink/ink294.xml"/><Relationship Id="rId795" Type="http://schemas.openxmlformats.org/officeDocument/2006/relationships/image" Target="../media/image413.png"/><Relationship Id="rId809" Type="http://schemas.openxmlformats.org/officeDocument/2006/relationships/image" Target="../media/image420.png"/><Relationship Id="rId9" Type="http://schemas.openxmlformats.org/officeDocument/2006/relationships/image" Target="../media/image21.png"/><Relationship Id="rId210" Type="http://schemas.openxmlformats.org/officeDocument/2006/relationships/image" Target="../media/image121.png"/><Relationship Id="rId392" Type="http://schemas.openxmlformats.org/officeDocument/2006/relationships/image" Target="../media/image212.png"/><Relationship Id="rId448" Type="http://schemas.openxmlformats.org/officeDocument/2006/relationships/image" Target="../media/image240.png"/><Relationship Id="rId613" Type="http://schemas.openxmlformats.org/officeDocument/2006/relationships/image" Target="../media/image322.png"/><Relationship Id="rId655" Type="http://schemas.openxmlformats.org/officeDocument/2006/relationships/image" Target="../media/image343.png"/><Relationship Id="rId697" Type="http://schemas.openxmlformats.org/officeDocument/2006/relationships/image" Target="../media/image364.png"/><Relationship Id="rId252" Type="http://schemas.openxmlformats.org/officeDocument/2006/relationships/image" Target="../media/image142.png"/><Relationship Id="rId294" Type="http://schemas.openxmlformats.org/officeDocument/2006/relationships/image" Target="../media/image163.png"/><Relationship Id="rId308" Type="http://schemas.openxmlformats.org/officeDocument/2006/relationships/image" Target="../media/image170.png"/><Relationship Id="rId515" Type="http://schemas.openxmlformats.org/officeDocument/2006/relationships/customXml" Target="../ink/ink257.xml"/><Relationship Id="rId722" Type="http://schemas.openxmlformats.org/officeDocument/2006/relationships/customXml" Target="../ink/ink361.xml"/><Relationship Id="rId47" Type="http://schemas.openxmlformats.org/officeDocument/2006/relationships/image" Target="../media/image40.png"/><Relationship Id="rId89" Type="http://schemas.openxmlformats.org/officeDocument/2006/relationships/image" Target="../media/image61.png"/><Relationship Id="rId112" Type="http://schemas.openxmlformats.org/officeDocument/2006/relationships/customXml" Target="../ink/ink55.xml"/><Relationship Id="rId154" Type="http://schemas.openxmlformats.org/officeDocument/2006/relationships/customXml" Target="../ink/ink76.xml"/><Relationship Id="rId361" Type="http://schemas.openxmlformats.org/officeDocument/2006/relationships/customXml" Target="../ink/ink180.xml"/><Relationship Id="rId557" Type="http://schemas.openxmlformats.org/officeDocument/2006/relationships/image" Target="../media/image294.png"/><Relationship Id="rId599" Type="http://schemas.openxmlformats.org/officeDocument/2006/relationships/image" Target="../media/image315.png"/><Relationship Id="rId764" Type="http://schemas.openxmlformats.org/officeDocument/2006/relationships/customXml" Target="../ink/ink382.xml"/><Relationship Id="rId196" Type="http://schemas.openxmlformats.org/officeDocument/2006/relationships/customXml" Target="../ink/ink97.xml"/><Relationship Id="rId417" Type="http://schemas.openxmlformats.org/officeDocument/2006/relationships/customXml" Target="../ink/ink208.xml"/><Relationship Id="rId459" Type="http://schemas.openxmlformats.org/officeDocument/2006/relationships/customXml" Target="../ink/ink229.xml"/><Relationship Id="rId624" Type="http://schemas.openxmlformats.org/officeDocument/2006/relationships/customXml" Target="../ink/ink312.xml"/><Relationship Id="rId666" Type="http://schemas.openxmlformats.org/officeDocument/2006/relationships/customXml" Target="../ink/ink333.xml"/><Relationship Id="rId16" Type="http://schemas.openxmlformats.org/officeDocument/2006/relationships/customXml" Target="../ink/ink7.xml"/><Relationship Id="rId221" Type="http://schemas.openxmlformats.org/officeDocument/2006/relationships/customXml" Target="../ink/ink110.xml"/><Relationship Id="rId263" Type="http://schemas.openxmlformats.org/officeDocument/2006/relationships/customXml" Target="../ink/ink131.xml"/><Relationship Id="rId319" Type="http://schemas.openxmlformats.org/officeDocument/2006/relationships/customXml" Target="../ink/ink159.xml"/><Relationship Id="rId470" Type="http://schemas.openxmlformats.org/officeDocument/2006/relationships/image" Target="../media/image251.png"/><Relationship Id="rId526" Type="http://schemas.openxmlformats.org/officeDocument/2006/relationships/customXml" Target="../ink/ink263.xml"/><Relationship Id="rId58" Type="http://schemas.openxmlformats.org/officeDocument/2006/relationships/customXml" Target="../ink/ink28.xml"/><Relationship Id="rId123" Type="http://schemas.openxmlformats.org/officeDocument/2006/relationships/image" Target="../media/image78.png"/><Relationship Id="rId330" Type="http://schemas.openxmlformats.org/officeDocument/2006/relationships/image" Target="../media/image181.png"/><Relationship Id="rId568" Type="http://schemas.openxmlformats.org/officeDocument/2006/relationships/customXml" Target="../ink/ink284.xml"/><Relationship Id="rId733" Type="http://schemas.openxmlformats.org/officeDocument/2006/relationships/image" Target="../media/image382.png"/><Relationship Id="rId775" Type="http://schemas.openxmlformats.org/officeDocument/2006/relationships/image" Target="../media/image403.png"/><Relationship Id="rId165" Type="http://schemas.openxmlformats.org/officeDocument/2006/relationships/image" Target="../media/image99.png"/><Relationship Id="rId372" Type="http://schemas.openxmlformats.org/officeDocument/2006/relationships/image" Target="../media/image202.png"/><Relationship Id="rId428" Type="http://schemas.openxmlformats.org/officeDocument/2006/relationships/image" Target="../media/image230.png"/><Relationship Id="rId635" Type="http://schemas.openxmlformats.org/officeDocument/2006/relationships/image" Target="../media/image333.png"/><Relationship Id="rId677" Type="http://schemas.openxmlformats.org/officeDocument/2006/relationships/image" Target="../media/image354.png"/><Relationship Id="rId800" Type="http://schemas.openxmlformats.org/officeDocument/2006/relationships/customXml" Target="../ink/ink400.xml"/><Relationship Id="rId232" Type="http://schemas.openxmlformats.org/officeDocument/2006/relationships/image" Target="../media/image132.png"/><Relationship Id="rId274" Type="http://schemas.openxmlformats.org/officeDocument/2006/relationships/image" Target="../media/image153.png"/><Relationship Id="rId481" Type="http://schemas.openxmlformats.org/officeDocument/2006/relationships/customXml" Target="../ink/ink240.xml"/><Relationship Id="rId702" Type="http://schemas.openxmlformats.org/officeDocument/2006/relationships/customXml" Target="../ink/ink351.xml"/><Relationship Id="rId27" Type="http://schemas.openxmlformats.org/officeDocument/2006/relationships/image" Target="../media/image30.png"/><Relationship Id="rId69" Type="http://schemas.openxmlformats.org/officeDocument/2006/relationships/image" Target="../media/image51.png"/><Relationship Id="rId134" Type="http://schemas.openxmlformats.org/officeDocument/2006/relationships/customXml" Target="../ink/ink66.xml"/><Relationship Id="rId537" Type="http://schemas.openxmlformats.org/officeDocument/2006/relationships/image" Target="../media/image284.png"/><Relationship Id="rId579" Type="http://schemas.openxmlformats.org/officeDocument/2006/relationships/image" Target="../media/image305.png"/><Relationship Id="rId744" Type="http://schemas.openxmlformats.org/officeDocument/2006/relationships/customXml" Target="../ink/ink372.xml"/><Relationship Id="rId786" Type="http://schemas.openxmlformats.org/officeDocument/2006/relationships/customXml" Target="../ink/ink393.xml"/><Relationship Id="rId80" Type="http://schemas.openxmlformats.org/officeDocument/2006/relationships/customXml" Target="../ink/ink39.xml"/><Relationship Id="rId176" Type="http://schemas.openxmlformats.org/officeDocument/2006/relationships/customXml" Target="../ink/ink87.xml"/><Relationship Id="rId341" Type="http://schemas.openxmlformats.org/officeDocument/2006/relationships/customXml" Target="../ink/ink170.xml"/><Relationship Id="rId383" Type="http://schemas.openxmlformats.org/officeDocument/2006/relationships/customXml" Target="../ink/ink191.xml"/><Relationship Id="rId439" Type="http://schemas.openxmlformats.org/officeDocument/2006/relationships/customXml" Target="../ink/ink219.xml"/><Relationship Id="rId590" Type="http://schemas.openxmlformats.org/officeDocument/2006/relationships/customXml" Target="../ink/ink295.xml"/><Relationship Id="rId604" Type="http://schemas.openxmlformats.org/officeDocument/2006/relationships/customXml" Target="../ink/ink302.xml"/><Relationship Id="rId646" Type="http://schemas.openxmlformats.org/officeDocument/2006/relationships/customXml" Target="../ink/ink323.xml"/><Relationship Id="rId811" Type="http://schemas.openxmlformats.org/officeDocument/2006/relationships/image" Target="../media/image421.png"/><Relationship Id="rId201" Type="http://schemas.openxmlformats.org/officeDocument/2006/relationships/image" Target="../media/image117.png"/><Relationship Id="rId243" Type="http://schemas.openxmlformats.org/officeDocument/2006/relationships/customXml" Target="../ink/ink121.xml"/><Relationship Id="rId285" Type="http://schemas.openxmlformats.org/officeDocument/2006/relationships/customXml" Target="../ink/ink142.xml"/><Relationship Id="rId450" Type="http://schemas.openxmlformats.org/officeDocument/2006/relationships/image" Target="../media/image241.png"/><Relationship Id="rId506" Type="http://schemas.openxmlformats.org/officeDocument/2006/relationships/image" Target="../media/image269.png"/><Relationship Id="rId688" Type="http://schemas.openxmlformats.org/officeDocument/2006/relationships/customXml" Target="../ink/ink344.xml"/><Relationship Id="rId38" Type="http://schemas.openxmlformats.org/officeDocument/2006/relationships/customXml" Target="../ink/ink18.xml"/><Relationship Id="rId103" Type="http://schemas.openxmlformats.org/officeDocument/2006/relationships/image" Target="../media/image68.png"/><Relationship Id="rId310" Type="http://schemas.openxmlformats.org/officeDocument/2006/relationships/image" Target="../media/image171.png"/><Relationship Id="rId492" Type="http://schemas.openxmlformats.org/officeDocument/2006/relationships/image" Target="../media/image262.png"/><Relationship Id="rId548" Type="http://schemas.openxmlformats.org/officeDocument/2006/relationships/customXml" Target="../ink/ink274.xml"/><Relationship Id="rId713" Type="http://schemas.openxmlformats.org/officeDocument/2006/relationships/image" Target="../media/image372.png"/><Relationship Id="rId755" Type="http://schemas.openxmlformats.org/officeDocument/2006/relationships/image" Target="../media/image393.png"/><Relationship Id="rId797" Type="http://schemas.openxmlformats.org/officeDocument/2006/relationships/image" Target="../media/image414.png"/><Relationship Id="rId91" Type="http://schemas.openxmlformats.org/officeDocument/2006/relationships/image" Target="../media/image62.png"/><Relationship Id="rId145" Type="http://schemas.openxmlformats.org/officeDocument/2006/relationships/image" Target="../media/image89.png"/><Relationship Id="rId187" Type="http://schemas.openxmlformats.org/officeDocument/2006/relationships/image" Target="../media/image110.png"/><Relationship Id="rId352" Type="http://schemas.openxmlformats.org/officeDocument/2006/relationships/image" Target="../media/image192.png"/><Relationship Id="rId394" Type="http://schemas.openxmlformats.org/officeDocument/2006/relationships/image" Target="../media/image213.png"/><Relationship Id="rId408" Type="http://schemas.openxmlformats.org/officeDocument/2006/relationships/image" Target="../media/image220.png"/><Relationship Id="rId615" Type="http://schemas.openxmlformats.org/officeDocument/2006/relationships/image" Target="../media/image323.png"/><Relationship Id="rId212" Type="http://schemas.openxmlformats.org/officeDocument/2006/relationships/image" Target="../media/image122.png"/><Relationship Id="rId254" Type="http://schemas.openxmlformats.org/officeDocument/2006/relationships/image" Target="../media/image143.png"/><Relationship Id="rId657" Type="http://schemas.openxmlformats.org/officeDocument/2006/relationships/image" Target="../media/image344.png"/><Relationship Id="rId699" Type="http://schemas.openxmlformats.org/officeDocument/2006/relationships/image" Target="../media/image365.png"/><Relationship Id="rId49" Type="http://schemas.openxmlformats.org/officeDocument/2006/relationships/image" Target="../media/image41.png"/><Relationship Id="rId114" Type="http://schemas.openxmlformats.org/officeDocument/2006/relationships/customXml" Target="../ink/ink56.xml"/><Relationship Id="rId296" Type="http://schemas.openxmlformats.org/officeDocument/2006/relationships/image" Target="../media/image164.png"/><Relationship Id="rId461" Type="http://schemas.openxmlformats.org/officeDocument/2006/relationships/customXml" Target="../ink/ink230.xml"/><Relationship Id="rId517" Type="http://schemas.openxmlformats.org/officeDocument/2006/relationships/image" Target="../media/image274.png"/><Relationship Id="rId559" Type="http://schemas.openxmlformats.org/officeDocument/2006/relationships/image" Target="../media/image295.png"/><Relationship Id="rId724" Type="http://schemas.openxmlformats.org/officeDocument/2006/relationships/customXml" Target="../ink/ink362.xml"/><Relationship Id="rId766" Type="http://schemas.openxmlformats.org/officeDocument/2006/relationships/customXml" Target="../ink/ink383.xml"/><Relationship Id="rId60" Type="http://schemas.openxmlformats.org/officeDocument/2006/relationships/customXml" Target="../ink/ink29.xml"/><Relationship Id="rId156" Type="http://schemas.openxmlformats.org/officeDocument/2006/relationships/customXml" Target="../ink/ink77.xml"/><Relationship Id="rId198" Type="http://schemas.openxmlformats.org/officeDocument/2006/relationships/customXml" Target="../ink/ink98.xml"/><Relationship Id="rId321" Type="http://schemas.openxmlformats.org/officeDocument/2006/relationships/customXml" Target="../ink/ink160.xml"/><Relationship Id="rId363" Type="http://schemas.openxmlformats.org/officeDocument/2006/relationships/customXml" Target="../ink/ink181.xml"/><Relationship Id="rId419" Type="http://schemas.openxmlformats.org/officeDocument/2006/relationships/customXml" Target="../ink/ink209.xml"/><Relationship Id="rId570" Type="http://schemas.openxmlformats.org/officeDocument/2006/relationships/customXml" Target="../ink/ink285.xml"/><Relationship Id="rId626" Type="http://schemas.openxmlformats.org/officeDocument/2006/relationships/customXml" Target="../ink/ink313.xml"/><Relationship Id="rId223" Type="http://schemas.openxmlformats.org/officeDocument/2006/relationships/customXml" Target="../ink/ink111.xml"/><Relationship Id="rId430" Type="http://schemas.openxmlformats.org/officeDocument/2006/relationships/image" Target="../media/image231.png"/><Relationship Id="rId668" Type="http://schemas.openxmlformats.org/officeDocument/2006/relationships/customXml" Target="../ink/ink334.xml"/><Relationship Id="rId18" Type="http://schemas.openxmlformats.org/officeDocument/2006/relationships/customXml" Target="../ink/ink8.xml"/><Relationship Id="rId265" Type="http://schemas.openxmlformats.org/officeDocument/2006/relationships/customXml" Target="../ink/ink132.xml"/><Relationship Id="rId472" Type="http://schemas.openxmlformats.org/officeDocument/2006/relationships/image" Target="../media/image252.png"/><Relationship Id="rId528" Type="http://schemas.openxmlformats.org/officeDocument/2006/relationships/customXml" Target="../ink/ink264.xml"/><Relationship Id="rId735" Type="http://schemas.openxmlformats.org/officeDocument/2006/relationships/image" Target="../media/image383.png"/><Relationship Id="rId125" Type="http://schemas.openxmlformats.org/officeDocument/2006/relationships/image" Target="../media/image79.png"/><Relationship Id="rId167" Type="http://schemas.openxmlformats.org/officeDocument/2006/relationships/image" Target="../media/image100.png"/><Relationship Id="rId332" Type="http://schemas.openxmlformats.org/officeDocument/2006/relationships/image" Target="../media/image182.png"/><Relationship Id="rId374" Type="http://schemas.openxmlformats.org/officeDocument/2006/relationships/image" Target="../media/image203.png"/><Relationship Id="rId581" Type="http://schemas.openxmlformats.org/officeDocument/2006/relationships/image" Target="../media/image306.png"/><Relationship Id="rId777" Type="http://schemas.openxmlformats.org/officeDocument/2006/relationships/image" Target="../media/image404.png"/><Relationship Id="rId71" Type="http://schemas.openxmlformats.org/officeDocument/2006/relationships/image" Target="../media/image52.png"/><Relationship Id="rId234" Type="http://schemas.openxmlformats.org/officeDocument/2006/relationships/image" Target="../media/image133.png"/><Relationship Id="rId637" Type="http://schemas.openxmlformats.org/officeDocument/2006/relationships/image" Target="../media/image334.png"/><Relationship Id="rId679" Type="http://schemas.openxmlformats.org/officeDocument/2006/relationships/image" Target="../media/image355.png"/><Relationship Id="rId802" Type="http://schemas.openxmlformats.org/officeDocument/2006/relationships/customXml" Target="../ink/ink401.xml"/><Relationship Id="rId2" Type="http://schemas.openxmlformats.org/officeDocument/2006/relationships/audio" Target="../media/media6.m4a"/><Relationship Id="rId29" Type="http://schemas.openxmlformats.org/officeDocument/2006/relationships/image" Target="../media/image31.png"/><Relationship Id="rId276" Type="http://schemas.openxmlformats.org/officeDocument/2006/relationships/image" Target="../media/image154.png"/><Relationship Id="rId441" Type="http://schemas.openxmlformats.org/officeDocument/2006/relationships/customXml" Target="../ink/ink220.xml"/><Relationship Id="rId483" Type="http://schemas.openxmlformats.org/officeDocument/2006/relationships/customXml" Target="../ink/ink241.xml"/><Relationship Id="rId539" Type="http://schemas.openxmlformats.org/officeDocument/2006/relationships/image" Target="../media/image285.png"/><Relationship Id="rId690" Type="http://schemas.openxmlformats.org/officeDocument/2006/relationships/customXml" Target="../ink/ink345.xml"/><Relationship Id="rId704" Type="http://schemas.openxmlformats.org/officeDocument/2006/relationships/customXml" Target="../ink/ink352.xml"/><Relationship Id="rId746" Type="http://schemas.openxmlformats.org/officeDocument/2006/relationships/customXml" Target="../ink/ink373.xml"/><Relationship Id="rId40" Type="http://schemas.openxmlformats.org/officeDocument/2006/relationships/customXml" Target="../ink/ink19.xml"/><Relationship Id="rId136" Type="http://schemas.openxmlformats.org/officeDocument/2006/relationships/customXml" Target="../ink/ink67.xml"/><Relationship Id="rId178" Type="http://schemas.openxmlformats.org/officeDocument/2006/relationships/customXml" Target="../ink/ink88.xml"/><Relationship Id="rId301" Type="http://schemas.openxmlformats.org/officeDocument/2006/relationships/customXml" Target="../ink/ink150.xml"/><Relationship Id="rId343" Type="http://schemas.openxmlformats.org/officeDocument/2006/relationships/customXml" Target="../ink/ink171.xml"/><Relationship Id="rId550" Type="http://schemas.openxmlformats.org/officeDocument/2006/relationships/customXml" Target="../ink/ink275.xml"/><Relationship Id="rId788" Type="http://schemas.openxmlformats.org/officeDocument/2006/relationships/customXml" Target="../ink/ink394.xml"/><Relationship Id="rId82" Type="http://schemas.openxmlformats.org/officeDocument/2006/relationships/customXml" Target="../ink/ink40.xml"/><Relationship Id="rId203" Type="http://schemas.openxmlformats.org/officeDocument/2006/relationships/image" Target="../media/image118.png"/><Relationship Id="rId385" Type="http://schemas.openxmlformats.org/officeDocument/2006/relationships/customXml" Target="../ink/ink192.xml"/><Relationship Id="rId592" Type="http://schemas.openxmlformats.org/officeDocument/2006/relationships/customXml" Target="../ink/ink296.xml"/><Relationship Id="rId606" Type="http://schemas.openxmlformats.org/officeDocument/2006/relationships/customXml" Target="../ink/ink303.xml"/><Relationship Id="rId648" Type="http://schemas.openxmlformats.org/officeDocument/2006/relationships/customXml" Target="../ink/ink324.xml"/><Relationship Id="rId245" Type="http://schemas.openxmlformats.org/officeDocument/2006/relationships/customXml" Target="../ink/ink122.xml"/><Relationship Id="rId287" Type="http://schemas.openxmlformats.org/officeDocument/2006/relationships/customXml" Target="../ink/ink143.xml"/><Relationship Id="rId410" Type="http://schemas.openxmlformats.org/officeDocument/2006/relationships/image" Target="../media/image221.png"/><Relationship Id="rId452" Type="http://schemas.openxmlformats.org/officeDocument/2006/relationships/image" Target="../media/image242.png"/><Relationship Id="rId494" Type="http://schemas.openxmlformats.org/officeDocument/2006/relationships/image" Target="../media/image263.png"/><Relationship Id="rId508" Type="http://schemas.openxmlformats.org/officeDocument/2006/relationships/image" Target="../media/image270.png"/><Relationship Id="rId715" Type="http://schemas.openxmlformats.org/officeDocument/2006/relationships/image" Target="../media/image373.png"/><Relationship Id="rId105" Type="http://schemas.openxmlformats.org/officeDocument/2006/relationships/image" Target="../media/image69.png"/><Relationship Id="rId147" Type="http://schemas.openxmlformats.org/officeDocument/2006/relationships/image" Target="../media/image90.png"/><Relationship Id="rId312" Type="http://schemas.openxmlformats.org/officeDocument/2006/relationships/image" Target="../media/image172.png"/><Relationship Id="rId354" Type="http://schemas.openxmlformats.org/officeDocument/2006/relationships/image" Target="../media/image193.png"/><Relationship Id="rId757" Type="http://schemas.openxmlformats.org/officeDocument/2006/relationships/image" Target="../media/image394.png"/><Relationship Id="rId799" Type="http://schemas.openxmlformats.org/officeDocument/2006/relationships/image" Target="../media/image415.png"/><Relationship Id="rId51" Type="http://schemas.openxmlformats.org/officeDocument/2006/relationships/image" Target="../media/image42.png"/><Relationship Id="rId93" Type="http://schemas.openxmlformats.org/officeDocument/2006/relationships/image" Target="../media/image63.png"/><Relationship Id="rId189" Type="http://schemas.openxmlformats.org/officeDocument/2006/relationships/image" Target="../media/image111.png"/><Relationship Id="rId396" Type="http://schemas.openxmlformats.org/officeDocument/2006/relationships/image" Target="../media/image214.png"/><Relationship Id="rId561" Type="http://schemas.openxmlformats.org/officeDocument/2006/relationships/image" Target="../media/image296.png"/><Relationship Id="rId617" Type="http://schemas.openxmlformats.org/officeDocument/2006/relationships/image" Target="../media/image324.png"/><Relationship Id="rId659" Type="http://schemas.openxmlformats.org/officeDocument/2006/relationships/image" Target="../media/image345.png"/><Relationship Id="rId214" Type="http://schemas.openxmlformats.org/officeDocument/2006/relationships/image" Target="../media/image123.png"/><Relationship Id="rId256" Type="http://schemas.openxmlformats.org/officeDocument/2006/relationships/image" Target="../media/image144.png"/><Relationship Id="rId298" Type="http://schemas.openxmlformats.org/officeDocument/2006/relationships/image" Target="../media/image165.png"/><Relationship Id="rId421" Type="http://schemas.openxmlformats.org/officeDocument/2006/relationships/customXml" Target="../ink/ink210.xml"/><Relationship Id="rId463" Type="http://schemas.openxmlformats.org/officeDocument/2006/relationships/customXml" Target="../ink/ink231.xml"/><Relationship Id="rId519" Type="http://schemas.openxmlformats.org/officeDocument/2006/relationships/image" Target="../media/image275.png"/><Relationship Id="rId670" Type="http://schemas.openxmlformats.org/officeDocument/2006/relationships/customXml" Target="../ink/ink335.xml"/><Relationship Id="rId116" Type="http://schemas.openxmlformats.org/officeDocument/2006/relationships/customXml" Target="../ink/ink57.xml"/><Relationship Id="rId158" Type="http://schemas.openxmlformats.org/officeDocument/2006/relationships/customXml" Target="../ink/ink78.xml"/><Relationship Id="rId323" Type="http://schemas.openxmlformats.org/officeDocument/2006/relationships/customXml" Target="../ink/ink161.xml"/><Relationship Id="rId530" Type="http://schemas.openxmlformats.org/officeDocument/2006/relationships/customXml" Target="../ink/ink265.xml"/><Relationship Id="rId726" Type="http://schemas.openxmlformats.org/officeDocument/2006/relationships/customXml" Target="../ink/ink363.xml"/><Relationship Id="rId768" Type="http://schemas.openxmlformats.org/officeDocument/2006/relationships/customXml" Target="../ink/ink384.xml"/><Relationship Id="rId20" Type="http://schemas.openxmlformats.org/officeDocument/2006/relationships/customXml" Target="../ink/ink9.xml"/><Relationship Id="rId62" Type="http://schemas.openxmlformats.org/officeDocument/2006/relationships/customXml" Target="../ink/ink30.xml"/><Relationship Id="rId365" Type="http://schemas.openxmlformats.org/officeDocument/2006/relationships/customXml" Target="../ink/ink182.xml"/><Relationship Id="rId572" Type="http://schemas.openxmlformats.org/officeDocument/2006/relationships/customXml" Target="../ink/ink286.xml"/><Relationship Id="rId628" Type="http://schemas.openxmlformats.org/officeDocument/2006/relationships/customXml" Target="../ink/ink314.xml"/><Relationship Id="rId225" Type="http://schemas.openxmlformats.org/officeDocument/2006/relationships/customXml" Target="../ink/ink112.xml"/><Relationship Id="rId267" Type="http://schemas.openxmlformats.org/officeDocument/2006/relationships/customXml" Target="../ink/ink133.xml"/><Relationship Id="rId432" Type="http://schemas.openxmlformats.org/officeDocument/2006/relationships/image" Target="../media/image232.png"/><Relationship Id="rId474" Type="http://schemas.openxmlformats.org/officeDocument/2006/relationships/image" Target="../media/image253.png"/><Relationship Id="rId127" Type="http://schemas.openxmlformats.org/officeDocument/2006/relationships/image" Target="../media/image80.png"/><Relationship Id="rId681" Type="http://schemas.openxmlformats.org/officeDocument/2006/relationships/image" Target="../media/image356.png"/><Relationship Id="rId737" Type="http://schemas.openxmlformats.org/officeDocument/2006/relationships/image" Target="../media/image384.png"/><Relationship Id="rId779" Type="http://schemas.openxmlformats.org/officeDocument/2006/relationships/image" Target="../media/image405.png"/><Relationship Id="rId31" Type="http://schemas.openxmlformats.org/officeDocument/2006/relationships/image" Target="../media/image32.png"/><Relationship Id="rId73" Type="http://schemas.openxmlformats.org/officeDocument/2006/relationships/image" Target="../media/image53.png"/><Relationship Id="rId169" Type="http://schemas.openxmlformats.org/officeDocument/2006/relationships/image" Target="../media/image101.png"/><Relationship Id="rId334" Type="http://schemas.openxmlformats.org/officeDocument/2006/relationships/image" Target="../media/image183.png"/><Relationship Id="rId376" Type="http://schemas.openxmlformats.org/officeDocument/2006/relationships/image" Target="../media/image204.png"/><Relationship Id="rId541" Type="http://schemas.openxmlformats.org/officeDocument/2006/relationships/image" Target="../media/image286.png"/><Relationship Id="rId583" Type="http://schemas.openxmlformats.org/officeDocument/2006/relationships/image" Target="../media/image307.png"/><Relationship Id="rId639" Type="http://schemas.openxmlformats.org/officeDocument/2006/relationships/image" Target="../media/image335.png"/><Relationship Id="rId790" Type="http://schemas.openxmlformats.org/officeDocument/2006/relationships/customXml" Target="../ink/ink395.xml"/><Relationship Id="rId804" Type="http://schemas.openxmlformats.org/officeDocument/2006/relationships/customXml" Target="../ink/ink402.xml"/><Relationship Id="rId4" Type="http://schemas.openxmlformats.org/officeDocument/2006/relationships/customXml" Target="../ink/ink1.xml"/><Relationship Id="rId180" Type="http://schemas.openxmlformats.org/officeDocument/2006/relationships/customXml" Target="../ink/ink89.xml"/><Relationship Id="rId236" Type="http://schemas.openxmlformats.org/officeDocument/2006/relationships/image" Target="../media/image134.png"/><Relationship Id="rId278" Type="http://schemas.openxmlformats.org/officeDocument/2006/relationships/image" Target="../media/image155.png"/><Relationship Id="rId401" Type="http://schemas.openxmlformats.org/officeDocument/2006/relationships/customXml" Target="../ink/ink200.xml"/><Relationship Id="rId443" Type="http://schemas.openxmlformats.org/officeDocument/2006/relationships/customXml" Target="../ink/ink221.xml"/><Relationship Id="rId650" Type="http://schemas.openxmlformats.org/officeDocument/2006/relationships/customXml" Target="../ink/ink325.xml"/><Relationship Id="rId303" Type="http://schemas.openxmlformats.org/officeDocument/2006/relationships/customXml" Target="../ink/ink151.xml"/><Relationship Id="rId485" Type="http://schemas.openxmlformats.org/officeDocument/2006/relationships/customXml" Target="../ink/ink242.xml"/><Relationship Id="rId692" Type="http://schemas.openxmlformats.org/officeDocument/2006/relationships/customXml" Target="../ink/ink346.xml"/><Relationship Id="rId706" Type="http://schemas.openxmlformats.org/officeDocument/2006/relationships/customXml" Target="../ink/ink353.xml"/><Relationship Id="rId748" Type="http://schemas.openxmlformats.org/officeDocument/2006/relationships/customXml" Target="../ink/ink374.xml"/><Relationship Id="rId42" Type="http://schemas.openxmlformats.org/officeDocument/2006/relationships/customXml" Target="../ink/ink20.xml"/><Relationship Id="rId84" Type="http://schemas.openxmlformats.org/officeDocument/2006/relationships/customXml" Target="../ink/ink41.xml"/><Relationship Id="rId138" Type="http://schemas.openxmlformats.org/officeDocument/2006/relationships/customXml" Target="../ink/ink68.xml"/><Relationship Id="rId345" Type="http://schemas.openxmlformats.org/officeDocument/2006/relationships/customXml" Target="../ink/ink172.xml"/><Relationship Id="rId387" Type="http://schemas.openxmlformats.org/officeDocument/2006/relationships/customXml" Target="../ink/ink193.xml"/><Relationship Id="rId510" Type="http://schemas.openxmlformats.org/officeDocument/2006/relationships/image" Target="../media/image271.png"/><Relationship Id="rId552" Type="http://schemas.openxmlformats.org/officeDocument/2006/relationships/customXml" Target="../ink/ink276.xml"/><Relationship Id="rId594" Type="http://schemas.openxmlformats.org/officeDocument/2006/relationships/customXml" Target="../ink/ink297.xml"/><Relationship Id="rId608" Type="http://schemas.openxmlformats.org/officeDocument/2006/relationships/customXml" Target="../ink/ink304.xml"/><Relationship Id="rId191" Type="http://schemas.openxmlformats.org/officeDocument/2006/relationships/image" Target="../media/image112.png"/><Relationship Id="rId205" Type="http://schemas.openxmlformats.org/officeDocument/2006/relationships/customXml" Target="../ink/ink102.xml"/><Relationship Id="rId247" Type="http://schemas.openxmlformats.org/officeDocument/2006/relationships/customXml" Target="../ink/ink123.xml"/><Relationship Id="rId412" Type="http://schemas.openxmlformats.org/officeDocument/2006/relationships/image" Target="../media/image222.png"/><Relationship Id="rId107" Type="http://schemas.openxmlformats.org/officeDocument/2006/relationships/image" Target="../media/image70.png"/><Relationship Id="rId289" Type="http://schemas.openxmlformats.org/officeDocument/2006/relationships/customXml" Target="../ink/ink144.xml"/><Relationship Id="rId454" Type="http://schemas.openxmlformats.org/officeDocument/2006/relationships/image" Target="../media/image243.png"/><Relationship Id="rId496" Type="http://schemas.openxmlformats.org/officeDocument/2006/relationships/image" Target="../media/image264.png"/><Relationship Id="rId661" Type="http://schemas.openxmlformats.org/officeDocument/2006/relationships/image" Target="../media/image346.png"/><Relationship Id="rId717" Type="http://schemas.openxmlformats.org/officeDocument/2006/relationships/image" Target="../media/image374.png"/><Relationship Id="rId759" Type="http://schemas.openxmlformats.org/officeDocument/2006/relationships/image" Target="../media/image395.png"/><Relationship Id="rId11" Type="http://schemas.openxmlformats.org/officeDocument/2006/relationships/image" Target="../media/image22.png"/><Relationship Id="rId53" Type="http://schemas.openxmlformats.org/officeDocument/2006/relationships/image" Target="../media/image43.png"/><Relationship Id="rId149" Type="http://schemas.openxmlformats.org/officeDocument/2006/relationships/image" Target="../media/image91.png"/><Relationship Id="rId314" Type="http://schemas.openxmlformats.org/officeDocument/2006/relationships/image" Target="../media/image173.png"/><Relationship Id="rId356" Type="http://schemas.openxmlformats.org/officeDocument/2006/relationships/image" Target="../media/image194.png"/><Relationship Id="rId398" Type="http://schemas.openxmlformats.org/officeDocument/2006/relationships/image" Target="../media/image215.png"/><Relationship Id="rId521" Type="http://schemas.openxmlformats.org/officeDocument/2006/relationships/image" Target="../media/image276.png"/><Relationship Id="rId563" Type="http://schemas.openxmlformats.org/officeDocument/2006/relationships/image" Target="../media/image297.png"/><Relationship Id="rId619" Type="http://schemas.openxmlformats.org/officeDocument/2006/relationships/image" Target="../media/image325.png"/><Relationship Id="rId770" Type="http://schemas.openxmlformats.org/officeDocument/2006/relationships/customXml" Target="../ink/ink385.xml"/><Relationship Id="rId95" Type="http://schemas.openxmlformats.org/officeDocument/2006/relationships/image" Target="../media/image64.png"/><Relationship Id="rId160" Type="http://schemas.openxmlformats.org/officeDocument/2006/relationships/customXml" Target="../ink/ink79.xml"/><Relationship Id="rId216" Type="http://schemas.openxmlformats.org/officeDocument/2006/relationships/image" Target="../media/image124.png"/><Relationship Id="rId423" Type="http://schemas.openxmlformats.org/officeDocument/2006/relationships/customXml" Target="../ink/ink211.xml"/><Relationship Id="rId258" Type="http://schemas.openxmlformats.org/officeDocument/2006/relationships/image" Target="../media/image145.png"/><Relationship Id="rId465" Type="http://schemas.openxmlformats.org/officeDocument/2006/relationships/customXml" Target="../ink/ink232.xml"/><Relationship Id="rId630" Type="http://schemas.openxmlformats.org/officeDocument/2006/relationships/customXml" Target="../ink/ink315.xml"/><Relationship Id="rId672" Type="http://schemas.openxmlformats.org/officeDocument/2006/relationships/customXml" Target="../ink/ink336.xml"/><Relationship Id="rId728" Type="http://schemas.openxmlformats.org/officeDocument/2006/relationships/customXml" Target="../ink/ink364.xml"/><Relationship Id="rId22" Type="http://schemas.openxmlformats.org/officeDocument/2006/relationships/customXml" Target="../ink/ink10.xml"/><Relationship Id="rId64" Type="http://schemas.openxmlformats.org/officeDocument/2006/relationships/customXml" Target="../ink/ink31.xml"/><Relationship Id="rId118" Type="http://schemas.openxmlformats.org/officeDocument/2006/relationships/customXml" Target="../ink/ink58.xml"/><Relationship Id="rId325" Type="http://schemas.openxmlformats.org/officeDocument/2006/relationships/customXml" Target="../ink/ink162.xml"/><Relationship Id="rId367" Type="http://schemas.openxmlformats.org/officeDocument/2006/relationships/customXml" Target="../ink/ink183.xml"/><Relationship Id="rId532" Type="http://schemas.openxmlformats.org/officeDocument/2006/relationships/customXml" Target="../ink/ink266.xml"/><Relationship Id="rId574" Type="http://schemas.openxmlformats.org/officeDocument/2006/relationships/customXml" Target="../ink/ink287.xml"/><Relationship Id="rId171" Type="http://schemas.openxmlformats.org/officeDocument/2006/relationships/image" Target="../media/image102.png"/><Relationship Id="rId227" Type="http://schemas.openxmlformats.org/officeDocument/2006/relationships/customXml" Target="../ink/ink113.xml"/><Relationship Id="rId781" Type="http://schemas.openxmlformats.org/officeDocument/2006/relationships/image" Target="../media/image406.png"/><Relationship Id="rId269" Type="http://schemas.openxmlformats.org/officeDocument/2006/relationships/customXml" Target="../ink/ink134.xml"/><Relationship Id="rId434" Type="http://schemas.openxmlformats.org/officeDocument/2006/relationships/image" Target="../media/image233.png"/><Relationship Id="rId476" Type="http://schemas.openxmlformats.org/officeDocument/2006/relationships/image" Target="../media/image254.png"/><Relationship Id="rId641" Type="http://schemas.openxmlformats.org/officeDocument/2006/relationships/image" Target="../media/image336.png"/><Relationship Id="rId683" Type="http://schemas.openxmlformats.org/officeDocument/2006/relationships/image" Target="../media/image357.png"/><Relationship Id="rId739" Type="http://schemas.openxmlformats.org/officeDocument/2006/relationships/image" Target="../media/image385.png"/><Relationship Id="rId33" Type="http://schemas.openxmlformats.org/officeDocument/2006/relationships/image" Target="../media/image33.png"/><Relationship Id="rId129" Type="http://schemas.openxmlformats.org/officeDocument/2006/relationships/image" Target="../media/image81.png"/><Relationship Id="rId280" Type="http://schemas.openxmlformats.org/officeDocument/2006/relationships/image" Target="../media/image156.png"/><Relationship Id="rId336" Type="http://schemas.openxmlformats.org/officeDocument/2006/relationships/image" Target="../media/image184.png"/><Relationship Id="rId501" Type="http://schemas.openxmlformats.org/officeDocument/2006/relationships/customXml" Target="../ink/ink250.xml"/><Relationship Id="rId543" Type="http://schemas.openxmlformats.org/officeDocument/2006/relationships/image" Target="../media/image287.png"/><Relationship Id="rId75" Type="http://schemas.openxmlformats.org/officeDocument/2006/relationships/image" Target="../media/image54.png"/><Relationship Id="rId140" Type="http://schemas.openxmlformats.org/officeDocument/2006/relationships/customXml" Target="../ink/ink69.xml"/><Relationship Id="rId182" Type="http://schemas.openxmlformats.org/officeDocument/2006/relationships/customXml" Target="../ink/ink90.xml"/><Relationship Id="rId378" Type="http://schemas.openxmlformats.org/officeDocument/2006/relationships/image" Target="../media/image205.png"/><Relationship Id="rId403" Type="http://schemas.openxmlformats.org/officeDocument/2006/relationships/customXml" Target="../ink/ink201.xml"/><Relationship Id="rId585" Type="http://schemas.openxmlformats.org/officeDocument/2006/relationships/image" Target="../media/image308.png"/><Relationship Id="rId750" Type="http://schemas.openxmlformats.org/officeDocument/2006/relationships/customXml" Target="../ink/ink375.xml"/><Relationship Id="rId792" Type="http://schemas.openxmlformats.org/officeDocument/2006/relationships/customXml" Target="../ink/ink396.xml"/><Relationship Id="rId806" Type="http://schemas.openxmlformats.org/officeDocument/2006/relationships/customXml" Target="../ink/ink403.xml"/><Relationship Id="rId6" Type="http://schemas.openxmlformats.org/officeDocument/2006/relationships/customXml" Target="../ink/ink2.xml"/><Relationship Id="rId238" Type="http://schemas.openxmlformats.org/officeDocument/2006/relationships/image" Target="../media/image135.png"/><Relationship Id="rId445" Type="http://schemas.openxmlformats.org/officeDocument/2006/relationships/customXml" Target="../ink/ink222.xml"/><Relationship Id="rId487" Type="http://schemas.openxmlformats.org/officeDocument/2006/relationships/customXml" Target="../ink/ink243.xml"/><Relationship Id="rId610" Type="http://schemas.openxmlformats.org/officeDocument/2006/relationships/customXml" Target="../ink/ink305.xml"/><Relationship Id="rId652" Type="http://schemas.openxmlformats.org/officeDocument/2006/relationships/customXml" Target="../ink/ink326.xml"/><Relationship Id="rId694" Type="http://schemas.openxmlformats.org/officeDocument/2006/relationships/customXml" Target="../ink/ink347.xml"/><Relationship Id="rId708" Type="http://schemas.openxmlformats.org/officeDocument/2006/relationships/customXml" Target="../ink/ink354.xml"/><Relationship Id="rId291" Type="http://schemas.openxmlformats.org/officeDocument/2006/relationships/customXml" Target="../ink/ink145.xml"/><Relationship Id="rId305" Type="http://schemas.openxmlformats.org/officeDocument/2006/relationships/customXml" Target="../ink/ink152.xml"/><Relationship Id="rId347" Type="http://schemas.openxmlformats.org/officeDocument/2006/relationships/customXml" Target="../ink/ink173.xml"/><Relationship Id="rId512" Type="http://schemas.openxmlformats.org/officeDocument/2006/relationships/image" Target="../media/image272.png"/><Relationship Id="rId44" Type="http://schemas.openxmlformats.org/officeDocument/2006/relationships/customXml" Target="../ink/ink21.xml"/><Relationship Id="rId86" Type="http://schemas.openxmlformats.org/officeDocument/2006/relationships/customXml" Target="../ink/ink42.xml"/><Relationship Id="rId151" Type="http://schemas.openxmlformats.org/officeDocument/2006/relationships/image" Target="../media/image92.png"/><Relationship Id="rId389" Type="http://schemas.openxmlformats.org/officeDocument/2006/relationships/customXml" Target="../ink/ink194.xml"/><Relationship Id="rId554" Type="http://schemas.openxmlformats.org/officeDocument/2006/relationships/customXml" Target="../ink/ink277.xml"/><Relationship Id="rId596" Type="http://schemas.openxmlformats.org/officeDocument/2006/relationships/customXml" Target="../ink/ink298.xml"/><Relationship Id="rId761" Type="http://schemas.openxmlformats.org/officeDocument/2006/relationships/image" Target="../media/image396.png"/><Relationship Id="rId193" Type="http://schemas.openxmlformats.org/officeDocument/2006/relationships/image" Target="../media/image113.png"/><Relationship Id="rId207" Type="http://schemas.openxmlformats.org/officeDocument/2006/relationships/customXml" Target="../ink/ink103.xml"/><Relationship Id="rId249" Type="http://schemas.openxmlformats.org/officeDocument/2006/relationships/customXml" Target="../ink/ink124.xml"/><Relationship Id="rId414" Type="http://schemas.openxmlformats.org/officeDocument/2006/relationships/image" Target="../media/image223.png"/><Relationship Id="rId456" Type="http://schemas.openxmlformats.org/officeDocument/2006/relationships/image" Target="../media/image244.png"/><Relationship Id="rId498" Type="http://schemas.openxmlformats.org/officeDocument/2006/relationships/image" Target="../media/image265.png"/><Relationship Id="rId621" Type="http://schemas.openxmlformats.org/officeDocument/2006/relationships/image" Target="../media/image326.png"/><Relationship Id="rId663" Type="http://schemas.openxmlformats.org/officeDocument/2006/relationships/image" Target="../media/image347.png"/><Relationship Id="rId13" Type="http://schemas.openxmlformats.org/officeDocument/2006/relationships/image" Target="../media/image23.png"/><Relationship Id="rId109" Type="http://schemas.openxmlformats.org/officeDocument/2006/relationships/image" Target="../media/image71.png"/><Relationship Id="rId260" Type="http://schemas.openxmlformats.org/officeDocument/2006/relationships/image" Target="../media/image146.png"/><Relationship Id="rId316" Type="http://schemas.openxmlformats.org/officeDocument/2006/relationships/image" Target="../media/image174.png"/><Relationship Id="rId523" Type="http://schemas.openxmlformats.org/officeDocument/2006/relationships/image" Target="../media/image277.png"/><Relationship Id="rId719" Type="http://schemas.openxmlformats.org/officeDocument/2006/relationships/image" Target="../media/image375.png"/><Relationship Id="rId55" Type="http://schemas.openxmlformats.org/officeDocument/2006/relationships/image" Target="../media/image44.png"/><Relationship Id="rId97" Type="http://schemas.openxmlformats.org/officeDocument/2006/relationships/image" Target="../media/image65.png"/><Relationship Id="rId120" Type="http://schemas.openxmlformats.org/officeDocument/2006/relationships/customXml" Target="../ink/ink59.xml"/><Relationship Id="rId358" Type="http://schemas.openxmlformats.org/officeDocument/2006/relationships/image" Target="../media/image195.png"/><Relationship Id="rId565" Type="http://schemas.openxmlformats.org/officeDocument/2006/relationships/image" Target="../media/image298.png"/><Relationship Id="rId730" Type="http://schemas.openxmlformats.org/officeDocument/2006/relationships/customXml" Target="../ink/ink365.xml"/><Relationship Id="rId772" Type="http://schemas.openxmlformats.org/officeDocument/2006/relationships/customXml" Target="../ink/ink386.xml"/><Relationship Id="rId162" Type="http://schemas.openxmlformats.org/officeDocument/2006/relationships/customXml" Target="../ink/ink80.xml"/><Relationship Id="rId218" Type="http://schemas.openxmlformats.org/officeDocument/2006/relationships/image" Target="../media/image125.png"/><Relationship Id="rId425" Type="http://schemas.openxmlformats.org/officeDocument/2006/relationships/customXml" Target="../ink/ink212.xml"/><Relationship Id="rId467" Type="http://schemas.openxmlformats.org/officeDocument/2006/relationships/customXml" Target="../ink/ink233.xml"/><Relationship Id="rId632" Type="http://schemas.openxmlformats.org/officeDocument/2006/relationships/customXml" Target="../ink/ink316.xml"/><Relationship Id="rId271" Type="http://schemas.openxmlformats.org/officeDocument/2006/relationships/customXml" Target="../ink/ink135.xml"/><Relationship Id="rId674" Type="http://schemas.openxmlformats.org/officeDocument/2006/relationships/customXml" Target="../ink/ink337.xml"/><Relationship Id="rId24" Type="http://schemas.openxmlformats.org/officeDocument/2006/relationships/customXml" Target="../ink/ink11.xml"/><Relationship Id="rId66" Type="http://schemas.openxmlformats.org/officeDocument/2006/relationships/customXml" Target="../ink/ink32.xml"/><Relationship Id="rId131" Type="http://schemas.openxmlformats.org/officeDocument/2006/relationships/image" Target="../media/image82.png"/><Relationship Id="rId327" Type="http://schemas.openxmlformats.org/officeDocument/2006/relationships/customXml" Target="../ink/ink163.xml"/><Relationship Id="rId369" Type="http://schemas.openxmlformats.org/officeDocument/2006/relationships/customXml" Target="../ink/ink184.xml"/><Relationship Id="rId534" Type="http://schemas.openxmlformats.org/officeDocument/2006/relationships/customXml" Target="../ink/ink267.xml"/><Relationship Id="rId576" Type="http://schemas.openxmlformats.org/officeDocument/2006/relationships/customXml" Target="../ink/ink288.xml"/><Relationship Id="rId741" Type="http://schemas.openxmlformats.org/officeDocument/2006/relationships/image" Target="../media/image386.png"/><Relationship Id="rId783" Type="http://schemas.openxmlformats.org/officeDocument/2006/relationships/image" Target="../media/image407.png"/><Relationship Id="rId173" Type="http://schemas.openxmlformats.org/officeDocument/2006/relationships/image" Target="../media/image103.png"/><Relationship Id="rId229" Type="http://schemas.openxmlformats.org/officeDocument/2006/relationships/customXml" Target="../ink/ink114.xml"/><Relationship Id="rId380" Type="http://schemas.openxmlformats.org/officeDocument/2006/relationships/image" Target="../media/image206.png"/><Relationship Id="rId436" Type="http://schemas.openxmlformats.org/officeDocument/2006/relationships/image" Target="../media/image234.png"/><Relationship Id="rId601" Type="http://schemas.openxmlformats.org/officeDocument/2006/relationships/image" Target="../media/image316.png"/><Relationship Id="rId643" Type="http://schemas.openxmlformats.org/officeDocument/2006/relationships/image" Target="../media/image337.png"/><Relationship Id="rId240" Type="http://schemas.openxmlformats.org/officeDocument/2006/relationships/image" Target="../media/image136.png"/><Relationship Id="rId478" Type="http://schemas.openxmlformats.org/officeDocument/2006/relationships/image" Target="../media/image255.png"/><Relationship Id="rId685" Type="http://schemas.openxmlformats.org/officeDocument/2006/relationships/image" Target="../media/image358.png"/><Relationship Id="rId35" Type="http://schemas.openxmlformats.org/officeDocument/2006/relationships/image" Target="../media/image34.png"/><Relationship Id="rId77" Type="http://schemas.openxmlformats.org/officeDocument/2006/relationships/image" Target="../media/image55.png"/><Relationship Id="rId100" Type="http://schemas.openxmlformats.org/officeDocument/2006/relationships/customXml" Target="../ink/ink49.xml"/><Relationship Id="rId282" Type="http://schemas.openxmlformats.org/officeDocument/2006/relationships/image" Target="../media/image157.png"/><Relationship Id="rId338" Type="http://schemas.openxmlformats.org/officeDocument/2006/relationships/image" Target="../media/image185.png"/><Relationship Id="rId503" Type="http://schemas.openxmlformats.org/officeDocument/2006/relationships/customXml" Target="../ink/ink251.xml"/><Relationship Id="rId545" Type="http://schemas.openxmlformats.org/officeDocument/2006/relationships/image" Target="../media/image288.png"/><Relationship Id="rId587" Type="http://schemas.openxmlformats.org/officeDocument/2006/relationships/image" Target="../media/image309.png"/><Relationship Id="rId710" Type="http://schemas.openxmlformats.org/officeDocument/2006/relationships/customXml" Target="../ink/ink355.xml"/><Relationship Id="rId752" Type="http://schemas.openxmlformats.org/officeDocument/2006/relationships/customXml" Target="../ink/ink376.xml"/><Relationship Id="rId808" Type="http://schemas.openxmlformats.org/officeDocument/2006/relationships/customXml" Target="../ink/ink404.xml"/><Relationship Id="rId8" Type="http://schemas.openxmlformats.org/officeDocument/2006/relationships/customXml" Target="../ink/ink3.xml"/><Relationship Id="rId142" Type="http://schemas.openxmlformats.org/officeDocument/2006/relationships/customXml" Target="../ink/ink70.xml"/><Relationship Id="rId184" Type="http://schemas.openxmlformats.org/officeDocument/2006/relationships/customXml" Target="../ink/ink91.xml"/><Relationship Id="rId391" Type="http://schemas.openxmlformats.org/officeDocument/2006/relationships/customXml" Target="../ink/ink195.xml"/><Relationship Id="rId405" Type="http://schemas.openxmlformats.org/officeDocument/2006/relationships/customXml" Target="../ink/ink202.xml"/><Relationship Id="rId447" Type="http://schemas.openxmlformats.org/officeDocument/2006/relationships/customXml" Target="../ink/ink223.xml"/><Relationship Id="rId612" Type="http://schemas.openxmlformats.org/officeDocument/2006/relationships/customXml" Target="../ink/ink306.xml"/><Relationship Id="rId794" Type="http://schemas.openxmlformats.org/officeDocument/2006/relationships/customXml" Target="../ink/ink397.xml"/><Relationship Id="rId251" Type="http://schemas.openxmlformats.org/officeDocument/2006/relationships/customXml" Target="../ink/ink125.xml"/><Relationship Id="rId489" Type="http://schemas.openxmlformats.org/officeDocument/2006/relationships/customXml" Target="../ink/ink244.xml"/><Relationship Id="rId654" Type="http://schemas.openxmlformats.org/officeDocument/2006/relationships/customXml" Target="../ink/ink327.xml"/><Relationship Id="rId696" Type="http://schemas.openxmlformats.org/officeDocument/2006/relationships/customXml" Target="../ink/ink348.xml"/><Relationship Id="rId46" Type="http://schemas.openxmlformats.org/officeDocument/2006/relationships/customXml" Target="../ink/ink22.xml"/><Relationship Id="rId293" Type="http://schemas.openxmlformats.org/officeDocument/2006/relationships/customXml" Target="../ink/ink146.xml"/><Relationship Id="rId307" Type="http://schemas.openxmlformats.org/officeDocument/2006/relationships/customXml" Target="../ink/ink153.xml"/><Relationship Id="rId349" Type="http://schemas.openxmlformats.org/officeDocument/2006/relationships/customXml" Target="../ink/ink174.xml"/><Relationship Id="rId514" Type="http://schemas.openxmlformats.org/officeDocument/2006/relationships/image" Target="../media/image273.png"/><Relationship Id="rId556" Type="http://schemas.openxmlformats.org/officeDocument/2006/relationships/customXml" Target="../ink/ink278.xml"/><Relationship Id="rId721" Type="http://schemas.openxmlformats.org/officeDocument/2006/relationships/image" Target="../media/image376.png"/><Relationship Id="rId763" Type="http://schemas.openxmlformats.org/officeDocument/2006/relationships/image" Target="../media/image397.png"/><Relationship Id="rId88" Type="http://schemas.openxmlformats.org/officeDocument/2006/relationships/customXml" Target="../ink/ink43.xml"/><Relationship Id="rId111" Type="http://schemas.openxmlformats.org/officeDocument/2006/relationships/image" Target="../media/image72.png"/><Relationship Id="rId153" Type="http://schemas.openxmlformats.org/officeDocument/2006/relationships/image" Target="../media/image93.png"/><Relationship Id="rId195" Type="http://schemas.openxmlformats.org/officeDocument/2006/relationships/image" Target="../media/image114.png"/><Relationship Id="rId209" Type="http://schemas.openxmlformats.org/officeDocument/2006/relationships/customXml" Target="../ink/ink104.xml"/><Relationship Id="rId360" Type="http://schemas.openxmlformats.org/officeDocument/2006/relationships/image" Target="../media/image196.png"/><Relationship Id="rId416" Type="http://schemas.openxmlformats.org/officeDocument/2006/relationships/image" Target="../media/image224.png"/><Relationship Id="rId598" Type="http://schemas.openxmlformats.org/officeDocument/2006/relationships/customXml" Target="../ink/ink299.xml"/><Relationship Id="rId220" Type="http://schemas.openxmlformats.org/officeDocument/2006/relationships/image" Target="../media/image126.png"/><Relationship Id="rId458" Type="http://schemas.openxmlformats.org/officeDocument/2006/relationships/image" Target="../media/image245.png"/><Relationship Id="rId623" Type="http://schemas.openxmlformats.org/officeDocument/2006/relationships/image" Target="../media/image327.png"/><Relationship Id="rId665" Type="http://schemas.openxmlformats.org/officeDocument/2006/relationships/image" Target="../media/image348.png"/><Relationship Id="rId15" Type="http://schemas.openxmlformats.org/officeDocument/2006/relationships/image" Target="../media/image24.png"/><Relationship Id="rId57" Type="http://schemas.openxmlformats.org/officeDocument/2006/relationships/image" Target="../media/image45.png"/><Relationship Id="rId262" Type="http://schemas.openxmlformats.org/officeDocument/2006/relationships/image" Target="../media/image147.png"/><Relationship Id="rId318" Type="http://schemas.openxmlformats.org/officeDocument/2006/relationships/image" Target="../media/image175.png"/><Relationship Id="rId525" Type="http://schemas.openxmlformats.org/officeDocument/2006/relationships/image" Target="../media/image278.png"/><Relationship Id="rId567" Type="http://schemas.openxmlformats.org/officeDocument/2006/relationships/image" Target="../media/image299.png"/><Relationship Id="rId732" Type="http://schemas.openxmlformats.org/officeDocument/2006/relationships/customXml" Target="../ink/ink366.xml"/><Relationship Id="rId99" Type="http://schemas.openxmlformats.org/officeDocument/2006/relationships/image" Target="../media/image66.png"/><Relationship Id="rId122" Type="http://schemas.openxmlformats.org/officeDocument/2006/relationships/customXml" Target="../ink/ink60.xml"/><Relationship Id="rId164" Type="http://schemas.openxmlformats.org/officeDocument/2006/relationships/customXml" Target="../ink/ink81.xml"/><Relationship Id="rId371" Type="http://schemas.openxmlformats.org/officeDocument/2006/relationships/customXml" Target="../ink/ink185.xml"/><Relationship Id="rId774" Type="http://schemas.openxmlformats.org/officeDocument/2006/relationships/customXml" Target="../ink/ink387.xml"/><Relationship Id="rId427" Type="http://schemas.openxmlformats.org/officeDocument/2006/relationships/customXml" Target="../ink/ink213.xml"/><Relationship Id="rId469" Type="http://schemas.openxmlformats.org/officeDocument/2006/relationships/customXml" Target="../ink/ink234.xml"/><Relationship Id="rId634" Type="http://schemas.openxmlformats.org/officeDocument/2006/relationships/customXml" Target="../ink/ink317.xml"/><Relationship Id="rId676" Type="http://schemas.openxmlformats.org/officeDocument/2006/relationships/customXml" Target="../ink/ink338.xml"/><Relationship Id="rId26" Type="http://schemas.openxmlformats.org/officeDocument/2006/relationships/customXml" Target="../ink/ink12.xml"/><Relationship Id="rId231" Type="http://schemas.openxmlformats.org/officeDocument/2006/relationships/customXml" Target="../ink/ink115.xml"/><Relationship Id="rId273" Type="http://schemas.openxmlformats.org/officeDocument/2006/relationships/customXml" Target="../ink/ink136.xml"/><Relationship Id="rId329" Type="http://schemas.openxmlformats.org/officeDocument/2006/relationships/customXml" Target="../ink/ink164.xml"/><Relationship Id="rId480" Type="http://schemas.openxmlformats.org/officeDocument/2006/relationships/image" Target="../media/image256.png"/><Relationship Id="rId536" Type="http://schemas.openxmlformats.org/officeDocument/2006/relationships/customXml" Target="../ink/ink268.xml"/><Relationship Id="rId701" Type="http://schemas.openxmlformats.org/officeDocument/2006/relationships/image" Target="../media/image366.png"/><Relationship Id="rId68" Type="http://schemas.openxmlformats.org/officeDocument/2006/relationships/customXml" Target="../ink/ink33.xml"/><Relationship Id="rId133" Type="http://schemas.openxmlformats.org/officeDocument/2006/relationships/image" Target="../media/image83.png"/><Relationship Id="rId175" Type="http://schemas.openxmlformats.org/officeDocument/2006/relationships/image" Target="../media/image104.png"/><Relationship Id="rId340" Type="http://schemas.openxmlformats.org/officeDocument/2006/relationships/image" Target="../media/image186.png"/><Relationship Id="rId578" Type="http://schemas.openxmlformats.org/officeDocument/2006/relationships/customXml" Target="../ink/ink289.xml"/><Relationship Id="rId743" Type="http://schemas.openxmlformats.org/officeDocument/2006/relationships/image" Target="../media/image387.png"/><Relationship Id="rId785" Type="http://schemas.openxmlformats.org/officeDocument/2006/relationships/image" Target="../media/image408.png"/><Relationship Id="rId200" Type="http://schemas.openxmlformats.org/officeDocument/2006/relationships/customXml" Target="../ink/ink99.xml"/><Relationship Id="rId382" Type="http://schemas.openxmlformats.org/officeDocument/2006/relationships/image" Target="../media/image207.png"/><Relationship Id="rId438" Type="http://schemas.openxmlformats.org/officeDocument/2006/relationships/image" Target="../media/image235.png"/><Relationship Id="rId603" Type="http://schemas.openxmlformats.org/officeDocument/2006/relationships/image" Target="../media/image317.png"/><Relationship Id="rId645" Type="http://schemas.openxmlformats.org/officeDocument/2006/relationships/image" Target="../media/image338.png"/><Relationship Id="rId687" Type="http://schemas.openxmlformats.org/officeDocument/2006/relationships/image" Target="../media/image359.png"/><Relationship Id="rId810" Type="http://schemas.microsoft.com/office/2011/relationships/inkAction" Target="../ink/inkAction5.xml"/><Relationship Id="rId242" Type="http://schemas.openxmlformats.org/officeDocument/2006/relationships/image" Target="../media/image137.png"/><Relationship Id="rId284" Type="http://schemas.openxmlformats.org/officeDocument/2006/relationships/image" Target="../media/image158.png"/><Relationship Id="rId491" Type="http://schemas.openxmlformats.org/officeDocument/2006/relationships/customXml" Target="../ink/ink245.xml"/><Relationship Id="rId505" Type="http://schemas.openxmlformats.org/officeDocument/2006/relationships/customXml" Target="../ink/ink252.xml"/><Relationship Id="rId712" Type="http://schemas.openxmlformats.org/officeDocument/2006/relationships/customXml" Target="../ink/ink356.xml"/><Relationship Id="rId37" Type="http://schemas.openxmlformats.org/officeDocument/2006/relationships/image" Target="../media/image35.png"/><Relationship Id="rId79" Type="http://schemas.openxmlformats.org/officeDocument/2006/relationships/image" Target="../media/image56.png"/><Relationship Id="rId102" Type="http://schemas.openxmlformats.org/officeDocument/2006/relationships/customXml" Target="../ink/ink50.xml"/><Relationship Id="rId144" Type="http://schemas.openxmlformats.org/officeDocument/2006/relationships/customXml" Target="../ink/ink71.xml"/><Relationship Id="rId547" Type="http://schemas.openxmlformats.org/officeDocument/2006/relationships/image" Target="../media/image289.png"/><Relationship Id="rId589" Type="http://schemas.openxmlformats.org/officeDocument/2006/relationships/image" Target="../media/image310.png"/><Relationship Id="rId754" Type="http://schemas.openxmlformats.org/officeDocument/2006/relationships/customXml" Target="../ink/ink377.xml"/><Relationship Id="rId796" Type="http://schemas.openxmlformats.org/officeDocument/2006/relationships/customXml" Target="../ink/ink398.xml"/><Relationship Id="rId90" Type="http://schemas.openxmlformats.org/officeDocument/2006/relationships/customXml" Target="../ink/ink44.xml"/><Relationship Id="rId186" Type="http://schemas.openxmlformats.org/officeDocument/2006/relationships/customXml" Target="../ink/ink92.xml"/><Relationship Id="rId351" Type="http://schemas.openxmlformats.org/officeDocument/2006/relationships/customXml" Target="../ink/ink175.xml"/><Relationship Id="rId393" Type="http://schemas.openxmlformats.org/officeDocument/2006/relationships/customXml" Target="../ink/ink196.xml"/><Relationship Id="rId407" Type="http://schemas.openxmlformats.org/officeDocument/2006/relationships/customXml" Target="../ink/ink203.xml"/><Relationship Id="rId449" Type="http://schemas.openxmlformats.org/officeDocument/2006/relationships/customXml" Target="../ink/ink224.xml"/><Relationship Id="rId614" Type="http://schemas.openxmlformats.org/officeDocument/2006/relationships/customXml" Target="../ink/ink307.xml"/><Relationship Id="rId656" Type="http://schemas.openxmlformats.org/officeDocument/2006/relationships/customXml" Target="../ink/ink328.xml"/><Relationship Id="rId211" Type="http://schemas.openxmlformats.org/officeDocument/2006/relationships/customXml" Target="../ink/ink105.xml"/><Relationship Id="rId253" Type="http://schemas.openxmlformats.org/officeDocument/2006/relationships/customXml" Target="../ink/ink126.xml"/><Relationship Id="rId295" Type="http://schemas.openxmlformats.org/officeDocument/2006/relationships/customXml" Target="../ink/ink147.xml"/><Relationship Id="rId309" Type="http://schemas.openxmlformats.org/officeDocument/2006/relationships/customXml" Target="../ink/ink154.xml"/><Relationship Id="rId460" Type="http://schemas.openxmlformats.org/officeDocument/2006/relationships/image" Target="../media/image246.png"/><Relationship Id="rId516" Type="http://schemas.openxmlformats.org/officeDocument/2006/relationships/customXml" Target="../ink/ink258.xml"/><Relationship Id="rId698" Type="http://schemas.openxmlformats.org/officeDocument/2006/relationships/customXml" Target="../ink/ink349.xml"/><Relationship Id="rId48" Type="http://schemas.openxmlformats.org/officeDocument/2006/relationships/customXml" Target="../ink/ink23.xml"/><Relationship Id="rId113" Type="http://schemas.openxmlformats.org/officeDocument/2006/relationships/image" Target="../media/image73.png"/><Relationship Id="rId320" Type="http://schemas.openxmlformats.org/officeDocument/2006/relationships/image" Target="../media/image176.png"/><Relationship Id="rId558" Type="http://schemas.openxmlformats.org/officeDocument/2006/relationships/customXml" Target="../ink/ink279.xml"/><Relationship Id="rId723" Type="http://schemas.openxmlformats.org/officeDocument/2006/relationships/image" Target="../media/image377.png"/><Relationship Id="rId765" Type="http://schemas.openxmlformats.org/officeDocument/2006/relationships/image" Target="../media/image398.png"/><Relationship Id="rId155" Type="http://schemas.openxmlformats.org/officeDocument/2006/relationships/image" Target="../media/image94.png"/><Relationship Id="rId197" Type="http://schemas.openxmlformats.org/officeDocument/2006/relationships/image" Target="../media/image115.png"/><Relationship Id="rId362" Type="http://schemas.openxmlformats.org/officeDocument/2006/relationships/image" Target="../media/image197.png"/><Relationship Id="rId418" Type="http://schemas.openxmlformats.org/officeDocument/2006/relationships/image" Target="../media/image225.png"/><Relationship Id="rId625" Type="http://schemas.openxmlformats.org/officeDocument/2006/relationships/image" Target="../media/image328.png"/><Relationship Id="rId222" Type="http://schemas.openxmlformats.org/officeDocument/2006/relationships/image" Target="../media/image127.png"/><Relationship Id="rId264" Type="http://schemas.openxmlformats.org/officeDocument/2006/relationships/image" Target="../media/image148.png"/><Relationship Id="rId471" Type="http://schemas.openxmlformats.org/officeDocument/2006/relationships/customXml" Target="../ink/ink235.xml"/><Relationship Id="rId667" Type="http://schemas.openxmlformats.org/officeDocument/2006/relationships/image" Target="../media/image349.png"/><Relationship Id="rId17" Type="http://schemas.openxmlformats.org/officeDocument/2006/relationships/image" Target="../media/image25.png"/><Relationship Id="rId59" Type="http://schemas.openxmlformats.org/officeDocument/2006/relationships/image" Target="../media/image46.png"/><Relationship Id="rId124" Type="http://schemas.openxmlformats.org/officeDocument/2006/relationships/customXml" Target="../ink/ink61.xml"/><Relationship Id="rId527" Type="http://schemas.openxmlformats.org/officeDocument/2006/relationships/image" Target="../media/image279.png"/><Relationship Id="rId569" Type="http://schemas.openxmlformats.org/officeDocument/2006/relationships/image" Target="../media/image300.png"/><Relationship Id="rId734" Type="http://schemas.openxmlformats.org/officeDocument/2006/relationships/customXml" Target="../ink/ink367.xml"/><Relationship Id="rId776" Type="http://schemas.openxmlformats.org/officeDocument/2006/relationships/customXml" Target="../ink/ink388.xml"/><Relationship Id="rId70" Type="http://schemas.openxmlformats.org/officeDocument/2006/relationships/customXml" Target="../ink/ink34.xml"/><Relationship Id="rId166" Type="http://schemas.openxmlformats.org/officeDocument/2006/relationships/customXml" Target="../ink/ink82.xml"/><Relationship Id="rId331" Type="http://schemas.openxmlformats.org/officeDocument/2006/relationships/customXml" Target="../ink/ink165.xml"/><Relationship Id="rId373" Type="http://schemas.openxmlformats.org/officeDocument/2006/relationships/customXml" Target="../ink/ink186.xml"/><Relationship Id="rId429" Type="http://schemas.openxmlformats.org/officeDocument/2006/relationships/customXml" Target="../ink/ink214.xml"/><Relationship Id="rId580" Type="http://schemas.openxmlformats.org/officeDocument/2006/relationships/customXml" Target="../ink/ink290.xml"/><Relationship Id="rId636" Type="http://schemas.openxmlformats.org/officeDocument/2006/relationships/customXml" Target="../ink/ink318.xml"/><Relationship Id="rId801" Type="http://schemas.openxmlformats.org/officeDocument/2006/relationships/image" Target="../media/image416.png"/><Relationship Id="rId1" Type="http://schemas.microsoft.com/office/2007/relationships/media" Target="../media/media6.m4a"/><Relationship Id="rId233" Type="http://schemas.openxmlformats.org/officeDocument/2006/relationships/customXml" Target="../ink/ink116.xml"/><Relationship Id="rId440" Type="http://schemas.openxmlformats.org/officeDocument/2006/relationships/image" Target="../media/image236.png"/><Relationship Id="rId678" Type="http://schemas.openxmlformats.org/officeDocument/2006/relationships/customXml" Target="../ink/ink339.xml"/><Relationship Id="rId28" Type="http://schemas.openxmlformats.org/officeDocument/2006/relationships/customXml" Target="../ink/ink13.xml"/><Relationship Id="rId275" Type="http://schemas.openxmlformats.org/officeDocument/2006/relationships/customXml" Target="../ink/ink137.xml"/><Relationship Id="rId300" Type="http://schemas.openxmlformats.org/officeDocument/2006/relationships/image" Target="../media/image166.png"/><Relationship Id="rId482" Type="http://schemas.openxmlformats.org/officeDocument/2006/relationships/image" Target="../media/image257.png"/><Relationship Id="rId538" Type="http://schemas.openxmlformats.org/officeDocument/2006/relationships/customXml" Target="../ink/ink269.xml"/><Relationship Id="rId703" Type="http://schemas.openxmlformats.org/officeDocument/2006/relationships/image" Target="../media/image367.png"/><Relationship Id="rId745" Type="http://schemas.openxmlformats.org/officeDocument/2006/relationships/image" Target="../media/image388.png"/><Relationship Id="rId81" Type="http://schemas.openxmlformats.org/officeDocument/2006/relationships/image" Target="../media/image57.png"/><Relationship Id="rId135" Type="http://schemas.openxmlformats.org/officeDocument/2006/relationships/image" Target="../media/image84.png"/><Relationship Id="rId177" Type="http://schemas.openxmlformats.org/officeDocument/2006/relationships/image" Target="../media/image105.png"/><Relationship Id="rId342" Type="http://schemas.openxmlformats.org/officeDocument/2006/relationships/image" Target="../media/image187.png"/><Relationship Id="rId384" Type="http://schemas.openxmlformats.org/officeDocument/2006/relationships/image" Target="../media/image208.png"/><Relationship Id="rId591" Type="http://schemas.openxmlformats.org/officeDocument/2006/relationships/image" Target="../media/image311.png"/><Relationship Id="rId605" Type="http://schemas.openxmlformats.org/officeDocument/2006/relationships/image" Target="../media/image318.png"/><Relationship Id="rId787" Type="http://schemas.openxmlformats.org/officeDocument/2006/relationships/image" Target="../media/image409.png"/><Relationship Id="rId812" Type="http://schemas.openxmlformats.org/officeDocument/2006/relationships/image" Target="../media/image1.png"/><Relationship Id="rId202" Type="http://schemas.openxmlformats.org/officeDocument/2006/relationships/customXml" Target="../ink/ink100.xml"/><Relationship Id="rId244" Type="http://schemas.openxmlformats.org/officeDocument/2006/relationships/image" Target="../media/image138.png"/><Relationship Id="rId647" Type="http://schemas.openxmlformats.org/officeDocument/2006/relationships/image" Target="../media/image339.png"/><Relationship Id="rId689" Type="http://schemas.openxmlformats.org/officeDocument/2006/relationships/image" Target="../media/image360.png"/><Relationship Id="rId39" Type="http://schemas.openxmlformats.org/officeDocument/2006/relationships/image" Target="../media/image36.png"/><Relationship Id="rId286" Type="http://schemas.openxmlformats.org/officeDocument/2006/relationships/image" Target="../media/image159.png"/><Relationship Id="rId451" Type="http://schemas.openxmlformats.org/officeDocument/2006/relationships/customXml" Target="../ink/ink225.xml"/><Relationship Id="rId493" Type="http://schemas.openxmlformats.org/officeDocument/2006/relationships/customXml" Target="../ink/ink246.xml"/><Relationship Id="rId507" Type="http://schemas.openxmlformats.org/officeDocument/2006/relationships/customXml" Target="../ink/ink253.xml"/><Relationship Id="rId549" Type="http://schemas.openxmlformats.org/officeDocument/2006/relationships/image" Target="../media/image290.png"/><Relationship Id="rId714" Type="http://schemas.openxmlformats.org/officeDocument/2006/relationships/customXml" Target="../ink/ink357.xml"/><Relationship Id="rId756" Type="http://schemas.openxmlformats.org/officeDocument/2006/relationships/customXml" Target="../ink/ink378.xml"/><Relationship Id="rId50" Type="http://schemas.openxmlformats.org/officeDocument/2006/relationships/customXml" Target="../ink/ink24.xml"/><Relationship Id="rId104" Type="http://schemas.openxmlformats.org/officeDocument/2006/relationships/customXml" Target="../ink/ink51.xml"/><Relationship Id="rId146" Type="http://schemas.openxmlformats.org/officeDocument/2006/relationships/customXml" Target="../ink/ink72.xml"/><Relationship Id="rId188" Type="http://schemas.openxmlformats.org/officeDocument/2006/relationships/customXml" Target="../ink/ink93.xml"/><Relationship Id="rId311" Type="http://schemas.openxmlformats.org/officeDocument/2006/relationships/customXml" Target="../ink/ink155.xml"/><Relationship Id="rId353" Type="http://schemas.openxmlformats.org/officeDocument/2006/relationships/customXml" Target="../ink/ink176.xml"/><Relationship Id="rId395" Type="http://schemas.openxmlformats.org/officeDocument/2006/relationships/customXml" Target="../ink/ink197.xml"/><Relationship Id="rId409" Type="http://schemas.openxmlformats.org/officeDocument/2006/relationships/customXml" Target="../ink/ink204.xml"/><Relationship Id="rId560" Type="http://schemas.openxmlformats.org/officeDocument/2006/relationships/customXml" Target="../ink/ink280.xml"/><Relationship Id="rId798" Type="http://schemas.openxmlformats.org/officeDocument/2006/relationships/customXml" Target="../ink/ink399.xml"/><Relationship Id="rId92" Type="http://schemas.openxmlformats.org/officeDocument/2006/relationships/customXml" Target="../ink/ink45.xml"/><Relationship Id="rId213" Type="http://schemas.openxmlformats.org/officeDocument/2006/relationships/customXml" Target="../ink/ink106.xml"/><Relationship Id="rId420" Type="http://schemas.openxmlformats.org/officeDocument/2006/relationships/image" Target="../media/image226.png"/><Relationship Id="rId616" Type="http://schemas.openxmlformats.org/officeDocument/2006/relationships/customXml" Target="../ink/ink308.xml"/><Relationship Id="rId658" Type="http://schemas.openxmlformats.org/officeDocument/2006/relationships/customXml" Target="../ink/ink329.xml"/><Relationship Id="rId255" Type="http://schemas.openxmlformats.org/officeDocument/2006/relationships/customXml" Target="../ink/ink127.xml"/><Relationship Id="rId297" Type="http://schemas.openxmlformats.org/officeDocument/2006/relationships/customXml" Target="../ink/ink148.xml"/><Relationship Id="rId462" Type="http://schemas.openxmlformats.org/officeDocument/2006/relationships/image" Target="../media/image247.png"/><Relationship Id="rId518" Type="http://schemas.openxmlformats.org/officeDocument/2006/relationships/customXml" Target="../ink/ink259.xml"/><Relationship Id="rId725" Type="http://schemas.openxmlformats.org/officeDocument/2006/relationships/image" Target="../media/image378.png"/><Relationship Id="rId115" Type="http://schemas.openxmlformats.org/officeDocument/2006/relationships/image" Target="../media/image74.png"/><Relationship Id="rId157" Type="http://schemas.openxmlformats.org/officeDocument/2006/relationships/image" Target="../media/image95.png"/><Relationship Id="rId322" Type="http://schemas.openxmlformats.org/officeDocument/2006/relationships/image" Target="../media/image177.png"/><Relationship Id="rId364" Type="http://schemas.openxmlformats.org/officeDocument/2006/relationships/image" Target="../media/image198.png"/><Relationship Id="rId767" Type="http://schemas.openxmlformats.org/officeDocument/2006/relationships/image" Target="../media/image399.png"/><Relationship Id="rId61" Type="http://schemas.openxmlformats.org/officeDocument/2006/relationships/image" Target="../media/image47.png"/><Relationship Id="rId199" Type="http://schemas.openxmlformats.org/officeDocument/2006/relationships/image" Target="../media/image116.png"/><Relationship Id="rId571" Type="http://schemas.openxmlformats.org/officeDocument/2006/relationships/image" Target="../media/image301.png"/><Relationship Id="rId627" Type="http://schemas.openxmlformats.org/officeDocument/2006/relationships/image" Target="../media/image329.png"/><Relationship Id="rId669" Type="http://schemas.openxmlformats.org/officeDocument/2006/relationships/image" Target="../media/image350.png"/><Relationship Id="rId19" Type="http://schemas.openxmlformats.org/officeDocument/2006/relationships/image" Target="../media/image26.png"/><Relationship Id="rId224" Type="http://schemas.openxmlformats.org/officeDocument/2006/relationships/image" Target="../media/image128.png"/><Relationship Id="rId266" Type="http://schemas.openxmlformats.org/officeDocument/2006/relationships/image" Target="../media/image149.png"/><Relationship Id="rId431" Type="http://schemas.openxmlformats.org/officeDocument/2006/relationships/customXml" Target="../ink/ink215.xml"/><Relationship Id="rId473" Type="http://schemas.openxmlformats.org/officeDocument/2006/relationships/customXml" Target="../ink/ink236.xml"/><Relationship Id="rId529" Type="http://schemas.openxmlformats.org/officeDocument/2006/relationships/image" Target="../media/image280.png"/><Relationship Id="rId680" Type="http://schemas.openxmlformats.org/officeDocument/2006/relationships/customXml" Target="../ink/ink340.xml"/><Relationship Id="rId736" Type="http://schemas.openxmlformats.org/officeDocument/2006/relationships/customXml" Target="../ink/ink368.xml"/><Relationship Id="rId30" Type="http://schemas.openxmlformats.org/officeDocument/2006/relationships/customXml" Target="../ink/ink14.xml"/><Relationship Id="rId126" Type="http://schemas.openxmlformats.org/officeDocument/2006/relationships/customXml" Target="../ink/ink62.xml"/><Relationship Id="rId168" Type="http://schemas.openxmlformats.org/officeDocument/2006/relationships/customXml" Target="../ink/ink83.xml"/><Relationship Id="rId333" Type="http://schemas.openxmlformats.org/officeDocument/2006/relationships/customXml" Target="../ink/ink166.xml"/><Relationship Id="rId540" Type="http://schemas.openxmlformats.org/officeDocument/2006/relationships/customXml" Target="../ink/ink270.xml"/><Relationship Id="rId778" Type="http://schemas.openxmlformats.org/officeDocument/2006/relationships/customXml" Target="../ink/ink389.xml"/><Relationship Id="rId72" Type="http://schemas.openxmlformats.org/officeDocument/2006/relationships/customXml" Target="../ink/ink35.xml"/><Relationship Id="rId375" Type="http://schemas.openxmlformats.org/officeDocument/2006/relationships/customXml" Target="../ink/ink187.xml"/><Relationship Id="rId582" Type="http://schemas.openxmlformats.org/officeDocument/2006/relationships/customXml" Target="../ink/ink291.xml"/><Relationship Id="rId638" Type="http://schemas.openxmlformats.org/officeDocument/2006/relationships/customXml" Target="../ink/ink319.xml"/><Relationship Id="rId803" Type="http://schemas.openxmlformats.org/officeDocument/2006/relationships/image" Target="../media/image417.png"/><Relationship Id="rId3" Type="http://schemas.openxmlformats.org/officeDocument/2006/relationships/slideLayout" Target="../slideLayouts/slideLayout2.xml"/><Relationship Id="rId235" Type="http://schemas.openxmlformats.org/officeDocument/2006/relationships/customXml" Target="../ink/ink117.xml"/><Relationship Id="rId277" Type="http://schemas.openxmlformats.org/officeDocument/2006/relationships/customXml" Target="../ink/ink138.xml"/><Relationship Id="rId400" Type="http://schemas.openxmlformats.org/officeDocument/2006/relationships/image" Target="../media/image216.png"/><Relationship Id="rId442" Type="http://schemas.openxmlformats.org/officeDocument/2006/relationships/image" Target="../media/image237.png"/><Relationship Id="rId484" Type="http://schemas.openxmlformats.org/officeDocument/2006/relationships/image" Target="../media/image258.png"/><Relationship Id="rId705" Type="http://schemas.openxmlformats.org/officeDocument/2006/relationships/image" Target="../media/image368.png"/><Relationship Id="rId137" Type="http://schemas.openxmlformats.org/officeDocument/2006/relationships/image" Target="../media/image85.png"/><Relationship Id="rId302" Type="http://schemas.openxmlformats.org/officeDocument/2006/relationships/image" Target="../media/image167.png"/><Relationship Id="rId344" Type="http://schemas.openxmlformats.org/officeDocument/2006/relationships/image" Target="../media/image188.png"/><Relationship Id="rId691" Type="http://schemas.openxmlformats.org/officeDocument/2006/relationships/image" Target="../media/image361.png"/><Relationship Id="rId747" Type="http://schemas.openxmlformats.org/officeDocument/2006/relationships/image" Target="../media/image389.png"/><Relationship Id="rId789" Type="http://schemas.openxmlformats.org/officeDocument/2006/relationships/image" Target="../media/image410.png"/><Relationship Id="rId41" Type="http://schemas.openxmlformats.org/officeDocument/2006/relationships/image" Target="../media/image37.png"/><Relationship Id="rId83" Type="http://schemas.openxmlformats.org/officeDocument/2006/relationships/image" Target="../media/image58.png"/><Relationship Id="rId179" Type="http://schemas.openxmlformats.org/officeDocument/2006/relationships/image" Target="../media/image106.png"/><Relationship Id="rId386" Type="http://schemas.openxmlformats.org/officeDocument/2006/relationships/image" Target="../media/image209.png"/><Relationship Id="rId551" Type="http://schemas.openxmlformats.org/officeDocument/2006/relationships/image" Target="../media/image291.png"/><Relationship Id="rId593" Type="http://schemas.openxmlformats.org/officeDocument/2006/relationships/image" Target="../media/image312.png"/><Relationship Id="rId607" Type="http://schemas.openxmlformats.org/officeDocument/2006/relationships/image" Target="../media/image319.png"/><Relationship Id="rId649" Type="http://schemas.openxmlformats.org/officeDocument/2006/relationships/image" Target="../media/image340.png"/><Relationship Id="rId190" Type="http://schemas.openxmlformats.org/officeDocument/2006/relationships/customXml" Target="../ink/ink94.xml"/><Relationship Id="rId204" Type="http://schemas.openxmlformats.org/officeDocument/2006/relationships/customXml" Target="../ink/ink101.xml"/><Relationship Id="rId246" Type="http://schemas.openxmlformats.org/officeDocument/2006/relationships/image" Target="../media/image139.png"/><Relationship Id="rId288" Type="http://schemas.openxmlformats.org/officeDocument/2006/relationships/image" Target="../media/image160.png"/><Relationship Id="rId411" Type="http://schemas.openxmlformats.org/officeDocument/2006/relationships/customXml" Target="../ink/ink205.xml"/><Relationship Id="rId453" Type="http://schemas.openxmlformats.org/officeDocument/2006/relationships/customXml" Target="../ink/ink226.xml"/><Relationship Id="rId509" Type="http://schemas.openxmlformats.org/officeDocument/2006/relationships/customXml" Target="../ink/ink254.xml"/><Relationship Id="rId660" Type="http://schemas.openxmlformats.org/officeDocument/2006/relationships/customXml" Target="../ink/ink330.xml"/><Relationship Id="rId106" Type="http://schemas.openxmlformats.org/officeDocument/2006/relationships/customXml" Target="../ink/ink52.xml"/><Relationship Id="rId313" Type="http://schemas.openxmlformats.org/officeDocument/2006/relationships/customXml" Target="../ink/ink156.xml"/><Relationship Id="rId495" Type="http://schemas.openxmlformats.org/officeDocument/2006/relationships/customXml" Target="../ink/ink247.xml"/><Relationship Id="rId716" Type="http://schemas.openxmlformats.org/officeDocument/2006/relationships/customXml" Target="../ink/ink358.xml"/><Relationship Id="rId758" Type="http://schemas.openxmlformats.org/officeDocument/2006/relationships/customXml" Target="../ink/ink379.xml"/><Relationship Id="rId10" Type="http://schemas.openxmlformats.org/officeDocument/2006/relationships/customXml" Target="../ink/ink4.xml"/><Relationship Id="rId52" Type="http://schemas.openxmlformats.org/officeDocument/2006/relationships/customXml" Target="../ink/ink25.xml"/><Relationship Id="rId94" Type="http://schemas.openxmlformats.org/officeDocument/2006/relationships/customXml" Target="../ink/ink46.xml"/><Relationship Id="rId148" Type="http://schemas.openxmlformats.org/officeDocument/2006/relationships/customXml" Target="../ink/ink73.xml"/><Relationship Id="rId355" Type="http://schemas.openxmlformats.org/officeDocument/2006/relationships/customXml" Target="../ink/ink177.xml"/><Relationship Id="rId397" Type="http://schemas.openxmlformats.org/officeDocument/2006/relationships/customXml" Target="../ink/ink198.xml"/><Relationship Id="rId520" Type="http://schemas.openxmlformats.org/officeDocument/2006/relationships/customXml" Target="../ink/ink260.xml"/><Relationship Id="rId562" Type="http://schemas.openxmlformats.org/officeDocument/2006/relationships/customXml" Target="../ink/ink281.xml"/><Relationship Id="rId618" Type="http://schemas.openxmlformats.org/officeDocument/2006/relationships/customXml" Target="../ink/ink309.xml"/><Relationship Id="rId215" Type="http://schemas.openxmlformats.org/officeDocument/2006/relationships/customXml" Target="../ink/ink107.xml"/><Relationship Id="rId257" Type="http://schemas.openxmlformats.org/officeDocument/2006/relationships/customXml" Target="../ink/ink128.xml"/><Relationship Id="rId422" Type="http://schemas.openxmlformats.org/officeDocument/2006/relationships/image" Target="../media/image227.png"/><Relationship Id="rId464" Type="http://schemas.openxmlformats.org/officeDocument/2006/relationships/image" Target="../media/image248.png"/><Relationship Id="rId299" Type="http://schemas.openxmlformats.org/officeDocument/2006/relationships/customXml" Target="../ink/ink149.xml"/><Relationship Id="rId727" Type="http://schemas.openxmlformats.org/officeDocument/2006/relationships/image" Target="../media/image379.png"/><Relationship Id="rId63" Type="http://schemas.openxmlformats.org/officeDocument/2006/relationships/image" Target="../media/image48.png"/><Relationship Id="rId159" Type="http://schemas.openxmlformats.org/officeDocument/2006/relationships/image" Target="../media/image96.png"/><Relationship Id="rId366" Type="http://schemas.openxmlformats.org/officeDocument/2006/relationships/image" Target="../media/image199.png"/><Relationship Id="rId573" Type="http://schemas.openxmlformats.org/officeDocument/2006/relationships/image" Target="../media/image302.png"/><Relationship Id="rId780" Type="http://schemas.openxmlformats.org/officeDocument/2006/relationships/customXml" Target="../ink/ink390.xml"/><Relationship Id="rId226" Type="http://schemas.openxmlformats.org/officeDocument/2006/relationships/image" Target="../media/image129.png"/><Relationship Id="rId433" Type="http://schemas.openxmlformats.org/officeDocument/2006/relationships/customXml" Target="../ink/ink216.xml"/><Relationship Id="rId640" Type="http://schemas.openxmlformats.org/officeDocument/2006/relationships/customXml" Target="../ink/ink320.xml"/><Relationship Id="rId738" Type="http://schemas.openxmlformats.org/officeDocument/2006/relationships/customXml" Target="../ink/ink369.xml"/><Relationship Id="rId74" Type="http://schemas.openxmlformats.org/officeDocument/2006/relationships/customXml" Target="../ink/ink36.xml"/><Relationship Id="rId377" Type="http://schemas.openxmlformats.org/officeDocument/2006/relationships/customXml" Target="../ink/ink188.xml"/><Relationship Id="rId500" Type="http://schemas.openxmlformats.org/officeDocument/2006/relationships/image" Target="../media/image266.png"/><Relationship Id="rId584" Type="http://schemas.openxmlformats.org/officeDocument/2006/relationships/customXml" Target="../ink/ink292.xml"/><Relationship Id="rId805" Type="http://schemas.openxmlformats.org/officeDocument/2006/relationships/image" Target="../media/image418.png"/><Relationship Id="rId5" Type="http://schemas.openxmlformats.org/officeDocument/2006/relationships/image" Target="../media/image19.png"/><Relationship Id="rId237" Type="http://schemas.openxmlformats.org/officeDocument/2006/relationships/customXml" Target="../ink/ink118.xml"/><Relationship Id="rId791" Type="http://schemas.openxmlformats.org/officeDocument/2006/relationships/image" Target="../media/image411.png"/><Relationship Id="rId444" Type="http://schemas.openxmlformats.org/officeDocument/2006/relationships/image" Target="../media/image238.png"/><Relationship Id="rId651" Type="http://schemas.openxmlformats.org/officeDocument/2006/relationships/image" Target="../media/image341.png"/><Relationship Id="rId749" Type="http://schemas.openxmlformats.org/officeDocument/2006/relationships/image" Target="../media/image390.png"/><Relationship Id="rId290" Type="http://schemas.openxmlformats.org/officeDocument/2006/relationships/image" Target="../media/image161.png"/><Relationship Id="rId304" Type="http://schemas.openxmlformats.org/officeDocument/2006/relationships/image" Target="../media/image168.png"/><Relationship Id="rId388" Type="http://schemas.openxmlformats.org/officeDocument/2006/relationships/image" Target="../media/image210.png"/><Relationship Id="rId511" Type="http://schemas.openxmlformats.org/officeDocument/2006/relationships/customXml" Target="../ink/ink255.xml"/><Relationship Id="rId609" Type="http://schemas.openxmlformats.org/officeDocument/2006/relationships/image" Target="../media/image3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23.png"/><Relationship Id="rId5" Type="http://schemas.microsoft.com/office/2011/relationships/inkAction" Target="../ink/inkAction6.xml"/><Relationship Id="rId4" Type="http://schemas.openxmlformats.org/officeDocument/2006/relationships/image" Target="../media/image4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25.png"/><Relationship Id="rId5" Type="http://schemas.microsoft.com/office/2011/relationships/inkAction" Target="../ink/inkAction7.xml"/><Relationship Id="rId4" Type="http://schemas.openxmlformats.org/officeDocument/2006/relationships/image" Target="../media/image424.png"/></Relationships>
</file>

<file path=ppt/slides/_rels/slide9.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slideLayout" Target="../slideLayouts/slideLayout2.xml"/><Relationship Id="rId7" Type="http://schemas.openxmlformats.org/officeDocument/2006/relationships/image" Target="../media/image42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28.emf"/><Relationship Id="rId11" Type="http://schemas.openxmlformats.org/officeDocument/2006/relationships/image" Target="../media/image1.png"/><Relationship Id="rId5" Type="http://schemas.openxmlformats.org/officeDocument/2006/relationships/image" Target="../media/image427.png"/><Relationship Id="rId10" Type="http://schemas.openxmlformats.org/officeDocument/2006/relationships/image" Target="../media/image431.png"/><Relationship Id="rId4" Type="http://schemas.openxmlformats.org/officeDocument/2006/relationships/image" Target="../media/image426.png"/><Relationship Id="rId9" Type="http://schemas.microsoft.com/office/2011/relationships/inkAction" Target="../ink/inkAction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712694" y="2595282"/>
            <a:ext cx="10385612" cy="847445"/>
          </a:xfrm>
        </p:spPr>
        <p:txBody>
          <a:bodyPr>
            <a:normAutofit fontScale="90000"/>
          </a:bodyPr>
          <a:lstStyle/>
          <a:p>
            <a:r>
              <a:rPr lang="en-US" altLang="ko-KR" dirty="0">
                <a:latin typeface="Times New Roman" panose="02020603050405020304" pitchFamily="18" charset="0"/>
                <a:cs typeface="Times New Roman" panose="02020603050405020304" pitchFamily="18" charset="0"/>
              </a:rPr>
              <a:t>Machine Learning</a:t>
            </a:r>
            <a:endParaRPr lang="ko-KR" altLang="en-US" dirty="0">
              <a:latin typeface="Times New Roman" panose="02020603050405020304" pitchFamily="18" charset="0"/>
              <a:cs typeface="Times New Roman" panose="02020603050405020304" pitchFamily="18" charset="0"/>
            </a:endParaRPr>
          </a:p>
        </p:txBody>
      </p:sp>
      <p:sp>
        <p:nvSpPr>
          <p:cNvPr id="5" name="부제목 4">
            <a:extLst>
              <a:ext uri="{FF2B5EF4-FFF2-40B4-BE49-F238E27FC236}">
                <a16:creationId xmlns:a16="http://schemas.microsoft.com/office/drawing/2014/main" id="{BF146A2D-2C62-414E-96BE-A3CED829651F}"/>
              </a:ext>
            </a:extLst>
          </p:cNvPr>
          <p:cNvSpPr>
            <a:spLocks noGrp="1"/>
          </p:cNvSpPr>
          <p:nvPr>
            <p:ph type="subTitle" idx="1"/>
          </p:nvPr>
        </p:nvSpPr>
        <p:spPr/>
        <p:txBody>
          <a:bodyPr/>
          <a:lstStyle/>
          <a:p>
            <a:endParaRPr lang="ko-KR" altLang="en-US"/>
          </a:p>
        </p:txBody>
      </p:sp>
      <p:pic>
        <p:nvPicPr>
          <p:cNvPr id="3" name="오디오 2">
            <a:hlinkClick r:id="" action="ppaction://media"/>
            <a:extLst>
              <a:ext uri="{FF2B5EF4-FFF2-40B4-BE49-F238E27FC236}">
                <a16:creationId xmlns:a16="http://schemas.microsoft.com/office/drawing/2014/main" id="{F90F1EDB-F662-4264-BA00-F4D3EC093A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99959948"/>
      </p:ext>
    </p:extLst>
  </p:cSld>
  <p:clrMapOvr>
    <a:masterClrMapping/>
  </p:clrMapOvr>
  <mc:AlternateContent xmlns:mc="http://schemas.openxmlformats.org/markup-compatibility/2006" xmlns:p14="http://schemas.microsoft.com/office/powerpoint/2010/main">
    <mc:Choice Requires="p14">
      <p:transition spd="slow" p14:dur="2000" advTm="5912"/>
    </mc:Choice>
    <mc:Fallback xmlns="">
      <p:transition spd="slow" advTm="5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E045784E-E2B4-4494-9888-583693E6DC3C}"/>
              </a:ext>
            </a:extLst>
          </p:cNvPr>
          <p:cNvSpPr txBox="1"/>
          <p:nvPr/>
        </p:nvSpPr>
        <p:spPr>
          <a:xfrm>
            <a:off x="619432" y="678426"/>
            <a:ext cx="9960078" cy="4524315"/>
          </a:xfrm>
          <a:prstGeom prst="rect">
            <a:avLst/>
          </a:prstGeom>
          <a:noFill/>
        </p:spPr>
        <p:txBody>
          <a:bodyPr wrap="square" rtlCol="0">
            <a:spAutoFit/>
          </a:bodyPr>
          <a:lstStyle/>
          <a:p>
            <a:r>
              <a:rPr lang="en-US" altLang="ko-KR" sz="2400" dirty="0"/>
              <a:t>Given an input value </a:t>
            </a:r>
            <a:r>
              <a:rPr lang="en-US" altLang="ko-KR" sz="2400" b="1" i="1" dirty="0"/>
              <a:t>x </a:t>
            </a:r>
            <a:r>
              <a:rPr lang="en-US" altLang="ko-KR" sz="2400" dirty="0"/>
              <a:t>and </a:t>
            </a:r>
            <a:r>
              <a:rPr lang="en-US" altLang="ko-KR" sz="2400" i="1" dirty="0"/>
              <a:t>L </a:t>
            </a:r>
            <a:r>
              <a:rPr lang="en-US" altLang="ko-KR" sz="2400" dirty="0"/>
              <a:t>base</a:t>
            </a:r>
            <a:r>
              <a:rPr lang="ko-KR" altLang="en-US" sz="2400" dirty="0"/>
              <a:t> </a:t>
            </a:r>
            <a:r>
              <a:rPr lang="en-US" altLang="ko-KR" sz="2400" dirty="0"/>
              <a:t>learners, seek the weights such that</a:t>
            </a:r>
          </a:p>
          <a:p>
            <a:endParaRPr lang="en-US" altLang="ko-KR" sz="2400" i="1" dirty="0"/>
          </a:p>
          <a:p>
            <a:endParaRPr lang="en-US" altLang="ko-KR" i="1" dirty="0"/>
          </a:p>
          <a:p>
            <a:endParaRPr lang="en-US" altLang="ko-KR" dirty="0"/>
          </a:p>
          <a:p>
            <a:endParaRPr lang="en-US" altLang="ko-KR" dirty="0"/>
          </a:p>
          <a:p>
            <a:pPr marL="742950" lvl="1" indent="-285750">
              <a:buFont typeface="Arial" panose="020B0604020202020204" pitchFamily="34" charset="0"/>
              <a:buChar char="•"/>
            </a:pPr>
            <a:r>
              <a:rPr lang="en-US" altLang="ko-KR" sz="2000" dirty="0"/>
              <a:t>Expectation done with regard to the true input distribution</a:t>
            </a:r>
          </a:p>
          <a:p>
            <a:endParaRPr lang="en-US" altLang="ko-KR" sz="2000" dirty="0"/>
          </a:p>
          <a:p>
            <a:pPr marL="742950" lvl="1" indent="-285750">
              <a:buFont typeface="Arial" panose="020B0604020202020204" pitchFamily="34" charset="0"/>
              <a:buChar char="•"/>
            </a:pPr>
            <a:r>
              <a:rPr lang="en-US" altLang="ko-KR" sz="2000" dirty="0"/>
              <a:t>Note  </a:t>
            </a:r>
          </a:p>
          <a:p>
            <a:endParaRPr lang="en-US" altLang="ko-KR" dirty="0"/>
          </a:p>
          <a:p>
            <a:endParaRPr lang="en-US" altLang="ko-KR" sz="2400" dirty="0"/>
          </a:p>
          <a:p>
            <a:r>
              <a:rPr lang="en-US" altLang="ko-KR" sz="2400" dirty="0"/>
              <a:t>Input</a:t>
            </a:r>
            <a:r>
              <a:rPr lang="ko-KR" altLang="en-US" sz="2400" dirty="0"/>
              <a:t> </a:t>
            </a:r>
            <a:r>
              <a:rPr lang="en-US" altLang="ko-KR" sz="2400" dirty="0"/>
              <a:t>distribution is not available in practice</a:t>
            </a:r>
          </a:p>
          <a:p>
            <a:endParaRPr lang="en-US" altLang="ko-KR" dirty="0"/>
          </a:p>
          <a:p>
            <a:pPr marL="742950" lvl="1" indent="-285750">
              <a:buFont typeface="Arial" panose="020B0604020202020204" pitchFamily="34" charset="0"/>
              <a:buChar char="•"/>
            </a:pPr>
            <a:r>
              <a:rPr lang="en-US" altLang="ko-KR" sz="2000" dirty="0"/>
              <a:t>Use empirical distribution from training dataset</a:t>
            </a:r>
          </a:p>
        </p:txBody>
      </p:sp>
      <p:pic>
        <p:nvPicPr>
          <p:cNvPr id="10" name="그림 9">
            <a:extLst>
              <a:ext uri="{FF2B5EF4-FFF2-40B4-BE49-F238E27FC236}">
                <a16:creationId xmlns:a16="http://schemas.microsoft.com/office/drawing/2014/main" id="{0C3E65D6-D51B-4B7F-8069-5B318801F3F7}"/>
              </a:ext>
            </a:extLst>
          </p:cNvPr>
          <p:cNvPicPr>
            <a:picLocks noChangeAspect="1"/>
          </p:cNvPicPr>
          <p:nvPr/>
        </p:nvPicPr>
        <p:blipFill>
          <a:blip r:embed="rId4"/>
          <a:stretch>
            <a:fillRect/>
          </a:stretch>
        </p:blipFill>
        <p:spPr>
          <a:xfrm>
            <a:off x="3512929" y="1544126"/>
            <a:ext cx="3248025" cy="647700"/>
          </a:xfrm>
          <a:prstGeom prst="rect">
            <a:avLst/>
          </a:prstGeom>
        </p:spPr>
      </p:pic>
      <p:pic>
        <p:nvPicPr>
          <p:cNvPr id="11" name="그림 10">
            <a:extLst>
              <a:ext uri="{FF2B5EF4-FFF2-40B4-BE49-F238E27FC236}">
                <a16:creationId xmlns:a16="http://schemas.microsoft.com/office/drawing/2014/main" id="{1E5084D5-4F05-44EA-9AA2-C60084806233}"/>
              </a:ext>
            </a:extLst>
          </p:cNvPr>
          <p:cNvPicPr>
            <a:picLocks noChangeAspect="1"/>
          </p:cNvPicPr>
          <p:nvPr/>
        </p:nvPicPr>
        <p:blipFill>
          <a:blip r:embed="rId5"/>
          <a:stretch>
            <a:fillRect/>
          </a:stretch>
        </p:blipFill>
        <p:spPr>
          <a:xfrm>
            <a:off x="2243137" y="3057525"/>
            <a:ext cx="4352925" cy="74295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잉크 1">
                <a:extLst>
                  <a:ext uri="{FF2B5EF4-FFF2-40B4-BE49-F238E27FC236}">
                    <a16:creationId xmlns:a16="http://schemas.microsoft.com/office/drawing/2014/main" id="{B3BC8E04-C1BB-47A5-90A4-ABBB9B826F6A}"/>
                  </a:ext>
                </a:extLst>
              </p14:cNvPr>
              <p14:cNvContentPartPr/>
              <p14:nvPr>
                <p:extLst>
                  <p:ext uri="{42D2F446-02D8-4167-A562-619A0277C38B}">
                    <p15:isNarration xmlns:p15="http://schemas.microsoft.com/office/powerpoint/2012/main" val="1"/>
                  </p:ext>
                </p:extLst>
              </p14:nvPr>
            </p14:nvContentPartPr>
            <p14:xfrm>
              <a:off x="824400" y="832680"/>
              <a:ext cx="9540000" cy="5770440"/>
            </p14:xfrm>
          </p:contentPart>
        </mc:Choice>
        <mc:Fallback xmlns="">
          <p:pic>
            <p:nvPicPr>
              <p:cNvPr id="2" name="잉크 1">
                <a:extLst>
                  <a:ext uri="{FF2B5EF4-FFF2-40B4-BE49-F238E27FC236}">
                    <a16:creationId xmlns:a16="http://schemas.microsoft.com/office/drawing/2014/main" id="{B3BC8E04-C1BB-47A5-90A4-ABBB9B826F6A}"/>
                  </a:ext>
                </a:extLst>
              </p:cNvPr>
              <p:cNvPicPr>
                <a:picLocks noGrp="1" noRot="1" noChangeAspect="1" noMove="1" noResize="1" noEditPoints="1" noAdjustHandles="1" noChangeArrowheads="1" noChangeShapeType="1"/>
              </p:cNvPicPr>
              <p:nvPr/>
            </p:nvPicPr>
            <p:blipFill>
              <a:blip r:embed="rId7"/>
              <a:stretch>
                <a:fillRect/>
              </a:stretch>
            </p:blipFill>
            <p:spPr>
              <a:xfrm>
                <a:off x="808560" y="769320"/>
                <a:ext cx="9565200" cy="5843160"/>
              </a:xfrm>
              <a:prstGeom prst="rect">
                <a:avLst/>
              </a:prstGeom>
            </p:spPr>
          </p:pic>
        </mc:Fallback>
      </mc:AlternateContent>
      <p:pic>
        <p:nvPicPr>
          <p:cNvPr id="3" name="오디오 2">
            <a:hlinkClick r:id="" action="ppaction://media"/>
            <a:extLst>
              <a:ext uri="{FF2B5EF4-FFF2-40B4-BE49-F238E27FC236}">
                <a16:creationId xmlns:a16="http://schemas.microsoft.com/office/drawing/2014/main" id="{5496D431-AC9B-4411-AECF-D398AEED22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28399557"/>
      </p:ext>
    </p:extLst>
  </p:cSld>
  <p:clrMapOvr>
    <a:masterClrMapping/>
  </p:clrMapOvr>
  <mc:AlternateContent xmlns:mc="http://schemas.openxmlformats.org/markup-compatibility/2006" xmlns:p14="http://schemas.microsoft.com/office/powerpoint/2010/main">
    <mc:Choice Requires="p14">
      <p:transition spd="slow" p14:dur="2000" advTm="167527"/>
    </mc:Choice>
    <mc:Fallback xmlns="">
      <p:transition spd="slow" advTm="167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pic>
        <p:nvPicPr>
          <p:cNvPr id="2" name="그림 1">
            <a:extLst>
              <a:ext uri="{FF2B5EF4-FFF2-40B4-BE49-F238E27FC236}">
                <a16:creationId xmlns:a16="http://schemas.microsoft.com/office/drawing/2014/main" id="{E808401F-6F4D-40C8-ADD0-9F089E0C3757}"/>
              </a:ext>
            </a:extLst>
          </p:cNvPr>
          <p:cNvPicPr>
            <a:picLocks noChangeAspect="1"/>
          </p:cNvPicPr>
          <p:nvPr/>
        </p:nvPicPr>
        <p:blipFill>
          <a:blip r:embed="rId4"/>
          <a:stretch>
            <a:fillRect/>
          </a:stretch>
        </p:blipFill>
        <p:spPr>
          <a:xfrm>
            <a:off x="2105025" y="242887"/>
            <a:ext cx="7981950" cy="6372225"/>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잉크 2">
                <a:extLst>
                  <a:ext uri="{FF2B5EF4-FFF2-40B4-BE49-F238E27FC236}">
                    <a16:creationId xmlns:a16="http://schemas.microsoft.com/office/drawing/2014/main" id="{0D61C08B-A10F-4DE5-B4B0-209D03462A5C}"/>
                  </a:ext>
                </a:extLst>
              </p14:cNvPr>
              <p14:cNvContentPartPr/>
              <p14:nvPr>
                <p:extLst>
                  <p:ext uri="{42D2F446-02D8-4167-A562-619A0277C38B}">
                    <p15:isNarration xmlns:p15="http://schemas.microsoft.com/office/powerpoint/2012/main" val="1"/>
                  </p:ext>
                </p:extLst>
              </p14:nvPr>
            </p14:nvContentPartPr>
            <p14:xfrm>
              <a:off x="3787560" y="999000"/>
              <a:ext cx="4803120" cy="5335200"/>
            </p14:xfrm>
          </p:contentPart>
        </mc:Choice>
        <mc:Fallback xmlns="">
          <p:pic>
            <p:nvPicPr>
              <p:cNvPr id="3" name="잉크 2">
                <a:extLst>
                  <a:ext uri="{FF2B5EF4-FFF2-40B4-BE49-F238E27FC236}">
                    <a16:creationId xmlns:a16="http://schemas.microsoft.com/office/drawing/2014/main" id="{0D61C08B-A10F-4DE5-B4B0-209D03462A5C}"/>
                  </a:ext>
                </a:extLst>
              </p:cNvPr>
              <p:cNvPicPr>
                <a:picLocks noGrp="1" noRot="1" noChangeAspect="1" noMove="1" noResize="1" noEditPoints="1" noAdjustHandles="1" noChangeArrowheads="1" noChangeShapeType="1"/>
              </p:cNvPicPr>
              <p:nvPr/>
            </p:nvPicPr>
            <p:blipFill>
              <a:blip r:embed="rId6"/>
              <a:stretch>
                <a:fillRect/>
              </a:stretch>
            </p:blipFill>
            <p:spPr>
              <a:xfrm>
                <a:off x="3778200" y="989640"/>
                <a:ext cx="4821840" cy="5353920"/>
              </a:xfrm>
              <a:prstGeom prst="rect">
                <a:avLst/>
              </a:prstGeom>
            </p:spPr>
          </p:pic>
        </mc:Fallback>
      </mc:AlternateContent>
      <p:pic>
        <p:nvPicPr>
          <p:cNvPr id="4" name="오디오 3">
            <a:hlinkClick r:id="" action="ppaction://media"/>
            <a:extLst>
              <a:ext uri="{FF2B5EF4-FFF2-40B4-BE49-F238E27FC236}">
                <a16:creationId xmlns:a16="http://schemas.microsoft.com/office/drawing/2014/main" id="{3F6ADCAF-6A49-4828-B555-A48DA68B93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14609139"/>
      </p:ext>
    </p:extLst>
  </p:cSld>
  <p:clrMapOvr>
    <a:masterClrMapping/>
  </p:clrMapOvr>
  <mc:AlternateContent xmlns:mc="http://schemas.openxmlformats.org/markup-compatibility/2006" xmlns:p14="http://schemas.microsoft.com/office/powerpoint/2010/main">
    <mc:Choice Requires="p14">
      <p:transition spd="slow" p14:dur="2000" advTm="41774"/>
    </mc:Choice>
    <mc:Fallback xmlns="">
      <p:transition spd="slow" advTm="41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pic>
        <p:nvPicPr>
          <p:cNvPr id="3" name="그림 2">
            <a:extLst>
              <a:ext uri="{FF2B5EF4-FFF2-40B4-BE49-F238E27FC236}">
                <a16:creationId xmlns:a16="http://schemas.microsoft.com/office/drawing/2014/main" id="{D798C5CA-FBAF-4216-BB83-E2C5A1509FCF}"/>
              </a:ext>
            </a:extLst>
          </p:cNvPr>
          <p:cNvPicPr>
            <a:picLocks noChangeAspect="1"/>
          </p:cNvPicPr>
          <p:nvPr/>
        </p:nvPicPr>
        <p:blipFill>
          <a:blip r:embed="rId4"/>
          <a:stretch>
            <a:fillRect/>
          </a:stretch>
        </p:blipFill>
        <p:spPr>
          <a:xfrm>
            <a:off x="2171700" y="1206500"/>
            <a:ext cx="8001000" cy="3743325"/>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잉크 1">
                <a:extLst>
                  <a:ext uri="{FF2B5EF4-FFF2-40B4-BE49-F238E27FC236}">
                    <a16:creationId xmlns:a16="http://schemas.microsoft.com/office/drawing/2014/main" id="{B8F75AE6-8127-4312-B2D9-5E5DD461E8BC}"/>
                  </a:ext>
                </a:extLst>
              </p14:cNvPr>
              <p14:cNvContentPartPr/>
              <p14:nvPr>
                <p:extLst>
                  <p:ext uri="{42D2F446-02D8-4167-A562-619A0277C38B}">
                    <p15:isNarration xmlns:p15="http://schemas.microsoft.com/office/powerpoint/2012/main" val="1"/>
                  </p:ext>
                </p:extLst>
              </p14:nvPr>
            </p14:nvContentPartPr>
            <p14:xfrm>
              <a:off x="3158280" y="2372760"/>
              <a:ext cx="5950080" cy="2184840"/>
            </p14:xfrm>
          </p:contentPart>
        </mc:Choice>
        <mc:Fallback xmlns="">
          <p:pic>
            <p:nvPicPr>
              <p:cNvPr id="2" name="잉크 1">
                <a:extLst>
                  <a:ext uri="{FF2B5EF4-FFF2-40B4-BE49-F238E27FC236}">
                    <a16:creationId xmlns:a16="http://schemas.microsoft.com/office/drawing/2014/main" id="{B8F75AE6-8127-4312-B2D9-5E5DD461E8BC}"/>
                  </a:ext>
                </a:extLst>
              </p:cNvPr>
              <p:cNvPicPr>
                <a:picLocks noGrp="1" noRot="1" noChangeAspect="1" noMove="1" noResize="1" noEditPoints="1" noAdjustHandles="1" noChangeArrowheads="1" noChangeShapeType="1"/>
              </p:cNvPicPr>
              <p:nvPr/>
            </p:nvPicPr>
            <p:blipFill>
              <a:blip r:embed="rId6"/>
              <a:stretch>
                <a:fillRect/>
              </a:stretch>
            </p:blipFill>
            <p:spPr>
              <a:xfrm>
                <a:off x="3148920" y="2363400"/>
                <a:ext cx="5968800" cy="2203560"/>
              </a:xfrm>
              <a:prstGeom prst="rect">
                <a:avLst/>
              </a:prstGeom>
            </p:spPr>
          </p:pic>
        </mc:Fallback>
      </mc:AlternateContent>
      <p:pic>
        <p:nvPicPr>
          <p:cNvPr id="4" name="오디오 3">
            <a:hlinkClick r:id="" action="ppaction://media"/>
            <a:extLst>
              <a:ext uri="{FF2B5EF4-FFF2-40B4-BE49-F238E27FC236}">
                <a16:creationId xmlns:a16="http://schemas.microsoft.com/office/drawing/2014/main" id="{D507BFB7-1AB5-4074-BAD3-7912741FA2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76751721"/>
      </p:ext>
    </p:extLst>
  </p:cSld>
  <p:clrMapOvr>
    <a:masterClrMapping/>
  </p:clrMapOvr>
  <mc:AlternateContent xmlns:mc="http://schemas.openxmlformats.org/markup-compatibility/2006" xmlns:p14="http://schemas.microsoft.com/office/powerpoint/2010/main">
    <mc:Choice Requires="p14">
      <p:transition spd="slow" p14:dur="2000" advTm="26692"/>
    </mc:Choice>
    <mc:Fallback xmlns="">
      <p:transition spd="slow" advTm="26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pic>
        <p:nvPicPr>
          <p:cNvPr id="2" name="그림 1">
            <a:extLst>
              <a:ext uri="{FF2B5EF4-FFF2-40B4-BE49-F238E27FC236}">
                <a16:creationId xmlns:a16="http://schemas.microsoft.com/office/drawing/2014/main" id="{15BB8779-2674-4637-951A-62C125B1CFFD}"/>
              </a:ext>
            </a:extLst>
          </p:cNvPr>
          <p:cNvPicPr>
            <a:picLocks noChangeAspect="1"/>
          </p:cNvPicPr>
          <p:nvPr/>
        </p:nvPicPr>
        <p:blipFill>
          <a:blip r:embed="rId4"/>
          <a:stretch>
            <a:fillRect/>
          </a:stretch>
        </p:blipFill>
        <p:spPr>
          <a:xfrm>
            <a:off x="2133600" y="1914525"/>
            <a:ext cx="7924800" cy="302895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잉크 2">
                <a:extLst>
                  <a:ext uri="{FF2B5EF4-FFF2-40B4-BE49-F238E27FC236}">
                    <a16:creationId xmlns:a16="http://schemas.microsoft.com/office/drawing/2014/main" id="{7CD7E2DD-71A7-4405-8ED8-4E44FE3E041B}"/>
                  </a:ext>
                </a:extLst>
              </p14:cNvPr>
              <p14:cNvContentPartPr/>
              <p14:nvPr>
                <p:extLst>
                  <p:ext uri="{42D2F446-02D8-4167-A562-619A0277C38B}">
                    <p15:isNarration xmlns:p15="http://schemas.microsoft.com/office/powerpoint/2012/main" val="1"/>
                  </p:ext>
                </p:extLst>
              </p14:nvPr>
            </p14:nvContentPartPr>
            <p14:xfrm>
              <a:off x="4520160" y="2668320"/>
              <a:ext cx="3814920" cy="2252520"/>
            </p14:xfrm>
          </p:contentPart>
        </mc:Choice>
        <mc:Fallback xmlns="">
          <p:pic>
            <p:nvPicPr>
              <p:cNvPr id="3" name="잉크 2">
                <a:extLst>
                  <a:ext uri="{FF2B5EF4-FFF2-40B4-BE49-F238E27FC236}">
                    <a16:creationId xmlns:a16="http://schemas.microsoft.com/office/drawing/2014/main" id="{7CD7E2DD-71A7-4405-8ED8-4E44FE3E041B}"/>
                  </a:ext>
                </a:extLst>
              </p:cNvPr>
              <p:cNvPicPr>
                <a:picLocks noGrp="1" noRot="1" noChangeAspect="1" noMove="1" noResize="1" noEditPoints="1" noAdjustHandles="1" noChangeArrowheads="1" noChangeShapeType="1"/>
              </p:cNvPicPr>
              <p:nvPr/>
            </p:nvPicPr>
            <p:blipFill>
              <a:blip r:embed="rId6"/>
              <a:stretch>
                <a:fillRect/>
              </a:stretch>
            </p:blipFill>
            <p:spPr>
              <a:xfrm>
                <a:off x="4510800" y="2658960"/>
                <a:ext cx="3833640" cy="2271240"/>
              </a:xfrm>
              <a:prstGeom prst="rect">
                <a:avLst/>
              </a:prstGeom>
            </p:spPr>
          </p:pic>
        </mc:Fallback>
      </mc:AlternateContent>
      <p:pic>
        <p:nvPicPr>
          <p:cNvPr id="4" name="오디오 3">
            <a:hlinkClick r:id="" action="ppaction://media"/>
            <a:extLst>
              <a:ext uri="{FF2B5EF4-FFF2-40B4-BE49-F238E27FC236}">
                <a16:creationId xmlns:a16="http://schemas.microsoft.com/office/drawing/2014/main" id="{96026711-5395-4556-8309-09DAC1783C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31737385"/>
      </p:ext>
    </p:extLst>
  </p:cSld>
  <p:clrMapOvr>
    <a:masterClrMapping/>
  </p:clrMapOvr>
  <mc:AlternateContent xmlns:mc="http://schemas.openxmlformats.org/markup-compatibility/2006" xmlns:p14="http://schemas.microsoft.com/office/powerpoint/2010/main">
    <mc:Choice Requires="p14">
      <p:transition spd="slow" p14:dur="2000" advTm="14583"/>
    </mc:Choice>
    <mc:Fallback xmlns="">
      <p:transition spd="slow" advTm="14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365126"/>
            <a:ext cx="10515600" cy="535828"/>
          </a:xfrm>
        </p:spPr>
        <p:txBody>
          <a:bodyPr>
            <a:normAutofit/>
          </a:bodyPr>
          <a:lstStyle/>
          <a:p>
            <a:r>
              <a:rPr lang="en-US" altLang="ko-KR" sz="3200" b="1" dirty="0"/>
              <a:t>8.3. Bagging  </a:t>
            </a:r>
            <a:endParaRPr lang="ko-KR" altLang="en-US" sz="3200" b="1" dirty="0"/>
          </a:p>
        </p:txBody>
      </p:sp>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 name="내용 개체 틀 4"/>
              <p:cNvSpPr>
                <a:spLocks noGrp="1"/>
              </p:cNvSpPr>
              <p:nvPr>
                <p:ph idx="1"/>
              </p:nvPr>
            </p:nvSpPr>
            <p:spPr>
              <a:xfrm>
                <a:off x="304800" y="961278"/>
                <a:ext cx="11595847" cy="5896721"/>
              </a:xfrm>
            </p:spPr>
            <p:txBody>
              <a:bodyPr>
                <a:normAutofit/>
              </a:bodyPr>
              <a:lstStyle/>
              <a:p>
                <a:r>
                  <a:rPr lang="en-US" altLang="ko-KR" sz="2400" dirty="0"/>
                  <a:t>Bootstrapping method</a:t>
                </a:r>
              </a:p>
              <a:p>
                <a:pPr lvl="1">
                  <a:lnSpc>
                    <a:spcPct val="150000"/>
                  </a:lnSpc>
                </a:pPr>
                <a:r>
                  <a:rPr lang="en-US" altLang="ko-KR" sz="2000" dirty="0"/>
                  <a:t>Generate training sets, train one base-learner with each, and combine them </a:t>
                </a:r>
              </a:p>
              <a:p>
                <a:pPr lvl="1">
                  <a:lnSpc>
                    <a:spcPct val="150000"/>
                  </a:lnSpc>
                </a:pPr>
                <a:r>
                  <a:rPr lang="en-US" altLang="ko-KR" sz="2000" dirty="0"/>
                  <a:t>From                    , generate                     with replacement </a:t>
                </a:r>
              </a:p>
              <a:p>
                <a:pPr lvl="1">
                  <a:lnSpc>
                    <a:spcPct val="150000"/>
                  </a:lnSpc>
                </a:pPr>
                <a:r>
                  <a:rPr lang="en-US" altLang="ko-KR" sz="2000" dirty="0"/>
                  <a:t>Train L base-learners for     </a:t>
                </a:r>
                <a:r>
                  <a:rPr lang="en-US" altLang="ko-KR" sz="2000" dirty="0">
                    <a:latin typeface="Cambria Math" panose="02040503050406030204" pitchFamily="18" charset="0"/>
                    <a:ea typeface="Cambria Math" panose="02040503050406030204" pitchFamily="18" charset="0"/>
                  </a:rPr>
                  <a:t>→</a:t>
                </a:r>
                <a:r>
                  <a:rPr lang="en-US" altLang="ko-KR" dirty="0"/>
                  <a:t> </a:t>
                </a:r>
              </a:p>
              <a:p>
                <a:pPr lvl="1">
                  <a:lnSpc>
                    <a:spcPct val="150000"/>
                  </a:lnSpc>
                </a:pPr>
                <a:r>
                  <a:rPr lang="en-US" altLang="ko-KR" sz="2000" dirty="0"/>
                  <a:t>Output: average</a:t>
                </a:r>
              </a:p>
              <a:p>
                <a:pPr marL="0" indent="0">
                  <a:buNone/>
                </a:pPr>
                <a:endParaRPr lang="en-US" altLang="ko-KR" sz="3100" dirty="0"/>
              </a:p>
              <a:p>
                <a:r>
                  <a:rPr lang="en-US" altLang="ko-KR" sz="2400" dirty="0"/>
                  <a:t>Why? </a:t>
                </a:r>
              </a:p>
              <a:p>
                <a:pPr lvl="1"/>
                <a14:m>
                  <m:oMath xmlns:m="http://schemas.openxmlformats.org/officeDocument/2006/math">
                    <m:sSup>
                      <m:sSupPr>
                        <m:ctrlPr>
                          <a:rPr lang="en-US" altLang="ko-KR" sz="2000" i="1" smtClean="0">
                            <a:latin typeface="Cambria Math" panose="02040503050406030204" pitchFamily="18" charset="0"/>
                          </a:rPr>
                        </m:ctrlPr>
                      </m:sSupPr>
                      <m:e>
                        <m:r>
                          <a:rPr lang="en-US" altLang="ko-KR" sz="2000" b="0" i="1" smtClean="0">
                            <a:latin typeface="Cambria Math" panose="02040503050406030204" pitchFamily="18" charset="0"/>
                          </a:rPr>
                          <m:t>𝑔</m:t>
                        </m:r>
                      </m:e>
                      <m:sup>
                        <m:r>
                          <a:rPr lang="en-US" altLang="ko-KR" sz="2000" b="0" i="1" smtClean="0">
                            <a:latin typeface="Cambria Math" panose="02040503050406030204" pitchFamily="18" charset="0"/>
                          </a:rPr>
                          <m:t>∗</m:t>
                        </m:r>
                      </m:sup>
                    </m:sSup>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𝑥</m:t>
                    </m:r>
                    <m:r>
                      <a:rPr lang="en-US" altLang="ko-KR" sz="2000" b="0" i="1" smtClean="0">
                        <a:latin typeface="Cambria Math" panose="02040503050406030204" pitchFamily="18" charset="0"/>
                      </a:rPr>
                      <m:t>)</m:t>
                    </m:r>
                  </m:oMath>
                </a14:m>
                <a:r>
                  <a:rPr lang="en-US" altLang="ko-KR" sz="2000" dirty="0"/>
                  <a:t> the best base-learner (expectation with regard to the input distribution) </a:t>
                </a:r>
              </a:p>
              <a:p>
                <a:endParaRPr lang="en-US" altLang="ko-KR" dirty="0"/>
              </a:p>
              <a:p>
                <a:endParaRPr lang="en-US" altLang="ko-KR" dirty="0"/>
              </a:p>
              <a:p>
                <a:endParaRPr lang="en-US" altLang="ko-KR" dirty="0"/>
              </a:p>
              <a:p>
                <a:endParaRPr lang="ko-KR" altLang="en-US" dirty="0"/>
              </a:p>
              <a:p>
                <a:pPr lvl="2"/>
                <a:endParaRPr lang="en-US" altLang="ko-KR" dirty="0"/>
              </a:p>
            </p:txBody>
          </p:sp>
        </mc:Choice>
        <mc:Fallback xmlns="">
          <p:sp>
            <p:nvSpPr>
              <p:cNvPr id="14" name="내용 개체 틀 4"/>
              <p:cNvSpPr>
                <a:spLocks noGrp="1" noRot="1" noChangeAspect="1" noMove="1" noResize="1" noEditPoints="1" noAdjustHandles="1" noChangeArrowheads="1" noChangeShapeType="1" noTextEdit="1"/>
              </p:cNvSpPr>
              <p:nvPr>
                <p:ph idx="1"/>
              </p:nvPr>
            </p:nvSpPr>
            <p:spPr>
              <a:xfrm>
                <a:off x="304800" y="961278"/>
                <a:ext cx="11595847" cy="5896721"/>
              </a:xfrm>
              <a:blipFill>
                <a:blip r:embed="rId4"/>
                <a:stretch>
                  <a:fillRect l="-683" t="-1448"/>
                </a:stretch>
              </a:blipFill>
            </p:spPr>
            <p:txBody>
              <a:bodyPr/>
              <a:lstStyle/>
              <a:p>
                <a:r>
                  <a:rPr lang="ko-KR" altLang="en-US">
                    <a:noFill/>
                  </a:rPr>
                  <a:t> </a:t>
                </a:r>
              </a:p>
            </p:txBody>
          </p:sp>
        </mc:Fallback>
      </mc:AlternateContent>
      <p:pic>
        <p:nvPicPr>
          <p:cNvPr id="3" name="그림 2">
            <a:extLst>
              <a:ext uri="{FF2B5EF4-FFF2-40B4-BE49-F238E27FC236}">
                <a16:creationId xmlns:a16="http://schemas.microsoft.com/office/drawing/2014/main" id="{22C53624-752C-4721-A12B-F86194AB45B9}"/>
              </a:ext>
            </a:extLst>
          </p:cNvPr>
          <p:cNvPicPr>
            <a:picLocks noChangeAspect="1"/>
          </p:cNvPicPr>
          <p:nvPr/>
        </p:nvPicPr>
        <p:blipFill>
          <a:blip r:embed="rId5"/>
          <a:stretch>
            <a:fillRect/>
          </a:stretch>
        </p:blipFill>
        <p:spPr>
          <a:xfrm>
            <a:off x="2530756" y="5182148"/>
            <a:ext cx="6438900" cy="1133475"/>
          </a:xfrm>
          <a:prstGeom prst="rect">
            <a:avLst/>
          </a:prstGeom>
        </p:spPr>
      </p:pic>
      <p:pic>
        <p:nvPicPr>
          <p:cNvPr id="4" name="그림 3">
            <a:extLst>
              <a:ext uri="{FF2B5EF4-FFF2-40B4-BE49-F238E27FC236}">
                <a16:creationId xmlns:a16="http://schemas.microsoft.com/office/drawing/2014/main" id="{31890626-C444-42C1-8BC0-99845686C1D4}"/>
              </a:ext>
            </a:extLst>
          </p:cNvPr>
          <p:cNvPicPr>
            <a:picLocks noChangeAspect="1"/>
          </p:cNvPicPr>
          <p:nvPr/>
        </p:nvPicPr>
        <p:blipFill>
          <a:blip r:embed="rId6"/>
          <a:stretch>
            <a:fillRect/>
          </a:stretch>
        </p:blipFill>
        <p:spPr>
          <a:xfrm>
            <a:off x="1836125" y="1943099"/>
            <a:ext cx="1695450" cy="428625"/>
          </a:xfrm>
          <a:prstGeom prst="rect">
            <a:avLst/>
          </a:prstGeom>
        </p:spPr>
      </p:pic>
      <p:pic>
        <p:nvPicPr>
          <p:cNvPr id="6" name="그림 5">
            <a:extLst>
              <a:ext uri="{FF2B5EF4-FFF2-40B4-BE49-F238E27FC236}">
                <a16:creationId xmlns:a16="http://schemas.microsoft.com/office/drawing/2014/main" id="{1006EE84-C030-4333-B2D7-727BD40C61D7}"/>
              </a:ext>
            </a:extLst>
          </p:cNvPr>
          <p:cNvPicPr>
            <a:picLocks noChangeAspect="1"/>
          </p:cNvPicPr>
          <p:nvPr/>
        </p:nvPicPr>
        <p:blipFill>
          <a:blip r:embed="rId7"/>
          <a:stretch>
            <a:fillRect/>
          </a:stretch>
        </p:blipFill>
        <p:spPr>
          <a:xfrm>
            <a:off x="4660777" y="1971836"/>
            <a:ext cx="1676400" cy="390525"/>
          </a:xfrm>
          <a:prstGeom prst="rect">
            <a:avLst/>
          </a:prstGeom>
        </p:spPr>
      </p:pic>
      <p:pic>
        <p:nvPicPr>
          <p:cNvPr id="10" name="그림 9">
            <a:extLst>
              <a:ext uri="{FF2B5EF4-FFF2-40B4-BE49-F238E27FC236}">
                <a16:creationId xmlns:a16="http://schemas.microsoft.com/office/drawing/2014/main" id="{54A67951-7F43-417A-A3EC-A75D6FF422E5}"/>
              </a:ext>
            </a:extLst>
          </p:cNvPr>
          <p:cNvPicPr>
            <a:picLocks noChangeAspect="1"/>
          </p:cNvPicPr>
          <p:nvPr/>
        </p:nvPicPr>
        <p:blipFill>
          <a:blip r:embed="rId8"/>
          <a:stretch>
            <a:fillRect/>
          </a:stretch>
        </p:blipFill>
        <p:spPr>
          <a:xfrm>
            <a:off x="3939688" y="2602706"/>
            <a:ext cx="361950" cy="361950"/>
          </a:xfrm>
          <a:prstGeom prst="rect">
            <a:avLst/>
          </a:prstGeom>
        </p:spPr>
      </p:pic>
      <p:pic>
        <p:nvPicPr>
          <p:cNvPr id="11" name="그림 10">
            <a:extLst>
              <a:ext uri="{FF2B5EF4-FFF2-40B4-BE49-F238E27FC236}">
                <a16:creationId xmlns:a16="http://schemas.microsoft.com/office/drawing/2014/main" id="{B21BD82F-218A-4FBB-BF1D-C7B9BC98A9C0}"/>
              </a:ext>
            </a:extLst>
          </p:cNvPr>
          <p:cNvPicPr>
            <a:picLocks noChangeAspect="1"/>
          </p:cNvPicPr>
          <p:nvPr/>
        </p:nvPicPr>
        <p:blipFill>
          <a:blip r:embed="rId9"/>
          <a:stretch>
            <a:fillRect/>
          </a:stretch>
        </p:blipFill>
        <p:spPr>
          <a:xfrm>
            <a:off x="4660777" y="2602706"/>
            <a:ext cx="609600" cy="333375"/>
          </a:xfrm>
          <a:prstGeom prst="rect">
            <a:avLst/>
          </a:prstGeom>
        </p:spPr>
      </p:pic>
      <p:pic>
        <p:nvPicPr>
          <p:cNvPr id="12" name="그림 11">
            <a:extLst>
              <a:ext uri="{FF2B5EF4-FFF2-40B4-BE49-F238E27FC236}">
                <a16:creationId xmlns:a16="http://schemas.microsoft.com/office/drawing/2014/main" id="{5CBB8085-9AD5-4D5B-900B-BFF5A103F698}"/>
              </a:ext>
            </a:extLst>
          </p:cNvPr>
          <p:cNvPicPr>
            <a:picLocks noChangeAspect="1"/>
          </p:cNvPicPr>
          <p:nvPr/>
        </p:nvPicPr>
        <p:blipFill>
          <a:blip r:embed="rId10"/>
          <a:stretch>
            <a:fillRect/>
          </a:stretch>
        </p:blipFill>
        <p:spPr>
          <a:xfrm>
            <a:off x="3609975" y="3013379"/>
            <a:ext cx="2486025" cy="781050"/>
          </a:xfrm>
          <a:prstGeom prst="rect">
            <a:avLst/>
          </a:prstGeom>
        </p:spPr>
      </p:pic>
      <p:pic>
        <p:nvPicPr>
          <p:cNvPr id="13" name="그림 12">
            <a:extLst>
              <a:ext uri="{FF2B5EF4-FFF2-40B4-BE49-F238E27FC236}">
                <a16:creationId xmlns:a16="http://schemas.microsoft.com/office/drawing/2014/main" id="{7C99311E-FAB2-4AB9-A11B-CD78D6849544}"/>
              </a:ext>
            </a:extLst>
          </p:cNvPr>
          <p:cNvPicPr>
            <a:picLocks noChangeAspect="1"/>
          </p:cNvPicPr>
          <p:nvPr/>
        </p:nvPicPr>
        <p:blipFill>
          <a:blip r:embed="rId11"/>
          <a:stretch>
            <a:fillRect/>
          </a:stretch>
        </p:blipFill>
        <p:spPr>
          <a:xfrm>
            <a:off x="7180574" y="2554287"/>
            <a:ext cx="2809875" cy="1714500"/>
          </a:xfrm>
          <a:prstGeom prst="rect">
            <a:avLst/>
          </a:prstGeom>
        </p:spPr>
      </p:pic>
      <p:grpSp>
        <p:nvGrpSpPr>
          <p:cNvPr id="38" name="그룹 37">
            <a:extLst>
              <a:ext uri="{FF2B5EF4-FFF2-40B4-BE49-F238E27FC236}">
                <a16:creationId xmlns:a16="http://schemas.microsoft.com/office/drawing/2014/main" id="{82EC0A0F-001B-4635-8C22-9C2171D35981}"/>
              </a:ext>
            </a:extLst>
          </p:cNvPr>
          <p:cNvGrpSpPr/>
          <p:nvPr/>
        </p:nvGrpSpPr>
        <p:grpSpPr>
          <a:xfrm>
            <a:off x="8963175" y="5522220"/>
            <a:ext cx="1889280" cy="527400"/>
            <a:chOff x="8963175" y="5522220"/>
            <a:chExt cx="1889280" cy="527400"/>
          </a:xfrm>
        </p:grpSpPr>
        <mc:AlternateContent xmlns:mc="http://schemas.openxmlformats.org/markup-compatibility/2006" xmlns:p14="http://schemas.microsoft.com/office/powerpoint/2010/main">
          <mc:Choice Requires="p14">
            <p:contentPart p14:bwMode="auto" r:id="rId12">
              <p14:nvContentPartPr>
                <p14:cNvPr id="15" name="잉크 14">
                  <a:extLst>
                    <a:ext uri="{FF2B5EF4-FFF2-40B4-BE49-F238E27FC236}">
                      <a16:creationId xmlns:a16="http://schemas.microsoft.com/office/drawing/2014/main" id="{FC52911F-98EC-476A-BB93-87E1FB5EE535}"/>
                    </a:ext>
                  </a:extLst>
                </p14:cNvPr>
                <p14:cNvContentPartPr/>
                <p14:nvPr/>
              </p14:nvContentPartPr>
              <p14:xfrm>
                <a:off x="8963175" y="5741820"/>
                <a:ext cx="207000" cy="18720"/>
              </p14:xfrm>
            </p:contentPart>
          </mc:Choice>
          <mc:Fallback xmlns="">
            <p:pic>
              <p:nvPicPr>
                <p:cNvPr id="15" name="잉크 14">
                  <a:extLst>
                    <a:ext uri="{FF2B5EF4-FFF2-40B4-BE49-F238E27FC236}">
                      <a16:creationId xmlns:a16="http://schemas.microsoft.com/office/drawing/2014/main" id="{FC52911F-98EC-476A-BB93-87E1FB5EE535}"/>
                    </a:ext>
                  </a:extLst>
                </p:cNvPr>
                <p:cNvPicPr/>
                <p:nvPr/>
              </p:nvPicPr>
              <p:blipFill>
                <a:blip r:embed="rId13"/>
                <a:stretch>
                  <a:fillRect/>
                </a:stretch>
              </p:blipFill>
              <p:spPr>
                <a:xfrm>
                  <a:off x="8958855" y="5737500"/>
                  <a:ext cx="21564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잉크 15">
                  <a:extLst>
                    <a:ext uri="{FF2B5EF4-FFF2-40B4-BE49-F238E27FC236}">
                      <a16:creationId xmlns:a16="http://schemas.microsoft.com/office/drawing/2014/main" id="{DBA95EFF-8C1D-45B0-BD35-B9748B0B6E23}"/>
                    </a:ext>
                  </a:extLst>
                </p14:cNvPr>
                <p14:cNvContentPartPr/>
                <p14:nvPr/>
              </p14:nvContentPartPr>
              <p14:xfrm>
                <a:off x="9040215" y="5627340"/>
                <a:ext cx="21600" cy="267120"/>
              </p14:xfrm>
            </p:contentPart>
          </mc:Choice>
          <mc:Fallback xmlns="">
            <p:pic>
              <p:nvPicPr>
                <p:cNvPr id="16" name="잉크 15">
                  <a:extLst>
                    <a:ext uri="{FF2B5EF4-FFF2-40B4-BE49-F238E27FC236}">
                      <a16:creationId xmlns:a16="http://schemas.microsoft.com/office/drawing/2014/main" id="{DBA95EFF-8C1D-45B0-BD35-B9748B0B6E23}"/>
                    </a:ext>
                  </a:extLst>
                </p:cNvPr>
                <p:cNvPicPr/>
                <p:nvPr/>
              </p:nvPicPr>
              <p:blipFill>
                <a:blip r:embed="rId15"/>
                <a:stretch>
                  <a:fillRect/>
                </a:stretch>
              </p:blipFill>
              <p:spPr>
                <a:xfrm>
                  <a:off x="9035895" y="5623020"/>
                  <a:ext cx="3024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잉크 17">
                  <a:extLst>
                    <a:ext uri="{FF2B5EF4-FFF2-40B4-BE49-F238E27FC236}">
                      <a16:creationId xmlns:a16="http://schemas.microsoft.com/office/drawing/2014/main" id="{A95F56D8-84B5-48B1-B476-47016674C179}"/>
                    </a:ext>
                  </a:extLst>
                </p14:cNvPr>
                <p14:cNvContentPartPr/>
                <p14:nvPr/>
              </p14:nvContentPartPr>
              <p14:xfrm>
                <a:off x="9169815" y="5704020"/>
                <a:ext cx="156240" cy="148680"/>
              </p14:xfrm>
            </p:contentPart>
          </mc:Choice>
          <mc:Fallback xmlns="">
            <p:pic>
              <p:nvPicPr>
                <p:cNvPr id="18" name="잉크 17">
                  <a:extLst>
                    <a:ext uri="{FF2B5EF4-FFF2-40B4-BE49-F238E27FC236}">
                      <a16:creationId xmlns:a16="http://schemas.microsoft.com/office/drawing/2014/main" id="{A95F56D8-84B5-48B1-B476-47016674C179}"/>
                    </a:ext>
                  </a:extLst>
                </p:cNvPr>
                <p:cNvPicPr/>
                <p:nvPr/>
              </p:nvPicPr>
              <p:blipFill>
                <a:blip r:embed="rId17"/>
                <a:stretch>
                  <a:fillRect/>
                </a:stretch>
              </p:blipFill>
              <p:spPr>
                <a:xfrm>
                  <a:off x="9165495" y="5699700"/>
                  <a:ext cx="16488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잉크 18">
                  <a:extLst>
                    <a:ext uri="{FF2B5EF4-FFF2-40B4-BE49-F238E27FC236}">
                      <a16:creationId xmlns:a16="http://schemas.microsoft.com/office/drawing/2014/main" id="{2410BEE2-9FE5-4ABC-BC9A-46C7F9309ADD}"/>
                    </a:ext>
                  </a:extLst>
                </p14:cNvPr>
                <p14:cNvContentPartPr/>
                <p14:nvPr/>
              </p14:nvContentPartPr>
              <p14:xfrm>
                <a:off x="9384735" y="5627340"/>
                <a:ext cx="84240" cy="41400"/>
              </p14:xfrm>
            </p:contentPart>
          </mc:Choice>
          <mc:Fallback xmlns="">
            <p:pic>
              <p:nvPicPr>
                <p:cNvPr id="19" name="잉크 18">
                  <a:extLst>
                    <a:ext uri="{FF2B5EF4-FFF2-40B4-BE49-F238E27FC236}">
                      <a16:creationId xmlns:a16="http://schemas.microsoft.com/office/drawing/2014/main" id="{2410BEE2-9FE5-4ABC-BC9A-46C7F9309ADD}"/>
                    </a:ext>
                  </a:extLst>
                </p:cNvPr>
                <p:cNvPicPr/>
                <p:nvPr/>
              </p:nvPicPr>
              <p:blipFill>
                <a:blip r:embed="rId19"/>
                <a:stretch>
                  <a:fillRect/>
                </a:stretch>
              </p:blipFill>
              <p:spPr>
                <a:xfrm>
                  <a:off x="9380415" y="5623020"/>
                  <a:ext cx="9288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잉크 19">
                  <a:extLst>
                    <a:ext uri="{FF2B5EF4-FFF2-40B4-BE49-F238E27FC236}">
                      <a16:creationId xmlns:a16="http://schemas.microsoft.com/office/drawing/2014/main" id="{3A7A908B-4CEB-4AE6-8A6E-FFA83234E013}"/>
                    </a:ext>
                  </a:extLst>
                </p14:cNvPr>
                <p14:cNvContentPartPr/>
                <p14:nvPr/>
              </p14:nvContentPartPr>
              <p14:xfrm>
                <a:off x="9347655" y="5661540"/>
                <a:ext cx="88560" cy="225720"/>
              </p14:xfrm>
            </p:contentPart>
          </mc:Choice>
          <mc:Fallback xmlns="">
            <p:pic>
              <p:nvPicPr>
                <p:cNvPr id="20" name="잉크 19">
                  <a:extLst>
                    <a:ext uri="{FF2B5EF4-FFF2-40B4-BE49-F238E27FC236}">
                      <a16:creationId xmlns:a16="http://schemas.microsoft.com/office/drawing/2014/main" id="{3A7A908B-4CEB-4AE6-8A6E-FFA83234E013}"/>
                    </a:ext>
                  </a:extLst>
                </p:cNvPr>
                <p:cNvPicPr/>
                <p:nvPr/>
              </p:nvPicPr>
              <p:blipFill>
                <a:blip r:embed="rId21"/>
                <a:stretch>
                  <a:fillRect/>
                </a:stretch>
              </p:blipFill>
              <p:spPr>
                <a:xfrm>
                  <a:off x="9343335" y="5657220"/>
                  <a:ext cx="9720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1" name="잉크 20">
                  <a:extLst>
                    <a:ext uri="{FF2B5EF4-FFF2-40B4-BE49-F238E27FC236}">
                      <a16:creationId xmlns:a16="http://schemas.microsoft.com/office/drawing/2014/main" id="{FE25BCE1-D49F-4885-8424-21342AB82BF9}"/>
                    </a:ext>
                  </a:extLst>
                </p14:cNvPr>
                <p14:cNvContentPartPr/>
                <p14:nvPr/>
              </p14:nvContentPartPr>
              <p14:xfrm>
                <a:off x="9372855" y="5772060"/>
                <a:ext cx="123840" cy="13320"/>
              </p14:xfrm>
            </p:contentPart>
          </mc:Choice>
          <mc:Fallback xmlns="">
            <p:pic>
              <p:nvPicPr>
                <p:cNvPr id="21" name="잉크 20">
                  <a:extLst>
                    <a:ext uri="{FF2B5EF4-FFF2-40B4-BE49-F238E27FC236}">
                      <a16:creationId xmlns:a16="http://schemas.microsoft.com/office/drawing/2014/main" id="{FE25BCE1-D49F-4885-8424-21342AB82BF9}"/>
                    </a:ext>
                  </a:extLst>
                </p:cNvPr>
                <p:cNvPicPr/>
                <p:nvPr/>
              </p:nvPicPr>
              <p:blipFill>
                <a:blip r:embed="rId23"/>
                <a:stretch>
                  <a:fillRect/>
                </a:stretch>
              </p:blipFill>
              <p:spPr>
                <a:xfrm>
                  <a:off x="9368535" y="5767740"/>
                  <a:ext cx="13248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3" name="잉크 22">
                  <a:extLst>
                    <a:ext uri="{FF2B5EF4-FFF2-40B4-BE49-F238E27FC236}">
                      <a16:creationId xmlns:a16="http://schemas.microsoft.com/office/drawing/2014/main" id="{4B81A2B1-1660-423E-A5AA-2E399762DFCF}"/>
                    </a:ext>
                  </a:extLst>
                </p14:cNvPr>
                <p14:cNvContentPartPr/>
                <p14:nvPr/>
              </p14:nvContentPartPr>
              <p14:xfrm>
                <a:off x="9596415" y="5590260"/>
                <a:ext cx="93600" cy="300960"/>
              </p14:xfrm>
            </p:contentPart>
          </mc:Choice>
          <mc:Fallback xmlns="">
            <p:pic>
              <p:nvPicPr>
                <p:cNvPr id="23" name="잉크 22">
                  <a:extLst>
                    <a:ext uri="{FF2B5EF4-FFF2-40B4-BE49-F238E27FC236}">
                      <a16:creationId xmlns:a16="http://schemas.microsoft.com/office/drawing/2014/main" id="{4B81A2B1-1660-423E-A5AA-2E399762DFCF}"/>
                    </a:ext>
                  </a:extLst>
                </p:cNvPr>
                <p:cNvPicPr/>
                <p:nvPr/>
              </p:nvPicPr>
              <p:blipFill>
                <a:blip r:embed="rId25"/>
                <a:stretch>
                  <a:fillRect/>
                </a:stretch>
              </p:blipFill>
              <p:spPr>
                <a:xfrm>
                  <a:off x="9592095" y="5585940"/>
                  <a:ext cx="10224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 name="잉크 23">
                  <a:extLst>
                    <a:ext uri="{FF2B5EF4-FFF2-40B4-BE49-F238E27FC236}">
                      <a16:creationId xmlns:a16="http://schemas.microsoft.com/office/drawing/2014/main" id="{6DF6ADB6-5E7B-4FA1-94A1-6D2749FFE572}"/>
                    </a:ext>
                  </a:extLst>
                </p14:cNvPr>
                <p14:cNvContentPartPr/>
                <p14:nvPr/>
              </p14:nvContentPartPr>
              <p14:xfrm>
                <a:off x="9691455" y="5680980"/>
                <a:ext cx="83520" cy="149400"/>
              </p14:xfrm>
            </p:contentPart>
          </mc:Choice>
          <mc:Fallback xmlns="">
            <p:pic>
              <p:nvPicPr>
                <p:cNvPr id="24" name="잉크 23">
                  <a:extLst>
                    <a:ext uri="{FF2B5EF4-FFF2-40B4-BE49-F238E27FC236}">
                      <a16:creationId xmlns:a16="http://schemas.microsoft.com/office/drawing/2014/main" id="{6DF6ADB6-5E7B-4FA1-94A1-6D2749FFE572}"/>
                    </a:ext>
                  </a:extLst>
                </p:cNvPr>
                <p:cNvPicPr/>
                <p:nvPr/>
              </p:nvPicPr>
              <p:blipFill>
                <a:blip r:embed="rId27"/>
                <a:stretch>
                  <a:fillRect/>
                </a:stretch>
              </p:blipFill>
              <p:spPr>
                <a:xfrm>
                  <a:off x="9687135" y="5676660"/>
                  <a:ext cx="9216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5" name="잉크 24">
                  <a:extLst>
                    <a:ext uri="{FF2B5EF4-FFF2-40B4-BE49-F238E27FC236}">
                      <a16:creationId xmlns:a16="http://schemas.microsoft.com/office/drawing/2014/main" id="{EB670E91-01DE-4C49-B627-EBA34F29EA3A}"/>
                    </a:ext>
                  </a:extLst>
                </p14:cNvPr>
                <p14:cNvContentPartPr/>
                <p14:nvPr/>
              </p14:nvContentPartPr>
              <p14:xfrm>
                <a:off x="9857415" y="5657940"/>
                <a:ext cx="114480" cy="155880"/>
              </p14:xfrm>
            </p:contentPart>
          </mc:Choice>
          <mc:Fallback xmlns="">
            <p:pic>
              <p:nvPicPr>
                <p:cNvPr id="25" name="잉크 24">
                  <a:extLst>
                    <a:ext uri="{FF2B5EF4-FFF2-40B4-BE49-F238E27FC236}">
                      <a16:creationId xmlns:a16="http://schemas.microsoft.com/office/drawing/2014/main" id="{EB670E91-01DE-4C49-B627-EBA34F29EA3A}"/>
                    </a:ext>
                  </a:extLst>
                </p:cNvPr>
                <p:cNvPicPr/>
                <p:nvPr/>
              </p:nvPicPr>
              <p:blipFill>
                <a:blip r:embed="rId29"/>
                <a:stretch>
                  <a:fillRect/>
                </a:stretch>
              </p:blipFill>
              <p:spPr>
                <a:xfrm>
                  <a:off x="9853095" y="5653620"/>
                  <a:ext cx="12312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6" name="잉크 25">
                  <a:extLst>
                    <a:ext uri="{FF2B5EF4-FFF2-40B4-BE49-F238E27FC236}">
                      <a16:creationId xmlns:a16="http://schemas.microsoft.com/office/drawing/2014/main" id="{536E2B24-6E0E-497F-AB21-845B7C7B7C99}"/>
                    </a:ext>
                  </a:extLst>
                </p14:cNvPr>
                <p14:cNvContentPartPr/>
                <p14:nvPr/>
              </p14:nvContentPartPr>
              <p14:xfrm>
                <a:off x="9963975" y="5524380"/>
                <a:ext cx="113040" cy="91800"/>
              </p14:xfrm>
            </p:contentPart>
          </mc:Choice>
          <mc:Fallback xmlns="">
            <p:pic>
              <p:nvPicPr>
                <p:cNvPr id="26" name="잉크 25">
                  <a:extLst>
                    <a:ext uri="{FF2B5EF4-FFF2-40B4-BE49-F238E27FC236}">
                      <a16:creationId xmlns:a16="http://schemas.microsoft.com/office/drawing/2014/main" id="{536E2B24-6E0E-497F-AB21-845B7C7B7C99}"/>
                    </a:ext>
                  </a:extLst>
                </p:cNvPr>
                <p:cNvPicPr/>
                <p:nvPr/>
              </p:nvPicPr>
              <p:blipFill>
                <a:blip r:embed="rId31"/>
                <a:stretch>
                  <a:fillRect/>
                </a:stretch>
              </p:blipFill>
              <p:spPr>
                <a:xfrm>
                  <a:off x="9959655" y="5520060"/>
                  <a:ext cx="12168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 name="잉크 26">
                  <a:extLst>
                    <a:ext uri="{FF2B5EF4-FFF2-40B4-BE49-F238E27FC236}">
                      <a16:creationId xmlns:a16="http://schemas.microsoft.com/office/drawing/2014/main" id="{DA460D22-E354-4328-A13A-6F001AEA7CF8}"/>
                    </a:ext>
                  </a:extLst>
                </p14:cNvPr>
                <p14:cNvContentPartPr/>
                <p14:nvPr/>
              </p14:nvContentPartPr>
              <p14:xfrm>
                <a:off x="9985935" y="5522220"/>
                <a:ext cx="39240" cy="121680"/>
              </p14:xfrm>
            </p:contentPart>
          </mc:Choice>
          <mc:Fallback xmlns="">
            <p:pic>
              <p:nvPicPr>
                <p:cNvPr id="27" name="잉크 26">
                  <a:extLst>
                    <a:ext uri="{FF2B5EF4-FFF2-40B4-BE49-F238E27FC236}">
                      <a16:creationId xmlns:a16="http://schemas.microsoft.com/office/drawing/2014/main" id="{DA460D22-E354-4328-A13A-6F001AEA7CF8}"/>
                    </a:ext>
                  </a:extLst>
                </p:cNvPr>
                <p:cNvPicPr/>
                <p:nvPr/>
              </p:nvPicPr>
              <p:blipFill>
                <a:blip r:embed="rId33"/>
                <a:stretch>
                  <a:fillRect/>
                </a:stretch>
              </p:blipFill>
              <p:spPr>
                <a:xfrm>
                  <a:off x="9981615" y="5517900"/>
                  <a:ext cx="4788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잉크 27">
                  <a:extLst>
                    <a:ext uri="{FF2B5EF4-FFF2-40B4-BE49-F238E27FC236}">
                      <a16:creationId xmlns:a16="http://schemas.microsoft.com/office/drawing/2014/main" id="{1E5F1CCE-4267-45F9-BC5F-516E53E85D37}"/>
                    </a:ext>
                  </a:extLst>
                </p14:cNvPr>
                <p14:cNvContentPartPr/>
                <p14:nvPr/>
              </p14:nvContentPartPr>
              <p14:xfrm>
                <a:off x="9950295" y="5575500"/>
                <a:ext cx="153720" cy="30960"/>
              </p14:xfrm>
            </p:contentPart>
          </mc:Choice>
          <mc:Fallback xmlns="">
            <p:pic>
              <p:nvPicPr>
                <p:cNvPr id="28" name="잉크 27">
                  <a:extLst>
                    <a:ext uri="{FF2B5EF4-FFF2-40B4-BE49-F238E27FC236}">
                      <a16:creationId xmlns:a16="http://schemas.microsoft.com/office/drawing/2014/main" id="{1E5F1CCE-4267-45F9-BC5F-516E53E85D37}"/>
                    </a:ext>
                  </a:extLst>
                </p:cNvPr>
                <p:cNvPicPr/>
                <p:nvPr/>
              </p:nvPicPr>
              <p:blipFill>
                <a:blip r:embed="rId35"/>
                <a:stretch>
                  <a:fillRect/>
                </a:stretch>
              </p:blipFill>
              <p:spPr>
                <a:xfrm>
                  <a:off x="9945975" y="5571180"/>
                  <a:ext cx="16236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9" name="잉크 28">
                  <a:extLst>
                    <a:ext uri="{FF2B5EF4-FFF2-40B4-BE49-F238E27FC236}">
                      <a16:creationId xmlns:a16="http://schemas.microsoft.com/office/drawing/2014/main" id="{2DA9D974-94E8-45D6-94E2-25BB4EF49676}"/>
                    </a:ext>
                  </a:extLst>
                </p14:cNvPr>
                <p14:cNvContentPartPr/>
                <p14:nvPr/>
              </p14:nvContentPartPr>
              <p14:xfrm>
                <a:off x="10028415" y="5727060"/>
                <a:ext cx="117360" cy="1080"/>
              </p14:xfrm>
            </p:contentPart>
          </mc:Choice>
          <mc:Fallback xmlns="">
            <p:pic>
              <p:nvPicPr>
                <p:cNvPr id="29" name="잉크 28">
                  <a:extLst>
                    <a:ext uri="{FF2B5EF4-FFF2-40B4-BE49-F238E27FC236}">
                      <a16:creationId xmlns:a16="http://schemas.microsoft.com/office/drawing/2014/main" id="{2DA9D974-94E8-45D6-94E2-25BB4EF49676}"/>
                    </a:ext>
                  </a:extLst>
                </p:cNvPr>
                <p:cNvPicPr/>
                <p:nvPr/>
              </p:nvPicPr>
              <p:blipFill>
                <a:blip r:embed="rId37"/>
                <a:stretch>
                  <a:fillRect/>
                </a:stretch>
              </p:blipFill>
              <p:spPr>
                <a:xfrm>
                  <a:off x="10024095" y="5722740"/>
                  <a:ext cx="126000" cy="9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1" name="잉크 30">
                  <a:extLst>
                    <a:ext uri="{FF2B5EF4-FFF2-40B4-BE49-F238E27FC236}">
                      <a16:creationId xmlns:a16="http://schemas.microsoft.com/office/drawing/2014/main" id="{A6C23F02-8118-46AF-84AB-B5745CBBDC37}"/>
                    </a:ext>
                  </a:extLst>
                </p14:cNvPr>
                <p14:cNvContentPartPr/>
                <p14:nvPr/>
              </p14:nvContentPartPr>
              <p14:xfrm>
                <a:off x="10146495" y="5639580"/>
                <a:ext cx="124200" cy="289440"/>
              </p14:xfrm>
            </p:contentPart>
          </mc:Choice>
          <mc:Fallback xmlns="">
            <p:pic>
              <p:nvPicPr>
                <p:cNvPr id="31" name="잉크 30">
                  <a:extLst>
                    <a:ext uri="{FF2B5EF4-FFF2-40B4-BE49-F238E27FC236}">
                      <a16:creationId xmlns:a16="http://schemas.microsoft.com/office/drawing/2014/main" id="{A6C23F02-8118-46AF-84AB-B5745CBBDC37}"/>
                    </a:ext>
                  </a:extLst>
                </p:cNvPr>
                <p:cNvPicPr/>
                <p:nvPr/>
              </p:nvPicPr>
              <p:blipFill>
                <a:blip r:embed="rId39"/>
                <a:stretch>
                  <a:fillRect/>
                </a:stretch>
              </p:blipFill>
              <p:spPr>
                <a:xfrm>
                  <a:off x="10142175" y="5635260"/>
                  <a:ext cx="13284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2" name="잉크 31">
                  <a:extLst>
                    <a:ext uri="{FF2B5EF4-FFF2-40B4-BE49-F238E27FC236}">
                      <a16:creationId xmlns:a16="http://schemas.microsoft.com/office/drawing/2014/main" id="{A5EA3B1F-FD30-46C4-9BF9-9D07CE7BC39C}"/>
                    </a:ext>
                  </a:extLst>
                </p14:cNvPr>
                <p14:cNvContentPartPr/>
                <p14:nvPr/>
              </p14:nvContentPartPr>
              <p14:xfrm>
                <a:off x="10294095" y="5707260"/>
                <a:ext cx="70920" cy="178560"/>
              </p14:xfrm>
            </p:contentPart>
          </mc:Choice>
          <mc:Fallback xmlns="">
            <p:pic>
              <p:nvPicPr>
                <p:cNvPr id="32" name="잉크 31">
                  <a:extLst>
                    <a:ext uri="{FF2B5EF4-FFF2-40B4-BE49-F238E27FC236}">
                      <a16:creationId xmlns:a16="http://schemas.microsoft.com/office/drawing/2014/main" id="{A5EA3B1F-FD30-46C4-9BF9-9D07CE7BC39C}"/>
                    </a:ext>
                  </a:extLst>
                </p:cNvPr>
                <p:cNvPicPr/>
                <p:nvPr/>
              </p:nvPicPr>
              <p:blipFill>
                <a:blip r:embed="rId41"/>
                <a:stretch>
                  <a:fillRect/>
                </a:stretch>
              </p:blipFill>
              <p:spPr>
                <a:xfrm>
                  <a:off x="10289775" y="5702940"/>
                  <a:ext cx="7956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3" name="잉크 32">
                  <a:extLst>
                    <a:ext uri="{FF2B5EF4-FFF2-40B4-BE49-F238E27FC236}">
                      <a16:creationId xmlns:a16="http://schemas.microsoft.com/office/drawing/2014/main" id="{E6F2954A-7BBD-41E8-96D9-5803C1E7A234}"/>
                    </a:ext>
                  </a:extLst>
                </p14:cNvPr>
                <p14:cNvContentPartPr/>
                <p14:nvPr/>
              </p14:nvContentPartPr>
              <p14:xfrm>
                <a:off x="10379775" y="5791500"/>
                <a:ext cx="104400" cy="99720"/>
              </p14:xfrm>
            </p:contentPart>
          </mc:Choice>
          <mc:Fallback xmlns="">
            <p:pic>
              <p:nvPicPr>
                <p:cNvPr id="33" name="잉크 32">
                  <a:extLst>
                    <a:ext uri="{FF2B5EF4-FFF2-40B4-BE49-F238E27FC236}">
                      <a16:creationId xmlns:a16="http://schemas.microsoft.com/office/drawing/2014/main" id="{E6F2954A-7BBD-41E8-96D9-5803C1E7A234}"/>
                    </a:ext>
                  </a:extLst>
                </p:cNvPr>
                <p:cNvPicPr/>
                <p:nvPr/>
              </p:nvPicPr>
              <p:blipFill>
                <a:blip r:embed="rId43"/>
                <a:stretch>
                  <a:fillRect/>
                </a:stretch>
              </p:blipFill>
              <p:spPr>
                <a:xfrm>
                  <a:off x="10375455" y="5787180"/>
                  <a:ext cx="11304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4" name="잉크 33">
                  <a:extLst>
                    <a:ext uri="{FF2B5EF4-FFF2-40B4-BE49-F238E27FC236}">
                      <a16:creationId xmlns:a16="http://schemas.microsoft.com/office/drawing/2014/main" id="{CF495106-0319-4A8D-8F81-024D3D5CF342}"/>
                    </a:ext>
                  </a:extLst>
                </p14:cNvPr>
                <p14:cNvContentPartPr/>
                <p14:nvPr/>
              </p14:nvContentPartPr>
              <p14:xfrm>
                <a:off x="10471575" y="5814180"/>
                <a:ext cx="108360" cy="235440"/>
              </p14:xfrm>
            </p:contentPart>
          </mc:Choice>
          <mc:Fallback xmlns="">
            <p:pic>
              <p:nvPicPr>
                <p:cNvPr id="34" name="잉크 33">
                  <a:extLst>
                    <a:ext uri="{FF2B5EF4-FFF2-40B4-BE49-F238E27FC236}">
                      <a16:creationId xmlns:a16="http://schemas.microsoft.com/office/drawing/2014/main" id="{CF495106-0319-4A8D-8F81-024D3D5CF342}"/>
                    </a:ext>
                  </a:extLst>
                </p:cNvPr>
                <p:cNvPicPr/>
                <p:nvPr/>
              </p:nvPicPr>
              <p:blipFill>
                <a:blip r:embed="rId45"/>
                <a:stretch>
                  <a:fillRect/>
                </a:stretch>
              </p:blipFill>
              <p:spPr>
                <a:xfrm>
                  <a:off x="10467255" y="5809860"/>
                  <a:ext cx="11700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6" name="잉크 35">
                  <a:extLst>
                    <a:ext uri="{FF2B5EF4-FFF2-40B4-BE49-F238E27FC236}">
                      <a16:creationId xmlns:a16="http://schemas.microsoft.com/office/drawing/2014/main" id="{E3006A73-36A9-49AE-8E04-111242B2FFDA}"/>
                    </a:ext>
                  </a:extLst>
                </p14:cNvPr>
                <p14:cNvContentPartPr/>
                <p14:nvPr/>
              </p14:nvContentPartPr>
              <p14:xfrm>
                <a:off x="10605855" y="5601420"/>
                <a:ext cx="81000" cy="306720"/>
              </p14:xfrm>
            </p:contentPart>
          </mc:Choice>
          <mc:Fallback xmlns="">
            <p:pic>
              <p:nvPicPr>
                <p:cNvPr id="36" name="잉크 35">
                  <a:extLst>
                    <a:ext uri="{FF2B5EF4-FFF2-40B4-BE49-F238E27FC236}">
                      <a16:creationId xmlns:a16="http://schemas.microsoft.com/office/drawing/2014/main" id="{E3006A73-36A9-49AE-8E04-111242B2FFDA}"/>
                    </a:ext>
                  </a:extLst>
                </p:cNvPr>
                <p:cNvPicPr/>
                <p:nvPr/>
              </p:nvPicPr>
              <p:blipFill>
                <a:blip r:embed="rId47"/>
                <a:stretch>
                  <a:fillRect/>
                </a:stretch>
              </p:blipFill>
              <p:spPr>
                <a:xfrm>
                  <a:off x="10601535" y="5597100"/>
                  <a:ext cx="8964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7" name="잉크 36">
                  <a:extLst>
                    <a:ext uri="{FF2B5EF4-FFF2-40B4-BE49-F238E27FC236}">
                      <a16:creationId xmlns:a16="http://schemas.microsoft.com/office/drawing/2014/main" id="{9FF3C345-2F5C-4E95-A19B-5A821181CA61}"/>
                    </a:ext>
                  </a:extLst>
                </p14:cNvPr>
                <p14:cNvContentPartPr/>
                <p14:nvPr/>
              </p14:nvContentPartPr>
              <p14:xfrm>
                <a:off x="10782615" y="5566140"/>
                <a:ext cx="69840" cy="249120"/>
              </p14:xfrm>
            </p:contentPart>
          </mc:Choice>
          <mc:Fallback xmlns="">
            <p:pic>
              <p:nvPicPr>
                <p:cNvPr id="37" name="잉크 36">
                  <a:extLst>
                    <a:ext uri="{FF2B5EF4-FFF2-40B4-BE49-F238E27FC236}">
                      <a16:creationId xmlns:a16="http://schemas.microsoft.com/office/drawing/2014/main" id="{9FF3C345-2F5C-4E95-A19B-5A821181CA61}"/>
                    </a:ext>
                  </a:extLst>
                </p:cNvPr>
                <p:cNvPicPr/>
                <p:nvPr/>
              </p:nvPicPr>
              <p:blipFill>
                <a:blip r:embed="rId49"/>
                <a:stretch>
                  <a:fillRect/>
                </a:stretch>
              </p:blipFill>
              <p:spPr>
                <a:xfrm>
                  <a:off x="10778295" y="5561820"/>
                  <a:ext cx="78480" cy="257760"/>
                </a:xfrm>
                <a:prstGeom prst="rect">
                  <a:avLst/>
                </a:prstGeom>
              </p:spPr>
            </p:pic>
          </mc:Fallback>
        </mc:AlternateContent>
      </p:grpSp>
      <p:grpSp>
        <p:nvGrpSpPr>
          <p:cNvPr id="51" name="그룹 50">
            <a:extLst>
              <a:ext uri="{FF2B5EF4-FFF2-40B4-BE49-F238E27FC236}">
                <a16:creationId xmlns:a16="http://schemas.microsoft.com/office/drawing/2014/main" id="{5D7A6AB4-6F8D-4782-B5A7-676AE06F68E4}"/>
              </a:ext>
            </a:extLst>
          </p:cNvPr>
          <p:cNvGrpSpPr/>
          <p:nvPr/>
        </p:nvGrpSpPr>
        <p:grpSpPr>
          <a:xfrm>
            <a:off x="10847415" y="5455980"/>
            <a:ext cx="1116720" cy="552960"/>
            <a:chOff x="10847415" y="5455980"/>
            <a:chExt cx="1116720" cy="552960"/>
          </a:xfrm>
        </p:grpSpPr>
        <mc:AlternateContent xmlns:mc="http://schemas.openxmlformats.org/markup-compatibility/2006" xmlns:p14="http://schemas.microsoft.com/office/powerpoint/2010/main">
          <mc:Choice Requires="p14">
            <p:contentPart p14:bwMode="auto" r:id="rId50">
              <p14:nvContentPartPr>
                <p14:cNvPr id="39" name="잉크 38">
                  <a:extLst>
                    <a:ext uri="{FF2B5EF4-FFF2-40B4-BE49-F238E27FC236}">
                      <a16:creationId xmlns:a16="http://schemas.microsoft.com/office/drawing/2014/main" id="{E1327ADE-6C06-4273-A8B2-7D2E0B4A9948}"/>
                    </a:ext>
                  </a:extLst>
                </p14:cNvPr>
                <p14:cNvContentPartPr/>
                <p14:nvPr/>
              </p14:nvContentPartPr>
              <p14:xfrm>
                <a:off x="10847415" y="5585580"/>
                <a:ext cx="159840" cy="280800"/>
              </p14:xfrm>
            </p:contentPart>
          </mc:Choice>
          <mc:Fallback xmlns="">
            <p:pic>
              <p:nvPicPr>
                <p:cNvPr id="39" name="잉크 38">
                  <a:extLst>
                    <a:ext uri="{FF2B5EF4-FFF2-40B4-BE49-F238E27FC236}">
                      <a16:creationId xmlns:a16="http://schemas.microsoft.com/office/drawing/2014/main" id="{E1327ADE-6C06-4273-A8B2-7D2E0B4A9948}"/>
                    </a:ext>
                  </a:extLst>
                </p:cNvPr>
                <p:cNvPicPr/>
                <p:nvPr/>
              </p:nvPicPr>
              <p:blipFill>
                <a:blip r:embed="rId51"/>
                <a:stretch>
                  <a:fillRect/>
                </a:stretch>
              </p:blipFill>
              <p:spPr>
                <a:xfrm>
                  <a:off x="10843095" y="5581260"/>
                  <a:ext cx="16848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0" name="잉크 39">
                  <a:extLst>
                    <a:ext uri="{FF2B5EF4-FFF2-40B4-BE49-F238E27FC236}">
                      <a16:creationId xmlns:a16="http://schemas.microsoft.com/office/drawing/2014/main" id="{B8FED9D7-56DA-4321-B626-0BACA1B68F0F}"/>
                    </a:ext>
                  </a:extLst>
                </p14:cNvPr>
                <p14:cNvContentPartPr/>
                <p14:nvPr/>
              </p14:nvContentPartPr>
              <p14:xfrm>
                <a:off x="11025255" y="5720580"/>
                <a:ext cx="75240" cy="156600"/>
              </p14:xfrm>
            </p:contentPart>
          </mc:Choice>
          <mc:Fallback xmlns="">
            <p:pic>
              <p:nvPicPr>
                <p:cNvPr id="40" name="잉크 39">
                  <a:extLst>
                    <a:ext uri="{FF2B5EF4-FFF2-40B4-BE49-F238E27FC236}">
                      <a16:creationId xmlns:a16="http://schemas.microsoft.com/office/drawing/2014/main" id="{B8FED9D7-56DA-4321-B626-0BACA1B68F0F}"/>
                    </a:ext>
                  </a:extLst>
                </p:cNvPr>
                <p:cNvPicPr/>
                <p:nvPr/>
              </p:nvPicPr>
              <p:blipFill>
                <a:blip r:embed="rId53"/>
                <a:stretch>
                  <a:fillRect/>
                </a:stretch>
              </p:blipFill>
              <p:spPr>
                <a:xfrm>
                  <a:off x="11020935" y="5716260"/>
                  <a:ext cx="8388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1" name="잉크 40">
                  <a:extLst>
                    <a:ext uri="{FF2B5EF4-FFF2-40B4-BE49-F238E27FC236}">
                      <a16:creationId xmlns:a16="http://schemas.microsoft.com/office/drawing/2014/main" id="{B7A16EA6-3BB7-4427-B709-58F81CCE38D8}"/>
                    </a:ext>
                  </a:extLst>
                </p14:cNvPr>
                <p14:cNvContentPartPr/>
                <p14:nvPr/>
              </p14:nvContentPartPr>
              <p14:xfrm>
                <a:off x="11124615" y="5800500"/>
                <a:ext cx="73080" cy="69840"/>
              </p14:xfrm>
            </p:contentPart>
          </mc:Choice>
          <mc:Fallback xmlns="">
            <p:pic>
              <p:nvPicPr>
                <p:cNvPr id="41" name="잉크 40">
                  <a:extLst>
                    <a:ext uri="{FF2B5EF4-FFF2-40B4-BE49-F238E27FC236}">
                      <a16:creationId xmlns:a16="http://schemas.microsoft.com/office/drawing/2014/main" id="{B7A16EA6-3BB7-4427-B709-58F81CCE38D8}"/>
                    </a:ext>
                  </a:extLst>
                </p:cNvPr>
                <p:cNvPicPr/>
                <p:nvPr/>
              </p:nvPicPr>
              <p:blipFill>
                <a:blip r:embed="rId55"/>
                <a:stretch>
                  <a:fillRect/>
                </a:stretch>
              </p:blipFill>
              <p:spPr>
                <a:xfrm>
                  <a:off x="11120295" y="5796180"/>
                  <a:ext cx="8172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2" name="잉크 41">
                  <a:extLst>
                    <a:ext uri="{FF2B5EF4-FFF2-40B4-BE49-F238E27FC236}">
                      <a16:creationId xmlns:a16="http://schemas.microsoft.com/office/drawing/2014/main" id="{EF18AE09-85AB-4440-9BA9-FAD296A66439}"/>
                    </a:ext>
                  </a:extLst>
                </p14:cNvPr>
                <p14:cNvContentPartPr/>
                <p14:nvPr/>
              </p14:nvContentPartPr>
              <p14:xfrm>
                <a:off x="11183655" y="5795100"/>
                <a:ext cx="83520" cy="213840"/>
              </p14:xfrm>
            </p:contentPart>
          </mc:Choice>
          <mc:Fallback xmlns="">
            <p:pic>
              <p:nvPicPr>
                <p:cNvPr id="42" name="잉크 41">
                  <a:extLst>
                    <a:ext uri="{FF2B5EF4-FFF2-40B4-BE49-F238E27FC236}">
                      <a16:creationId xmlns:a16="http://schemas.microsoft.com/office/drawing/2014/main" id="{EF18AE09-85AB-4440-9BA9-FAD296A66439}"/>
                    </a:ext>
                  </a:extLst>
                </p:cNvPr>
                <p:cNvPicPr/>
                <p:nvPr/>
              </p:nvPicPr>
              <p:blipFill>
                <a:blip r:embed="rId57"/>
                <a:stretch>
                  <a:fillRect/>
                </a:stretch>
              </p:blipFill>
              <p:spPr>
                <a:xfrm>
                  <a:off x="11179335" y="5790780"/>
                  <a:ext cx="9216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3" name="잉크 42">
                  <a:extLst>
                    <a:ext uri="{FF2B5EF4-FFF2-40B4-BE49-F238E27FC236}">
                      <a16:creationId xmlns:a16="http://schemas.microsoft.com/office/drawing/2014/main" id="{5CF2AAD2-4150-4F84-BBCF-AEE84BC1175B}"/>
                    </a:ext>
                  </a:extLst>
                </p14:cNvPr>
                <p14:cNvContentPartPr/>
                <p14:nvPr/>
              </p14:nvContentPartPr>
              <p14:xfrm>
                <a:off x="11373735" y="5750820"/>
                <a:ext cx="125640" cy="33120"/>
              </p14:xfrm>
            </p:contentPart>
          </mc:Choice>
          <mc:Fallback xmlns="">
            <p:pic>
              <p:nvPicPr>
                <p:cNvPr id="43" name="잉크 42">
                  <a:extLst>
                    <a:ext uri="{FF2B5EF4-FFF2-40B4-BE49-F238E27FC236}">
                      <a16:creationId xmlns:a16="http://schemas.microsoft.com/office/drawing/2014/main" id="{5CF2AAD2-4150-4F84-BBCF-AEE84BC1175B}"/>
                    </a:ext>
                  </a:extLst>
                </p:cNvPr>
                <p:cNvPicPr/>
                <p:nvPr/>
              </p:nvPicPr>
              <p:blipFill>
                <a:blip r:embed="rId59"/>
                <a:stretch>
                  <a:fillRect/>
                </a:stretch>
              </p:blipFill>
              <p:spPr>
                <a:xfrm>
                  <a:off x="11369415" y="5746500"/>
                  <a:ext cx="13428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4" name="잉크 43">
                  <a:extLst>
                    <a:ext uri="{FF2B5EF4-FFF2-40B4-BE49-F238E27FC236}">
                      <a16:creationId xmlns:a16="http://schemas.microsoft.com/office/drawing/2014/main" id="{29ECC5EF-8143-459B-947B-8D44E8534FCF}"/>
                    </a:ext>
                  </a:extLst>
                </p14:cNvPr>
                <p14:cNvContentPartPr/>
                <p14:nvPr/>
              </p14:nvContentPartPr>
              <p14:xfrm>
                <a:off x="11545455" y="5628420"/>
                <a:ext cx="114840" cy="302400"/>
              </p14:xfrm>
            </p:contentPart>
          </mc:Choice>
          <mc:Fallback xmlns="">
            <p:pic>
              <p:nvPicPr>
                <p:cNvPr id="44" name="잉크 43">
                  <a:extLst>
                    <a:ext uri="{FF2B5EF4-FFF2-40B4-BE49-F238E27FC236}">
                      <a16:creationId xmlns:a16="http://schemas.microsoft.com/office/drawing/2014/main" id="{29ECC5EF-8143-459B-947B-8D44E8534FCF}"/>
                    </a:ext>
                  </a:extLst>
                </p:cNvPr>
                <p:cNvPicPr/>
                <p:nvPr/>
              </p:nvPicPr>
              <p:blipFill>
                <a:blip r:embed="rId61"/>
                <a:stretch>
                  <a:fillRect/>
                </a:stretch>
              </p:blipFill>
              <p:spPr>
                <a:xfrm>
                  <a:off x="11541135" y="5624100"/>
                  <a:ext cx="12348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5" name="잉크 44">
                  <a:extLst>
                    <a:ext uri="{FF2B5EF4-FFF2-40B4-BE49-F238E27FC236}">
                      <a16:creationId xmlns:a16="http://schemas.microsoft.com/office/drawing/2014/main" id="{F713CD1A-757D-47C7-8985-412D2FEC9EE4}"/>
                    </a:ext>
                  </a:extLst>
                </p14:cNvPr>
                <p14:cNvContentPartPr/>
                <p14:nvPr/>
              </p14:nvContentPartPr>
              <p14:xfrm>
                <a:off x="11700255" y="5455980"/>
                <a:ext cx="141840" cy="98640"/>
              </p14:xfrm>
            </p:contentPart>
          </mc:Choice>
          <mc:Fallback xmlns="">
            <p:pic>
              <p:nvPicPr>
                <p:cNvPr id="45" name="잉크 44">
                  <a:extLst>
                    <a:ext uri="{FF2B5EF4-FFF2-40B4-BE49-F238E27FC236}">
                      <a16:creationId xmlns:a16="http://schemas.microsoft.com/office/drawing/2014/main" id="{F713CD1A-757D-47C7-8985-412D2FEC9EE4}"/>
                    </a:ext>
                  </a:extLst>
                </p:cNvPr>
                <p:cNvPicPr/>
                <p:nvPr/>
              </p:nvPicPr>
              <p:blipFill>
                <a:blip r:embed="rId63"/>
                <a:stretch>
                  <a:fillRect/>
                </a:stretch>
              </p:blipFill>
              <p:spPr>
                <a:xfrm>
                  <a:off x="11695935" y="5451660"/>
                  <a:ext cx="15048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6" name="잉크 45">
                  <a:extLst>
                    <a:ext uri="{FF2B5EF4-FFF2-40B4-BE49-F238E27FC236}">
                      <a16:creationId xmlns:a16="http://schemas.microsoft.com/office/drawing/2014/main" id="{AFAEE7D4-9040-4860-86A8-AA208C8176D9}"/>
                    </a:ext>
                  </a:extLst>
                </p14:cNvPr>
                <p14:cNvContentPartPr/>
                <p14:nvPr/>
              </p14:nvContentPartPr>
              <p14:xfrm>
                <a:off x="11721495" y="5458140"/>
                <a:ext cx="36000" cy="92520"/>
              </p14:xfrm>
            </p:contentPart>
          </mc:Choice>
          <mc:Fallback xmlns="">
            <p:pic>
              <p:nvPicPr>
                <p:cNvPr id="46" name="잉크 45">
                  <a:extLst>
                    <a:ext uri="{FF2B5EF4-FFF2-40B4-BE49-F238E27FC236}">
                      <a16:creationId xmlns:a16="http://schemas.microsoft.com/office/drawing/2014/main" id="{AFAEE7D4-9040-4860-86A8-AA208C8176D9}"/>
                    </a:ext>
                  </a:extLst>
                </p:cNvPr>
                <p:cNvPicPr/>
                <p:nvPr/>
              </p:nvPicPr>
              <p:blipFill>
                <a:blip r:embed="rId65"/>
                <a:stretch>
                  <a:fillRect/>
                </a:stretch>
              </p:blipFill>
              <p:spPr>
                <a:xfrm>
                  <a:off x="11717175" y="5453820"/>
                  <a:ext cx="4464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7" name="잉크 46">
                  <a:extLst>
                    <a:ext uri="{FF2B5EF4-FFF2-40B4-BE49-F238E27FC236}">
                      <a16:creationId xmlns:a16="http://schemas.microsoft.com/office/drawing/2014/main" id="{4D9E37E5-D105-4DA6-A425-0E4DF3EA927C}"/>
                    </a:ext>
                  </a:extLst>
                </p14:cNvPr>
                <p14:cNvContentPartPr/>
                <p14:nvPr/>
              </p14:nvContentPartPr>
              <p14:xfrm>
                <a:off x="11686935" y="5507100"/>
                <a:ext cx="156240" cy="4320"/>
              </p14:xfrm>
            </p:contentPart>
          </mc:Choice>
          <mc:Fallback xmlns="">
            <p:pic>
              <p:nvPicPr>
                <p:cNvPr id="47" name="잉크 46">
                  <a:extLst>
                    <a:ext uri="{FF2B5EF4-FFF2-40B4-BE49-F238E27FC236}">
                      <a16:creationId xmlns:a16="http://schemas.microsoft.com/office/drawing/2014/main" id="{4D9E37E5-D105-4DA6-A425-0E4DF3EA927C}"/>
                    </a:ext>
                  </a:extLst>
                </p:cNvPr>
                <p:cNvPicPr/>
                <p:nvPr/>
              </p:nvPicPr>
              <p:blipFill>
                <a:blip r:embed="rId67"/>
                <a:stretch>
                  <a:fillRect/>
                </a:stretch>
              </p:blipFill>
              <p:spPr>
                <a:xfrm>
                  <a:off x="11682615" y="5502780"/>
                  <a:ext cx="164880" cy="129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8" name="잉크 47">
                  <a:extLst>
                    <a:ext uri="{FF2B5EF4-FFF2-40B4-BE49-F238E27FC236}">
                      <a16:creationId xmlns:a16="http://schemas.microsoft.com/office/drawing/2014/main" id="{DDF909A0-4B2F-481D-8CC6-5A0CC3A414B7}"/>
                    </a:ext>
                  </a:extLst>
                </p14:cNvPr>
                <p14:cNvContentPartPr/>
                <p14:nvPr/>
              </p14:nvContentPartPr>
              <p14:xfrm>
                <a:off x="11716455" y="5644620"/>
                <a:ext cx="100080" cy="159120"/>
              </p14:xfrm>
            </p:contentPart>
          </mc:Choice>
          <mc:Fallback xmlns="">
            <p:pic>
              <p:nvPicPr>
                <p:cNvPr id="48" name="잉크 47">
                  <a:extLst>
                    <a:ext uri="{FF2B5EF4-FFF2-40B4-BE49-F238E27FC236}">
                      <a16:creationId xmlns:a16="http://schemas.microsoft.com/office/drawing/2014/main" id="{DDF909A0-4B2F-481D-8CC6-5A0CC3A414B7}"/>
                    </a:ext>
                  </a:extLst>
                </p:cNvPr>
                <p:cNvPicPr/>
                <p:nvPr/>
              </p:nvPicPr>
              <p:blipFill>
                <a:blip r:embed="rId69"/>
                <a:stretch>
                  <a:fillRect/>
                </a:stretch>
              </p:blipFill>
              <p:spPr>
                <a:xfrm>
                  <a:off x="11712135" y="5640300"/>
                  <a:ext cx="10872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0" name="잉크 49">
                  <a:extLst>
                    <a:ext uri="{FF2B5EF4-FFF2-40B4-BE49-F238E27FC236}">
                      <a16:creationId xmlns:a16="http://schemas.microsoft.com/office/drawing/2014/main" id="{6DA9AD6F-B43C-4591-A762-7024A62FF9D4}"/>
                    </a:ext>
                  </a:extLst>
                </p14:cNvPr>
                <p14:cNvContentPartPr/>
                <p14:nvPr/>
              </p14:nvContentPartPr>
              <p14:xfrm>
                <a:off x="11862975" y="5503140"/>
                <a:ext cx="101160" cy="381240"/>
              </p14:xfrm>
            </p:contentPart>
          </mc:Choice>
          <mc:Fallback xmlns="">
            <p:pic>
              <p:nvPicPr>
                <p:cNvPr id="50" name="잉크 49">
                  <a:extLst>
                    <a:ext uri="{FF2B5EF4-FFF2-40B4-BE49-F238E27FC236}">
                      <a16:creationId xmlns:a16="http://schemas.microsoft.com/office/drawing/2014/main" id="{6DA9AD6F-B43C-4591-A762-7024A62FF9D4}"/>
                    </a:ext>
                  </a:extLst>
                </p:cNvPr>
                <p:cNvPicPr/>
                <p:nvPr/>
              </p:nvPicPr>
              <p:blipFill>
                <a:blip r:embed="rId71"/>
                <a:stretch>
                  <a:fillRect/>
                </a:stretch>
              </p:blipFill>
              <p:spPr>
                <a:xfrm>
                  <a:off x="11858655" y="5498820"/>
                  <a:ext cx="109800" cy="389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2">
            <p14:nvContentPartPr>
              <p14:cNvPr id="91" name="잉크 90">
                <a:extLst>
                  <a:ext uri="{FF2B5EF4-FFF2-40B4-BE49-F238E27FC236}">
                    <a16:creationId xmlns:a16="http://schemas.microsoft.com/office/drawing/2014/main" id="{4520CA53-0BAB-4C76-9DEB-194311E9418E}"/>
                  </a:ext>
                </a:extLst>
              </p14:cNvPr>
              <p14:cNvContentPartPr/>
              <p14:nvPr/>
            </p14:nvContentPartPr>
            <p14:xfrm>
              <a:off x="9152895" y="6028380"/>
              <a:ext cx="2791080" cy="68400"/>
            </p14:xfrm>
          </p:contentPart>
        </mc:Choice>
        <mc:Fallback xmlns="">
          <p:pic>
            <p:nvPicPr>
              <p:cNvPr id="91" name="잉크 90">
                <a:extLst>
                  <a:ext uri="{FF2B5EF4-FFF2-40B4-BE49-F238E27FC236}">
                    <a16:creationId xmlns:a16="http://schemas.microsoft.com/office/drawing/2014/main" id="{4520CA53-0BAB-4C76-9DEB-194311E9418E}"/>
                  </a:ext>
                </a:extLst>
              </p:cNvPr>
              <p:cNvPicPr/>
              <p:nvPr/>
            </p:nvPicPr>
            <p:blipFill>
              <a:blip r:embed="rId73"/>
              <a:stretch>
                <a:fillRect/>
              </a:stretch>
            </p:blipFill>
            <p:spPr>
              <a:xfrm>
                <a:off x="9144255" y="6019380"/>
                <a:ext cx="2808720" cy="86040"/>
              </a:xfrm>
              <a:prstGeom prst="rect">
                <a:avLst/>
              </a:prstGeom>
            </p:spPr>
          </p:pic>
        </mc:Fallback>
      </mc:AlternateContent>
      <p:grpSp>
        <p:nvGrpSpPr>
          <p:cNvPr id="95" name="그룹 94">
            <a:extLst>
              <a:ext uri="{FF2B5EF4-FFF2-40B4-BE49-F238E27FC236}">
                <a16:creationId xmlns:a16="http://schemas.microsoft.com/office/drawing/2014/main" id="{65B70C49-3B3C-4124-9106-AD49AAA4FFE3}"/>
              </a:ext>
            </a:extLst>
          </p:cNvPr>
          <p:cNvGrpSpPr/>
          <p:nvPr/>
        </p:nvGrpSpPr>
        <p:grpSpPr>
          <a:xfrm>
            <a:off x="9638895" y="6156180"/>
            <a:ext cx="445320" cy="149040"/>
            <a:chOff x="9638895" y="6156180"/>
            <a:chExt cx="445320" cy="149040"/>
          </a:xfrm>
        </p:grpSpPr>
        <mc:AlternateContent xmlns:mc="http://schemas.openxmlformats.org/markup-compatibility/2006" xmlns:p14="http://schemas.microsoft.com/office/powerpoint/2010/main">
          <mc:Choice Requires="p14">
            <p:contentPart p14:bwMode="auto" r:id="rId74">
              <p14:nvContentPartPr>
                <p14:cNvPr id="92" name="잉크 91">
                  <a:extLst>
                    <a:ext uri="{FF2B5EF4-FFF2-40B4-BE49-F238E27FC236}">
                      <a16:creationId xmlns:a16="http://schemas.microsoft.com/office/drawing/2014/main" id="{4D6A06C2-D482-4C54-96EF-5ED1E7B38010}"/>
                    </a:ext>
                  </a:extLst>
                </p14:cNvPr>
                <p14:cNvContentPartPr/>
                <p14:nvPr/>
              </p14:nvContentPartPr>
              <p14:xfrm>
                <a:off x="9638895" y="6158340"/>
                <a:ext cx="191520" cy="57600"/>
              </p14:xfrm>
            </p:contentPart>
          </mc:Choice>
          <mc:Fallback xmlns="">
            <p:pic>
              <p:nvPicPr>
                <p:cNvPr id="92" name="잉크 91">
                  <a:extLst>
                    <a:ext uri="{FF2B5EF4-FFF2-40B4-BE49-F238E27FC236}">
                      <a16:creationId xmlns:a16="http://schemas.microsoft.com/office/drawing/2014/main" id="{4D6A06C2-D482-4C54-96EF-5ED1E7B38010}"/>
                    </a:ext>
                  </a:extLst>
                </p:cNvPr>
                <p:cNvPicPr/>
                <p:nvPr/>
              </p:nvPicPr>
              <p:blipFill>
                <a:blip r:embed="rId75"/>
                <a:stretch>
                  <a:fillRect/>
                </a:stretch>
              </p:blipFill>
              <p:spPr>
                <a:xfrm>
                  <a:off x="9629895" y="6149700"/>
                  <a:ext cx="20916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93" name="잉크 92">
                  <a:extLst>
                    <a:ext uri="{FF2B5EF4-FFF2-40B4-BE49-F238E27FC236}">
                      <a16:creationId xmlns:a16="http://schemas.microsoft.com/office/drawing/2014/main" id="{B0E73814-8103-4826-AD67-451DDDEDBB1F}"/>
                    </a:ext>
                  </a:extLst>
                </p14:cNvPr>
                <p14:cNvContentPartPr/>
                <p14:nvPr/>
              </p14:nvContentPartPr>
              <p14:xfrm>
                <a:off x="9661575" y="6255180"/>
                <a:ext cx="184320" cy="49320"/>
              </p14:xfrm>
            </p:contentPart>
          </mc:Choice>
          <mc:Fallback xmlns="">
            <p:pic>
              <p:nvPicPr>
                <p:cNvPr id="93" name="잉크 92">
                  <a:extLst>
                    <a:ext uri="{FF2B5EF4-FFF2-40B4-BE49-F238E27FC236}">
                      <a16:creationId xmlns:a16="http://schemas.microsoft.com/office/drawing/2014/main" id="{B0E73814-8103-4826-AD67-451DDDEDBB1F}"/>
                    </a:ext>
                  </a:extLst>
                </p:cNvPr>
                <p:cNvPicPr/>
                <p:nvPr/>
              </p:nvPicPr>
              <p:blipFill>
                <a:blip r:embed="rId77"/>
                <a:stretch>
                  <a:fillRect/>
                </a:stretch>
              </p:blipFill>
              <p:spPr>
                <a:xfrm>
                  <a:off x="9652575" y="6246540"/>
                  <a:ext cx="20196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94" name="잉크 93">
                  <a:extLst>
                    <a:ext uri="{FF2B5EF4-FFF2-40B4-BE49-F238E27FC236}">
                      <a16:creationId xmlns:a16="http://schemas.microsoft.com/office/drawing/2014/main" id="{887E412B-882E-4164-9102-C6E50F248E0B}"/>
                    </a:ext>
                  </a:extLst>
                </p14:cNvPr>
                <p14:cNvContentPartPr/>
                <p14:nvPr/>
              </p14:nvContentPartPr>
              <p14:xfrm>
                <a:off x="9916815" y="6156180"/>
                <a:ext cx="167400" cy="149040"/>
              </p14:xfrm>
            </p:contentPart>
          </mc:Choice>
          <mc:Fallback xmlns="">
            <p:pic>
              <p:nvPicPr>
                <p:cNvPr id="94" name="잉크 93">
                  <a:extLst>
                    <a:ext uri="{FF2B5EF4-FFF2-40B4-BE49-F238E27FC236}">
                      <a16:creationId xmlns:a16="http://schemas.microsoft.com/office/drawing/2014/main" id="{887E412B-882E-4164-9102-C6E50F248E0B}"/>
                    </a:ext>
                  </a:extLst>
                </p:cNvPr>
                <p:cNvPicPr/>
                <p:nvPr/>
              </p:nvPicPr>
              <p:blipFill>
                <a:blip r:embed="rId79"/>
                <a:stretch>
                  <a:fillRect/>
                </a:stretch>
              </p:blipFill>
              <p:spPr>
                <a:xfrm>
                  <a:off x="9908175" y="6147180"/>
                  <a:ext cx="185040" cy="166680"/>
                </a:xfrm>
                <a:prstGeom prst="rect">
                  <a:avLst/>
                </a:prstGeom>
              </p:spPr>
            </p:pic>
          </mc:Fallback>
        </mc:AlternateContent>
      </p:grpSp>
      <mc:AlternateContent xmlns:mc="http://schemas.openxmlformats.org/markup-compatibility/2006" xmlns:p14="http://schemas.microsoft.com/office/powerpoint/2010/main" xmlns:iact="http://schemas.microsoft.com/office/powerpoint/2014/inkAction">
        <mc:Choice Requires="p14 iact">
          <p:contentPart p14:bwMode="auto" r:id="rId80">
            <p14:nvContentPartPr>
              <p14:cNvPr id="96" name="잉크 95">
                <a:extLst>
                  <a:ext uri="{FF2B5EF4-FFF2-40B4-BE49-F238E27FC236}">
                    <a16:creationId xmlns:a16="http://schemas.microsoft.com/office/drawing/2014/main" id="{B6CF6F8C-48AA-4763-8F52-79A7AF90A3E6}"/>
                  </a:ext>
                </a:extLst>
              </p14:cNvPr>
              <p14:cNvContentPartPr/>
              <p14:nvPr>
                <p:extLst>
                  <p:ext uri="{42D2F446-02D8-4167-A562-619A0277C38B}">
                    <p15:isNarration xmlns:p15="http://schemas.microsoft.com/office/powerpoint/2012/main" val="1"/>
                  </p:ext>
                </p:extLst>
              </p14:nvPr>
            </p14:nvContentPartPr>
            <p14:xfrm>
              <a:off x="1085400" y="290880"/>
              <a:ext cx="10468080" cy="6260040"/>
            </p14:xfrm>
          </p:contentPart>
        </mc:Choice>
        <mc:Fallback xmlns="">
          <p:pic>
            <p:nvPicPr>
              <p:cNvPr id="96" name="잉크 95">
                <a:extLst>
                  <a:ext uri="{FF2B5EF4-FFF2-40B4-BE49-F238E27FC236}">
                    <a16:creationId xmlns:a16="http://schemas.microsoft.com/office/drawing/2014/main" id="{B6CF6F8C-48AA-4763-8F52-79A7AF90A3E6}"/>
                  </a:ext>
                </a:extLst>
              </p:cNvPr>
              <p:cNvPicPr>
                <a:picLocks noGrp="1" noRot="1" noChangeAspect="1" noMove="1" noResize="1" noEditPoints="1" noAdjustHandles="1" noChangeArrowheads="1" noChangeShapeType="1"/>
              </p:cNvPicPr>
              <p:nvPr/>
            </p:nvPicPr>
            <p:blipFill>
              <a:blip r:embed="rId81"/>
              <a:stretch>
                <a:fillRect/>
              </a:stretch>
            </p:blipFill>
            <p:spPr>
              <a:xfrm>
                <a:off x="1076040" y="281520"/>
                <a:ext cx="10486800" cy="6278760"/>
              </a:xfrm>
              <a:prstGeom prst="rect">
                <a:avLst/>
              </a:prstGeom>
            </p:spPr>
          </p:pic>
        </mc:Fallback>
      </mc:AlternateContent>
      <p:pic>
        <p:nvPicPr>
          <p:cNvPr id="97" name="오디오 96">
            <a:hlinkClick r:id="" action="ppaction://media"/>
            <a:extLst>
              <a:ext uri="{FF2B5EF4-FFF2-40B4-BE49-F238E27FC236}">
                <a16:creationId xmlns:a16="http://schemas.microsoft.com/office/drawing/2014/main" id="{7FB585EC-0B9C-4F08-B337-2A735B3847A4}"/>
              </a:ext>
            </a:extLst>
          </p:cNvPr>
          <p:cNvPicPr>
            <a:picLocks noChangeAspect="1"/>
          </p:cNvPicPr>
          <p:nvPr>
            <a:audioFile r:link="rId2"/>
            <p:extLst>
              <p:ext uri="{DAA4B4D4-6D71-4841-9C94-3DE7FCFB9230}">
                <p14:media xmlns:p14="http://schemas.microsoft.com/office/powerpoint/2010/main" r:embed="rId1"/>
              </p:ext>
            </p:extLst>
          </p:nvPr>
        </p:nvPicPr>
        <p:blipFill>
          <a:blip r:embed="rId8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31985247"/>
      </p:ext>
    </p:extLst>
  </p:cSld>
  <p:clrMapOvr>
    <a:masterClrMapping/>
  </p:clrMapOvr>
  <mc:AlternateContent xmlns:mc="http://schemas.openxmlformats.org/markup-compatibility/2006" xmlns:p14="http://schemas.microsoft.com/office/powerpoint/2010/main">
    <mc:Choice Requires="p14">
      <p:transition spd="slow" p14:dur="2000" advTm="251277"/>
    </mc:Choice>
    <mc:Fallback xmlns="">
      <p:transition spd="slow" advTm="251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7"/>
                                        </p:tgtEl>
                                      </p:cBhvr>
                                    </p:cmd>
                                  </p:childTnLst>
                                </p:cTn>
                              </p:par>
                              <p:par>
                                <p:cTn id="7" presetID="59" presetClass="entr" presetSubtype="0" fill="hold" nodeType="withEffect">
                                  <p:stCondLst>
                                    <p:cond delay="0"/>
                                  </p:stCondLst>
                                  <p:childTnLst>
                                    <p:set>
                                      <p:cBhvr>
                                        <p:cTn id="8" dur="1" fill="hold">
                                          <p:stCondLst>
                                            <p:cond delay="0"/>
                                          </p:stCondLst>
                                        </p:cTn>
                                        <p:tgtEl>
                                          <p:spTgt spid="96"/>
                                        </p:tgtEl>
                                        <p:attrNameLst>
                                          <p:attrName>style.visibility</p:attrName>
                                        </p:attrNameLst>
                                      </p:cBhvr>
                                      <p:to>
                                        <p:strVal val="visible"/>
                                      </p:to>
                                    </p:set>
                                    <p:cmd type="call" cmd="playFrom(0.0)">
                                      <p:cBhvr>
                                        <p:cTn id="9" dur="1" fill="hold"/>
                                        <p:tgtEl>
                                          <p:spTgt spid="9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365126"/>
            <a:ext cx="10515600" cy="535828"/>
          </a:xfrm>
        </p:spPr>
        <p:txBody>
          <a:bodyPr>
            <a:normAutofit/>
          </a:bodyPr>
          <a:lstStyle/>
          <a:p>
            <a:r>
              <a:rPr lang="en-US" altLang="ko-KR" sz="3200" b="1" dirty="0"/>
              <a:t>8.4. Evaluation of Classifiers  </a:t>
            </a:r>
            <a:endParaRPr lang="ko-KR" altLang="en-US" sz="3200" b="1" dirty="0"/>
          </a:p>
        </p:txBody>
      </p:sp>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14" name="내용 개체 틀 4"/>
          <p:cNvSpPr>
            <a:spLocks noGrp="1"/>
          </p:cNvSpPr>
          <p:nvPr>
            <p:ph idx="1"/>
          </p:nvPr>
        </p:nvSpPr>
        <p:spPr>
          <a:xfrm>
            <a:off x="298076" y="1008684"/>
            <a:ext cx="11595847" cy="5896721"/>
          </a:xfrm>
        </p:spPr>
        <p:txBody>
          <a:bodyPr>
            <a:normAutofit/>
          </a:bodyPr>
          <a:lstStyle/>
          <a:p>
            <a:r>
              <a:rPr lang="en-US" altLang="ko-KR" sz="2400" b="1" dirty="0"/>
              <a:t>“Accuracy” or “Recognition Ratio”</a:t>
            </a:r>
          </a:p>
          <a:p>
            <a:pPr marL="0" indent="0">
              <a:buNone/>
            </a:pPr>
            <a:endParaRPr lang="en-US" altLang="ko-KR" dirty="0"/>
          </a:p>
          <a:p>
            <a:r>
              <a:rPr lang="en-US" altLang="ko-KR" sz="2400" b="1" dirty="0"/>
              <a:t>“Precision and Recall</a:t>
            </a:r>
            <a:r>
              <a:rPr lang="en-US" altLang="ko-KR" b="1" dirty="0"/>
              <a:t>”</a:t>
            </a:r>
          </a:p>
          <a:p>
            <a:pPr lvl="1"/>
            <a:r>
              <a:rPr lang="en-US" altLang="ko-KR" sz="2000" dirty="0"/>
              <a:t>TP</a:t>
            </a:r>
            <a:r>
              <a:rPr lang="ko-KR" altLang="en-US" sz="2000" dirty="0"/>
              <a:t> </a:t>
            </a:r>
            <a:r>
              <a:rPr lang="en-US" altLang="ko-KR" sz="2000" dirty="0"/>
              <a:t>:</a:t>
            </a:r>
            <a:r>
              <a:rPr lang="ko-KR" altLang="en-US" sz="2000" dirty="0"/>
              <a:t> </a:t>
            </a:r>
            <a:r>
              <a:rPr lang="en-US" altLang="ko-KR" sz="2000" dirty="0"/>
              <a:t>True</a:t>
            </a:r>
            <a:r>
              <a:rPr lang="ko-KR" altLang="en-US" sz="2000" dirty="0"/>
              <a:t> </a:t>
            </a:r>
            <a:r>
              <a:rPr lang="en-US" altLang="ko-KR" sz="2000" dirty="0"/>
              <a:t>Positive</a:t>
            </a:r>
          </a:p>
          <a:p>
            <a:pPr lvl="1"/>
            <a:r>
              <a:rPr lang="en-US" altLang="ko-KR" sz="2000" dirty="0"/>
              <a:t>FP</a:t>
            </a:r>
            <a:r>
              <a:rPr lang="ko-KR" altLang="en-US" sz="2000" dirty="0"/>
              <a:t> </a:t>
            </a:r>
            <a:r>
              <a:rPr lang="en-US" altLang="ko-KR" sz="2000" dirty="0"/>
              <a:t>:</a:t>
            </a:r>
            <a:r>
              <a:rPr lang="ko-KR" altLang="en-US" sz="2000" dirty="0"/>
              <a:t> </a:t>
            </a:r>
            <a:r>
              <a:rPr lang="en-US" altLang="ko-KR" sz="2000" dirty="0"/>
              <a:t>False</a:t>
            </a:r>
            <a:r>
              <a:rPr lang="ko-KR" altLang="en-US" sz="2000" dirty="0"/>
              <a:t> </a:t>
            </a:r>
            <a:r>
              <a:rPr lang="en-US" altLang="ko-KR" sz="2000" dirty="0"/>
              <a:t>Positive</a:t>
            </a:r>
          </a:p>
          <a:p>
            <a:pPr lvl="1"/>
            <a:r>
              <a:rPr lang="en-US" altLang="ko-KR" sz="2000" dirty="0"/>
              <a:t>TN</a:t>
            </a:r>
            <a:r>
              <a:rPr lang="ko-KR" altLang="en-US" sz="2000" dirty="0"/>
              <a:t> </a:t>
            </a:r>
            <a:r>
              <a:rPr lang="en-US" altLang="ko-KR" sz="2000" dirty="0"/>
              <a:t>:</a:t>
            </a:r>
            <a:r>
              <a:rPr lang="ko-KR" altLang="en-US" sz="2000" dirty="0"/>
              <a:t> </a:t>
            </a:r>
            <a:r>
              <a:rPr lang="en-US" altLang="ko-KR" sz="2000" dirty="0"/>
              <a:t>True</a:t>
            </a:r>
            <a:r>
              <a:rPr lang="ko-KR" altLang="en-US" sz="2000" dirty="0"/>
              <a:t> </a:t>
            </a:r>
            <a:r>
              <a:rPr lang="en-US" altLang="ko-KR" sz="2000" dirty="0"/>
              <a:t>Negative</a:t>
            </a:r>
          </a:p>
          <a:p>
            <a:pPr lvl="1"/>
            <a:r>
              <a:rPr lang="en-US" altLang="ko-KR" sz="2000" dirty="0"/>
              <a:t>FN</a:t>
            </a:r>
            <a:r>
              <a:rPr lang="ko-KR" altLang="en-US" sz="2000" dirty="0"/>
              <a:t> </a:t>
            </a:r>
            <a:r>
              <a:rPr lang="en-US" altLang="ko-KR" sz="2000" dirty="0"/>
              <a:t>:</a:t>
            </a:r>
            <a:r>
              <a:rPr lang="ko-KR" altLang="en-US" sz="2000" dirty="0"/>
              <a:t> </a:t>
            </a:r>
            <a:r>
              <a:rPr lang="en-US" altLang="ko-KR" sz="2000" dirty="0"/>
              <a:t>False Negative</a:t>
            </a:r>
            <a:r>
              <a:rPr lang="ko-KR" altLang="en-US" sz="2000" dirty="0"/>
              <a:t> </a:t>
            </a:r>
            <a:r>
              <a:rPr lang="en-US" altLang="ko-KR" sz="2000" dirty="0"/>
              <a:t>Positive</a:t>
            </a:r>
          </a:p>
          <a:p>
            <a:pPr lvl="1"/>
            <a:endParaRPr lang="en-US" altLang="ko-KR" dirty="0"/>
          </a:p>
          <a:p>
            <a:endParaRPr lang="ko-KR" altLang="en-US" sz="3200" dirty="0"/>
          </a:p>
          <a:p>
            <a:endParaRPr lang="en-US" altLang="ko-KR" sz="3200" dirty="0"/>
          </a:p>
          <a:p>
            <a:endParaRPr lang="en-US" altLang="ko-KR" dirty="0"/>
          </a:p>
        </p:txBody>
      </p:sp>
      <p:pic>
        <p:nvPicPr>
          <p:cNvPr id="3" name="그림 2">
            <a:extLst>
              <a:ext uri="{FF2B5EF4-FFF2-40B4-BE49-F238E27FC236}">
                <a16:creationId xmlns:a16="http://schemas.microsoft.com/office/drawing/2014/main" id="{97221E7D-6809-448D-9335-BDB27FE0DBAF}"/>
              </a:ext>
            </a:extLst>
          </p:cNvPr>
          <p:cNvPicPr>
            <a:picLocks noChangeAspect="1"/>
          </p:cNvPicPr>
          <p:nvPr/>
        </p:nvPicPr>
        <p:blipFill>
          <a:blip r:embed="rId4"/>
          <a:stretch>
            <a:fillRect/>
          </a:stretch>
        </p:blipFill>
        <p:spPr>
          <a:xfrm>
            <a:off x="4016748" y="1398893"/>
            <a:ext cx="7877175" cy="712345"/>
          </a:xfrm>
          <a:prstGeom prst="rect">
            <a:avLst/>
          </a:prstGeom>
        </p:spPr>
      </p:pic>
      <p:grpSp>
        <p:nvGrpSpPr>
          <p:cNvPr id="10" name="그룹 9">
            <a:extLst>
              <a:ext uri="{FF2B5EF4-FFF2-40B4-BE49-F238E27FC236}">
                <a16:creationId xmlns:a16="http://schemas.microsoft.com/office/drawing/2014/main" id="{D976271F-3B0E-4E13-8B06-8A50A4416328}"/>
              </a:ext>
            </a:extLst>
          </p:cNvPr>
          <p:cNvGrpSpPr/>
          <p:nvPr/>
        </p:nvGrpSpPr>
        <p:grpSpPr>
          <a:xfrm>
            <a:off x="5395828" y="2481387"/>
            <a:ext cx="5141682" cy="3746596"/>
            <a:chOff x="612844" y="2490257"/>
            <a:chExt cx="5141682" cy="3746596"/>
          </a:xfrm>
        </p:grpSpPr>
        <p:grpSp>
          <p:nvGrpSpPr>
            <p:cNvPr id="11" name="그룹 10">
              <a:extLst>
                <a:ext uri="{FF2B5EF4-FFF2-40B4-BE49-F238E27FC236}">
                  <a16:creationId xmlns:a16="http://schemas.microsoft.com/office/drawing/2014/main" id="{FC42235A-BBB8-4428-A0F4-844BBA7CDA88}"/>
                </a:ext>
              </a:extLst>
            </p:cNvPr>
            <p:cNvGrpSpPr/>
            <p:nvPr/>
          </p:nvGrpSpPr>
          <p:grpSpPr>
            <a:xfrm>
              <a:off x="612844" y="2490257"/>
              <a:ext cx="3426496" cy="3078262"/>
              <a:chOff x="612844" y="2490257"/>
              <a:chExt cx="3426496" cy="3078262"/>
            </a:xfrm>
          </p:grpSpPr>
          <p:grpSp>
            <p:nvGrpSpPr>
              <p:cNvPr id="20" name="그룹 19">
                <a:extLst>
                  <a:ext uri="{FF2B5EF4-FFF2-40B4-BE49-F238E27FC236}">
                    <a16:creationId xmlns:a16="http://schemas.microsoft.com/office/drawing/2014/main" id="{644B1ADA-AA1C-4CB4-9A4C-988B8F64C4CB}"/>
                  </a:ext>
                </a:extLst>
              </p:cNvPr>
              <p:cNvGrpSpPr/>
              <p:nvPr/>
            </p:nvGrpSpPr>
            <p:grpSpPr>
              <a:xfrm>
                <a:off x="612844" y="2490257"/>
                <a:ext cx="3426496" cy="3078262"/>
                <a:chOff x="612844" y="2490257"/>
                <a:chExt cx="3426496" cy="3078262"/>
              </a:xfrm>
            </p:grpSpPr>
            <p:sp>
              <p:nvSpPr>
                <p:cNvPr id="22" name="직사각형 21">
                  <a:extLst>
                    <a:ext uri="{FF2B5EF4-FFF2-40B4-BE49-F238E27FC236}">
                      <a16:creationId xmlns:a16="http://schemas.microsoft.com/office/drawing/2014/main" id="{FCB575F5-06E8-41C5-9FEC-37B54B2CC1DE}"/>
                    </a:ext>
                  </a:extLst>
                </p:cNvPr>
                <p:cNvSpPr/>
                <p:nvPr/>
              </p:nvSpPr>
              <p:spPr>
                <a:xfrm>
                  <a:off x="1482571" y="3242569"/>
                  <a:ext cx="2556769" cy="23259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3" name="직선 연결선 22">
                  <a:extLst>
                    <a:ext uri="{FF2B5EF4-FFF2-40B4-BE49-F238E27FC236}">
                      <a16:creationId xmlns:a16="http://schemas.microsoft.com/office/drawing/2014/main" id="{A7DBD880-A425-488F-9A0E-82065EC42CB0}"/>
                    </a:ext>
                  </a:extLst>
                </p:cNvPr>
                <p:cNvCxnSpPr>
                  <a:stCxn id="22" idx="1"/>
                  <a:endCxn id="22" idx="3"/>
                </p:cNvCxnSpPr>
                <p:nvPr/>
              </p:nvCxnSpPr>
              <p:spPr>
                <a:xfrm>
                  <a:off x="1482571" y="4405544"/>
                  <a:ext cx="25567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직선 연결선 23">
                  <a:extLst>
                    <a:ext uri="{FF2B5EF4-FFF2-40B4-BE49-F238E27FC236}">
                      <a16:creationId xmlns:a16="http://schemas.microsoft.com/office/drawing/2014/main" id="{E3955BD7-9CF4-4E99-BF57-DB9969483FAA}"/>
                    </a:ext>
                  </a:extLst>
                </p:cNvPr>
                <p:cNvCxnSpPr>
                  <a:stCxn id="22" idx="0"/>
                  <a:endCxn id="22" idx="2"/>
                </p:cNvCxnSpPr>
                <p:nvPr/>
              </p:nvCxnSpPr>
              <p:spPr>
                <a:xfrm>
                  <a:off x="2760956" y="3242569"/>
                  <a:ext cx="0" cy="2325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34DC203-9FD7-4EF1-A2BF-DA9BA86FACF4}"/>
                    </a:ext>
                  </a:extLst>
                </p:cNvPr>
                <p:cNvSpPr txBox="1"/>
                <p:nvPr/>
              </p:nvSpPr>
              <p:spPr>
                <a:xfrm>
                  <a:off x="1655686" y="3531669"/>
                  <a:ext cx="932156" cy="584775"/>
                </a:xfrm>
                <a:prstGeom prst="rect">
                  <a:avLst/>
                </a:prstGeom>
                <a:noFill/>
              </p:spPr>
              <p:txBody>
                <a:bodyPr wrap="square" rtlCol="0">
                  <a:spAutoFit/>
                </a:bodyPr>
                <a:lstStyle/>
                <a:p>
                  <a:pPr algn="ctr"/>
                  <a:r>
                    <a:rPr lang="en-US" altLang="ko-KR" sz="1600" b="1" dirty="0"/>
                    <a:t>True</a:t>
                  </a:r>
                  <a:r>
                    <a:rPr lang="ko-KR" altLang="en-US" sz="1600" b="1" dirty="0"/>
                    <a:t> </a:t>
                  </a:r>
                  <a:r>
                    <a:rPr lang="en-US" altLang="ko-KR" sz="1600" b="1" dirty="0"/>
                    <a:t>Positive</a:t>
                  </a:r>
                  <a:endParaRPr lang="ko-KR" altLang="en-US" sz="1600" b="1" dirty="0"/>
                </a:p>
              </p:txBody>
            </p:sp>
            <p:sp>
              <p:nvSpPr>
                <p:cNvPr id="26" name="TextBox 25">
                  <a:extLst>
                    <a:ext uri="{FF2B5EF4-FFF2-40B4-BE49-F238E27FC236}">
                      <a16:creationId xmlns:a16="http://schemas.microsoft.com/office/drawing/2014/main" id="{10516F9F-2467-4EAD-BD36-8E5138A9B031}"/>
                    </a:ext>
                  </a:extLst>
                </p:cNvPr>
                <p:cNvSpPr txBox="1"/>
                <p:nvPr/>
              </p:nvSpPr>
              <p:spPr>
                <a:xfrm>
                  <a:off x="1598721" y="4694644"/>
                  <a:ext cx="1075678" cy="584775"/>
                </a:xfrm>
                <a:prstGeom prst="rect">
                  <a:avLst/>
                </a:prstGeom>
                <a:noFill/>
              </p:spPr>
              <p:txBody>
                <a:bodyPr wrap="square" rtlCol="0">
                  <a:spAutoFit/>
                </a:bodyPr>
                <a:lstStyle/>
                <a:p>
                  <a:pPr algn="ctr"/>
                  <a:r>
                    <a:rPr lang="en-US" altLang="ko-KR" sz="1600" b="1" dirty="0"/>
                    <a:t>False</a:t>
                  </a:r>
                  <a:r>
                    <a:rPr lang="ko-KR" altLang="en-US" sz="1600" b="1" dirty="0"/>
                    <a:t> </a:t>
                  </a:r>
                  <a:r>
                    <a:rPr lang="en-US" altLang="ko-KR" sz="1600" b="1" dirty="0"/>
                    <a:t>Negative</a:t>
                  </a:r>
                  <a:endParaRPr lang="ko-KR" altLang="en-US" sz="1600" b="1" dirty="0"/>
                </a:p>
              </p:txBody>
            </p:sp>
            <p:sp>
              <p:nvSpPr>
                <p:cNvPr id="27" name="TextBox 26">
                  <a:extLst>
                    <a:ext uri="{FF2B5EF4-FFF2-40B4-BE49-F238E27FC236}">
                      <a16:creationId xmlns:a16="http://schemas.microsoft.com/office/drawing/2014/main" id="{AC0903F5-A089-4E6B-9711-2DE4471973C1}"/>
                    </a:ext>
                  </a:extLst>
                </p:cNvPr>
                <p:cNvSpPr txBox="1"/>
                <p:nvPr/>
              </p:nvSpPr>
              <p:spPr>
                <a:xfrm>
                  <a:off x="2904479" y="4694644"/>
                  <a:ext cx="1048303" cy="584775"/>
                </a:xfrm>
                <a:prstGeom prst="rect">
                  <a:avLst/>
                </a:prstGeom>
                <a:noFill/>
              </p:spPr>
              <p:txBody>
                <a:bodyPr wrap="square" rtlCol="0">
                  <a:spAutoFit/>
                </a:bodyPr>
                <a:lstStyle/>
                <a:p>
                  <a:pPr algn="ctr"/>
                  <a:r>
                    <a:rPr lang="en-US" altLang="ko-KR" sz="1600" b="1" dirty="0"/>
                    <a:t>True</a:t>
                  </a:r>
                  <a:r>
                    <a:rPr lang="ko-KR" altLang="en-US" sz="1600" b="1" dirty="0"/>
                    <a:t> </a:t>
                  </a:r>
                  <a:r>
                    <a:rPr lang="en-US" altLang="ko-KR" sz="1600" b="1" dirty="0"/>
                    <a:t>Negative</a:t>
                  </a:r>
                  <a:endParaRPr lang="ko-KR" altLang="en-US" sz="1600" b="1" dirty="0"/>
                </a:p>
              </p:txBody>
            </p:sp>
            <p:sp>
              <p:nvSpPr>
                <p:cNvPr id="28" name="TextBox 27">
                  <a:extLst>
                    <a:ext uri="{FF2B5EF4-FFF2-40B4-BE49-F238E27FC236}">
                      <a16:creationId xmlns:a16="http://schemas.microsoft.com/office/drawing/2014/main" id="{16D62F6B-361C-4F5D-AFD6-55934D81FACA}"/>
                    </a:ext>
                  </a:extLst>
                </p:cNvPr>
                <p:cNvSpPr txBox="1"/>
                <p:nvPr/>
              </p:nvSpPr>
              <p:spPr>
                <a:xfrm>
                  <a:off x="2904479" y="3531669"/>
                  <a:ext cx="932156" cy="584775"/>
                </a:xfrm>
                <a:prstGeom prst="rect">
                  <a:avLst/>
                </a:prstGeom>
                <a:noFill/>
              </p:spPr>
              <p:txBody>
                <a:bodyPr wrap="square" rtlCol="0">
                  <a:spAutoFit/>
                </a:bodyPr>
                <a:lstStyle/>
                <a:p>
                  <a:pPr algn="ctr"/>
                  <a:r>
                    <a:rPr lang="en-US" altLang="ko-KR" sz="1600" b="1" dirty="0"/>
                    <a:t>False</a:t>
                  </a:r>
                  <a:r>
                    <a:rPr lang="ko-KR" altLang="en-US" sz="1600" b="1" dirty="0"/>
                    <a:t> </a:t>
                  </a:r>
                  <a:r>
                    <a:rPr lang="en-US" altLang="ko-KR" sz="1600" b="1" dirty="0"/>
                    <a:t>Positive</a:t>
                  </a:r>
                  <a:endParaRPr lang="ko-KR" altLang="en-US" sz="1600" b="1" dirty="0"/>
                </a:p>
              </p:txBody>
            </p:sp>
            <p:sp>
              <p:nvSpPr>
                <p:cNvPr id="29" name="TextBox 28">
                  <a:extLst>
                    <a:ext uri="{FF2B5EF4-FFF2-40B4-BE49-F238E27FC236}">
                      <a16:creationId xmlns:a16="http://schemas.microsoft.com/office/drawing/2014/main" id="{5FDF0574-1DCE-49F6-9FE1-0DB5C7FB74AB}"/>
                    </a:ext>
                  </a:extLst>
                </p:cNvPr>
                <p:cNvSpPr txBox="1"/>
                <p:nvPr/>
              </p:nvSpPr>
              <p:spPr>
                <a:xfrm>
                  <a:off x="1739282" y="2490257"/>
                  <a:ext cx="2043346" cy="369332"/>
                </a:xfrm>
                <a:prstGeom prst="rect">
                  <a:avLst/>
                </a:prstGeom>
                <a:noFill/>
              </p:spPr>
              <p:txBody>
                <a:bodyPr wrap="square" rtlCol="0">
                  <a:spAutoFit/>
                </a:bodyPr>
                <a:lstStyle/>
                <a:p>
                  <a:pPr algn="ctr"/>
                  <a:r>
                    <a:rPr lang="en-US" altLang="ko-KR" b="1" dirty="0"/>
                    <a:t>True Class</a:t>
                  </a:r>
                  <a:endParaRPr lang="ko-KR" altLang="en-US" b="1" dirty="0"/>
                </a:p>
              </p:txBody>
            </p:sp>
            <p:sp>
              <p:nvSpPr>
                <p:cNvPr id="30" name="TextBox 29">
                  <a:extLst>
                    <a:ext uri="{FF2B5EF4-FFF2-40B4-BE49-F238E27FC236}">
                      <a16:creationId xmlns:a16="http://schemas.microsoft.com/office/drawing/2014/main" id="{485AB13F-9A98-47CA-8B43-DF1A09697158}"/>
                    </a:ext>
                  </a:extLst>
                </p:cNvPr>
                <p:cNvSpPr txBox="1"/>
                <p:nvPr/>
              </p:nvSpPr>
              <p:spPr>
                <a:xfrm rot="10800000">
                  <a:off x="612844" y="3242569"/>
                  <a:ext cx="461665" cy="2237173"/>
                </a:xfrm>
                <a:prstGeom prst="rect">
                  <a:avLst/>
                </a:prstGeom>
                <a:noFill/>
              </p:spPr>
              <p:txBody>
                <a:bodyPr vert="eaVert" wrap="square" rtlCol="0">
                  <a:spAutoFit/>
                </a:bodyPr>
                <a:lstStyle/>
                <a:p>
                  <a:r>
                    <a:rPr lang="en-US" altLang="ko-KR" b="1" dirty="0"/>
                    <a:t>Hypothesized Class</a:t>
                  </a:r>
                  <a:endParaRPr lang="ko-KR" altLang="en-US" b="1" dirty="0"/>
                </a:p>
              </p:txBody>
            </p:sp>
            <p:sp>
              <p:nvSpPr>
                <p:cNvPr id="31" name="TextBox 30">
                  <a:extLst>
                    <a:ext uri="{FF2B5EF4-FFF2-40B4-BE49-F238E27FC236}">
                      <a16:creationId xmlns:a16="http://schemas.microsoft.com/office/drawing/2014/main" id="{A13A4BA0-C010-4BE5-9D38-3EB1A98888E5}"/>
                    </a:ext>
                  </a:extLst>
                </p:cNvPr>
                <p:cNvSpPr txBox="1"/>
                <p:nvPr/>
              </p:nvSpPr>
              <p:spPr>
                <a:xfrm>
                  <a:off x="1959907" y="2833121"/>
                  <a:ext cx="383798" cy="369332"/>
                </a:xfrm>
                <a:prstGeom prst="rect">
                  <a:avLst/>
                </a:prstGeom>
                <a:noFill/>
              </p:spPr>
              <p:txBody>
                <a:bodyPr wrap="square" rtlCol="0">
                  <a:spAutoFit/>
                </a:bodyPr>
                <a:lstStyle/>
                <a:p>
                  <a:r>
                    <a:rPr lang="en-US" altLang="ko-KR" dirty="0"/>
                    <a:t>p</a:t>
                  </a:r>
                  <a:endParaRPr lang="ko-KR" altLang="en-US" dirty="0"/>
                </a:p>
              </p:txBody>
            </p:sp>
            <p:sp>
              <p:nvSpPr>
                <p:cNvPr id="32" name="TextBox 31">
                  <a:extLst>
                    <a:ext uri="{FF2B5EF4-FFF2-40B4-BE49-F238E27FC236}">
                      <a16:creationId xmlns:a16="http://schemas.microsoft.com/office/drawing/2014/main" id="{B3AB626E-394E-4EB6-B811-6061844BB5ED}"/>
                    </a:ext>
                  </a:extLst>
                </p:cNvPr>
                <p:cNvSpPr txBox="1"/>
                <p:nvPr/>
              </p:nvSpPr>
              <p:spPr>
                <a:xfrm>
                  <a:off x="3271583" y="2879647"/>
                  <a:ext cx="383798" cy="369332"/>
                </a:xfrm>
                <a:prstGeom prst="rect">
                  <a:avLst/>
                </a:prstGeom>
                <a:noFill/>
              </p:spPr>
              <p:txBody>
                <a:bodyPr wrap="square" rtlCol="0">
                  <a:spAutoFit/>
                </a:bodyPr>
                <a:lstStyle/>
                <a:p>
                  <a:r>
                    <a:rPr lang="en-US" altLang="ko-KR" dirty="0"/>
                    <a:t>n</a:t>
                  </a:r>
                  <a:endParaRPr lang="ko-KR" altLang="en-US" dirty="0"/>
                </a:p>
              </p:txBody>
            </p:sp>
            <p:sp>
              <p:nvSpPr>
                <p:cNvPr id="33" name="TextBox 32">
                  <a:extLst>
                    <a:ext uri="{FF2B5EF4-FFF2-40B4-BE49-F238E27FC236}">
                      <a16:creationId xmlns:a16="http://schemas.microsoft.com/office/drawing/2014/main" id="{53B64711-0CEA-4ED0-9092-C99CC102E3F9}"/>
                    </a:ext>
                  </a:extLst>
                </p:cNvPr>
                <p:cNvSpPr txBox="1"/>
                <p:nvPr/>
              </p:nvSpPr>
              <p:spPr>
                <a:xfrm rot="10800000">
                  <a:off x="1020906" y="3768224"/>
                  <a:ext cx="461665" cy="205158"/>
                </a:xfrm>
                <a:prstGeom prst="rect">
                  <a:avLst/>
                </a:prstGeom>
                <a:noFill/>
              </p:spPr>
              <p:txBody>
                <a:bodyPr vert="eaVert" wrap="square" rtlCol="0">
                  <a:spAutoFit/>
                </a:bodyPr>
                <a:lstStyle/>
                <a:p>
                  <a:r>
                    <a:rPr lang="en-US" altLang="ko-KR" dirty="0"/>
                    <a:t>P</a:t>
                  </a:r>
                  <a:endParaRPr lang="ko-KR" altLang="en-US" dirty="0"/>
                </a:p>
              </p:txBody>
            </p:sp>
          </p:grpSp>
          <p:sp>
            <p:nvSpPr>
              <p:cNvPr id="21" name="TextBox 20">
                <a:extLst>
                  <a:ext uri="{FF2B5EF4-FFF2-40B4-BE49-F238E27FC236}">
                    <a16:creationId xmlns:a16="http://schemas.microsoft.com/office/drawing/2014/main" id="{8BB7FA50-81BD-4A41-BD9B-61ABDD6588D7}"/>
                  </a:ext>
                </a:extLst>
              </p:cNvPr>
              <p:cNvSpPr txBox="1"/>
              <p:nvPr/>
            </p:nvSpPr>
            <p:spPr>
              <a:xfrm rot="10800000">
                <a:off x="1016790" y="4837707"/>
                <a:ext cx="461665" cy="205158"/>
              </a:xfrm>
              <a:prstGeom prst="rect">
                <a:avLst/>
              </a:prstGeom>
              <a:noFill/>
            </p:spPr>
            <p:txBody>
              <a:bodyPr vert="eaVert" wrap="square" rtlCol="0">
                <a:spAutoFit/>
              </a:bodyPr>
              <a:lstStyle/>
              <a:p>
                <a:r>
                  <a:rPr lang="en-US" altLang="ko-KR" dirty="0"/>
                  <a:t>N</a:t>
                </a:r>
                <a:endParaRPr lang="ko-KR" altLang="en-US" dirty="0"/>
              </a:p>
            </p:txBody>
          </p:sp>
        </p:grpSp>
        <p:sp>
          <p:nvSpPr>
            <p:cNvPr id="12" name="화살표: 오른쪽 11">
              <a:extLst>
                <a:ext uri="{FF2B5EF4-FFF2-40B4-BE49-F238E27FC236}">
                  <a16:creationId xmlns:a16="http://schemas.microsoft.com/office/drawing/2014/main" id="{176D2546-62B7-4A58-B15F-D0BDEEC71233}"/>
                </a:ext>
              </a:extLst>
            </p:cNvPr>
            <p:cNvSpPr/>
            <p:nvPr/>
          </p:nvSpPr>
          <p:spPr>
            <a:xfrm>
              <a:off x="1598721" y="3248978"/>
              <a:ext cx="2848676" cy="1156563"/>
            </a:xfrm>
            <a:prstGeom prst="rightArrow">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a:extLst>
                <a:ext uri="{FF2B5EF4-FFF2-40B4-BE49-F238E27FC236}">
                  <a16:creationId xmlns:a16="http://schemas.microsoft.com/office/drawing/2014/main" id="{4A612317-EC41-4642-B082-AEE6AFD5D3DE}"/>
                </a:ext>
              </a:extLst>
            </p:cNvPr>
            <p:cNvSpPr txBox="1"/>
            <p:nvPr/>
          </p:nvSpPr>
          <p:spPr>
            <a:xfrm>
              <a:off x="4447397" y="3604050"/>
              <a:ext cx="1307129" cy="369332"/>
            </a:xfrm>
            <a:prstGeom prst="rect">
              <a:avLst/>
            </a:prstGeom>
            <a:noFill/>
            <a:ln>
              <a:noFill/>
            </a:ln>
          </p:spPr>
          <p:txBody>
            <a:bodyPr wrap="square" rtlCol="0">
              <a:spAutoFit/>
            </a:bodyPr>
            <a:lstStyle/>
            <a:p>
              <a:r>
                <a:rPr lang="en-US" altLang="ko-KR" dirty="0">
                  <a:solidFill>
                    <a:srgbClr val="0070C0"/>
                  </a:solidFill>
                </a:rPr>
                <a:t>Precision</a:t>
              </a:r>
              <a:endParaRPr lang="ko-KR" altLang="en-US" dirty="0">
                <a:solidFill>
                  <a:srgbClr val="0070C0"/>
                </a:solidFill>
              </a:endParaRPr>
            </a:p>
          </p:txBody>
        </p:sp>
        <p:sp>
          <p:nvSpPr>
            <p:cNvPr id="16" name="화살표: 아래쪽 15">
              <a:extLst>
                <a:ext uri="{FF2B5EF4-FFF2-40B4-BE49-F238E27FC236}">
                  <a16:creationId xmlns:a16="http://schemas.microsoft.com/office/drawing/2014/main" id="{FB86E646-B526-463B-8BF2-9A50E0B4B5B2}"/>
                </a:ext>
              </a:extLst>
            </p:cNvPr>
            <p:cNvSpPr/>
            <p:nvPr/>
          </p:nvSpPr>
          <p:spPr>
            <a:xfrm>
              <a:off x="1482570" y="3429000"/>
              <a:ext cx="1274269" cy="2394748"/>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a:extLst>
                <a:ext uri="{FF2B5EF4-FFF2-40B4-BE49-F238E27FC236}">
                  <a16:creationId xmlns:a16="http://schemas.microsoft.com/office/drawing/2014/main" id="{2ED4904C-225E-4617-94FD-FC9F01D4246A}"/>
                </a:ext>
              </a:extLst>
            </p:cNvPr>
            <p:cNvSpPr txBox="1"/>
            <p:nvPr/>
          </p:nvSpPr>
          <p:spPr>
            <a:xfrm>
              <a:off x="1478456" y="5867521"/>
              <a:ext cx="1278384" cy="369332"/>
            </a:xfrm>
            <a:prstGeom prst="rect">
              <a:avLst/>
            </a:prstGeom>
            <a:noFill/>
          </p:spPr>
          <p:txBody>
            <a:bodyPr wrap="square" rtlCol="0">
              <a:spAutoFit/>
            </a:bodyPr>
            <a:lstStyle/>
            <a:p>
              <a:pPr algn="ctr"/>
              <a:r>
                <a:rPr lang="en-US" altLang="ko-KR" dirty="0">
                  <a:solidFill>
                    <a:srgbClr val="C00000"/>
                  </a:solidFill>
                </a:rPr>
                <a:t>Recall</a:t>
              </a:r>
              <a:endParaRPr lang="ko-KR" altLang="en-US" dirty="0">
                <a:solidFill>
                  <a:srgbClr val="C00000"/>
                </a:solidFill>
              </a:endParaRPr>
            </a:p>
          </p:txBody>
        </p:sp>
        <p:sp>
          <p:nvSpPr>
            <p:cNvPr id="18" name="화살표: 아래쪽 17">
              <a:extLst>
                <a:ext uri="{FF2B5EF4-FFF2-40B4-BE49-F238E27FC236}">
                  <a16:creationId xmlns:a16="http://schemas.microsoft.com/office/drawing/2014/main" id="{69CE5EB7-E19A-4F9B-B14B-882C9E16F300}"/>
                </a:ext>
              </a:extLst>
            </p:cNvPr>
            <p:cNvSpPr/>
            <p:nvPr/>
          </p:nvSpPr>
          <p:spPr>
            <a:xfrm>
              <a:off x="2769188" y="3429000"/>
              <a:ext cx="1274269" cy="2394748"/>
            </a:xfrm>
            <a:prstGeom prst="down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a:extLst>
                <a:ext uri="{FF2B5EF4-FFF2-40B4-BE49-F238E27FC236}">
                  <a16:creationId xmlns:a16="http://schemas.microsoft.com/office/drawing/2014/main" id="{AE2F67BC-76C9-4BED-85D1-F3C7142F69F0}"/>
                </a:ext>
              </a:extLst>
            </p:cNvPr>
            <p:cNvSpPr txBox="1"/>
            <p:nvPr/>
          </p:nvSpPr>
          <p:spPr>
            <a:xfrm>
              <a:off x="2674400" y="5867521"/>
              <a:ext cx="1427078" cy="369332"/>
            </a:xfrm>
            <a:prstGeom prst="rect">
              <a:avLst/>
            </a:prstGeom>
            <a:noFill/>
          </p:spPr>
          <p:txBody>
            <a:bodyPr wrap="square" rtlCol="0">
              <a:spAutoFit/>
            </a:bodyPr>
            <a:lstStyle/>
            <a:p>
              <a:pPr algn="ctr"/>
              <a:r>
                <a:rPr lang="en-US" altLang="ko-KR" dirty="0">
                  <a:solidFill>
                    <a:srgbClr val="00B050"/>
                  </a:solidFill>
                </a:rPr>
                <a:t>False Alarm</a:t>
              </a:r>
              <a:endParaRPr lang="ko-KR" altLang="en-US" dirty="0">
                <a:solidFill>
                  <a:srgbClr val="00B050"/>
                </a:solidFill>
              </a:endParaRPr>
            </a:p>
          </p:txBody>
        </p:sp>
      </p:grpSp>
      <p:pic>
        <p:nvPicPr>
          <p:cNvPr id="6" name="그림 5">
            <a:extLst>
              <a:ext uri="{FF2B5EF4-FFF2-40B4-BE49-F238E27FC236}">
                <a16:creationId xmlns:a16="http://schemas.microsoft.com/office/drawing/2014/main" id="{8585565A-0D91-4DEF-8658-8E191F145D9A}"/>
              </a:ext>
            </a:extLst>
          </p:cNvPr>
          <p:cNvPicPr>
            <a:picLocks noChangeAspect="1"/>
          </p:cNvPicPr>
          <p:nvPr/>
        </p:nvPicPr>
        <p:blipFill>
          <a:blip r:embed="rId5"/>
          <a:stretch>
            <a:fillRect/>
          </a:stretch>
        </p:blipFill>
        <p:spPr>
          <a:xfrm>
            <a:off x="1112440" y="4030430"/>
            <a:ext cx="2724150" cy="666750"/>
          </a:xfrm>
          <a:prstGeom prst="rect">
            <a:avLst/>
          </a:prstGeom>
        </p:spPr>
      </p:pic>
      <p:pic>
        <p:nvPicPr>
          <p:cNvPr id="34" name="그림 33">
            <a:extLst>
              <a:ext uri="{FF2B5EF4-FFF2-40B4-BE49-F238E27FC236}">
                <a16:creationId xmlns:a16="http://schemas.microsoft.com/office/drawing/2014/main" id="{FCACB539-7783-45DB-AE9B-C1DF4B43AF11}"/>
              </a:ext>
            </a:extLst>
          </p:cNvPr>
          <p:cNvPicPr>
            <a:picLocks noChangeAspect="1"/>
          </p:cNvPicPr>
          <p:nvPr/>
        </p:nvPicPr>
        <p:blipFill>
          <a:blip r:embed="rId6"/>
          <a:stretch>
            <a:fillRect/>
          </a:stretch>
        </p:blipFill>
        <p:spPr>
          <a:xfrm>
            <a:off x="1105644" y="4727212"/>
            <a:ext cx="2333625" cy="752475"/>
          </a:xfrm>
          <a:prstGeom prst="rect">
            <a:avLst/>
          </a:prstGeom>
        </p:spPr>
      </p:pic>
      <p:pic>
        <p:nvPicPr>
          <p:cNvPr id="35" name="그림 34">
            <a:extLst>
              <a:ext uri="{FF2B5EF4-FFF2-40B4-BE49-F238E27FC236}">
                <a16:creationId xmlns:a16="http://schemas.microsoft.com/office/drawing/2014/main" id="{91ED40BB-5706-4D5B-919C-4DF9C981E414}"/>
              </a:ext>
            </a:extLst>
          </p:cNvPr>
          <p:cNvPicPr>
            <a:picLocks noChangeAspect="1"/>
          </p:cNvPicPr>
          <p:nvPr/>
        </p:nvPicPr>
        <p:blipFill>
          <a:blip r:embed="rId7"/>
          <a:stretch>
            <a:fillRect/>
          </a:stretch>
        </p:blipFill>
        <p:spPr>
          <a:xfrm>
            <a:off x="654435" y="5576924"/>
            <a:ext cx="3933825" cy="723900"/>
          </a:xfrm>
          <a:prstGeom prst="rect">
            <a:avLst/>
          </a:prstGeom>
        </p:spPr>
      </p:pic>
      <p:sp>
        <p:nvSpPr>
          <p:cNvPr id="36" name="TextBox 35">
            <a:extLst>
              <a:ext uri="{FF2B5EF4-FFF2-40B4-BE49-F238E27FC236}">
                <a16:creationId xmlns:a16="http://schemas.microsoft.com/office/drawing/2014/main" id="{78D99E92-F118-4EA2-A422-DE7AAD0B3666}"/>
              </a:ext>
            </a:extLst>
          </p:cNvPr>
          <p:cNvSpPr txBox="1"/>
          <p:nvPr/>
        </p:nvSpPr>
        <p:spPr>
          <a:xfrm>
            <a:off x="5935212" y="6354992"/>
            <a:ext cx="3254477" cy="369332"/>
          </a:xfrm>
          <a:prstGeom prst="rect">
            <a:avLst/>
          </a:prstGeom>
          <a:noFill/>
        </p:spPr>
        <p:txBody>
          <a:bodyPr wrap="square" rtlCol="0">
            <a:spAutoFit/>
          </a:bodyPr>
          <a:lstStyle/>
          <a:p>
            <a:pPr algn="ctr"/>
            <a:r>
              <a:rPr lang="en-US" altLang="ko-KR" b="1" dirty="0"/>
              <a:t>[Confusion Matrix]</a:t>
            </a:r>
            <a:endParaRPr lang="ko-KR" altLang="en-US" b="1" dirty="0"/>
          </a:p>
        </p:txBody>
      </p:sp>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7" name="잉크 36">
                <a:extLst>
                  <a:ext uri="{FF2B5EF4-FFF2-40B4-BE49-F238E27FC236}">
                    <a16:creationId xmlns:a16="http://schemas.microsoft.com/office/drawing/2014/main" id="{707FC855-26FF-48A3-96AA-3650DE9F50CF}"/>
                  </a:ext>
                </a:extLst>
              </p14:cNvPr>
              <p14:cNvContentPartPr/>
              <p14:nvPr>
                <p:extLst>
                  <p:ext uri="{42D2F446-02D8-4167-A562-619A0277C38B}">
                    <p15:isNarration xmlns:p15="http://schemas.microsoft.com/office/powerpoint/2012/main" val="1"/>
                  </p:ext>
                </p:extLst>
              </p14:nvPr>
            </p14:nvContentPartPr>
            <p14:xfrm>
              <a:off x="450360" y="628920"/>
              <a:ext cx="11500560" cy="6088320"/>
            </p14:xfrm>
          </p:contentPart>
        </mc:Choice>
        <mc:Fallback xmlns="">
          <p:pic>
            <p:nvPicPr>
              <p:cNvPr id="37" name="잉크 36">
                <a:extLst>
                  <a:ext uri="{FF2B5EF4-FFF2-40B4-BE49-F238E27FC236}">
                    <a16:creationId xmlns:a16="http://schemas.microsoft.com/office/drawing/2014/main" id="{707FC855-26FF-48A3-96AA-3650DE9F50CF}"/>
                  </a:ext>
                </a:extLst>
              </p:cNvPr>
              <p:cNvPicPr>
                <a:picLocks noGrp="1" noRot="1" noChangeAspect="1" noMove="1" noResize="1" noEditPoints="1" noAdjustHandles="1" noChangeArrowheads="1" noChangeShapeType="1"/>
              </p:cNvPicPr>
              <p:nvPr/>
            </p:nvPicPr>
            <p:blipFill>
              <a:blip r:embed="rId9"/>
              <a:stretch>
                <a:fillRect/>
              </a:stretch>
            </p:blipFill>
            <p:spPr>
              <a:xfrm>
                <a:off x="434520" y="565560"/>
                <a:ext cx="11525760" cy="6161040"/>
              </a:xfrm>
              <a:prstGeom prst="rect">
                <a:avLst/>
              </a:prstGeom>
            </p:spPr>
          </p:pic>
        </mc:Fallback>
      </mc:AlternateContent>
      <p:pic>
        <p:nvPicPr>
          <p:cNvPr id="38" name="오디오 37">
            <a:hlinkClick r:id="" action="ppaction://media"/>
            <a:extLst>
              <a:ext uri="{FF2B5EF4-FFF2-40B4-BE49-F238E27FC236}">
                <a16:creationId xmlns:a16="http://schemas.microsoft.com/office/drawing/2014/main" id="{08F56505-E0FF-43DE-B9C6-14077FCEB3D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5289512"/>
      </p:ext>
    </p:extLst>
  </p:cSld>
  <p:clrMapOvr>
    <a:masterClrMapping/>
  </p:clrMapOvr>
  <mc:AlternateContent xmlns:mc="http://schemas.openxmlformats.org/markup-compatibility/2006" xmlns:p14="http://schemas.microsoft.com/office/powerpoint/2010/main">
    <mc:Choice Requires="p14">
      <p:transition spd="slow" p14:dur="2000" advTm="262004"/>
    </mc:Choice>
    <mc:Fallback xmlns="">
      <p:transition spd="slow" advTm="262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par>
                                <p:cTn id="7" presetID="59"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md type="call" cmd="playFrom(0.0)">
                                      <p:cBhvr>
                                        <p:cTn id="9"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14" name="내용 개체 틀 4"/>
          <p:cNvSpPr>
            <a:spLocks noGrp="1"/>
          </p:cNvSpPr>
          <p:nvPr>
            <p:ph idx="1"/>
          </p:nvPr>
        </p:nvSpPr>
        <p:spPr>
          <a:xfrm>
            <a:off x="304800" y="2645864"/>
            <a:ext cx="10756777" cy="3907336"/>
          </a:xfrm>
        </p:spPr>
        <p:txBody>
          <a:bodyPr>
            <a:normAutofit/>
          </a:bodyPr>
          <a:lstStyle/>
          <a:p>
            <a:pPr algn="just"/>
            <a:r>
              <a:rPr lang="en-US" altLang="ko-KR" sz="2400" dirty="0"/>
              <a:t>A precision score of 1.0 for a class C means that every item labeled as belonging to class C does indeed belong to class C (but says nothing about the number of items from class C that were not labeled correctly).</a:t>
            </a:r>
          </a:p>
          <a:p>
            <a:pPr algn="just"/>
            <a:endParaRPr lang="en-US" altLang="ko-KR" sz="2400" dirty="0"/>
          </a:p>
          <a:p>
            <a:pPr algn="just"/>
            <a:r>
              <a:rPr lang="en-US" altLang="ko-KR" sz="2400" dirty="0"/>
              <a:t>A recall of 1.0 means that every item from class C was labeled as belonging to class C (but says nothing about how many other items were incorrectly also labeled as belonging to class C)</a:t>
            </a:r>
          </a:p>
          <a:p>
            <a:pPr algn="just"/>
            <a:endParaRPr lang="en-US" altLang="ko-KR" sz="2400" dirty="0"/>
          </a:p>
          <a:p>
            <a:pPr algn="just"/>
            <a:r>
              <a:rPr lang="en-US" altLang="ko-KR" sz="2400" dirty="0"/>
              <a:t>An inverse relationship between precision and recall, where it is possible to increase one at the cost of reducing the other. </a:t>
            </a:r>
          </a:p>
        </p:txBody>
      </p:sp>
      <p:pic>
        <p:nvPicPr>
          <p:cNvPr id="6" name="그림 5">
            <a:extLst>
              <a:ext uri="{FF2B5EF4-FFF2-40B4-BE49-F238E27FC236}">
                <a16:creationId xmlns:a16="http://schemas.microsoft.com/office/drawing/2014/main" id="{1781CA79-372B-4D3A-AC25-ACEDC6B64E64}"/>
              </a:ext>
            </a:extLst>
          </p:cNvPr>
          <p:cNvPicPr>
            <a:picLocks noChangeAspect="1"/>
          </p:cNvPicPr>
          <p:nvPr/>
        </p:nvPicPr>
        <p:blipFill>
          <a:blip r:embed="rId4"/>
          <a:stretch>
            <a:fillRect/>
          </a:stretch>
        </p:blipFill>
        <p:spPr>
          <a:xfrm>
            <a:off x="704428" y="769439"/>
            <a:ext cx="2724150" cy="666750"/>
          </a:xfrm>
          <a:prstGeom prst="rect">
            <a:avLst/>
          </a:prstGeom>
        </p:spPr>
      </p:pic>
      <p:pic>
        <p:nvPicPr>
          <p:cNvPr id="10" name="그림 9">
            <a:extLst>
              <a:ext uri="{FF2B5EF4-FFF2-40B4-BE49-F238E27FC236}">
                <a16:creationId xmlns:a16="http://schemas.microsoft.com/office/drawing/2014/main" id="{BDEC9706-8D94-4B87-9E5C-D8A16BC01036}"/>
              </a:ext>
            </a:extLst>
          </p:cNvPr>
          <p:cNvPicPr>
            <a:picLocks noChangeAspect="1"/>
          </p:cNvPicPr>
          <p:nvPr/>
        </p:nvPicPr>
        <p:blipFill>
          <a:blip r:embed="rId5"/>
          <a:stretch>
            <a:fillRect/>
          </a:stretch>
        </p:blipFill>
        <p:spPr>
          <a:xfrm>
            <a:off x="704428" y="1588589"/>
            <a:ext cx="2333625" cy="752475"/>
          </a:xfrm>
          <a:prstGeom prst="rect">
            <a:avLst/>
          </a:prstGeom>
        </p:spPr>
      </p:pic>
      <p:pic>
        <p:nvPicPr>
          <p:cNvPr id="2" name="그림 1">
            <a:extLst>
              <a:ext uri="{FF2B5EF4-FFF2-40B4-BE49-F238E27FC236}">
                <a16:creationId xmlns:a16="http://schemas.microsoft.com/office/drawing/2014/main" id="{73D39069-CED2-4D1B-8D99-54EC043E7BC3}"/>
              </a:ext>
            </a:extLst>
          </p:cNvPr>
          <p:cNvPicPr>
            <a:picLocks noChangeAspect="1"/>
          </p:cNvPicPr>
          <p:nvPr/>
        </p:nvPicPr>
        <p:blipFill>
          <a:blip r:embed="rId6"/>
          <a:stretch>
            <a:fillRect/>
          </a:stretch>
        </p:blipFill>
        <p:spPr>
          <a:xfrm>
            <a:off x="4091571" y="182688"/>
            <a:ext cx="2841074" cy="2158376"/>
          </a:xfrm>
          <a:prstGeom prst="rect">
            <a:avLst/>
          </a:prstGeom>
        </p:spPr>
      </p:pic>
      <p:grpSp>
        <p:nvGrpSpPr>
          <p:cNvPr id="49" name="그룹 48">
            <a:extLst>
              <a:ext uri="{FF2B5EF4-FFF2-40B4-BE49-F238E27FC236}">
                <a16:creationId xmlns:a16="http://schemas.microsoft.com/office/drawing/2014/main" id="{6A53647C-40A3-4F77-A2EC-A16473AD2582}"/>
              </a:ext>
            </a:extLst>
          </p:cNvPr>
          <p:cNvGrpSpPr/>
          <p:nvPr/>
        </p:nvGrpSpPr>
        <p:grpSpPr>
          <a:xfrm>
            <a:off x="1733841" y="3558681"/>
            <a:ext cx="8744040" cy="428400"/>
            <a:chOff x="1733841" y="3558681"/>
            <a:chExt cx="8744040" cy="428400"/>
          </a:xfrm>
        </p:grpSpPr>
        <mc:AlternateContent xmlns:mc="http://schemas.openxmlformats.org/markup-compatibility/2006" xmlns:p14="http://schemas.microsoft.com/office/powerpoint/2010/main">
          <mc:Choice Requires="p14">
            <p:contentPart p14:bwMode="auto" r:id="rId7">
              <p14:nvContentPartPr>
                <p14:cNvPr id="43" name="잉크 42">
                  <a:extLst>
                    <a:ext uri="{FF2B5EF4-FFF2-40B4-BE49-F238E27FC236}">
                      <a16:creationId xmlns:a16="http://schemas.microsoft.com/office/drawing/2014/main" id="{24A54E4A-5D75-41C2-B7D9-84B8E0749210}"/>
                    </a:ext>
                  </a:extLst>
                </p14:cNvPr>
                <p14:cNvContentPartPr/>
                <p14:nvPr/>
              </p14:nvContentPartPr>
              <p14:xfrm>
                <a:off x="1733841" y="3558681"/>
                <a:ext cx="8744040" cy="97920"/>
              </p14:xfrm>
            </p:contentPart>
          </mc:Choice>
          <mc:Fallback xmlns="">
            <p:pic>
              <p:nvPicPr>
                <p:cNvPr id="43" name="잉크 42">
                  <a:extLst>
                    <a:ext uri="{FF2B5EF4-FFF2-40B4-BE49-F238E27FC236}">
                      <a16:creationId xmlns:a16="http://schemas.microsoft.com/office/drawing/2014/main" id="{24A54E4A-5D75-41C2-B7D9-84B8E0749210}"/>
                    </a:ext>
                  </a:extLst>
                </p:cNvPr>
                <p:cNvPicPr/>
                <p:nvPr/>
              </p:nvPicPr>
              <p:blipFill>
                <a:blip r:embed="rId8"/>
                <a:stretch>
                  <a:fillRect/>
                </a:stretch>
              </p:blipFill>
              <p:spPr>
                <a:xfrm>
                  <a:off x="1724841" y="3549681"/>
                  <a:ext cx="876168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4" name="잉크 43">
                  <a:extLst>
                    <a:ext uri="{FF2B5EF4-FFF2-40B4-BE49-F238E27FC236}">
                      <a16:creationId xmlns:a16="http://schemas.microsoft.com/office/drawing/2014/main" id="{9A0432A6-1134-4F1B-8BE2-014F5E8FB7DF}"/>
                    </a:ext>
                  </a:extLst>
                </p14:cNvPr>
                <p14:cNvContentPartPr/>
                <p14:nvPr/>
              </p14:nvContentPartPr>
              <p14:xfrm>
                <a:off x="4988241" y="3705201"/>
                <a:ext cx="219240" cy="50400"/>
              </p14:xfrm>
            </p:contentPart>
          </mc:Choice>
          <mc:Fallback xmlns="">
            <p:pic>
              <p:nvPicPr>
                <p:cNvPr id="44" name="잉크 43">
                  <a:extLst>
                    <a:ext uri="{FF2B5EF4-FFF2-40B4-BE49-F238E27FC236}">
                      <a16:creationId xmlns:a16="http://schemas.microsoft.com/office/drawing/2014/main" id="{9A0432A6-1134-4F1B-8BE2-014F5E8FB7DF}"/>
                    </a:ext>
                  </a:extLst>
                </p:cNvPr>
                <p:cNvPicPr/>
                <p:nvPr/>
              </p:nvPicPr>
              <p:blipFill>
                <a:blip r:embed="rId10"/>
                <a:stretch>
                  <a:fillRect/>
                </a:stretch>
              </p:blipFill>
              <p:spPr>
                <a:xfrm>
                  <a:off x="4979241" y="3696201"/>
                  <a:ext cx="23688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5" name="잉크 44">
                  <a:extLst>
                    <a:ext uri="{FF2B5EF4-FFF2-40B4-BE49-F238E27FC236}">
                      <a16:creationId xmlns:a16="http://schemas.microsoft.com/office/drawing/2014/main" id="{60C12473-AF1F-4A07-A5D1-74E8AE8AF516}"/>
                    </a:ext>
                  </a:extLst>
                </p14:cNvPr>
                <p14:cNvContentPartPr/>
                <p14:nvPr/>
              </p14:nvContentPartPr>
              <p14:xfrm>
                <a:off x="5035401" y="3771441"/>
                <a:ext cx="26280" cy="215640"/>
              </p14:xfrm>
            </p:contentPart>
          </mc:Choice>
          <mc:Fallback xmlns="">
            <p:pic>
              <p:nvPicPr>
                <p:cNvPr id="45" name="잉크 44">
                  <a:extLst>
                    <a:ext uri="{FF2B5EF4-FFF2-40B4-BE49-F238E27FC236}">
                      <a16:creationId xmlns:a16="http://schemas.microsoft.com/office/drawing/2014/main" id="{60C12473-AF1F-4A07-A5D1-74E8AE8AF516}"/>
                    </a:ext>
                  </a:extLst>
                </p:cNvPr>
                <p:cNvPicPr/>
                <p:nvPr/>
              </p:nvPicPr>
              <p:blipFill>
                <a:blip r:embed="rId12"/>
                <a:stretch>
                  <a:fillRect/>
                </a:stretch>
              </p:blipFill>
              <p:spPr>
                <a:xfrm>
                  <a:off x="5026401" y="3762801"/>
                  <a:ext cx="4392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6" name="잉크 45">
                  <a:extLst>
                    <a:ext uri="{FF2B5EF4-FFF2-40B4-BE49-F238E27FC236}">
                      <a16:creationId xmlns:a16="http://schemas.microsoft.com/office/drawing/2014/main" id="{41A08475-CD11-4E40-A26A-A200F4ACB9B3}"/>
                    </a:ext>
                  </a:extLst>
                </p14:cNvPr>
                <p14:cNvContentPartPr/>
                <p14:nvPr/>
              </p14:nvContentPartPr>
              <p14:xfrm>
                <a:off x="5029641" y="3849561"/>
                <a:ext cx="180360" cy="86760"/>
              </p14:xfrm>
            </p:contentPart>
          </mc:Choice>
          <mc:Fallback xmlns="">
            <p:pic>
              <p:nvPicPr>
                <p:cNvPr id="46" name="잉크 45">
                  <a:extLst>
                    <a:ext uri="{FF2B5EF4-FFF2-40B4-BE49-F238E27FC236}">
                      <a16:creationId xmlns:a16="http://schemas.microsoft.com/office/drawing/2014/main" id="{41A08475-CD11-4E40-A26A-A200F4ACB9B3}"/>
                    </a:ext>
                  </a:extLst>
                </p:cNvPr>
                <p:cNvPicPr/>
                <p:nvPr/>
              </p:nvPicPr>
              <p:blipFill>
                <a:blip r:embed="rId14"/>
                <a:stretch>
                  <a:fillRect/>
                </a:stretch>
              </p:blipFill>
              <p:spPr>
                <a:xfrm>
                  <a:off x="5020641" y="3840561"/>
                  <a:ext cx="19800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7" name="잉크 46">
                  <a:extLst>
                    <a:ext uri="{FF2B5EF4-FFF2-40B4-BE49-F238E27FC236}">
                      <a16:creationId xmlns:a16="http://schemas.microsoft.com/office/drawing/2014/main" id="{49D6C76F-4019-4FFF-A8EC-68233A9E0FA7}"/>
                    </a:ext>
                  </a:extLst>
                </p14:cNvPr>
                <p14:cNvContentPartPr/>
                <p14:nvPr/>
              </p14:nvContentPartPr>
              <p14:xfrm>
                <a:off x="5275881" y="3771441"/>
                <a:ext cx="42840" cy="126360"/>
              </p14:xfrm>
            </p:contentPart>
          </mc:Choice>
          <mc:Fallback xmlns="">
            <p:pic>
              <p:nvPicPr>
                <p:cNvPr id="47" name="잉크 46">
                  <a:extLst>
                    <a:ext uri="{FF2B5EF4-FFF2-40B4-BE49-F238E27FC236}">
                      <a16:creationId xmlns:a16="http://schemas.microsoft.com/office/drawing/2014/main" id="{49D6C76F-4019-4FFF-A8EC-68233A9E0FA7}"/>
                    </a:ext>
                  </a:extLst>
                </p:cNvPr>
                <p:cNvPicPr/>
                <p:nvPr/>
              </p:nvPicPr>
              <p:blipFill>
                <a:blip r:embed="rId16"/>
                <a:stretch>
                  <a:fillRect/>
                </a:stretch>
              </p:blipFill>
              <p:spPr>
                <a:xfrm>
                  <a:off x="5267241" y="3762801"/>
                  <a:ext cx="604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8" name="잉크 47">
                  <a:extLst>
                    <a:ext uri="{FF2B5EF4-FFF2-40B4-BE49-F238E27FC236}">
                      <a16:creationId xmlns:a16="http://schemas.microsoft.com/office/drawing/2014/main" id="{8307436F-9614-49E3-AAD8-D18207CD5BA8}"/>
                    </a:ext>
                  </a:extLst>
                </p14:cNvPr>
                <p14:cNvContentPartPr/>
                <p14:nvPr/>
              </p14:nvContentPartPr>
              <p14:xfrm>
                <a:off x="5302521" y="3719961"/>
                <a:ext cx="177840" cy="183960"/>
              </p14:xfrm>
            </p:contentPart>
          </mc:Choice>
          <mc:Fallback xmlns="">
            <p:pic>
              <p:nvPicPr>
                <p:cNvPr id="48" name="잉크 47">
                  <a:extLst>
                    <a:ext uri="{FF2B5EF4-FFF2-40B4-BE49-F238E27FC236}">
                      <a16:creationId xmlns:a16="http://schemas.microsoft.com/office/drawing/2014/main" id="{8307436F-9614-49E3-AAD8-D18207CD5BA8}"/>
                    </a:ext>
                  </a:extLst>
                </p:cNvPr>
                <p:cNvPicPr/>
                <p:nvPr/>
              </p:nvPicPr>
              <p:blipFill>
                <a:blip r:embed="rId18"/>
                <a:stretch>
                  <a:fillRect/>
                </a:stretch>
              </p:blipFill>
              <p:spPr>
                <a:xfrm>
                  <a:off x="5293521" y="3711321"/>
                  <a:ext cx="195480" cy="201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50" name="잉크 49">
                <a:extLst>
                  <a:ext uri="{FF2B5EF4-FFF2-40B4-BE49-F238E27FC236}">
                    <a16:creationId xmlns:a16="http://schemas.microsoft.com/office/drawing/2014/main" id="{B230EF96-9AE2-4E68-BC44-C00C0F5E4033}"/>
                  </a:ext>
                </a:extLst>
              </p14:cNvPr>
              <p14:cNvContentPartPr/>
              <p14:nvPr/>
            </p14:nvContentPartPr>
            <p14:xfrm>
              <a:off x="7406361" y="4893561"/>
              <a:ext cx="3159360" cy="74160"/>
            </p14:xfrm>
          </p:contentPart>
        </mc:Choice>
        <mc:Fallback xmlns="">
          <p:pic>
            <p:nvPicPr>
              <p:cNvPr id="50" name="잉크 49">
                <a:extLst>
                  <a:ext uri="{FF2B5EF4-FFF2-40B4-BE49-F238E27FC236}">
                    <a16:creationId xmlns:a16="http://schemas.microsoft.com/office/drawing/2014/main" id="{B230EF96-9AE2-4E68-BC44-C00C0F5E4033}"/>
                  </a:ext>
                </a:extLst>
              </p:cNvPr>
              <p:cNvPicPr/>
              <p:nvPr/>
            </p:nvPicPr>
            <p:blipFill>
              <a:blip r:embed="rId20"/>
              <a:stretch>
                <a:fillRect/>
              </a:stretch>
            </p:blipFill>
            <p:spPr>
              <a:xfrm>
                <a:off x="7397721" y="4884921"/>
                <a:ext cx="3177000" cy="91800"/>
              </a:xfrm>
              <a:prstGeom prst="rect">
                <a:avLst/>
              </a:prstGeom>
            </p:spPr>
          </p:pic>
        </mc:Fallback>
      </mc:AlternateContent>
      <p:grpSp>
        <p:nvGrpSpPr>
          <p:cNvPr id="57" name="그룹 56">
            <a:extLst>
              <a:ext uri="{FF2B5EF4-FFF2-40B4-BE49-F238E27FC236}">
                <a16:creationId xmlns:a16="http://schemas.microsoft.com/office/drawing/2014/main" id="{F7678EC9-9478-43D0-860E-9ACC7452FA7A}"/>
              </a:ext>
            </a:extLst>
          </p:cNvPr>
          <p:cNvGrpSpPr/>
          <p:nvPr/>
        </p:nvGrpSpPr>
        <p:grpSpPr>
          <a:xfrm>
            <a:off x="740961" y="5186601"/>
            <a:ext cx="6320880" cy="400680"/>
            <a:chOff x="740961" y="5186601"/>
            <a:chExt cx="6320880" cy="400680"/>
          </a:xfrm>
        </p:grpSpPr>
        <mc:AlternateContent xmlns:mc="http://schemas.openxmlformats.org/markup-compatibility/2006" xmlns:p14="http://schemas.microsoft.com/office/powerpoint/2010/main">
          <mc:Choice Requires="p14">
            <p:contentPart p14:bwMode="auto" r:id="rId21">
              <p14:nvContentPartPr>
                <p14:cNvPr id="51" name="잉크 50">
                  <a:extLst>
                    <a:ext uri="{FF2B5EF4-FFF2-40B4-BE49-F238E27FC236}">
                      <a16:creationId xmlns:a16="http://schemas.microsoft.com/office/drawing/2014/main" id="{42B7B9BE-E0B8-42AF-85BC-0E33BB891EAD}"/>
                    </a:ext>
                  </a:extLst>
                </p14:cNvPr>
                <p14:cNvContentPartPr/>
                <p14:nvPr/>
              </p14:nvContentPartPr>
              <p14:xfrm>
                <a:off x="740961" y="5186601"/>
                <a:ext cx="6320880" cy="127080"/>
              </p14:xfrm>
            </p:contentPart>
          </mc:Choice>
          <mc:Fallback xmlns="">
            <p:pic>
              <p:nvPicPr>
                <p:cNvPr id="51" name="잉크 50">
                  <a:extLst>
                    <a:ext uri="{FF2B5EF4-FFF2-40B4-BE49-F238E27FC236}">
                      <a16:creationId xmlns:a16="http://schemas.microsoft.com/office/drawing/2014/main" id="{42B7B9BE-E0B8-42AF-85BC-0E33BB891EAD}"/>
                    </a:ext>
                  </a:extLst>
                </p:cNvPr>
                <p:cNvPicPr/>
                <p:nvPr/>
              </p:nvPicPr>
              <p:blipFill>
                <a:blip r:embed="rId22"/>
                <a:stretch>
                  <a:fillRect/>
                </a:stretch>
              </p:blipFill>
              <p:spPr>
                <a:xfrm>
                  <a:off x="732321" y="5177961"/>
                  <a:ext cx="633852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2" name="잉크 51">
                  <a:extLst>
                    <a:ext uri="{FF2B5EF4-FFF2-40B4-BE49-F238E27FC236}">
                      <a16:creationId xmlns:a16="http://schemas.microsoft.com/office/drawing/2014/main" id="{04FA79F5-F821-479A-A05D-D07B27EB3C06}"/>
                    </a:ext>
                  </a:extLst>
                </p14:cNvPr>
                <p14:cNvContentPartPr/>
                <p14:nvPr/>
              </p14:nvContentPartPr>
              <p14:xfrm>
                <a:off x="5289921" y="5286681"/>
                <a:ext cx="211680" cy="21960"/>
              </p14:xfrm>
            </p:contentPart>
          </mc:Choice>
          <mc:Fallback xmlns="">
            <p:pic>
              <p:nvPicPr>
                <p:cNvPr id="52" name="잉크 51">
                  <a:extLst>
                    <a:ext uri="{FF2B5EF4-FFF2-40B4-BE49-F238E27FC236}">
                      <a16:creationId xmlns:a16="http://schemas.microsoft.com/office/drawing/2014/main" id="{04FA79F5-F821-479A-A05D-D07B27EB3C06}"/>
                    </a:ext>
                  </a:extLst>
                </p:cNvPr>
                <p:cNvPicPr/>
                <p:nvPr/>
              </p:nvPicPr>
              <p:blipFill>
                <a:blip r:embed="rId24"/>
                <a:stretch>
                  <a:fillRect/>
                </a:stretch>
              </p:blipFill>
              <p:spPr>
                <a:xfrm>
                  <a:off x="5281281" y="5278041"/>
                  <a:ext cx="22932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3" name="잉크 52">
                  <a:extLst>
                    <a:ext uri="{FF2B5EF4-FFF2-40B4-BE49-F238E27FC236}">
                      <a16:creationId xmlns:a16="http://schemas.microsoft.com/office/drawing/2014/main" id="{8296C20E-5893-4194-8A42-ED03F734A304}"/>
                    </a:ext>
                  </a:extLst>
                </p14:cNvPr>
                <p14:cNvContentPartPr/>
                <p14:nvPr/>
              </p14:nvContentPartPr>
              <p14:xfrm>
                <a:off x="5305041" y="5331681"/>
                <a:ext cx="20160" cy="232560"/>
              </p14:xfrm>
            </p:contentPart>
          </mc:Choice>
          <mc:Fallback xmlns="">
            <p:pic>
              <p:nvPicPr>
                <p:cNvPr id="53" name="잉크 52">
                  <a:extLst>
                    <a:ext uri="{FF2B5EF4-FFF2-40B4-BE49-F238E27FC236}">
                      <a16:creationId xmlns:a16="http://schemas.microsoft.com/office/drawing/2014/main" id="{8296C20E-5893-4194-8A42-ED03F734A304}"/>
                    </a:ext>
                  </a:extLst>
                </p:cNvPr>
                <p:cNvPicPr/>
                <p:nvPr/>
              </p:nvPicPr>
              <p:blipFill>
                <a:blip r:embed="rId26"/>
                <a:stretch>
                  <a:fillRect/>
                </a:stretch>
              </p:blipFill>
              <p:spPr>
                <a:xfrm>
                  <a:off x="5296041" y="5322681"/>
                  <a:ext cx="3780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4" name="잉크 53">
                  <a:extLst>
                    <a:ext uri="{FF2B5EF4-FFF2-40B4-BE49-F238E27FC236}">
                      <a16:creationId xmlns:a16="http://schemas.microsoft.com/office/drawing/2014/main" id="{F37F270C-7604-436E-B3A0-56D773DAAB3A}"/>
                    </a:ext>
                  </a:extLst>
                </p14:cNvPr>
                <p14:cNvContentPartPr/>
                <p14:nvPr/>
              </p14:nvContentPartPr>
              <p14:xfrm>
                <a:off x="5298201" y="5423841"/>
                <a:ext cx="152280" cy="104040"/>
              </p14:xfrm>
            </p:contentPart>
          </mc:Choice>
          <mc:Fallback xmlns="">
            <p:pic>
              <p:nvPicPr>
                <p:cNvPr id="54" name="잉크 53">
                  <a:extLst>
                    <a:ext uri="{FF2B5EF4-FFF2-40B4-BE49-F238E27FC236}">
                      <a16:creationId xmlns:a16="http://schemas.microsoft.com/office/drawing/2014/main" id="{F37F270C-7604-436E-B3A0-56D773DAAB3A}"/>
                    </a:ext>
                  </a:extLst>
                </p:cNvPr>
                <p:cNvPicPr/>
                <p:nvPr/>
              </p:nvPicPr>
              <p:blipFill>
                <a:blip r:embed="rId28"/>
                <a:stretch>
                  <a:fillRect/>
                </a:stretch>
              </p:blipFill>
              <p:spPr>
                <a:xfrm>
                  <a:off x="5289561" y="5415201"/>
                  <a:ext cx="16992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5" name="잉크 54">
                  <a:extLst>
                    <a:ext uri="{FF2B5EF4-FFF2-40B4-BE49-F238E27FC236}">
                      <a16:creationId xmlns:a16="http://schemas.microsoft.com/office/drawing/2014/main" id="{CB593FF3-21F1-41F4-915B-707A2C47459C}"/>
                    </a:ext>
                  </a:extLst>
                </p14:cNvPr>
                <p14:cNvContentPartPr/>
                <p14:nvPr/>
              </p14:nvContentPartPr>
              <p14:xfrm>
                <a:off x="5525361" y="5351841"/>
                <a:ext cx="27000" cy="235440"/>
              </p14:xfrm>
            </p:contentPart>
          </mc:Choice>
          <mc:Fallback xmlns="">
            <p:pic>
              <p:nvPicPr>
                <p:cNvPr id="55" name="잉크 54">
                  <a:extLst>
                    <a:ext uri="{FF2B5EF4-FFF2-40B4-BE49-F238E27FC236}">
                      <a16:creationId xmlns:a16="http://schemas.microsoft.com/office/drawing/2014/main" id="{CB593FF3-21F1-41F4-915B-707A2C47459C}"/>
                    </a:ext>
                  </a:extLst>
                </p:cNvPr>
                <p:cNvPicPr/>
                <p:nvPr/>
              </p:nvPicPr>
              <p:blipFill>
                <a:blip r:embed="rId30"/>
                <a:stretch>
                  <a:fillRect/>
                </a:stretch>
              </p:blipFill>
              <p:spPr>
                <a:xfrm>
                  <a:off x="5516721" y="5342841"/>
                  <a:ext cx="4464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6" name="잉크 55">
                  <a:extLst>
                    <a:ext uri="{FF2B5EF4-FFF2-40B4-BE49-F238E27FC236}">
                      <a16:creationId xmlns:a16="http://schemas.microsoft.com/office/drawing/2014/main" id="{F47C5552-7505-4BDD-8611-65E23A7F2915}"/>
                    </a:ext>
                  </a:extLst>
                </p14:cNvPr>
                <p14:cNvContentPartPr/>
                <p14:nvPr/>
              </p14:nvContentPartPr>
              <p14:xfrm>
                <a:off x="5523201" y="5302521"/>
                <a:ext cx="162720" cy="142560"/>
              </p14:xfrm>
            </p:contentPart>
          </mc:Choice>
          <mc:Fallback xmlns="">
            <p:pic>
              <p:nvPicPr>
                <p:cNvPr id="56" name="잉크 55">
                  <a:extLst>
                    <a:ext uri="{FF2B5EF4-FFF2-40B4-BE49-F238E27FC236}">
                      <a16:creationId xmlns:a16="http://schemas.microsoft.com/office/drawing/2014/main" id="{F47C5552-7505-4BDD-8611-65E23A7F2915}"/>
                    </a:ext>
                  </a:extLst>
                </p:cNvPr>
                <p:cNvPicPr/>
                <p:nvPr/>
              </p:nvPicPr>
              <p:blipFill>
                <a:blip r:embed="rId32"/>
                <a:stretch>
                  <a:fillRect/>
                </a:stretch>
              </p:blipFill>
              <p:spPr>
                <a:xfrm>
                  <a:off x="5514201" y="5293881"/>
                  <a:ext cx="180360" cy="160200"/>
                </a:xfrm>
                <a:prstGeom prst="rect">
                  <a:avLst/>
                </a:prstGeom>
              </p:spPr>
            </p:pic>
          </mc:Fallback>
        </mc:AlternateContent>
      </p:grpSp>
      <mc:AlternateContent xmlns:mc="http://schemas.openxmlformats.org/markup-compatibility/2006" xmlns:p14="http://schemas.microsoft.com/office/powerpoint/2010/main" xmlns:iact="http://schemas.microsoft.com/office/powerpoint/2014/inkAction">
        <mc:Choice Requires="p14 iact">
          <p:contentPart p14:bwMode="auto" r:id="rId33">
            <p14:nvContentPartPr>
              <p14:cNvPr id="58" name="잉크 57">
                <a:extLst>
                  <a:ext uri="{FF2B5EF4-FFF2-40B4-BE49-F238E27FC236}">
                    <a16:creationId xmlns:a16="http://schemas.microsoft.com/office/drawing/2014/main" id="{AEEF11AF-56F8-445F-B63A-920091C0342B}"/>
                  </a:ext>
                </a:extLst>
              </p14:cNvPr>
              <p14:cNvContentPartPr/>
              <p14:nvPr>
                <p:extLst>
                  <p:ext uri="{42D2F446-02D8-4167-A562-619A0277C38B}">
                    <p15:isNarration xmlns:p15="http://schemas.microsoft.com/office/powerpoint/2012/main" val="1"/>
                  </p:ext>
                </p:extLst>
              </p14:nvPr>
            </p14:nvContentPartPr>
            <p14:xfrm>
              <a:off x="790200" y="212400"/>
              <a:ext cx="10527120" cy="5889600"/>
            </p14:xfrm>
          </p:contentPart>
        </mc:Choice>
        <mc:Fallback xmlns="">
          <p:pic>
            <p:nvPicPr>
              <p:cNvPr id="58" name="잉크 57">
                <a:extLst>
                  <a:ext uri="{FF2B5EF4-FFF2-40B4-BE49-F238E27FC236}">
                    <a16:creationId xmlns:a16="http://schemas.microsoft.com/office/drawing/2014/main" id="{AEEF11AF-56F8-445F-B63A-920091C0342B}"/>
                  </a:ext>
                </a:extLst>
              </p:cNvPr>
              <p:cNvPicPr>
                <a:picLocks noGrp="1" noRot="1" noChangeAspect="1" noMove="1" noResize="1" noEditPoints="1" noAdjustHandles="1" noChangeArrowheads="1" noChangeShapeType="1"/>
              </p:cNvPicPr>
              <p:nvPr/>
            </p:nvPicPr>
            <p:blipFill>
              <a:blip r:embed="rId34"/>
              <a:stretch>
                <a:fillRect/>
              </a:stretch>
            </p:blipFill>
            <p:spPr>
              <a:xfrm>
                <a:off x="774360" y="149040"/>
                <a:ext cx="10558440" cy="6016320"/>
              </a:xfrm>
              <a:prstGeom prst="rect">
                <a:avLst/>
              </a:prstGeom>
            </p:spPr>
          </p:pic>
        </mc:Fallback>
      </mc:AlternateContent>
      <p:pic>
        <p:nvPicPr>
          <p:cNvPr id="59" name="오디오 58">
            <a:hlinkClick r:id="" action="ppaction://media"/>
            <a:extLst>
              <a:ext uri="{FF2B5EF4-FFF2-40B4-BE49-F238E27FC236}">
                <a16:creationId xmlns:a16="http://schemas.microsoft.com/office/drawing/2014/main" id="{A0ED51EB-C2F9-45A2-A078-F70C218AB21C}"/>
              </a:ext>
            </a:extLst>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8789097"/>
      </p:ext>
    </p:extLst>
  </p:cSld>
  <p:clrMapOvr>
    <a:masterClrMapping/>
  </p:clrMapOvr>
  <mc:AlternateContent xmlns:mc="http://schemas.openxmlformats.org/markup-compatibility/2006" xmlns:p14="http://schemas.microsoft.com/office/powerpoint/2010/main">
    <mc:Choice Requires="p14">
      <p:transition spd="slow" p14:dur="2000" advTm="235900"/>
    </mc:Choice>
    <mc:Fallback xmlns="">
      <p:transition spd="slow" advTm="235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par>
                                <p:cTn id="7" presetID="59"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md type="call" cmd="playFrom(0.0)">
                                      <p:cBhvr>
                                        <p:cTn id="9"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14" name="내용 개체 틀 4"/>
          <p:cNvSpPr>
            <a:spLocks noGrp="1"/>
          </p:cNvSpPr>
          <p:nvPr>
            <p:ph idx="1"/>
          </p:nvPr>
        </p:nvSpPr>
        <p:spPr>
          <a:xfrm>
            <a:off x="603139" y="304801"/>
            <a:ext cx="9703294" cy="6248399"/>
          </a:xfrm>
        </p:spPr>
        <p:txBody>
          <a:bodyPr>
            <a:normAutofit/>
          </a:bodyPr>
          <a:lstStyle/>
          <a:p>
            <a:pPr algn="just"/>
            <a:r>
              <a:rPr lang="en-US" altLang="ko-KR" sz="2000" dirty="0"/>
              <a:t>Brain surgery provides an illustrative example of the tradeoff. Consider a brain surgeon tasked with removing a cancerous tumor from a patient’s brain. The surgeon needs to remove all of the tumor cells since any remaining cancer cells will regenerate the tumor. Conversely, the surgeon must not remove healthy brain cells since that would leave the patient with impaired brain function. </a:t>
            </a:r>
          </a:p>
          <a:p>
            <a:pPr algn="just"/>
            <a:endParaRPr lang="en-US" altLang="ko-KR" sz="2000" dirty="0"/>
          </a:p>
          <a:p>
            <a:pPr algn="just"/>
            <a:r>
              <a:rPr lang="en-US" altLang="ko-KR" sz="2000" dirty="0"/>
              <a:t>The surgeon may be more liberal in the area of the brain he removes to ensure he has extracted all the cancer cells. This decision increases recall but reduces precision. </a:t>
            </a:r>
          </a:p>
          <a:p>
            <a:pPr algn="just"/>
            <a:endParaRPr lang="en-US" altLang="ko-KR" sz="2000" dirty="0"/>
          </a:p>
          <a:p>
            <a:pPr algn="just"/>
            <a:r>
              <a:rPr lang="en-US" altLang="ko-KR" sz="2000" dirty="0"/>
              <a:t>On the other hand, the surgeon may be more conservative in the brain he removes to ensure he extracts only cancer cells. This decision increases precision but reduces recall. </a:t>
            </a:r>
          </a:p>
          <a:p>
            <a:pPr algn="just"/>
            <a:endParaRPr lang="en-US" altLang="ko-KR" sz="2000" dirty="0"/>
          </a:p>
          <a:p>
            <a:pPr algn="just"/>
            <a:r>
              <a:rPr lang="en-US" altLang="ko-KR" sz="2000" dirty="0"/>
              <a:t>That is to say, greater recall increases the chances of removing healthy cells (negative outcome) and increases the chances of removing all cancer cells (positive outcome). Greater precision decreases the chances of removing healthy cells (positive outcome) but also decreases the chances of removing all cancer cells (negative outcome). </a:t>
            </a:r>
          </a:p>
        </p:txBody>
      </p:sp>
      <mc:AlternateContent xmlns:mc="http://schemas.openxmlformats.org/markup-compatibility/2006" xmlns:p14="http://schemas.microsoft.com/office/powerpoint/2010/main">
        <mc:Choice Requires="p14">
          <p:contentPart p14:bwMode="auto" r:id="rId4">
            <p14:nvContentPartPr>
              <p14:cNvPr id="2" name="잉크 1">
                <a:extLst>
                  <a:ext uri="{FF2B5EF4-FFF2-40B4-BE49-F238E27FC236}">
                    <a16:creationId xmlns:a16="http://schemas.microsoft.com/office/drawing/2014/main" id="{B2A57A29-7381-47D2-98A5-14DE4A6BCE87}"/>
                  </a:ext>
                </a:extLst>
              </p14:cNvPr>
              <p14:cNvContentPartPr/>
              <p14:nvPr/>
            </p14:nvContentPartPr>
            <p14:xfrm>
              <a:off x="3366801" y="-66519"/>
              <a:ext cx="5400" cy="23760"/>
            </p14:xfrm>
          </p:contentPart>
        </mc:Choice>
        <mc:Fallback xmlns="">
          <p:pic>
            <p:nvPicPr>
              <p:cNvPr id="2" name="잉크 1">
                <a:extLst>
                  <a:ext uri="{FF2B5EF4-FFF2-40B4-BE49-F238E27FC236}">
                    <a16:creationId xmlns:a16="http://schemas.microsoft.com/office/drawing/2014/main" id="{B2A57A29-7381-47D2-98A5-14DE4A6BCE87}"/>
                  </a:ext>
                </a:extLst>
              </p:cNvPr>
              <p:cNvPicPr/>
              <p:nvPr/>
            </p:nvPicPr>
            <p:blipFill>
              <a:blip r:embed="rId5"/>
              <a:stretch>
                <a:fillRect/>
              </a:stretch>
            </p:blipFill>
            <p:spPr>
              <a:xfrm>
                <a:off x="3362481" y="-70839"/>
                <a:ext cx="14040" cy="32400"/>
              </a:xfrm>
              <a:prstGeom prst="rect">
                <a:avLst/>
              </a:prstGeom>
            </p:spPr>
          </p:pic>
        </mc:Fallback>
      </mc:AlternateContent>
      <p:grpSp>
        <p:nvGrpSpPr>
          <p:cNvPr id="12" name="그룹 11">
            <a:extLst>
              <a:ext uri="{FF2B5EF4-FFF2-40B4-BE49-F238E27FC236}">
                <a16:creationId xmlns:a16="http://schemas.microsoft.com/office/drawing/2014/main" id="{82C2CDC2-2103-46D5-B154-42E21265F1BE}"/>
              </a:ext>
            </a:extLst>
          </p:cNvPr>
          <p:cNvGrpSpPr/>
          <p:nvPr/>
        </p:nvGrpSpPr>
        <p:grpSpPr>
          <a:xfrm>
            <a:off x="2567961" y="2856108"/>
            <a:ext cx="459360" cy="416880"/>
            <a:chOff x="2567961" y="2856108"/>
            <a:chExt cx="459360" cy="416880"/>
          </a:xfrm>
        </p:grpSpPr>
        <mc:AlternateContent xmlns:mc="http://schemas.openxmlformats.org/markup-compatibility/2006" xmlns:p14="http://schemas.microsoft.com/office/powerpoint/2010/main">
          <mc:Choice Requires="p14">
            <p:contentPart p14:bwMode="auto" r:id="rId6">
              <p14:nvContentPartPr>
                <p14:cNvPr id="3" name="잉크 2">
                  <a:extLst>
                    <a:ext uri="{FF2B5EF4-FFF2-40B4-BE49-F238E27FC236}">
                      <a16:creationId xmlns:a16="http://schemas.microsoft.com/office/drawing/2014/main" id="{8A060A41-B1D7-4BCE-95B0-AF4F2F3390D9}"/>
                    </a:ext>
                  </a:extLst>
                </p14:cNvPr>
                <p14:cNvContentPartPr/>
                <p14:nvPr/>
              </p14:nvContentPartPr>
              <p14:xfrm>
                <a:off x="2578041" y="2920188"/>
                <a:ext cx="35280" cy="352800"/>
              </p14:xfrm>
            </p:contentPart>
          </mc:Choice>
          <mc:Fallback xmlns="">
            <p:pic>
              <p:nvPicPr>
                <p:cNvPr id="3" name="잉크 2">
                  <a:extLst>
                    <a:ext uri="{FF2B5EF4-FFF2-40B4-BE49-F238E27FC236}">
                      <a16:creationId xmlns:a16="http://schemas.microsoft.com/office/drawing/2014/main" id="{8A060A41-B1D7-4BCE-95B0-AF4F2F3390D9}"/>
                    </a:ext>
                  </a:extLst>
                </p:cNvPr>
                <p:cNvPicPr/>
                <p:nvPr/>
              </p:nvPicPr>
              <p:blipFill>
                <a:blip r:embed="rId7"/>
                <a:stretch>
                  <a:fillRect/>
                </a:stretch>
              </p:blipFill>
              <p:spPr>
                <a:xfrm>
                  <a:off x="2573721" y="2915868"/>
                  <a:ext cx="43920" cy="361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잉크 3">
                  <a:extLst>
                    <a:ext uri="{FF2B5EF4-FFF2-40B4-BE49-F238E27FC236}">
                      <a16:creationId xmlns:a16="http://schemas.microsoft.com/office/drawing/2014/main" id="{2467BDBB-E226-4C3C-8162-CED74106EBE9}"/>
                    </a:ext>
                  </a:extLst>
                </p14:cNvPr>
                <p14:cNvContentPartPr/>
                <p14:nvPr/>
              </p14:nvContentPartPr>
              <p14:xfrm>
                <a:off x="2567961" y="2883828"/>
                <a:ext cx="172440" cy="242640"/>
              </p14:xfrm>
            </p:contentPart>
          </mc:Choice>
          <mc:Fallback xmlns="">
            <p:pic>
              <p:nvPicPr>
                <p:cNvPr id="4" name="잉크 3">
                  <a:extLst>
                    <a:ext uri="{FF2B5EF4-FFF2-40B4-BE49-F238E27FC236}">
                      <a16:creationId xmlns:a16="http://schemas.microsoft.com/office/drawing/2014/main" id="{2467BDBB-E226-4C3C-8162-CED74106EBE9}"/>
                    </a:ext>
                  </a:extLst>
                </p:cNvPr>
                <p:cNvPicPr/>
                <p:nvPr/>
              </p:nvPicPr>
              <p:blipFill>
                <a:blip r:embed="rId9"/>
                <a:stretch>
                  <a:fillRect/>
                </a:stretch>
              </p:blipFill>
              <p:spPr>
                <a:xfrm>
                  <a:off x="2563641" y="2879508"/>
                  <a:ext cx="18108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잉크 4">
                  <a:extLst>
                    <a:ext uri="{FF2B5EF4-FFF2-40B4-BE49-F238E27FC236}">
                      <a16:creationId xmlns:a16="http://schemas.microsoft.com/office/drawing/2014/main" id="{A03F68AE-AB7C-4DBD-8BD8-D58696AA73FA}"/>
                    </a:ext>
                  </a:extLst>
                </p14:cNvPr>
                <p14:cNvContentPartPr/>
                <p14:nvPr/>
              </p14:nvContentPartPr>
              <p14:xfrm>
                <a:off x="2879001" y="2856108"/>
                <a:ext cx="148320" cy="354240"/>
              </p14:xfrm>
            </p:contentPart>
          </mc:Choice>
          <mc:Fallback xmlns="">
            <p:pic>
              <p:nvPicPr>
                <p:cNvPr id="5" name="잉크 4">
                  <a:extLst>
                    <a:ext uri="{FF2B5EF4-FFF2-40B4-BE49-F238E27FC236}">
                      <a16:creationId xmlns:a16="http://schemas.microsoft.com/office/drawing/2014/main" id="{A03F68AE-AB7C-4DBD-8BD8-D58696AA73FA}"/>
                    </a:ext>
                  </a:extLst>
                </p:cNvPr>
                <p:cNvPicPr/>
                <p:nvPr/>
              </p:nvPicPr>
              <p:blipFill>
                <a:blip r:embed="rId11"/>
                <a:stretch>
                  <a:fillRect/>
                </a:stretch>
              </p:blipFill>
              <p:spPr>
                <a:xfrm>
                  <a:off x="2874681" y="2851788"/>
                  <a:ext cx="156960" cy="362880"/>
                </a:xfrm>
                <a:prstGeom prst="rect">
                  <a:avLst/>
                </a:prstGeom>
              </p:spPr>
            </p:pic>
          </mc:Fallback>
        </mc:AlternateContent>
      </p:grpSp>
      <p:grpSp>
        <p:nvGrpSpPr>
          <p:cNvPr id="11" name="그룹 10">
            <a:extLst>
              <a:ext uri="{FF2B5EF4-FFF2-40B4-BE49-F238E27FC236}">
                <a16:creationId xmlns:a16="http://schemas.microsoft.com/office/drawing/2014/main" id="{1154FBA2-7C68-4325-8A48-C8D517FE1BD9}"/>
              </a:ext>
            </a:extLst>
          </p:cNvPr>
          <p:cNvGrpSpPr/>
          <p:nvPr/>
        </p:nvGrpSpPr>
        <p:grpSpPr>
          <a:xfrm>
            <a:off x="3282921" y="2916588"/>
            <a:ext cx="342000" cy="248040"/>
            <a:chOff x="3282921" y="2916588"/>
            <a:chExt cx="342000" cy="248040"/>
          </a:xfrm>
        </p:grpSpPr>
        <mc:AlternateContent xmlns:mc="http://schemas.openxmlformats.org/markup-compatibility/2006" xmlns:p14="http://schemas.microsoft.com/office/powerpoint/2010/main">
          <mc:Choice Requires="p14">
            <p:contentPart p14:bwMode="auto" r:id="rId12">
              <p14:nvContentPartPr>
                <p14:cNvPr id="6" name="잉크 5">
                  <a:extLst>
                    <a:ext uri="{FF2B5EF4-FFF2-40B4-BE49-F238E27FC236}">
                      <a16:creationId xmlns:a16="http://schemas.microsoft.com/office/drawing/2014/main" id="{E29C34C1-38ED-45F1-87D2-D296F3E36CF1}"/>
                    </a:ext>
                  </a:extLst>
                </p14:cNvPr>
                <p14:cNvContentPartPr/>
                <p14:nvPr/>
              </p14:nvContentPartPr>
              <p14:xfrm>
                <a:off x="3282921" y="2995068"/>
                <a:ext cx="295560" cy="60120"/>
              </p14:xfrm>
            </p:contentPart>
          </mc:Choice>
          <mc:Fallback xmlns="">
            <p:pic>
              <p:nvPicPr>
                <p:cNvPr id="6" name="잉크 5">
                  <a:extLst>
                    <a:ext uri="{FF2B5EF4-FFF2-40B4-BE49-F238E27FC236}">
                      <a16:creationId xmlns:a16="http://schemas.microsoft.com/office/drawing/2014/main" id="{E29C34C1-38ED-45F1-87D2-D296F3E36CF1}"/>
                    </a:ext>
                  </a:extLst>
                </p:cNvPr>
                <p:cNvPicPr/>
                <p:nvPr/>
              </p:nvPicPr>
              <p:blipFill>
                <a:blip r:embed="rId13"/>
                <a:stretch>
                  <a:fillRect/>
                </a:stretch>
              </p:blipFill>
              <p:spPr>
                <a:xfrm>
                  <a:off x="3278601" y="2990748"/>
                  <a:ext cx="30420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잉크 9">
                  <a:extLst>
                    <a:ext uri="{FF2B5EF4-FFF2-40B4-BE49-F238E27FC236}">
                      <a16:creationId xmlns:a16="http://schemas.microsoft.com/office/drawing/2014/main" id="{B7961380-F3DE-4EF0-A415-B6ED9F215867}"/>
                    </a:ext>
                  </a:extLst>
                </p14:cNvPr>
                <p14:cNvContentPartPr/>
                <p14:nvPr/>
              </p14:nvContentPartPr>
              <p14:xfrm>
                <a:off x="3489561" y="2916588"/>
                <a:ext cx="135360" cy="248040"/>
              </p14:xfrm>
            </p:contentPart>
          </mc:Choice>
          <mc:Fallback xmlns="">
            <p:pic>
              <p:nvPicPr>
                <p:cNvPr id="10" name="잉크 9">
                  <a:extLst>
                    <a:ext uri="{FF2B5EF4-FFF2-40B4-BE49-F238E27FC236}">
                      <a16:creationId xmlns:a16="http://schemas.microsoft.com/office/drawing/2014/main" id="{B7961380-F3DE-4EF0-A415-B6ED9F215867}"/>
                    </a:ext>
                  </a:extLst>
                </p:cNvPr>
                <p:cNvPicPr/>
                <p:nvPr/>
              </p:nvPicPr>
              <p:blipFill>
                <a:blip r:embed="rId15"/>
                <a:stretch>
                  <a:fillRect/>
                </a:stretch>
              </p:blipFill>
              <p:spPr>
                <a:xfrm>
                  <a:off x="3485241" y="2912268"/>
                  <a:ext cx="144000" cy="256680"/>
                </a:xfrm>
                <a:prstGeom prst="rect">
                  <a:avLst/>
                </a:prstGeom>
              </p:spPr>
            </p:pic>
          </mc:Fallback>
        </mc:AlternateContent>
      </p:grpSp>
      <p:grpSp>
        <p:nvGrpSpPr>
          <p:cNvPr id="21" name="그룹 20">
            <a:extLst>
              <a:ext uri="{FF2B5EF4-FFF2-40B4-BE49-F238E27FC236}">
                <a16:creationId xmlns:a16="http://schemas.microsoft.com/office/drawing/2014/main" id="{1697C6E7-CB09-4AF1-BB82-D3B2DEE15DEC}"/>
              </a:ext>
            </a:extLst>
          </p:cNvPr>
          <p:cNvGrpSpPr/>
          <p:nvPr/>
        </p:nvGrpSpPr>
        <p:grpSpPr>
          <a:xfrm>
            <a:off x="3888801" y="2846028"/>
            <a:ext cx="470880" cy="365760"/>
            <a:chOff x="3888801" y="2846028"/>
            <a:chExt cx="470880" cy="365760"/>
          </a:xfrm>
        </p:grpSpPr>
        <mc:AlternateContent xmlns:mc="http://schemas.openxmlformats.org/markup-compatibility/2006" xmlns:p14="http://schemas.microsoft.com/office/powerpoint/2010/main">
          <mc:Choice Requires="p14">
            <p:contentPart p14:bwMode="auto" r:id="rId16">
              <p14:nvContentPartPr>
                <p14:cNvPr id="13" name="잉크 12">
                  <a:extLst>
                    <a:ext uri="{FF2B5EF4-FFF2-40B4-BE49-F238E27FC236}">
                      <a16:creationId xmlns:a16="http://schemas.microsoft.com/office/drawing/2014/main" id="{250DDF50-72C5-4AB8-AD5E-151EDF937930}"/>
                    </a:ext>
                  </a:extLst>
                </p14:cNvPr>
                <p14:cNvContentPartPr/>
                <p14:nvPr/>
              </p14:nvContentPartPr>
              <p14:xfrm>
                <a:off x="3888801" y="2893548"/>
                <a:ext cx="230400" cy="57960"/>
              </p14:xfrm>
            </p:contentPart>
          </mc:Choice>
          <mc:Fallback xmlns="">
            <p:pic>
              <p:nvPicPr>
                <p:cNvPr id="13" name="잉크 12">
                  <a:extLst>
                    <a:ext uri="{FF2B5EF4-FFF2-40B4-BE49-F238E27FC236}">
                      <a16:creationId xmlns:a16="http://schemas.microsoft.com/office/drawing/2014/main" id="{250DDF50-72C5-4AB8-AD5E-151EDF937930}"/>
                    </a:ext>
                  </a:extLst>
                </p:cNvPr>
                <p:cNvPicPr/>
                <p:nvPr/>
              </p:nvPicPr>
              <p:blipFill>
                <a:blip r:embed="rId17"/>
                <a:stretch>
                  <a:fillRect/>
                </a:stretch>
              </p:blipFill>
              <p:spPr>
                <a:xfrm>
                  <a:off x="3884481" y="2889228"/>
                  <a:ext cx="23904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잉크 14">
                  <a:extLst>
                    <a:ext uri="{FF2B5EF4-FFF2-40B4-BE49-F238E27FC236}">
                      <a16:creationId xmlns:a16="http://schemas.microsoft.com/office/drawing/2014/main" id="{38E79DA8-8918-43A5-BF02-DBF9C4AF40DC}"/>
                    </a:ext>
                  </a:extLst>
                </p14:cNvPr>
                <p14:cNvContentPartPr/>
                <p14:nvPr/>
              </p14:nvContentPartPr>
              <p14:xfrm>
                <a:off x="4029561" y="2935308"/>
                <a:ext cx="51120" cy="192240"/>
              </p14:xfrm>
            </p:contentPart>
          </mc:Choice>
          <mc:Fallback xmlns="">
            <p:pic>
              <p:nvPicPr>
                <p:cNvPr id="15" name="잉크 14">
                  <a:extLst>
                    <a:ext uri="{FF2B5EF4-FFF2-40B4-BE49-F238E27FC236}">
                      <a16:creationId xmlns:a16="http://schemas.microsoft.com/office/drawing/2014/main" id="{38E79DA8-8918-43A5-BF02-DBF9C4AF40DC}"/>
                    </a:ext>
                  </a:extLst>
                </p:cNvPr>
                <p:cNvPicPr/>
                <p:nvPr/>
              </p:nvPicPr>
              <p:blipFill>
                <a:blip r:embed="rId19"/>
                <a:stretch>
                  <a:fillRect/>
                </a:stretch>
              </p:blipFill>
              <p:spPr>
                <a:xfrm>
                  <a:off x="4025241" y="2930988"/>
                  <a:ext cx="5976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잉크 15">
                  <a:extLst>
                    <a:ext uri="{FF2B5EF4-FFF2-40B4-BE49-F238E27FC236}">
                      <a16:creationId xmlns:a16="http://schemas.microsoft.com/office/drawing/2014/main" id="{AE87CDA9-39BE-4B29-8E76-CBD1BD86DF80}"/>
                    </a:ext>
                  </a:extLst>
                </p14:cNvPr>
                <p14:cNvContentPartPr/>
                <p14:nvPr/>
              </p14:nvContentPartPr>
              <p14:xfrm>
                <a:off x="4224321" y="2893548"/>
                <a:ext cx="78480" cy="318240"/>
              </p14:xfrm>
            </p:contentPart>
          </mc:Choice>
          <mc:Fallback xmlns="">
            <p:pic>
              <p:nvPicPr>
                <p:cNvPr id="16" name="잉크 15">
                  <a:extLst>
                    <a:ext uri="{FF2B5EF4-FFF2-40B4-BE49-F238E27FC236}">
                      <a16:creationId xmlns:a16="http://schemas.microsoft.com/office/drawing/2014/main" id="{AE87CDA9-39BE-4B29-8E76-CBD1BD86DF80}"/>
                    </a:ext>
                  </a:extLst>
                </p:cNvPr>
                <p:cNvPicPr/>
                <p:nvPr/>
              </p:nvPicPr>
              <p:blipFill>
                <a:blip r:embed="rId21"/>
                <a:stretch>
                  <a:fillRect/>
                </a:stretch>
              </p:blipFill>
              <p:spPr>
                <a:xfrm>
                  <a:off x="4220001" y="2889228"/>
                  <a:ext cx="8712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잉크 16">
                  <a:extLst>
                    <a:ext uri="{FF2B5EF4-FFF2-40B4-BE49-F238E27FC236}">
                      <a16:creationId xmlns:a16="http://schemas.microsoft.com/office/drawing/2014/main" id="{F66F4931-9459-4EA9-AEFB-9E99ED17520B}"/>
                    </a:ext>
                  </a:extLst>
                </p14:cNvPr>
                <p14:cNvContentPartPr/>
                <p14:nvPr/>
              </p14:nvContentPartPr>
              <p14:xfrm>
                <a:off x="4228281" y="2846028"/>
                <a:ext cx="131400" cy="137160"/>
              </p14:xfrm>
            </p:contentPart>
          </mc:Choice>
          <mc:Fallback xmlns="">
            <p:pic>
              <p:nvPicPr>
                <p:cNvPr id="17" name="잉크 16">
                  <a:extLst>
                    <a:ext uri="{FF2B5EF4-FFF2-40B4-BE49-F238E27FC236}">
                      <a16:creationId xmlns:a16="http://schemas.microsoft.com/office/drawing/2014/main" id="{F66F4931-9459-4EA9-AEFB-9E99ED17520B}"/>
                    </a:ext>
                  </a:extLst>
                </p:cNvPr>
                <p:cNvPicPr/>
                <p:nvPr/>
              </p:nvPicPr>
              <p:blipFill>
                <a:blip r:embed="rId23"/>
                <a:stretch>
                  <a:fillRect/>
                </a:stretch>
              </p:blipFill>
              <p:spPr>
                <a:xfrm>
                  <a:off x="4223961" y="2841708"/>
                  <a:ext cx="140040" cy="145800"/>
                </a:xfrm>
                <a:prstGeom prst="rect">
                  <a:avLst/>
                </a:prstGeom>
              </p:spPr>
            </p:pic>
          </mc:Fallback>
        </mc:AlternateContent>
      </p:grpSp>
      <p:grpSp>
        <p:nvGrpSpPr>
          <p:cNvPr id="20" name="그룹 19">
            <a:extLst>
              <a:ext uri="{FF2B5EF4-FFF2-40B4-BE49-F238E27FC236}">
                <a16:creationId xmlns:a16="http://schemas.microsoft.com/office/drawing/2014/main" id="{AD0170F9-D502-4784-AEB6-51835103C459}"/>
              </a:ext>
            </a:extLst>
          </p:cNvPr>
          <p:cNvGrpSpPr/>
          <p:nvPr/>
        </p:nvGrpSpPr>
        <p:grpSpPr>
          <a:xfrm>
            <a:off x="4546881" y="2750988"/>
            <a:ext cx="185400" cy="322560"/>
            <a:chOff x="4546881" y="2750988"/>
            <a:chExt cx="185400" cy="322560"/>
          </a:xfrm>
        </p:grpSpPr>
        <mc:AlternateContent xmlns:mc="http://schemas.openxmlformats.org/markup-compatibility/2006" xmlns:p14="http://schemas.microsoft.com/office/powerpoint/2010/main">
          <mc:Choice Requires="p14">
            <p:contentPart p14:bwMode="auto" r:id="rId24">
              <p14:nvContentPartPr>
                <p14:cNvPr id="18" name="잉크 17">
                  <a:extLst>
                    <a:ext uri="{FF2B5EF4-FFF2-40B4-BE49-F238E27FC236}">
                      <a16:creationId xmlns:a16="http://schemas.microsoft.com/office/drawing/2014/main" id="{CEEBA069-2189-4E47-B277-60F6420D6C90}"/>
                    </a:ext>
                  </a:extLst>
                </p14:cNvPr>
                <p14:cNvContentPartPr/>
                <p14:nvPr/>
              </p14:nvContentPartPr>
              <p14:xfrm>
                <a:off x="4546881" y="2750988"/>
                <a:ext cx="102600" cy="322560"/>
              </p14:xfrm>
            </p:contentPart>
          </mc:Choice>
          <mc:Fallback xmlns="">
            <p:pic>
              <p:nvPicPr>
                <p:cNvPr id="18" name="잉크 17">
                  <a:extLst>
                    <a:ext uri="{FF2B5EF4-FFF2-40B4-BE49-F238E27FC236}">
                      <a16:creationId xmlns:a16="http://schemas.microsoft.com/office/drawing/2014/main" id="{CEEBA069-2189-4E47-B277-60F6420D6C90}"/>
                    </a:ext>
                  </a:extLst>
                </p:cNvPr>
                <p:cNvPicPr/>
                <p:nvPr/>
              </p:nvPicPr>
              <p:blipFill>
                <a:blip r:embed="rId25"/>
                <a:stretch>
                  <a:fillRect/>
                </a:stretch>
              </p:blipFill>
              <p:spPr>
                <a:xfrm>
                  <a:off x="4542561" y="2746668"/>
                  <a:ext cx="111240" cy="3312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잉크 18">
                  <a:extLst>
                    <a:ext uri="{FF2B5EF4-FFF2-40B4-BE49-F238E27FC236}">
                      <a16:creationId xmlns:a16="http://schemas.microsoft.com/office/drawing/2014/main" id="{3FD4ACFB-7B6B-4CCC-A0CB-12E53B06EF1D}"/>
                    </a:ext>
                  </a:extLst>
                </p14:cNvPr>
                <p14:cNvContentPartPr/>
                <p14:nvPr/>
              </p14:nvContentPartPr>
              <p14:xfrm>
                <a:off x="4600881" y="2752428"/>
                <a:ext cx="131400" cy="89280"/>
              </p14:xfrm>
            </p:contentPart>
          </mc:Choice>
          <mc:Fallback xmlns="">
            <p:pic>
              <p:nvPicPr>
                <p:cNvPr id="19" name="잉크 18">
                  <a:extLst>
                    <a:ext uri="{FF2B5EF4-FFF2-40B4-BE49-F238E27FC236}">
                      <a16:creationId xmlns:a16="http://schemas.microsoft.com/office/drawing/2014/main" id="{3FD4ACFB-7B6B-4CCC-A0CB-12E53B06EF1D}"/>
                    </a:ext>
                  </a:extLst>
                </p:cNvPr>
                <p:cNvPicPr/>
                <p:nvPr/>
              </p:nvPicPr>
              <p:blipFill>
                <a:blip r:embed="rId27"/>
                <a:stretch>
                  <a:fillRect/>
                </a:stretch>
              </p:blipFill>
              <p:spPr>
                <a:xfrm>
                  <a:off x="4596561" y="2748108"/>
                  <a:ext cx="140040" cy="97920"/>
                </a:xfrm>
                <a:prstGeom prst="rect">
                  <a:avLst/>
                </a:prstGeom>
              </p:spPr>
            </p:pic>
          </mc:Fallback>
        </mc:AlternateContent>
      </p:grpSp>
      <p:grpSp>
        <p:nvGrpSpPr>
          <p:cNvPr id="33" name="그룹 32">
            <a:extLst>
              <a:ext uri="{FF2B5EF4-FFF2-40B4-BE49-F238E27FC236}">
                <a16:creationId xmlns:a16="http://schemas.microsoft.com/office/drawing/2014/main" id="{47321A4E-AF60-4506-89AF-FD031E9A4E23}"/>
              </a:ext>
            </a:extLst>
          </p:cNvPr>
          <p:cNvGrpSpPr/>
          <p:nvPr/>
        </p:nvGrpSpPr>
        <p:grpSpPr>
          <a:xfrm>
            <a:off x="4085001" y="3234468"/>
            <a:ext cx="390960" cy="401040"/>
            <a:chOff x="4085001" y="3234468"/>
            <a:chExt cx="390960" cy="401040"/>
          </a:xfrm>
        </p:grpSpPr>
        <mc:AlternateContent xmlns:mc="http://schemas.openxmlformats.org/markup-compatibility/2006" xmlns:p14="http://schemas.microsoft.com/office/powerpoint/2010/main">
          <mc:Choice Requires="p14">
            <p:contentPart p14:bwMode="auto" r:id="rId28">
              <p14:nvContentPartPr>
                <p14:cNvPr id="22" name="잉크 21">
                  <a:extLst>
                    <a:ext uri="{FF2B5EF4-FFF2-40B4-BE49-F238E27FC236}">
                      <a16:creationId xmlns:a16="http://schemas.microsoft.com/office/drawing/2014/main" id="{C321CCA1-4F2D-405E-9873-0123BD5DF139}"/>
                    </a:ext>
                  </a:extLst>
                </p14:cNvPr>
                <p14:cNvContentPartPr/>
                <p14:nvPr/>
              </p14:nvContentPartPr>
              <p14:xfrm>
                <a:off x="4085001" y="3265068"/>
                <a:ext cx="183600" cy="28440"/>
              </p14:xfrm>
            </p:contentPart>
          </mc:Choice>
          <mc:Fallback xmlns="">
            <p:pic>
              <p:nvPicPr>
                <p:cNvPr id="22" name="잉크 21">
                  <a:extLst>
                    <a:ext uri="{FF2B5EF4-FFF2-40B4-BE49-F238E27FC236}">
                      <a16:creationId xmlns:a16="http://schemas.microsoft.com/office/drawing/2014/main" id="{C321CCA1-4F2D-405E-9873-0123BD5DF139}"/>
                    </a:ext>
                  </a:extLst>
                </p:cNvPr>
                <p:cNvPicPr/>
                <p:nvPr/>
              </p:nvPicPr>
              <p:blipFill>
                <a:blip r:embed="rId29"/>
                <a:stretch>
                  <a:fillRect/>
                </a:stretch>
              </p:blipFill>
              <p:spPr>
                <a:xfrm>
                  <a:off x="4080681" y="3260748"/>
                  <a:ext cx="19224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3" name="잉크 22">
                  <a:extLst>
                    <a:ext uri="{FF2B5EF4-FFF2-40B4-BE49-F238E27FC236}">
                      <a16:creationId xmlns:a16="http://schemas.microsoft.com/office/drawing/2014/main" id="{6DF2EF52-EA2E-424B-9957-C253A4219F07}"/>
                    </a:ext>
                  </a:extLst>
                </p14:cNvPr>
                <p14:cNvContentPartPr/>
                <p14:nvPr/>
              </p14:nvContentPartPr>
              <p14:xfrm>
                <a:off x="4145481" y="3356148"/>
                <a:ext cx="50040" cy="279360"/>
              </p14:xfrm>
            </p:contentPart>
          </mc:Choice>
          <mc:Fallback xmlns="">
            <p:pic>
              <p:nvPicPr>
                <p:cNvPr id="23" name="잉크 22">
                  <a:extLst>
                    <a:ext uri="{FF2B5EF4-FFF2-40B4-BE49-F238E27FC236}">
                      <a16:creationId xmlns:a16="http://schemas.microsoft.com/office/drawing/2014/main" id="{6DF2EF52-EA2E-424B-9957-C253A4219F07}"/>
                    </a:ext>
                  </a:extLst>
                </p:cNvPr>
                <p:cNvPicPr/>
                <p:nvPr/>
              </p:nvPicPr>
              <p:blipFill>
                <a:blip r:embed="rId31"/>
                <a:stretch>
                  <a:fillRect/>
                </a:stretch>
              </p:blipFill>
              <p:spPr>
                <a:xfrm>
                  <a:off x="4141161" y="3351828"/>
                  <a:ext cx="586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 name="잉크 23">
                  <a:extLst>
                    <a:ext uri="{FF2B5EF4-FFF2-40B4-BE49-F238E27FC236}">
                      <a16:creationId xmlns:a16="http://schemas.microsoft.com/office/drawing/2014/main" id="{43DC1C1F-2FDE-4FF7-8BE5-1C30FA3C74A0}"/>
                    </a:ext>
                  </a:extLst>
                </p14:cNvPr>
                <p14:cNvContentPartPr/>
                <p14:nvPr/>
              </p14:nvContentPartPr>
              <p14:xfrm>
                <a:off x="4180401" y="3394668"/>
                <a:ext cx="138960" cy="102240"/>
              </p14:xfrm>
            </p:contentPart>
          </mc:Choice>
          <mc:Fallback xmlns="">
            <p:pic>
              <p:nvPicPr>
                <p:cNvPr id="24" name="잉크 23">
                  <a:extLst>
                    <a:ext uri="{FF2B5EF4-FFF2-40B4-BE49-F238E27FC236}">
                      <a16:creationId xmlns:a16="http://schemas.microsoft.com/office/drawing/2014/main" id="{43DC1C1F-2FDE-4FF7-8BE5-1C30FA3C74A0}"/>
                    </a:ext>
                  </a:extLst>
                </p:cNvPr>
                <p:cNvPicPr/>
                <p:nvPr/>
              </p:nvPicPr>
              <p:blipFill>
                <a:blip r:embed="rId33"/>
                <a:stretch>
                  <a:fillRect/>
                </a:stretch>
              </p:blipFill>
              <p:spPr>
                <a:xfrm>
                  <a:off x="4176081" y="3390348"/>
                  <a:ext cx="14760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5" name="잉크 24">
                  <a:extLst>
                    <a:ext uri="{FF2B5EF4-FFF2-40B4-BE49-F238E27FC236}">
                      <a16:creationId xmlns:a16="http://schemas.microsoft.com/office/drawing/2014/main" id="{2FBD2838-6D17-41BC-BD35-8D3EABA5A395}"/>
                    </a:ext>
                  </a:extLst>
                </p14:cNvPr>
                <p14:cNvContentPartPr/>
                <p14:nvPr/>
              </p14:nvContentPartPr>
              <p14:xfrm>
                <a:off x="4355361" y="3280908"/>
                <a:ext cx="104760" cy="313920"/>
              </p14:xfrm>
            </p:contentPart>
          </mc:Choice>
          <mc:Fallback xmlns="">
            <p:pic>
              <p:nvPicPr>
                <p:cNvPr id="25" name="잉크 24">
                  <a:extLst>
                    <a:ext uri="{FF2B5EF4-FFF2-40B4-BE49-F238E27FC236}">
                      <a16:creationId xmlns:a16="http://schemas.microsoft.com/office/drawing/2014/main" id="{2FBD2838-6D17-41BC-BD35-8D3EABA5A395}"/>
                    </a:ext>
                  </a:extLst>
                </p:cNvPr>
                <p:cNvPicPr/>
                <p:nvPr/>
              </p:nvPicPr>
              <p:blipFill>
                <a:blip r:embed="rId35"/>
                <a:stretch>
                  <a:fillRect/>
                </a:stretch>
              </p:blipFill>
              <p:spPr>
                <a:xfrm>
                  <a:off x="4351041" y="3276588"/>
                  <a:ext cx="113400" cy="3225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6" name="잉크 25">
                  <a:extLst>
                    <a:ext uri="{FF2B5EF4-FFF2-40B4-BE49-F238E27FC236}">
                      <a16:creationId xmlns:a16="http://schemas.microsoft.com/office/drawing/2014/main" id="{10B3A79E-F606-4400-950D-E7712A3A3BE3}"/>
                    </a:ext>
                  </a:extLst>
                </p14:cNvPr>
                <p14:cNvContentPartPr/>
                <p14:nvPr/>
              </p14:nvContentPartPr>
              <p14:xfrm>
                <a:off x="4371921" y="3234468"/>
                <a:ext cx="104040" cy="140760"/>
              </p14:xfrm>
            </p:contentPart>
          </mc:Choice>
          <mc:Fallback xmlns="">
            <p:pic>
              <p:nvPicPr>
                <p:cNvPr id="26" name="잉크 25">
                  <a:extLst>
                    <a:ext uri="{FF2B5EF4-FFF2-40B4-BE49-F238E27FC236}">
                      <a16:creationId xmlns:a16="http://schemas.microsoft.com/office/drawing/2014/main" id="{10B3A79E-F606-4400-950D-E7712A3A3BE3}"/>
                    </a:ext>
                  </a:extLst>
                </p:cNvPr>
                <p:cNvPicPr/>
                <p:nvPr/>
              </p:nvPicPr>
              <p:blipFill>
                <a:blip r:embed="rId37"/>
                <a:stretch>
                  <a:fillRect/>
                </a:stretch>
              </p:blipFill>
              <p:spPr>
                <a:xfrm>
                  <a:off x="4367601" y="3230148"/>
                  <a:ext cx="112680" cy="149400"/>
                </a:xfrm>
                <a:prstGeom prst="rect">
                  <a:avLst/>
                </a:prstGeom>
              </p:spPr>
            </p:pic>
          </mc:Fallback>
        </mc:AlternateContent>
      </p:grpSp>
      <p:grpSp>
        <p:nvGrpSpPr>
          <p:cNvPr id="32" name="그룹 31">
            <a:extLst>
              <a:ext uri="{FF2B5EF4-FFF2-40B4-BE49-F238E27FC236}">
                <a16:creationId xmlns:a16="http://schemas.microsoft.com/office/drawing/2014/main" id="{7B29E7ED-0015-44EC-AD63-6626B57AFA86}"/>
              </a:ext>
            </a:extLst>
          </p:cNvPr>
          <p:cNvGrpSpPr/>
          <p:nvPr/>
        </p:nvGrpSpPr>
        <p:grpSpPr>
          <a:xfrm>
            <a:off x="4637241" y="3164988"/>
            <a:ext cx="179640" cy="353520"/>
            <a:chOff x="4637241" y="3164988"/>
            <a:chExt cx="179640" cy="353520"/>
          </a:xfrm>
        </p:grpSpPr>
        <mc:AlternateContent xmlns:mc="http://schemas.openxmlformats.org/markup-compatibility/2006" xmlns:p14="http://schemas.microsoft.com/office/powerpoint/2010/main">
          <mc:Choice Requires="p14">
            <p:contentPart p14:bwMode="auto" r:id="rId38">
              <p14:nvContentPartPr>
                <p14:cNvPr id="27" name="잉크 26">
                  <a:extLst>
                    <a:ext uri="{FF2B5EF4-FFF2-40B4-BE49-F238E27FC236}">
                      <a16:creationId xmlns:a16="http://schemas.microsoft.com/office/drawing/2014/main" id="{4A870A98-A46E-406C-A2C8-54C53E223ADD}"/>
                    </a:ext>
                  </a:extLst>
                </p14:cNvPr>
                <p14:cNvContentPartPr/>
                <p14:nvPr/>
              </p14:nvContentPartPr>
              <p14:xfrm>
                <a:off x="4637241" y="3185868"/>
                <a:ext cx="156240" cy="332640"/>
              </p14:xfrm>
            </p:contentPart>
          </mc:Choice>
          <mc:Fallback xmlns="">
            <p:pic>
              <p:nvPicPr>
                <p:cNvPr id="27" name="잉크 26">
                  <a:extLst>
                    <a:ext uri="{FF2B5EF4-FFF2-40B4-BE49-F238E27FC236}">
                      <a16:creationId xmlns:a16="http://schemas.microsoft.com/office/drawing/2014/main" id="{4A870A98-A46E-406C-A2C8-54C53E223ADD}"/>
                    </a:ext>
                  </a:extLst>
                </p:cNvPr>
                <p:cNvPicPr/>
                <p:nvPr/>
              </p:nvPicPr>
              <p:blipFill>
                <a:blip r:embed="rId39"/>
                <a:stretch>
                  <a:fillRect/>
                </a:stretch>
              </p:blipFill>
              <p:spPr>
                <a:xfrm>
                  <a:off x="4632921" y="3181548"/>
                  <a:ext cx="164880" cy="3412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8" name="잉크 27">
                  <a:extLst>
                    <a:ext uri="{FF2B5EF4-FFF2-40B4-BE49-F238E27FC236}">
                      <a16:creationId xmlns:a16="http://schemas.microsoft.com/office/drawing/2014/main" id="{B8285237-D0DD-44C6-BAB5-79A15ED3624E}"/>
                    </a:ext>
                  </a:extLst>
                </p14:cNvPr>
                <p14:cNvContentPartPr/>
                <p14:nvPr/>
              </p14:nvContentPartPr>
              <p14:xfrm>
                <a:off x="4688721" y="3164988"/>
                <a:ext cx="128160" cy="96480"/>
              </p14:xfrm>
            </p:contentPart>
          </mc:Choice>
          <mc:Fallback xmlns="">
            <p:pic>
              <p:nvPicPr>
                <p:cNvPr id="28" name="잉크 27">
                  <a:extLst>
                    <a:ext uri="{FF2B5EF4-FFF2-40B4-BE49-F238E27FC236}">
                      <a16:creationId xmlns:a16="http://schemas.microsoft.com/office/drawing/2014/main" id="{B8285237-D0DD-44C6-BAB5-79A15ED3624E}"/>
                    </a:ext>
                  </a:extLst>
                </p:cNvPr>
                <p:cNvPicPr/>
                <p:nvPr/>
              </p:nvPicPr>
              <p:blipFill>
                <a:blip r:embed="rId41"/>
                <a:stretch>
                  <a:fillRect/>
                </a:stretch>
              </p:blipFill>
              <p:spPr>
                <a:xfrm>
                  <a:off x="4684401" y="3160668"/>
                  <a:ext cx="136800" cy="105120"/>
                </a:xfrm>
                <a:prstGeom prst="rect">
                  <a:avLst/>
                </a:prstGeom>
              </p:spPr>
            </p:pic>
          </mc:Fallback>
        </mc:AlternateContent>
      </p:grpSp>
      <p:grpSp>
        <p:nvGrpSpPr>
          <p:cNvPr id="31" name="그룹 30">
            <a:extLst>
              <a:ext uri="{FF2B5EF4-FFF2-40B4-BE49-F238E27FC236}">
                <a16:creationId xmlns:a16="http://schemas.microsoft.com/office/drawing/2014/main" id="{BAE628EA-94C3-4DDB-8CAA-ACF4BD464804}"/>
              </a:ext>
            </a:extLst>
          </p:cNvPr>
          <p:cNvGrpSpPr/>
          <p:nvPr/>
        </p:nvGrpSpPr>
        <p:grpSpPr>
          <a:xfrm>
            <a:off x="5158881" y="2918028"/>
            <a:ext cx="452520" cy="237600"/>
            <a:chOff x="5158881" y="2918028"/>
            <a:chExt cx="452520" cy="237600"/>
          </a:xfrm>
        </p:grpSpPr>
        <mc:AlternateContent xmlns:mc="http://schemas.openxmlformats.org/markup-compatibility/2006" xmlns:p14="http://schemas.microsoft.com/office/powerpoint/2010/main">
          <mc:Choice Requires="p14">
            <p:contentPart p14:bwMode="auto" r:id="rId42">
              <p14:nvContentPartPr>
                <p14:cNvPr id="29" name="잉크 28">
                  <a:extLst>
                    <a:ext uri="{FF2B5EF4-FFF2-40B4-BE49-F238E27FC236}">
                      <a16:creationId xmlns:a16="http://schemas.microsoft.com/office/drawing/2014/main" id="{F04D6999-71E8-4C78-8E95-72333E57446E}"/>
                    </a:ext>
                  </a:extLst>
                </p14:cNvPr>
                <p14:cNvContentPartPr/>
                <p14:nvPr/>
              </p14:nvContentPartPr>
              <p14:xfrm>
                <a:off x="5158881" y="3011988"/>
                <a:ext cx="407520" cy="45720"/>
              </p14:xfrm>
            </p:contentPart>
          </mc:Choice>
          <mc:Fallback xmlns="">
            <p:pic>
              <p:nvPicPr>
                <p:cNvPr id="29" name="잉크 28">
                  <a:extLst>
                    <a:ext uri="{FF2B5EF4-FFF2-40B4-BE49-F238E27FC236}">
                      <a16:creationId xmlns:a16="http://schemas.microsoft.com/office/drawing/2014/main" id="{F04D6999-71E8-4C78-8E95-72333E57446E}"/>
                    </a:ext>
                  </a:extLst>
                </p:cNvPr>
                <p:cNvPicPr/>
                <p:nvPr/>
              </p:nvPicPr>
              <p:blipFill>
                <a:blip r:embed="rId43"/>
                <a:stretch>
                  <a:fillRect/>
                </a:stretch>
              </p:blipFill>
              <p:spPr>
                <a:xfrm>
                  <a:off x="5154561" y="3007668"/>
                  <a:ext cx="41616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잉크 29">
                  <a:extLst>
                    <a:ext uri="{FF2B5EF4-FFF2-40B4-BE49-F238E27FC236}">
                      <a16:creationId xmlns:a16="http://schemas.microsoft.com/office/drawing/2014/main" id="{937D8A87-07DD-4868-B40C-EDFE9E07BCA8}"/>
                    </a:ext>
                  </a:extLst>
                </p14:cNvPr>
                <p14:cNvContentPartPr/>
                <p14:nvPr/>
              </p14:nvContentPartPr>
              <p14:xfrm>
                <a:off x="5463441" y="2918028"/>
                <a:ext cx="147960" cy="237600"/>
              </p14:xfrm>
            </p:contentPart>
          </mc:Choice>
          <mc:Fallback xmlns="">
            <p:pic>
              <p:nvPicPr>
                <p:cNvPr id="30" name="잉크 29">
                  <a:extLst>
                    <a:ext uri="{FF2B5EF4-FFF2-40B4-BE49-F238E27FC236}">
                      <a16:creationId xmlns:a16="http://schemas.microsoft.com/office/drawing/2014/main" id="{937D8A87-07DD-4868-B40C-EDFE9E07BCA8}"/>
                    </a:ext>
                  </a:extLst>
                </p:cNvPr>
                <p:cNvPicPr/>
                <p:nvPr/>
              </p:nvPicPr>
              <p:blipFill>
                <a:blip r:embed="rId45"/>
                <a:stretch>
                  <a:fillRect/>
                </a:stretch>
              </p:blipFill>
              <p:spPr>
                <a:xfrm>
                  <a:off x="5459121" y="2913708"/>
                  <a:ext cx="156600" cy="246240"/>
                </a:xfrm>
                <a:prstGeom prst="rect">
                  <a:avLst/>
                </a:prstGeom>
              </p:spPr>
            </p:pic>
          </mc:Fallback>
        </mc:AlternateContent>
      </p:grpSp>
      <p:grpSp>
        <p:nvGrpSpPr>
          <p:cNvPr id="54" name="그룹 53">
            <a:extLst>
              <a:ext uri="{FF2B5EF4-FFF2-40B4-BE49-F238E27FC236}">
                <a16:creationId xmlns:a16="http://schemas.microsoft.com/office/drawing/2014/main" id="{6B1EEBB7-FA39-46F6-9AC4-E98FBD974122}"/>
              </a:ext>
            </a:extLst>
          </p:cNvPr>
          <p:cNvGrpSpPr/>
          <p:nvPr/>
        </p:nvGrpSpPr>
        <p:grpSpPr>
          <a:xfrm>
            <a:off x="5843961" y="2734428"/>
            <a:ext cx="1489680" cy="914040"/>
            <a:chOff x="5843961" y="2734428"/>
            <a:chExt cx="1489680" cy="914040"/>
          </a:xfrm>
        </p:grpSpPr>
        <mc:AlternateContent xmlns:mc="http://schemas.openxmlformats.org/markup-compatibility/2006" xmlns:p14="http://schemas.microsoft.com/office/powerpoint/2010/main">
          <mc:Choice Requires="p14">
            <p:contentPart p14:bwMode="auto" r:id="rId46">
              <p14:nvContentPartPr>
                <p14:cNvPr id="34" name="잉크 33">
                  <a:extLst>
                    <a:ext uri="{FF2B5EF4-FFF2-40B4-BE49-F238E27FC236}">
                      <a16:creationId xmlns:a16="http://schemas.microsoft.com/office/drawing/2014/main" id="{54401876-D803-4696-8371-079E956B1A0E}"/>
                    </a:ext>
                  </a:extLst>
                </p14:cNvPr>
                <p14:cNvContentPartPr/>
                <p14:nvPr/>
              </p14:nvContentPartPr>
              <p14:xfrm>
                <a:off x="5843961" y="2893188"/>
                <a:ext cx="139680" cy="214920"/>
              </p14:xfrm>
            </p:contentPart>
          </mc:Choice>
          <mc:Fallback xmlns="">
            <p:pic>
              <p:nvPicPr>
                <p:cNvPr id="34" name="잉크 33">
                  <a:extLst>
                    <a:ext uri="{FF2B5EF4-FFF2-40B4-BE49-F238E27FC236}">
                      <a16:creationId xmlns:a16="http://schemas.microsoft.com/office/drawing/2014/main" id="{54401876-D803-4696-8371-079E956B1A0E}"/>
                    </a:ext>
                  </a:extLst>
                </p:cNvPr>
                <p:cNvPicPr/>
                <p:nvPr/>
              </p:nvPicPr>
              <p:blipFill>
                <a:blip r:embed="rId47"/>
                <a:stretch>
                  <a:fillRect/>
                </a:stretch>
              </p:blipFill>
              <p:spPr>
                <a:xfrm>
                  <a:off x="5839641" y="2888868"/>
                  <a:ext cx="1483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5" name="잉크 34">
                  <a:extLst>
                    <a:ext uri="{FF2B5EF4-FFF2-40B4-BE49-F238E27FC236}">
                      <a16:creationId xmlns:a16="http://schemas.microsoft.com/office/drawing/2014/main" id="{732FB4F5-9583-439E-ACE2-2BA2FEAB9E81}"/>
                    </a:ext>
                  </a:extLst>
                </p14:cNvPr>
                <p14:cNvContentPartPr/>
                <p14:nvPr/>
              </p14:nvContentPartPr>
              <p14:xfrm>
                <a:off x="5988681" y="2917308"/>
                <a:ext cx="109440" cy="168480"/>
              </p14:xfrm>
            </p:contentPart>
          </mc:Choice>
          <mc:Fallback xmlns="">
            <p:pic>
              <p:nvPicPr>
                <p:cNvPr id="35" name="잉크 34">
                  <a:extLst>
                    <a:ext uri="{FF2B5EF4-FFF2-40B4-BE49-F238E27FC236}">
                      <a16:creationId xmlns:a16="http://schemas.microsoft.com/office/drawing/2014/main" id="{732FB4F5-9583-439E-ACE2-2BA2FEAB9E81}"/>
                    </a:ext>
                  </a:extLst>
                </p:cNvPr>
                <p:cNvPicPr/>
                <p:nvPr/>
              </p:nvPicPr>
              <p:blipFill>
                <a:blip r:embed="rId49"/>
                <a:stretch>
                  <a:fillRect/>
                </a:stretch>
              </p:blipFill>
              <p:spPr>
                <a:xfrm>
                  <a:off x="5984361" y="2912988"/>
                  <a:ext cx="11808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6" name="잉크 35">
                  <a:extLst>
                    <a:ext uri="{FF2B5EF4-FFF2-40B4-BE49-F238E27FC236}">
                      <a16:creationId xmlns:a16="http://schemas.microsoft.com/office/drawing/2014/main" id="{77C2F3CC-D957-4DF1-B75F-4C2A6D0309ED}"/>
                    </a:ext>
                  </a:extLst>
                </p14:cNvPr>
                <p14:cNvContentPartPr/>
                <p14:nvPr/>
              </p14:nvContentPartPr>
              <p14:xfrm>
                <a:off x="6143121" y="2920908"/>
                <a:ext cx="82800" cy="141120"/>
              </p14:xfrm>
            </p:contentPart>
          </mc:Choice>
          <mc:Fallback xmlns="">
            <p:pic>
              <p:nvPicPr>
                <p:cNvPr id="36" name="잉크 35">
                  <a:extLst>
                    <a:ext uri="{FF2B5EF4-FFF2-40B4-BE49-F238E27FC236}">
                      <a16:creationId xmlns:a16="http://schemas.microsoft.com/office/drawing/2014/main" id="{77C2F3CC-D957-4DF1-B75F-4C2A6D0309ED}"/>
                    </a:ext>
                  </a:extLst>
                </p:cNvPr>
                <p:cNvPicPr/>
                <p:nvPr/>
              </p:nvPicPr>
              <p:blipFill>
                <a:blip r:embed="rId51"/>
                <a:stretch>
                  <a:fillRect/>
                </a:stretch>
              </p:blipFill>
              <p:spPr>
                <a:xfrm>
                  <a:off x="6138801" y="2916588"/>
                  <a:ext cx="9144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7" name="잉크 36">
                  <a:extLst>
                    <a:ext uri="{FF2B5EF4-FFF2-40B4-BE49-F238E27FC236}">
                      <a16:creationId xmlns:a16="http://schemas.microsoft.com/office/drawing/2014/main" id="{12949C94-2E03-4978-8F3B-C1EF6D2ED8C0}"/>
                    </a:ext>
                  </a:extLst>
                </p14:cNvPr>
                <p14:cNvContentPartPr/>
                <p14:nvPr/>
              </p14:nvContentPartPr>
              <p14:xfrm>
                <a:off x="6242841" y="2906148"/>
                <a:ext cx="153000" cy="144720"/>
              </p14:xfrm>
            </p:contentPart>
          </mc:Choice>
          <mc:Fallback xmlns="">
            <p:pic>
              <p:nvPicPr>
                <p:cNvPr id="37" name="잉크 36">
                  <a:extLst>
                    <a:ext uri="{FF2B5EF4-FFF2-40B4-BE49-F238E27FC236}">
                      <a16:creationId xmlns:a16="http://schemas.microsoft.com/office/drawing/2014/main" id="{12949C94-2E03-4978-8F3B-C1EF6D2ED8C0}"/>
                    </a:ext>
                  </a:extLst>
                </p:cNvPr>
                <p:cNvPicPr/>
                <p:nvPr/>
              </p:nvPicPr>
              <p:blipFill>
                <a:blip r:embed="rId53"/>
                <a:stretch>
                  <a:fillRect/>
                </a:stretch>
              </p:blipFill>
              <p:spPr>
                <a:xfrm>
                  <a:off x="6238521" y="2901828"/>
                  <a:ext cx="16164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8" name="잉크 37">
                  <a:extLst>
                    <a:ext uri="{FF2B5EF4-FFF2-40B4-BE49-F238E27FC236}">
                      <a16:creationId xmlns:a16="http://schemas.microsoft.com/office/drawing/2014/main" id="{02454603-27B0-478C-BFBA-83E1842F11E9}"/>
                    </a:ext>
                  </a:extLst>
                </p14:cNvPr>
                <p14:cNvContentPartPr/>
                <p14:nvPr/>
              </p14:nvContentPartPr>
              <p14:xfrm>
                <a:off x="6403761" y="2792748"/>
                <a:ext cx="66600" cy="253440"/>
              </p14:xfrm>
            </p:contentPart>
          </mc:Choice>
          <mc:Fallback xmlns="">
            <p:pic>
              <p:nvPicPr>
                <p:cNvPr id="38" name="잉크 37">
                  <a:extLst>
                    <a:ext uri="{FF2B5EF4-FFF2-40B4-BE49-F238E27FC236}">
                      <a16:creationId xmlns:a16="http://schemas.microsoft.com/office/drawing/2014/main" id="{02454603-27B0-478C-BFBA-83E1842F11E9}"/>
                    </a:ext>
                  </a:extLst>
                </p:cNvPr>
                <p:cNvPicPr/>
                <p:nvPr/>
              </p:nvPicPr>
              <p:blipFill>
                <a:blip r:embed="rId55"/>
                <a:stretch>
                  <a:fillRect/>
                </a:stretch>
              </p:blipFill>
              <p:spPr>
                <a:xfrm>
                  <a:off x="6399441" y="2788428"/>
                  <a:ext cx="7524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9" name="잉크 38">
                  <a:extLst>
                    <a:ext uri="{FF2B5EF4-FFF2-40B4-BE49-F238E27FC236}">
                      <a16:creationId xmlns:a16="http://schemas.microsoft.com/office/drawing/2014/main" id="{2082373D-C2E8-4114-96AE-A5558A363E8F}"/>
                    </a:ext>
                  </a:extLst>
                </p14:cNvPr>
                <p14:cNvContentPartPr/>
                <p14:nvPr/>
              </p14:nvContentPartPr>
              <p14:xfrm>
                <a:off x="6459561" y="2794908"/>
                <a:ext cx="118800" cy="286200"/>
              </p14:xfrm>
            </p:contentPart>
          </mc:Choice>
          <mc:Fallback xmlns="">
            <p:pic>
              <p:nvPicPr>
                <p:cNvPr id="39" name="잉크 38">
                  <a:extLst>
                    <a:ext uri="{FF2B5EF4-FFF2-40B4-BE49-F238E27FC236}">
                      <a16:creationId xmlns:a16="http://schemas.microsoft.com/office/drawing/2014/main" id="{2082373D-C2E8-4114-96AE-A5558A363E8F}"/>
                    </a:ext>
                  </a:extLst>
                </p:cNvPr>
                <p:cNvPicPr/>
                <p:nvPr/>
              </p:nvPicPr>
              <p:blipFill>
                <a:blip r:embed="rId57"/>
                <a:stretch>
                  <a:fillRect/>
                </a:stretch>
              </p:blipFill>
              <p:spPr>
                <a:xfrm>
                  <a:off x="6454881" y="2790588"/>
                  <a:ext cx="127440" cy="2948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0" name="잉크 39">
                  <a:extLst>
                    <a:ext uri="{FF2B5EF4-FFF2-40B4-BE49-F238E27FC236}">
                      <a16:creationId xmlns:a16="http://schemas.microsoft.com/office/drawing/2014/main" id="{6B62AFEF-57E0-4883-9C6B-2293568427A9}"/>
                    </a:ext>
                  </a:extLst>
                </p14:cNvPr>
                <p14:cNvContentPartPr/>
                <p14:nvPr/>
              </p14:nvContentPartPr>
              <p14:xfrm>
                <a:off x="6671241" y="2734428"/>
                <a:ext cx="130320" cy="252720"/>
              </p14:xfrm>
            </p:contentPart>
          </mc:Choice>
          <mc:Fallback xmlns="">
            <p:pic>
              <p:nvPicPr>
                <p:cNvPr id="40" name="잉크 39">
                  <a:extLst>
                    <a:ext uri="{FF2B5EF4-FFF2-40B4-BE49-F238E27FC236}">
                      <a16:creationId xmlns:a16="http://schemas.microsoft.com/office/drawing/2014/main" id="{6B62AFEF-57E0-4883-9C6B-2293568427A9}"/>
                    </a:ext>
                  </a:extLst>
                </p:cNvPr>
                <p:cNvPicPr/>
                <p:nvPr/>
              </p:nvPicPr>
              <p:blipFill>
                <a:blip r:embed="rId59"/>
                <a:stretch>
                  <a:fillRect/>
                </a:stretch>
              </p:blipFill>
              <p:spPr>
                <a:xfrm>
                  <a:off x="6666921" y="2730108"/>
                  <a:ext cx="13896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1" name="잉크 40">
                  <a:extLst>
                    <a:ext uri="{FF2B5EF4-FFF2-40B4-BE49-F238E27FC236}">
                      <a16:creationId xmlns:a16="http://schemas.microsoft.com/office/drawing/2014/main" id="{010C2DEB-6CE8-411F-BBEA-2E1AD6CE701E}"/>
                    </a:ext>
                  </a:extLst>
                </p14:cNvPr>
                <p14:cNvContentPartPr/>
                <p14:nvPr/>
              </p14:nvContentPartPr>
              <p14:xfrm>
                <a:off x="5934321" y="3330228"/>
                <a:ext cx="65160" cy="318240"/>
              </p14:xfrm>
            </p:contentPart>
          </mc:Choice>
          <mc:Fallback xmlns="">
            <p:pic>
              <p:nvPicPr>
                <p:cNvPr id="41" name="잉크 40">
                  <a:extLst>
                    <a:ext uri="{FF2B5EF4-FFF2-40B4-BE49-F238E27FC236}">
                      <a16:creationId xmlns:a16="http://schemas.microsoft.com/office/drawing/2014/main" id="{010C2DEB-6CE8-411F-BBEA-2E1AD6CE701E}"/>
                    </a:ext>
                  </a:extLst>
                </p:cNvPr>
                <p:cNvPicPr/>
                <p:nvPr/>
              </p:nvPicPr>
              <p:blipFill>
                <a:blip r:embed="rId61"/>
                <a:stretch>
                  <a:fillRect/>
                </a:stretch>
              </p:blipFill>
              <p:spPr>
                <a:xfrm>
                  <a:off x="5930001" y="3325908"/>
                  <a:ext cx="7380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2" name="잉크 41">
                  <a:extLst>
                    <a:ext uri="{FF2B5EF4-FFF2-40B4-BE49-F238E27FC236}">
                      <a16:creationId xmlns:a16="http://schemas.microsoft.com/office/drawing/2014/main" id="{29F0FBC2-53E3-400D-83E8-F775E0BFA3CF}"/>
                    </a:ext>
                  </a:extLst>
                </p14:cNvPr>
                <p14:cNvContentPartPr/>
                <p14:nvPr/>
              </p14:nvContentPartPr>
              <p14:xfrm>
                <a:off x="5967441" y="3306468"/>
                <a:ext cx="67320" cy="115560"/>
              </p14:xfrm>
            </p:contentPart>
          </mc:Choice>
          <mc:Fallback xmlns="">
            <p:pic>
              <p:nvPicPr>
                <p:cNvPr id="42" name="잉크 41">
                  <a:extLst>
                    <a:ext uri="{FF2B5EF4-FFF2-40B4-BE49-F238E27FC236}">
                      <a16:creationId xmlns:a16="http://schemas.microsoft.com/office/drawing/2014/main" id="{29F0FBC2-53E3-400D-83E8-F775E0BFA3CF}"/>
                    </a:ext>
                  </a:extLst>
                </p:cNvPr>
                <p:cNvPicPr/>
                <p:nvPr/>
              </p:nvPicPr>
              <p:blipFill>
                <a:blip r:embed="rId63"/>
                <a:stretch>
                  <a:fillRect/>
                </a:stretch>
              </p:blipFill>
              <p:spPr>
                <a:xfrm>
                  <a:off x="5963121" y="3302148"/>
                  <a:ext cx="7596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3" name="잉크 42">
                  <a:extLst>
                    <a:ext uri="{FF2B5EF4-FFF2-40B4-BE49-F238E27FC236}">
                      <a16:creationId xmlns:a16="http://schemas.microsoft.com/office/drawing/2014/main" id="{59A2858F-CC71-4907-B30A-3AE8FA977FCD}"/>
                    </a:ext>
                  </a:extLst>
                </p14:cNvPr>
                <p14:cNvContentPartPr/>
                <p14:nvPr/>
              </p14:nvContentPartPr>
              <p14:xfrm>
                <a:off x="6050601" y="3290268"/>
                <a:ext cx="119880" cy="147240"/>
              </p14:xfrm>
            </p:contentPart>
          </mc:Choice>
          <mc:Fallback xmlns="">
            <p:pic>
              <p:nvPicPr>
                <p:cNvPr id="43" name="잉크 42">
                  <a:extLst>
                    <a:ext uri="{FF2B5EF4-FFF2-40B4-BE49-F238E27FC236}">
                      <a16:creationId xmlns:a16="http://schemas.microsoft.com/office/drawing/2014/main" id="{59A2858F-CC71-4907-B30A-3AE8FA977FCD}"/>
                    </a:ext>
                  </a:extLst>
                </p:cNvPr>
                <p:cNvPicPr/>
                <p:nvPr/>
              </p:nvPicPr>
              <p:blipFill>
                <a:blip r:embed="rId65"/>
                <a:stretch>
                  <a:fillRect/>
                </a:stretch>
              </p:blipFill>
              <p:spPr>
                <a:xfrm>
                  <a:off x="6046281" y="3285948"/>
                  <a:ext cx="12852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4" name="잉크 43">
                  <a:extLst>
                    <a:ext uri="{FF2B5EF4-FFF2-40B4-BE49-F238E27FC236}">
                      <a16:creationId xmlns:a16="http://schemas.microsoft.com/office/drawing/2014/main" id="{B3EC2A5A-996E-4215-BC14-468B87970CC9}"/>
                    </a:ext>
                  </a:extLst>
                </p14:cNvPr>
                <p14:cNvContentPartPr/>
                <p14:nvPr/>
              </p14:nvContentPartPr>
              <p14:xfrm>
                <a:off x="6179841" y="3292068"/>
                <a:ext cx="99000" cy="165960"/>
              </p14:xfrm>
            </p:contentPart>
          </mc:Choice>
          <mc:Fallback xmlns="">
            <p:pic>
              <p:nvPicPr>
                <p:cNvPr id="44" name="잉크 43">
                  <a:extLst>
                    <a:ext uri="{FF2B5EF4-FFF2-40B4-BE49-F238E27FC236}">
                      <a16:creationId xmlns:a16="http://schemas.microsoft.com/office/drawing/2014/main" id="{B3EC2A5A-996E-4215-BC14-468B87970CC9}"/>
                    </a:ext>
                  </a:extLst>
                </p:cNvPr>
                <p:cNvPicPr/>
                <p:nvPr/>
              </p:nvPicPr>
              <p:blipFill>
                <a:blip r:embed="rId67"/>
                <a:stretch>
                  <a:fillRect/>
                </a:stretch>
              </p:blipFill>
              <p:spPr>
                <a:xfrm>
                  <a:off x="6175521" y="3287748"/>
                  <a:ext cx="10764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5" name="잉크 44">
                  <a:extLst>
                    <a:ext uri="{FF2B5EF4-FFF2-40B4-BE49-F238E27FC236}">
                      <a16:creationId xmlns:a16="http://schemas.microsoft.com/office/drawing/2014/main" id="{BADBF38C-8807-45B9-ADE3-0D3336F3D6B0}"/>
                    </a:ext>
                  </a:extLst>
                </p14:cNvPr>
                <p14:cNvContentPartPr/>
                <p14:nvPr/>
              </p14:nvContentPartPr>
              <p14:xfrm>
                <a:off x="6338241" y="3245628"/>
                <a:ext cx="95040" cy="189720"/>
              </p14:xfrm>
            </p:contentPart>
          </mc:Choice>
          <mc:Fallback xmlns="">
            <p:pic>
              <p:nvPicPr>
                <p:cNvPr id="45" name="잉크 44">
                  <a:extLst>
                    <a:ext uri="{FF2B5EF4-FFF2-40B4-BE49-F238E27FC236}">
                      <a16:creationId xmlns:a16="http://schemas.microsoft.com/office/drawing/2014/main" id="{BADBF38C-8807-45B9-ADE3-0D3336F3D6B0}"/>
                    </a:ext>
                  </a:extLst>
                </p:cNvPr>
                <p:cNvPicPr/>
                <p:nvPr/>
              </p:nvPicPr>
              <p:blipFill>
                <a:blip r:embed="rId69"/>
                <a:stretch>
                  <a:fillRect/>
                </a:stretch>
              </p:blipFill>
              <p:spPr>
                <a:xfrm>
                  <a:off x="6333921" y="3241308"/>
                  <a:ext cx="10368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6" name="잉크 45">
                  <a:extLst>
                    <a:ext uri="{FF2B5EF4-FFF2-40B4-BE49-F238E27FC236}">
                      <a16:creationId xmlns:a16="http://schemas.microsoft.com/office/drawing/2014/main" id="{EC0C36ED-B208-44BA-910D-B9159735ADE7}"/>
                    </a:ext>
                  </a:extLst>
                </p14:cNvPr>
                <p14:cNvContentPartPr/>
                <p14:nvPr/>
              </p14:nvContentPartPr>
              <p14:xfrm>
                <a:off x="6461721" y="3334548"/>
                <a:ext cx="32040" cy="106920"/>
              </p14:xfrm>
            </p:contentPart>
          </mc:Choice>
          <mc:Fallback xmlns="">
            <p:pic>
              <p:nvPicPr>
                <p:cNvPr id="46" name="잉크 45">
                  <a:extLst>
                    <a:ext uri="{FF2B5EF4-FFF2-40B4-BE49-F238E27FC236}">
                      <a16:creationId xmlns:a16="http://schemas.microsoft.com/office/drawing/2014/main" id="{EC0C36ED-B208-44BA-910D-B9159735ADE7}"/>
                    </a:ext>
                  </a:extLst>
                </p:cNvPr>
                <p:cNvPicPr/>
                <p:nvPr/>
              </p:nvPicPr>
              <p:blipFill>
                <a:blip r:embed="rId71"/>
                <a:stretch>
                  <a:fillRect/>
                </a:stretch>
              </p:blipFill>
              <p:spPr>
                <a:xfrm>
                  <a:off x="6457401" y="3330228"/>
                  <a:ext cx="4068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7" name="잉크 46">
                  <a:extLst>
                    <a:ext uri="{FF2B5EF4-FFF2-40B4-BE49-F238E27FC236}">
                      <a16:creationId xmlns:a16="http://schemas.microsoft.com/office/drawing/2014/main" id="{C7FED23F-026B-44E0-9B84-429EBEB05AB9}"/>
                    </a:ext>
                  </a:extLst>
                </p14:cNvPr>
                <p14:cNvContentPartPr/>
                <p14:nvPr/>
              </p14:nvContentPartPr>
              <p14:xfrm>
                <a:off x="6434361" y="3243468"/>
                <a:ext cx="177120" cy="189360"/>
              </p14:xfrm>
            </p:contentPart>
          </mc:Choice>
          <mc:Fallback xmlns="">
            <p:pic>
              <p:nvPicPr>
                <p:cNvPr id="47" name="잉크 46">
                  <a:extLst>
                    <a:ext uri="{FF2B5EF4-FFF2-40B4-BE49-F238E27FC236}">
                      <a16:creationId xmlns:a16="http://schemas.microsoft.com/office/drawing/2014/main" id="{C7FED23F-026B-44E0-9B84-429EBEB05AB9}"/>
                    </a:ext>
                  </a:extLst>
                </p:cNvPr>
                <p:cNvPicPr/>
                <p:nvPr/>
              </p:nvPicPr>
              <p:blipFill>
                <a:blip r:embed="rId73"/>
                <a:stretch>
                  <a:fillRect/>
                </a:stretch>
              </p:blipFill>
              <p:spPr>
                <a:xfrm>
                  <a:off x="6430041" y="3239148"/>
                  <a:ext cx="18576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8" name="잉크 47">
                  <a:extLst>
                    <a:ext uri="{FF2B5EF4-FFF2-40B4-BE49-F238E27FC236}">
                      <a16:creationId xmlns:a16="http://schemas.microsoft.com/office/drawing/2014/main" id="{83033B5A-3ED6-49A2-AA4E-9654667E4578}"/>
                    </a:ext>
                  </a:extLst>
                </p14:cNvPr>
                <p14:cNvContentPartPr/>
                <p14:nvPr/>
              </p14:nvContentPartPr>
              <p14:xfrm>
                <a:off x="6625161" y="3229428"/>
                <a:ext cx="76680" cy="199080"/>
              </p14:xfrm>
            </p:contentPart>
          </mc:Choice>
          <mc:Fallback xmlns="">
            <p:pic>
              <p:nvPicPr>
                <p:cNvPr id="48" name="잉크 47">
                  <a:extLst>
                    <a:ext uri="{FF2B5EF4-FFF2-40B4-BE49-F238E27FC236}">
                      <a16:creationId xmlns:a16="http://schemas.microsoft.com/office/drawing/2014/main" id="{83033B5A-3ED6-49A2-AA4E-9654667E4578}"/>
                    </a:ext>
                  </a:extLst>
                </p:cNvPr>
                <p:cNvPicPr/>
                <p:nvPr/>
              </p:nvPicPr>
              <p:blipFill>
                <a:blip r:embed="rId75"/>
                <a:stretch>
                  <a:fillRect/>
                </a:stretch>
              </p:blipFill>
              <p:spPr>
                <a:xfrm>
                  <a:off x="6620841" y="3225108"/>
                  <a:ext cx="8532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9" name="잉크 48">
                  <a:extLst>
                    <a:ext uri="{FF2B5EF4-FFF2-40B4-BE49-F238E27FC236}">
                      <a16:creationId xmlns:a16="http://schemas.microsoft.com/office/drawing/2014/main" id="{9AE85854-8332-48A2-9647-3A5F39AD9F06}"/>
                    </a:ext>
                  </a:extLst>
                </p14:cNvPr>
                <p14:cNvContentPartPr/>
                <p14:nvPr/>
              </p14:nvContentPartPr>
              <p14:xfrm>
                <a:off x="6747201" y="3257508"/>
                <a:ext cx="90000" cy="189360"/>
              </p14:xfrm>
            </p:contentPart>
          </mc:Choice>
          <mc:Fallback xmlns="">
            <p:pic>
              <p:nvPicPr>
                <p:cNvPr id="49" name="잉크 48">
                  <a:extLst>
                    <a:ext uri="{FF2B5EF4-FFF2-40B4-BE49-F238E27FC236}">
                      <a16:creationId xmlns:a16="http://schemas.microsoft.com/office/drawing/2014/main" id="{9AE85854-8332-48A2-9647-3A5F39AD9F06}"/>
                    </a:ext>
                  </a:extLst>
                </p:cNvPr>
                <p:cNvPicPr/>
                <p:nvPr/>
              </p:nvPicPr>
              <p:blipFill>
                <a:blip r:embed="rId77"/>
                <a:stretch>
                  <a:fillRect/>
                </a:stretch>
              </p:blipFill>
              <p:spPr>
                <a:xfrm>
                  <a:off x="6742881" y="3253188"/>
                  <a:ext cx="9864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0" name="잉크 49">
                  <a:extLst>
                    <a:ext uri="{FF2B5EF4-FFF2-40B4-BE49-F238E27FC236}">
                      <a16:creationId xmlns:a16="http://schemas.microsoft.com/office/drawing/2014/main" id="{76FE93E0-4CAC-4BCB-9704-B65041A0F01F}"/>
                    </a:ext>
                  </a:extLst>
                </p14:cNvPr>
                <p14:cNvContentPartPr/>
                <p14:nvPr/>
              </p14:nvContentPartPr>
              <p14:xfrm>
                <a:off x="6786081" y="3239868"/>
                <a:ext cx="248400" cy="186120"/>
              </p14:xfrm>
            </p:contentPart>
          </mc:Choice>
          <mc:Fallback xmlns="">
            <p:pic>
              <p:nvPicPr>
                <p:cNvPr id="50" name="잉크 49">
                  <a:extLst>
                    <a:ext uri="{FF2B5EF4-FFF2-40B4-BE49-F238E27FC236}">
                      <a16:creationId xmlns:a16="http://schemas.microsoft.com/office/drawing/2014/main" id="{76FE93E0-4CAC-4BCB-9704-B65041A0F01F}"/>
                    </a:ext>
                  </a:extLst>
                </p:cNvPr>
                <p:cNvPicPr/>
                <p:nvPr/>
              </p:nvPicPr>
              <p:blipFill>
                <a:blip r:embed="rId79"/>
                <a:stretch>
                  <a:fillRect/>
                </a:stretch>
              </p:blipFill>
              <p:spPr>
                <a:xfrm>
                  <a:off x="6781761" y="3235548"/>
                  <a:ext cx="25704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1" name="잉크 50">
                  <a:extLst>
                    <a:ext uri="{FF2B5EF4-FFF2-40B4-BE49-F238E27FC236}">
                      <a16:creationId xmlns:a16="http://schemas.microsoft.com/office/drawing/2014/main" id="{F179FDE2-88D6-4E6F-8EDF-4220E1E34F29}"/>
                    </a:ext>
                  </a:extLst>
                </p14:cNvPr>
                <p14:cNvContentPartPr/>
                <p14:nvPr/>
              </p14:nvContentPartPr>
              <p14:xfrm>
                <a:off x="7126281" y="3080028"/>
                <a:ext cx="92520" cy="302040"/>
              </p14:xfrm>
            </p:contentPart>
          </mc:Choice>
          <mc:Fallback xmlns="">
            <p:pic>
              <p:nvPicPr>
                <p:cNvPr id="51" name="잉크 50">
                  <a:extLst>
                    <a:ext uri="{FF2B5EF4-FFF2-40B4-BE49-F238E27FC236}">
                      <a16:creationId xmlns:a16="http://schemas.microsoft.com/office/drawing/2014/main" id="{F179FDE2-88D6-4E6F-8EDF-4220E1E34F29}"/>
                    </a:ext>
                  </a:extLst>
                </p:cNvPr>
                <p:cNvPicPr/>
                <p:nvPr/>
              </p:nvPicPr>
              <p:blipFill>
                <a:blip r:embed="rId81"/>
                <a:stretch>
                  <a:fillRect/>
                </a:stretch>
              </p:blipFill>
              <p:spPr>
                <a:xfrm>
                  <a:off x="7121961" y="3075708"/>
                  <a:ext cx="101160" cy="3106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2" name="잉크 51">
                  <a:extLst>
                    <a:ext uri="{FF2B5EF4-FFF2-40B4-BE49-F238E27FC236}">
                      <a16:creationId xmlns:a16="http://schemas.microsoft.com/office/drawing/2014/main" id="{C6FD2CB6-66BB-435B-9FBF-E43D27D8D9A6}"/>
                    </a:ext>
                  </a:extLst>
                </p14:cNvPr>
                <p14:cNvContentPartPr/>
                <p14:nvPr/>
              </p14:nvContentPartPr>
              <p14:xfrm>
                <a:off x="7088121" y="3281628"/>
                <a:ext cx="123120" cy="137520"/>
              </p14:xfrm>
            </p:contentPart>
          </mc:Choice>
          <mc:Fallback xmlns="">
            <p:pic>
              <p:nvPicPr>
                <p:cNvPr id="52" name="잉크 51">
                  <a:extLst>
                    <a:ext uri="{FF2B5EF4-FFF2-40B4-BE49-F238E27FC236}">
                      <a16:creationId xmlns:a16="http://schemas.microsoft.com/office/drawing/2014/main" id="{C6FD2CB6-66BB-435B-9FBF-E43D27D8D9A6}"/>
                    </a:ext>
                  </a:extLst>
                </p:cNvPr>
                <p:cNvPicPr/>
                <p:nvPr/>
              </p:nvPicPr>
              <p:blipFill>
                <a:blip r:embed="rId83"/>
                <a:stretch>
                  <a:fillRect/>
                </a:stretch>
              </p:blipFill>
              <p:spPr>
                <a:xfrm>
                  <a:off x="7083801" y="3277308"/>
                  <a:ext cx="13176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3" name="잉크 52">
                  <a:extLst>
                    <a:ext uri="{FF2B5EF4-FFF2-40B4-BE49-F238E27FC236}">
                      <a16:creationId xmlns:a16="http://schemas.microsoft.com/office/drawing/2014/main" id="{7CB3B9DE-473A-4184-9E6C-B2033FE2CDE2}"/>
                    </a:ext>
                  </a:extLst>
                </p14:cNvPr>
                <p14:cNvContentPartPr/>
                <p14:nvPr/>
              </p14:nvContentPartPr>
              <p14:xfrm>
                <a:off x="7121961" y="3235188"/>
                <a:ext cx="211680" cy="205560"/>
              </p14:xfrm>
            </p:contentPart>
          </mc:Choice>
          <mc:Fallback xmlns="">
            <p:pic>
              <p:nvPicPr>
                <p:cNvPr id="53" name="잉크 52">
                  <a:extLst>
                    <a:ext uri="{FF2B5EF4-FFF2-40B4-BE49-F238E27FC236}">
                      <a16:creationId xmlns:a16="http://schemas.microsoft.com/office/drawing/2014/main" id="{7CB3B9DE-473A-4184-9E6C-B2033FE2CDE2}"/>
                    </a:ext>
                  </a:extLst>
                </p:cNvPr>
                <p:cNvPicPr/>
                <p:nvPr/>
              </p:nvPicPr>
              <p:blipFill>
                <a:blip r:embed="rId85"/>
                <a:stretch>
                  <a:fillRect/>
                </a:stretch>
              </p:blipFill>
              <p:spPr>
                <a:xfrm>
                  <a:off x="7117641" y="3230868"/>
                  <a:ext cx="220320" cy="214200"/>
                </a:xfrm>
                <a:prstGeom prst="rect">
                  <a:avLst/>
                </a:prstGeom>
              </p:spPr>
            </p:pic>
          </mc:Fallback>
        </mc:AlternateContent>
      </p:grpSp>
      <p:grpSp>
        <p:nvGrpSpPr>
          <p:cNvPr id="61" name="그룹 60">
            <a:extLst>
              <a:ext uri="{FF2B5EF4-FFF2-40B4-BE49-F238E27FC236}">
                <a16:creationId xmlns:a16="http://schemas.microsoft.com/office/drawing/2014/main" id="{7E2E75DD-A67A-4699-BC25-AE4A5CA8EF82}"/>
              </a:ext>
            </a:extLst>
          </p:cNvPr>
          <p:cNvGrpSpPr/>
          <p:nvPr/>
        </p:nvGrpSpPr>
        <p:grpSpPr>
          <a:xfrm>
            <a:off x="2637801" y="4381788"/>
            <a:ext cx="642240" cy="378000"/>
            <a:chOff x="2637801" y="4381788"/>
            <a:chExt cx="642240" cy="378000"/>
          </a:xfrm>
        </p:grpSpPr>
        <mc:AlternateContent xmlns:mc="http://schemas.openxmlformats.org/markup-compatibility/2006" xmlns:p14="http://schemas.microsoft.com/office/powerpoint/2010/main">
          <mc:Choice Requires="p14">
            <p:contentPart p14:bwMode="auto" r:id="rId86">
              <p14:nvContentPartPr>
                <p14:cNvPr id="55" name="잉크 54">
                  <a:extLst>
                    <a:ext uri="{FF2B5EF4-FFF2-40B4-BE49-F238E27FC236}">
                      <a16:creationId xmlns:a16="http://schemas.microsoft.com/office/drawing/2014/main" id="{EB9CB585-DD94-423C-8397-359AA74AD50B}"/>
                    </a:ext>
                  </a:extLst>
                </p14:cNvPr>
                <p14:cNvContentPartPr/>
                <p14:nvPr/>
              </p14:nvContentPartPr>
              <p14:xfrm>
                <a:off x="2637801" y="4584468"/>
                <a:ext cx="87480" cy="165600"/>
              </p14:xfrm>
            </p:contentPart>
          </mc:Choice>
          <mc:Fallback xmlns="">
            <p:pic>
              <p:nvPicPr>
                <p:cNvPr id="55" name="잉크 54">
                  <a:extLst>
                    <a:ext uri="{FF2B5EF4-FFF2-40B4-BE49-F238E27FC236}">
                      <a16:creationId xmlns:a16="http://schemas.microsoft.com/office/drawing/2014/main" id="{EB9CB585-DD94-423C-8397-359AA74AD50B}"/>
                    </a:ext>
                  </a:extLst>
                </p:cNvPr>
                <p:cNvPicPr/>
                <p:nvPr/>
              </p:nvPicPr>
              <p:blipFill>
                <a:blip r:embed="rId87"/>
                <a:stretch>
                  <a:fillRect/>
                </a:stretch>
              </p:blipFill>
              <p:spPr>
                <a:xfrm>
                  <a:off x="2633481" y="4580148"/>
                  <a:ext cx="9612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6" name="잉크 55">
                  <a:extLst>
                    <a:ext uri="{FF2B5EF4-FFF2-40B4-BE49-F238E27FC236}">
                      <a16:creationId xmlns:a16="http://schemas.microsoft.com/office/drawing/2014/main" id="{797139BF-ED90-48C2-A599-B5CF82C8E547}"/>
                    </a:ext>
                  </a:extLst>
                </p14:cNvPr>
                <p14:cNvContentPartPr/>
                <p14:nvPr/>
              </p14:nvContentPartPr>
              <p14:xfrm>
                <a:off x="2716641" y="4456308"/>
                <a:ext cx="248400" cy="300960"/>
              </p14:xfrm>
            </p:contentPart>
          </mc:Choice>
          <mc:Fallback xmlns="">
            <p:pic>
              <p:nvPicPr>
                <p:cNvPr id="56" name="잉크 55">
                  <a:extLst>
                    <a:ext uri="{FF2B5EF4-FFF2-40B4-BE49-F238E27FC236}">
                      <a16:creationId xmlns:a16="http://schemas.microsoft.com/office/drawing/2014/main" id="{797139BF-ED90-48C2-A599-B5CF82C8E547}"/>
                    </a:ext>
                  </a:extLst>
                </p:cNvPr>
                <p:cNvPicPr/>
                <p:nvPr/>
              </p:nvPicPr>
              <p:blipFill>
                <a:blip r:embed="rId89"/>
                <a:stretch>
                  <a:fillRect/>
                </a:stretch>
              </p:blipFill>
              <p:spPr>
                <a:xfrm>
                  <a:off x="2712321" y="4451988"/>
                  <a:ext cx="25704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7" name="잉크 56">
                  <a:extLst>
                    <a:ext uri="{FF2B5EF4-FFF2-40B4-BE49-F238E27FC236}">
                      <a16:creationId xmlns:a16="http://schemas.microsoft.com/office/drawing/2014/main" id="{66E25AAE-B3F2-484C-8180-6B63A476FCCC}"/>
                    </a:ext>
                  </a:extLst>
                </p14:cNvPr>
                <p14:cNvContentPartPr/>
                <p14:nvPr/>
              </p14:nvContentPartPr>
              <p14:xfrm>
                <a:off x="3105801" y="4381788"/>
                <a:ext cx="174240" cy="378000"/>
              </p14:xfrm>
            </p:contentPart>
          </mc:Choice>
          <mc:Fallback xmlns="">
            <p:pic>
              <p:nvPicPr>
                <p:cNvPr id="57" name="잉크 56">
                  <a:extLst>
                    <a:ext uri="{FF2B5EF4-FFF2-40B4-BE49-F238E27FC236}">
                      <a16:creationId xmlns:a16="http://schemas.microsoft.com/office/drawing/2014/main" id="{66E25AAE-B3F2-484C-8180-6B63A476FCCC}"/>
                    </a:ext>
                  </a:extLst>
                </p:cNvPr>
                <p:cNvPicPr/>
                <p:nvPr/>
              </p:nvPicPr>
              <p:blipFill>
                <a:blip r:embed="rId91"/>
                <a:stretch>
                  <a:fillRect/>
                </a:stretch>
              </p:blipFill>
              <p:spPr>
                <a:xfrm>
                  <a:off x="3101481" y="4377468"/>
                  <a:ext cx="182880" cy="386640"/>
                </a:xfrm>
                <a:prstGeom prst="rect">
                  <a:avLst/>
                </a:prstGeom>
              </p:spPr>
            </p:pic>
          </mc:Fallback>
        </mc:AlternateContent>
      </p:grpSp>
      <p:grpSp>
        <p:nvGrpSpPr>
          <p:cNvPr id="60" name="그룹 59">
            <a:extLst>
              <a:ext uri="{FF2B5EF4-FFF2-40B4-BE49-F238E27FC236}">
                <a16:creationId xmlns:a16="http://schemas.microsoft.com/office/drawing/2014/main" id="{554964DD-7ED0-4881-8A22-86857B5D1919}"/>
              </a:ext>
            </a:extLst>
          </p:cNvPr>
          <p:cNvGrpSpPr/>
          <p:nvPr/>
        </p:nvGrpSpPr>
        <p:grpSpPr>
          <a:xfrm>
            <a:off x="3475521" y="4496628"/>
            <a:ext cx="451440" cy="199800"/>
            <a:chOff x="3475521" y="4496628"/>
            <a:chExt cx="451440" cy="199800"/>
          </a:xfrm>
        </p:grpSpPr>
        <mc:AlternateContent xmlns:mc="http://schemas.openxmlformats.org/markup-compatibility/2006" xmlns:p14="http://schemas.microsoft.com/office/powerpoint/2010/main">
          <mc:Choice Requires="p14">
            <p:contentPart p14:bwMode="auto" r:id="rId92">
              <p14:nvContentPartPr>
                <p14:cNvPr id="58" name="잉크 57">
                  <a:extLst>
                    <a:ext uri="{FF2B5EF4-FFF2-40B4-BE49-F238E27FC236}">
                      <a16:creationId xmlns:a16="http://schemas.microsoft.com/office/drawing/2014/main" id="{9797DAA1-5D92-4D9B-9B43-8F9B7E6C8DD1}"/>
                    </a:ext>
                  </a:extLst>
                </p14:cNvPr>
                <p14:cNvContentPartPr/>
                <p14:nvPr/>
              </p14:nvContentPartPr>
              <p14:xfrm>
                <a:off x="3475521" y="4549548"/>
                <a:ext cx="428400" cy="60840"/>
              </p14:xfrm>
            </p:contentPart>
          </mc:Choice>
          <mc:Fallback xmlns="">
            <p:pic>
              <p:nvPicPr>
                <p:cNvPr id="58" name="잉크 57">
                  <a:extLst>
                    <a:ext uri="{FF2B5EF4-FFF2-40B4-BE49-F238E27FC236}">
                      <a16:creationId xmlns:a16="http://schemas.microsoft.com/office/drawing/2014/main" id="{9797DAA1-5D92-4D9B-9B43-8F9B7E6C8DD1}"/>
                    </a:ext>
                  </a:extLst>
                </p:cNvPr>
                <p:cNvPicPr/>
                <p:nvPr/>
              </p:nvPicPr>
              <p:blipFill>
                <a:blip r:embed="rId93"/>
                <a:stretch>
                  <a:fillRect/>
                </a:stretch>
              </p:blipFill>
              <p:spPr>
                <a:xfrm>
                  <a:off x="3471201" y="4545228"/>
                  <a:ext cx="43704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59" name="잉크 58">
                  <a:extLst>
                    <a:ext uri="{FF2B5EF4-FFF2-40B4-BE49-F238E27FC236}">
                      <a16:creationId xmlns:a16="http://schemas.microsoft.com/office/drawing/2014/main" id="{74221F6D-D394-4316-9184-DD17B8894D15}"/>
                    </a:ext>
                  </a:extLst>
                </p14:cNvPr>
                <p14:cNvContentPartPr/>
                <p14:nvPr/>
              </p14:nvContentPartPr>
              <p14:xfrm>
                <a:off x="3798801" y="4496628"/>
                <a:ext cx="128160" cy="199800"/>
              </p14:xfrm>
            </p:contentPart>
          </mc:Choice>
          <mc:Fallback xmlns="">
            <p:pic>
              <p:nvPicPr>
                <p:cNvPr id="59" name="잉크 58">
                  <a:extLst>
                    <a:ext uri="{FF2B5EF4-FFF2-40B4-BE49-F238E27FC236}">
                      <a16:creationId xmlns:a16="http://schemas.microsoft.com/office/drawing/2014/main" id="{74221F6D-D394-4316-9184-DD17B8894D15}"/>
                    </a:ext>
                  </a:extLst>
                </p:cNvPr>
                <p:cNvPicPr/>
                <p:nvPr/>
              </p:nvPicPr>
              <p:blipFill>
                <a:blip r:embed="rId95"/>
                <a:stretch>
                  <a:fillRect/>
                </a:stretch>
              </p:blipFill>
              <p:spPr>
                <a:xfrm>
                  <a:off x="3794481" y="4492308"/>
                  <a:ext cx="136800" cy="208440"/>
                </a:xfrm>
                <a:prstGeom prst="rect">
                  <a:avLst/>
                </a:prstGeom>
              </p:spPr>
            </p:pic>
          </mc:Fallback>
        </mc:AlternateContent>
      </p:grpSp>
      <p:grpSp>
        <p:nvGrpSpPr>
          <p:cNvPr id="76" name="그룹 75">
            <a:extLst>
              <a:ext uri="{FF2B5EF4-FFF2-40B4-BE49-F238E27FC236}">
                <a16:creationId xmlns:a16="http://schemas.microsoft.com/office/drawing/2014/main" id="{78D483AB-1AFC-4C88-A82A-B17AACFAEDBB}"/>
              </a:ext>
            </a:extLst>
          </p:cNvPr>
          <p:cNvGrpSpPr/>
          <p:nvPr/>
        </p:nvGrpSpPr>
        <p:grpSpPr>
          <a:xfrm>
            <a:off x="4192641" y="4334268"/>
            <a:ext cx="793080" cy="626040"/>
            <a:chOff x="4192641" y="4334268"/>
            <a:chExt cx="793080" cy="626040"/>
          </a:xfrm>
        </p:grpSpPr>
        <mc:AlternateContent xmlns:mc="http://schemas.openxmlformats.org/markup-compatibility/2006" xmlns:p14="http://schemas.microsoft.com/office/powerpoint/2010/main">
          <mc:Choice Requires="p14">
            <p:contentPart p14:bwMode="auto" r:id="rId96">
              <p14:nvContentPartPr>
                <p14:cNvPr id="62" name="잉크 61">
                  <a:extLst>
                    <a:ext uri="{FF2B5EF4-FFF2-40B4-BE49-F238E27FC236}">
                      <a16:creationId xmlns:a16="http://schemas.microsoft.com/office/drawing/2014/main" id="{63E98B99-7ABA-4271-BB29-44AD77739158}"/>
                    </a:ext>
                  </a:extLst>
                </p14:cNvPr>
                <p14:cNvContentPartPr/>
                <p14:nvPr/>
              </p14:nvContentPartPr>
              <p14:xfrm>
                <a:off x="4192641" y="4413108"/>
                <a:ext cx="216000" cy="53280"/>
              </p14:xfrm>
            </p:contentPart>
          </mc:Choice>
          <mc:Fallback xmlns="">
            <p:pic>
              <p:nvPicPr>
                <p:cNvPr id="62" name="잉크 61">
                  <a:extLst>
                    <a:ext uri="{FF2B5EF4-FFF2-40B4-BE49-F238E27FC236}">
                      <a16:creationId xmlns:a16="http://schemas.microsoft.com/office/drawing/2014/main" id="{63E98B99-7ABA-4271-BB29-44AD77739158}"/>
                    </a:ext>
                  </a:extLst>
                </p:cNvPr>
                <p:cNvPicPr/>
                <p:nvPr/>
              </p:nvPicPr>
              <p:blipFill>
                <a:blip r:embed="rId97"/>
                <a:stretch>
                  <a:fillRect/>
                </a:stretch>
              </p:blipFill>
              <p:spPr>
                <a:xfrm>
                  <a:off x="4188321" y="4408788"/>
                  <a:ext cx="22464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3" name="잉크 62">
                  <a:extLst>
                    <a:ext uri="{FF2B5EF4-FFF2-40B4-BE49-F238E27FC236}">
                      <a16:creationId xmlns:a16="http://schemas.microsoft.com/office/drawing/2014/main" id="{393B58A3-4477-4C66-A777-C4926A9C8BFA}"/>
                    </a:ext>
                  </a:extLst>
                </p14:cNvPr>
                <p14:cNvContentPartPr/>
                <p14:nvPr/>
              </p14:nvContentPartPr>
              <p14:xfrm>
                <a:off x="4207041" y="4514628"/>
                <a:ext cx="159480" cy="182880"/>
              </p14:xfrm>
            </p:contentPart>
          </mc:Choice>
          <mc:Fallback xmlns="">
            <p:pic>
              <p:nvPicPr>
                <p:cNvPr id="63" name="잉크 62">
                  <a:extLst>
                    <a:ext uri="{FF2B5EF4-FFF2-40B4-BE49-F238E27FC236}">
                      <a16:creationId xmlns:a16="http://schemas.microsoft.com/office/drawing/2014/main" id="{393B58A3-4477-4C66-A777-C4926A9C8BFA}"/>
                    </a:ext>
                  </a:extLst>
                </p:cNvPr>
                <p:cNvPicPr/>
                <p:nvPr/>
              </p:nvPicPr>
              <p:blipFill>
                <a:blip r:embed="rId99"/>
                <a:stretch>
                  <a:fillRect/>
                </a:stretch>
              </p:blipFill>
              <p:spPr>
                <a:xfrm>
                  <a:off x="4202721" y="4510308"/>
                  <a:ext cx="16812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4" name="잉크 63">
                  <a:extLst>
                    <a:ext uri="{FF2B5EF4-FFF2-40B4-BE49-F238E27FC236}">
                      <a16:creationId xmlns:a16="http://schemas.microsoft.com/office/drawing/2014/main" id="{F6CA9E09-A90C-4255-9651-3A0B1394A132}"/>
                    </a:ext>
                  </a:extLst>
                </p14:cNvPr>
                <p14:cNvContentPartPr/>
                <p14:nvPr/>
              </p14:nvContentPartPr>
              <p14:xfrm>
                <a:off x="4431681" y="4463148"/>
                <a:ext cx="179640" cy="243000"/>
              </p14:xfrm>
            </p:contentPart>
          </mc:Choice>
          <mc:Fallback xmlns="">
            <p:pic>
              <p:nvPicPr>
                <p:cNvPr id="64" name="잉크 63">
                  <a:extLst>
                    <a:ext uri="{FF2B5EF4-FFF2-40B4-BE49-F238E27FC236}">
                      <a16:creationId xmlns:a16="http://schemas.microsoft.com/office/drawing/2014/main" id="{F6CA9E09-A90C-4255-9651-3A0B1394A132}"/>
                    </a:ext>
                  </a:extLst>
                </p:cNvPr>
                <p:cNvPicPr/>
                <p:nvPr/>
              </p:nvPicPr>
              <p:blipFill>
                <a:blip r:embed="rId101"/>
                <a:stretch>
                  <a:fillRect/>
                </a:stretch>
              </p:blipFill>
              <p:spPr>
                <a:xfrm>
                  <a:off x="4427361" y="4458828"/>
                  <a:ext cx="18828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5" name="잉크 64">
                  <a:extLst>
                    <a:ext uri="{FF2B5EF4-FFF2-40B4-BE49-F238E27FC236}">
                      <a16:creationId xmlns:a16="http://schemas.microsoft.com/office/drawing/2014/main" id="{3FEC7D99-F676-4F7D-9231-8B2803594454}"/>
                    </a:ext>
                  </a:extLst>
                </p14:cNvPr>
                <p14:cNvContentPartPr/>
                <p14:nvPr/>
              </p14:nvContentPartPr>
              <p14:xfrm>
                <a:off x="4758561" y="4334268"/>
                <a:ext cx="112320" cy="264600"/>
              </p14:xfrm>
            </p:contentPart>
          </mc:Choice>
          <mc:Fallback xmlns="">
            <p:pic>
              <p:nvPicPr>
                <p:cNvPr id="65" name="잉크 64">
                  <a:extLst>
                    <a:ext uri="{FF2B5EF4-FFF2-40B4-BE49-F238E27FC236}">
                      <a16:creationId xmlns:a16="http://schemas.microsoft.com/office/drawing/2014/main" id="{3FEC7D99-F676-4F7D-9231-8B2803594454}"/>
                    </a:ext>
                  </a:extLst>
                </p:cNvPr>
                <p:cNvPicPr/>
                <p:nvPr/>
              </p:nvPicPr>
              <p:blipFill>
                <a:blip r:embed="rId103"/>
                <a:stretch>
                  <a:fillRect/>
                </a:stretch>
              </p:blipFill>
              <p:spPr>
                <a:xfrm>
                  <a:off x="4754241" y="4329588"/>
                  <a:ext cx="12096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6" name="잉크 65">
                  <a:extLst>
                    <a:ext uri="{FF2B5EF4-FFF2-40B4-BE49-F238E27FC236}">
                      <a16:creationId xmlns:a16="http://schemas.microsoft.com/office/drawing/2014/main" id="{E36DC4F7-60D5-4E7E-8D78-1D13657E7746}"/>
                    </a:ext>
                  </a:extLst>
                </p14:cNvPr>
                <p14:cNvContentPartPr/>
                <p14:nvPr/>
              </p14:nvContentPartPr>
              <p14:xfrm>
                <a:off x="4837041" y="4341468"/>
                <a:ext cx="148680" cy="47520"/>
              </p14:xfrm>
            </p:contentPart>
          </mc:Choice>
          <mc:Fallback xmlns="">
            <p:pic>
              <p:nvPicPr>
                <p:cNvPr id="66" name="잉크 65">
                  <a:extLst>
                    <a:ext uri="{FF2B5EF4-FFF2-40B4-BE49-F238E27FC236}">
                      <a16:creationId xmlns:a16="http://schemas.microsoft.com/office/drawing/2014/main" id="{E36DC4F7-60D5-4E7E-8D78-1D13657E7746}"/>
                    </a:ext>
                  </a:extLst>
                </p:cNvPr>
                <p:cNvPicPr/>
                <p:nvPr/>
              </p:nvPicPr>
              <p:blipFill>
                <a:blip r:embed="rId105"/>
                <a:stretch>
                  <a:fillRect/>
                </a:stretch>
              </p:blipFill>
              <p:spPr>
                <a:xfrm>
                  <a:off x="4832721" y="4337148"/>
                  <a:ext cx="15732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7" name="잉크 66">
                  <a:extLst>
                    <a:ext uri="{FF2B5EF4-FFF2-40B4-BE49-F238E27FC236}">
                      <a16:creationId xmlns:a16="http://schemas.microsoft.com/office/drawing/2014/main" id="{DF801144-62A6-44BB-A620-21A76D700488}"/>
                    </a:ext>
                  </a:extLst>
                </p14:cNvPr>
                <p14:cNvContentPartPr/>
                <p14:nvPr/>
              </p14:nvContentPartPr>
              <p14:xfrm>
                <a:off x="4203441" y="4728108"/>
                <a:ext cx="223560" cy="51840"/>
              </p14:xfrm>
            </p:contentPart>
          </mc:Choice>
          <mc:Fallback xmlns="">
            <p:pic>
              <p:nvPicPr>
                <p:cNvPr id="67" name="잉크 66">
                  <a:extLst>
                    <a:ext uri="{FF2B5EF4-FFF2-40B4-BE49-F238E27FC236}">
                      <a16:creationId xmlns:a16="http://schemas.microsoft.com/office/drawing/2014/main" id="{DF801144-62A6-44BB-A620-21A76D700488}"/>
                    </a:ext>
                  </a:extLst>
                </p:cNvPr>
                <p:cNvPicPr/>
                <p:nvPr/>
              </p:nvPicPr>
              <p:blipFill>
                <a:blip r:embed="rId107"/>
                <a:stretch>
                  <a:fillRect/>
                </a:stretch>
              </p:blipFill>
              <p:spPr>
                <a:xfrm>
                  <a:off x="4199121" y="4723788"/>
                  <a:ext cx="23220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8" name="잉크 67">
                  <a:extLst>
                    <a:ext uri="{FF2B5EF4-FFF2-40B4-BE49-F238E27FC236}">
                      <a16:creationId xmlns:a16="http://schemas.microsoft.com/office/drawing/2014/main" id="{D0BBB86C-27BF-4CD9-BD2A-3A85BBBD686E}"/>
                    </a:ext>
                  </a:extLst>
                </p14:cNvPr>
                <p14:cNvContentPartPr/>
                <p14:nvPr/>
              </p14:nvContentPartPr>
              <p14:xfrm>
                <a:off x="4342761" y="4754748"/>
                <a:ext cx="15120" cy="205560"/>
              </p14:xfrm>
            </p:contentPart>
          </mc:Choice>
          <mc:Fallback xmlns="">
            <p:pic>
              <p:nvPicPr>
                <p:cNvPr id="68" name="잉크 67">
                  <a:extLst>
                    <a:ext uri="{FF2B5EF4-FFF2-40B4-BE49-F238E27FC236}">
                      <a16:creationId xmlns:a16="http://schemas.microsoft.com/office/drawing/2014/main" id="{D0BBB86C-27BF-4CD9-BD2A-3A85BBBD686E}"/>
                    </a:ext>
                  </a:extLst>
                </p:cNvPr>
                <p:cNvPicPr/>
                <p:nvPr/>
              </p:nvPicPr>
              <p:blipFill>
                <a:blip r:embed="rId109"/>
                <a:stretch>
                  <a:fillRect/>
                </a:stretch>
              </p:blipFill>
              <p:spPr>
                <a:xfrm>
                  <a:off x="4338441" y="4750428"/>
                  <a:ext cx="2376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69" name="잉크 68">
                  <a:extLst>
                    <a:ext uri="{FF2B5EF4-FFF2-40B4-BE49-F238E27FC236}">
                      <a16:creationId xmlns:a16="http://schemas.microsoft.com/office/drawing/2014/main" id="{8E364C00-3B99-4979-AAFD-6BB85D0E48B5}"/>
                    </a:ext>
                  </a:extLst>
                </p14:cNvPr>
                <p14:cNvContentPartPr/>
                <p14:nvPr/>
              </p14:nvContentPartPr>
              <p14:xfrm>
                <a:off x="4487841" y="4771308"/>
                <a:ext cx="85320" cy="171360"/>
              </p14:xfrm>
            </p:contentPart>
          </mc:Choice>
          <mc:Fallback xmlns="">
            <p:pic>
              <p:nvPicPr>
                <p:cNvPr id="69" name="잉크 68">
                  <a:extLst>
                    <a:ext uri="{FF2B5EF4-FFF2-40B4-BE49-F238E27FC236}">
                      <a16:creationId xmlns:a16="http://schemas.microsoft.com/office/drawing/2014/main" id="{8E364C00-3B99-4979-AAFD-6BB85D0E48B5}"/>
                    </a:ext>
                  </a:extLst>
                </p:cNvPr>
                <p:cNvPicPr/>
                <p:nvPr/>
              </p:nvPicPr>
              <p:blipFill>
                <a:blip r:embed="rId111"/>
                <a:stretch>
                  <a:fillRect/>
                </a:stretch>
              </p:blipFill>
              <p:spPr>
                <a:xfrm>
                  <a:off x="4483521" y="4766988"/>
                  <a:ext cx="9396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0" name="잉크 69">
                  <a:extLst>
                    <a:ext uri="{FF2B5EF4-FFF2-40B4-BE49-F238E27FC236}">
                      <a16:creationId xmlns:a16="http://schemas.microsoft.com/office/drawing/2014/main" id="{BC981F97-B7CD-4D92-B27E-5BE3726A9CE6}"/>
                    </a:ext>
                  </a:extLst>
                </p14:cNvPr>
                <p14:cNvContentPartPr/>
                <p14:nvPr/>
              </p14:nvContentPartPr>
              <p14:xfrm>
                <a:off x="4531041" y="4773468"/>
                <a:ext cx="153720" cy="119880"/>
              </p14:xfrm>
            </p:contentPart>
          </mc:Choice>
          <mc:Fallback xmlns="">
            <p:pic>
              <p:nvPicPr>
                <p:cNvPr id="70" name="잉크 69">
                  <a:extLst>
                    <a:ext uri="{FF2B5EF4-FFF2-40B4-BE49-F238E27FC236}">
                      <a16:creationId xmlns:a16="http://schemas.microsoft.com/office/drawing/2014/main" id="{BC981F97-B7CD-4D92-B27E-5BE3726A9CE6}"/>
                    </a:ext>
                  </a:extLst>
                </p:cNvPr>
                <p:cNvPicPr/>
                <p:nvPr/>
              </p:nvPicPr>
              <p:blipFill>
                <a:blip r:embed="rId113"/>
                <a:stretch>
                  <a:fillRect/>
                </a:stretch>
              </p:blipFill>
              <p:spPr>
                <a:xfrm>
                  <a:off x="4526721" y="4769148"/>
                  <a:ext cx="16236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1" name="잉크 70">
                  <a:extLst>
                    <a:ext uri="{FF2B5EF4-FFF2-40B4-BE49-F238E27FC236}">
                      <a16:creationId xmlns:a16="http://schemas.microsoft.com/office/drawing/2014/main" id="{61A06679-10AC-4E51-81B9-7B19B9FE2D90}"/>
                    </a:ext>
                  </a:extLst>
                </p14:cNvPr>
                <p14:cNvContentPartPr/>
                <p14:nvPr/>
              </p14:nvContentPartPr>
              <p14:xfrm>
                <a:off x="4771521" y="4695348"/>
                <a:ext cx="83880" cy="199440"/>
              </p14:xfrm>
            </p:contentPart>
          </mc:Choice>
          <mc:Fallback xmlns="">
            <p:pic>
              <p:nvPicPr>
                <p:cNvPr id="71" name="잉크 70">
                  <a:extLst>
                    <a:ext uri="{FF2B5EF4-FFF2-40B4-BE49-F238E27FC236}">
                      <a16:creationId xmlns:a16="http://schemas.microsoft.com/office/drawing/2014/main" id="{61A06679-10AC-4E51-81B9-7B19B9FE2D90}"/>
                    </a:ext>
                  </a:extLst>
                </p:cNvPr>
                <p:cNvPicPr/>
                <p:nvPr/>
              </p:nvPicPr>
              <p:blipFill>
                <a:blip r:embed="rId115"/>
                <a:stretch>
                  <a:fillRect/>
                </a:stretch>
              </p:blipFill>
              <p:spPr>
                <a:xfrm>
                  <a:off x="4767201" y="4691028"/>
                  <a:ext cx="9252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2" name="잉크 71">
                  <a:extLst>
                    <a:ext uri="{FF2B5EF4-FFF2-40B4-BE49-F238E27FC236}">
                      <a16:creationId xmlns:a16="http://schemas.microsoft.com/office/drawing/2014/main" id="{636BF43F-5114-463E-81E0-4F0BF5E65183}"/>
                    </a:ext>
                  </a:extLst>
                </p14:cNvPr>
                <p14:cNvContentPartPr/>
                <p14:nvPr/>
              </p14:nvContentPartPr>
              <p14:xfrm>
                <a:off x="4838121" y="4699668"/>
                <a:ext cx="113040" cy="51120"/>
              </p14:xfrm>
            </p:contentPart>
          </mc:Choice>
          <mc:Fallback xmlns="">
            <p:pic>
              <p:nvPicPr>
                <p:cNvPr id="72" name="잉크 71">
                  <a:extLst>
                    <a:ext uri="{FF2B5EF4-FFF2-40B4-BE49-F238E27FC236}">
                      <a16:creationId xmlns:a16="http://schemas.microsoft.com/office/drawing/2014/main" id="{636BF43F-5114-463E-81E0-4F0BF5E65183}"/>
                    </a:ext>
                  </a:extLst>
                </p:cNvPr>
                <p:cNvPicPr/>
                <p:nvPr/>
              </p:nvPicPr>
              <p:blipFill>
                <a:blip r:embed="rId117"/>
                <a:stretch>
                  <a:fillRect/>
                </a:stretch>
              </p:blipFill>
              <p:spPr>
                <a:xfrm>
                  <a:off x="4833801" y="4695348"/>
                  <a:ext cx="121680" cy="59760"/>
                </a:xfrm>
                <a:prstGeom prst="rect">
                  <a:avLst/>
                </a:prstGeom>
              </p:spPr>
            </p:pic>
          </mc:Fallback>
        </mc:AlternateContent>
      </p:grpSp>
      <p:grpSp>
        <p:nvGrpSpPr>
          <p:cNvPr id="75" name="그룹 74">
            <a:extLst>
              <a:ext uri="{FF2B5EF4-FFF2-40B4-BE49-F238E27FC236}">
                <a16:creationId xmlns:a16="http://schemas.microsoft.com/office/drawing/2014/main" id="{388937AB-EA87-4BCB-B109-02CDCD6BE00A}"/>
              </a:ext>
            </a:extLst>
          </p:cNvPr>
          <p:cNvGrpSpPr/>
          <p:nvPr/>
        </p:nvGrpSpPr>
        <p:grpSpPr>
          <a:xfrm>
            <a:off x="5249241" y="4321308"/>
            <a:ext cx="554760" cy="211680"/>
            <a:chOff x="5249241" y="4321308"/>
            <a:chExt cx="554760" cy="211680"/>
          </a:xfrm>
        </p:grpSpPr>
        <mc:AlternateContent xmlns:mc="http://schemas.openxmlformats.org/markup-compatibility/2006" xmlns:p14="http://schemas.microsoft.com/office/powerpoint/2010/main">
          <mc:Choice Requires="p14">
            <p:contentPart p14:bwMode="auto" r:id="rId118">
              <p14:nvContentPartPr>
                <p14:cNvPr id="73" name="잉크 72">
                  <a:extLst>
                    <a:ext uri="{FF2B5EF4-FFF2-40B4-BE49-F238E27FC236}">
                      <a16:creationId xmlns:a16="http://schemas.microsoft.com/office/drawing/2014/main" id="{0C1C9B49-D8C9-4885-A24A-C5E88D15427E}"/>
                    </a:ext>
                  </a:extLst>
                </p14:cNvPr>
                <p14:cNvContentPartPr/>
                <p14:nvPr/>
              </p14:nvContentPartPr>
              <p14:xfrm>
                <a:off x="5249241" y="4375668"/>
                <a:ext cx="532080" cy="82440"/>
              </p14:xfrm>
            </p:contentPart>
          </mc:Choice>
          <mc:Fallback xmlns="">
            <p:pic>
              <p:nvPicPr>
                <p:cNvPr id="73" name="잉크 72">
                  <a:extLst>
                    <a:ext uri="{FF2B5EF4-FFF2-40B4-BE49-F238E27FC236}">
                      <a16:creationId xmlns:a16="http://schemas.microsoft.com/office/drawing/2014/main" id="{0C1C9B49-D8C9-4885-A24A-C5E88D15427E}"/>
                    </a:ext>
                  </a:extLst>
                </p:cNvPr>
                <p:cNvPicPr/>
                <p:nvPr/>
              </p:nvPicPr>
              <p:blipFill>
                <a:blip r:embed="rId119"/>
                <a:stretch>
                  <a:fillRect/>
                </a:stretch>
              </p:blipFill>
              <p:spPr>
                <a:xfrm>
                  <a:off x="5244921" y="4371348"/>
                  <a:ext cx="54072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4" name="잉크 73">
                  <a:extLst>
                    <a:ext uri="{FF2B5EF4-FFF2-40B4-BE49-F238E27FC236}">
                      <a16:creationId xmlns:a16="http://schemas.microsoft.com/office/drawing/2014/main" id="{CD94249E-FE74-4150-9089-3B7CE3A624D6}"/>
                    </a:ext>
                  </a:extLst>
                </p14:cNvPr>
                <p14:cNvContentPartPr/>
                <p14:nvPr/>
              </p14:nvContentPartPr>
              <p14:xfrm>
                <a:off x="5654241" y="4321308"/>
                <a:ext cx="149760" cy="211680"/>
              </p14:xfrm>
            </p:contentPart>
          </mc:Choice>
          <mc:Fallback xmlns="">
            <p:pic>
              <p:nvPicPr>
                <p:cNvPr id="74" name="잉크 73">
                  <a:extLst>
                    <a:ext uri="{FF2B5EF4-FFF2-40B4-BE49-F238E27FC236}">
                      <a16:creationId xmlns:a16="http://schemas.microsoft.com/office/drawing/2014/main" id="{CD94249E-FE74-4150-9089-3B7CE3A624D6}"/>
                    </a:ext>
                  </a:extLst>
                </p:cNvPr>
                <p:cNvPicPr/>
                <p:nvPr/>
              </p:nvPicPr>
              <p:blipFill>
                <a:blip r:embed="rId121"/>
                <a:stretch>
                  <a:fillRect/>
                </a:stretch>
              </p:blipFill>
              <p:spPr>
                <a:xfrm>
                  <a:off x="5649921" y="4316988"/>
                  <a:ext cx="158400" cy="220320"/>
                </a:xfrm>
                <a:prstGeom prst="rect">
                  <a:avLst/>
                </a:prstGeom>
              </p:spPr>
            </p:pic>
          </mc:Fallback>
        </mc:AlternateContent>
      </p:grpSp>
      <p:grpSp>
        <p:nvGrpSpPr>
          <p:cNvPr id="89" name="그룹 88">
            <a:extLst>
              <a:ext uri="{FF2B5EF4-FFF2-40B4-BE49-F238E27FC236}">
                <a16:creationId xmlns:a16="http://schemas.microsoft.com/office/drawing/2014/main" id="{854CD195-251B-44AC-B756-547942AD0283}"/>
              </a:ext>
            </a:extLst>
          </p:cNvPr>
          <p:cNvGrpSpPr/>
          <p:nvPr/>
        </p:nvGrpSpPr>
        <p:grpSpPr>
          <a:xfrm>
            <a:off x="6169041" y="4111428"/>
            <a:ext cx="1247760" cy="362160"/>
            <a:chOff x="6169041" y="4111428"/>
            <a:chExt cx="1247760" cy="362160"/>
          </a:xfrm>
        </p:grpSpPr>
        <mc:AlternateContent xmlns:mc="http://schemas.openxmlformats.org/markup-compatibility/2006" xmlns:p14="http://schemas.microsoft.com/office/powerpoint/2010/main">
          <mc:Choice Requires="p14">
            <p:contentPart p14:bwMode="auto" r:id="rId122">
              <p14:nvContentPartPr>
                <p14:cNvPr id="77" name="잉크 76">
                  <a:extLst>
                    <a:ext uri="{FF2B5EF4-FFF2-40B4-BE49-F238E27FC236}">
                      <a16:creationId xmlns:a16="http://schemas.microsoft.com/office/drawing/2014/main" id="{9D7A1B59-98FA-474E-B2D4-6AA8FBF8D69D}"/>
                    </a:ext>
                  </a:extLst>
                </p14:cNvPr>
                <p14:cNvContentPartPr/>
                <p14:nvPr/>
              </p14:nvContentPartPr>
              <p14:xfrm>
                <a:off x="6169041" y="4273428"/>
                <a:ext cx="177120" cy="184320"/>
              </p14:xfrm>
            </p:contentPart>
          </mc:Choice>
          <mc:Fallback xmlns="">
            <p:pic>
              <p:nvPicPr>
                <p:cNvPr id="77" name="잉크 76">
                  <a:extLst>
                    <a:ext uri="{FF2B5EF4-FFF2-40B4-BE49-F238E27FC236}">
                      <a16:creationId xmlns:a16="http://schemas.microsoft.com/office/drawing/2014/main" id="{9D7A1B59-98FA-474E-B2D4-6AA8FBF8D69D}"/>
                    </a:ext>
                  </a:extLst>
                </p:cNvPr>
                <p:cNvPicPr/>
                <p:nvPr/>
              </p:nvPicPr>
              <p:blipFill>
                <a:blip r:embed="rId123"/>
                <a:stretch>
                  <a:fillRect/>
                </a:stretch>
              </p:blipFill>
              <p:spPr>
                <a:xfrm>
                  <a:off x="6164721" y="4269108"/>
                  <a:ext cx="18576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78" name="잉크 77">
                  <a:extLst>
                    <a:ext uri="{FF2B5EF4-FFF2-40B4-BE49-F238E27FC236}">
                      <a16:creationId xmlns:a16="http://schemas.microsoft.com/office/drawing/2014/main" id="{FAF51D7D-0EFA-4793-8336-3CC5DA6A78C4}"/>
                    </a:ext>
                  </a:extLst>
                </p14:cNvPr>
                <p14:cNvContentPartPr/>
                <p14:nvPr/>
              </p14:nvContentPartPr>
              <p14:xfrm>
                <a:off x="6336441" y="4277028"/>
                <a:ext cx="129960" cy="193680"/>
              </p14:xfrm>
            </p:contentPart>
          </mc:Choice>
          <mc:Fallback xmlns="">
            <p:pic>
              <p:nvPicPr>
                <p:cNvPr id="78" name="잉크 77">
                  <a:extLst>
                    <a:ext uri="{FF2B5EF4-FFF2-40B4-BE49-F238E27FC236}">
                      <a16:creationId xmlns:a16="http://schemas.microsoft.com/office/drawing/2014/main" id="{FAF51D7D-0EFA-4793-8336-3CC5DA6A78C4}"/>
                    </a:ext>
                  </a:extLst>
                </p:cNvPr>
                <p:cNvPicPr/>
                <p:nvPr/>
              </p:nvPicPr>
              <p:blipFill>
                <a:blip r:embed="rId125"/>
                <a:stretch>
                  <a:fillRect/>
                </a:stretch>
              </p:blipFill>
              <p:spPr>
                <a:xfrm>
                  <a:off x="6332121" y="4272708"/>
                  <a:ext cx="13860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79" name="잉크 78">
                  <a:extLst>
                    <a:ext uri="{FF2B5EF4-FFF2-40B4-BE49-F238E27FC236}">
                      <a16:creationId xmlns:a16="http://schemas.microsoft.com/office/drawing/2014/main" id="{988C7BB9-DF03-4702-A9AF-58DE3CC129E2}"/>
                    </a:ext>
                  </a:extLst>
                </p14:cNvPr>
                <p14:cNvContentPartPr/>
                <p14:nvPr/>
              </p14:nvContentPartPr>
              <p14:xfrm>
                <a:off x="6556761" y="4257588"/>
                <a:ext cx="101160" cy="155880"/>
              </p14:xfrm>
            </p:contentPart>
          </mc:Choice>
          <mc:Fallback xmlns="">
            <p:pic>
              <p:nvPicPr>
                <p:cNvPr id="79" name="잉크 78">
                  <a:extLst>
                    <a:ext uri="{FF2B5EF4-FFF2-40B4-BE49-F238E27FC236}">
                      <a16:creationId xmlns:a16="http://schemas.microsoft.com/office/drawing/2014/main" id="{988C7BB9-DF03-4702-A9AF-58DE3CC129E2}"/>
                    </a:ext>
                  </a:extLst>
                </p:cNvPr>
                <p:cNvPicPr/>
                <p:nvPr/>
              </p:nvPicPr>
              <p:blipFill>
                <a:blip r:embed="rId127"/>
                <a:stretch>
                  <a:fillRect/>
                </a:stretch>
              </p:blipFill>
              <p:spPr>
                <a:xfrm>
                  <a:off x="6552441" y="4253268"/>
                  <a:ext cx="10980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0" name="잉크 79">
                  <a:extLst>
                    <a:ext uri="{FF2B5EF4-FFF2-40B4-BE49-F238E27FC236}">
                      <a16:creationId xmlns:a16="http://schemas.microsoft.com/office/drawing/2014/main" id="{59209163-1482-4BBB-A002-F6750A4D29B3}"/>
                    </a:ext>
                  </a:extLst>
                </p14:cNvPr>
                <p14:cNvContentPartPr/>
                <p14:nvPr/>
              </p14:nvContentPartPr>
              <p14:xfrm>
                <a:off x="6712281" y="4316628"/>
                <a:ext cx="123840" cy="75600"/>
              </p14:xfrm>
            </p:contentPart>
          </mc:Choice>
          <mc:Fallback xmlns="">
            <p:pic>
              <p:nvPicPr>
                <p:cNvPr id="80" name="잉크 79">
                  <a:extLst>
                    <a:ext uri="{FF2B5EF4-FFF2-40B4-BE49-F238E27FC236}">
                      <a16:creationId xmlns:a16="http://schemas.microsoft.com/office/drawing/2014/main" id="{59209163-1482-4BBB-A002-F6750A4D29B3}"/>
                    </a:ext>
                  </a:extLst>
                </p:cNvPr>
                <p:cNvPicPr/>
                <p:nvPr/>
              </p:nvPicPr>
              <p:blipFill>
                <a:blip r:embed="rId129"/>
                <a:stretch>
                  <a:fillRect/>
                </a:stretch>
              </p:blipFill>
              <p:spPr>
                <a:xfrm>
                  <a:off x="6707961" y="4312308"/>
                  <a:ext cx="13248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1" name="잉크 80">
                  <a:extLst>
                    <a:ext uri="{FF2B5EF4-FFF2-40B4-BE49-F238E27FC236}">
                      <a16:creationId xmlns:a16="http://schemas.microsoft.com/office/drawing/2014/main" id="{12427C03-26EC-4973-BAB1-425A8F3A6F21}"/>
                    </a:ext>
                  </a:extLst>
                </p14:cNvPr>
                <p14:cNvContentPartPr/>
                <p14:nvPr/>
              </p14:nvContentPartPr>
              <p14:xfrm>
                <a:off x="6908121" y="4111428"/>
                <a:ext cx="32400" cy="289800"/>
              </p14:xfrm>
            </p:contentPart>
          </mc:Choice>
          <mc:Fallback xmlns="">
            <p:pic>
              <p:nvPicPr>
                <p:cNvPr id="81" name="잉크 80">
                  <a:extLst>
                    <a:ext uri="{FF2B5EF4-FFF2-40B4-BE49-F238E27FC236}">
                      <a16:creationId xmlns:a16="http://schemas.microsoft.com/office/drawing/2014/main" id="{12427C03-26EC-4973-BAB1-425A8F3A6F21}"/>
                    </a:ext>
                  </a:extLst>
                </p:cNvPr>
                <p:cNvPicPr/>
                <p:nvPr/>
              </p:nvPicPr>
              <p:blipFill>
                <a:blip r:embed="rId131"/>
                <a:stretch>
                  <a:fillRect/>
                </a:stretch>
              </p:blipFill>
              <p:spPr>
                <a:xfrm>
                  <a:off x="6903801" y="4107108"/>
                  <a:ext cx="4104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2" name="잉크 81">
                  <a:extLst>
                    <a:ext uri="{FF2B5EF4-FFF2-40B4-BE49-F238E27FC236}">
                      <a16:creationId xmlns:a16="http://schemas.microsoft.com/office/drawing/2014/main" id="{2F95C286-42AC-4237-A9A1-5A09C3AB3ED3}"/>
                    </a:ext>
                  </a:extLst>
                </p14:cNvPr>
                <p14:cNvContentPartPr/>
                <p14:nvPr/>
              </p14:nvContentPartPr>
              <p14:xfrm>
                <a:off x="6995601" y="4129068"/>
                <a:ext cx="49680" cy="344520"/>
              </p14:xfrm>
            </p:contentPart>
          </mc:Choice>
          <mc:Fallback xmlns="">
            <p:pic>
              <p:nvPicPr>
                <p:cNvPr id="82" name="잉크 81">
                  <a:extLst>
                    <a:ext uri="{FF2B5EF4-FFF2-40B4-BE49-F238E27FC236}">
                      <a16:creationId xmlns:a16="http://schemas.microsoft.com/office/drawing/2014/main" id="{2F95C286-42AC-4237-A9A1-5A09C3AB3ED3}"/>
                    </a:ext>
                  </a:extLst>
                </p:cNvPr>
                <p:cNvPicPr/>
                <p:nvPr/>
              </p:nvPicPr>
              <p:blipFill>
                <a:blip r:embed="rId133"/>
                <a:stretch>
                  <a:fillRect/>
                </a:stretch>
              </p:blipFill>
              <p:spPr>
                <a:xfrm>
                  <a:off x="6991281" y="4124748"/>
                  <a:ext cx="58320" cy="35316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3" name="잉크 82">
                  <a:extLst>
                    <a:ext uri="{FF2B5EF4-FFF2-40B4-BE49-F238E27FC236}">
                      <a16:creationId xmlns:a16="http://schemas.microsoft.com/office/drawing/2014/main" id="{F196AECF-7A74-420C-8562-E72FD990E842}"/>
                    </a:ext>
                  </a:extLst>
                </p14:cNvPr>
                <p14:cNvContentPartPr/>
                <p14:nvPr/>
              </p14:nvContentPartPr>
              <p14:xfrm>
                <a:off x="7250481" y="4113948"/>
                <a:ext cx="55800" cy="298080"/>
              </p14:xfrm>
            </p:contentPart>
          </mc:Choice>
          <mc:Fallback xmlns="">
            <p:pic>
              <p:nvPicPr>
                <p:cNvPr id="83" name="잉크 82">
                  <a:extLst>
                    <a:ext uri="{FF2B5EF4-FFF2-40B4-BE49-F238E27FC236}">
                      <a16:creationId xmlns:a16="http://schemas.microsoft.com/office/drawing/2014/main" id="{F196AECF-7A74-420C-8562-E72FD990E842}"/>
                    </a:ext>
                  </a:extLst>
                </p:cNvPr>
                <p:cNvPicPr/>
                <p:nvPr/>
              </p:nvPicPr>
              <p:blipFill>
                <a:blip r:embed="rId135"/>
                <a:stretch>
                  <a:fillRect/>
                </a:stretch>
              </p:blipFill>
              <p:spPr>
                <a:xfrm>
                  <a:off x="7246161" y="4109628"/>
                  <a:ext cx="6444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4" name="잉크 83">
                  <a:extLst>
                    <a:ext uri="{FF2B5EF4-FFF2-40B4-BE49-F238E27FC236}">
                      <a16:creationId xmlns:a16="http://schemas.microsoft.com/office/drawing/2014/main" id="{EF7402AB-9B65-4640-B02D-DAF88E2258D9}"/>
                    </a:ext>
                  </a:extLst>
                </p14:cNvPr>
                <p14:cNvContentPartPr/>
                <p14:nvPr/>
              </p14:nvContentPartPr>
              <p14:xfrm>
                <a:off x="7183521" y="4337868"/>
                <a:ext cx="107280" cy="128880"/>
              </p14:xfrm>
            </p:contentPart>
          </mc:Choice>
          <mc:Fallback xmlns="">
            <p:pic>
              <p:nvPicPr>
                <p:cNvPr id="84" name="잉크 83">
                  <a:extLst>
                    <a:ext uri="{FF2B5EF4-FFF2-40B4-BE49-F238E27FC236}">
                      <a16:creationId xmlns:a16="http://schemas.microsoft.com/office/drawing/2014/main" id="{EF7402AB-9B65-4640-B02D-DAF88E2258D9}"/>
                    </a:ext>
                  </a:extLst>
                </p:cNvPr>
                <p:cNvPicPr/>
                <p:nvPr/>
              </p:nvPicPr>
              <p:blipFill>
                <a:blip r:embed="rId137"/>
                <a:stretch>
                  <a:fillRect/>
                </a:stretch>
              </p:blipFill>
              <p:spPr>
                <a:xfrm>
                  <a:off x="7179201" y="4333548"/>
                  <a:ext cx="11592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85" name="잉크 84">
                  <a:extLst>
                    <a:ext uri="{FF2B5EF4-FFF2-40B4-BE49-F238E27FC236}">
                      <a16:creationId xmlns:a16="http://schemas.microsoft.com/office/drawing/2014/main" id="{DA36835F-CDEE-4BAE-8F48-3B20A7A08AD8}"/>
                    </a:ext>
                  </a:extLst>
                </p14:cNvPr>
                <p14:cNvContentPartPr/>
                <p14:nvPr/>
              </p14:nvContentPartPr>
              <p14:xfrm>
                <a:off x="7197561" y="4356948"/>
                <a:ext cx="46800" cy="36360"/>
              </p14:xfrm>
            </p:contentPart>
          </mc:Choice>
          <mc:Fallback xmlns="">
            <p:pic>
              <p:nvPicPr>
                <p:cNvPr id="85" name="잉크 84">
                  <a:extLst>
                    <a:ext uri="{FF2B5EF4-FFF2-40B4-BE49-F238E27FC236}">
                      <a16:creationId xmlns:a16="http://schemas.microsoft.com/office/drawing/2014/main" id="{DA36835F-CDEE-4BAE-8F48-3B20A7A08AD8}"/>
                    </a:ext>
                  </a:extLst>
                </p:cNvPr>
                <p:cNvPicPr/>
                <p:nvPr/>
              </p:nvPicPr>
              <p:blipFill>
                <a:blip r:embed="rId139"/>
                <a:stretch>
                  <a:fillRect/>
                </a:stretch>
              </p:blipFill>
              <p:spPr>
                <a:xfrm>
                  <a:off x="7193241" y="4352628"/>
                  <a:ext cx="5544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86" name="잉크 85">
                  <a:extLst>
                    <a:ext uri="{FF2B5EF4-FFF2-40B4-BE49-F238E27FC236}">
                      <a16:creationId xmlns:a16="http://schemas.microsoft.com/office/drawing/2014/main" id="{54850F39-8D91-49E7-B7ED-72C554D082C9}"/>
                    </a:ext>
                  </a:extLst>
                </p14:cNvPr>
                <p14:cNvContentPartPr/>
                <p14:nvPr/>
              </p14:nvContentPartPr>
              <p14:xfrm>
                <a:off x="7197561" y="4356948"/>
                <a:ext cx="360" cy="360"/>
              </p14:xfrm>
            </p:contentPart>
          </mc:Choice>
          <mc:Fallback xmlns="">
            <p:pic>
              <p:nvPicPr>
                <p:cNvPr id="86" name="잉크 85">
                  <a:extLst>
                    <a:ext uri="{FF2B5EF4-FFF2-40B4-BE49-F238E27FC236}">
                      <a16:creationId xmlns:a16="http://schemas.microsoft.com/office/drawing/2014/main" id="{54850F39-8D91-49E7-B7ED-72C554D082C9}"/>
                    </a:ext>
                  </a:extLst>
                </p:cNvPr>
                <p:cNvPicPr/>
                <p:nvPr/>
              </p:nvPicPr>
              <p:blipFill>
                <a:blip r:embed="rId141"/>
                <a:stretch>
                  <a:fillRect/>
                </a:stretch>
              </p:blipFill>
              <p:spPr>
                <a:xfrm>
                  <a:off x="7193241" y="435262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87" name="잉크 86">
                  <a:extLst>
                    <a:ext uri="{FF2B5EF4-FFF2-40B4-BE49-F238E27FC236}">
                      <a16:creationId xmlns:a16="http://schemas.microsoft.com/office/drawing/2014/main" id="{41016415-8DA7-4E43-BE9C-DC68ABDE70F8}"/>
                    </a:ext>
                  </a:extLst>
                </p14:cNvPr>
                <p14:cNvContentPartPr/>
                <p14:nvPr/>
              </p14:nvContentPartPr>
              <p14:xfrm>
                <a:off x="7197561" y="4256508"/>
                <a:ext cx="219240" cy="192600"/>
              </p14:xfrm>
            </p:contentPart>
          </mc:Choice>
          <mc:Fallback xmlns="">
            <p:pic>
              <p:nvPicPr>
                <p:cNvPr id="87" name="잉크 86">
                  <a:extLst>
                    <a:ext uri="{FF2B5EF4-FFF2-40B4-BE49-F238E27FC236}">
                      <a16:creationId xmlns:a16="http://schemas.microsoft.com/office/drawing/2014/main" id="{41016415-8DA7-4E43-BE9C-DC68ABDE70F8}"/>
                    </a:ext>
                  </a:extLst>
                </p:cNvPr>
                <p:cNvPicPr/>
                <p:nvPr/>
              </p:nvPicPr>
              <p:blipFill>
                <a:blip r:embed="rId143"/>
                <a:stretch>
                  <a:fillRect/>
                </a:stretch>
              </p:blipFill>
              <p:spPr>
                <a:xfrm>
                  <a:off x="7193241" y="4252188"/>
                  <a:ext cx="22788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88" name="잉크 87">
                  <a:extLst>
                    <a:ext uri="{FF2B5EF4-FFF2-40B4-BE49-F238E27FC236}">
                      <a16:creationId xmlns:a16="http://schemas.microsoft.com/office/drawing/2014/main" id="{D3084D2D-CAFA-4BCB-993E-9F38ACAF38D6}"/>
                    </a:ext>
                  </a:extLst>
                </p14:cNvPr>
                <p14:cNvContentPartPr/>
                <p14:nvPr/>
              </p14:nvContentPartPr>
              <p14:xfrm>
                <a:off x="6714801" y="4278108"/>
                <a:ext cx="151200" cy="142920"/>
              </p14:xfrm>
            </p:contentPart>
          </mc:Choice>
          <mc:Fallback xmlns="">
            <p:pic>
              <p:nvPicPr>
                <p:cNvPr id="88" name="잉크 87">
                  <a:extLst>
                    <a:ext uri="{FF2B5EF4-FFF2-40B4-BE49-F238E27FC236}">
                      <a16:creationId xmlns:a16="http://schemas.microsoft.com/office/drawing/2014/main" id="{D3084D2D-CAFA-4BCB-993E-9F38ACAF38D6}"/>
                    </a:ext>
                  </a:extLst>
                </p:cNvPr>
                <p:cNvPicPr/>
                <p:nvPr/>
              </p:nvPicPr>
              <p:blipFill>
                <a:blip r:embed="rId145"/>
                <a:stretch>
                  <a:fillRect/>
                </a:stretch>
              </p:blipFill>
              <p:spPr>
                <a:xfrm>
                  <a:off x="6710481" y="4273788"/>
                  <a:ext cx="159840" cy="151560"/>
                </a:xfrm>
                <a:prstGeom prst="rect">
                  <a:avLst/>
                </a:prstGeom>
              </p:spPr>
            </p:pic>
          </mc:Fallback>
        </mc:AlternateContent>
      </p:grpSp>
      <p:grpSp>
        <p:nvGrpSpPr>
          <p:cNvPr id="104" name="그룹 103">
            <a:extLst>
              <a:ext uri="{FF2B5EF4-FFF2-40B4-BE49-F238E27FC236}">
                <a16:creationId xmlns:a16="http://schemas.microsoft.com/office/drawing/2014/main" id="{82B97F0D-783B-402F-A5F2-24965D90FA23}"/>
              </a:ext>
            </a:extLst>
          </p:cNvPr>
          <p:cNvGrpSpPr/>
          <p:nvPr/>
        </p:nvGrpSpPr>
        <p:grpSpPr>
          <a:xfrm>
            <a:off x="5034681" y="4568268"/>
            <a:ext cx="1695240" cy="475920"/>
            <a:chOff x="5034681" y="4568268"/>
            <a:chExt cx="1695240" cy="475920"/>
          </a:xfrm>
        </p:grpSpPr>
        <mc:AlternateContent xmlns:mc="http://schemas.openxmlformats.org/markup-compatibility/2006" xmlns:p14="http://schemas.microsoft.com/office/powerpoint/2010/main">
          <mc:Choice Requires="p14">
            <p:contentPart p14:bwMode="auto" r:id="rId146">
              <p14:nvContentPartPr>
                <p14:cNvPr id="90" name="잉크 89">
                  <a:extLst>
                    <a:ext uri="{FF2B5EF4-FFF2-40B4-BE49-F238E27FC236}">
                      <a16:creationId xmlns:a16="http://schemas.microsoft.com/office/drawing/2014/main" id="{93EC8D43-012A-489A-9375-6E8FCF0E3219}"/>
                    </a:ext>
                  </a:extLst>
                </p14:cNvPr>
                <p14:cNvContentPartPr/>
                <p14:nvPr/>
              </p14:nvContentPartPr>
              <p14:xfrm>
                <a:off x="5034681" y="4714428"/>
                <a:ext cx="93960" cy="270000"/>
              </p14:xfrm>
            </p:contentPart>
          </mc:Choice>
          <mc:Fallback xmlns="">
            <p:pic>
              <p:nvPicPr>
                <p:cNvPr id="90" name="잉크 89">
                  <a:extLst>
                    <a:ext uri="{FF2B5EF4-FFF2-40B4-BE49-F238E27FC236}">
                      <a16:creationId xmlns:a16="http://schemas.microsoft.com/office/drawing/2014/main" id="{93EC8D43-012A-489A-9375-6E8FCF0E3219}"/>
                    </a:ext>
                  </a:extLst>
                </p:cNvPr>
                <p:cNvPicPr/>
                <p:nvPr/>
              </p:nvPicPr>
              <p:blipFill>
                <a:blip r:embed="rId147"/>
                <a:stretch>
                  <a:fillRect/>
                </a:stretch>
              </p:blipFill>
              <p:spPr>
                <a:xfrm>
                  <a:off x="5030361" y="4710108"/>
                  <a:ext cx="10260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1" name="잉크 90">
                  <a:extLst>
                    <a:ext uri="{FF2B5EF4-FFF2-40B4-BE49-F238E27FC236}">
                      <a16:creationId xmlns:a16="http://schemas.microsoft.com/office/drawing/2014/main" id="{DE70C068-6362-4687-ACD0-CBA198E23E98}"/>
                    </a:ext>
                  </a:extLst>
                </p14:cNvPr>
                <p14:cNvContentPartPr/>
                <p14:nvPr/>
              </p14:nvContentPartPr>
              <p14:xfrm>
                <a:off x="5188761" y="4685628"/>
                <a:ext cx="207720" cy="42120"/>
              </p14:xfrm>
            </p:contentPart>
          </mc:Choice>
          <mc:Fallback xmlns="">
            <p:pic>
              <p:nvPicPr>
                <p:cNvPr id="91" name="잉크 90">
                  <a:extLst>
                    <a:ext uri="{FF2B5EF4-FFF2-40B4-BE49-F238E27FC236}">
                      <a16:creationId xmlns:a16="http://schemas.microsoft.com/office/drawing/2014/main" id="{DE70C068-6362-4687-ACD0-CBA198E23E98}"/>
                    </a:ext>
                  </a:extLst>
                </p:cNvPr>
                <p:cNvPicPr/>
                <p:nvPr/>
              </p:nvPicPr>
              <p:blipFill>
                <a:blip r:embed="rId149"/>
                <a:stretch>
                  <a:fillRect/>
                </a:stretch>
              </p:blipFill>
              <p:spPr>
                <a:xfrm>
                  <a:off x="5184441" y="4681308"/>
                  <a:ext cx="21636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92" name="잉크 91">
                  <a:extLst>
                    <a:ext uri="{FF2B5EF4-FFF2-40B4-BE49-F238E27FC236}">
                      <a16:creationId xmlns:a16="http://schemas.microsoft.com/office/drawing/2014/main" id="{A27B36D0-B2A6-4F02-B065-D89A37D88791}"/>
                    </a:ext>
                  </a:extLst>
                </p14:cNvPr>
                <p14:cNvContentPartPr/>
                <p14:nvPr/>
              </p14:nvContentPartPr>
              <p14:xfrm>
                <a:off x="5310801" y="4717668"/>
                <a:ext cx="26640" cy="253440"/>
              </p14:xfrm>
            </p:contentPart>
          </mc:Choice>
          <mc:Fallback xmlns="">
            <p:pic>
              <p:nvPicPr>
                <p:cNvPr id="92" name="잉크 91">
                  <a:extLst>
                    <a:ext uri="{FF2B5EF4-FFF2-40B4-BE49-F238E27FC236}">
                      <a16:creationId xmlns:a16="http://schemas.microsoft.com/office/drawing/2014/main" id="{A27B36D0-B2A6-4F02-B065-D89A37D88791}"/>
                    </a:ext>
                  </a:extLst>
                </p:cNvPr>
                <p:cNvPicPr/>
                <p:nvPr/>
              </p:nvPicPr>
              <p:blipFill>
                <a:blip r:embed="rId151"/>
                <a:stretch>
                  <a:fillRect/>
                </a:stretch>
              </p:blipFill>
              <p:spPr>
                <a:xfrm>
                  <a:off x="5306481" y="4713348"/>
                  <a:ext cx="3528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93" name="잉크 92">
                  <a:extLst>
                    <a:ext uri="{FF2B5EF4-FFF2-40B4-BE49-F238E27FC236}">
                      <a16:creationId xmlns:a16="http://schemas.microsoft.com/office/drawing/2014/main" id="{215C036C-E5EA-43CC-BA87-5D82797251BD}"/>
                    </a:ext>
                  </a:extLst>
                </p14:cNvPr>
                <p14:cNvContentPartPr/>
                <p14:nvPr/>
              </p14:nvContentPartPr>
              <p14:xfrm>
                <a:off x="5470281" y="4714788"/>
                <a:ext cx="62280" cy="329400"/>
              </p14:xfrm>
            </p:contentPart>
          </mc:Choice>
          <mc:Fallback xmlns="">
            <p:pic>
              <p:nvPicPr>
                <p:cNvPr id="93" name="잉크 92">
                  <a:extLst>
                    <a:ext uri="{FF2B5EF4-FFF2-40B4-BE49-F238E27FC236}">
                      <a16:creationId xmlns:a16="http://schemas.microsoft.com/office/drawing/2014/main" id="{215C036C-E5EA-43CC-BA87-5D82797251BD}"/>
                    </a:ext>
                  </a:extLst>
                </p:cNvPr>
                <p:cNvPicPr/>
                <p:nvPr/>
              </p:nvPicPr>
              <p:blipFill>
                <a:blip r:embed="rId153"/>
                <a:stretch>
                  <a:fillRect/>
                </a:stretch>
              </p:blipFill>
              <p:spPr>
                <a:xfrm>
                  <a:off x="5465961" y="4710468"/>
                  <a:ext cx="70920" cy="3380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94" name="잉크 93">
                  <a:extLst>
                    <a:ext uri="{FF2B5EF4-FFF2-40B4-BE49-F238E27FC236}">
                      <a16:creationId xmlns:a16="http://schemas.microsoft.com/office/drawing/2014/main" id="{07C23548-5365-4D79-990C-63654E029900}"/>
                    </a:ext>
                  </a:extLst>
                </p14:cNvPr>
                <p14:cNvContentPartPr/>
                <p14:nvPr/>
              </p14:nvContentPartPr>
              <p14:xfrm>
                <a:off x="5443281" y="4661508"/>
                <a:ext cx="110880" cy="163080"/>
              </p14:xfrm>
            </p:contentPart>
          </mc:Choice>
          <mc:Fallback xmlns="">
            <p:pic>
              <p:nvPicPr>
                <p:cNvPr id="94" name="잉크 93">
                  <a:extLst>
                    <a:ext uri="{FF2B5EF4-FFF2-40B4-BE49-F238E27FC236}">
                      <a16:creationId xmlns:a16="http://schemas.microsoft.com/office/drawing/2014/main" id="{07C23548-5365-4D79-990C-63654E029900}"/>
                    </a:ext>
                  </a:extLst>
                </p:cNvPr>
                <p:cNvPicPr/>
                <p:nvPr/>
              </p:nvPicPr>
              <p:blipFill>
                <a:blip r:embed="rId155"/>
                <a:stretch>
                  <a:fillRect/>
                </a:stretch>
              </p:blipFill>
              <p:spPr>
                <a:xfrm>
                  <a:off x="5438961" y="4657188"/>
                  <a:ext cx="11952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95" name="잉크 94">
                  <a:extLst>
                    <a:ext uri="{FF2B5EF4-FFF2-40B4-BE49-F238E27FC236}">
                      <a16:creationId xmlns:a16="http://schemas.microsoft.com/office/drawing/2014/main" id="{158251AF-1BF6-4516-B3F7-4235C74B23B1}"/>
                    </a:ext>
                  </a:extLst>
                </p14:cNvPr>
                <p14:cNvContentPartPr/>
                <p14:nvPr/>
              </p14:nvContentPartPr>
              <p14:xfrm>
                <a:off x="5677641" y="4660068"/>
                <a:ext cx="59040" cy="293760"/>
              </p14:xfrm>
            </p:contentPart>
          </mc:Choice>
          <mc:Fallback xmlns="">
            <p:pic>
              <p:nvPicPr>
                <p:cNvPr id="95" name="잉크 94">
                  <a:extLst>
                    <a:ext uri="{FF2B5EF4-FFF2-40B4-BE49-F238E27FC236}">
                      <a16:creationId xmlns:a16="http://schemas.microsoft.com/office/drawing/2014/main" id="{158251AF-1BF6-4516-B3F7-4235C74B23B1}"/>
                    </a:ext>
                  </a:extLst>
                </p:cNvPr>
                <p:cNvPicPr/>
                <p:nvPr/>
              </p:nvPicPr>
              <p:blipFill>
                <a:blip r:embed="rId157"/>
                <a:stretch>
                  <a:fillRect/>
                </a:stretch>
              </p:blipFill>
              <p:spPr>
                <a:xfrm>
                  <a:off x="5673321" y="4655748"/>
                  <a:ext cx="6768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96" name="잉크 95">
                  <a:extLst>
                    <a:ext uri="{FF2B5EF4-FFF2-40B4-BE49-F238E27FC236}">
                      <a16:creationId xmlns:a16="http://schemas.microsoft.com/office/drawing/2014/main" id="{2F2E7B44-4980-4B86-B360-DE168F4E1404}"/>
                    </a:ext>
                  </a:extLst>
                </p14:cNvPr>
                <p14:cNvContentPartPr/>
                <p14:nvPr/>
              </p14:nvContentPartPr>
              <p14:xfrm>
                <a:off x="5646681" y="4830348"/>
                <a:ext cx="159480" cy="138600"/>
              </p14:xfrm>
            </p:contentPart>
          </mc:Choice>
          <mc:Fallback xmlns="">
            <p:pic>
              <p:nvPicPr>
                <p:cNvPr id="96" name="잉크 95">
                  <a:extLst>
                    <a:ext uri="{FF2B5EF4-FFF2-40B4-BE49-F238E27FC236}">
                      <a16:creationId xmlns:a16="http://schemas.microsoft.com/office/drawing/2014/main" id="{2F2E7B44-4980-4B86-B360-DE168F4E1404}"/>
                    </a:ext>
                  </a:extLst>
                </p:cNvPr>
                <p:cNvPicPr/>
                <p:nvPr/>
              </p:nvPicPr>
              <p:blipFill>
                <a:blip r:embed="rId159"/>
                <a:stretch>
                  <a:fillRect/>
                </a:stretch>
              </p:blipFill>
              <p:spPr>
                <a:xfrm>
                  <a:off x="5642361" y="4826028"/>
                  <a:ext cx="16812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97" name="잉크 96">
                  <a:extLst>
                    <a:ext uri="{FF2B5EF4-FFF2-40B4-BE49-F238E27FC236}">
                      <a16:creationId xmlns:a16="http://schemas.microsoft.com/office/drawing/2014/main" id="{92C23B0B-6045-42EE-A40A-D7A1ED87037C}"/>
                    </a:ext>
                  </a:extLst>
                </p14:cNvPr>
                <p14:cNvContentPartPr/>
                <p14:nvPr/>
              </p14:nvContentPartPr>
              <p14:xfrm>
                <a:off x="5936841" y="4637028"/>
                <a:ext cx="132480" cy="27360"/>
              </p14:xfrm>
            </p:contentPart>
          </mc:Choice>
          <mc:Fallback xmlns="">
            <p:pic>
              <p:nvPicPr>
                <p:cNvPr id="97" name="잉크 96">
                  <a:extLst>
                    <a:ext uri="{FF2B5EF4-FFF2-40B4-BE49-F238E27FC236}">
                      <a16:creationId xmlns:a16="http://schemas.microsoft.com/office/drawing/2014/main" id="{92C23B0B-6045-42EE-A40A-D7A1ED87037C}"/>
                    </a:ext>
                  </a:extLst>
                </p:cNvPr>
                <p:cNvPicPr/>
                <p:nvPr/>
              </p:nvPicPr>
              <p:blipFill>
                <a:blip r:embed="rId161"/>
                <a:stretch>
                  <a:fillRect/>
                </a:stretch>
              </p:blipFill>
              <p:spPr>
                <a:xfrm>
                  <a:off x="5932521" y="4632708"/>
                  <a:ext cx="1411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98" name="잉크 97">
                  <a:extLst>
                    <a:ext uri="{FF2B5EF4-FFF2-40B4-BE49-F238E27FC236}">
                      <a16:creationId xmlns:a16="http://schemas.microsoft.com/office/drawing/2014/main" id="{A6ACAE3D-28D5-4847-B5A8-BFC441B5C889}"/>
                    </a:ext>
                  </a:extLst>
                </p14:cNvPr>
                <p14:cNvContentPartPr/>
                <p14:nvPr/>
              </p14:nvContentPartPr>
              <p14:xfrm>
                <a:off x="5980761" y="4667628"/>
                <a:ext cx="120600" cy="240120"/>
              </p14:xfrm>
            </p:contentPart>
          </mc:Choice>
          <mc:Fallback xmlns="">
            <p:pic>
              <p:nvPicPr>
                <p:cNvPr id="98" name="잉크 97">
                  <a:extLst>
                    <a:ext uri="{FF2B5EF4-FFF2-40B4-BE49-F238E27FC236}">
                      <a16:creationId xmlns:a16="http://schemas.microsoft.com/office/drawing/2014/main" id="{A6ACAE3D-28D5-4847-B5A8-BFC441B5C889}"/>
                    </a:ext>
                  </a:extLst>
                </p:cNvPr>
                <p:cNvPicPr/>
                <p:nvPr/>
              </p:nvPicPr>
              <p:blipFill>
                <a:blip r:embed="rId163"/>
                <a:stretch>
                  <a:fillRect/>
                </a:stretch>
              </p:blipFill>
              <p:spPr>
                <a:xfrm>
                  <a:off x="5976441" y="4663308"/>
                  <a:ext cx="12924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99" name="잉크 98">
                  <a:extLst>
                    <a:ext uri="{FF2B5EF4-FFF2-40B4-BE49-F238E27FC236}">
                      <a16:creationId xmlns:a16="http://schemas.microsoft.com/office/drawing/2014/main" id="{89809892-867E-46D0-924D-31482CC8F757}"/>
                    </a:ext>
                  </a:extLst>
                </p14:cNvPr>
                <p14:cNvContentPartPr/>
                <p14:nvPr/>
              </p14:nvContentPartPr>
              <p14:xfrm>
                <a:off x="6153201" y="4638468"/>
                <a:ext cx="55800" cy="304920"/>
              </p14:xfrm>
            </p:contentPart>
          </mc:Choice>
          <mc:Fallback xmlns="">
            <p:pic>
              <p:nvPicPr>
                <p:cNvPr id="99" name="잉크 98">
                  <a:extLst>
                    <a:ext uri="{FF2B5EF4-FFF2-40B4-BE49-F238E27FC236}">
                      <a16:creationId xmlns:a16="http://schemas.microsoft.com/office/drawing/2014/main" id="{89809892-867E-46D0-924D-31482CC8F757}"/>
                    </a:ext>
                  </a:extLst>
                </p:cNvPr>
                <p:cNvPicPr/>
                <p:nvPr/>
              </p:nvPicPr>
              <p:blipFill>
                <a:blip r:embed="rId165"/>
                <a:stretch>
                  <a:fillRect/>
                </a:stretch>
              </p:blipFill>
              <p:spPr>
                <a:xfrm>
                  <a:off x="6148881" y="4634148"/>
                  <a:ext cx="6444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0" name="잉크 99">
                  <a:extLst>
                    <a:ext uri="{FF2B5EF4-FFF2-40B4-BE49-F238E27FC236}">
                      <a16:creationId xmlns:a16="http://schemas.microsoft.com/office/drawing/2014/main" id="{AA722A8F-6036-469D-8C1D-192B36BCD833}"/>
                    </a:ext>
                  </a:extLst>
                </p14:cNvPr>
                <p14:cNvContentPartPr/>
                <p14:nvPr/>
              </p14:nvContentPartPr>
              <p14:xfrm>
                <a:off x="6159321" y="4595988"/>
                <a:ext cx="109080" cy="134640"/>
              </p14:xfrm>
            </p:contentPart>
          </mc:Choice>
          <mc:Fallback xmlns="">
            <p:pic>
              <p:nvPicPr>
                <p:cNvPr id="100" name="잉크 99">
                  <a:extLst>
                    <a:ext uri="{FF2B5EF4-FFF2-40B4-BE49-F238E27FC236}">
                      <a16:creationId xmlns:a16="http://schemas.microsoft.com/office/drawing/2014/main" id="{AA722A8F-6036-469D-8C1D-192B36BCD833}"/>
                    </a:ext>
                  </a:extLst>
                </p:cNvPr>
                <p:cNvPicPr/>
                <p:nvPr/>
              </p:nvPicPr>
              <p:blipFill>
                <a:blip r:embed="rId167"/>
                <a:stretch>
                  <a:fillRect/>
                </a:stretch>
              </p:blipFill>
              <p:spPr>
                <a:xfrm>
                  <a:off x="6155001" y="4591668"/>
                  <a:ext cx="11772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01" name="잉크 100">
                  <a:extLst>
                    <a:ext uri="{FF2B5EF4-FFF2-40B4-BE49-F238E27FC236}">
                      <a16:creationId xmlns:a16="http://schemas.microsoft.com/office/drawing/2014/main" id="{D8091711-219F-4B73-A847-4D1AEAF5CA50}"/>
                    </a:ext>
                  </a:extLst>
                </p14:cNvPr>
                <p14:cNvContentPartPr/>
                <p14:nvPr/>
              </p14:nvContentPartPr>
              <p14:xfrm>
                <a:off x="6374961" y="4581588"/>
                <a:ext cx="52560" cy="310680"/>
              </p14:xfrm>
            </p:contentPart>
          </mc:Choice>
          <mc:Fallback xmlns="">
            <p:pic>
              <p:nvPicPr>
                <p:cNvPr id="101" name="잉크 100">
                  <a:extLst>
                    <a:ext uri="{FF2B5EF4-FFF2-40B4-BE49-F238E27FC236}">
                      <a16:creationId xmlns:a16="http://schemas.microsoft.com/office/drawing/2014/main" id="{D8091711-219F-4B73-A847-4D1AEAF5CA50}"/>
                    </a:ext>
                  </a:extLst>
                </p:cNvPr>
                <p:cNvPicPr/>
                <p:nvPr/>
              </p:nvPicPr>
              <p:blipFill>
                <a:blip r:embed="rId169"/>
                <a:stretch>
                  <a:fillRect/>
                </a:stretch>
              </p:blipFill>
              <p:spPr>
                <a:xfrm>
                  <a:off x="6370641" y="4577268"/>
                  <a:ext cx="6120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02" name="잉크 101">
                  <a:extLst>
                    <a:ext uri="{FF2B5EF4-FFF2-40B4-BE49-F238E27FC236}">
                      <a16:creationId xmlns:a16="http://schemas.microsoft.com/office/drawing/2014/main" id="{08029000-2B0F-4F5C-9211-C4959ADE0512}"/>
                    </a:ext>
                  </a:extLst>
                </p14:cNvPr>
                <p14:cNvContentPartPr/>
                <p14:nvPr/>
              </p14:nvContentPartPr>
              <p14:xfrm>
                <a:off x="6324921" y="4697508"/>
                <a:ext cx="189360" cy="214200"/>
              </p14:xfrm>
            </p:contentPart>
          </mc:Choice>
          <mc:Fallback xmlns="">
            <p:pic>
              <p:nvPicPr>
                <p:cNvPr id="102" name="잉크 101">
                  <a:extLst>
                    <a:ext uri="{FF2B5EF4-FFF2-40B4-BE49-F238E27FC236}">
                      <a16:creationId xmlns:a16="http://schemas.microsoft.com/office/drawing/2014/main" id="{08029000-2B0F-4F5C-9211-C4959ADE0512}"/>
                    </a:ext>
                  </a:extLst>
                </p:cNvPr>
                <p:cNvPicPr/>
                <p:nvPr/>
              </p:nvPicPr>
              <p:blipFill>
                <a:blip r:embed="rId171"/>
                <a:stretch>
                  <a:fillRect/>
                </a:stretch>
              </p:blipFill>
              <p:spPr>
                <a:xfrm>
                  <a:off x="6320601" y="4693188"/>
                  <a:ext cx="19800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03" name="잉크 102">
                  <a:extLst>
                    <a:ext uri="{FF2B5EF4-FFF2-40B4-BE49-F238E27FC236}">
                      <a16:creationId xmlns:a16="http://schemas.microsoft.com/office/drawing/2014/main" id="{BFAF9325-86F9-4626-AC9B-38FAD5BE4E3B}"/>
                    </a:ext>
                  </a:extLst>
                </p14:cNvPr>
                <p14:cNvContentPartPr/>
                <p14:nvPr/>
              </p14:nvContentPartPr>
              <p14:xfrm>
                <a:off x="6562881" y="4568268"/>
                <a:ext cx="167040" cy="367560"/>
              </p14:xfrm>
            </p:contentPart>
          </mc:Choice>
          <mc:Fallback xmlns="">
            <p:pic>
              <p:nvPicPr>
                <p:cNvPr id="103" name="잉크 102">
                  <a:extLst>
                    <a:ext uri="{FF2B5EF4-FFF2-40B4-BE49-F238E27FC236}">
                      <a16:creationId xmlns:a16="http://schemas.microsoft.com/office/drawing/2014/main" id="{BFAF9325-86F9-4626-AC9B-38FAD5BE4E3B}"/>
                    </a:ext>
                  </a:extLst>
                </p:cNvPr>
                <p:cNvPicPr/>
                <p:nvPr/>
              </p:nvPicPr>
              <p:blipFill>
                <a:blip r:embed="rId173"/>
                <a:stretch>
                  <a:fillRect/>
                </a:stretch>
              </p:blipFill>
              <p:spPr>
                <a:xfrm>
                  <a:off x="6558561" y="4563948"/>
                  <a:ext cx="175680" cy="376200"/>
                </a:xfrm>
                <a:prstGeom prst="rect">
                  <a:avLst/>
                </a:prstGeom>
              </p:spPr>
            </p:pic>
          </mc:Fallback>
        </mc:AlternateContent>
      </p:grpSp>
      <p:grpSp>
        <p:nvGrpSpPr>
          <p:cNvPr id="117" name="그룹 116">
            <a:extLst>
              <a:ext uri="{FF2B5EF4-FFF2-40B4-BE49-F238E27FC236}">
                <a16:creationId xmlns:a16="http://schemas.microsoft.com/office/drawing/2014/main" id="{241B2D3C-BEF8-4BD6-8D92-3E64CB471403}"/>
              </a:ext>
            </a:extLst>
          </p:cNvPr>
          <p:cNvGrpSpPr/>
          <p:nvPr/>
        </p:nvGrpSpPr>
        <p:grpSpPr>
          <a:xfrm>
            <a:off x="7672041" y="4211148"/>
            <a:ext cx="1657440" cy="488880"/>
            <a:chOff x="7672041" y="4211148"/>
            <a:chExt cx="1657440" cy="488880"/>
          </a:xfrm>
        </p:grpSpPr>
        <mc:AlternateContent xmlns:mc="http://schemas.openxmlformats.org/markup-compatibility/2006" xmlns:p14="http://schemas.microsoft.com/office/powerpoint/2010/main">
          <mc:Choice Requires="p14">
            <p:contentPart p14:bwMode="auto" r:id="rId174">
              <p14:nvContentPartPr>
                <p14:cNvPr id="105" name="잉크 104">
                  <a:extLst>
                    <a:ext uri="{FF2B5EF4-FFF2-40B4-BE49-F238E27FC236}">
                      <a16:creationId xmlns:a16="http://schemas.microsoft.com/office/drawing/2014/main" id="{2949361A-6AC0-4EDC-A3BC-3BE138FDDC42}"/>
                    </a:ext>
                  </a:extLst>
                </p14:cNvPr>
                <p14:cNvContentPartPr/>
                <p14:nvPr/>
              </p14:nvContentPartPr>
              <p14:xfrm>
                <a:off x="7704081" y="4298268"/>
                <a:ext cx="41760" cy="401760"/>
              </p14:xfrm>
            </p:contentPart>
          </mc:Choice>
          <mc:Fallback xmlns="">
            <p:pic>
              <p:nvPicPr>
                <p:cNvPr id="105" name="잉크 104">
                  <a:extLst>
                    <a:ext uri="{FF2B5EF4-FFF2-40B4-BE49-F238E27FC236}">
                      <a16:creationId xmlns:a16="http://schemas.microsoft.com/office/drawing/2014/main" id="{2949361A-6AC0-4EDC-A3BC-3BE138FDDC42}"/>
                    </a:ext>
                  </a:extLst>
                </p:cNvPr>
                <p:cNvPicPr/>
                <p:nvPr/>
              </p:nvPicPr>
              <p:blipFill>
                <a:blip r:embed="rId175"/>
                <a:stretch>
                  <a:fillRect/>
                </a:stretch>
              </p:blipFill>
              <p:spPr>
                <a:xfrm>
                  <a:off x="7699761" y="4293948"/>
                  <a:ext cx="50400" cy="4104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06" name="잉크 105">
                  <a:extLst>
                    <a:ext uri="{FF2B5EF4-FFF2-40B4-BE49-F238E27FC236}">
                      <a16:creationId xmlns:a16="http://schemas.microsoft.com/office/drawing/2014/main" id="{2AB80A02-519B-4061-9BDB-B06DA07F1206}"/>
                    </a:ext>
                  </a:extLst>
                </p14:cNvPr>
                <p14:cNvContentPartPr/>
                <p14:nvPr/>
              </p14:nvContentPartPr>
              <p14:xfrm>
                <a:off x="7672041" y="4229508"/>
                <a:ext cx="137160" cy="205200"/>
              </p14:xfrm>
            </p:contentPart>
          </mc:Choice>
          <mc:Fallback xmlns="">
            <p:pic>
              <p:nvPicPr>
                <p:cNvPr id="106" name="잉크 105">
                  <a:extLst>
                    <a:ext uri="{FF2B5EF4-FFF2-40B4-BE49-F238E27FC236}">
                      <a16:creationId xmlns:a16="http://schemas.microsoft.com/office/drawing/2014/main" id="{2AB80A02-519B-4061-9BDB-B06DA07F1206}"/>
                    </a:ext>
                  </a:extLst>
                </p:cNvPr>
                <p:cNvPicPr/>
                <p:nvPr/>
              </p:nvPicPr>
              <p:blipFill>
                <a:blip r:embed="rId177"/>
                <a:stretch>
                  <a:fillRect/>
                </a:stretch>
              </p:blipFill>
              <p:spPr>
                <a:xfrm>
                  <a:off x="7667721" y="4225188"/>
                  <a:ext cx="14580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07" name="잉크 106">
                  <a:extLst>
                    <a:ext uri="{FF2B5EF4-FFF2-40B4-BE49-F238E27FC236}">
                      <a16:creationId xmlns:a16="http://schemas.microsoft.com/office/drawing/2014/main" id="{A6D1C6DC-D6A4-4405-98D1-71C99F2C944F}"/>
                    </a:ext>
                  </a:extLst>
                </p14:cNvPr>
                <p14:cNvContentPartPr/>
                <p14:nvPr/>
              </p14:nvContentPartPr>
              <p14:xfrm>
                <a:off x="7844481" y="4331028"/>
                <a:ext cx="104040" cy="196200"/>
              </p14:xfrm>
            </p:contentPart>
          </mc:Choice>
          <mc:Fallback xmlns="">
            <p:pic>
              <p:nvPicPr>
                <p:cNvPr id="107" name="잉크 106">
                  <a:extLst>
                    <a:ext uri="{FF2B5EF4-FFF2-40B4-BE49-F238E27FC236}">
                      <a16:creationId xmlns:a16="http://schemas.microsoft.com/office/drawing/2014/main" id="{A6D1C6DC-D6A4-4405-98D1-71C99F2C944F}"/>
                    </a:ext>
                  </a:extLst>
                </p:cNvPr>
                <p:cNvPicPr/>
                <p:nvPr/>
              </p:nvPicPr>
              <p:blipFill>
                <a:blip r:embed="rId179"/>
                <a:stretch>
                  <a:fillRect/>
                </a:stretch>
              </p:blipFill>
              <p:spPr>
                <a:xfrm>
                  <a:off x="7840161" y="4326708"/>
                  <a:ext cx="11268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08" name="잉크 107">
                  <a:extLst>
                    <a:ext uri="{FF2B5EF4-FFF2-40B4-BE49-F238E27FC236}">
                      <a16:creationId xmlns:a16="http://schemas.microsoft.com/office/drawing/2014/main" id="{DF07967B-08D0-4D54-B427-03A496A3F6D9}"/>
                    </a:ext>
                  </a:extLst>
                </p14:cNvPr>
                <p14:cNvContentPartPr/>
                <p14:nvPr/>
              </p14:nvContentPartPr>
              <p14:xfrm>
                <a:off x="8014401" y="4341108"/>
                <a:ext cx="137880" cy="225360"/>
              </p14:xfrm>
            </p:contentPart>
          </mc:Choice>
          <mc:Fallback xmlns="">
            <p:pic>
              <p:nvPicPr>
                <p:cNvPr id="108" name="잉크 107">
                  <a:extLst>
                    <a:ext uri="{FF2B5EF4-FFF2-40B4-BE49-F238E27FC236}">
                      <a16:creationId xmlns:a16="http://schemas.microsoft.com/office/drawing/2014/main" id="{DF07967B-08D0-4D54-B427-03A496A3F6D9}"/>
                    </a:ext>
                  </a:extLst>
                </p:cNvPr>
                <p:cNvPicPr/>
                <p:nvPr/>
              </p:nvPicPr>
              <p:blipFill>
                <a:blip r:embed="rId181"/>
                <a:stretch>
                  <a:fillRect/>
                </a:stretch>
              </p:blipFill>
              <p:spPr>
                <a:xfrm>
                  <a:off x="8010081" y="4336788"/>
                  <a:ext cx="14652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09" name="잉크 108">
                  <a:extLst>
                    <a:ext uri="{FF2B5EF4-FFF2-40B4-BE49-F238E27FC236}">
                      <a16:creationId xmlns:a16="http://schemas.microsoft.com/office/drawing/2014/main" id="{38CA7297-0906-433D-A717-44F71FD1283A}"/>
                    </a:ext>
                  </a:extLst>
                </p14:cNvPr>
                <p14:cNvContentPartPr/>
                <p14:nvPr/>
              </p14:nvContentPartPr>
              <p14:xfrm>
                <a:off x="8179281" y="4342908"/>
                <a:ext cx="124920" cy="176760"/>
              </p14:xfrm>
            </p:contentPart>
          </mc:Choice>
          <mc:Fallback xmlns="">
            <p:pic>
              <p:nvPicPr>
                <p:cNvPr id="109" name="잉크 108">
                  <a:extLst>
                    <a:ext uri="{FF2B5EF4-FFF2-40B4-BE49-F238E27FC236}">
                      <a16:creationId xmlns:a16="http://schemas.microsoft.com/office/drawing/2014/main" id="{38CA7297-0906-433D-A717-44F71FD1283A}"/>
                    </a:ext>
                  </a:extLst>
                </p:cNvPr>
                <p:cNvPicPr/>
                <p:nvPr/>
              </p:nvPicPr>
              <p:blipFill>
                <a:blip r:embed="rId183"/>
                <a:stretch>
                  <a:fillRect/>
                </a:stretch>
              </p:blipFill>
              <p:spPr>
                <a:xfrm>
                  <a:off x="8174961" y="4338588"/>
                  <a:ext cx="13356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10" name="잉크 109">
                  <a:extLst>
                    <a:ext uri="{FF2B5EF4-FFF2-40B4-BE49-F238E27FC236}">
                      <a16:creationId xmlns:a16="http://schemas.microsoft.com/office/drawing/2014/main" id="{188CB4CF-8701-4A6B-ABBC-6475944FFFA4}"/>
                    </a:ext>
                  </a:extLst>
                </p14:cNvPr>
                <p14:cNvContentPartPr/>
                <p14:nvPr/>
              </p14:nvContentPartPr>
              <p14:xfrm>
                <a:off x="8358561" y="4413108"/>
                <a:ext cx="45000" cy="162360"/>
              </p14:xfrm>
            </p:contentPart>
          </mc:Choice>
          <mc:Fallback xmlns="">
            <p:pic>
              <p:nvPicPr>
                <p:cNvPr id="110" name="잉크 109">
                  <a:extLst>
                    <a:ext uri="{FF2B5EF4-FFF2-40B4-BE49-F238E27FC236}">
                      <a16:creationId xmlns:a16="http://schemas.microsoft.com/office/drawing/2014/main" id="{188CB4CF-8701-4A6B-ABBC-6475944FFFA4}"/>
                    </a:ext>
                  </a:extLst>
                </p:cNvPr>
                <p:cNvPicPr/>
                <p:nvPr/>
              </p:nvPicPr>
              <p:blipFill>
                <a:blip r:embed="rId185"/>
                <a:stretch>
                  <a:fillRect/>
                </a:stretch>
              </p:blipFill>
              <p:spPr>
                <a:xfrm>
                  <a:off x="8354241" y="4408788"/>
                  <a:ext cx="5364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11" name="잉크 110">
                  <a:extLst>
                    <a:ext uri="{FF2B5EF4-FFF2-40B4-BE49-F238E27FC236}">
                      <a16:creationId xmlns:a16="http://schemas.microsoft.com/office/drawing/2014/main" id="{D97A8F4D-026F-4FBD-ABBB-21854CC5E850}"/>
                    </a:ext>
                  </a:extLst>
                </p14:cNvPr>
                <p14:cNvContentPartPr/>
                <p14:nvPr/>
              </p14:nvContentPartPr>
              <p14:xfrm>
                <a:off x="8307081" y="4304748"/>
                <a:ext cx="106560" cy="84600"/>
              </p14:xfrm>
            </p:contentPart>
          </mc:Choice>
          <mc:Fallback xmlns="">
            <p:pic>
              <p:nvPicPr>
                <p:cNvPr id="111" name="잉크 110">
                  <a:extLst>
                    <a:ext uri="{FF2B5EF4-FFF2-40B4-BE49-F238E27FC236}">
                      <a16:creationId xmlns:a16="http://schemas.microsoft.com/office/drawing/2014/main" id="{D97A8F4D-026F-4FBD-ABBB-21854CC5E850}"/>
                    </a:ext>
                  </a:extLst>
                </p:cNvPr>
                <p:cNvPicPr/>
                <p:nvPr/>
              </p:nvPicPr>
              <p:blipFill>
                <a:blip r:embed="rId187"/>
                <a:stretch>
                  <a:fillRect/>
                </a:stretch>
              </p:blipFill>
              <p:spPr>
                <a:xfrm>
                  <a:off x="8302761" y="4300428"/>
                  <a:ext cx="11520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12" name="잉크 111">
                  <a:extLst>
                    <a:ext uri="{FF2B5EF4-FFF2-40B4-BE49-F238E27FC236}">
                      <a16:creationId xmlns:a16="http://schemas.microsoft.com/office/drawing/2014/main" id="{3A1B64DA-77BE-4693-BDE4-B0DE9953C726}"/>
                    </a:ext>
                  </a:extLst>
                </p14:cNvPr>
                <p14:cNvContentPartPr/>
                <p14:nvPr/>
              </p14:nvContentPartPr>
              <p14:xfrm>
                <a:off x="8472681" y="4322748"/>
                <a:ext cx="148680" cy="245160"/>
              </p14:xfrm>
            </p:contentPart>
          </mc:Choice>
          <mc:Fallback xmlns="">
            <p:pic>
              <p:nvPicPr>
                <p:cNvPr id="112" name="잉크 111">
                  <a:extLst>
                    <a:ext uri="{FF2B5EF4-FFF2-40B4-BE49-F238E27FC236}">
                      <a16:creationId xmlns:a16="http://schemas.microsoft.com/office/drawing/2014/main" id="{3A1B64DA-77BE-4693-BDE4-B0DE9953C726}"/>
                    </a:ext>
                  </a:extLst>
                </p:cNvPr>
                <p:cNvPicPr/>
                <p:nvPr/>
              </p:nvPicPr>
              <p:blipFill>
                <a:blip r:embed="rId189"/>
                <a:stretch>
                  <a:fillRect/>
                </a:stretch>
              </p:blipFill>
              <p:spPr>
                <a:xfrm>
                  <a:off x="8468361" y="4318428"/>
                  <a:ext cx="15732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13" name="잉크 112">
                  <a:extLst>
                    <a:ext uri="{FF2B5EF4-FFF2-40B4-BE49-F238E27FC236}">
                      <a16:creationId xmlns:a16="http://schemas.microsoft.com/office/drawing/2014/main" id="{14FB5D99-5671-4596-AE7A-0E04AE620503}"/>
                    </a:ext>
                  </a:extLst>
                </p14:cNvPr>
                <p14:cNvContentPartPr/>
                <p14:nvPr/>
              </p14:nvContentPartPr>
              <p14:xfrm>
                <a:off x="8590041" y="4278828"/>
                <a:ext cx="71640" cy="111600"/>
              </p14:xfrm>
            </p:contentPart>
          </mc:Choice>
          <mc:Fallback xmlns="">
            <p:pic>
              <p:nvPicPr>
                <p:cNvPr id="113" name="잉크 112">
                  <a:extLst>
                    <a:ext uri="{FF2B5EF4-FFF2-40B4-BE49-F238E27FC236}">
                      <a16:creationId xmlns:a16="http://schemas.microsoft.com/office/drawing/2014/main" id="{14FB5D99-5671-4596-AE7A-0E04AE620503}"/>
                    </a:ext>
                  </a:extLst>
                </p:cNvPr>
                <p:cNvPicPr/>
                <p:nvPr/>
              </p:nvPicPr>
              <p:blipFill>
                <a:blip r:embed="rId191"/>
                <a:stretch>
                  <a:fillRect/>
                </a:stretch>
              </p:blipFill>
              <p:spPr>
                <a:xfrm>
                  <a:off x="8585721" y="4274508"/>
                  <a:ext cx="8028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14" name="잉크 113">
                  <a:extLst>
                    <a:ext uri="{FF2B5EF4-FFF2-40B4-BE49-F238E27FC236}">
                      <a16:creationId xmlns:a16="http://schemas.microsoft.com/office/drawing/2014/main" id="{8A5EECE4-E0AA-495D-8175-4775DB8FFADD}"/>
                    </a:ext>
                  </a:extLst>
                </p14:cNvPr>
                <p14:cNvContentPartPr/>
                <p14:nvPr/>
              </p14:nvContentPartPr>
              <p14:xfrm>
                <a:off x="8673201" y="4371348"/>
                <a:ext cx="123480" cy="201240"/>
              </p14:xfrm>
            </p:contentPart>
          </mc:Choice>
          <mc:Fallback xmlns="">
            <p:pic>
              <p:nvPicPr>
                <p:cNvPr id="114" name="잉크 113">
                  <a:extLst>
                    <a:ext uri="{FF2B5EF4-FFF2-40B4-BE49-F238E27FC236}">
                      <a16:creationId xmlns:a16="http://schemas.microsoft.com/office/drawing/2014/main" id="{8A5EECE4-E0AA-495D-8175-4775DB8FFADD}"/>
                    </a:ext>
                  </a:extLst>
                </p:cNvPr>
                <p:cNvPicPr/>
                <p:nvPr/>
              </p:nvPicPr>
              <p:blipFill>
                <a:blip r:embed="rId193"/>
                <a:stretch>
                  <a:fillRect/>
                </a:stretch>
              </p:blipFill>
              <p:spPr>
                <a:xfrm>
                  <a:off x="8668881" y="4367028"/>
                  <a:ext cx="13212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15" name="잉크 114">
                  <a:extLst>
                    <a:ext uri="{FF2B5EF4-FFF2-40B4-BE49-F238E27FC236}">
                      <a16:creationId xmlns:a16="http://schemas.microsoft.com/office/drawing/2014/main" id="{CAD73208-5729-4DBF-872C-50F8FBC788D9}"/>
                    </a:ext>
                  </a:extLst>
                </p14:cNvPr>
                <p14:cNvContentPartPr/>
                <p14:nvPr/>
              </p14:nvContentPartPr>
              <p14:xfrm>
                <a:off x="8797401" y="4359468"/>
                <a:ext cx="255960" cy="225000"/>
              </p14:xfrm>
            </p:contentPart>
          </mc:Choice>
          <mc:Fallback xmlns="">
            <p:pic>
              <p:nvPicPr>
                <p:cNvPr id="115" name="잉크 114">
                  <a:extLst>
                    <a:ext uri="{FF2B5EF4-FFF2-40B4-BE49-F238E27FC236}">
                      <a16:creationId xmlns:a16="http://schemas.microsoft.com/office/drawing/2014/main" id="{CAD73208-5729-4DBF-872C-50F8FBC788D9}"/>
                    </a:ext>
                  </a:extLst>
                </p:cNvPr>
                <p:cNvPicPr/>
                <p:nvPr/>
              </p:nvPicPr>
              <p:blipFill>
                <a:blip r:embed="rId195"/>
                <a:stretch>
                  <a:fillRect/>
                </a:stretch>
              </p:blipFill>
              <p:spPr>
                <a:xfrm>
                  <a:off x="8793081" y="4355148"/>
                  <a:ext cx="26460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16" name="잉크 115">
                  <a:extLst>
                    <a:ext uri="{FF2B5EF4-FFF2-40B4-BE49-F238E27FC236}">
                      <a16:creationId xmlns:a16="http://schemas.microsoft.com/office/drawing/2014/main" id="{76E2C50F-1DAF-4311-B311-E1D2B00502B2}"/>
                    </a:ext>
                  </a:extLst>
                </p14:cNvPr>
                <p14:cNvContentPartPr/>
                <p14:nvPr/>
              </p14:nvContentPartPr>
              <p14:xfrm>
                <a:off x="9140481" y="4211148"/>
                <a:ext cx="189000" cy="414720"/>
              </p14:xfrm>
            </p:contentPart>
          </mc:Choice>
          <mc:Fallback xmlns="">
            <p:pic>
              <p:nvPicPr>
                <p:cNvPr id="116" name="잉크 115">
                  <a:extLst>
                    <a:ext uri="{FF2B5EF4-FFF2-40B4-BE49-F238E27FC236}">
                      <a16:creationId xmlns:a16="http://schemas.microsoft.com/office/drawing/2014/main" id="{76E2C50F-1DAF-4311-B311-E1D2B00502B2}"/>
                    </a:ext>
                  </a:extLst>
                </p:cNvPr>
                <p:cNvPicPr/>
                <p:nvPr/>
              </p:nvPicPr>
              <p:blipFill>
                <a:blip r:embed="rId197"/>
                <a:stretch>
                  <a:fillRect/>
                </a:stretch>
              </p:blipFill>
              <p:spPr>
                <a:xfrm>
                  <a:off x="9136161" y="4206828"/>
                  <a:ext cx="197640" cy="423360"/>
                </a:xfrm>
                <a:prstGeom prst="rect">
                  <a:avLst/>
                </a:prstGeom>
              </p:spPr>
            </p:pic>
          </mc:Fallback>
        </mc:AlternateContent>
      </p:grpSp>
      <p:pic>
        <p:nvPicPr>
          <p:cNvPr id="118" name="그림 117">
            <a:extLst>
              <a:ext uri="{FF2B5EF4-FFF2-40B4-BE49-F238E27FC236}">
                <a16:creationId xmlns:a16="http://schemas.microsoft.com/office/drawing/2014/main" id="{25C15323-E849-4253-81CC-6D473211B8CE}"/>
              </a:ext>
            </a:extLst>
          </p:cNvPr>
          <p:cNvPicPr>
            <a:picLocks noChangeAspect="1"/>
          </p:cNvPicPr>
          <p:nvPr/>
        </p:nvPicPr>
        <p:blipFill>
          <a:blip r:embed="rId198"/>
          <a:stretch>
            <a:fillRect/>
          </a:stretch>
        </p:blipFill>
        <p:spPr>
          <a:xfrm>
            <a:off x="10355530" y="2413398"/>
            <a:ext cx="1696213" cy="1288620"/>
          </a:xfrm>
          <a:prstGeom prst="rect">
            <a:avLst/>
          </a:prstGeom>
        </p:spPr>
      </p:pic>
      <p:pic>
        <p:nvPicPr>
          <p:cNvPr id="119" name="그림 118">
            <a:extLst>
              <a:ext uri="{FF2B5EF4-FFF2-40B4-BE49-F238E27FC236}">
                <a16:creationId xmlns:a16="http://schemas.microsoft.com/office/drawing/2014/main" id="{C5B91DDD-FEAE-4291-B12C-D4C82938D150}"/>
              </a:ext>
            </a:extLst>
          </p:cNvPr>
          <p:cNvPicPr>
            <a:picLocks noChangeAspect="1"/>
          </p:cNvPicPr>
          <p:nvPr/>
        </p:nvPicPr>
        <p:blipFill>
          <a:blip r:embed="rId199"/>
          <a:stretch>
            <a:fillRect/>
          </a:stretch>
        </p:blipFill>
        <p:spPr>
          <a:xfrm>
            <a:off x="2875251" y="1819194"/>
            <a:ext cx="1656021" cy="405320"/>
          </a:xfrm>
          <a:prstGeom prst="rect">
            <a:avLst/>
          </a:prstGeom>
        </p:spPr>
      </p:pic>
      <p:pic>
        <p:nvPicPr>
          <p:cNvPr id="120" name="그림 119">
            <a:extLst>
              <a:ext uri="{FF2B5EF4-FFF2-40B4-BE49-F238E27FC236}">
                <a16:creationId xmlns:a16="http://schemas.microsoft.com/office/drawing/2014/main" id="{D126CD4C-9B65-4756-B841-4BFDD6242289}"/>
              </a:ext>
            </a:extLst>
          </p:cNvPr>
          <p:cNvPicPr>
            <a:picLocks noChangeAspect="1"/>
          </p:cNvPicPr>
          <p:nvPr/>
        </p:nvPicPr>
        <p:blipFill>
          <a:blip r:embed="rId200"/>
          <a:stretch>
            <a:fillRect/>
          </a:stretch>
        </p:blipFill>
        <p:spPr>
          <a:xfrm>
            <a:off x="5209447" y="1768245"/>
            <a:ext cx="1542628" cy="497419"/>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201">
            <p14:nvContentPartPr>
              <p14:cNvPr id="121" name="잉크 120">
                <a:extLst>
                  <a:ext uri="{FF2B5EF4-FFF2-40B4-BE49-F238E27FC236}">
                    <a16:creationId xmlns:a16="http://schemas.microsoft.com/office/drawing/2014/main" id="{54B9A3A1-ACAE-4FA5-BE96-96C91207BF7E}"/>
                  </a:ext>
                </a:extLst>
              </p14:cNvPr>
              <p14:cNvContentPartPr/>
              <p14:nvPr>
                <p:extLst>
                  <p:ext uri="{42D2F446-02D8-4167-A562-619A0277C38B}">
                    <p15:isNarration xmlns:p15="http://schemas.microsoft.com/office/powerpoint/2012/main" val="1"/>
                  </p:ext>
                </p:extLst>
              </p14:nvPr>
            </p14:nvContentPartPr>
            <p14:xfrm>
              <a:off x="272160" y="416520"/>
              <a:ext cx="11733480" cy="6033960"/>
            </p14:xfrm>
          </p:contentPart>
        </mc:Choice>
        <mc:Fallback xmlns="">
          <p:pic>
            <p:nvPicPr>
              <p:cNvPr id="121" name="잉크 120">
                <a:extLst>
                  <a:ext uri="{FF2B5EF4-FFF2-40B4-BE49-F238E27FC236}">
                    <a16:creationId xmlns:a16="http://schemas.microsoft.com/office/drawing/2014/main" id="{54B9A3A1-ACAE-4FA5-BE96-96C91207BF7E}"/>
                  </a:ext>
                </a:extLst>
              </p:cNvPr>
              <p:cNvPicPr>
                <a:picLocks noGrp="1" noRot="1" noChangeAspect="1" noMove="1" noResize="1" noEditPoints="1" noAdjustHandles="1" noChangeArrowheads="1" noChangeShapeType="1"/>
              </p:cNvPicPr>
              <p:nvPr/>
            </p:nvPicPr>
            <p:blipFill>
              <a:blip r:embed="rId202"/>
              <a:stretch>
                <a:fillRect/>
              </a:stretch>
            </p:blipFill>
            <p:spPr>
              <a:xfrm>
                <a:off x="256320" y="353160"/>
                <a:ext cx="11764800" cy="6160680"/>
              </a:xfrm>
              <a:prstGeom prst="rect">
                <a:avLst/>
              </a:prstGeom>
            </p:spPr>
          </p:pic>
        </mc:Fallback>
      </mc:AlternateContent>
      <p:pic>
        <p:nvPicPr>
          <p:cNvPr id="122" name="오디오 121">
            <a:hlinkClick r:id="" action="ppaction://media"/>
            <a:extLst>
              <a:ext uri="{FF2B5EF4-FFF2-40B4-BE49-F238E27FC236}">
                <a16:creationId xmlns:a16="http://schemas.microsoft.com/office/drawing/2014/main" id="{565764D9-F02A-4E74-BB97-AEAF184D5A77}"/>
              </a:ext>
            </a:extLst>
          </p:cNvPr>
          <p:cNvPicPr>
            <a:picLocks noChangeAspect="1"/>
          </p:cNvPicPr>
          <p:nvPr>
            <a:audioFile r:link="rId2"/>
            <p:extLst>
              <p:ext uri="{DAA4B4D4-6D71-4841-9C94-3DE7FCFB9230}">
                <p14:media xmlns:p14="http://schemas.microsoft.com/office/powerpoint/2010/main" r:embed="rId1"/>
              </p:ext>
            </p:extLst>
          </p:nvPr>
        </p:nvPicPr>
        <p:blipFill>
          <a:blip r:embed="rId203"/>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07897785"/>
      </p:ext>
    </p:extLst>
  </p:cSld>
  <p:clrMapOvr>
    <a:masterClrMapping/>
  </p:clrMapOvr>
  <mc:AlternateContent xmlns:mc="http://schemas.openxmlformats.org/markup-compatibility/2006" xmlns:p14="http://schemas.microsoft.com/office/powerpoint/2010/main">
    <mc:Choice Requires="p14">
      <p:transition spd="slow" p14:dur="2000" advTm="350714"/>
    </mc:Choice>
    <mc:Fallback xmlns="">
      <p:transition spd="slow" advTm="35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2"/>
                                        </p:tgtEl>
                                      </p:cBhvr>
                                    </p:cmd>
                                  </p:childTnLst>
                                </p:cTn>
                              </p:par>
                              <p:par>
                                <p:cTn id="7" presetID="59" presetClass="entr" presetSubtype="0" fill="hold" nodeType="withEffect">
                                  <p:stCondLst>
                                    <p:cond delay="0"/>
                                  </p:stCondLst>
                                  <p:childTnLst>
                                    <p:set>
                                      <p:cBhvr>
                                        <p:cTn id="8" dur="1" fill="hold">
                                          <p:stCondLst>
                                            <p:cond delay="0"/>
                                          </p:stCondLst>
                                        </p:cTn>
                                        <p:tgtEl>
                                          <p:spTgt spid="121"/>
                                        </p:tgtEl>
                                        <p:attrNameLst>
                                          <p:attrName>style.visibility</p:attrName>
                                        </p:attrNameLst>
                                      </p:cBhvr>
                                      <p:to>
                                        <p:strVal val="visible"/>
                                      </p:to>
                                    </p:set>
                                    <p:cmd type="call" cmd="playFrom(0.0)">
                                      <p:cBhvr>
                                        <p:cTn id="9" dur="1" fill="hold"/>
                                        <p:tgtEl>
                                          <p:spTgt spid="1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pic>
        <p:nvPicPr>
          <p:cNvPr id="5" name="그림 4">
            <a:extLst>
              <a:ext uri="{FF2B5EF4-FFF2-40B4-BE49-F238E27FC236}">
                <a16:creationId xmlns:a16="http://schemas.microsoft.com/office/drawing/2014/main" id="{65C8D6D1-DBAF-4466-9A71-1644C06BD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0639" y="0"/>
            <a:ext cx="3770722" cy="6858000"/>
          </a:xfrm>
          <a:prstGeom prst="rect">
            <a:avLst/>
          </a:prstGeom>
        </p:spPr>
      </p:pic>
      <p:sp>
        <p:nvSpPr>
          <p:cNvPr id="6" name="TextBox 5">
            <a:extLst>
              <a:ext uri="{FF2B5EF4-FFF2-40B4-BE49-F238E27FC236}">
                <a16:creationId xmlns:a16="http://schemas.microsoft.com/office/drawing/2014/main" id="{BBC13731-0947-478B-A0F0-F438741E89BE}"/>
              </a:ext>
            </a:extLst>
          </p:cNvPr>
          <p:cNvSpPr txBox="1"/>
          <p:nvPr/>
        </p:nvSpPr>
        <p:spPr>
          <a:xfrm>
            <a:off x="7735938" y="6304003"/>
            <a:ext cx="2243803" cy="369332"/>
          </a:xfrm>
          <a:prstGeom prst="rect">
            <a:avLst/>
          </a:prstGeom>
          <a:noFill/>
        </p:spPr>
        <p:txBody>
          <a:bodyPr wrap="square" rtlCol="0">
            <a:spAutoFit/>
          </a:bodyPr>
          <a:lstStyle/>
          <a:p>
            <a:r>
              <a:rPr lang="en-US" altLang="ko-KR" dirty="0"/>
              <a:t>[from Wikipedia]</a:t>
            </a:r>
            <a:endParaRPr lang="ko-KR" altLang="en-US" dirty="0"/>
          </a:p>
        </p:txBody>
      </p:sp>
      <p:pic>
        <p:nvPicPr>
          <p:cNvPr id="10" name="그림 9">
            <a:extLst>
              <a:ext uri="{FF2B5EF4-FFF2-40B4-BE49-F238E27FC236}">
                <a16:creationId xmlns:a16="http://schemas.microsoft.com/office/drawing/2014/main" id="{C304F0F6-B712-4C62-8F21-FFD3E7D791F9}"/>
              </a:ext>
            </a:extLst>
          </p:cNvPr>
          <p:cNvPicPr>
            <a:picLocks noChangeAspect="1"/>
          </p:cNvPicPr>
          <p:nvPr/>
        </p:nvPicPr>
        <p:blipFill>
          <a:blip r:embed="rId5"/>
          <a:stretch>
            <a:fillRect/>
          </a:stretch>
        </p:blipFill>
        <p:spPr>
          <a:xfrm>
            <a:off x="152400" y="837172"/>
            <a:ext cx="3945886" cy="2997706"/>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4" name="잉크 3">
                <a:extLst>
                  <a:ext uri="{FF2B5EF4-FFF2-40B4-BE49-F238E27FC236}">
                    <a16:creationId xmlns:a16="http://schemas.microsoft.com/office/drawing/2014/main" id="{8F6BBA53-78D4-4ED1-A922-2FF5A531168E}"/>
                  </a:ext>
                </a:extLst>
              </p14:cNvPr>
              <p14:cNvContentPartPr/>
              <p14:nvPr>
                <p:extLst>
                  <p:ext uri="{42D2F446-02D8-4167-A562-619A0277C38B}">
                    <p15:isNarration xmlns:p15="http://schemas.microsoft.com/office/powerpoint/2012/main" val="1"/>
                  </p:ext>
                </p:extLst>
              </p14:nvPr>
            </p14:nvContentPartPr>
            <p14:xfrm>
              <a:off x="459000" y="509760"/>
              <a:ext cx="9133560" cy="6102000"/>
            </p14:xfrm>
          </p:contentPart>
        </mc:Choice>
        <mc:Fallback xmlns="">
          <p:pic>
            <p:nvPicPr>
              <p:cNvPr id="4" name="잉크 3">
                <a:extLst>
                  <a:ext uri="{FF2B5EF4-FFF2-40B4-BE49-F238E27FC236}">
                    <a16:creationId xmlns:a16="http://schemas.microsoft.com/office/drawing/2014/main" id="{8F6BBA53-78D4-4ED1-A922-2FF5A531168E}"/>
                  </a:ext>
                </a:extLst>
              </p:cNvPr>
              <p:cNvPicPr>
                <a:picLocks noGrp="1" noRot="1" noChangeAspect="1" noMove="1" noResize="1" noEditPoints="1" noAdjustHandles="1" noChangeArrowheads="1" noChangeShapeType="1"/>
              </p:cNvPicPr>
              <p:nvPr/>
            </p:nvPicPr>
            <p:blipFill>
              <a:blip r:embed="rId7"/>
              <a:stretch>
                <a:fillRect/>
              </a:stretch>
            </p:blipFill>
            <p:spPr>
              <a:xfrm>
                <a:off x="443160" y="446400"/>
                <a:ext cx="9164880" cy="6228720"/>
              </a:xfrm>
              <a:prstGeom prst="rect">
                <a:avLst/>
              </a:prstGeom>
            </p:spPr>
          </p:pic>
        </mc:Fallback>
      </mc:AlternateContent>
      <p:pic>
        <p:nvPicPr>
          <p:cNvPr id="11" name="오디오 10">
            <a:hlinkClick r:id="" action="ppaction://media"/>
            <a:extLst>
              <a:ext uri="{FF2B5EF4-FFF2-40B4-BE49-F238E27FC236}">
                <a16:creationId xmlns:a16="http://schemas.microsoft.com/office/drawing/2014/main" id="{90FBE4C9-FD38-4CF2-8C26-AB9445F3B7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37788152"/>
      </p:ext>
    </p:extLst>
  </p:cSld>
  <p:clrMapOvr>
    <a:masterClrMapping/>
  </p:clrMapOvr>
  <mc:AlternateContent xmlns:mc="http://schemas.openxmlformats.org/markup-compatibility/2006" xmlns:p14="http://schemas.microsoft.com/office/powerpoint/2010/main">
    <mc:Choice Requires="p14">
      <p:transition spd="slow" p14:dur="2000" advTm="71910"/>
    </mc:Choice>
    <mc:Fallback xmlns="">
      <p:transition spd="slow" advTm="71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14" name="내용 개체 틀 4"/>
          <p:cNvSpPr>
            <a:spLocks noGrp="1"/>
          </p:cNvSpPr>
          <p:nvPr>
            <p:ph idx="1"/>
          </p:nvPr>
        </p:nvSpPr>
        <p:spPr>
          <a:xfrm>
            <a:off x="298076" y="331262"/>
            <a:ext cx="11595847" cy="5896721"/>
          </a:xfrm>
        </p:spPr>
        <p:txBody>
          <a:bodyPr>
            <a:normAutofit/>
          </a:bodyPr>
          <a:lstStyle/>
          <a:p>
            <a:r>
              <a:rPr lang="en-US" altLang="ko-KR" sz="2400" b="1" dirty="0"/>
              <a:t>ROC(Receiver Operating Characteristic)</a:t>
            </a:r>
          </a:p>
          <a:p>
            <a:pPr lvl="1"/>
            <a:r>
              <a:rPr lang="en-US" altLang="ko-KR" sz="2000" dirty="0"/>
              <a:t>a </a:t>
            </a:r>
            <a:r>
              <a:rPr lang="en-US" altLang="ko-KR" sz="2000" dirty="0">
                <a:hlinkClick r:id="rId4" tooltip="Graph of a function"/>
              </a:rPr>
              <a:t>graphical plot</a:t>
            </a:r>
            <a:r>
              <a:rPr lang="en-US" altLang="ko-KR" sz="2000" dirty="0"/>
              <a:t> that illustrates the diagnostic ability of a </a:t>
            </a:r>
            <a:r>
              <a:rPr lang="en-US" altLang="ko-KR" sz="2000" dirty="0">
                <a:hlinkClick r:id="rId5" tooltip="Binary classifier"/>
              </a:rPr>
              <a:t>binary classifier</a:t>
            </a:r>
            <a:r>
              <a:rPr lang="en-US" altLang="ko-KR" sz="2000" dirty="0"/>
              <a:t> system as its discrimination threshold is varied. </a:t>
            </a:r>
          </a:p>
          <a:p>
            <a:pPr lvl="1"/>
            <a:r>
              <a:rPr lang="en-US" altLang="ko-KR" sz="2000" dirty="0"/>
              <a:t>plotting the </a:t>
            </a:r>
            <a:r>
              <a:rPr lang="en-US" altLang="ko-KR" sz="2000" dirty="0">
                <a:hlinkClick r:id="rId6" tooltip="True positive rate"/>
              </a:rPr>
              <a:t>true positive rate</a:t>
            </a:r>
            <a:r>
              <a:rPr lang="en-US" altLang="ko-KR" sz="2000" dirty="0"/>
              <a:t> (TPR) against the </a:t>
            </a:r>
            <a:r>
              <a:rPr lang="en-US" altLang="ko-KR" sz="2000" dirty="0">
                <a:hlinkClick r:id="rId7" tooltip="False positive rate"/>
              </a:rPr>
              <a:t>false positive rate</a:t>
            </a:r>
            <a:r>
              <a:rPr lang="en-US" altLang="ko-KR" sz="2000" dirty="0"/>
              <a:t> (FPR) at various threshold settings. </a:t>
            </a:r>
          </a:p>
          <a:p>
            <a:pPr marL="0" indent="0">
              <a:buNone/>
            </a:pPr>
            <a:endParaRPr lang="en-US" altLang="ko-KR" dirty="0"/>
          </a:p>
          <a:p>
            <a:endParaRPr lang="en-US" altLang="ko-KR" sz="2000" dirty="0"/>
          </a:p>
          <a:p>
            <a:pPr lvl="1"/>
            <a:endParaRPr lang="en-US" altLang="ko-KR" dirty="0"/>
          </a:p>
          <a:p>
            <a:endParaRPr lang="ko-KR" altLang="en-US" sz="3200" dirty="0"/>
          </a:p>
          <a:p>
            <a:endParaRPr lang="en-US" altLang="ko-KR" sz="3200" dirty="0"/>
          </a:p>
          <a:p>
            <a:endParaRPr lang="en-US" altLang="ko-KR" dirty="0"/>
          </a:p>
        </p:txBody>
      </p:sp>
      <p:grpSp>
        <p:nvGrpSpPr>
          <p:cNvPr id="10" name="그룹 9">
            <a:extLst>
              <a:ext uri="{FF2B5EF4-FFF2-40B4-BE49-F238E27FC236}">
                <a16:creationId xmlns:a16="http://schemas.microsoft.com/office/drawing/2014/main" id="{D976271F-3B0E-4E13-8B06-8A50A4416328}"/>
              </a:ext>
            </a:extLst>
          </p:cNvPr>
          <p:cNvGrpSpPr/>
          <p:nvPr/>
        </p:nvGrpSpPr>
        <p:grpSpPr>
          <a:xfrm>
            <a:off x="783339" y="2806604"/>
            <a:ext cx="3834553" cy="3746596"/>
            <a:chOff x="612844" y="2490257"/>
            <a:chExt cx="3834553" cy="3746596"/>
          </a:xfrm>
        </p:grpSpPr>
        <p:grpSp>
          <p:nvGrpSpPr>
            <p:cNvPr id="11" name="그룹 10">
              <a:extLst>
                <a:ext uri="{FF2B5EF4-FFF2-40B4-BE49-F238E27FC236}">
                  <a16:creationId xmlns:a16="http://schemas.microsoft.com/office/drawing/2014/main" id="{FC42235A-BBB8-4428-A0F4-844BBA7CDA88}"/>
                </a:ext>
              </a:extLst>
            </p:cNvPr>
            <p:cNvGrpSpPr/>
            <p:nvPr/>
          </p:nvGrpSpPr>
          <p:grpSpPr>
            <a:xfrm>
              <a:off x="612844" y="2490257"/>
              <a:ext cx="3426496" cy="3078262"/>
              <a:chOff x="612844" y="2490257"/>
              <a:chExt cx="3426496" cy="3078262"/>
            </a:xfrm>
          </p:grpSpPr>
          <p:grpSp>
            <p:nvGrpSpPr>
              <p:cNvPr id="20" name="그룹 19">
                <a:extLst>
                  <a:ext uri="{FF2B5EF4-FFF2-40B4-BE49-F238E27FC236}">
                    <a16:creationId xmlns:a16="http://schemas.microsoft.com/office/drawing/2014/main" id="{644B1ADA-AA1C-4CB4-9A4C-988B8F64C4CB}"/>
                  </a:ext>
                </a:extLst>
              </p:cNvPr>
              <p:cNvGrpSpPr/>
              <p:nvPr/>
            </p:nvGrpSpPr>
            <p:grpSpPr>
              <a:xfrm>
                <a:off x="612844" y="2490257"/>
                <a:ext cx="3426496" cy="3078262"/>
                <a:chOff x="612844" y="2490257"/>
                <a:chExt cx="3426496" cy="3078262"/>
              </a:xfrm>
            </p:grpSpPr>
            <p:sp>
              <p:nvSpPr>
                <p:cNvPr id="22" name="직사각형 21">
                  <a:extLst>
                    <a:ext uri="{FF2B5EF4-FFF2-40B4-BE49-F238E27FC236}">
                      <a16:creationId xmlns:a16="http://schemas.microsoft.com/office/drawing/2014/main" id="{FCB575F5-06E8-41C5-9FEC-37B54B2CC1DE}"/>
                    </a:ext>
                  </a:extLst>
                </p:cNvPr>
                <p:cNvSpPr/>
                <p:nvPr/>
              </p:nvSpPr>
              <p:spPr>
                <a:xfrm>
                  <a:off x="1482571" y="3242569"/>
                  <a:ext cx="2556769" cy="23259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3" name="직선 연결선 22">
                  <a:extLst>
                    <a:ext uri="{FF2B5EF4-FFF2-40B4-BE49-F238E27FC236}">
                      <a16:creationId xmlns:a16="http://schemas.microsoft.com/office/drawing/2014/main" id="{A7DBD880-A425-488F-9A0E-82065EC42CB0}"/>
                    </a:ext>
                  </a:extLst>
                </p:cNvPr>
                <p:cNvCxnSpPr>
                  <a:stCxn id="22" idx="1"/>
                  <a:endCxn id="22" idx="3"/>
                </p:cNvCxnSpPr>
                <p:nvPr/>
              </p:nvCxnSpPr>
              <p:spPr>
                <a:xfrm>
                  <a:off x="1482571" y="4405544"/>
                  <a:ext cx="25567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직선 연결선 23">
                  <a:extLst>
                    <a:ext uri="{FF2B5EF4-FFF2-40B4-BE49-F238E27FC236}">
                      <a16:creationId xmlns:a16="http://schemas.microsoft.com/office/drawing/2014/main" id="{E3955BD7-9CF4-4E99-BF57-DB9969483FAA}"/>
                    </a:ext>
                  </a:extLst>
                </p:cNvPr>
                <p:cNvCxnSpPr>
                  <a:stCxn id="22" idx="0"/>
                  <a:endCxn id="22" idx="2"/>
                </p:cNvCxnSpPr>
                <p:nvPr/>
              </p:nvCxnSpPr>
              <p:spPr>
                <a:xfrm>
                  <a:off x="2760956" y="3242569"/>
                  <a:ext cx="0" cy="2325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34DC203-9FD7-4EF1-A2BF-DA9BA86FACF4}"/>
                    </a:ext>
                  </a:extLst>
                </p:cNvPr>
                <p:cNvSpPr txBox="1"/>
                <p:nvPr/>
              </p:nvSpPr>
              <p:spPr>
                <a:xfrm>
                  <a:off x="1655686" y="3531669"/>
                  <a:ext cx="932156" cy="584775"/>
                </a:xfrm>
                <a:prstGeom prst="rect">
                  <a:avLst/>
                </a:prstGeom>
                <a:noFill/>
              </p:spPr>
              <p:txBody>
                <a:bodyPr wrap="square" rtlCol="0">
                  <a:spAutoFit/>
                </a:bodyPr>
                <a:lstStyle/>
                <a:p>
                  <a:pPr algn="ctr"/>
                  <a:r>
                    <a:rPr lang="en-US" altLang="ko-KR" sz="1600" b="1" dirty="0"/>
                    <a:t>True</a:t>
                  </a:r>
                  <a:r>
                    <a:rPr lang="ko-KR" altLang="en-US" sz="1600" b="1" dirty="0"/>
                    <a:t> </a:t>
                  </a:r>
                  <a:r>
                    <a:rPr lang="en-US" altLang="ko-KR" sz="1600" b="1" dirty="0"/>
                    <a:t>Positive</a:t>
                  </a:r>
                  <a:endParaRPr lang="ko-KR" altLang="en-US" sz="1600" b="1" dirty="0"/>
                </a:p>
              </p:txBody>
            </p:sp>
            <p:sp>
              <p:nvSpPr>
                <p:cNvPr id="26" name="TextBox 25">
                  <a:extLst>
                    <a:ext uri="{FF2B5EF4-FFF2-40B4-BE49-F238E27FC236}">
                      <a16:creationId xmlns:a16="http://schemas.microsoft.com/office/drawing/2014/main" id="{10516F9F-2467-4EAD-BD36-8E5138A9B031}"/>
                    </a:ext>
                  </a:extLst>
                </p:cNvPr>
                <p:cNvSpPr txBox="1"/>
                <p:nvPr/>
              </p:nvSpPr>
              <p:spPr>
                <a:xfrm>
                  <a:off x="1598721" y="4694644"/>
                  <a:ext cx="1075678" cy="584775"/>
                </a:xfrm>
                <a:prstGeom prst="rect">
                  <a:avLst/>
                </a:prstGeom>
                <a:noFill/>
              </p:spPr>
              <p:txBody>
                <a:bodyPr wrap="square" rtlCol="0">
                  <a:spAutoFit/>
                </a:bodyPr>
                <a:lstStyle/>
                <a:p>
                  <a:pPr algn="ctr"/>
                  <a:r>
                    <a:rPr lang="en-US" altLang="ko-KR" sz="1600" b="1" dirty="0"/>
                    <a:t>False</a:t>
                  </a:r>
                  <a:r>
                    <a:rPr lang="ko-KR" altLang="en-US" sz="1600" b="1" dirty="0"/>
                    <a:t> </a:t>
                  </a:r>
                  <a:r>
                    <a:rPr lang="en-US" altLang="ko-KR" sz="1600" b="1" dirty="0"/>
                    <a:t>Negative</a:t>
                  </a:r>
                  <a:endParaRPr lang="ko-KR" altLang="en-US" sz="1600" b="1" dirty="0"/>
                </a:p>
              </p:txBody>
            </p:sp>
            <p:sp>
              <p:nvSpPr>
                <p:cNvPr id="27" name="TextBox 26">
                  <a:extLst>
                    <a:ext uri="{FF2B5EF4-FFF2-40B4-BE49-F238E27FC236}">
                      <a16:creationId xmlns:a16="http://schemas.microsoft.com/office/drawing/2014/main" id="{AC0903F5-A089-4E6B-9711-2DE4471973C1}"/>
                    </a:ext>
                  </a:extLst>
                </p:cNvPr>
                <p:cNvSpPr txBox="1"/>
                <p:nvPr/>
              </p:nvSpPr>
              <p:spPr>
                <a:xfrm>
                  <a:off x="2904479" y="4694644"/>
                  <a:ext cx="1048303" cy="584775"/>
                </a:xfrm>
                <a:prstGeom prst="rect">
                  <a:avLst/>
                </a:prstGeom>
                <a:noFill/>
              </p:spPr>
              <p:txBody>
                <a:bodyPr wrap="square" rtlCol="0">
                  <a:spAutoFit/>
                </a:bodyPr>
                <a:lstStyle/>
                <a:p>
                  <a:pPr algn="ctr"/>
                  <a:r>
                    <a:rPr lang="en-US" altLang="ko-KR" sz="1600" b="1" dirty="0"/>
                    <a:t>True</a:t>
                  </a:r>
                  <a:r>
                    <a:rPr lang="ko-KR" altLang="en-US" sz="1600" b="1" dirty="0"/>
                    <a:t> </a:t>
                  </a:r>
                  <a:r>
                    <a:rPr lang="en-US" altLang="ko-KR" sz="1600" b="1" dirty="0"/>
                    <a:t>Negative</a:t>
                  </a:r>
                  <a:endParaRPr lang="ko-KR" altLang="en-US" sz="1600" b="1" dirty="0"/>
                </a:p>
              </p:txBody>
            </p:sp>
            <p:sp>
              <p:nvSpPr>
                <p:cNvPr id="28" name="TextBox 27">
                  <a:extLst>
                    <a:ext uri="{FF2B5EF4-FFF2-40B4-BE49-F238E27FC236}">
                      <a16:creationId xmlns:a16="http://schemas.microsoft.com/office/drawing/2014/main" id="{16D62F6B-361C-4F5D-AFD6-55934D81FACA}"/>
                    </a:ext>
                  </a:extLst>
                </p:cNvPr>
                <p:cNvSpPr txBox="1"/>
                <p:nvPr/>
              </p:nvSpPr>
              <p:spPr>
                <a:xfrm>
                  <a:off x="2904479" y="3531669"/>
                  <a:ext cx="932156" cy="584775"/>
                </a:xfrm>
                <a:prstGeom prst="rect">
                  <a:avLst/>
                </a:prstGeom>
                <a:noFill/>
              </p:spPr>
              <p:txBody>
                <a:bodyPr wrap="square" rtlCol="0">
                  <a:spAutoFit/>
                </a:bodyPr>
                <a:lstStyle/>
                <a:p>
                  <a:pPr algn="ctr"/>
                  <a:r>
                    <a:rPr lang="en-US" altLang="ko-KR" sz="1600" b="1" dirty="0"/>
                    <a:t>False</a:t>
                  </a:r>
                  <a:r>
                    <a:rPr lang="ko-KR" altLang="en-US" sz="1600" b="1" dirty="0"/>
                    <a:t> </a:t>
                  </a:r>
                  <a:r>
                    <a:rPr lang="en-US" altLang="ko-KR" sz="1600" b="1" dirty="0"/>
                    <a:t>Positive</a:t>
                  </a:r>
                  <a:endParaRPr lang="ko-KR" altLang="en-US" sz="1600" b="1" dirty="0"/>
                </a:p>
              </p:txBody>
            </p:sp>
            <p:sp>
              <p:nvSpPr>
                <p:cNvPr id="29" name="TextBox 28">
                  <a:extLst>
                    <a:ext uri="{FF2B5EF4-FFF2-40B4-BE49-F238E27FC236}">
                      <a16:creationId xmlns:a16="http://schemas.microsoft.com/office/drawing/2014/main" id="{5FDF0574-1DCE-49F6-9FE1-0DB5C7FB74AB}"/>
                    </a:ext>
                  </a:extLst>
                </p:cNvPr>
                <p:cNvSpPr txBox="1"/>
                <p:nvPr/>
              </p:nvSpPr>
              <p:spPr>
                <a:xfrm>
                  <a:off x="1739282" y="2490257"/>
                  <a:ext cx="2043346" cy="369332"/>
                </a:xfrm>
                <a:prstGeom prst="rect">
                  <a:avLst/>
                </a:prstGeom>
                <a:noFill/>
              </p:spPr>
              <p:txBody>
                <a:bodyPr wrap="square" rtlCol="0">
                  <a:spAutoFit/>
                </a:bodyPr>
                <a:lstStyle/>
                <a:p>
                  <a:pPr algn="ctr"/>
                  <a:r>
                    <a:rPr lang="en-US" altLang="ko-KR" b="1" dirty="0"/>
                    <a:t>True Class</a:t>
                  </a:r>
                  <a:endParaRPr lang="ko-KR" altLang="en-US" b="1" dirty="0"/>
                </a:p>
              </p:txBody>
            </p:sp>
            <p:sp>
              <p:nvSpPr>
                <p:cNvPr id="30" name="TextBox 29">
                  <a:extLst>
                    <a:ext uri="{FF2B5EF4-FFF2-40B4-BE49-F238E27FC236}">
                      <a16:creationId xmlns:a16="http://schemas.microsoft.com/office/drawing/2014/main" id="{485AB13F-9A98-47CA-8B43-DF1A09697158}"/>
                    </a:ext>
                  </a:extLst>
                </p:cNvPr>
                <p:cNvSpPr txBox="1"/>
                <p:nvPr/>
              </p:nvSpPr>
              <p:spPr>
                <a:xfrm rot="10800000">
                  <a:off x="612844" y="3242569"/>
                  <a:ext cx="461665" cy="2237173"/>
                </a:xfrm>
                <a:prstGeom prst="rect">
                  <a:avLst/>
                </a:prstGeom>
                <a:noFill/>
              </p:spPr>
              <p:txBody>
                <a:bodyPr vert="eaVert" wrap="square" rtlCol="0">
                  <a:spAutoFit/>
                </a:bodyPr>
                <a:lstStyle/>
                <a:p>
                  <a:r>
                    <a:rPr lang="en-US" altLang="ko-KR" b="1" dirty="0"/>
                    <a:t>Hypothesized Class</a:t>
                  </a:r>
                  <a:endParaRPr lang="ko-KR" altLang="en-US" b="1" dirty="0"/>
                </a:p>
              </p:txBody>
            </p:sp>
            <p:sp>
              <p:nvSpPr>
                <p:cNvPr id="31" name="TextBox 30">
                  <a:extLst>
                    <a:ext uri="{FF2B5EF4-FFF2-40B4-BE49-F238E27FC236}">
                      <a16:creationId xmlns:a16="http://schemas.microsoft.com/office/drawing/2014/main" id="{A13A4BA0-C010-4BE5-9D38-3EB1A98888E5}"/>
                    </a:ext>
                  </a:extLst>
                </p:cNvPr>
                <p:cNvSpPr txBox="1"/>
                <p:nvPr/>
              </p:nvSpPr>
              <p:spPr>
                <a:xfrm>
                  <a:off x="1959907" y="2833121"/>
                  <a:ext cx="383798" cy="369332"/>
                </a:xfrm>
                <a:prstGeom prst="rect">
                  <a:avLst/>
                </a:prstGeom>
                <a:noFill/>
              </p:spPr>
              <p:txBody>
                <a:bodyPr wrap="square" rtlCol="0">
                  <a:spAutoFit/>
                </a:bodyPr>
                <a:lstStyle/>
                <a:p>
                  <a:r>
                    <a:rPr lang="en-US" altLang="ko-KR" dirty="0"/>
                    <a:t>p</a:t>
                  </a:r>
                  <a:endParaRPr lang="ko-KR" altLang="en-US" dirty="0"/>
                </a:p>
              </p:txBody>
            </p:sp>
            <p:sp>
              <p:nvSpPr>
                <p:cNvPr id="32" name="TextBox 31">
                  <a:extLst>
                    <a:ext uri="{FF2B5EF4-FFF2-40B4-BE49-F238E27FC236}">
                      <a16:creationId xmlns:a16="http://schemas.microsoft.com/office/drawing/2014/main" id="{B3AB626E-394E-4EB6-B811-6061844BB5ED}"/>
                    </a:ext>
                  </a:extLst>
                </p:cNvPr>
                <p:cNvSpPr txBox="1"/>
                <p:nvPr/>
              </p:nvSpPr>
              <p:spPr>
                <a:xfrm>
                  <a:off x="3271583" y="2879647"/>
                  <a:ext cx="383798" cy="369332"/>
                </a:xfrm>
                <a:prstGeom prst="rect">
                  <a:avLst/>
                </a:prstGeom>
                <a:noFill/>
              </p:spPr>
              <p:txBody>
                <a:bodyPr wrap="square" rtlCol="0">
                  <a:spAutoFit/>
                </a:bodyPr>
                <a:lstStyle/>
                <a:p>
                  <a:r>
                    <a:rPr lang="en-US" altLang="ko-KR" dirty="0"/>
                    <a:t>n</a:t>
                  </a:r>
                  <a:endParaRPr lang="ko-KR" altLang="en-US" dirty="0"/>
                </a:p>
              </p:txBody>
            </p:sp>
            <p:sp>
              <p:nvSpPr>
                <p:cNvPr id="33" name="TextBox 32">
                  <a:extLst>
                    <a:ext uri="{FF2B5EF4-FFF2-40B4-BE49-F238E27FC236}">
                      <a16:creationId xmlns:a16="http://schemas.microsoft.com/office/drawing/2014/main" id="{53B64711-0CEA-4ED0-9092-C99CC102E3F9}"/>
                    </a:ext>
                  </a:extLst>
                </p:cNvPr>
                <p:cNvSpPr txBox="1"/>
                <p:nvPr/>
              </p:nvSpPr>
              <p:spPr>
                <a:xfrm rot="10800000">
                  <a:off x="1020906" y="3768224"/>
                  <a:ext cx="461665" cy="205158"/>
                </a:xfrm>
                <a:prstGeom prst="rect">
                  <a:avLst/>
                </a:prstGeom>
                <a:noFill/>
              </p:spPr>
              <p:txBody>
                <a:bodyPr vert="eaVert" wrap="square" rtlCol="0">
                  <a:spAutoFit/>
                </a:bodyPr>
                <a:lstStyle/>
                <a:p>
                  <a:r>
                    <a:rPr lang="en-US" altLang="ko-KR" dirty="0"/>
                    <a:t>P</a:t>
                  </a:r>
                  <a:endParaRPr lang="ko-KR" altLang="en-US" dirty="0"/>
                </a:p>
              </p:txBody>
            </p:sp>
          </p:grpSp>
          <p:sp>
            <p:nvSpPr>
              <p:cNvPr id="21" name="TextBox 20">
                <a:extLst>
                  <a:ext uri="{FF2B5EF4-FFF2-40B4-BE49-F238E27FC236}">
                    <a16:creationId xmlns:a16="http://schemas.microsoft.com/office/drawing/2014/main" id="{8BB7FA50-81BD-4A41-BD9B-61ABDD6588D7}"/>
                  </a:ext>
                </a:extLst>
              </p:cNvPr>
              <p:cNvSpPr txBox="1"/>
              <p:nvPr/>
            </p:nvSpPr>
            <p:spPr>
              <a:xfrm rot="10800000">
                <a:off x="1016790" y="4837707"/>
                <a:ext cx="461665" cy="205158"/>
              </a:xfrm>
              <a:prstGeom prst="rect">
                <a:avLst/>
              </a:prstGeom>
              <a:noFill/>
            </p:spPr>
            <p:txBody>
              <a:bodyPr vert="eaVert" wrap="square" rtlCol="0">
                <a:spAutoFit/>
              </a:bodyPr>
              <a:lstStyle/>
              <a:p>
                <a:r>
                  <a:rPr lang="en-US" altLang="ko-KR" dirty="0"/>
                  <a:t>N</a:t>
                </a:r>
                <a:endParaRPr lang="ko-KR" altLang="en-US" dirty="0"/>
              </a:p>
            </p:txBody>
          </p:sp>
        </p:grpSp>
        <p:sp>
          <p:nvSpPr>
            <p:cNvPr id="12" name="화살표: 오른쪽 11">
              <a:extLst>
                <a:ext uri="{FF2B5EF4-FFF2-40B4-BE49-F238E27FC236}">
                  <a16:creationId xmlns:a16="http://schemas.microsoft.com/office/drawing/2014/main" id="{176D2546-62B7-4A58-B15F-D0BDEEC71233}"/>
                </a:ext>
              </a:extLst>
            </p:cNvPr>
            <p:cNvSpPr/>
            <p:nvPr/>
          </p:nvSpPr>
          <p:spPr>
            <a:xfrm>
              <a:off x="1598721" y="3248978"/>
              <a:ext cx="2848676" cy="1156563"/>
            </a:xfrm>
            <a:prstGeom prst="rightArrow">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화살표: 아래쪽 15">
              <a:extLst>
                <a:ext uri="{FF2B5EF4-FFF2-40B4-BE49-F238E27FC236}">
                  <a16:creationId xmlns:a16="http://schemas.microsoft.com/office/drawing/2014/main" id="{FB86E646-B526-463B-8BF2-9A50E0B4B5B2}"/>
                </a:ext>
              </a:extLst>
            </p:cNvPr>
            <p:cNvSpPr/>
            <p:nvPr/>
          </p:nvSpPr>
          <p:spPr>
            <a:xfrm>
              <a:off x="1482570" y="3429000"/>
              <a:ext cx="1274269" cy="2394748"/>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a:extLst>
                <a:ext uri="{FF2B5EF4-FFF2-40B4-BE49-F238E27FC236}">
                  <a16:creationId xmlns:a16="http://schemas.microsoft.com/office/drawing/2014/main" id="{2ED4904C-225E-4617-94FD-FC9F01D4246A}"/>
                </a:ext>
              </a:extLst>
            </p:cNvPr>
            <p:cNvSpPr txBox="1"/>
            <p:nvPr/>
          </p:nvSpPr>
          <p:spPr>
            <a:xfrm>
              <a:off x="1478456" y="5867521"/>
              <a:ext cx="1278384" cy="369332"/>
            </a:xfrm>
            <a:prstGeom prst="rect">
              <a:avLst/>
            </a:prstGeom>
            <a:noFill/>
          </p:spPr>
          <p:txBody>
            <a:bodyPr wrap="square" rtlCol="0">
              <a:spAutoFit/>
            </a:bodyPr>
            <a:lstStyle/>
            <a:p>
              <a:pPr algn="ctr"/>
              <a:r>
                <a:rPr lang="en-US" altLang="ko-KR" dirty="0">
                  <a:solidFill>
                    <a:srgbClr val="C00000"/>
                  </a:solidFill>
                </a:rPr>
                <a:t>Recall</a:t>
              </a:r>
              <a:endParaRPr lang="ko-KR" altLang="en-US" dirty="0">
                <a:solidFill>
                  <a:srgbClr val="C00000"/>
                </a:solidFill>
              </a:endParaRPr>
            </a:p>
          </p:txBody>
        </p:sp>
        <p:sp>
          <p:nvSpPr>
            <p:cNvPr id="18" name="화살표: 아래쪽 17">
              <a:extLst>
                <a:ext uri="{FF2B5EF4-FFF2-40B4-BE49-F238E27FC236}">
                  <a16:creationId xmlns:a16="http://schemas.microsoft.com/office/drawing/2014/main" id="{69CE5EB7-E19A-4F9B-B14B-882C9E16F300}"/>
                </a:ext>
              </a:extLst>
            </p:cNvPr>
            <p:cNvSpPr/>
            <p:nvPr/>
          </p:nvSpPr>
          <p:spPr>
            <a:xfrm>
              <a:off x="2769188" y="3429000"/>
              <a:ext cx="1274269" cy="2394748"/>
            </a:xfrm>
            <a:prstGeom prst="down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a:extLst>
                <a:ext uri="{FF2B5EF4-FFF2-40B4-BE49-F238E27FC236}">
                  <a16:creationId xmlns:a16="http://schemas.microsoft.com/office/drawing/2014/main" id="{AE2F67BC-76C9-4BED-85D1-F3C7142F69F0}"/>
                </a:ext>
              </a:extLst>
            </p:cNvPr>
            <p:cNvSpPr txBox="1"/>
            <p:nvPr/>
          </p:nvSpPr>
          <p:spPr>
            <a:xfrm>
              <a:off x="2674400" y="5867521"/>
              <a:ext cx="1427078" cy="369332"/>
            </a:xfrm>
            <a:prstGeom prst="rect">
              <a:avLst/>
            </a:prstGeom>
            <a:noFill/>
          </p:spPr>
          <p:txBody>
            <a:bodyPr wrap="square" rtlCol="0">
              <a:spAutoFit/>
            </a:bodyPr>
            <a:lstStyle/>
            <a:p>
              <a:pPr algn="ctr"/>
              <a:r>
                <a:rPr lang="en-US" altLang="ko-KR" dirty="0">
                  <a:solidFill>
                    <a:srgbClr val="00B050"/>
                  </a:solidFill>
                </a:rPr>
                <a:t>False Alarm</a:t>
              </a:r>
              <a:endParaRPr lang="ko-KR" altLang="en-US" dirty="0">
                <a:solidFill>
                  <a:srgbClr val="00B050"/>
                </a:solidFill>
              </a:endParaRPr>
            </a:p>
          </p:txBody>
        </p:sp>
      </p:grpSp>
      <p:pic>
        <p:nvPicPr>
          <p:cNvPr id="15" name="그림 14">
            <a:extLst>
              <a:ext uri="{FF2B5EF4-FFF2-40B4-BE49-F238E27FC236}">
                <a16:creationId xmlns:a16="http://schemas.microsoft.com/office/drawing/2014/main" id="{5B4E84C8-817C-423F-A6BD-688C3CADCEAB}"/>
              </a:ext>
            </a:extLst>
          </p:cNvPr>
          <p:cNvPicPr>
            <a:picLocks noChangeAspect="1"/>
          </p:cNvPicPr>
          <p:nvPr/>
        </p:nvPicPr>
        <p:blipFill>
          <a:blip r:embed="rId8"/>
          <a:stretch>
            <a:fillRect/>
          </a:stretch>
        </p:blipFill>
        <p:spPr>
          <a:xfrm>
            <a:off x="583170" y="1956426"/>
            <a:ext cx="2247900" cy="733425"/>
          </a:xfrm>
          <a:prstGeom prst="rect">
            <a:avLst/>
          </a:prstGeom>
        </p:spPr>
      </p:pic>
      <p:pic>
        <p:nvPicPr>
          <p:cNvPr id="37" name="그림 36">
            <a:extLst>
              <a:ext uri="{FF2B5EF4-FFF2-40B4-BE49-F238E27FC236}">
                <a16:creationId xmlns:a16="http://schemas.microsoft.com/office/drawing/2014/main" id="{D1503B0E-9A30-4989-A33F-E46B676856BE}"/>
              </a:ext>
            </a:extLst>
          </p:cNvPr>
          <p:cNvPicPr>
            <a:picLocks noChangeAspect="1"/>
          </p:cNvPicPr>
          <p:nvPr/>
        </p:nvPicPr>
        <p:blipFill>
          <a:blip r:embed="rId9"/>
          <a:stretch>
            <a:fillRect/>
          </a:stretch>
        </p:blipFill>
        <p:spPr>
          <a:xfrm>
            <a:off x="3041046" y="1970713"/>
            <a:ext cx="2219325" cy="704850"/>
          </a:xfrm>
          <a:prstGeom prst="rect">
            <a:avLst/>
          </a:prstGeom>
        </p:spPr>
      </p:pic>
      <p:grpSp>
        <p:nvGrpSpPr>
          <p:cNvPr id="69" name="그룹 68">
            <a:extLst>
              <a:ext uri="{FF2B5EF4-FFF2-40B4-BE49-F238E27FC236}">
                <a16:creationId xmlns:a16="http://schemas.microsoft.com/office/drawing/2014/main" id="{EE934EB9-84EB-4D23-B877-50260699E52B}"/>
              </a:ext>
            </a:extLst>
          </p:cNvPr>
          <p:cNvGrpSpPr/>
          <p:nvPr/>
        </p:nvGrpSpPr>
        <p:grpSpPr>
          <a:xfrm>
            <a:off x="5587688" y="1933417"/>
            <a:ext cx="5172849" cy="4712624"/>
            <a:chOff x="5852891" y="1151476"/>
            <a:chExt cx="5172849" cy="4712624"/>
          </a:xfrm>
        </p:grpSpPr>
        <p:sp>
          <p:nvSpPr>
            <p:cNvPr id="70" name="직사각형 69">
              <a:extLst>
                <a:ext uri="{FF2B5EF4-FFF2-40B4-BE49-F238E27FC236}">
                  <a16:creationId xmlns:a16="http://schemas.microsoft.com/office/drawing/2014/main" id="{068FF7CC-247A-4ECD-B869-F805DF1A4C53}"/>
                </a:ext>
              </a:extLst>
            </p:cNvPr>
            <p:cNvSpPr/>
            <p:nvPr/>
          </p:nvSpPr>
          <p:spPr>
            <a:xfrm>
              <a:off x="6826928" y="1313895"/>
              <a:ext cx="3968319" cy="37289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1" name="TextBox 70">
              <a:extLst>
                <a:ext uri="{FF2B5EF4-FFF2-40B4-BE49-F238E27FC236}">
                  <a16:creationId xmlns:a16="http://schemas.microsoft.com/office/drawing/2014/main" id="{BAEAE4A7-B667-452A-AA31-4F561DF15AE4}"/>
                </a:ext>
              </a:extLst>
            </p:cNvPr>
            <p:cNvSpPr txBox="1"/>
            <p:nvPr/>
          </p:nvSpPr>
          <p:spPr>
            <a:xfrm>
              <a:off x="6747350" y="5110410"/>
              <a:ext cx="150921" cy="369332"/>
            </a:xfrm>
            <a:prstGeom prst="rect">
              <a:avLst/>
            </a:prstGeom>
            <a:noFill/>
          </p:spPr>
          <p:txBody>
            <a:bodyPr wrap="square" rtlCol="0">
              <a:spAutoFit/>
            </a:bodyPr>
            <a:lstStyle/>
            <a:p>
              <a:r>
                <a:rPr lang="en-US" altLang="ko-KR" dirty="0"/>
                <a:t>0</a:t>
              </a:r>
              <a:endParaRPr lang="ko-KR" altLang="en-US" dirty="0"/>
            </a:p>
          </p:txBody>
        </p:sp>
        <p:sp>
          <p:nvSpPr>
            <p:cNvPr id="72" name="TextBox 71">
              <a:extLst>
                <a:ext uri="{FF2B5EF4-FFF2-40B4-BE49-F238E27FC236}">
                  <a16:creationId xmlns:a16="http://schemas.microsoft.com/office/drawing/2014/main" id="{392AE969-D1FF-4433-B1FA-0310989D5FD8}"/>
                </a:ext>
              </a:extLst>
            </p:cNvPr>
            <p:cNvSpPr txBox="1"/>
            <p:nvPr/>
          </p:nvSpPr>
          <p:spPr>
            <a:xfrm>
              <a:off x="6236409" y="2993714"/>
              <a:ext cx="510941" cy="369332"/>
            </a:xfrm>
            <a:prstGeom prst="rect">
              <a:avLst/>
            </a:prstGeom>
            <a:noFill/>
          </p:spPr>
          <p:txBody>
            <a:bodyPr wrap="square" rtlCol="0">
              <a:spAutoFit/>
            </a:bodyPr>
            <a:lstStyle/>
            <a:p>
              <a:r>
                <a:rPr lang="en-US" altLang="ko-KR" dirty="0"/>
                <a:t>0.5</a:t>
              </a:r>
              <a:endParaRPr lang="ko-KR" altLang="en-US" dirty="0"/>
            </a:p>
          </p:txBody>
        </p:sp>
        <p:sp>
          <p:nvSpPr>
            <p:cNvPr id="73" name="TextBox 72">
              <a:extLst>
                <a:ext uri="{FF2B5EF4-FFF2-40B4-BE49-F238E27FC236}">
                  <a16:creationId xmlns:a16="http://schemas.microsoft.com/office/drawing/2014/main" id="{9BFC1785-DC6A-4C1C-A081-686E7C167541}"/>
                </a:ext>
              </a:extLst>
            </p:cNvPr>
            <p:cNvSpPr txBox="1"/>
            <p:nvPr/>
          </p:nvSpPr>
          <p:spPr>
            <a:xfrm>
              <a:off x="6505753" y="1151476"/>
              <a:ext cx="150921" cy="369332"/>
            </a:xfrm>
            <a:prstGeom prst="rect">
              <a:avLst/>
            </a:prstGeom>
            <a:noFill/>
          </p:spPr>
          <p:txBody>
            <a:bodyPr wrap="square" rtlCol="0">
              <a:spAutoFit/>
            </a:bodyPr>
            <a:lstStyle/>
            <a:p>
              <a:r>
                <a:rPr lang="en-US" altLang="ko-KR" dirty="0"/>
                <a:t>1</a:t>
              </a:r>
              <a:endParaRPr lang="ko-KR" altLang="en-US" dirty="0"/>
            </a:p>
          </p:txBody>
        </p:sp>
        <p:sp>
          <p:nvSpPr>
            <p:cNvPr id="74" name="TextBox 73">
              <a:extLst>
                <a:ext uri="{FF2B5EF4-FFF2-40B4-BE49-F238E27FC236}">
                  <a16:creationId xmlns:a16="http://schemas.microsoft.com/office/drawing/2014/main" id="{1545848C-D526-4182-A24D-A88984B97369}"/>
                </a:ext>
              </a:extLst>
            </p:cNvPr>
            <p:cNvSpPr txBox="1"/>
            <p:nvPr/>
          </p:nvSpPr>
          <p:spPr>
            <a:xfrm>
              <a:off x="8563128" y="5125037"/>
              <a:ext cx="568741" cy="369332"/>
            </a:xfrm>
            <a:prstGeom prst="rect">
              <a:avLst/>
            </a:prstGeom>
            <a:noFill/>
          </p:spPr>
          <p:txBody>
            <a:bodyPr wrap="square" rtlCol="0">
              <a:spAutoFit/>
            </a:bodyPr>
            <a:lstStyle/>
            <a:p>
              <a:r>
                <a:rPr lang="en-US" altLang="ko-KR" dirty="0"/>
                <a:t>0.5</a:t>
              </a:r>
              <a:endParaRPr lang="ko-KR" altLang="en-US" dirty="0"/>
            </a:p>
          </p:txBody>
        </p:sp>
        <p:sp>
          <p:nvSpPr>
            <p:cNvPr id="75" name="TextBox 74">
              <a:extLst>
                <a:ext uri="{FF2B5EF4-FFF2-40B4-BE49-F238E27FC236}">
                  <a16:creationId xmlns:a16="http://schemas.microsoft.com/office/drawing/2014/main" id="{B54D5F47-DF39-4C2D-B71D-A787B77A0488}"/>
                </a:ext>
              </a:extLst>
            </p:cNvPr>
            <p:cNvSpPr txBox="1"/>
            <p:nvPr/>
          </p:nvSpPr>
          <p:spPr>
            <a:xfrm>
              <a:off x="10644326" y="5120571"/>
              <a:ext cx="150921" cy="369332"/>
            </a:xfrm>
            <a:prstGeom prst="rect">
              <a:avLst/>
            </a:prstGeom>
            <a:noFill/>
          </p:spPr>
          <p:txBody>
            <a:bodyPr wrap="square" rtlCol="0">
              <a:spAutoFit/>
            </a:bodyPr>
            <a:lstStyle/>
            <a:p>
              <a:r>
                <a:rPr lang="en-US" altLang="ko-KR" dirty="0"/>
                <a:t>1</a:t>
              </a:r>
              <a:endParaRPr lang="ko-KR" altLang="en-US" dirty="0"/>
            </a:p>
          </p:txBody>
        </p:sp>
        <p:sp>
          <p:nvSpPr>
            <p:cNvPr id="76" name="TextBox 75">
              <a:extLst>
                <a:ext uri="{FF2B5EF4-FFF2-40B4-BE49-F238E27FC236}">
                  <a16:creationId xmlns:a16="http://schemas.microsoft.com/office/drawing/2014/main" id="{1EDAEBC6-DD3E-46B3-8D7D-70963D69AF77}"/>
                </a:ext>
              </a:extLst>
            </p:cNvPr>
            <p:cNvSpPr txBox="1"/>
            <p:nvPr/>
          </p:nvSpPr>
          <p:spPr>
            <a:xfrm>
              <a:off x="6505754" y="4755620"/>
              <a:ext cx="150921" cy="369332"/>
            </a:xfrm>
            <a:prstGeom prst="rect">
              <a:avLst/>
            </a:prstGeom>
            <a:noFill/>
          </p:spPr>
          <p:txBody>
            <a:bodyPr wrap="square" rtlCol="0">
              <a:spAutoFit/>
            </a:bodyPr>
            <a:lstStyle/>
            <a:p>
              <a:r>
                <a:rPr lang="en-US" altLang="ko-KR" dirty="0"/>
                <a:t>0</a:t>
              </a:r>
              <a:endParaRPr lang="ko-KR" altLang="en-US" dirty="0"/>
            </a:p>
          </p:txBody>
        </p:sp>
        <p:cxnSp>
          <p:nvCxnSpPr>
            <p:cNvPr id="77" name="직선 연결선 76">
              <a:extLst>
                <a:ext uri="{FF2B5EF4-FFF2-40B4-BE49-F238E27FC236}">
                  <a16:creationId xmlns:a16="http://schemas.microsoft.com/office/drawing/2014/main" id="{9F0540C3-FF4C-4B2E-9882-0CE18CFA84AF}"/>
                </a:ext>
              </a:extLst>
            </p:cNvPr>
            <p:cNvCxnSpPr>
              <a:stCxn id="70" idx="0"/>
              <a:endCxn id="70" idx="2"/>
            </p:cNvCxnSpPr>
            <p:nvPr/>
          </p:nvCxnSpPr>
          <p:spPr>
            <a:xfrm>
              <a:off x="8811088" y="1313895"/>
              <a:ext cx="0" cy="3728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직선 연결선 77">
              <a:extLst>
                <a:ext uri="{FF2B5EF4-FFF2-40B4-BE49-F238E27FC236}">
                  <a16:creationId xmlns:a16="http://schemas.microsoft.com/office/drawing/2014/main" id="{CC68D439-74DF-457D-8DD2-19D8523E44DE}"/>
                </a:ext>
              </a:extLst>
            </p:cNvPr>
            <p:cNvCxnSpPr>
              <a:stCxn id="70" idx="1"/>
              <a:endCxn id="70" idx="3"/>
            </p:cNvCxnSpPr>
            <p:nvPr/>
          </p:nvCxnSpPr>
          <p:spPr>
            <a:xfrm>
              <a:off x="6826928" y="3178380"/>
              <a:ext cx="3968319" cy="0"/>
            </a:xfrm>
            <a:prstGeom prst="line">
              <a:avLst/>
            </a:prstGeom>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FCFEA470-7779-41B5-B7A6-BC9CCCCF92DF}"/>
                </a:ext>
              </a:extLst>
            </p:cNvPr>
            <p:cNvSpPr txBox="1"/>
            <p:nvPr/>
          </p:nvSpPr>
          <p:spPr>
            <a:xfrm>
              <a:off x="7543960" y="5494768"/>
              <a:ext cx="2530136" cy="369332"/>
            </a:xfrm>
            <a:prstGeom prst="rect">
              <a:avLst/>
            </a:prstGeom>
            <a:noFill/>
          </p:spPr>
          <p:txBody>
            <a:bodyPr wrap="square" rtlCol="0">
              <a:spAutoFit/>
            </a:bodyPr>
            <a:lstStyle/>
            <a:p>
              <a:pPr algn="ctr"/>
              <a:r>
                <a:rPr lang="en-US" altLang="ko-KR" dirty="0"/>
                <a:t>False Positive Rate</a:t>
              </a:r>
              <a:endParaRPr lang="ko-KR" altLang="en-US" dirty="0"/>
            </a:p>
          </p:txBody>
        </p:sp>
        <p:sp>
          <p:nvSpPr>
            <p:cNvPr id="80" name="TextBox 79">
              <a:extLst>
                <a:ext uri="{FF2B5EF4-FFF2-40B4-BE49-F238E27FC236}">
                  <a16:creationId xmlns:a16="http://schemas.microsoft.com/office/drawing/2014/main" id="{81955FFB-562A-4834-8CB0-72D4E65866B5}"/>
                </a:ext>
              </a:extLst>
            </p:cNvPr>
            <p:cNvSpPr txBox="1"/>
            <p:nvPr/>
          </p:nvSpPr>
          <p:spPr>
            <a:xfrm rot="16200000">
              <a:off x="4772489" y="3057903"/>
              <a:ext cx="2530136" cy="369332"/>
            </a:xfrm>
            <a:prstGeom prst="rect">
              <a:avLst/>
            </a:prstGeom>
            <a:noFill/>
          </p:spPr>
          <p:txBody>
            <a:bodyPr wrap="square" rtlCol="0">
              <a:spAutoFit/>
            </a:bodyPr>
            <a:lstStyle/>
            <a:p>
              <a:pPr algn="ctr"/>
              <a:r>
                <a:rPr lang="en-US" altLang="ko-KR" dirty="0"/>
                <a:t>True Positive Rate</a:t>
              </a:r>
              <a:endParaRPr lang="ko-KR" altLang="en-US" dirty="0"/>
            </a:p>
          </p:txBody>
        </p:sp>
        <p:cxnSp>
          <p:nvCxnSpPr>
            <p:cNvPr id="81" name="직선 연결선 80">
              <a:extLst>
                <a:ext uri="{FF2B5EF4-FFF2-40B4-BE49-F238E27FC236}">
                  <a16:creationId xmlns:a16="http://schemas.microsoft.com/office/drawing/2014/main" id="{F462CF2C-BE9F-44FC-AFF8-56D782B9F456}"/>
                </a:ext>
              </a:extLst>
            </p:cNvPr>
            <p:cNvCxnSpPr/>
            <p:nvPr/>
          </p:nvCxnSpPr>
          <p:spPr>
            <a:xfrm flipV="1">
              <a:off x="6822810" y="1313895"/>
              <a:ext cx="3972437" cy="372897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2" name="직선 화살표 연결선 81">
              <a:extLst>
                <a:ext uri="{FF2B5EF4-FFF2-40B4-BE49-F238E27FC236}">
                  <a16:creationId xmlns:a16="http://schemas.microsoft.com/office/drawing/2014/main" id="{3785E733-D22E-4B1C-B16A-99BEC8A0662D}"/>
                </a:ext>
              </a:extLst>
            </p:cNvPr>
            <p:cNvCxnSpPr/>
            <p:nvPr/>
          </p:nvCxnSpPr>
          <p:spPr>
            <a:xfrm flipH="1" flipV="1">
              <a:off x="7994976" y="3194430"/>
              <a:ext cx="319596" cy="32772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직선 화살표 연결선 82">
              <a:extLst>
                <a:ext uri="{FF2B5EF4-FFF2-40B4-BE49-F238E27FC236}">
                  <a16:creationId xmlns:a16="http://schemas.microsoft.com/office/drawing/2014/main" id="{B001B5E0-659B-488C-865F-5BDE5AEEE8E7}"/>
                </a:ext>
              </a:extLst>
            </p:cNvPr>
            <p:cNvCxnSpPr>
              <a:cxnSpLocks/>
            </p:cNvCxnSpPr>
            <p:nvPr/>
          </p:nvCxnSpPr>
          <p:spPr>
            <a:xfrm rot="10800000" flipH="1" flipV="1">
              <a:off x="8441986" y="3644803"/>
              <a:ext cx="319596" cy="32772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FC537501-ABA0-458C-A434-23236805EB56}"/>
                </a:ext>
              </a:extLst>
            </p:cNvPr>
            <p:cNvSpPr txBox="1"/>
            <p:nvPr/>
          </p:nvSpPr>
          <p:spPr>
            <a:xfrm>
              <a:off x="7558053" y="2833528"/>
              <a:ext cx="883933" cy="307777"/>
            </a:xfrm>
            <a:prstGeom prst="rect">
              <a:avLst/>
            </a:prstGeom>
            <a:noFill/>
          </p:spPr>
          <p:txBody>
            <a:bodyPr wrap="square" rtlCol="0">
              <a:spAutoFit/>
            </a:bodyPr>
            <a:lstStyle/>
            <a:p>
              <a:r>
                <a:rPr lang="en-US" altLang="ko-KR" sz="1400" dirty="0">
                  <a:solidFill>
                    <a:srgbClr val="00B0F0"/>
                  </a:solidFill>
                </a:rPr>
                <a:t>Better</a:t>
              </a:r>
              <a:endParaRPr lang="ko-KR" altLang="en-US" sz="1400" dirty="0">
                <a:solidFill>
                  <a:srgbClr val="00B0F0"/>
                </a:solidFill>
              </a:endParaRPr>
            </a:p>
          </p:txBody>
        </p:sp>
        <p:sp>
          <p:nvSpPr>
            <p:cNvPr id="85" name="TextBox 84">
              <a:extLst>
                <a:ext uri="{FF2B5EF4-FFF2-40B4-BE49-F238E27FC236}">
                  <a16:creationId xmlns:a16="http://schemas.microsoft.com/office/drawing/2014/main" id="{A65C24E9-AA88-465D-9C21-41BC717EAC1F}"/>
                </a:ext>
              </a:extLst>
            </p:cNvPr>
            <p:cNvSpPr txBox="1"/>
            <p:nvPr/>
          </p:nvSpPr>
          <p:spPr>
            <a:xfrm>
              <a:off x="8453099" y="3980918"/>
              <a:ext cx="883933" cy="307777"/>
            </a:xfrm>
            <a:prstGeom prst="rect">
              <a:avLst/>
            </a:prstGeom>
            <a:noFill/>
          </p:spPr>
          <p:txBody>
            <a:bodyPr wrap="square" rtlCol="0">
              <a:spAutoFit/>
            </a:bodyPr>
            <a:lstStyle/>
            <a:p>
              <a:r>
                <a:rPr lang="en-US" altLang="ko-KR" sz="1400" dirty="0">
                  <a:solidFill>
                    <a:srgbClr val="00B0F0"/>
                  </a:solidFill>
                </a:rPr>
                <a:t>Worse</a:t>
              </a:r>
              <a:endParaRPr lang="ko-KR" altLang="en-US" sz="1400" dirty="0">
                <a:solidFill>
                  <a:srgbClr val="00B0F0"/>
                </a:solidFill>
              </a:endParaRPr>
            </a:p>
          </p:txBody>
        </p:sp>
        <p:cxnSp>
          <p:nvCxnSpPr>
            <p:cNvPr id="86" name="직선 화살표 연결선 85">
              <a:extLst>
                <a:ext uri="{FF2B5EF4-FFF2-40B4-BE49-F238E27FC236}">
                  <a16:creationId xmlns:a16="http://schemas.microsoft.com/office/drawing/2014/main" id="{1DD57C2E-FC96-4C52-A90C-1570A25410F3}"/>
                </a:ext>
              </a:extLst>
            </p:cNvPr>
            <p:cNvCxnSpPr/>
            <p:nvPr/>
          </p:nvCxnSpPr>
          <p:spPr>
            <a:xfrm>
              <a:off x="8547031" y="2674923"/>
              <a:ext cx="373225" cy="35515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903C8C3-97A5-4B2A-9A95-80E36A31B3B8}"/>
                </a:ext>
              </a:extLst>
            </p:cNvPr>
            <p:cNvSpPr txBox="1"/>
            <p:nvPr/>
          </p:nvSpPr>
          <p:spPr>
            <a:xfrm>
              <a:off x="7465445" y="2333407"/>
              <a:ext cx="1536131" cy="307777"/>
            </a:xfrm>
            <a:prstGeom prst="rect">
              <a:avLst/>
            </a:prstGeom>
            <a:noFill/>
          </p:spPr>
          <p:txBody>
            <a:bodyPr wrap="square" rtlCol="0">
              <a:spAutoFit/>
            </a:bodyPr>
            <a:lstStyle/>
            <a:p>
              <a:r>
                <a:rPr lang="en-US" altLang="ko-KR" sz="1400" dirty="0">
                  <a:solidFill>
                    <a:srgbClr val="C00000"/>
                  </a:solidFill>
                </a:rPr>
                <a:t>Random Guess</a:t>
              </a:r>
              <a:endParaRPr lang="ko-KR" altLang="en-US" sz="1400" dirty="0">
                <a:solidFill>
                  <a:srgbClr val="C00000"/>
                </a:solidFill>
              </a:endParaRPr>
            </a:p>
          </p:txBody>
        </p:sp>
        <p:sp>
          <p:nvSpPr>
            <p:cNvPr id="88" name="타원 87">
              <a:extLst>
                <a:ext uri="{FF2B5EF4-FFF2-40B4-BE49-F238E27FC236}">
                  <a16:creationId xmlns:a16="http://schemas.microsoft.com/office/drawing/2014/main" id="{596BE65C-D864-4695-A864-756C420D2DC3}"/>
                </a:ext>
              </a:extLst>
            </p:cNvPr>
            <p:cNvSpPr/>
            <p:nvPr/>
          </p:nvSpPr>
          <p:spPr>
            <a:xfrm>
              <a:off x="10777944" y="500805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타원 88">
              <a:extLst>
                <a:ext uri="{FF2B5EF4-FFF2-40B4-BE49-F238E27FC236}">
                  <a16:creationId xmlns:a16="http://schemas.microsoft.com/office/drawing/2014/main" id="{DBF909AE-A400-4CD2-A549-3D8EC4E7A4A5}"/>
                </a:ext>
              </a:extLst>
            </p:cNvPr>
            <p:cNvSpPr/>
            <p:nvPr/>
          </p:nvSpPr>
          <p:spPr>
            <a:xfrm>
              <a:off x="6804068" y="500805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0" name="타원 89">
              <a:extLst>
                <a:ext uri="{FF2B5EF4-FFF2-40B4-BE49-F238E27FC236}">
                  <a16:creationId xmlns:a16="http://schemas.microsoft.com/office/drawing/2014/main" id="{D530F146-0F88-4B80-B48F-51221AC10B4E}"/>
                </a:ext>
              </a:extLst>
            </p:cNvPr>
            <p:cNvSpPr/>
            <p:nvPr/>
          </p:nvSpPr>
          <p:spPr>
            <a:xfrm>
              <a:off x="6817766" y="129543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1" name="타원 90">
              <a:extLst>
                <a:ext uri="{FF2B5EF4-FFF2-40B4-BE49-F238E27FC236}">
                  <a16:creationId xmlns:a16="http://schemas.microsoft.com/office/drawing/2014/main" id="{20DB8831-319A-495F-B12C-3B7948864B78}"/>
                </a:ext>
              </a:extLst>
            </p:cNvPr>
            <p:cNvSpPr/>
            <p:nvPr/>
          </p:nvSpPr>
          <p:spPr>
            <a:xfrm>
              <a:off x="10763735" y="1290423"/>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 name="TextBox 91">
              <a:extLst>
                <a:ext uri="{FF2B5EF4-FFF2-40B4-BE49-F238E27FC236}">
                  <a16:creationId xmlns:a16="http://schemas.microsoft.com/office/drawing/2014/main" id="{7F966C65-D722-41C3-A0B5-15A8983FB07E}"/>
                </a:ext>
              </a:extLst>
            </p:cNvPr>
            <p:cNvSpPr txBox="1"/>
            <p:nvPr/>
          </p:nvSpPr>
          <p:spPr>
            <a:xfrm>
              <a:off x="7452506" y="4288695"/>
              <a:ext cx="1536131" cy="738664"/>
            </a:xfrm>
            <a:prstGeom prst="rect">
              <a:avLst/>
            </a:prstGeom>
            <a:noFill/>
          </p:spPr>
          <p:txBody>
            <a:bodyPr wrap="square" rtlCol="0">
              <a:spAutoFit/>
            </a:bodyPr>
            <a:lstStyle/>
            <a:p>
              <a:r>
                <a:rPr lang="en-US" altLang="ko-KR" sz="1400" dirty="0"/>
                <a:t>A Classifier of Never Issuing a Positive Class</a:t>
              </a:r>
              <a:endParaRPr lang="ko-KR" altLang="en-US" sz="1400" dirty="0"/>
            </a:p>
          </p:txBody>
        </p:sp>
        <p:sp>
          <p:nvSpPr>
            <p:cNvPr id="93" name="TextBox 92">
              <a:extLst>
                <a:ext uri="{FF2B5EF4-FFF2-40B4-BE49-F238E27FC236}">
                  <a16:creationId xmlns:a16="http://schemas.microsoft.com/office/drawing/2014/main" id="{09DAD268-E47A-41AE-BAA9-11D5B4FBEFA2}"/>
                </a:ext>
              </a:extLst>
            </p:cNvPr>
            <p:cNvSpPr txBox="1"/>
            <p:nvPr/>
          </p:nvSpPr>
          <p:spPr>
            <a:xfrm>
              <a:off x="9092114" y="1486413"/>
              <a:ext cx="1536131" cy="954107"/>
            </a:xfrm>
            <a:prstGeom prst="rect">
              <a:avLst/>
            </a:prstGeom>
            <a:noFill/>
          </p:spPr>
          <p:txBody>
            <a:bodyPr wrap="square" rtlCol="0">
              <a:spAutoFit/>
            </a:bodyPr>
            <a:lstStyle/>
            <a:p>
              <a:r>
                <a:rPr lang="en-US" altLang="ko-KR" sz="1400" dirty="0"/>
                <a:t>A Classifier of Unconditionally Issuing Positive Class</a:t>
              </a:r>
              <a:endParaRPr lang="ko-KR" altLang="en-US" sz="1400" dirty="0"/>
            </a:p>
          </p:txBody>
        </p:sp>
        <p:sp>
          <p:nvSpPr>
            <p:cNvPr id="94" name="TextBox 93">
              <a:extLst>
                <a:ext uri="{FF2B5EF4-FFF2-40B4-BE49-F238E27FC236}">
                  <a16:creationId xmlns:a16="http://schemas.microsoft.com/office/drawing/2014/main" id="{1842DB4A-BD3C-429C-870A-C65CE6B51FB7}"/>
                </a:ext>
              </a:extLst>
            </p:cNvPr>
            <p:cNvSpPr txBox="1"/>
            <p:nvPr/>
          </p:nvSpPr>
          <p:spPr>
            <a:xfrm>
              <a:off x="9199392" y="4334524"/>
              <a:ext cx="1826348" cy="523220"/>
            </a:xfrm>
            <a:prstGeom prst="rect">
              <a:avLst/>
            </a:prstGeom>
            <a:noFill/>
          </p:spPr>
          <p:txBody>
            <a:bodyPr wrap="square" rtlCol="0">
              <a:spAutoFit/>
            </a:bodyPr>
            <a:lstStyle/>
            <a:p>
              <a:r>
                <a:rPr lang="en-US" altLang="ko-KR" sz="1400" dirty="0"/>
                <a:t>A Never-Guessing Classifier</a:t>
              </a:r>
              <a:endParaRPr lang="ko-KR" altLang="en-US" sz="1400" dirty="0"/>
            </a:p>
          </p:txBody>
        </p:sp>
        <p:sp>
          <p:nvSpPr>
            <p:cNvPr id="95" name="TextBox 94">
              <a:extLst>
                <a:ext uri="{FF2B5EF4-FFF2-40B4-BE49-F238E27FC236}">
                  <a16:creationId xmlns:a16="http://schemas.microsoft.com/office/drawing/2014/main" id="{F719F3F8-4761-4D21-9211-0E637EE821E3}"/>
                </a:ext>
              </a:extLst>
            </p:cNvPr>
            <p:cNvSpPr txBox="1"/>
            <p:nvPr/>
          </p:nvSpPr>
          <p:spPr>
            <a:xfrm>
              <a:off x="6932090" y="1553813"/>
              <a:ext cx="1536131" cy="307777"/>
            </a:xfrm>
            <a:prstGeom prst="rect">
              <a:avLst/>
            </a:prstGeom>
            <a:noFill/>
          </p:spPr>
          <p:txBody>
            <a:bodyPr wrap="square" rtlCol="0">
              <a:spAutoFit/>
            </a:bodyPr>
            <a:lstStyle/>
            <a:p>
              <a:r>
                <a:rPr lang="en-US" altLang="ko-KR" sz="1400" dirty="0"/>
                <a:t>Perfect Classifier</a:t>
              </a:r>
              <a:endParaRPr lang="ko-KR" altLang="en-US" sz="1400" dirty="0"/>
            </a:p>
          </p:txBody>
        </p:sp>
        <p:cxnSp>
          <p:nvCxnSpPr>
            <p:cNvPr id="96" name="직선 화살표 연결선 95">
              <a:extLst>
                <a:ext uri="{FF2B5EF4-FFF2-40B4-BE49-F238E27FC236}">
                  <a16:creationId xmlns:a16="http://schemas.microsoft.com/office/drawing/2014/main" id="{BD1238BA-4D47-467F-A330-06C64A1601E9}"/>
                </a:ext>
              </a:extLst>
            </p:cNvPr>
            <p:cNvCxnSpPr>
              <a:cxnSpLocks/>
              <a:endCxn id="90" idx="5"/>
            </p:cNvCxnSpPr>
            <p:nvPr/>
          </p:nvCxnSpPr>
          <p:spPr>
            <a:xfrm flipH="1" flipV="1">
              <a:off x="6856790" y="1334458"/>
              <a:ext cx="306361" cy="2398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직선 화살표 연결선 96">
              <a:extLst>
                <a:ext uri="{FF2B5EF4-FFF2-40B4-BE49-F238E27FC236}">
                  <a16:creationId xmlns:a16="http://schemas.microsoft.com/office/drawing/2014/main" id="{83EE89B1-789C-4369-AF5A-8F0E7123D19B}"/>
                </a:ext>
              </a:extLst>
            </p:cNvPr>
            <p:cNvCxnSpPr>
              <a:endCxn id="91" idx="3"/>
            </p:cNvCxnSpPr>
            <p:nvPr/>
          </p:nvCxnSpPr>
          <p:spPr>
            <a:xfrm flipV="1">
              <a:off x="10112566" y="1329447"/>
              <a:ext cx="657864" cy="1376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직선 화살표 연결선 97">
              <a:extLst>
                <a:ext uri="{FF2B5EF4-FFF2-40B4-BE49-F238E27FC236}">
                  <a16:creationId xmlns:a16="http://schemas.microsoft.com/office/drawing/2014/main" id="{0C7E2AAC-A3FE-49A2-837D-DD4936F3AF54}"/>
                </a:ext>
              </a:extLst>
            </p:cNvPr>
            <p:cNvCxnSpPr>
              <a:endCxn id="88" idx="6"/>
            </p:cNvCxnSpPr>
            <p:nvPr/>
          </p:nvCxnSpPr>
          <p:spPr>
            <a:xfrm>
              <a:off x="10441498" y="4755620"/>
              <a:ext cx="382165" cy="2752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직선 화살표 연결선 98">
              <a:extLst>
                <a:ext uri="{FF2B5EF4-FFF2-40B4-BE49-F238E27FC236}">
                  <a16:creationId xmlns:a16="http://schemas.microsoft.com/office/drawing/2014/main" id="{EBAFBC6F-BDDF-4E5F-9145-35568EF49B06}"/>
                </a:ext>
              </a:extLst>
            </p:cNvPr>
            <p:cNvCxnSpPr>
              <a:cxnSpLocks/>
              <a:endCxn id="89" idx="2"/>
            </p:cNvCxnSpPr>
            <p:nvPr/>
          </p:nvCxnSpPr>
          <p:spPr>
            <a:xfrm flipH="1">
              <a:off x="6804068" y="4782410"/>
              <a:ext cx="620022" cy="2485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3" name="잉크 2">
                <a:extLst>
                  <a:ext uri="{FF2B5EF4-FFF2-40B4-BE49-F238E27FC236}">
                    <a16:creationId xmlns:a16="http://schemas.microsoft.com/office/drawing/2014/main" id="{41D82A64-2979-4BD0-ABFA-3215EAF65113}"/>
                  </a:ext>
                </a:extLst>
              </p14:cNvPr>
              <p14:cNvContentPartPr/>
              <p14:nvPr>
                <p:extLst>
                  <p:ext uri="{42D2F446-02D8-4167-A562-619A0277C38B}">
                    <p15:isNarration xmlns:p15="http://schemas.microsoft.com/office/powerpoint/2012/main" val="1"/>
                  </p:ext>
                </p:extLst>
              </p14:nvPr>
            </p14:nvContentPartPr>
            <p14:xfrm>
              <a:off x="449640" y="76320"/>
              <a:ext cx="11314800" cy="6580440"/>
            </p14:xfrm>
          </p:contentPart>
        </mc:Choice>
        <mc:Fallback xmlns="">
          <p:pic>
            <p:nvPicPr>
              <p:cNvPr id="3" name="잉크 2">
                <a:extLst>
                  <a:ext uri="{FF2B5EF4-FFF2-40B4-BE49-F238E27FC236}">
                    <a16:creationId xmlns:a16="http://schemas.microsoft.com/office/drawing/2014/main" id="{41D82A64-2979-4BD0-ABFA-3215EAF65113}"/>
                  </a:ext>
                </a:extLst>
              </p:cNvPr>
              <p:cNvPicPr>
                <a:picLocks noGrp="1" noRot="1" noChangeAspect="1" noMove="1" noResize="1" noEditPoints="1" noAdjustHandles="1" noChangeArrowheads="1" noChangeShapeType="1"/>
              </p:cNvPicPr>
              <p:nvPr/>
            </p:nvPicPr>
            <p:blipFill>
              <a:blip r:embed="rId11"/>
              <a:stretch>
                <a:fillRect/>
              </a:stretch>
            </p:blipFill>
            <p:spPr>
              <a:xfrm>
                <a:off x="440280" y="66960"/>
                <a:ext cx="11333520" cy="6642360"/>
              </a:xfrm>
              <a:prstGeom prst="rect">
                <a:avLst/>
              </a:prstGeom>
            </p:spPr>
          </p:pic>
        </mc:Fallback>
      </mc:AlternateContent>
      <p:pic>
        <p:nvPicPr>
          <p:cNvPr id="4" name="오디오 3">
            <a:hlinkClick r:id="" action="ppaction://media"/>
            <a:extLst>
              <a:ext uri="{FF2B5EF4-FFF2-40B4-BE49-F238E27FC236}">
                <a16:creationId xmlns:a16="http://schemas.microsoft.com/office/drawing/2014/main" id="{8487C281-D2D6-48FD-88FE-51A1A5EB0C1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8130593"/>
      </p:ext>
    </p:extLst>
  </p:cSld>
  <p:clrMapOvr>
    <a:masterClrMapping/>
  </p:clrMapOvr>
  <mc:AlternateContent xmlns:mc="http://schemas.openxmlformats.org/markup-compatibility/2006" xmlns:p14="http://schemas.microsoft.com/office/powerpoint/2010/main">
    <mc:Choice Requires="p14">
      <p:transition spd="slow" p14:dur="2000" advTm="445525"/>
    </mc:Choice>
    <mc:Fallback xmlns="">
      <p:transition spd="slow" advTm="445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Contents</a:t>
            </a:r>
            <a:endParaRPr lang="ko-KR" altLang="en-US" dirty="0"/>
          </a:p>
        </p:txBody>
      </p:sp>
      <p:sp>
        <p:nvSpPr>
          <p:cNvPr id="3" name="내용 개체 틀 2"/>
          <p:cNvSpPr>
            <a:spLocks noGrp="1"/>
          </p:cNvSpPr>
          <p:nvPr>
            <p:ph idx="1"/>
          </p:nvPr>
        </p:nvSpPr>
        <p:spPr/>
        <p:txBody>
          <a:bodyPr>
            <a:normAutofit fontScale="62500" lnSpcReduction="20000"/>
          </a:bodyPr>
          <a:lstStyle/>
          <a:p>
            <a:pPr marL="514350" indent="-514350">
              <a:buFont typeface="+mj-lt"/>
              <a:buAutoNum type="arabicPeriod"/>
            </a:pPr>
            <a:r>
              <a:rPr lang="en-US" altLang="ko-KR" dirty="0"/>
              <a:t>Introduction</a:t>
            </a:r>
          </a:p>
          <a:p>
            <a:pPr marL="514350" indent="-514350">
              <a:buFont typeface="+mj-lt"/>
              <a:buAutoNum type="arabicPeriod"/>
            </a:pPr>
            <a:r>
              <a:rPr lang="en-US" altLang="ko-KR" dirty="0"/>
              <a:t>K-Nearest Neighbor Algorithm</a:t>
            </a:r>
          </a:p>
          <a:p>
            <a:pPr marL="514350" indent="-514350">
              <a:buFont typeface="+mj-lt"/>
              <a:buAutoNum type="arabicPeriod"/>
            </a:pPr>
            <a:r>
              <a:rPr lang="en-US" altLang="ko-KR" dirty="0"/>
              <a:t>LDA(Linear Discriminant Analysis)</a:t>
            </a:r>
          </a:p>
          <a:p>
            <a:pPr marL="514350" indent="-514350">
              <a:buFont typeface="+mj-lt"/>
              <a:buAutoNum type="arabicPeriod"/>
            </a:pPr>
            <a:r>
              <a:rPr lang="en-US" altLang="ko-KR" dirty="0"/>
              <a:t>Perceptron</a:t>
            </a:r>
          </a:p>
          <a:p>
            <a:pPr marL="514350" indent="-514350">
              <a:buFont typeface="+mj-lt"/>
              <a:buAutoNum type="arabicPeriod"/>
            </a:pPr>
            <a:r>
              <a:rPr lang="en-US" altLang="ko-KR" dirty="0"/>
              <a:t>Feed-Forward Neural Networks</a:t>
            </a:r>
          </a:p>
          <a:p>
            <a:pPr marL="514350" indent="-514350">
              <a:buFont typeface="+mj-lt"/>
              <a:buAutoNum type="arabicPeriod"/>
            </a:pPr>
            <a:r>
              <a:rPr lang="en-US" altLang="ko-KR" dirty="0"/>
              <a:t>RNN(Recurrent Neural Networks)</a:t>
            </a:r>
          </a:p>
          <a:p>
            <a:pPr marL="514350" indent="-514350">
              <a:buFont typeface="+mj-lt"/>
              <a:buAutoNum type="arabicPeriod"/>
            </a:pPr>
            <a:r>
              <a:rPr lang="en-US" altLang="ko-KR" dirty="0"/>
              <a:t>SVM(Support Vector Machine)</a:t>
            </a:r>
          </a:p>
          <a:p>
            <a:pPr marL="514350" indent="-514350">
              <a:buFont typeface="+mj-lt"/>
              <a:buAutoNum type="arabicPeriod"/>
            </a:pPr>
            <a:r>
              <a:rPr lang="en-US" altLang="ko-KR" b="1" dirty="0"/>
              <a:t>Ensemble Learning</a:t>
            </a:r>
          </a:p>
          <a:p>
            <a:pPr marL="514350" indent="-514350">
              <a:buFont typeface="+mj-lt"/>
              <a:buAutoNum type="arabicPeriod"/>
            </a:pPr>
            <a:r>
              <a:rPr lang="en-US" altLang="ko-KR" dirty="0"/>
              <a:t>CNN(Convolutional Neural Network)</a:t>
            </a:r>
          </a:p>
          <a:p>
            <a:pPr marL="514350" indent="-514350">
              <a:buFont typeface="+mj-lt"/>
              <a:buAutoNum type="arabicPeriod"/>
            </a:pPr>
            <a:r>
              <a:rPr lang="en-US" altLang="ko-KR" dirty="0"/>
              <a:t>PCA(Principal Component Analysis)</a:t>
            </a:r>
          </a:p>
          <a:p>
            <a:pPr marL="514350" indent="-514350">
              <a:buFont typeface="+mj-lt"/>
              <a:buAutoNum type="arabicPeriod"/>
            </a:pPr>
            <a:r>
              <a:rPr lang="en-US" altLang="ko-KR" dirty="0"/>
              <a:t>ICA(Independent Component Analysis)</a:t>
            </a:r>
          </a:p>
          <a:p>
            <a:pPr marL="514350" indent="-514350">
              <a:buFont typeface="+mj-lt"/>
              <a:buAutoNum type="arabicPeriod"/>
            </a:pPr>
            <a:r>
              <a:rPr lang="en-US" altLang="ko-KR" dirty="0"/>
              <a:t>Clustering</a:t>
            </a:r>
          </a:p>
          <a:p>
            <a:pPr marL="514350" indent="-514350">
              <a:buFont typeface="+mj-lt"/>
              <a:buAutoNum type="arabicPeriod"/>
            </a:pPr>
            <a:r>
              <a:rPr lang="en-US" altLang="ko-KR" dirty="0"/>
              <a:t>GAN(Generative Adversarial Network) </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4" name="잉크 3">
                <a:extLst>
                  <a:ext uri="{FF2B5EF4-FFF2-40B4-BE49-F238E27FC236}">
                    <a16:creationId xmlns:a16="http://schemas.microsoft.com/office/drawing/2014/main" id="{791E0862-A18B-4AC4-B045-C74646CA76A5}"/>
                  </a:ext>
                </a:extLst>
              </p14:cNvPr>
              <p14:cNvContentPartPr/>
              <p14:nvPr>
                <p:extLst>
                  <p:ext uri="{42D2F446-02D8-4167-A562-619A0277C38B}">
                    <p15:isNarration xmlns:p15="http://schemas.microsoft.com/office/powerpoint/2012/main" val="1"/>
                  </p:ext>
                </p:extLst>
              </p14:nvPr>
            </p14:nvContentPartPr>
            <p14:xfrm>
              <a:off x="1478520" y="4147200"/>
              <a:ext cx="1996920" cy="93600"/>
            </p14:xfrm>
          </p:contentPart>
        </mc:Choice>
        <mc:Fallback xmlns="">
          <p:pic>
            <p:nvPicPr>
              <p:cNvPr id="4" name="잉크 3">
                <a:extLst>
                  <a:ext uri="{FF2B5EF4-FFF2-40B4-BE49-F238E27FC236}">
                    <a16:creationId xmlns:a16="http://schemas.microsoft.com/office/drawing/2014/main" id="{791E0862-A18B-4AC4-B045-C74646CA76A5}"/>
                  </a:ext>
                </a:extLst>
              </p:cNvPr>
              <p:cNvPicPr>
                <a:picLocks noGrp="1" noRot="1" noChangeAspect="1" noMove="1" noResize="1" noEditPoints="1" noAdjustHandles="1" noChangeArrowheads="1" noChangeShapeType="1"/>
              </p:cNvPicPr>
              <p:nvPr/>
            </p:nvPicPr>
            <p:blipFill>
              <a:blip r:embed="rId5"/>
              <a:stretch>
                <a:fillRect/>
              </a:stretch>
            </p:blipFill>
            <p:spPr>
              <a:xfrm>
                <a:off x="1462680" y="4083840"/>
                <a:ext cx="2028240" cy="220320"/>
              </a:xfrm>
              <a:prstGeom prst="rect">
                <a:avLst/>
              </a:prstGeom>
            </p:spPr>
          </p:pic>
        </mc:Fallback>
      </mc:AlternateContent>
      <p:pic>
        <p:nvPicPr>
          <p:cNvPr id="5" name="오디오 4">
            <a:hlinkClick r:id="" action="ppaction://media"/>
            <a:extLst>
              <a:ext uri="{FF2B5EF4-FFF2-40B4-BE49-F238E27FC236}">
                <a16:creationId xmlns:a16="http://schemas.microsoft.com/office/drawing/2014/main" id="{4BA458AD-444F-4645-9FA6-E7350F039F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74034151"/>
      </p:ext>
    </p:extLst>
  </p:cSld>
  <p:clrMapOvr>
    <a:masterClrMapping/>
  </p:clrMapOvr>
  <mc:AlternateContent xmlns:mc="http://schemas.openxmlformats.org/markup-compatibility/2006" xmlns:p14="http://schemas.microsoft.com/office/powerpoint/2010/main">
    <mc:Choice Requires="p14">
      <p:transition spd="slow" p14:dur="2000" advTm="17479"/>
    </mc:Choice>
    <mc:Fallback xmlns="">
      <p:transition spd="slow" advTm="17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 name="내용 개체 틀 4"/>
              <p:cNvSpPr>
                <a:spLocks noGrp="1"/>
              </p:cNvSpPr>
              <p:nvPr>
                <p:ph idx="1"/>
              </p:nvPr>
            </p:nvSpPr>
            <p:spPr>
              <a:xfrm>
                <a:off x="298076" y="197617"/>
                <a:ext cx="11595847" cy="5896721"/>
              </a:xfrm>
            </p:spPr>
            <p:txBody>
              <a:bodyPr>
                <a:normAutofit/>
              </a:bodyPr>
              <a:lstStyle/>
              <a:p>
                <a:r>
                  <a:rPr lang="en-US" altLang="ko-KR" sz="2400" b="1" dirty="0"/>
                  <a:t>Curves in ROC Space : Useful </a:t>
                </a:r>
                <a:r>
                  <a:rPr lang="en-US" altLang="ko-KR" sz="2400" b="1"/>
                  <a:t>for Imbalanced </a:t>
                </a:r>
                <a:r>
                  <a:rPr lang="en-US" altLang="ko-KR" sz="2400" b="1" dirty="0"/>
                  <a:t>D</a:t>
                </a:r>
                <a:r>
                  <a:rPr lang="en-US" altLang="ko-KR" sz="2400" b="1"/>
                  <a:t>ata</a:t>
                </a:r>
                <a:r>
                  <a:rPr lang="en-US" altLang="ko-KR" sz="2400" b="1" dirty="0"/>
                  <a:t>!</a:t>
                </a:r>
              </a:p>
              <a:p>
                <a:pPr lvl="1"/>
                <a:r>
                  <a:rPr lang="en-US" altLang="ko-KR" sz="2000" dirty="0"/>
                  <a:t>Given a threshold </a:t>
                </a:r>
                <a:r>
                  <a:rPr lang="en-US" altLang="ko-KR" sz="2000" i="1" dirty="0"/>
                  <a:t>T</a:t>
                </a:r>
                <a:r>
                  <a:rPr lang="en-US" altLang="ko-KR" sz="2000" dirty="0"/>
                  <a:t>, the instance is classified as “positive” if </a:t>
                </a:r>
                <a:r>
                  <a:rPr lang="en-US" altLang="ko-KR" sz="2000" i="1" dirty="0"/>
                  <a:t>X&gt;T</a:t>
                </a:r>
                <a:r>
                  <a:rPr lang="en-US" altLang="ko-KR" sz="2000" dirty="0"/>
                  <a:t>, and “negative” otherwise.</a:t>
                </a:r>
              </a:p>
              <a:p>
                <a:pPr lvl="1"/>
                <a:r>
                  <a:rPr lang="en-US" altLang="ko-KR" sz="2000" i="1" dirty="0"/>
                  <a:t>X</a:t>
                </a:r>
                <a:r>
                  <a:rPr lang="en-US" altLang="ko-KR" sz="2000" dirty="0"/>
                  <a:t> follows a probability density </a:t>
                </a:r>
                <a14:m>
                  <m:oMath xmlns:m="http://schemas.openxmlformats.org/officeDocument/2006/math">
                    <m:sSub>
                      <m:sSubPr>
                        <m:ctrlPr>
                          <a:rPr lang="en-US" altLang="ko-KR" sz="2000" i="1" smtClean="0">
                            <a:latin typeface="Cambria Math" panose="02040503050406030204" pitchFamily="18" charset="0"/>
                          </a:rPr>
                        </m:ctrlPr>
                      </m:sSubPr>
                      <m:e>
                        <m:r>
                          <a:rPr lang="en-US" altLang="ko-KR" sz="2000" b="0" i="1" smtClean="0">
                            <a:latin typeface="Cambria Math" panose="02040503050406030204" pitchFamily="18" charset="0"/>
                          </a:rPr>
                          <m:t>𝑓</m:t>
                        </m:r>
                      </m:e>
                      <m:sub>
                        <m:r>
                          <a:rPr lang="en-US" altLang="ko-KR" sz="2000" b="0" i="1" smtClean="0">
                            <a:latin typeface="Cambria Math" panose="02040503050406030204" pitchFamily="18" charset="0"/>
                          </a:rPr>
                          <m:t>1</m:t>
                        </m:r>
                      </m:sub>
                    </m:sSub>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𝑥</m:t>
                    </m:r>
                    <m:r>
                      <a:rPr lang="en-US" altLang="ko-KR" sz="2000" b="0" i="1" smtClean="0">
                        <a:latin typeface="Cambria Math" panose="02040503050406030204" pitchFamily="18" charset="0"/>
                      </a:rPr>
                      <m:t>)</m:t>
                    </m:r>
                  </m:oMath>
                </a14:m>
                <a:r>
                  <a:rPr lang="en-US" altLang="ko-KR" sz="2000" dirty="0"/>
                  <a:t> if the instance actually belongs to class “positive”, and </a:t>
                </a:r>
                <a14:m>
                  <m:oMath xmlns:m="http://schemas.openxmlformats.org/officeDocument/2006/math">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𝑓</m:t>
                        </m:r>
                      </m:e>
                      <m:sub>
                        <m:r>
                          <a:rPr lang="en-US" altLang="ko-KR" sz="2000" b="0" i="1" smtClean="0">
                            <a:latin typeface="Cambria Math" panose="02040503050406030204" pitchFamily="18" charset="0"/>
                          </a:rPr>
                          <m:t>0</m:t>
                        </m:r>
                      </m:sub>
                    </m:sSub>
                    <m:r>
                      <a:rPr lang="en-US" altLang="ko-KR" sz="2000" i="1">
                        <a:latin typeface="Cambria Math" panose="02040503050406030204" pitchFamily="18" charset="0"/>
                      </a:rPr>
                      <m:t>(</m:t>
                    </m:r>
                    <m:r>
                      <a:rPr lang="en-US" altLang="ko-KR" sz="2000" i="1">
                        <a:latin typeface="Cambria Math" panose="02040503050406030204" pitchFamily="18" charset="0"/>
                      </a:rPr>
                      <m:t>𝑥</m:t>
                    </m:r>
                    <m:r>
                      <a:rPr lang="en-US" altLang="ko-KR" sz="2000" i="1">
                        <a:latin typeface="Cambria Math" panose="02040503050406030204" pitchFamily="18" charset="0"/>
                      </a:rPr>
                      <m:t>)</m:t>
                    </m:r>
                  </m:oMath>
                </a14:m>
                <a:r>
                  <a:rPr lang="en-US" altLang="ko-KR" sz="2000" dirty="0"/>
                  <a:t> if otherwise. </a:t>
                </a:r>
              </a:p>
              <a:p>
                <a:pPr lvl="1"/>
                <a:endParaRPr lang="en-US" altLang="ko-KR" sz="2000" dirty="0"/>
              </a:p>
              <a:p>
                <a:pPr marL="0" indent="0">
                  <a:buNone/>
                </a:pPr>
                <a:endParaRPr lang="en-US" altLang="ko-KR" dirty="0"/>
              </a:p>
              <a:p>
                <a:endParaRPr lang="en-US" altLang="ko-KR" sz="2000" dirty="0"/>
              </a:p>
              <a:p>
                <a:pPr lvl="1"/>
                <a:endParaRPr lang="en-US" altLang="ko-KR" dirty="0"/>
              </a:p>
              <a:p>
                <a:endParaRPr lang="ko-KR" altLang="en-US" sz="3200" dirty="0"/>
              </a:p>
              <a:p>
                <a:endParaRPr lang="en-US" altLang="ko-KR" sz="3200" dirty="0"/>
              </a:p>
              <a:p>
                <a:endParaRPr lang="en-US" altLang="ko-KR" dirty="0"/>
              </a:p>
            </p:txBody>
          </p:sp>
        </mc:Choice>
        <mc:Fallback xmlns="">
          <p:sp>
            <p:nvSpPr>
              <p:cNvPr id="14" name="내용 개체 틀 4"/>
              <p:cNvSpPr>
                <a:spLocks noGrp="1" noRot="1" noChangeAspect="1" noMove="1" noResize="1" noEditPoints="1" noAdjustHandles="1" noChangeArrowheads="1" noChangeShapeType="1" noTextEdit="1"/>
              </p:cNvSpPr>
              <p:nvPr>
                <p:ph idx="1"/>
              </p:nvPr>
            </p:nvSpPr>
            <p:spPr>
              <a:xfrm>
                <a:off x="298076" y="197617"/>
                <a:ext cx="11595847" cy="5896721"/>
              </a:xfrm>
              <a:blipFill>
                <a:blip r:embed="rId4"/>
                <a:stretch>
                  <a:fillRect l="-736" t="-1446"/>
                </a:stretch>
              </a:blipFill>
            </p:spPr>
            <p:txBody>
              <a:bodyPr/>
              <a:lstStyle/>
              <a:p>
                <a:r>
                  <a:rPr lang="ko-KR" altLang="en-US">
                    <a:noFill/>
                  </a:rPr>
                  <a:t> </a:t>
                </a:r>
              </a:p>
            </p:txBody>
          </p:sp>
        </mc:Fallback>
      </mc:AlternateContent>
      <p:sp>
        <p:nvSpPr>
          <p:cNvPr id="48" name="AutoShape 20" descr="X">
            <a:extLst>
              <a:ext uri="{FF2B5EF4-FFF2-40B4-BE49-F238E27FC236}">
                <a16:creationId xmlns:a16="http://schemas.microsoft.com/office/drawing/2014/main" id="{CAD1EA57-B187-447D-AC95-857B718A06A5}"/>
              </a:ext>
            </a:extLst>
          </p:cNvPr>
          <p:cNvSpPr>
            <a:spLocks noChangeAspect="1" noChangeArrowheads="1"/>
          </p:cNvSpPr>
          <p:nvPr/>
        </p:nvSpPr>
        <p:spPr bwMode="auto">
          <a:xfrm>
            <a:off x="11839575" y="-4333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9" name="AutoShape 21" descr="T">
            <a:extLst>
              <a:ext uri="{FF2B5EF4-FFF2-40B4-BE49-F238E27FC236}">
                <a16:creationId xmlns:a16="http://schemas.microsoft.com/office/drawing/2014/main" id="{7FDFBE92-B02E-4D36-A74D-93432A6809EA}"/>
              </a:ext>
            </a:extLst>
          </p:cNvPr>
          <p:cNvSpPr>
            <a:spLocks noChangeAspect="1" noChangeArrowheads="1"/>
          </p:cNvSpPr>
          <p:nvPr/>
        </p:nvSpPr>
        <p:spPr bwMode="auto">
          <a:xfrm>
            <a:off x="75469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0" name="AutoShape 22" descr="X&gt;T">
            <a:extLst>
              <a:ext uri="{FF2B5EF4-FFF2-40B4-BE49-F238E27FC236}">
                <a16:creationId xmlns:a16="http://schemas.microsoft.com/office/drawing/2014/main" id="{E5B8D697-0A85-42CE-ADDD-8D33D78CB6B5}"/>
              </a:ext>
            </a:extLst>
          </p:cNvPr>
          <p:cNvSpPr>
            <a:spLocks noChangeAspect="1" noChangeArrowheads="1"/>
          </p:cNvSpPr>
          <p:nvPr/>
        </p:nvSpPr>
        <p:spPr bwMode="auto">
          <a:xfrm>
            <a:off x="118141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1" name="AutoShape 23" descr="X">
            <a:extLst>
              <a:ext uri="{FF2B5EF4-FFF2-40B4-BE49-F238E27FC236}">
                <a16:creationId xmlns:a16="http://schemas.microsoft.com/office/drawing/2014/main" id="{5D244EB2-C24B-40DE-94B9-76F49B94C872}"/>
              </a:ext>
            </a:extLst>
          </p:cNvPr>
          <p:cNvSpPr>
            <a:spLocks noChangeAspect="1" noChangeArrowheads="1"/>
          </p:cNvSpPr>
          <p:nvPr/>
        </p:nvSpPr>
        <p:spPr bwMode="auto">
          <a:xfrm>
            <a:off x="147097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2" name="AutoShape 24" descr="f_{1}(x)">
            <a:extLst>
              <a:ext uri="{FF2B5EF4-FFF2-40B4-BE49-F238E27FC236}">
                <a16:creationId xmlns:a16="http://schemas.microsoft.com/office/drawing/2014/main" id="{162B1B6C-07A2-46F2-9F50-AC3BC4DB0455}"/>
              </a:ext>
            </a:extLst>
          </p:cNvPr>
          <p:cNvSpPr>
            <a:spLocks noChangeAspect="1" noChangeArrowheads="1"/>
          </p:cNvSpPr>
          <p:nvPr/>
        </p:nvSpPr>
        <p:spPr bwMode="auto">
          <a:xfrm>
            <a:off x="177482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3" name="AutoShape 25" descr="f_{0}(x)">
            <a:extLst>
              <a:ext uri="{FF2B5EF4-FFF2-40B4-BE49-F238E27FC236}">
                <a16:creationId xmlns:a16="http://schemas.microsoft.com/office/drawing/2014/main" id="{C6F3D65E-1AED-4210-9A78-F8A8E232FA7C}"/>
              </a:ext>
            </a:extLst>
          </p:cNvPr>
          <p:cNvSpPr>
            <a:spLocks noChangeAspect="1" noChangeArrowheads="1"/>
          </p:cNvSpPr>
          <p:nvPr/>
        </p:nvSpPr>
        <p:spPr bwMode="auto">
          <a:xfrm>
            <a:off x="5118100" y="1444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61" name="그림 60">
            <a:extLst>
              <a:ext uri="{FF2B5EF4-FFF2-40B4-BE49-F238E27FC236}">
                <a16:creationId xmlns:a16="http://schemas.microsoft.com/office/drawing/2014/main" id="{3299533F-1D49-4B68-9596-908AD10B3FE3}"/>
              </a:ext>
            </a:extLst>
          </p:cNvPr>
          <p:cNvPicPr>
            <a:picLocks noChangeAspect="1"/>
          </p:cNvPicPr>
          <p:nvPr/>
        </p:nvPicPr>
        <p:blipFill>
          <a:blip r:embed="rId5"/>
          <a:stretch>
            <a:fillRect/>
          </a:stretch>
        </p:blipFill>
        <p:spPr>
          <a:xfrm>
            <a:off x="594952" y="1612917"/>
            <a:ext cx="2771775" cy="781050"/>
          </a:xfrm>
          <a:prstGeom prst="rect">
            <a:avLst/>
          </a:prstGeom>
        </p:spPr>
      </p:pic>
      <p:pic>
        <p:nvPicPr>
          <p:cNvPr id="62" name="그림 61">
            <a:extLst>
              <a:ext uri="{FF2B5EF4-FFF2-40B4-BE49-F238E27FC236}">
                <a16:creationId xmlns:a16="http://schemas.microsoft.com/office/drawing/2014/main" id="{4264C3E5-00A5-4363-BEB9-5185F42752FE}"/>
              </a:ext>
            </a:extLst>
          </p:cNvPr>
          <p:cNvPicPr>
            <a:picLocks noChangeAspect="1"/>
          </p:cNvPicPr>
          <p:nvPr/>
        </p:nvPicPr>
        <p:blipFill>
          <a:blip r:embed="rId6"/>
          <a:stretch>
            <a:fillRect/>
          </a:stretch>
        </p:blipFill>
        <p:spPr>
          <a:xfrm>
            <a:off x="3604801" y="1717927"/>
            <a:ext cx="2790825" cy="733425"/>
          </a:xfrm>
          <a:prstGeom prst="rect">
            <a:avLst/>
          </a:prstGeom>
        </p:spPr>
      </p:pic>
      <p:grpSp>
        <p:nvGrpSpPr>
          <p:cNvPr id="100" name="그룹 99">
            <a:extLst>
              <a:ext uri="{FF2B5EF4-FFF2-40B4-BE49-F238E27FC236}">
                <a16:creationId xmlns:a16="http://schemas.microsoft.com/office/drawing/2014/main" id="{F819410B-537D-498D-B8DF-E8CCED0955B4}"/>
              </a:ext>
            </a:extLst>
          </p:cNvPr>
          <p:cNvGrpSpPr/>
          <p:nvPr/>
        </p:nvGrpSpPr>
        <p:grpSpPr>
          <a:xfrm>
            <a:off x="306902" y="2826593"/>
            <a:ext cx="4508774" cy="3544710"/>
            <a:chOff x="1193209" y="128110"/>
            <a:chExt cx="4508774" cy="3544710"/>
          </a:xfrm>
        </p:grpSpPr>
        <p:pic>
          <p:nvPicPr>
            <p:cNvPr id="101" name="그림 100">
              <a:extLst>
                <a:ext uri="{FF2B5EF4-FFF2-40B4-BE49-F238E27FC236}">
                  <a16:creationId xmlns:a16="http://schemas.microsoft.com/office/drawing/2014/main" id="{D21C25CE-B25D-408B-A333-420A556EF26B}"/>
                </a:ext>
              </a:extLst>
            </p:cNvPr>
            <p:cNvPicPr>
              <a:picLocks noChangeAspect="1"/>
            </p:cNvPicPr>
            <p:nvPr/>
          </p:nvPicPr>
          <p:blipFill>
            <a:blip r:embed="rId7"/>
            <a:stretch>
              <a:fillRect/>
            </a:stretch>
          </p:blipFill>
          <p:spPr>
            <a:xfrm>
              <a:off x="1193209" y="879579"/>
              <a:ext cx="4508774" cy="2793241"/>
            </a:xfrm>
            <a:prstGeom prst="rect">
              <a:avLst/>
            </a:prstGeom>
          </p:spPr>
        </p:pic>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2BB95135-A615-4A3C-96A4-1872DB3C3791}"/>
                    </a:ext>
                  </a:extLst>
                </p:cNvPr>
                <p:cNvSpPr txBox="1"/>
                <p:nvPr/>
              </p:nvSpPr>
              <p:spPr>
                <a:xfrm>
                  <a:off x="5396504" y="3395821"/>
                  <a:ext cx="2121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7" name="TextBox 6">
                  <a:extLst>
                    <a:ext uri="{FF2B5EF4-FFF2-40B4-BE49-F238E27FC236}">
                      <a16:creationId xmlns:a16="http://schemas.microsoft.com/office/drawing/2014/main" id="{22D2F850-FEE2-49A9-818F-AD0EF4161E73}"/>
                    </a:ext>
                  </a:extLst>
                </p:cNvPr>
                <p:cNvSpPr txBox="1">
                  <a:spLocks noRot="1" noChangeAspect="1" noMove="1" noResize="1" noEditPoints="1" noAdjustHandles="1" noChangeArrowheads="1" noChangeShapeType="1" noTextEdit="1"/>
                </p:cNvSpPr>
                <p:nvPr/>
              </p:nvSpPr>
              <p:spPr>
                <a:xfrm>
                  <a:off x="5396504" y="3395821"/>
                  <a:ext cx="212173" cy="276999"/>
                </a:xfrm>
                <a:prstGeom prst="rect">
                  <a:avLst/>
                </a:prstGeom>
                <a:blipFill>
                  <a:blip r:embed="rId8"/>
                  <a:stretch>
                    <a:fillRect l="-8571" r="-5714" b="-444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342E591A-D936-4501-BD05-B572A435999E}"/>
                    </a:ext>
                  </a:extLst>
                </p:cNvPr>
                <p:cNvSpPr txBox="1"/>
                <p:nvPr/>
              </p:nvSpPr>
              <p:spPr>
                <a:xfrm>
                  <a:off x="4081006" y="1440821"/>
                  <a:ext cx="5971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altLang="ko-KR" i="1" smtClean="0">
                                <a:latin typeface="Cambria Math" panose="02040503050406030204" pitchFamily="18" charset="0"/>
                              </a:rPr>
                            </m:ctrlPr>
                          </m:sSubPr>
                          <m:e>
                            <m:r>
                              <a:rPr lang="en-US" altLang="ko-KR" b="0" i="1" smtClean="0">
                                <a:latin typeface="Cambria Math" panose="02040503050406030204" pitchFamily="18" charset="0"/>
                              </a:rPr>
                              <m:t>𝑓</m:t>
                            </m:r>
                          </m:e>
                          <m:sub>
                            <m:r>
                              <a:rPr lang="en-US" altLang="ko-KR" b="0" i="1" smtClean="0">
                                <a:latin typeface="Cambria Math" panose="02040503050406030204" pitchFamily="18" charset="0"/>
                              </a:rPr>
                              <m:t>1</m:t>
                            </m:r>
                          </m:sub>
                        </m:sSub>
                        <m:r>
                          <a:rPr lang="en-US" altLang="ko-KR" b="0" i="1" smtClean="0">
                            <a:latin typeface="Cambria Math" panose="02040503050406030204" pitchFamily="18" charset="0"/>
                          </a:rPr>
                          <m:t>(</m:t>
                        </m:r>
                        <m:r>
                          <a:rPr lang="en-US" altLang="ko-KR" b="0" i="1" smtClean="0">
                            <a:latin typeface="Cambria Math" panose="02040503050406030204" pitchFamily="18" charset="0"/>
                          </a:rPr>
                          <m:t>𝑥</m:t>
                        </m:r>
                        <m:r>
                          <a:rPr lang="en-US" altLang="ko-KR" b="0" i="1" smtClean="0">
                            <a:latin typeface="Cambria Math" panose="02040503050406030204" pitchFamily="18" charset="0"/>
                          </a:rPr>
                          <m:t>)</m:t>
                        </m:r>
                      </m:oMath>
                    </m:oMathPara>
                  </a14:m>
                  <a:endParaRPr lang="ko-KR" altLang="en-US" dirty="0"/>
                </a:p>
              </p:txBody>
            </p:sp>
          </mc:Choice>
          <mc:Fallback xmlns="">
            <p:sp>
              <p:nvSpPr>
                <p:cNvPr id="8" name="TextBox 7">
                  <a:extLst>
                    <a:ext uri="{FF2B5EF4-FFF2-40B4-BE49-F238E27FC236}">
                      <a16:creationId xmlns:a16="http://schemas.microsoft.com/office/drawing/2014/main" id="{712F68FC-BABA-4E38-B613-AFB82D10EC85}"/>
                    </a:ext>
                  </a:extLst>
                </p:cNvPr>
                <p:cNvSpPr txBox="1">
                  <a:spLocks noRot="1" noChangeAspect="1" noMove="1" noResize="1" noEditPoints="1" noAdjustHandles="1" noChangeArrowheads="1" noChangeShapeType="1" noTextEdit="1"/>
                </p:cNvSpPr>
                <p:nvPr/>
              </p:nvSpPr>
              <p:spPr>
                <a:xfrm>
                  <a:off x="4081006" y="1440821"/>
                  <a:ext cx="597150" cy="276999"/>
                </a:xfrm>
                <a:prstGeom prst="rect">
                  <a:avLst/>
                </a:prstGeom>
                <a:blipFill>
                  <a:blip r:embed="rId9"/>
                  <a:stretch>
                    <a:fillRect l="-11224" r="-11224" b="-3695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C65ECA63-6668-4532-86B4-27E57D57F04D}"/>
                    </a:ext>
                  </a:extLst>
                </p:cNvPr>
                <p:cNvSpPr txBox="1"/>
                <p:nvPr/>
              </p:nvSpPr>
              <p:spPr>
                <a:xfrm>
                  <a:off x="2034634" y="1440820"/>
                  <a:ext cx="6024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altLang="ko-KR" i="1" smtClean="0">
                                <a:latin typeface="Cambria Math" panose="02040503050406030204" pitchFamily="18" charset="0"/>
                              </a:rPr>
                            </m:ctrlPr>
                          </m:sSubPr>
                          <m:e>
                            <m:r>
                              <a:rPr lang="en-US" altLang="ko-KR" b="0" i="1" smtClean="0">
                                <a:latin typeface="Cambria Math" panose="02040503050406030204" pitchFamily="18" charset="0"/>
                              </a:rPr>
                              <m:t>𝑓</m:t>
                            </m:r>
                          </m:e>
                          <m:sub>
                            <m:r>
                              <a:rPr lang="en-US" altLang="ko-KR" b="0" i="1" smtClean="0">
                                <a:latin typeface="Cambria Math" panose="02040503050406030204" pitchFamily="18" charset="0"/>
                              </a:rPr>
                              <m:t>0</m:t>
                            </m:r>
                          </m:sub>
                        </m:sSub>
                        <m:r>
                          <a:rPr lang="en-US" altLang="ko-KR" b="0" i="1" smtClean="0">
                            <a:latin typeface="Cambria Math" panose="02040503050406030204" pitchFamily="18" charset="0"/>
                          </a:rPr>
                          <m:t>(</m:t>
                        </m:r>
                        <m:r>
                          <a:rPr lang="en-US" altLang="ko-KR" b="0" i="1" smtClean="0">
                            <a:latin typeface="Cambria Math" panose="02040503050406030204" pitchFamily="18" charset="0"/>
                          </a:rPr>
                          <m:t>𝑥</m:t>
                        </m:r>
                        <m:r>
                          <a:rPr lang="en-US" altLang="ko-KR" b="0" i="1" smtClean="0">
                            <a:latin typeface="Cambria Math" panose="02040503050406030204" pitchFamily="18" charset="0"/>
                          </a:rPr>
                          <m:t>)</m:t>
                        </m:r>
                      </m:oMath>
                    </m:oMathPara>
                  </a14:m>
                  <a:endParaRPr lang="ko-KR" altLang="en-US" dirty="0"/>
                </a:p>
              </p:txBody>
            </p:sp>
          </mc:Choice>
          <mc:Fallback xmlns="">
            <p:sp>
              <p:nvSpPr>
                <p:cNvPr id="61" name="TextBox 60">
                  <a:extLst>
                    <a:ext uri="{FF2B5EF4-FFF2-40B4-BE49-F238E27FC236}">
                      <a16:creationId xmlns:a16="http://schemas.microsoft.com/office/drawing/2014/main" id="{3C50B366-D5B7-4C69-9901-11B573E397D3}"/>
                    </a:ext>
                  </a:extLst>
                </p:cNvPr>
                <p:cNvSpPr txBox="1">
                  <a:spLocks noRot="1" noChangeAspect="1" noMove="1" noResize="1" noEditPoints="1" noAdjustHandles="1" noChangeArrowheads="1" noChangeShapeType="1" noTextEdit="1"/>
                </p:cNvSpPr>
                <p:nvPr/>
              </p:nvSpPr>
              <p:spPr>
                <a:xfrm>
                  <a:off x="2034634" y="1440820"/>
                  <a:ext cx="602473" cy="276999"/>
                </a:xfrm>
                <a:prstGeom prst="rect">
                  <a:avLst/>
                </a:prstGeom>
                <a:blipFill>
                  <a:blip r:embed="rId10"/>
                  <a:stretch>
                    <a:fillRect l="-11111" r="-11111" b="-36957"/>
                  </a:stretch>
                </a:blipFill>
              </p:spPr>
              <p:txBody>
                <a:bodyPr/>
                <a:lstStyle/>
                <a:p>
                  <a:r>
                    <a:rPr lang="ko-KR" altLang="en-US">
                      <a:noFill/>
                    </a:rPr>
                    <a:t> </a:t>
                  </a:r>
                </a:p>
              </p:txBody>
            </p:sp>
          </mc:Fallback>
        </mc:AlternateContent>
        <p:cxnSp>
          <p:nvCxnSpPr>
            <p:cNvPr id="105" name="직선 화살표 연결선 104">
              <a:extLst>
                <a:ext uri="{FF2B5EF4-FFF2-40B4-BE49-F238E27FC236}">
                  <a16:creationId xmlns:a16="http://schemas.microsoft.com/office/drawing/2014/main" id="{BD812F36-D956-46B7-AFF9-2D0DBDC93A3E}"/>
                </a:ext>
              </a:extLst>
            </p:cNvPr>
            <p:cNvCxnSpPr/>
            <p:nvPr/>
          </p:nvCxnSpPr>
          <p:spPr>
            <a:xfrm>
              <a:off x="2500604" y="774441"/>
              <a:ext cx="107302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869B90C8-FFE8-41E9-841F-A7C6BE1B38C4}"/>
                </a:ext>
              </a:extLst>
            </p:cNvPr>
            <p:cNvSpPr txBox="1"/>
            <p:nvPr/>
          </p:nvSpPr>
          <p:spPr>
            <a:xfrm>
              <a:off x="2299995" y="128110"/>
              <a:ext cx="1474237" cy="646331"/>
            </a:xfrm>
            <a:prstGeom prst="rect">
              <a:avLst/>
            </a:prstGeom>
            <a:noFill/>
          </p:spPr>
          <p:txBody>
            <a:bodyPr wrap="square" rtlCol="0">
              <a:spAutoFit/>
            </a:bodyPr>
            <a:lstStyle/>
            <a:p>
              <a:pPr algn="ctr"/>
              <a:r>
                <a:rPr lang="en-US" altLang="ko-KR" dirty="0"/>
                <a:t>Threshold</a:t>
              </a:r>
            </a:p>
            <a:p>
              <a:pPr algn="ctr"/>
              <a:r>
                <a:rPr lang="en-US" altLang="ko-KR" dirty="0"/>
                <a:t> </a:t>
              </a:r>
              <a:r>
                <a:rPr lang="en-US" altLang="ko-KR" i="1" dirty="0"/>
                <a:t>T</a:t>
              </a:r>
              <a:endParaRPr lang="ko-KR" altLang="en-US" i="1" dirty="0"/>
            </a:p>
          </p:txBody>
        </p:sp>
      </p:grpSp>
      <p:pic>
        <p:nvPicPr>
          <p:cNvPr id="107" name="그림 106">
            <a:extLst>
              <a:ext uri="{FF2B5EF4-FFF2-40B4-BE49-F238E27FC236}">
                <a16:creationId xmlns:a16="http://schemas.microsoft.com/office/drawing/2014/main" id="{33954700-B5BF-44AD-8E59-DAC22F512EF5}"/>
              </a:ext>
            </a:extLst>
          </p:cNvPr>
          <p:cNvPicPr>
            <a:picLocks noChangeAspect="1"/>
          </p:cNvPicPr>
          <p:nvPr/>
        </p:nvPicPr>
        <p:blipFill>
          <a:blip r:embed="rId11"/>
          <a:stretch>
            <a:fillRect/>
          </a:stretch>
        </p:blipFill>
        <p:spPr>
          <a:xfrm>
            <a:off x="3491398" y="2737481"/>
            <a:ext cx="1806097" cy="990686"/>
          </a:xfrm>
          <a:prstGeom prst="rect">
            <a:avLst/>
          </a:prstGeom>
        </p:spPr>
      </p:pic>
      <p:grpSp>
        <p:nvGrpSpPr>
          <p:cNvPr id="108" name="그룹 107">
            <a:extLst>
              <a:ext uri="{FF2B5EF4-FFF2-40B4-BE49-F238E27FC236}">
                <a16:creationId xmlns:a16="http://schemas.microsoft.com/office/drawing/2014/main" id="{DB2FA585-ADC0-42F1-B7DA-BEE90DBEC6B9}"/>
              </a:ext>
            </a:extLst>
          </p:cNvPr>
          <p:cNvGrpSpPr/>
          <p:nvPr/>
        </p:nvGrpSpPr>
        <p:grpSpPr>
          <a:xfrm>
            <a:off x="6157284" y="1755911"/>
            <a:ext cx="4944104" cy="4712624"/>
            <a:chOff x="6295026" y="1717819"/>
            <a:chExt cx="4944104" cy="4712624"/>
          </a:xfrm>
        </p:grpSpPr>
        <p:sp>
          <p:nvSpPr>
            <p:cNvPr id="109" name="직사각형 108">
              <a:extLst>
                <a:ext uri="{FF2B5EF4-FFF2-40B4-BE49-F238E27FC236}">
                  <a16:creationId xmlns:a16="http://schemas.microsoft.com/office/drawing/2014/main" id="{93496562-6438-4BA0-922D-546D6ED8FE5B}"/>
                </a:ext>
              </a:extLst>
            </p:cNvPr>
            <p:cNvSpPr/>
            <p:nvPr/>
          </p:nvSpPr>
          <p:spPr>
            <a:xfrm>
              <a:off x="7269063" y="1880238"/>
              <a:ext cx="3968319" cy="37289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0" name="TextBox 109">
              <a:extLst>
                <a:ext uri="{FF2B5EF4-FFF2-40B4-BE49-F238E27FC236}">
                  <a16:creationId xmlns:a16="http://schemas.microsoft.com/office/drawing/2014/main" id="{308DAA39-810B-470F-937F-A59E90D282C2}"/>
                </a:ext>
              </a:extLst>
            </p:cNvPr>
            <p:cNvSpPr txBox="1"/>
            <p:nvPr/>
          </p:nvSpPr>
          <p:spPr>
            <a:xfrm>
              <a:off x="7189485" y="5676753"/>
              <a:ext cx="150921" cy="369332"/>
            </a:xfrm>
            <a:prstGeom prst="rect">
              <a:avLst/>
            </a:prstGeom>
            <a:noFill/>
          </p:spPr>
          <p:txBody>
            <a:bodyPr wrap="square" rtlCol="0">
              <a:spAutoFit/>
            </a:bodyPr>
            <a:lstStyle/>
            <a:p>
              <a:r>
                <a:rPr lang="en-US" altLang="ko-KR" dirty="0"/>
                <a:t>0</a:t>
              </a:r>
              <a:endParaRPr lang="ko-KR" altLang="en-US" dirty="0"/>
            </a:p>
          </p:txBody>
        </p:sp>
        <p:sp>
          <p:nvSpPr>
            <p:cNvPr id="111" name="TextBox 110">
              <a:extLst>
                <a:ext uri="{FF2B5EF4-FFF2-40B4-BE49-F238E27FC236}">
                  <a16:creationId xmlns:a16="http://schemas.microsoft.com/office/drawing/2014/main" id="{889447D9-EEEC-46EB-99D5-6C3178B982F4}"/>
                </a:ext>
              </a:extLst>
            </p:cNvPr>
            <p:cNvSpPr txBox="1"/>
            <p:nvPr/>
          </p:nvSpPr>
          <p:spPr>
            <a:xfrm>
              <a:off x="6678544" y="3560057"/>
              <a:ext cx="510941" cy="369332"/>
            </a:xfrm>
            <a:prstGeom prst="rect">
              <a:avLst/>
            </a:prstGeom>
            <a:noFill/>
          </p:spPr>
          <p:txBody>
            <a:bodyPr wrap="square" rtlCol="0">
              <a:spAutoFit/>
            </a:bodyPr>
            <a:lstStyle/>
            <a:p>
              <a:r>
                <a:rPr lang="en-US" altLang="ko-KR" dirty="0"/>
                <a:t>0.5</a:t>
              </a:r>
              <a:endParaRPr lang="ko-KR" altLang="en-US" dirty="0"/>
            </a:p>
          </p:txBody>
        </p:sp>
        <p:sp>
          <p:nvSpPr>
            <p:cNvPr id="112" name="TextBox 111">
              <a:extLst>
                <a:ext uri="{FF2B5EF4-FFF2-40B4-BE49-F238E27FC236}">
                  <a16:creationId xmlns:a16="http://schemas.microsoft.com/office/drawing/2014/main" id="{D274ACFF-9E29-4345-A127-DDB32F3D7F3C}"/>
                </a:ext>
              </a:extLst>
            </p:cNvPr>
            <p:cNvSpPr txBox="1"/>
            <p:nvPr/>
          </p:nvSpPr>
          <p:spPr>
            <a:xfrm>
              <a:off x="6947888" y="1717819"/>
              <a:ext cx="150921" cy="369332"/>
            </a:xfrm>
            <a:prstGeom prst="rect">
              <a:avLst/>
            </a:prstGeom>
            <a:noFill/>
          </p:spPr>
          <p:txBody>
            <a:bodyPr wrap="square" rtlCol="0">
              <a:spAutoFit/>
            </a:bodyPr>
            <a:lstStyle/>
            <a:p>
              <a:r>
                <a:rPr lang="en-US" altLang="ko-KR" dirty="0"/>
                <a:t>1</a:t>
              </a:r>
              <a:endParaRPr lang="ko-KR" altLang="en-US" dirty="0"/>
            </a:p>
          </p:txBody>
        </p:sp>
        <p:sp>
          <p:nvSpPr>
            <p:cNvPr id="113" name="TextBox 112">
              <a:extLst>
                <a:ext uri="{FF2B5EF4-FFF2-40B4-BE49-F238E27FC236}">
                  <a16:creationId xmlns:a16="http://schemas.microsoft.com/office/drawing/2014/main" id="{9B238142-ADC6-470D-BD17-882502FD8B03}"/>
                </a:ext>
              </a:extLst>
            </p:cNvPr>
            <p:cNvSpPr txBox="1"/>
            <p:nvPr/>
          </p:nvSpPr>
          <p:spPr>
            <a:xfrm>
              <a:off x="9005263" y="5691380"/>
              <a:ext cx="568741" cy="369332"/>
            </a:xfrm>
            <a:prstGeom prst="rect">
              <a:avLst/>
            </a:prstGeom>
            <a:noFill/>
          </p:spPr>
          <p:txBody>
            <a:bodyPr wrap="square" rtlCol="0">
              <a:spAutoFit/>
            </a:bodyPr>
            <a:lstStyle/>
            <a:p>
              <a:r>
                <a:rPr lang="en-US" altLang="ko-KR" dirty="0"/>
                <a:t>0.5</a:t>
              </a:r>
              <a:endParaRPr lang="ko-KR" altLang="en-US" dirty="0"/>
            </a:p>
          </p:txBody>
        </p:sp>
        <p:sp>
          <p:nvSpPr>
            <p:cNvPr id="114" name="TextBox 113">
              <a:extLst>
                <a:ext uri="{FF2B5EF4-FFF2-40B4-BE49-F238E27FC236}">
                  <a16:creationId xmlns:a16="http://schemas.microsoft.com/office/drawing/2014/main" id="{4E377415-F08F-454D-9574-D90A7B1868A0}"/>
                </a:ext>
              </a:extLst>
            </p:cNvPr>
            <p:cNvSpPr txBox="1"/>
            <p:nvPr/>
          </p:nvSpPr>
          <p:spPr>
            <a:xfrm>
              <a:off x="11086461" y="5686914"/>
              <a:ext cx="150921" cy="369332"/>
            </a:xfrm>
            <a:prstGeom prst="rect">
              <a:avLst/>
            </a:prstGeom>
            <a:noFill/>
          </p:spPr>
          <p:txBody>
            <a:bodyPr wrap="square" rtlCol="0">
              <a:spAutoFit/>
            </a:bodyPr>
            <a:lstStyle/>
            <a:p>
              <a:r>
                <a:rPr lang="en-US" altLang="ko-KR" dirty="0"/>
                <a:t>1</a:t>
              </a:r>
              <a:endParaRPr lang="ko-KR" altLang="en-US" dirty="0"/>
            </a:p>
          </p:txBody>
        </p:sp>
        <p:sp>
          <p:nvSpPr>
            <p:cNvPr id="115" name="TextBox 114">
              <a:extLst>
                <a:ext uri="{FF2B5EF4-FFF2-40B4-BE49-F238E27FC236}">
                  <a16:creationId xmlns:a16="http://schemas.microsoft.com/office/drawing/2014/main" id="{78A6FC26-37F5-4410-A9C7-F7EBAC5D45A8}"/>
                </a:ext>
              </a:extLst>
            </p:cNvPr>
            <p:cNvSpPr txBox="1"/>
            <p:nvPr/>
          </p:nvSpPr>
          <p:spPr>
            <a:xfrm>
              <a:off x="6947889" y="5321963"/>
              <a:ext cx="150921" cy="369332"/>
            </a:xfrm>
            <a:prstGeom prst="rect">
              <a:avLst/>
            </a:prstGeom>
            <a:noFill/>
          </p:spPr>
          <p:txBody>
            <a:bodyPr wrap="square" rtlCol="0">
              <a:spAutoFit/>
            </a:bodyPr>
            <a:lstStyle/>
            <a:p>
              <a:r>
                <a:rPr lang="en-US" altLang="ko-KR" dirty="0"/>
                <a:t>0</a:t>
              </a:r>
              <a:endParaRPr lang="ko-KR" altLang="en-US" dirty="0"/>
            </a:p>
          </p:txBody>
        </p:sp>
        <p:cxnSp>
          <p:nvCxnSpPr>
            <p:cNvPr id="116" name="직선 연결선 115">
              <a:extLst>
                <a:ext uri="{FF2B5EF4-FFF2-40B4-BE49-F238E27FC236}">
                  <a16:creationId xmlns:a16="http://schemas.microsoft.com/office/drawing/2014/main" id="{A74BC3D5-17D0-4295-B12C-2DF511CF67C1}"/>
                </a:ext>
              </a:extLst>
            </p:cNvPr>
            <p:cNvCxnSpPr>
              <a:stCxn id="109" idx="0"/>
              <a:endCxn id="109" idx="2"/>
            </p:cNvCxnSpPr>
            <p:nvPr/>
          </p:nvCxnSpPr>
          <p:spPr>
            <a:xfrm>
              <a:off x="9253223" y="1880238"/>
              <a:ext cx="0" cy="3728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직선 연결선 116">
              <a:extLst>
                <a:ext uri="{FF2B5EF4-FFF2-40B4-BE49-F238E27FC236}">
                  <a16:creationId xmlns:a16="http://schemas.microsoft.com/office/drawing/2014/main" id="{5C01E3BD-5F76-48F3-BCCD-A716EEFFE9DA}"/>
                </a:ext>
              </a:extLst>
            </p:cNvPr>
            <p:cNvCxnSpPr>
              <a:stCxn id="109" idx="1"/>
              <a:endCxn id="109" idx="3"/>
            </p:cNvCxnSpPr>
            <p:nvPr/>
          </p:nvCxnSpPr>
          <p:spPr>
            <a:xfrm>
              <a:off x="7269063" y="3744723"/>
              <a:ext cx="3968319" cy="0"/>
            </a:xfrm>
            <a:prstGeom prst="line">
              <a:avLst/>
            </a:prstGeom>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3880176B-27DB-45C4-A139-4AB7B1B2B929}"/>
                </a:ext>
              </a:extLst>
            </p:cNvPr>
            <p:cNvSpPr txBox="1"/>
            <p:nvPr/>
          </p:nvSpPr>
          <p:spPr>
            <a:xfrm>
              <a:off x="7986095" y="6061111"/>
              <a:ext cx="2530136" cy="369332"/>
            </a:xfrm>
            <a:prstGeom prst="rect">
              <a:avLst/>
            </a:prstGeom>
            <a:noFill/>
          </p:spPr>
          <p:txBody>
            <a:bodyPr wrap="square" rtlCol="0">
              <a:spAutoFit/>
            </a:bodyPr>
            <a:lstStyle/>
            <a:p>
              <a:pPr algn="ctr"/>
              <a:r>
                <a:rPr lang="en-US" altLang="ko-KR" dirty="0"/>
                <a:t>False Positive Rate</a:t>
              </a:r>
              <a:endParaRPr lang="ko-KR" altLang="en-US" dirty="0"/>
            </a:p>
          </p:txBody>
        </p:sp>
        <p:sp>
          <p:nvSpPr>
            <p:cNvPr id="119" name="TextBox 118">
              <a:extLst>
                <a:ext uri="{FF2B5EF4-FFF2-40B4-BE49-F238E27FC236}">
                  <a16:creationId xmlns:a16="http://schemas.microsoft.com/office/drawing/2014/main" id="{A6918FE1-79F4-441C-83FB-7B28C6F1A559}"/>
                </a:ext>
              </a:extLst>
            </p:cNvPr>
            <p:cNvSpPr txBox="1"/>
            <p:nvPr/>
          </p:nvSpPr>
          <p:spPr>
            <a:xfrm rot="16200000">
              <a:off x="5214624" y="3624246"/>
              <a:ext cx="2530136" cy="369332"/>
            </a:xfrm>
            <a:prstGeom prst="rect">
              <a:avLst/>
            </a:prstGeom>
            <a:noFill/>
          </p:spPr>
          <p:txBody>
            <a:bodyPr wrap="square" rtlCol="0">
              <a:spAutoFit/>
            </a:bodyPr>
            <a:lstStyle/>
            <a:p>
              <a:pPr algn="ctr"/>
              <a:r>
                <a:rPr lang="en-US" altLang="ko-KR" dirty="0"/>
                <a:t>True Positive Rate</a:t>
              </a:r>
              <a:endParaRPr lang="ko-KR" altLang="en-US" dirty="0"/>
            </a:p>
          </p:txBody>
        </p:sp>
        <p:cxnSp>
          <p:nvCxnSpPr>
            <p:cNvPr id="120" name="직선 연결선 119">
              <a:extLst>
                <a:ext uri="{FF2B5EF4-FFF2-40B4-BE49-F238E27FC236}">
                  <a16:creationId xmlns:a16="http://schemas.microsoft.com/office/drawing/2014/main" id="{C18FBCCE-B792-4119-83F1-B72951E7F4C2}"/>
                </a:ext>
              </a:extLst>
            </p:cNvPr>
            <p:cNvCxnSpPr/>
            <p:nvPr/>
          </p:nvCxnSpPr>
          <p:spPr>
            <a:xfrm flipV="1">
              <a:off x="7264945" y="1880238"/>
              <a:ext cx="3972437" cy="372897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1" name="자유형: 도형 120">
              <a:extLst>
                <a:ext uri="{FF2B5EF4-FFF2-40B4-BE49-F238E27FC236}">
                  <a16:creationId xmlns:a16="http://schemas.microsoft.com/office/drawing/2014/main" id="{AF995943-53C1-46C1-809D-F815F9F97A92}"/>
                </a:ext>
              </a:extLst>
            </p:cNvPr>
            <p:cNvSpPr/>
            <p:nvPr/>
          </p:nvSpPr>
          <p:spPr>
            <a:xfrm>
              <a:off x="7270812" y="1873188"/>
              <a:ext cx="3968318" cy="3737499"/>
            </a:xfrm>
            <a:custGeom>
              <a:avLst/>
              <a:gdLst>
                <a:gd name="connsiteX0" fmla="*/ 0 w 3968318"/>
                <a:gd name="connsiteY0" fmla="*/ 3737499 h 3737499"/>
                <a:gd name="connsiteX1" fmla="*/ 1074198 w 3968318"/>
                <a:gd name="connsiteY1" fmla="*/ 1020932 h 3737499"/>
                <a:gd name="connsiteX2" fmla="*/ 3968318 w 3968318"/>
                <a:gd name="connsiteY2" fmla="*/ 0 h 3737499"/>
              </a:gdLst>
              <a:ahLst/>
              <a:cxnLst>
                <a:cxn ang="0">
                  <a:pos x="connsiteX0" y="connsiteY0"/>
                </a:cxn>
                <a:cxn ang="0">
                  <a:pos x="connsiteX1" y="connsiteY1"/>
                </a:cxn>
                <a:cxn ang="0">
                  <a:pos x="connsiteX2" y="connsiteY2"/>
                </a:cxn>
              </a:cxnLst>
              <a:rect l="l" t="t" r="r" b="b"/>
              <a:pathLst>
                <a:path w="3968318" h="3737499">
                  <a:moveTo>
                    <a:pt x="0" y="3737499"/>
                  </a:moveTo>
                  <a:cubicBezTo>
                    <a:pt x="206406" y="2690673"/>
                    <a:pt x="412812" y="1643848"/>
                    <a:pt x="1074198" y="1020932"/>
                  </a:cubicBezTo>
                  <a:cubicBezTo>
                    <a:pt x="1735584" y="398016"/>
                    <a:pt x="2851951" y="199008"/>
                    <a:pt x="396831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37" name="그림 36">
            <a:extLst>
              <a:ext uri="{FF2B5EF4-FFF2-40B4-BE49-F238E27FC236}">
                <a16:creationId xmlns:a16="http://schemas.microsoft.com/office/drawing/2014/main" id="{A7D09673-97AC-411A-9F68-44DA03B838BB}"/>
              </a:ext>
            </a:extLst>
          </p:cNvPr>
          <p:cNvPicPr>
            <a:picLocks noChangeAspect="1"/>
          </p:cNvPicPr>
          <p:nvPr/>
        </p:nvPicPr>
        <p:blipFill>
          <a:blip r:embed="rId12"/>
          <a:stretch>
            <a:fillRect/>
          </a:stretch>
        </p:blipFill>
        <p:spPr>
          <a:xfrm>
            <a:off x="3897336" y="3791989"/>
            <a:ext cx="2238662" cy="1700721"/>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3">
            <p14:nvContentPartPr>
              <p14:cNvPr id="3" name="잉크 2">
                <a:extLst>
                  <a:ext uri="{FF2B5EF4-FFF2-40B4-BE49-F238E27FC236}">
                    <a16:creationId xmlns:a16="http://schemas.microsoft.com/office/drawing/2014/main" id="{75EDF60F-2F71-44D0-B8DC-2D9F7E193C04}"/>
                  </a:ext>
                </a:extLst>
              </p14:cNvPr>
              <p14:cNvContentPartPr/>
              <p14:nvPr>
                <p:extLst>
                  <p:ext uri="{42D2F446-02D8-4167-A562-619A0277C38B}">
                    <p15:isNarration xmlns:p15="http://schemas.microsoft.com/office/powerpoint/2012/main" val="1"/>
                  </p:ext>
                </p:extLst>
              </p14:nvPr>
            </p14:nvContentPartPr>
            <p14:xfrm>
              <a:off x="443880" y="45720"/>
              <a:ext cx="11707200" cy="6664320"/>
            </p14:xfrm>
          </p:contentPart>
        </mc:Choice>
        <mc:Fallback xmlns="">
          <p:pic>
            <p:nvPicPr>
              <p:cNvPr id="3" name="잉크 2">
                <a:extLst>
                  <a:ext uri="{FF2B5EF4-FFF2-40B4-BE49-F238E27FC236}">
                    <a16:creationId xmlns:a16="http://schemas.microsoft.com/office/drawing/2014/main" id="{75EDF60F-2F71-44D0-B8DC-2D9F7E193C04}"/>
                  </a:ext>
                </a:extLst>
              </p:cNvPr>
              <p:cNvPicPr>
                <a:picLocks noGrp="1" noRot="1" noChangeAspect="1" noMove="1" noResize="1" noEditPoints="1" noAdjustHandles="1" noChangeArrowheads="1" noChangeShapeType="1"/>
              </p:cNvPicPr>
              <p:nvPr/>
            </p:nvPicPr>
            <p:blipFill>
              <a:blip r:embed="rId14"/>
              <a:stretch>
                <a:fillRect/>
              </a:stretch>
            </p:blipFill>
            <p:spPr>
              <a:xfrm>
                <a:off x="434520" y="36360"/>
                <a:ext cx="11725920" cy="6683040"/>
              </a:xfrm>
              <a:prstGeom prst="rect">
                <a:avLst/>
              </a:prstGeom>
            </p:spPr>
          </p:pic>
        </mc:Fallback>
      </mc:AlternateContent>
      <p:pic>
        <p:nvPicPr>
          <p:cNvPr id="4" name="오디오 3">
            <a:hlinkClick r:id="" action="ppaction://media"/>
            <a:extLst>
              <a:ext uri="{FF2B5EF4-FFF2-40B4-BE49-F238E27FC236}">
                <a16:creationId xmlns:a16="http://schemas.microsoft.com/office/drawing/2014/main" id="{4D5AD071-6C29-42A7-847B-71D12217E61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60761543"/>
      </p:ext>
    </p:extLst>
  </p:cSld>
  <p:clrMapOvr>
    <a:masterClrMapping/>
  </p:clrMapOvr>
  <mc:AlternateContent xmlns:mc="http://schemas.openxmlformats.org/markup-compatibility/2006" xmlns:p14="http://schemas.microsoft.com/office/powerpoint/2010/main">
    <mc:Choice Requires="p14">
      <p:transition spd="slow" p14:dur="2000" advTm="496653"/>
    </mc:Choice>
    <mc:Fallback xmlns="">
      <p:transition spd="slow" advTm="496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60254B3D-F05A-4A3D-A2DB-BEF491918268}"/>
              </a:ext>
            </a:extLst>
          </p:cNvPr>
          <p:cNvPicPr>
            <a:picLocks noChangeAspect="1"/>
          </p:cNvPicPr>
          <p:nvPr/>
        </p:nvPicPr>
        <p:blipFill>
          <a:blip r:embed="rId4"/>
          <a:stretch>
            <a:fillRect/>
          </a:stretch>
        </p:blipFill>
        <p:spPr>
          <a:xfrm>
            <a:off x="1060810" y="225275"/>
            <a:ext cx="10294110" cy="2630717"/>
          </a:xfrm>
          <a:prstGeom prst="rect">
            <a:avLst/>
          </a:prstGeom>
        </p:spPr>
      </p:pic>
      <p:pic>
        <p:nvPicPr>
          <p:cNvPr id="3" name="그림 2">
            <a:extLst>
              <a:ext uri="{FF2B5EF4-FFF2-40B4-BE49-F238E27FC236}">
                <a16:creationId xmlns:a16="http://schemas.microsoft.com/office/drawing/2014/main" id="{28CF0284-E8AA-4ED7-AE8A-98FC6E657190}"/>
              </a:ext>
            </a:extLst>
          </p:cNvPr>
          <p:cNvPicPr>
            <a:picLocks noChangeAspect="1"/>
          </p:cNvPicPr>
          <p:nvPr/>
        </p:nvPicPr>
        <p:blipFill>
          <a:blip r:embed="rId5"/>
          <a:stretch>
            <a:fillRect/>
          </a:stretch>
        </p:blipFill>
        <p:spPr>
          <a:xfrm>
            <a:off x="1838324" y="2396422"/>
            <a:ext cx="6810375" cy="4377084"/>
          </a:xfrm>
          <a:prstGeom prst="rect">
            <a:avLst/>
          </a:prstGeom>
        </p:spPr>
      </p:pic>
      <p:grpSp>
        <p:nvGrpSpPr>
          <p:cNvPr id="18" name="그룹 17">
            <a:extLst>
              <a:ext uri="{FF2B5EF4-FFF2-40B4-BE49-F238E27FC236}">
                <a16:creationId xmlns:a16="http://schemas.microsoft.com/office/drawing/2014/main" id="{A9D05E12-EDEA-4719-8F76-F3C08E680545}"/>
              </a:ext>
            </a:extLst>
          </p:cNvPr>
          <p:cNvGrpSpPr/>
          <p:nvPr/>
        </p:nvGrpSpPr>
        <p:grpSpPr>
          <a:xfrm>
            <a:off x="9726501" y="2163734"/>
            <a:ext cx="240120" cy="707400"/>
            <a:chOff x="9726501" y="2163734"/>
            <a:chExt cx="240120" cy="707400"/>
          </a:xfrm>
        </p:grpSpPr>
        <mc:AlternateContent xmlns:mc="http://schemas.openxmlformats.org/markup-compatibility/2006">
          <mc:Choice xmlns:p14="http://schemas.microsoft.com/office/powerpoint/2010/main" Requires="p14">
            <p:contentPart p14:bwMode="auto" r:id="rId6">
              <p14:nvContentPartPr>
                <p14:cNvPr id="7" name="잉크 6">
                  <a:extLst>
                    <a:ext uri="{FF2B5EF4-FFF2-40B4-BE49-F238E27FC236}">
                      <a16:creationId xmlns:a16="http://schemas.microsoft.com/office/drawing/2014/main" id="{E377B2AB-BE38-4444-8D32-121F11329E1E}"/>
                    </a:ext>
                  </a:extLst>
                </p14:cNvPr>
                <p14:cNvContentPartPr/>
                <p14:nvPr/>
              </p14:nvContentPartPr>
              <p14:xfrm>
                <a:off x="9729021" y="2163734"/>
                <a:ext cx="231120" cy="303480"/>
              </p14:xfrm>
            </p:contentPart>
          </mc:Choice>
          <mc:Fallback>
            <p:pic>
              <p:nvPicPr>
                <p:cNvPr id="7" name="잉크 6">
                  <a:extLst>
                    <a:ext uri="{FF2B5EF4-FFF2-40B4-BE49-F238E27FC236}">
                      <a16:creationId xmlns:a16="http://schemas.microsoft.com/office/drawing/2014/main" id="{E377B2AB-BE38-4444-8D32-121F11329E1E}"/>
                    </a:ext>
                  </a:extLst>
                </p:cNvPr>
                <p:cNvPicPr/>
                <p:nvPr/>
              </p:nvPicPr>
              <p:blipFill>
                <a:blip r:embed="rId7"/>
                <a:stretch>
                  <a:fillRect/>
                </a:stretch>
              </p:blipFill>
              <p:spPr>
                <a:xfrm>
                  <a:off x="9724701" y="2159414"/>
                  <a:ext cx="239760" cy="3121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잉크 9">
                  <a:extLst>
                    <a:ext uri="{FF2B5EF4-FFF2-40B4-BE49-F238E27FC236}">
                      <a16:creationId xmlns:a16="http://schemas.microsoft.com/office/drawing/2014/main" id="{8E460E19-0719-466C-897D-A6C0E484024E}"/>
                    </a:ext>
                  </a:extLst>
                </p14:cNvPr>
                <p14:cNvContentPartPr/>
                <p14:nvPr/>
              </p14:nvContentPartPr>
              <p14:xfrm>
                <a:off x="9756741" y="2216654"/>
                <a:ext cx="156600" cy="171720"/>
              </p14:xfrm>
            </p:contentPart>
          </mc:Choice>
          <mc:Fallback>
            <p:pic>
              <p:nvPicPr>
                <p:cNvPr id="10" name="잉크 9">
                  <a:extLst>
                    <a:ext uri="{FF2B5EF4-FFF2-40B4-BE49-F238E27FC236}">
                      <a16:creationId xmlns:a16="http://schemas.microsoft.com/office/drawing/2014/main" id="{8E460E19-0719-466C-897D-A6C0E484024E}"/>
                    </a:ext>
                  </a:extLst>
                </p:cNvPr>
                <p:cNvPicPr/>
                <p:nvPr/>
              </p:nvPicPr>
              <p:blipFill>
                <a:blip r:embed="rId9"/>
                <a:stretch>
                  <a:fillRect/>
                </a:stretch>
              </p:blipFill>
              <p:spPr>
                <a:xfrm>
                  <a:off x="9752421" y="2212334"/>
                  <a:ext cx="16524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잉크 10">
                  <a:extLst>
                    <a:ext uri="{FF2B5EF4-FFF2-40B4-BE49-F238E27FC236}">
                      <a16:creationId xmlns:a16="http://schemas.microsoft.com/office/drawing/2014/main" id="{3D72CCAF-4E3A-4438-8AE2-F5A80197E8F1}"/>
                    </a:ext>
                  </a:extLst>
                </p14:cNvPr>
                <p14:cNvContentPartPr/>
                <p14:nvPr/>
              </p14:nvContentPartPr>
              <p14:xfrm>
                <a:off x="9726501" y="2589974"/>
                <a:ext cx="112320" cy="281160"/>
              </p14:xfrm>
            </p:contentPart>
          </mc:Choice>
          <mc:Fallback>
            <p:pic>
              <p:nvPicPr>
                <p:cNvPr id="11" name="잉크 10">
                  <a:extLst>
                    <a:ext uri="{FF2B5EF4-FFF2-40B4-BE49-F238E27FC236}">
                      <a16:creationId xmlns:a16="http://schemas.microsoft.com/office/drawing/2014/main" id="{3D72CCAF-4E3A-4438-8AE2-F5A80197E8F1}"/>
                    </a:ext>
                  </a:extLst>
                </p:cNvPr>
                <p:cNvPicPr/>
                <p:nvPr/>
              </p:nvPicPr>
              <p:blipFill>
                <a:blip r:embed="rId11"/>
                <a:stretch>
                  <a:fillRect/>
                </a:stretch>
              </p:blipFill>
              <p:spPr>
                <a:xfrm>
                  <a:off x="9722181" y="2585654"/>
                  <a:ext cx="120960" cy="2898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잉크 11">
                  <a:extLst>
                    <a:ext uri="{FF2B5EF4-FFF2-40B4-BE49-F238E27FC236}">
                      <a16:creationId xmlns:a16="http://schemas.microsoft.com/office/drawing/2014/main" id="{06F93840-4D09-491C-97BE-AC8391689F60}"/>
                    </a:ext>
                  </a:extLst>
                </p14:cNvPr>
                <p14:cNvContentPartPr/>
                <p14:nvPr/>
              </p14:nvContentPartPr>
              <p14:xfrm>
                <a:off x="9739101" y="2554334"/>
                <a:ext cx="227520" cy="97920"/>
              </p14:xfrm>
            </p:contentPart>
          </mc:Choice>
          <mc:Fallback>
            <p:pic>
              <p:nvPicPr>
                <p:cNvPr id="12" name="잉크 11">
                  <a:extLst>
                    <a:ext uri="{FF2B5EF4-FFF2-40B4-BE49-F238E27FC236}">
                      <a16:creationId xmlns:a16="http://schemas.microsoft.com/office/drawing/2014/main" id="{06F93840-4D09-491C-97BE-AC8391689F60}"/>
                    </a:ext>
                  </a:extLst>
                </p:cNvPr>
                <p:cNvPicPr/>
                <p:nvPr/>
              </p:nvPicPr>
              <p:blipFill>
                <a:blip r:embed="rId13"/>
                <a:stretch>
                  <a:fillRect/>
                </a:stretch>
              </p:blipFill>
              <p:spPr>
                <a:xfrm>
                  <a:off x="9734781" y="2550014"/>
                  <a:ext cx="236160" cy="106560"/>
                </a:xfrm>
                <a:prstGeom prst="rect">
                  <a:avLst/>
                </a:prstGeom>
              </p:spPr>
            </p:pic>
          </mc:Fallback>
        </mc:AlternateContent>
      </p:grpSp>
      <p:grpSp>
        <p:nvGrpSpPr>
          <p:cNvPr id="17" name="그룹 16">
            <a:extLst>
              <a:ext uri="{FF2B5EF4-FFF2-40B4-BE49-F238E27FC236}">
                <a16:creationId xmlns:a16="http://schemas.microsoft.com/office/drawing/2014/main" id="{B93943C9-4CEA-4992-B97E-DBDFE5D96556}"/>
              </a:ext>
            </a:extLst>
          </p:cNvPr>
          <p:cNvGrpSpPr/>
          <p:nvPr/>
        </p:nvGrpSpPr>
        <p:grpSpPr>
          <a:xfrm>
            <a:off x="10677981" y="2218094"/>
            <a:ext cx="508680" cy="466200"/>
            <a:chOff x="10677981" y="2218094"/>
            <a:chExt cx="508680" cy="466200"/>
          </a:xfrm>
        </p:grpSpPr>
        <mc:AlternateContent xmlns:mc="http://schemas.openxmlformats.org/markup-compatibility/2006">
          <mc:Choice xmlns:p14="http://schemas.microsoft.com/office/powerpoint/2010/main" Requires="p14">
            <p:contentPart p14:bwMode="auto" r:id="rId14">
              <p14:nvContentPartPr>
                <p14:cNvPr id="13" name="잉크 12">
                  <a:extLst>
                    <a:ext uri="{FF2B5EF4-FFF2-40B4-BE49-F238E27FC236}">
                      <a16:creationId xmlns:a16="http://schemas.microsoft.com/office/drawing/2014/main" id="{40692EB7-233F-4F37-AA96-3F3D5FA04225}"/>
                    </a:ext>
                  </a:extLst>
                </p14:cNvPr>
                <p14:cNvContentPartPr/>
                <p14:nvPr/>
              </p14:nvContentPartPr>
              <p14:xfrm>
                <a:off x="10677981" y="2218094"/>
                <a:ext cx="160560" cy="216360"/>
              </p14:xfrm>
            </p:contentPart>
          </mc:Choice>
          <mc:Fallback>
            <p:pic>
              <p:nvPicPr>
                <p:cNvPr id="13" name="잉크 12">
                  <a:extLst>
                    <a:ext uri="{FF2B5EF4-FFF2-40B4-BE49-F238E27FC236}">
                      <a16:creationId xmlns:a16="http://schemas.microsoft.com/office/drawing/2014/main" id="{40692EB7-233F-4F37-AA96-3F3D5FA04225}"/>
                    </a:ext>
                  </a:extLst>
                </p:cNvPr>
                <p:cNvPicPr/>
                <p:nvPr/>
              </p:nvPicPr>
              <p:blipFill>
                <a:blip r:embed="rId15"/>
                <a:stretch>
                  <a:fillRect/>
                </a:stretch>
              </p:blipFill>
              <p:spPr>
                <a:xfrm>
                  <a:off x="10673661" y="2213774"/>
                  <a:ext cx="169200" cy="225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4" name="잉크 13">
                  <a:extLst>
                    <a:ext uri="{FF2B5EF4-FFF2-40B4-BE49-F238E27FC236}">
                      <a16:creationId xmlns:a16="http://schemas.microsoft.com/office/drawing/2014/main" id="{5D713AED-0453-4484-9285-550F77592612}"/>
                    </a:ext>
                  </a:extLst>
                </p14:cNvPr>
                <p14:cNvContentPartPr/>
                <p14:nvPr/>
              </p14:nvContentPartPr>
              <p14:xfrm>
                <a:off x="10680141" y="2276774"/>
                <a:ext cx="129600" cy="178920"/>
              </p14:xfrm>
            </p:contentPart>
          </mc:Choice>
          <mc:Fallback>
            <p:pic>
              <p:nvPicPr>
                <p:cNvPr id="14" name="잉크 13">
                  <a:extLst>
                    <a:ext uri="{FF2B5EF4-FFF2-40B4-BE49-F238E27FC236}">
                      <a16:creationId xmlns:a16="http://schemas.microsoft.com/office/drawing/2014/main" id="{5D713AED-0453-4484-9285-550F77592612}"/>
                    </a:ext>
                  </a:extLst>
                </p:cNvPr>
                <p:cNvPicPr/>
                <p:nvPr/>
              </p:nvPicPr>
              <p:blipFill>
                <a:blip r:embed="rId17"/>
                <a:stretch>
                  <a:fillRect/>
                </a:stretch>
              </p:blipFill>
              <p:spPr>
                <a:xfrm>
                  <a:off x="10675821" y="2272454"/>
                  <a:ext cx="138240" cy="1875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5" name="잉크 14">
                  <a:extLst>
                    <a:ext uri="{FF2B5EF4-FFF2-40B4-BE49-F238E27FC236}">
                      <a16:creationId xmlns:a16="http://schemas.microsoft.com/office/drawing/2014/main" id="{A83F7869-1360-4D7C-AD37-E3D194B3C978}"/>
                    </a:ext>
                  </a:extLst>
                </p14:cNvPr>
                <p14:cNvContentPartPr/>
                <p14:nvPr/>
              </p14:nvContentPartPr>
              <p14:xfrm>
                <a:off x="10798941" y="2515814"/>
                <a:ext cx="165240" cy="119520"/>
              </p14:xfrm>
            </p:contentPart>
          </mc:Choice>
          <mc:Fallback>
            <p:pic>
              <p:nvPicPr>
                <p:cNvPr id="15" name="잉크 14">
                  <a:extLst>
                    <a:ext uri="{FF2B5EF4-FFF2-40B4-BE49-F238E27FC236}">
                      <a16:creationId xmlns:a16="http://schemas.microsoft.com/office/drawing/2014/main" id="{A83F7869-1360-4D7C-AD37-E3D194B3C978}"/>
                    </a:ext>
                  </a:extLst>
                </p:cNvPr>
                <p:cNvPicPr/>
                <p:nvPr/>
              </p:nvPicPr>
              <p:blipFill>
                <a:blip r:embed="rId19"/>
                <a:stretch>
                  <a:fillRect/>
                </a:stretch>
              </p:blipFill>
              <p:spPr>
                <a:xfrm>
                  <a:off x="10794621" y="2511494"/>
                  <a:ext cx="17388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6" name="잉크 15">
                  <a:extLst>
                    <a:ext uri="{FF2B5EF4-FFF2-40B4-BE49-F238E27FC236}">
                      <a16:creationId xmlns:a16="http://schemas.microsoft.com/office/drawing/2014/main" id="{6F8C2FC4-2D36-4275-9759-066541F11D26}"/>
                    </a:ext>
                  </a:extLst>
                </p14:cNvPr>
                <p14:cNvContentPartPr/>
                <p14:nvPr/>
              </p14:nvContentPartPr>
              <p14:xfrm>
                <a:off x="10984701" y="2484134"/>
                <a:ext cx="201960" cy="200160"/>
              </p14:xfrm>
            </p:contentPart>
          </mc:Choice>
          <mc:Fallback>
            <p:pic>
              <p:nvPicPr>
                <p:cNvPr id="16" name="잉크 15">
                  <a:extLst>
                    <a:ext uri="{FF2B5EF4-FFF2-40B4-BE49-F238E27FC236}">
                      <a16:creationId xmlns:a16="http://schemas.microsoft.com/office/drawing/2014/main" id="{6F8C2FC4-2D36-4275-9759-066541F11D26}"/>
                    </a:ext>
                  </a:extLst>
                </p:cNvPr>
                <p:cNvPicPr/>
                <p:nvPr/>
              </p:nvPicPr>
              <p:blipFill>
                <a:blip r:embed="rId21"/>
                <a:stretch>
                  <a:fillRect/>
                </a:stretch>
              </p:blipFill>
              <p:spPr>
                <a:xfrm>
                  <a:off x="10980381" y="2479814"/>
                  <a:ext cx="210600" cy="208800"/>
                </a:xfrm>
                <a:prstGeom prst="rect">
                  <a:avLst/>
                </a:prstGeom>
              </p:spPr>
            </p:pic>
          </mc:Fallback>
        </mc:AlternateContent>
      </p:grpSp>
      <p:grpSp>
        <p:nvGrpSpPr>
          <p:cNvPr id="22" name="그룹 21">
            <a:extLst>
              <a:ext uri="{FF2B5EF4-FFF2-40B4-BE49-F238E27FC236}">
                <a16:creationId xmlns:a16="http://schemas.microsoft.com/office/drawing/2014/main" id="{A1A42FFD-A6CC-4A93-8447-B19AE3DF96F7}"/>
              </a:ext>
            </a:extLst>
          </p:cNvPr>
          <p:cNvGrpSpPr/>
          <p:nvPr/>
        </p:nvGrpSpPr>
        <p:grpSpPr>
          <a:xfrm>
            <a:off x="6352581" y="3065894"/>
            <a:ext cx="476280" cy="414000"/>
            <a:chOff x="6352581" y="3065894"/>
            <a:chExt cx="476280" cy="414000"/>
          </a:xfrm>
        </p:grpSpPr>
        <mc:AlternateContent xmlns:mc="http://schemas.openxmlformats.org/markup-compatibility/2006">
          <mc:Choice xmlns:p14="http://schemas.microsoft.com/office/powerpoint/2010/main" Requires="p14">
            <p:contentPart p14:bwMode="auto" r:id="rId22">
              <p14:nvContentPartPr>
                <p14:cNvPr id="19" name="잉크 18">
                  <a:extLst>
                    <a:ext uri="{FF2B5EF4-FFF2-40B4-BE49-F238E27FC236}">
                      <a16:creationId xmlns:a16="http://schemas.microsoft.com/office/drawing/2014/main" id="{9252A4DC-0CFD-4134-8683-F3C35A10AAD5}"/>
                    </a:ext>
                  </a:extLst>
                </p14:cNvPr>
                <p14:cNvContentPartPr/>
                <p14:nvPr/>
              </p14:nvContentPartPr>
              <p14:xfrm>
                <a:off x="6352581" y="3286574"/>
                <a:ext cx="288360" cy="193320"/>
              </p14:xfrm>
            </p:contentPart>
          </mc:Choice>
          <mc:Fallback>
            <p:pic>
              <p:nvPicPr>
                <p:cNvPr id="19" name="잉크 18">
                  <a:extLst>
                    <a:ext uri="{FF2B5EF4-FFF2-40B4-BE49-F238E27FC236}">
                      <a16:creationId xmlns:a16="http://schemas.microsoft.com/office/drawing/2014/main" id="{9252A4DC-0CFD-4134-8683-F3C35A10AAD5}"/>
                    </a:ext>
                  </a:extLst>
                </p:cNvPr>
                <p:cNvPicPr/>
                <p:nvPr/>
              </p:nvPicPr>
              <p:blipFill>
                <a:blip r:embed="rId23"/>
                <a:stretch>
                  <a:fillRect/>
                </a:stretch>
              </p:blipFill>
              <p:spPr>
                <a:xfrm>
                  <a:off x="6348261" y="3282254"/>
                  <a:ext cx="297000" cy="2019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0" name="잉크 19">
                  <a:extLst>
                    <a:ext uri="{FF2B5EF4-FFF2-40B4-BE49-F238E27FC236}">
                      <a16:creationId xmlns:a16="http://schemas.microsoft.com/office/drawing/2014/main" id="{2A594779-5727-41E8-8CED-2A3BECF871C5}"/>
                    </a:ext>
                  </a:extLst>
                </p14:cNvPr>
                <p14:cNvContentPartPr/>
                <p14:nvPr/>
              </p14:nvContentPartPr>
              <p14:xfrm>
                <a:off x="6437901" y="3065894"/>
                <a:ext cx="59400" cy="184680"/>
              </p14:xfrm>
            </p:contentPart>
          </mc:Choice>
          <mc:Fallback>
            <p:pic>
              <p:nvPicPr>
                <p:cNvPr id="20" name="잉크 19">
                  <a:extLst>
                    <a:ext uri="{FF2B5EF4-FFF2-40B4-BE49-F238E27FC236}">
                      <a16:creationId xmlns:a16="http://schemas.microsoft.com/office/drawing/2014/main" id="{2A594779-5727-41E8-8CED-2A3BECF871C5}"/>
                    </a:ext>
                  </a:extLst>
                </p:cNvPr>
                <p:cNvPicPr/>
                <p:nvPr/>
              </p:nvPicPr>
              <p:blipFill>
                <a:blip r:embed="rId25"/>
                <a:stretch>
                  <a:fillRect/>
                </a:stretch>
              </p:blipFill>
              <p:spPr>
                <a:xfrm>
                  <a:off x="6433581" y="3061574"/>
                  <a:ext cx="6804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1" name="잉크 20">
                  <a:extLst>
                    <a:ext uri="{FF2B5EF4-FFF2-40B4-BE49-F238E27FC236}">
                      <a16:creationId xmlns:a16="http://schemas.microsoft.com/office/drawing/2014/main" id="{962A6AFF-3F38-490F-93C6-E6343D79BA08}"/>
                    </a:ext>
                  </a:extLst>
                </p14:cNvPr>
                <p14:cNvContentPartPr/>
                <p14:nvPr/>
              </p14:nvContentPartPr>
              <p14:xfrm>
                <a:off x="6539781" y="3095054"/>
                <a:ext cx="289080" cy="178200"/>
              </p14:xfrm>
            </p:contentPart>
          </mc:Choice>
          <mc:Fallback>
            <p:pic>
              <p:nvPicPr>
                <p:cNvPr id="21" name="잉크 20">
                  <a:extLst>
                    <a:ext uri="{FF2B5EF4-FFF2-40B4-BE49-F238E27FC236}">
                      <a16:creationId xmlns:a16="http://schemas.microsoft.com/office/drawing/2014/main" id="{962A6AFF-3F38-490F-93C6-E6343D79BA08}"/>
                    </a:ext>
                  </a:extLst>
                </p:cNvPr>
                <p:cNvPicPr/>
                <p:nvPr/>
              </p:nvPicPr>
              <p:blipFill>
                <a:blip r:embed="rId27"/>
                <a:stretch>
                  <a:fillRect/>
                </a:stretch>
              </p:blipFill>
              <p:spPr>
                <a:xfrm>
                  <a:off x="6535461" y="3090734"/>
                  <a:ext cx="297720" cy="186840"/>
                </a:xfrm>
                <a:prstGeom prst="rect">
                  <a:avLst/>
                </a:prstGeom>
              </p:spPr>
            </p:pic>
          </mc:Fallback>
        </mc:AlternateContent>
      </p:grpSp>
      <p:grpSp>
        <p:nvGrpSpPr>
          <p:cNvPr id="33" name="그룹 32">
            <a:extLst>
              <a:ext uri="{FF2B5EF4-FFF2-40B4-BE49-F238E27FC236}">
                <a16:creationId xmlns:a16="http://schemas.microsoft.com/office/drawing/2014/main" id="{D6855919-8650-4B44-9F89-53859A3BA3A2}"/>
              </a:ext>
            </a:extLst>
          </p:cNvPr>
          <p:cNvGrpSpPr/>
          <p:nvPr/>
        </p:nvGrpSpPr>
        <p:grpSpPr>
          <a:xfrm>
            <a:off x="7114701" y="3339134"/>
            <a:ext cx="243000" cy="358920"/>
            <a:chOff x="7114701" y="3339134"/>
            <a:chExt cx="243000" cy="358920"/>
          </a:xfrm>
        </p:grpSpPr>
        <mc:AlternateContent xmlns:mc="http://schemas.openxmlformats.org/markup-compatibility/2006">
          <mc:Choice xmlns:p14="http://schemas.microsoft.com/office/powerpoint/2010/main" Requires="p14">
            <p:contentPart p14:bwMode="auto" r:id="rId28">
              <p14:nvContentPartPr>
                <p14:cNvPr id="23" name="잉크 22">
                  <a:extLst>
                    <a:ext uri="{FF2B5EF4-FFF2-40B4-BE49-F238E27FC236}">
                      <a16:creationId xmlns:a16="http://schemas.microsoft.com/office/drawing/2014/main" id="{DB917BD0-7174-4AD7-8CD3-4CCDCECD31D3}"/>
                    </a:ext>
                  </a:extLst>
                </p14:cNvPr>
                <p14:cNvContentPartPr/>
                <p14:nvPr/>
              </p14:nvContentPartPr>
              <p14:xfrm>
                <a:off x="7147101" y="3339134"/>
                <a:ext cx="210600" cy="358920"/>
              </p14:xfrm>
            </p:contentPart>
          </mc:Choice>
          <mc:Fallback>
            <p:pic>
              <p:nvPicPr>
                <p:cNvPr id="23" name="잉크 22">
                  <a:extLst>
                    <a:ext uri="{FF2B5EF4-FFF2-40B4-BE49-F238E27FC236}">
                      <a16:creationId xmlns:a16="http://schemas.microsoft.com/office/drawing/2014/main" id="{DB917BD0-7174-4AD7-8CD3-4CCDCECD31D3}"/>
                    </a:ext>
                  </a:extLst>
                </p:cNvPr>
                <p:cNvPicPr/>
                <p:nvPr/>
              </p:nvPicPr>
              <p:blipFill>
                <a:blip r:embed="rId29"/>
                <a:stretch>
                  <a:fillRect/>
                </a:stretch>
              </p:blipFill>
              <p:spPr>
                <a:xfrm>
                  <a:off x="7142781" y="3334814"/>
                  <a:ext cx="219240" cy="3675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4" name="잉크 23">
                  <a:extLst>
                    <a:ext uri="{FF2B5EF4-FFF2-40B4-BE49-F238E27FC236}">
                      <a16:creationId xmlns:a16="http://schemas.microsoft.com/office/drawing/2014/main" id="{7AC13494-A9F0-4A7F-B11A-950D07A5AC9E}"/>
                    </a:ext>
                  </a:extLst>
                </p14:cNvPr>
                <p14:cNvContentPartPr/>
                <p14:nvPr/>
              </p14:nvContentPartPr>
              <p14:xfrm>
                <a:off x="7114701" y="3383054"/>
                <a:ext cx="223560" cy="253080"/>
              </p14:xfrm>
            </p:contentPart>
          </mc:Choice>
          <mc:Fallback>
            <p:pic>
              <p:nvPicPr>
                <p:cNvPr id="24" name="잉크 23">
                  <a:extLst>
                    <a:ext uri="{FF2B5EF4-FFF2-40B4-BE49-F238E27FC236}">
                      <a16:creationId xmlns:a16="http://schemas.microsoft.com/office/drawing/2014/main" id="{7AC13494-A9F0-4A7F-B11A-950D07A5AC9E}"/>
                    </a:ext>
                  </a:extLst>
                </p:cNvPr>
                <p:cNvPicPr/>
                <p:nvPr/>
              </p:nvPicPr>
              <p:blipFill>
                <a:blip r:embed="rId31"/>
                <a:stretch>
                  <a:fillRect/>
                </a:stretch>
              </p:blipFill>
              <p:spPr>
                <a:xfrm>
                  <a:off x="7110381" y="3378734"/>
                  <a:ext cx="232200" cy="261720"/>
                </a:xfrm>
                <a:prstGeom prst="rect">
                  <a:avLst/>
                </a:prstGeom>
              </p:spPr>
            </p:pic>
          </mc:Fallback>
        </mc:AlternateContent>
      </p:grpSp>
      <p:grpSp>
        <p:nvGrpSpPr>
          <p:cNvPr id="32" name="그룹 31">
            <a:extLst>
              <a:ext uri="{FF2B5EF4-FFF2-40B4-BE49-F238E27FC236}">
                <a16:creationId xmlns:a16="http://schemas.microsoft.com/office/drawing/2014/main" id="{6A9D02D3-7DD0-41F4-B47A-40EA2CBB934E}"/>
              </a:ext>
            </a:extLst>
          </p:cNvPr>
          <p:cNvGrpSpPr/>
          <p:nvPr/>
        </p:nvGrpSpPr>
        <p:grpSpPr>
          <a:xfrm>
            <a:off x="7553541" y="3385214"/>
            <a:ext cx="789480" cy="259200"/>
            <a:chOff x="7553541" y="3385214"/>
            <a:chExt cx="789480" cy="259200"/>
          </a:xfrm>
        </p:grpSpPr>
        <mc:AlternateContent xmlns:mc="http://schemas.openxmlformats.org/markup-compatibility/2006">
          <mc:Choice xmlns:p14="http://schemas.microsoft.com/office/powerpoint/2010/main" Requires="p14">
            <p:contentPart p14:bwMode="auto" r:id="rId32">
              <p14:nvContentPartPr>
                <p14:cNvPr id="25" name="잉크 24">
                  <a:extLst>
                    <a:ext uri="{FF2B5EF4-FFF2-40B4-BE49-F238E27FC236}">
                      <a16:creationId xmlns:a16="http://schemas.microsoft.com/office/drawing/2014/main" id="{B1B9CEA4-E3DF-4019-BF30-7AE7AC0689BF}"/>
                    </a:ext>
                  </a:extLst>
                </p14:cNvPr>
                <p14:cNvContentPartPr/>
                <p14:nvPr/>
              </p14:nvContentPartPr>
              <p14:xfrm>
                <a:off x="7553541" y="3454334"/>
                <a:ext cx="135360" cy="132120"/>
              </p14:xfrm>
            </p:contentPart>
          </mc:Choice>
          <mc:Fallback>
            <p:pic>
              <p:nvPicPr>
                <p:cNvPr id="25" name="잉크 24">
                  <a:extLst>
                    <a:ext uri="{FF2B5EF4-FFF2-40B4-BE49-F238E27FC236}">
                      <a16:creationId xmlns:a16="http://schemas.microsoft.com/office/drawing/2014/main" id="{B1B9CEA4-E3DF-4019-BF30-7AE7AC0689BF}"/>
                    </a:ext>
                  </a:extLst>
                </p:cNvPr>
                <p:cNvPicPr/>
                <p:nvPr/>
              </p:nvPicPr>
              <p:blipFill>
                <a:blip r:embed="rId33"/>
                <a:stretch>
                  <a:fillRect/>
                </a:stretch>
              </p:blipFill>
              <p:spPr>
                <a:xfrm>
                  <a:off x="7549221" y="3450014"/>
                  <a:ext cx="14400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6" name="잉크 25">
                  <a:extLst>
                    <a:ext uri="{FF2B5EF4-FFF2-40B4-BE49-F238E27FC236}">
                      <a16:creationId xmlns:a16="http://schemas.microsoft.com/office/drawing/2014/main" id="{78C12089-1F63-40B2-A64D-DBA913F901EE}"/>
                    </a:ext>
                  </a:extLst>
                </p14:cNvPr>
                <p14:cNvContentPartPr/>
                <p14:nvPr/>
              </p14:nvContentPartPr>
              <p14:xfrm>
                <a:off x="7790061" y="3591494"/>
                <a:ext cx="16200" cy="27720"/>
              </p14:xfrm>
            </p:contentPart>
          </mc:Choice>
          <mc:Fallback>
            <p:pic>
              <p:nvPicPr>
                <p:cNvPr id="26" name="잉크 25">
                  <a:extLst>
                    <a:ext uri="{FF2B5EF4-FFF2-40B4-BE49-F238E27FC236}">
                      <a16:creationId xmlns:a16="http://schemas.microsoft.com/office/drawing/2014/main" id="{78C12089-1F63-40B2-A64D-DBA913F901EE}"/>
                    </a:ext>
                  </a:extLst>
                </p:cNvPr>
                <p:cNvPicPr/>
                <p:nvPr/>
              </p:nvPicPr>
              <p:blipFill>
                <a:blip r:embed="rId35"/>
                <a:stretch>
                  <a:fillRect/>
                </a:stretch>
              </p:blipFill>
              <p:spPr>
                <a:xfrm>
                  <a:off x="7785741" y="3587174"/>
                  <a:ext cx="24840"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7" name="잉크 26">
                  <a:extLst>
                    <a:ext uri="{FF2B5EF4-FFF2-40B4-BE49-F238E27FC236}">
                      <a16:creationId xmlns:a16="http://schemas.microsoft.com/office/drawing/2014/main" id="{C8F4A5EE-C79D-4B6D-B346-D681EE45649F}"/>
                    </a:ext>
                  </a:extLst>
                </p14:cNvPr>
                <p14:cNvContentPartPr/>
                <p14:nvPr/>
              </p14:nvContentPartPr>
              <p14:xfrm>
                <a:off x="7923981" y="3392054"/>
                <a:ext cx="9000" cy="121680"/>
              </p14:xfrm>
            </p:contentPart>
          </mc:Choice>
          <mc:Fallback>
            <p:pic>
              <p:nvPicPr>
                <p:cNvPr id="27" name="잉크 26">
                  <a:extLst>
                    <a:ext uri="{FF2B5EF4-FFF2-40B4-BE49-F238E27FC236}">
                      <a16:creationId xmlns:a16="http://schemas.microsoft.com/office/drawing/2014/main" id="{C8F4A5EE-C79D-4B6D-B346-D681EE45649F}"/>
                    </a:ext>
                  </a:extLst>
                </p:cNvPr>
                <p:cNvPicPr/>
                <p:nvPr/>
              </p:nvPicPr>
              <p:blipFill>
                <a:blip r:embed="rId37"/>
                <a:stretch>
                  <a:fillRect/>
                </a:stretch>
              </p:blipFill>
              <p:spPr>
                <a:xfrm>
                  <a:off x="7919661" y="3387734"/>
                  <a:ext cx="1764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8" name="잉크 27">
                  <a:extLst>
                    <a:ext uri="{FF2B5EF4-FFF2-40B4-BE49-F238E27FC236}">
                      <a16:creationId xmlns:a16="http://schemas.microsoft.com/office/drawing/2014/main" id="{3DD70DCF-D4B5-47C2-92D0-B2790A173FAD}"/>
                    </a:ext>
                  </a:extLst>
                </p14:cNvPr>
                <p14:cNvContentPartPr/>
                <p14:nvPr/>
              </p14:nvContentPartPr>
              <p14:xfrm>
                <a:off x="7933701" y="3402134"/>
                <a:ext cx="153720" cy="242280"/>
              </p14:xfrm>
            </p:contentPart>
          </mc:Choice>
          <mc:Fallback>
            <p:pic>
              <p:nvPicPr>
                <p:cNvPr id="28" name="잉크 27">
                  <a:extLst>
                    <a:ext uri="{FF2B5EF4-FFF2-40B4-BE49-F238E27FC236}">
                      <a16:creationId xmlns:a16="http://schemas.microsoft.com/office/drawing/2014/main" id="{3DD70DCF-D4B5-47C2-92D0-B2790A173FAD}"/>
                    </a:ext>
                  </a:extLst>
                </p:cNvPr>
                <p:cNvPicPr/>
                <p:nvPr/>
              </p:nvPicPr>
              <p:blipFill>
                <a:blip r:embed="rId39"/>
                <a:stretch>
                  <a:fillRect/>
                </a:stretch>
              </p:blipFill>
              <p:spPr>
                <a:xfrm>
                  <a:off x="7929381" y="3397814"/>
                  <a:ext cx="162360" cy="2509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9" name="잉크 28">
                  <a:extLst>
                    <a:ext uri="{FF2B5EF4-FFF2-40B4-BE49-F238E27FC236}">
                      <a16:creationId xmlns:a16="http://schemas.microsoft.com/office/drawing/2014/main" id="{F5AD9193-9EB1-49B9-8190-A9B56C17ECF6}"/>
                    </a:ext>
                  </a:extLst>
                </p14:cNvPr>
                <p14:cNvContentPartPr/>
                <p14:nvPr/>
              </p14:nvContentPartPr>
              <p14:xfrm>
                <a:off x="7934421" y="3487454"/>
                <a:ext cx="246240" cy="141120"/>
              </p14:xfrm>
            </p:contentPart>
          </mc:Choice>
          <mc:Fallback>
            <p:pic>
              <p:nvPicPr>
                <p:cNvPr id="29" name="잉크 28">
                  <a:extLst>
                    <a:ext uri="{FF2B5EF4-FFF2-40B4-BE49-F238E27FC236}">
                      <a16:creationId xmlns:a16="http://schemas.microsoft.com/office/drawing/2014/main" id="{F5AD9193-9EB1-49B9-8190-A9B56C17ECF6}"/>
                    </a:ext>
                  </a:extLst>
                </p:cNvPr>
                <p:cNvPicPr/>
                <p:nvPr/>
              </p:nvPicPr>
              <p:blipFill>
                <a:blip r:embed="rId41"/>
                <a:stretch>
                  <a:fillRect/>
                </a:stretch>
              </p:blipFill>
              <p:spPr>
                <a:xfrm>
                  <a:off x="7930101" y="3483134"/>
                  <a:ext cx="25488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0" name="잉크 29">
                  <a:extLst>
                    <a:ext uri="{FF2B5EF4-FFF2-40B4-BE49-F238E27FC236}">
                      <a16:creationId xmlns:a16="http://schemas.microsoft.com/office/drawing/2014/main" id="{5F71DAC2-C9AC-483E-9CB7-3AA10B277E33}"/>
                    </a:ext>
                  </a:extLst>
                </p14:cNvPr>
                <p14:cNvContentPartPr/>
                <p14:nvPr/>
              </p14:nvContentPartPr>
              <p14:xfrm>
                <a:off x="8196501" y="3423734"/>
                <a:ext cx="16920" cy="82080"/>
              </p14:xfrm>
            </p:contentPart>
          </mc:Choice>
          <mc:Fallback>
            <p:pic>
              <p:nvPicPr>
                <p:cNvPr id="30" name="잉크 29">
                  <a:extLst>
                    <a:ext uri="{FF2B5EF4-FFF2-40B4-BE49-F238E27FC236}">
                      <a16:creationId xmlns:a16="http://schemas.microsoft.com/office/drawing/2014/main" id="{5F71DAC2-C9AC-483E-9CB7-3AA10B277E33}"/>
                    </a:ext>
                  </a:extLst>
                </p:cNvPr>
                <p:cNvPicPr/>
                <p:nvPr/>
              </p:nvPicPr>
              <p:blipFill>
                <a:blip r:embed="rId43"/>
                <a:stretch>
                  <a:fillRect/>
                </a:stretch>
              </p:blipFill>
              <p:spPr>
                <a:xfrm>
                  <a:off x="8192181" y="3419414"/>
                  <a:ext cx="25560" cy="907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1" name="잉크 30">
                  <a:extLst>
                    <a:ext uri="{FF2B5EF4-FFF2-40B4-BE49-F238E27FC236}">
                      <a16:creationId xmlns:a16="http://schemas.microsoft.com/office/drawing/2014/main" id="{8E5DAA56-1EBA-4E63-94B5-6D69FDF9F56B}"/>
                    </a:ext>
                  </a:extLst>
                </p14:cNvPr>
                <p14:cNvContentPartPr/>
                <p14:nvPr/>
              </p14:nvContentPartPr>
              <p14:xfrm>
                <a:off x="8209461" y="3385214"/>
                <a:ext cx="133560" cy="245880"/>
              </p14:xfrm>
            </p:contentPart>
          </mc:Choice>
          <mc:Fallback>
            <p:pic>
              <p:nvPicPr>
                <p:cNvPr id="31" name="잉크 30">
                  <a:extLst>
                    <a:ext uri="{FF2B5EF4-FFF2-40B4-BE49-F238E27FC236}">
                      <a16:creationId xmlns:a16="http://schemas.microsoft.com/office/drawing/2014/main" id="{8E5DAA56-1EBA-4E63-94B5-6D69FDF9F56B}"/>
                    </a:ext>
                  </a:extLst>
                </p:cNvPr>
                <p:cNvPicPr/>
                <p:nvPr/>
              </p:nvPicPr>
              <p:blipFill>
                <a:blip r:embed="rId45"/>
                <a:stretch>
                  <a:fillRect/>
                </a:stretch>
              </p:blipFill>
              <p:spPr>
                <a:xfrm>
                  <a:off x="8205141" y="3380894"/>
                  <a:ext cx="142200" cy="254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6">
            <p14:nvContentPartPr>
              <p14:cNvPr id="34" name="잉크 33">
                <a:extLst>
                  <a:ext uri="{FF2B5EF4-FFF2-40B4-BE49-F238E27FC236}">
                    <a16:creationId xmlns:a16="http://schemas.microsoft.com/office/drawing/2014/main" id="{B5C4BDB6-792A-436B-8165-A8AD3C214F50}"/>
                  </a:ext>
                </a:extLst>
              </p14:cNvPr>
              <p14:cNvContentPartPr/>
              <p14:nvPr/>
            </p14:nvContentPartPr>
            <p14:xfrm>
              <a:off x="8457141" y="3375854"/>
              <a:ext cx="212400" cy="236520"/>
            </p14:xfrm>
          </p:contentPart>
        </mc:Choice>
        <mc:Fallback>
          <p:pic>
            <p:nvPicPr>
              <p:cNvPr id="34" name="잉크 33">
                <a:extLst>
                  <a:ext uri="{FF2B5EF4-FFF2-40B4-BE49-F238E27FC236}">
                    <a16:creationId xmlns:a16="http://schemas.microsoft.com/office/drawing/2014/main" id="{B5C4BDB6-792A-436B-8165-A8AD3C214F50}"/>
                  </a:ext>
                </a:extLst>
              </p:cNvPr>
              <p:cNvPicPr/>
              <p:nvPr/>
            </p:nvPicPr>
            <p:blipFill>
              <a:blip r:embed="rId47"/>
              <a:stretch>
                <a:fillRect/>
              </a:stretch>
            </p:blipFill>
            <p:spPr>
              <a:xfrm>
                <a:off x="8452821" y="3371534"/>
                <a:ext cx="221040" cy="245160"/>
              </a:xfrm>
              <a:prstGeom prst="rect">
                <a:avLst/>
              </a:prstGeom>
            </p:spPr>
          </p:pic>
        </mc:Fallback>
      </mc:AlternateContent>
      <mc:AlternateContent xmlns:mc="http://schemas.openxmlformats.org/markup-compatibility/2006">
        <mc:Choice xmlns:p14="http://schemas.microsoft.com/office/powerpoint/2010/main" xmlns:iact="http://schemas.microsoft.com/office/powerpoint/2014/inkAction" Requires="p14 iact">
          <p:contentPart p14:bwMode="auto" r:id="rId48">
            <p14:nvContentPartPr>
              <p14:cNvPr id="35" name="잉크 34">
                <a:extLst>
                  <a:ext uri="{FF2B5EF4-FFF2-40B4-BE49-F238E27FC236}">
                    <a16:creationId xmlns:a16="http://schemas.microsoft.com/office/drawing/2014/main" id="{0D3ED8FF-AD99-429B-AB29-8940C545EDB6}"/>
                  </a:ext>
                </a:extLst>
              </p14:cNvPr>
              <p14:cNvContentPartPr/>
              <p14:nvPr>
                <p:extLst>
                  <p:ext uri="{42D2F446-02D8-4167-A562-619A0277C38B}">
                    <p15:isNarration xmlns:p15="http://schemas.microsoft.com/office/powerpoint/2012/main" val="1"/>
                  </p:ext>
                </p:extLst>
              </p14:nvPr>
            </p14:nvContentPartPr>
            <p14:xfrm>
              <a:off x="1283040" y="773280"/>
              <a:ext cx="10289160" cy="5524200"/>
            </p14:xfrm>
          </p:contentPart>
        </mc:Choice>
        <mc:Fallback>
          <p:pic>
            <p:nvPicPr>
              <p:cNvPr id="35" name="잉크 34">
                <a:extLst>
                  <a:ext uri="{FF2B5EF4-FFF2-40B4-BE49-F238E27FC236}">
                    <a16:creationId xmlns:a16="http://schemas.microsoft.com/office/drawing/2014/main" id="{0D3ED8FF-AD99-429B-AB29-8940C545EDB6}"/>
                  </a:ext>
                </a:extLst>
              </p:cNvPr>
              <p:cNvPicPr>
                <a:picLocks noGrp="1" noRot="1" noChangeAspect="1" noMove="1" noResize="1" noEditPoints="1" noAdjustHandles="1" noChangeArrowheads="1" noChangeShapeType="1"/>
              </p:cNvPicPr>
              <p:nvPr/>
            </p:nvPicPr>
            <p:blipFill>
              <a:blip r:embed="rId49"/>
              <a:stretch>
                <a:fillRect/>
              </a:stretch>
            </p:blipFill>
            <p:spPr>
              <a:xfrm>
                <a:off x="1267200" y="709920"/>
                <a:ext cx="10320480" cy="5650920"/>
              </a:xfrm>
              <a:prstGeom prst="rect">
                <a:avLst/>
              </a:prstGeom>
            </p:spPr>
          </p:pic>
        </mc:Fallback>
      </mc:AlternateContent>
      <p:pic>
        <p:nvPicPr>
          <p:cNvPr id="36" name="오디오 35">
            <a:hlinkClick r:id="" action="ppaction://media"/>
            <a:extLst>
              <a:ext uri="{FF2B5EF4-FFF2-40B4-BE49-F238E27FC236}">
                <a16:creationId xmlns:a16="http://schemas.microsoft.com/office/drawing/2014/main" id="{401EEA31-53B4-425B-9850-9A7A254C35A0}"/>
              </a:ext>
            </a:extLst>
          </p:cNvPr>
          <p:cNvPicPr>
            <a:picLocks noChangeAspect="1"/>
          </p:cNvPicPr>
          <p:nvPr>
            <a:audioFile r:link="rId2"/>
            <p:extLst>
              <p:ext uri="{DAA4B4D4-6D71-4841-9C94-3DE7FCFB9230}">
                <p14:media xmlns:p14="http://schemas.microsoft.com/office/powerpoint/2010/main" r:embed="rId1"/>
              </p:ext>
            </p:extLst>
          </p:nvPr>
        </p:nvPicPr>
        <p:blipFill>
          <a:blip r:embed="rId5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07653428"/>
      </p:ext>
    </p:extLst>
  </p:cSld>
  <p:clrMapOvr>
    <a:masterClrMapping/>
  </p:clrMapOvr>
  <mc:AlternateContent xmlns:mc="http://schemas.openxmlformats.org/markup-compatibility/2006">
    <mc:Choice xmlns:p14="http://schemas.microsoft.com/office/powerpoint/2010/main" Requires="p14">
      <p:transition spd="slow" p14:dur="2000" advTm="75726"/>
    </mc:Choice>
    <mc:Fallback>
      <p:transition spd="slow" advTm="75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par>
                                <p:cTn id="7" presetID="59"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md type="call" cmd="playFrom(0.0)">
                                      <p:cBhvr>
                                        <p:cTn id="9"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a:extLst>
              <a:ext uri="{FF2B5EF4-FFF2-40B4-BE49-F238E27FC236}">
                <a16:creationId xmlns:a16="http://schemas.microsoft.com/office/drawing/2014/main" id="{CF99F5F6-F8F8-4295-9F2C-FFD37748032A}"/>
              </a:ext>
            </a:extLst>
          </p:cNvPr>
          <p:cNvGrpSpPr/>
          <p:nvPr/>
        </p:nvGrpSpPr>
        <p:grpSpPr>
          <a:xfrm>
            <a:off x="3248026" y="342900"/>
            <a:ext cx="4975312" cy="4381499"/>
            <a:chOff x="3595466" y="903826"/>
            <a:chExt cx="4970772" cy="4712624"/>
          </a:xfrm>
        </p:grpSpPr>
        <p:sp>
          <p:nvSpPr>
            <p:cNvPr id="4" name="직사각형 3">
              <a:extLst>
                <a:ext uri="{FF2B5EF4-FFF2-40B4-BE49-F238E27FC236}">
                  <a16:creationId xmlns:a16="http://schemas.microsoft.com/office/drawing/2014/main" id="{B5B7A3F8-3EA8-4F9B-8F01-3DD6488532C5}"/>
                </a:ext>
              </a:extLst>
            </p:cNvPr>
            <p:cNvSpPr/>
            <p:nvPr/>
          </p:nvSpPr>
          <p:spPr>
            <a:xfrm>
              <a:off x="4569503" y="1066245"/>
              <a:ext cx="3968319" cy="37289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9EB83F49-A996-491B-9338-1919594F31E0}"/>
                </a:ext>
              </a:extLst>
            </p:cNvPr>
            <p:cNvSpPr txBox="1"/>
            <p:nvPr/>
          </p:nvSpPr>
          <p:spPr>
            <a:xfrm>
              <a:off x="4489925" y="4862760"/>
              <a:ext cx="150921" cy="369332"/>
            </a:xfrm>
            <a:prstGeom prst="rect">
              <a:avLst/>
            </a:prstGeom>
            <a:noFill/>
          </p:spPr>
          <p:txBody>
            <a:bodyPr wrap="square" rtlCol="0">
              <a:spAutoFit/>
            </a:bodyPr>
            <a:lstStyle/>
            <a:p>
              <a:r>
                <a:rPr lang="en-US" altLang="ko-KR" dirty="0"/>
                <a:t>0</a:t>
              </a:r>
              <a:endParaRPr lang="ko-KR" altLang="en-US" dirty="0"/>
            </a:p>
          </p:txBody>
        </p:sp>
        <p:sp>
          <p:nvSpPr>
            <p:cNvPr id="6" name="TextBox 5">
              <a:extLst>
                <a:ext uri="{FF2B5EF4-FFF2-40B4-BE49-F238E27FC236}">
                  <a16:creationId xmlns:a16="http://schemas.microsoft.com/office/drawing/2014/main" id="{6DD1D19B-19B7-4063-8FFC-4C47706B7037}"/>
                </a:ext>
              </a:extLst>
            </p:cNvPr>
            <p:cNvSpPr txBox="1"/>
            <p:nvPr/>
          </p:nvSpPr>
          <p:spPr>
            <a:xfrm>
              <a:off x="3978984" y="2746064"/>
              <a:ext cx="510941" cy="369332"/>
            </a:xfrm>
            <a:prstGeom prst="rect">
              <a:avLst/>
            </a:prstGeom>
            <a:noFill/>
          </p:spPr>
          <p:txBody>
            <a:bodyPr wrap="square" rtlCol="0">
              <a:spAutoFit/>
            </a:bodyPr>
            <a:lstStyle/>
            <a:p>
              <a:r>
                <a:rPr lang="en-US" altLang="ko-KR" dirty="0"/>
                <a:t>0.5</a:t>
              </a:r>
              <a:endParaRPr lang="ko-KR" altLang="en-US" dirty="0"/>
            </a:p>
          </p:txBody>
        </p:sp>
        <p:sp>
          <p:nvSpPr>
            <p:cNvPr id="7" name="TextBox 6">
              <a:extLst>
                <a:ext uri="{FF2B5EF4-FFF2-40B4-BE49-F238E27FC236}">
                  <a16:creationId xmlns:a16="http://schemas.microsoft.com/office/drawing/2014/main" id="{73F70E5D-6339-4E57-8483-A44DAC19F57C}"/>
                </a:ext>
              </a:extLst>
            </p:cNvPr>
            <p:cNvSpPr txBox="1"/>
            <p:nvPr/>
          </p:nvSpPr>
          <p:spPr>
            <a:xfrm>
              <a:off x="4248328" y="903826"/>
              <a:ext cx="150921" cy="369332"/>
            </a:xfrm>
            <a:prstGeom prst="rect">
              <a:avLst/>
            </a:prstGeom>
            <a:noFill/>
          </p:spPr>
          <p:txBody>
            <a:bodyPr wrap="square" rtlCol="0">
              <a:spAutoFit/>
            </a:bodyPr>
            <a:lstStyle/>
            <a:p>
              <a:r>
                <a:rPr lang="en-US" altLang="ko-KR" dirty="0"/>
                <a:t>1</a:t>
              </a:r>
              <a:endParaRPr lang="ko-KR" altLang="en-US" dirty="0"/>
            </a:p>
          </p:txBody>
        </p:sp>
        <p:sp>
          <p:nvSpPr>
            <p:cNvPr id="8" name="TextBox 7">
              <a:extLst>
                <a:ext uri="{FF2B5EF4-FFF2-40B4-BE49-F238E27FC236}">
                  <a16:creationId xmlns:a16="http://schemas.microsoft.com/office/drawing/2014/main" id="{58D2AD22-7E0D-4317-93FE-E38F95371368}"/>
                </a:ext>
              </a:extLst>
            </p:cNvPr>
            <p:cNvSpPr txBox="1"/>
            <p:nvPr/>
          </p:nvSpPr>
          <p:spPr>
            <a:xfrm>
              <a:off x="6305703" y="4877387"/>
              <a:ext cx="568741" cy="369332"/>
            </a:xfrm>
            <a:prstGeom prst="rect">
              <a:avLst/>
            </a:prstGeom>
            <a:noFill/>
          </p:spPr>
          <p:txBody>
            <a:bodyPr wrap="square" rtlCol="0">
              <a:spAutoFit/>
            </a:bodyPr>
            <a:lstStyle/>
            <a:p>
              <a:r>
                <a:rPr lang="en-US" altLang="ko-KR" dirty="0"/>
                <a:t>0.5</a:t>
              </a:r>
              <a:endParaRPr lang="ko-KR" altLang="en-US" dirty="0"/>
            </a:p>
          </p:txBody>
        </p:sp>
        <p:sp>
          <p:nvSpPr>
            <p:cNvPr id="9" name="TextBox 8">
              <a:extLst>
                <a:ext uri="{FF2B5EF4-FFF2-40B4-BE49-F238E27FC236}">
                  <a16:creationId xmlns:a16="http://schemas.microsoft.com/office/drawing/2014/main" id="{8C8DB9D3-7D4A-414A-9106-ED39B314844D}"/>
                </a:ext>
              </a:extLst>
            </p:cNvPr>
            <p:cNvSpPr txBox="1"/>
            <p:nvPr/>
          </p:nvSpPr>
          <p:spPr>
            <a:xfrm>
              <a:off x="8386901" y="4872921"/>
              <a:ext cx="150921" cy="369332"/>
            </a:xfrm>
            <a:prstGeom prst="rect">
              <a:avLst/>
            </a:prstGeom>
            <a:noFill/>
          </p:spPr>
          <p:txBody>
            <a:bodyPr wrap="square" rtlCol="0">
              <a:spAutoFit/>
            </a:bodyPr>
            <a:lstStyle/>
            <a:p>
              <a:r>
                <a:rPr lang="en-US" altLang="ko-KR" dirty="0"/>
                <a:t>1</a:t>
              </a:r>
              <a:endParaRPr lang="ko-KR" altLang="en-US" dirty="0"/>
            </a:p>
          </p:txBody>
        </p:sp>
        <p:sp>
          <p:nvSpPr>
            <p:cNvPr id="10" name="TextBox 9">
              <a:extLst>
                <a:ext uri="{FF2B5EF4-FFF2-40B4-BE49-F238E27FC236}">
                  <a16:creationId xmlns:a16="http://schemas.microsoft.com/office/drawing/2014/main" id="{BC3FC4B5-BA0F-4084-8A62-A219F667F62F}"/>
                </a:ext>
              </a:extLst>
            </p:cNvPr>
            <p:cNvSpPr txBox="1"/>
            <p:nvPr/>
          </p:nvSpPr>
          <p:spPr>
            <a:xfrm>
              <a:off x="4248329" y="4507970"/>
              <a:ext cx="150921" cy="369332"/>
            </a:xfrm>
            <a:prstGeom prst="rect">
              <a:avLst/>
            </a:prstGeom>
            <a:noFill/>
          </p:spPr>
          <p:txBody>
            <a:bodyPr wrap="square" rtlCol="0">
              <a:spAutoFit/>
            </a:bodyPr>
            <a:lstStyle/>
            <a:p>
              <a:r>
                <a:rPr lang="en-US" altLang="ko-KR" dirty="0"/>
                <a:t>0</a:t>
              </a:r>
              <a:endParaRPr lang="ko-KR" altLang="en-US" dirty="0"/>
            </a:p>
          </p:txBody>
        </p:sp>
        <p:cxnSp>
          <p:nvCxnSpPr>
            <p:cNvPr id="11" name="직선 연결선 10">
              <a:extLst>
                <a:ext uri="{FF2B5EF4-FFF2-40B4-BE49-F238E27FC236}">
                  <a16:creationId xmlns:a16="http://schemas.microsoft.com/office/drawing/2014/main" id="{B6A42EAC-1D3E-4366-91BA-05B8B31317E0}"/>
                </a:ext>
              </a:extLst>
            </p:cNvPr>
            <p:cNvCxnSpPr>
              <a:cxnSpLocks/>
              <a:stCxn id="4" idx="0"/>
              <a:endCxn id="4" idx="2"/>
            </p:cNvCxnSpPr>
            <p:nvPr/>
          </p:nvCxnSpPr>
          <p:spPr>
            <a:xfrm>
              <a:off x="6553663" y="1066245"/>
              <a:ext cx="0" cy="3728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직선 연결선 11">
              <a:extLst>
                <a:ext uri="{FF2B5EF4-FFF2-40B4-BE49-F238E27FC236}">
                  <a16:creationId xmlns:a16="http://schemas.microsoft.com/office/drawing/2014/main" id="{28D06F80-7DE9-452D-B0D6-B9B3CB88D360}"/>
                </a:ext>
              </a:extLst>
            </p:cNvPr>
            <p:cNvCxnSpPr>
              <a:cxnSpLocks/>
              <a:stCxn id="4" idx="1"/>
              <a:endCxn id="4" idx="3"/>
            </p:cNvCxnSpPr>
            <p:nvPr/>
          </p:nvCxnSpPr>
          <p:spPr>
            <a:xfrm>
              <a:off x="4569503" y="2930730"/>
              <a:ext cx="396831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0834D6A-E9B0-45D8-9894-90A23F357966}"/>
                </a:ext>
              </a:extLst>
            </p:cNvPr>
            <p:cNvSpPr txBox="1"/>
            <p:nvPr/>
          </p:nvSpPr>
          <p:spPr>
            <a:xfrm>
              <a:off x="5286535" y="5247118"/>
              <a:ext cx="2530136" cy="369332"/>
            </a:xfrm>
            <a:prstGeom prst="rect">
              <a:avLst/>
            </a:prstGeom>
            <a:noFill/>
          </p:spPr>
          <p:txBody>
            <a:bodyPr wrap="square" rtlCol="0">
              <a:spAutoFit/>
            </a:bodyPr>
            <a:lstStyle/>
            <a:p>
              <a:pPr algn="ctr"/>
              <a:r>
                <a:rPr lang="en-US" altLang="ko-KR" dirty="0"/>
                <a:t>False Positive Rate</a:t>
              </a:r>
              <a:endParaRPr lang="ko-KR" altLang="en-US" dirty="0"/>
            </a:p>
          </p:txBody>
        </p:sp>
        <p:sp>
          <p:nvSpPr>
            <p:cNvPr id="14" name="TextBox 13">
              <a:extLst>
                <a:ext uri="{FF2B5EF4-FFF2-40B4-BE49-F238E27FC236}">
                  <a16:creationId xmlns:a16="http://schemas.microsoft.com/office/drawing/2014/main" id="{92AB2FD5-B400-411D-B255-8744645F8744}"/>
                </a:ext>
              </a:extLst>
            </p:cNvPr>
            <p:cNvSpPr txBox="1"/>
            <p:nvPr/>
          </p:nvSpPr>
          <p:spPr>
            <a:xfrm rot="16200000">
              <a:off x="2515064" y="2810253"/>
              <a:ext cx="2530136" cy="369332"/>
            </a:xfrm>
            <a:prstGeom prst="rect">
              <a:avLst/>
            </a:prstGeom>
            <a:noFill/>
          </p:spPr>
          <p:txBody>
            <a:bodyPr wrap="square" rtlCol="0">
              <a:spAutoFit/>
            </a:bodyPr>
            <a:lstStyle/>
            <a:p>
              <a:pPr algn="ctr"/>
              <a:r>
                <a:rPr lang="en-US" altLang="ko-KR" dirty="0"/>
                <a:t>True Positive Rate</a:t>
              </a:r>
              <a:endParaRPr lang="ko-KR" altLang="en-US" dirty="0"/>
            </a:p>
          </p:txBody>
        </p:sp>
        <p:cxnSp>
          <p:nvCxnSpPr>
            <p:cNvPr id="15" name="직선 연결선 14">
              <a:extLst>
                <a:ext uri="{FF2B5EF4-FFF2-40B4-BE49-F238E27FC236}">
                  <a16:creationId xmlns:a16="http://schemas.microsoft.com/office/drawing/2014/main" id="{AD9069F5-2188-4BBD-B6CB-FC4695322AFA}"/>
                </a:ext>
              </a:extLst>
            </p:cNvPr>
            <p:cNvCxnSpPr/>
            <p:nvPr/>
          </p:nvCxnSpPr>
          <p:spPr>
            <a:xfrm flipV="1">
              <a:off x="4565385" y="1066245"/>
              <a:ext cx="3972437" cy="372897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타원 15">
              <a:extLst>
                <a:ext uri="{FF2B5EF4-FFF2-40B4-BE49-F238E27FC236}">
                  <a16:creationId xmlns:a16="http://schemas.microsoft.com/office/drawing/2014/main" id="{AC6E0661-F019-4210-9840-F9914FECC3B1}"/>
                </a:ext>
              </a:extLst>
            </p:cNvPr>
            <p:cNvSpPr/>
            <p:nvPr/>
          </p:nvSpPr>
          <p:spPr>
            <a:xfrm>
              <a:off x="8520519" y="476040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타원 16">
              <a:extLst>
                <a:ext uri="{FF2B5EF4-FFF2-40B4-BE49-F238E27FC236}">
                  <a16:creationId xmlns:a16="http://schemas.microsoft.com/office/drawing/2014/main" id="{F8D1DD9B-C26D-4F83-817B-89276C9071B4}"/>
                </a:ext>
              </a:extLst>
            </p:cNvPr>
            <p:cNvSpPr/>
            <p:nvPr/>
          </p:nvSpPr>
          <p:spPr>
            <a:xfrm>
              <a:off x="4546643" y="476040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타원 17">
              <a:extLst>
                <a:ext uri="{FF2B5EF4-FFF2-40B4-BE49-F238E27FC236}">
                  <a16:creationId xmlns:a16="http://schemas.microsoft.com/office/drawing/2014/main" id="{EA0F7B8F-3B99-4BB0-AFF0-BFC9F87FD69D}"/>
                </a:ext>
              </a:extLst>
            </p:cNvPr>
            <p:cNvSpPr/>
            <p:nvPr/>
          </p:nvSpPr>
          <p:spPr>
            <a:xfrm>
              <a:off x="4560341" y="104778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타원 18">
              <a:extLst>
                <a:ext uri="{FF2B5EF4-FFF2-40B4-BE49-F238E27FC236}">
                  <a16:creationId xmlns:a16="http://schemas.microsoft.com/office/drawing/2014/main" id="{DF9E7B9B-B198-4245-89D3-7EB0BE76F0A3}"/>
                </a:ext>
              </a:extLst>
            </p:cNvPr>
            <p:cNvSpPr/>
            <p:nvPr/>
          </p:nvSpPr>
          <p:spPr>
            <a:xfrm>
              <a:off x="8506310" y="1042773"/>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타원 19">
              <a:extLst>
                <a:ext uri="{FF2B5EF4-FFF2-40B4-BE49-F238E27FC236}">
                  <a16:creationId xmlns:a16="http://schemas.microsoft.com/office/drawing/2014/main" id="{0180124C-E5D0-4E0F-9779-E43EB9D8C16D}"/>
                </a:ext>
              </a:extLst>
            </p:cNvPr>
            <p:cNvSpPr/>
            <p:nvPr/>
          </p:nvSpPr>
          <p:spPr>
            <a:xfrm>
              <a:off x="5615478" y="1428784"/>
              <a:ext cx="45719" cy="45719"/>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C00000"/>
                </a:solidFill>
              </a:endParaRPr>
            </a:p>
          </p:txBody>
        </p:sp>
        <p:sp>
          <p:nvSpPr>
            <p:cNvPr id="21" name="TextBox 20">
              <a:extLst>
                <a:ext uri="{FF2B5EF4-FFF2-40B4-BE49-F238E27FC236}">
                  <a16:creationId xmlns:a16="http://schemas.microsoft.com/office/drawing/2014/main" id="{7C4A2282-EC34-4C0A-BC96-5B92FE1BDF36}"/>
                </a:ext>
              </a:extLst>
            </p:cNvPr>
            <p:cNvSpPr txBox="1"/>
            <p:nvPr/>
          </p:nvSpPr>
          <p:spPr>
            <a:xfrm>
              <a:off x="5042071" y="1515788"/>
              <a:ext cx="1192531" cy="369332"/>
            </a:xfrm>
            <a:prstGeom prst="rect">
              <a:avLst/>
            </a:prstGeom>
            <a:noFill/>
          </p:spPr>
          <p:txBody>
            <a:bodyPr wrap="square" rtlCol="0">
              <a:spAutoFit/>
            </a:bodyPr>
            <a:lstStyle/>
            <a:p>
              <a:r>
                <a:rPr lang="en-US" altLang="ko-KR" dirty="0"/>
                <a:t>(0.33,0.94)</a:t>
              </a:r>
              <a:endParaRPr lang="ko-KR" altLang="en-US" dirty="0"/>
            </a:p>
          </p:txBody>
        </p:sp>
      </p:grpSp>
      <p:pic>
        <p:nvPicPr>
          <p:cNvPr id="22" name="그림 21">
            <a:extLst>
              <a:ext uri="{FF2B5EF4-FFF2-40B4-BE49-F238E27FC236}">
                <a16:creationId xmlns:a16="http://schemas.microsoft.com/office/drawing/2014/main" id="{77A3513D-C8E4-40F3-A8F7-6FD9318F63BB}"/>
              </a:ext>
            </a:extLst>
          </p:cNvPr>
          <p:cNvPicPr>
            <a:picLocks noChangeAspect="1"/>
          </p:cNvPicPr>
          <p:nvPr/>
        </p:nvPicPr>
        <p:blipFill>
          <a:blip r:embed="rId4"/>
          <a:stretch>
            <a:fillRect/>
          </a:stretch>
        </p:blipFill>
        <p:spPr>
          <a:xfrm>
            <a:off x="1559918" y="4846766"/>
            <a:ext cx="8832796" cy="1923133"/>
          </a:xfrm>
          <a:prstGeom prst="rect">
            <a:avLst/>
          </a:prstGeom>
        </p:spPr>
      </p:pic>
      <p:grpSp>
        <p:nvGrpSpPr>
          <p:cNvPr id="39" name="그룹 38">
            <a:extLst>
              <a:ext uri="{FF2B5EF4-FFF2-40B4-BE49-F238E27FC236}">
                <a16:creationId xmlns:a16="http://schemas.microsoft.com/office/drawing/2014/main" id="{7DC46DD0-2C98-49B2-A7AC-272918B30044}"/>
              </a:ext>
            </a:extLst>
          </p:cNvPr>
          <p:cNvGrpSpPr/>
          <p:nvPr/>
        </p:nvGrpSpPr>
        <p:grpSpPr>
          <a:xfrm>
            <a:off x="4240461" y="4169294"/>
            <a:ext cx="1170720" cy="1046880"/>
            <a:chOff x="4240461" y="4169294"/>
            <a:chExt cx="1170720" cy="1046880"/>
          </a:xfrm>
        </p:grpSpPr>
        <mc:AlternateContent xmlns:mc="http://schemas.openxmlformats.org/markup-compatibility/2006">
          <mc:Choice xmlns:p14="http://schemas.microsoft.com/office/powerpoint/2010/main" Requires="p14">
            <p:contentPart p14:bwMode="auto" r:id="rId5">
              <p14:nvContentPartPr>
                <p14:cNvPr id="2" name="잉크 1">
                  <a:extLst>
                    <a:ext uri="{FF2B5EF4-FFF2-40B4-BE49-F238E27FC236}">
                      <a16:creationId xmlns:a16="http://schemas.microsoft.com/office/drawing/2014/main" id="{9B35BBD2-6BB7-4FB2-A96B-D79CAE68D2A4}"/>
                    </a:ext>
                  </a:extLst>
                </p14:cNvPr>
                <p14:cNvContentPartPr/>
                <p14:nvPr/>
              </p14:nvContentPartPr>
              <p14:xfrm>
                <a:off x="4570221" y="4930334"/>
                <a:ext cx="646920" cy="285840"/>
              </p14:xfrm>
            </p:contentPart>
          </mc:Choice>
          <mc:Fallback>
            <p:pic>
              <p:nvPicPr>
                <p:cNvPr id="2" name="잉크 1">
                  <a:extLst>
                    <a:ext uri="{FF2B5EF4-FFF2-40B4-BE49-F238E27FC236}">
                      <a16:creationId xmlns:a16="http://schemas.microsoft.com/office/drawing/2014/main" id="{9B35BBD2-6BB7-4FB2-A96B-D79CAE68D2A4}"/>
                    </a:ext>
                  </a:extLst>
                </p:cNvPr>
                <p:cNvPicPr/>
                <p:nvPr/>
              </p:nvPicPr>
              <p:blipFill>
                <a:blip r:embed="rId6"/>
                <a:stretch>
                  <a:fillRect/>
                </a:stretch>
              </p:blipFill>
              <p:spPr>
                <a:xfrm>
                  <a:off x="4565901" y="4926014"/>
                  <a:ext cx="655560" cy="2944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3" name="잉크 22">
                  <a:extLst>
                    <a:ext uri="{FF2B5EF4-FFF2-40B4-BE49-F238E27FC236}">
                      <a16:creationId xmlns:a16="http://schemas.microsoft.com/office/drawing/2014/main" id="{A4A7ECBC-59C8-4D99-863C-B21F71B226C7}"/>
                    </a:ext>
                  </a:extLst>
                </p14:cNvPr>
                <p14:cNvContentPartPr/>
                <p14:nvPr/>
              </p14:nvContentPartPr>
              <p14:xfrm>
                <a:off x="4356021" y="4634774"/>
                <a:ext cx="129240" cy="252360"/>
              </p14:xfrm>
            </p:contentPart>
          </mc:Choice>
          <mc:Fallback>
            <p:pic>
              <p:nvPicPr>
                <p:cNvPr id="23" name="잉크 22">
                  <a:extLst>
                    <a:ext uri="{FF2B5EF4-FFF2-40B4-BE49-F238E27FC236}">
                      <a16:creationId xmlns:a16="http://schemas.microsoft.com/office/drawing/2014/main" id="{A4A7ECBC-59C8-4D99-863C-B21F71B226C7}"/>
                    </a:ext>
                  </a:extLst>
                </p:cNvPr>
                <p:cNvPicPr/>
                <p:nvPr/>
              </p:nvPicPr>
              <p:blipFill>
                <a:blip r:embed="rId8"/>
                <a:stretch>
                  <a:fillRect/>
                </a:stretch>
              </p:blipFill>
              <p:spPr>
                <a:xfrm>
                  <a:off x="4351701" y="4630454"/>
                  <a:ext cx="137880" cy="261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4" name="잉크 23">
                  <a:extLst>
                    <a:ext uri="{FF2B5EF4-FFF2-40B4-BE49-F238E27FC236}">
                      <a16:creationId xmlns:a16="http://schemas.microsoft.com/office/drawing/2014/main" id="{6F95D0B2-ED9B-4AB3-AC08-506894819251}"/>
                    </a:ext>
                  </a:extLst>
                </p14:cNvPr>
                <p14:cNvContentPartPr/>
                <p14:nvPr/>
              </p14:nvContentPartPr>
              <p14:xfrm>
                <a:off x="4560141" y="4663574"/>
                <a:ext cx="70560" cy="155880"/>
              </p14:xfrm>
            </p:contentPart>
          </mc:Choice>
          <mc:Fallback>
            <p:pic>
              <p:nvPicPr>
                <p:cNvPr id="24" name="잉크 23">
                  <a:extLst>
                    <a:ext uri="{FF2B5EF4-FFF2-40B4-BE49-F238E27FC236}">
                      <a16:creationId xmlns:a16="http://schemas.microsoft.com/office/drawing/2014/main" id="{6F95D0B2-ED9B-4AB3-AC08-506894819251}"/>
                    </a:ext>
                  </a:extLst>
                </p:cNvPr>
                <p:cNvPicPr/>
                <p:nvPr/>
              </p:nvPicPr>
              <p:blipFill>
                <a:blip r:embed="rId10"/>
                <a:stretch>
                  <a:fillRect/>
                </a:stretch>
              </p:blipFill>
              <p:spPr>
                <a:xfrm>
                  <a:off x="4555821" y="4659254"/>
                  <a:ext cx="7920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7" name="잉크 26">
                  <a:extLst>
                    <a:ext uri="{FF2B5EF4-FFF2-40B4-BE49-F238E27FC236}">
                      <a16:creationId xmlns:a16="http://schemas.microsoft.com/office/drawing/2014/main" id="{FF19472B-5037-4E2B-9908-CB62270C777A}"/>
                    </a:ext>
                  </a:extLst>
                </p14:cNvPr>
                <p14:cNvContentPartPr/>
                <p14:nvPr/>
              </p14:nvContentPartPr>
              <p14:xfrm>
                <a:off x="4577421" y="4636214"/>
                <a:ext cx="155880" cy="30600"/>
              </p14:xfrm>
            </p:contentPart>
          </mc:Choice>
          <mc:Fallback>
            <p:pic>
              <p:nvPicPr>
                <p:cNvPr id="27" name="잉크 26">
                  <a:extLst>
                    <a:ext uri="{FF2B5EF4-FFF2-40B4-BE49-F238E27FC236}">
                      <a16:creationId xmlns:a16="http://schemas.microsoft.com/office/drawing/2014/main" id="{FF19472B-5037-4E2B-9908-CB62270C777A}"/>
                    </a:ext>
                  </a:extLst>
                </p:cNvPr>
                <p:cNvPicPr/>
                <p:nvPr/>
              </p:nvPicPr>
              <p:blipFill>
                <a:blip r:embed="rId12"/>
                <a:stretch>
                  <a:fillRect/>
                </a:stretch>
              </p:blipFill>
              <p:spPr>
                <a:xfrm>
                  <a:off x="4573101" y="4631894"/>
                  <a:ext cx="16452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8" name="잉크 27">
                  <a:extLst>
                    <a:ext uri="{FF2B5EF4-FFF2-40B4-BE49-F238E27FC236}">
                      <a16:creationId xmlns:a16="http://schemas.microsoft.com/office/drawing/2014/main" id="{9374174C-1459-4C4F-9829-06531AB91CFA}"/>
                    </a:ext>
                  </a:extLst>
                </p14:cNvPr>
                <p14:cNvContentPartPr/>
                <p14:nvPr/>
              </p14:nvContentPartPr>
              <p14:xfrm>
                <a:off x="4321461" y="4514894"/>
                <a:ext cx="318960" cy="149400"/>
              </p14:xfrm>
            </p:contentPart>
          </mc:Choice>
          <mc:Fallback>
            <p:pic>
              <p:nvPicPr>
                <p:cNvPr id="28" name="잉크 27">
                  <a:extLst>
                    <a:ext uri="{FF2B5EF4-FFF2-40B4-BE49-F238E27FC236}">
                      <a16:creationId xmlns:a16="http://schemas.microsoft.com/office/drawing/2014/main" id="{9374174C-1459-4C4F-9829-06531AB91CFA}"/>
                    </a:ext>
                  </a:extLst>
                </p:cNvPr>
                <p:cNvPicPr/>
                <p:nvPr/>
              </p:nvPicPr>
              <p:blipFill>
                <a:blip r:embed="rId14"/>
                <a:stretch>
                  <a:fillRect/>
                </a:stretch>
              </p:blipFill>
              <p:spPr>
                <a:xfrm>
                  <a:off x="4317141" y="4510574"/>
                  <a:ext cx="32760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9" name="잉크 28">
                  <a:extLst>
                    <a:ext uri="{FF2B5EF4-FFF2-40B4-BE49-F238E27FC236}">
                      <a16:creationId xmlns:a16="http://schemas.microsoft.com/office/drawing/2014/main" id="{4ACAEED2-9D1A-4037-8BFF-2FC78D1C1E9F}"/>
                    </a:ext>
                  </a:extLst>
                </p14:cNvPr>
                <p14:cNvContentPartPr/>
                <p14:nvPr/>
              </p14:nvContentPartPr>
              <p14:xfrm>
                <a:off x="4240461" y="4359374"/>
                <a:ext cx="161280" cy="216720"/>
              </p14:xfrm>
            </p:contentPart>
          </mc:Choice>
          <mc:Fallback>
            <p:pic>
              <p:nvPicPr>
                <p:cNvPr id="29" name="잉크 28">
                  <a:extLst>
                    <a:ext uri="{FF2B5EF4-FFF2-40B4-BE49-F238E27FC236}">
                      <a16:creationId xmlns:a16="http://schemas.microsoft.com/office/drawing/2014/main" id="{4ACAEED2-9D1A-4037-8BFF-2FC78D1C1E9F}"/>
                    </a:ext>
                  </a:extLst>
                </p:cNvPr>
                <p:cNvPicPr/>
                <p:nvPr/>
              </p:nvPicPr>
              <p:blipFill>
                <a:blip r:embed="rId16"/>
                <a:stretch>
                  <a:fillRect/>
                </a:stretch>
              </p:blipFill>
              <p:spPr>
                <a:xfrm>
                  <a:off x="4236141" y="4355054"/>
                  <a:ext cx="169920" cy="2253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0" name="잉크 29">
                  <a:extLst>
                    <a:ext uri="{FF2B5EF4-FFF2-40B4-BE49-F238E27FC236}">
                      <a16:creationId xmlns:a16="http://schemas.microsoft.com/office/drawing/2014/main" id="{EC4065B0-651F-43BF-BAC2-89D6493B7A8E}"/>
                    </a:ext>
                  </a:extLst>
                </p14:cNvPr>
                <p14:cNvContentPartPr/>
                <p14:nvPr/>
              </p14:nvContentPartPr>
              <p14:xfrm>
                <a:off x="4453941" y="4378094"/>
                <a:ext cx="98640" cy="171360"/>
              </p14:xfrm>
            </p:contentPart>
          </mc:Choice>
          <mc:Fallback>
            <p:pic>
              <p:nvPicPr>
                <p:cNvPr id="30" name="잉크 29">
                  <a:extLst>
                    <a:ext uri="{FF2B5EF4-FFF2-40B4-BE49-F238E27FC236}">
                      <a16:creationId xmlns:a16="http://schemas.microsoft.com/office/drawing/2014/main" id="{EC4065B0-651F-43BF-BAC2-89D6493B7A8E}"/>
                    </a:ext>
                  </a:extLst>
                </p:cNvPr>
                <p:cNvPicPr/>
                <p:nvPr/>
              </p:nvPicPr>
              <p:blipFill>
                <a:blip r:embed="rId18"/>
                <a:stretch>
                  <a:fillRect/>
                </a:stretch>
              </p:blipFill>
              <p:spPr>
                <a:xfrm>
                  <a:off x="4449621" y="4373774"/>
                  <a:ext cx="10728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31" name="잉크 30">
                  <a:extLst>
                    <a:ext uri="{FF2B5EF4-FFF2-40B4-BE49-F238E27FC236}">
                      <a16:creationId xmlns:a16="http://schemas.microsoft.com/office/drawing/2014/main" id="{3148BA71-9A82-4FA9-91F3-0F8FDF04B0AB}"/>
                    </a:ext>
                  </a:extLst>
                </p14:cNvPr>
                <p14:cNvContentPartPr/>
                <p14:nvPr/>
              </p14:nvContentPartPr>
              <p14:xfrm>
                <a:off x="4700901" y="4446854"/>
                <a:ext cx="105480" cy="39240"/>
              </p14:xfrm>
            </p:contentPart>
          </mc:Choice>
          <mc:Fallback>
            <p:pic>
              <p:nvPicPr>
                <p:cNvPr id="31" name="잉크 30">
                  <a:extLst>
                    <a:ext uri="{FF2B5EF4-FFF2-40B4-BE49-F238E27FC236}">
                      <a16:creationId xmlns:a16="http://schemas.microsoft.com/office/drawing/2014/main" id="{3148BA71-9A82-4FA9-91F3-0F8FDF04B0AB}"/>
                    </a:ext>
                  </a:extLst>
                </p:cNvPr>
                <p:cNvPicPr/>
                <p:nvPr/>
              </p:nvPicPr>
              <p:blipFill>
                <a:blip r:embed="rId20"/>
                <a:stretch>
                  <a:fillRect/>
                </a:stretch>
              </p:blipFill>
              <p:spPr>
                <a:xfrm>
                  <a:off x="4696581" y="4442534"/>
                  <a:ext cx="114120" cy="478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2" name="잉크 31">
                  <a:extLst>
                    <a:ext uri="{FF2B5EF4-FFF2-40B4-BE49-F238E27FC236}">
                      <a16:creationId xmlns:a16="http://schemas.microsoft.com/office/drawing/2014/main" id="{BE7CFBAD-1131-4C92-B40B-3265A8476AA0}"/>
                    </a:ext>
                  </a:extLst>
                </p14:cNvPr>
                <p14:cNvContentPartPr/>
                <p14:nvPr/>
              </p14:nvContentPartPr>
              <p14:xfrm>
                <a:off x="4746261" y="4504454"/>
                <a:ext cx="107280" cy="30600"/>
              </p14:xfrm>
            </p:contentPart>
          </mc:Choice>
          <mc:Fallback>
            <p:pic>
              <p:nvPicPr>
                <p:cNvPr id="32" name="잉크 31">
                  <a:extLst>
                    <a:ext uri="{FF2B5EF4-FFF2-40B4-BE49-F238E27FC236}">
                      <a16:creationId xmlns:a16="http://schemas.microsoft.com/office/drawing/2014/main" id="{BE7CFBAD-1131-4C92-B40B-3265A8476AA0}"/>
                    </a:ext>
                  </a:extLst>
                </p:cNvPr>
                <p:cNvPicPr/>
                <p:nvPr/>
              </p:nvPicPr>
              <p:blipFill>
                <a:blip r:embed="rId22"/>
                <a:stretch>
                  <a:fillRect/>
                </a:stretch>
              </p:blipFill>
              <p:spPr>
                <a:xfrm>
                  <a:off x="4741941" y="4500134"/>
                  <a:ext cx="11592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4" name="잉크 33">
                  <a:extLst>
                    <a:ext uri="{FF2B5EF4-FFF2-40B4-BE49-F238E27FC236}">
                      <a16:creationId xmlns:a16="http://schemas.microsoft.com/office/drawing/2014/main" id="{48EAB240-6D46-41BB-84A9-2B2FA974E405}"/>
                    </a:ext>
                  </a:extLst>
                </p14:cNvPr>
                <p14:cNvContentPartPr/>
                <p14:nvPr/>
              </p14:nvContentPartPr>
              <p14:xfrm>
                <a:off x="4877661" y="4312934"/>
                <a:ext cx="124920" cy="191160"/>
              </p14:xfrm>
            </p:contentPart>
          </mc:Choice>
          <mc:Fallback>
            <p:pic>
              <p:nvPicPr>
                <p:cNvPr id="34" name="잉크 33">
                  <a:extLst>
                    <a:ext uri="{FF2B5EF4-FFF2-40B4-BE49-F238E27FC236}">
                      <a16:creationId xmlns:a16="http://schemas.microsoft.com/office/drawing/2014/main" id="{48EAB240-6D46-41BB-84A9-2B2FA974E405}"/>
                    </a:ext>
                  </a:extLst>
                </p:cNvPr>
                <p:cNvPicPr/>
                <p:nvPr/>
              </p:nvPicPr>
              <p:blipFill>
                <a:blip r:embed="rId24"/>
                <a:stretch>
                  <a:fillRect/>
                </a:stretch>
              </p:blipFill>
              <p:spPr>
                <a:xfrm>
                  <a:off x="4873341" y="4308614"/>
                  <a:ext cx="133560" cy="1998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5" name="잉크 34">
                  <a:extLst>
                    <a:ext uri="{FF2B5EF4-FFF2-40B4-BE49-F238E27FC236}">
                      <a16:creationId xmlns:a16="http://schemas.microsoft.com/office/drawing/2014/main" id="{AFAF77C2-07DD-4398-A9DE-F9E61462B55E}"/>
                    </a:ext>
                  </a:extLst>
                </p14:cNvPr>
                <p14:cNvContentPartPr/>
                <p14:nvPr/>
              </p14:nvContentPartPr>
              <p14:xfrm>
                <a:off x="5071341" y="4411574"/>
                <a:ext cx="18720" cy="40680"/>
              </p14:xfrm>
            </p:contentPart>
          </mc:Choice>
          <mc:Fallback>
            <p:pic>
              <p:nvPicPr>
                <p:cNvPr id="35" name="잉크 34">
                  <a:extLst>
                    <a:ext uri="{FF2B5EF4-FFF2-40B4-BE49-F238E27FC236}">
                      <a16:creationId xmlns:a16="http://schemas.microsoft.com/office/drawing/2014/main" id="{AFAF77C2-07DD-4398-A9DE-F9E61462B55E}"/>
                    </a:ext>
                  </a:extLst>
                </p:cNvPr>
                <p:cNvPicPr/>
                <p:nvPr/>
              </p:nvPicPr>
              <p:blipFill>
                <a:blip r:embed="rId26"/>
                <a:stretch>
                  <a:fillRect/>
                </a:stretch>
              </p:blipFill>
              <p:spPr>
                <a:xfrm>
                  <a:off x="5067021" y="4407254"/>
                  <a:ext cx="27360" cy="493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6" name="잉크 35">
                  <a:extLst>
                    <a:ext uri="{FF2B5EF4-FFF2-40B4-BE49-F238E27FC236}">
                      <a16:creationId xmlns:a16="http://schemas.microsoft.com/office/drawing/2014/main" id="{9F58D586-3536-4A46-B5C6-409935A1FE2B}"/>
                    </a:ext>
                  </a:extLst>
                </p14:cNvPr>
                <p14:cNvContentPartPr/>
                <p14:nvPr/>
              </p14:nvContentPartPr>
              <p14:xfrm>
                <a:off x="5088981" y="4256054"/>
                <a:ext cx="110160" cy="155160"/>
              </p14:xfrm>
            </p:contentPart>
          </mc:Choice>
          <mc:Fallback>
            <p:pic>
              <p:nvPicPr>
                <p:cNvPr id="36" name="잉크 35">
                  <a:extLst>
                    <a:ext uri="{FF2B5EF4-FFF2-40B4-BE49-F238E27FC236}">
                      <a16:creationId xmlns:a16="http://schemas.microsoft.com/office/drawing/2014/main" id="{9F58D586-3536-4A46-B5C6-409935A1FE2B}"/>
                    </a:ext>
                  </a:extLst>
                </p:cNvPr>
                <p:cNvPicPr/>
                <p:nvPr/>
              </p:nvPicPr>
              <p:blipFill>
                <a:blip r:embed="rId28"/>
                <a:stretch>
                  <a:fillRect/>
                </a:stretch>
              </p:blipFill>
              <p:spPr>
                <a:xfrm>
                  <a:off x="5084661" y="4251734"/>
                  <a:ext cx="11880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37" name="잉크 36">
                  <a:extLst>
                    <a:ext uri="{FF2B5EF4-FFF2-40B4-BE49-F238E27FC236}">
                      <a16:creationId xmlns:a16="http://schemas.microsoft.com/office/drawing/2014/main" id="{E5C38493-C1F8-4EF6-9B1F-2926F9B1B58A}"/>
                    </a:ext>
                  </a:extLst>
                </p14:cNvPr>
                <p14:cNvContentPartPr/>
                <p14:nvPr/>
              </p14:nvContentPartPr>
              <p14:xfrm>
                <a:off x="5261061" y="4214654"/>
                <a:ext cx="150120" cy="105840"/>
              </p14:xfrm>
            </p:contentPart>
          </mc:Choice>
          <mc:Fallback>
            <p:pic>
              <p:nvPicPr>
                <p:cNvPr id="37" name="잉크 36">
                  <a:extLst>
                    <a:ext uri="{FF2B5EF4-FFF2-40B4-BE49-F238E27FC236}">
                      <a16:creationId xmlns:a16="http://schemas.microsoft.com/office/drawing/2014/main" id="{E5C38493-C1F8-4EF6-9B1F-2926F9B1B58A}"/>
                    </a:ext>
                  </a:extLst>
                </p:cNvPr>
                <p:cNvPicPr/>
                <p:nvPr/>
              </p:nvPicPr>
              <p:blipFill>
                <a:blip r:embed="rId30"/>
                <a:stretch>
                  <a:fillRect/>
                </a:stretch>
              </p:blipFill>
              <p:spPr>
                <a:xfrm>
                  <a:off x="5256741" y="4210334"/>
                  <a:ext cx="15876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8" name="잉크 37">
                  <a:extLst>
                    <a:ext uri="{FF2B5EF4-FFF2-40B4-BE49-F238E27FC236}">
                      <a16:creationId xmlns:a16="http://schemas.microsoft.com/office/drawing/2014/main" id="{BB94230E-B64E-4E7F-8EB7-31DF7EA036B5}"/>
                    </a:ext>
                  </a:extLst>
                </p14:cNvPr>
                <p14:cNvContentPartPr/>
                <p14:nvPr/>
              </p14:nvContentPartPr>
              <p14:xfrm>
                <a:off x="5343141" y="4169294"/>
                <a:ext cx="21960" cy="291600"/>
              </p14:xfrm>
            </p:contentPart>
          </mc:Choice>
          <mc:Fallback>
            <p:pic>
              <p:nvPicPr>
                <p:cNvPr id="38" name="잉크 37">
                  <a:extLst>
                    <a:ext uri="{FF2B5EF4-FFF2-40B4-BE49-F238E27FC236}">
                      <a16:creationId xmlns:a16="http://schemas.microsoft.com/office/drawing/2014/main" id="{BB94230E-B64E-4E7F-8EB7-31DF7EA036B5}"/>
                    </a:ext>
                  </a:extLst>
                </p:cNvPr>
                <p:cNvPicPr/>
                <p:nvPr/>
              </p:nvPicPr>
              <p:blipFill>
                <a:blip r:embed="rId32"/>
                <a:stretch>
                  <a:fillRect/>
                </a:stretch>
              </p:blipFill>
              <p:spPr>
                <a:xfrm>
                  <a:off x="5338821" y="4164974"/>
                  <a:ext cx="30600" cy="300240"/>
                </a:xfrm>
                <a:prstGeom prst="rect">
                  <a:avLst/>
                </a:prstGeom>
              </p:spPr>
            </p:pic>
          </mc:Fallback>
        </mc:AlternateContent>
      </p:grpSp>
      <p:grpSp>
        <p:nvGrpSpPr>
          <p:cNvPr id="50" name="그룹 49">
            <a:extLst>
              <a:ext uri="{FF2B5EF4-FFF2-40B4-BE49-F238E27FC236}">
                <a16:creationId xmlns:a16="http://schemas.microsoft.com/office/drawing/2014/main" id="{E924BC2E-2CD6-4F31-9737-3FA21EB35503}"/>
              </a:ext>
            </a:extLst>
          </p:cNvPr>
          <p:cNvGrpSpPr/>
          <p:nvPr/>
        </p:nvGrpSpPr>
        <p:grpSpPr>
          <a:xfrm>
            <a:off x="7857021" y="5009174"/>
            <a:ext cx="414000" cy="155880"/>
            <a:chOff x="7857021" y="5009174"/>
            <a:chExt cx="414000" cy="155880"/>
          </a:xfrm>
        </p:grpSpPr>
        <mc:AlternateContent xmlns:mc="http://schemas.openxmlformats.org/markup-compatibility/2006">
          <mc:Choice xmlns:p14="http://schemas.microsoft.com/office/powerpoint/2010/main" Requires="p14">
            <p:contentPart p14:bwMode="auto" r:id="rId33">
              <p14:nvContentPartPr>
                <p14:cNvPr id="40" name="잉크 39">
                  <a:extLst>
                    <a:ext uri="{FF2B5EF4-FFF2-40B4-BE49-F238E27FC236}">
                      <a16:creationId xmlns:a16="http://schemas.microsoft.com/office/drawing/2014/main" id="{7308B5E3-94E1-4B57-94C8-2DDA5B483D46}"/>
                    </a:ext>
                  </a:extLst>
                </p14:cNvPr>
                <p14:cNvContentPartPr/>
                <p14:nvPr/>
              </p14:nvContentPartPr>
              <p14:xfrm>
                <a:off x="7857021" y="5047694"/>
                <a:ext cx="414000" cy="82800"/>
              </p14:xfrm>
            </p:contentPart>
          </mc:Choice>
          <mc:Fallback>
            <p:pic>
              <p:nvPicPr>
                <p:cNvPr id="40" name="잉크 39">
                  <a:extLst>
                    <a:ext uri="{FF2B5EF4-FFF2-40B4-BE49-F238E27FC236}">
                      <a16:creationId xmlns:a16="http://schemas.microsoft.com/office/drawing/2014/main" id="{7308B5E3-94E1-4B57-94C8-2DDA5B483D46}"/>
                    </a:ext>
                  </a:extLst>
                </p:cNvPr>
                <p:cNvPicPr/>
                <p:nvPr/>
              </p:nvPicPr>
              <p:blipFill>
                <a:blip r:embed="rId34"/>
                <a:stretch>
                  <a:fillRect/>
                </a:stretch>
              </p:blipFill>
              <p:spPr>
                <a:xfrm>
                  <a:off x="7852701" y="5043374"/>
                  <a:ext cx="42264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41" name="잉크 40">
                  <a:extLst>
                    <a:ext uri="{FF2B5EF4-FFF2-40B4-BE49-F238E27FC236}">
                      <a16:creationId xmlns:a16="http://schemas.microsoft.com/office/drawing/2014/main" id="{6D3AB6F1-B0E8-4FAA-8EC2-A83F4FDBEA3F}"/>
                    </a:ext>
                  </a:extLst>
                </p14:cNvPr>
                <p14:cNvContentPartPr/>
                <p14:nvPr/>
              </p14:nvContentPartPr>
              <p14:xfrm>
                <a:off x="7916781" y="5009174"/>
                <a:ext cx="309600" cy="155880"/>
              </p14:xfrm>
            </p:contentPart>
          </mc:Choice>
          <mc:Fallback>
            <p:pic>
              <p:nvPicPr>
                <p:cNvPr id="41" name="잉크 40">
                  <a:extLst>
                    <a:ext uri="{FF2B5EF4-FFF2-40B4-BE49-F238E27FC236}">
                      <a16:creationId xmlns:a16="http://schemas.microsoft.com/office/drawing/2014/main" id="{6D3AB6F1-B0E8-4FAA-8EC2-A83F4FDBEA3F}"/>
                    </a:ext>
                  </a:extLst>
                </p:cNvPr>
                <p:cNvPicPr/>
                <p:nvPr/>
              </p:nvPicPr>
              <p:blipFill>
                <a:blip r:embed="rId36"/>
                <a:stretch>
                  <a:fillRect/>
                </a:stretch>
              </p:blipFill>
              <p:spPr>
                <a:xfrm>
                  <a:off x="7912461" y="5004854"/>
                  <a:ext cx="318240" cy="164520"/>
                </a:xfrm>
                <a:prstGeom prst="rect">
                  <a:avLst/>
                </a:prstGeom>
              </p:spPr>
            </p:pic>
          </mc:Fallback>
        </mc:AlternateContent>
      </p:grpSp>
      <p:grpSp>
        <p:nvGrpSpPr>
          <p:cNvPr id="55" name="그룹 54">
            <a:extLst>
              <a:ext uri="{FF2B5EF4-FFF2-40B4-BE49-F238E27FC236}">
                <a16:creationId xmlns:a16="http://schemas.microsoft.com/office/drawing/2014/main" id="{85B87671-25B7-49E4-A320-DC89742414DE}"/>
              </a:ext>
            </a:extLst>
          </p:cNvPr>
          <p:cNvGrpSpPr/>
          <p:nvPr/>
        </p:nvGrpSpPr>
        <p:grpSpPr>
          <a:xfrm>
            <a:off x="7887261" y="4251734"/>
            <a:ext cx="1387080" cy="658440"/>
            <a:chOff x="7887261" y="4251734"/>
            <a:chExt cx="1387080" cy="658440"/>
          </a:xfrm>
        </p:grpSpPr>
        <mc:AlternateContent xmlns:mc="http://schemas.openxmlformats.org/markup-compatibility/2006">
          <mc:Choice xmlns:p14="http://schemas.microsoft.com/office/powerpoint/2010/main" Requires="p14">
            <p:contentPart p14:bwMode="auto" r:id="rId37">
              <p14:nvContentPartPr>
                <p14:cNvPr id="42" name="잉크 41">
                  <a:extLst>
                    <a:ext uri="{FF2B5EF4-FFF2-40B4-BE49-F238E27FC236}">
                      <a16:creationId xmlns:a16="http://schemas.microsoft.com/office/drawing/2014/main" id="{2D48589C-5CA9-491E-8F29-F492F6AE8813}"/>
                    </a:ext>
                  </a:extLst>
                </p14:cNvPr>
                <p14:cNvContentPartPr/>
                <p14:nvPr/>
              </p14:nvContentPartPr>
              <p14:xfrm>
                <a:off x="7949541" y="4715774"/>
                <a:ext cx="155880" cy="194400"/>
              </p14:xfrm>
            </p:contentPart>
          </mc:Choice>
          <mc:Fallback>
            <p:pic>
              <p:nvPicPr>
                <p:cNvPr id="42" name="잉크 41">
                  <a:extLst>
                    <a:ext uri="{FF2B5EF4-FFF2-40B4-BE49-F238E27FC236}">
                      <a16:creationId xmlns:a16="http://schemas.microsoft.com/office/drawing/2014/main" id="{2D48589C-5CA9-491E-8F29-F492F6AE8813}"/>
                    </a:ext>
                  </a:extLst>
                </p:cNvPr>
                <p:cNvPicPr/>
                <p:nvPr/>
              </p:nvPicPr>
              <p:blipFill>
                <a:blip r:embed="rId38"/>
                <a:stretch>
                  <a:fillRect/>
                </a:stretch>
              </p:blipFill>
              <p:spPr>
                <a:xfrm>
                  <a:off x="7945221" y="4711454"/>
                  <a:ext cx="164520" cy="2030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43" name="잉크 42">
                  <a:extLst>
                    <a:ext uri="{FF2B5EF4-FFF2-40B4-BE49-F238E27FC236}">
                      <a16:creationId xmlns:a16="http://schemas.microsoft.com/office/drawing/2014/main" id="{7F5459C1-BDCC-4020-9D18-B66E4A8CC5B5}"/>
                    </a:ext>
                  </a:extLst>
                </p14:cNvPr>
                <p14:cNvContentPartPr/>
                <p14:nvPr/>
              </p14:nvContentPartPr>
              <p14:xfrm>
                <a:off x="8178861" y="4710734"/>
                <a:ext cx="130320" cy="166680"/>
              </p14:xfrm>
            </p:contentPart>
          </mc:Choice>
          <mc:Fallback>
            <p:pic>
              <p:nvPicPr>
                <p:cNvPr id="43" name="잉크 42">
                  <a:extLst>
                    <a:ext uri="{FF2B5EF4-FFF2-40B4-BE49-F238E27FC236}">
                      <a16:creationId xmlns:a16="http://schemas.microsoft.com/office/drawing/2014/main" id="{7F5459C1-BDCC-4020-9D18-B66E4A8CC5B5}"/>
                    </a:ext>
                  </a:extLst>
                </p:cNvPr>
                <p:cNvPicPr/>
                <p:nvPr/>
              </p:nvPicPr>
              <p:blipFill>
                <a:blip r:embed="rId40"/>
                <a:stretch>
                  <a:fillRect/>
                </a:stretch>
              </p:blipFill>
              <p:spPr>
                <a:xfrm>
                  <a:off x="8174541" y="4706414"/>
                  <a:ext cx="138960" cy="1753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44" name="잉크 43">
                  <a:extLst>
                    <a:ext uri="{FF2B5EF4-FFF2-40B4-BE49-F238E27FC236}">
                      <a16:creationId xmlns:a16="http://schemas.microsoft.com/office/drawing/2014/main" id="{8D7B49AF-3B6B-4A45-8401-543D9CDA19B3}"/>
                    </a:ext>
                  </a:extLst>
                </p14:cNvPr>
                <p14:cNvContentPartPr/>
                <p14:nvPr/>
              </p14:nvContentPartPr>
              <p14:xfrm>
                <a:off x="7887261" y="4541534"/>
                <a:ext cx="340560" cy="114480"/>
              </p14:xfrm>
            </p:contentPart>
          </mc:Choice>
          <mc:Fallback>
            <p:pic>
              <p:nvPicPr>
                <p:cNvPr id="44" name="잉크 43">
                  <a:extLst>
                    <a:ext uri="{FF2B5EF4-FFF2-40B4-BE49-F238E27FC236}">
                      <a16:creationId xmlns:a16="http://schemas.microsoft.com/office/drawing/2014/main" id="{8D7B49AF-3B6B-4A45-8401-543D9CDA19B3}"/>
                    </a:ext>
                  </a:extLst>
                </p:cNvPr>
                <p:cNvPicPr/>
                <p:nvPr/>
              </p:nvPicPr>
              <p:blipFill>
                <a:blip r:embed="rId42"/>
                <a:stretch>
                  <a:fillRect/>
                </a:stretch>
              </p:blipFill>
              <p:spPr>
                <a:xfrm>
                  <a:off x="7882941" y="4537214"/>
                  <a:ext cx="34920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45" name="잉크 44">
                  <a:extLst>
                    <a:ext uri="{FF2B5EF4-FFF2-40B4-BE49-F238E27FC236}">
                      <a16:creationId xmlns:a16="http://schemas.microsoft.com/office/drawing/2014/main" id="{28993D90-0F42-40AC-9E51-9215F310C0D4}"/>
                    </a:ext>
                  </a:extLst>
                </p14:cNvPr>
                <p14:cNvContentPartPr/>
                <p14:nvPr/>
              </p14:nvContentPartPr>
              <p14:xfrm>
                <a:off x="7908861" y="4408694"/>
                <a:ext cx="204480" cy="134640"/>
              </p14:xfrm>
            </p:contentPart>
          </mc:Choice>
          <mc:Fallback>
            <p:pic>
              <p:nvPicPr>
                <p:cNvPr id="45" name="잉크 44">
                  <a:extLst>
                    <a:ext uri="{FF2B5EF4-FFF2-40B4-BE49-F238E27FC236}">
                      <a16:creationId xmlns:a16="http://schemas.microsoft.com/office/drawing/2014/main" id="{28993D90-0F42-40AC-9E51-9215F310C0D4}"/>
                    </a:ext>
                  </a:extLst>
                </p:cNvPr>
                <p:cNvPicPr/>
                <p:nvPr/>
              </p:nvPicPr>
              <p:blipFill>
                <a:blip r:embed="rId44"/>
                <a:stretch>
                  <a:fillRect/>
                </a:stretch>
              </p:blipFill>
              <p:spPr>
                <a:xfrm>
                  <a:off x="7904541" y="4404374"/>
                  <a:ext cx="21312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46" name="잉크 45">
                  <a:extLst>
                    <a:ext uri="{FF2B5EF4-FFF2-40B4-BE49-F238E27FC236}">
                      <a16:creationId xmlns:a16="http://schemas.microsoft.com/office/drawing/2014/main" id="{C573267A-1046-4919-8F42-7CC33B3F5806}"/>
                    </a:ext>
                  </a:extLst>
                </p14:cNvPr>
                <p14:cNvContentPartPr/>
                <p14:nvPr/>
              </p14:nvContentPartPr>
              <p14:xfrm>
                <a:off x="8073021" y="4368014"/>
                <a:ext cx="145080" cy="191520"/>
              </p14:xfrm>
            </p:contentPart>
          </mc:Choice>
          <mc:Fallback>
            <p:pic>
              <p:nvPicPr>
                <p:cNvPr id="46" name="잉크 45">
                  <a:extLst>
                    <a:ext uri="{FF2B5EF4-FFF2-40B4-BE49-F238E27FC236}">
                      <a16:creationId xmlns:a16="http://schemas.microsoft.com/office/drawing/2014/main" id="{C573267A-1046-4919-8F42-7CC33B3F5806}"/>
                    </a:ext>
                  </a:extLst>
                </p:cNvPr>
                <p:cNvPicPr/>
                <p:nvPr/>
              </p:nvPicPr>
              <p:blipFill>
                <a:blip r:embed="rId46"/>
                <a:stretch>
                  <a:fillRect/>
                </a:stretch>
              </p:blipFill>
              <p:spPr>
                <a:xfrm>
                  <a:off x="8068701" y="4363694"/>
                  <a:ext cx="153720" cy="20016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7" name="잉크 46">
                  <a:extLst>
                    <a:ext uri="{FF2B5EF4-FFF2-40B4-BE49-F238E27FC236}">
                      <a16:creationId xmlns:a16="http://schemas.microsoft.com/office/drawing/2014/main" id="{6F32FC79-F0E2-41BB-B7A5-A5E7F483AA57}"/>
                    </a:ext>
                  </a:extLst>
                </p14:cNvPr>
                <p14:cNvContentPartPr/>
                <p14:nvPr/>
              </p14:nvContentPartPr>
              <p14:xfrm>
                <a:off x="8383701" y="4507334"/>
                <a:ext cx="145440" cy="47520"/>
              </p14:xfrm>
            </p:contentPart>
          </mc:Choice>
          <mc:Fallback>
            <p:pic>
              <p:nvPicPr>
                <p:cNvPr id="47" name="잉크 46">
                  <a:extLst>
                    <a:ext uri="{FF2B5EF4-FFF2-40B4-BE49-F238E27FC236}">
                      <a16:creationId xmlns:a16="http://schemas.microsoft.com/office/drawing/2014/main" id="{6F32FC79-F0E2-41BB-B7A5-A5E7F483AA57}"/>
                    </a:ext>
                  </a:extLst>
                </p:cNvPr>
                <p:cNvPicPr/>
                <p:nvPr/>
              </p:nvPicPr>
              <p:blipFill>
                <a:blip r:embed="rId48"/>
                <a:stretch>
                  <a:fillRect/>
                </a:stretch>
              </p:blipFill>
              <p:spPr>
                <a:xfrm>
                  <a:off x="8379381" y="4503014"/>
                  <a:ext cx="15408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8" name="잉크 47">
                  <a:extLst>
                    <a:ext uri="{FF2B5EF4-FFF2-40B4-BE49-F238E27FC236}">
                      <a16:creationId xmlns:a16="http://schemas.microsoft.com/office/drawing/2014/main" id="{6455C040-67CE-41F9-9535-202C47D58334}"/>
                    </a:ext>
                  </a:extLst>
                </p14:cNvPr>
                <p14:cNvContentPartPr/>
                <p14:nvPr/>
              </p14:nvContentPartPr>
              <p14:xfrm>
                <a:off x="8401341" y="4596974"/>
                <a:ext cx="145440" cy="23400"/>
              </p14:xfrm>
            </p:contentPart>
          </mc:Choice>
          <mc:Fallback>
            <p:pic>
              <p:nvPicPr>
                <p:cNvPr id="48" name="잉크 47">
                  <a:extLst>
                    <a:ext uri="{FF2B5EF4-FFF2-40B4-BE49-F238E27FC236}">
                      <a16:creationId xmlns:a16="http://schemas.microsoft.com/office/drawing/2014/main" id="{6455C040-67CE-41F9-9535-202C47D58334}"/>
                    </a:ext>
                  </a:extLst>
                </p:cNvPr>
                <p:cNvPicPr/>
                <p:nvPr/>
              </p:nvPicPr>
              <p:blipFill>
                <a:blip r:embed="rId50"/>
                <a:stretch>
                  <a:fillRect/>
                </a:stretch>
              </p:blipFill>
              <p:spPr>
                <a:xfrm>
                  <a:off x="8397021" y="4592654"/>
                  <a:ext cx="15408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51" name="잉크 50">
                  <a:extLst>
                    <a:ext uri="{FF2B5EF4-FFF2-40B4-BE49-F238E27FC236}">
                      <a16:creationId xmlns:a16="http://schemas.microsoft.com/office/drawing/2014/main" id="{CA1F3B66-42ED-41F6-AF9B-FD064A685A75}"/>
                    </a:ext>
                  </a:extLst>
                </p14:cNvPr>
                <p14:cNvContentPartPr/>
                <p14:nvPr/>
              </p14:nvContentPartPr>
              <p14:xfrm>
                <a:off x="8687901" y="4461254"/>
                <a:ext cx="141840" cy="196920"/>
              </p14:xfrm>
            </p:contentPart>
          </mc:Choice>
          <mc:Fallback>
            <p:pic>
              <p:nvPicPr>
                <p:cNvPr id="51" name="잉크 50">
                  <a:extLst>
                    <a:ext uri="{FF2B5EF4-FFF2-40B4-BE49-F238E27FC236}">
                      <a16:creationId xmlns:a16="http://schemas.microsoft.com/office/drawing/2014/main" id="{CA1F3B66-42ED-41F6-AF9B-FD064A685A75}"/>
                    </a:ext>
                  </a:extLst>
                </p:cNvPr>
                <p:cNvPicPr/>
                <p:nvPr/>
              </p:nvPicPr>
              <p:blipFill>
                <a:blip r:embed="rId52"/>
                <a:stretch>
                  <a:fillRect/>
                </a:stretch>
              </p:blipFill>
              <p:spPr>
                <a:xfrm>
                  <a:off x="8683581" y="4456934"/>
                  <a:ext cx="150480" cy="2055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52" name="잉크 51">
                  <a:extLst>
                    <a:ext uri="{FF2B5EF4-FFF2-40B4-BE49-F238E27FC236}">
                      <a16:creationId xmlns:a16="http://schemas.microsoft.com/office/drawing/2014/main" id="{991C2296-5B29-412F-8852-5C4C40F0C64C}"/>
                    </a:ext>
                  </a:extLst>
                </p14:cNvPr>
                <p14:cNvContentPartPr/>
                <p14:nvPr/>
              </p14:nvContentPartPr>
              <p14:xfrm>
                <a:off x="8936661" y="4582574"/>
                <a:ext cx="4320" cy="36000"/>
              </p14:xfrm>
            </p:contentPart>
          </mc:Choice>
          <mc:Fallback>
            <p:pic>
              <p:nvPicPr>
                <p:cNvPr id="52" name="잉크 51">
                  <a:extLst>
                    <a:ext uri="{FF2B5EF4-FFF2-40B4-BE49-F238E27FC236}">
                      <a16:creationId xmlns:a16="http://schemas.microsoft.com/office/drawing/2014/main" id="{991C2296-5B29-412F-8852-5C4C40F0C64C}"/>
                    </a:ext>
                  </a:extLst>
                </p:cNvPr>
                <p:cNvPicPr/>
                <p:nvPr/>
              </p:nvPicPr>
              <p:blipFill>
                <a:blip r:embed="rId54"/>
                <a:stretch>
                  <a:fillRect/>
                </a:stretch>
              </p:blipFill>
              <p:spPr>
                <a:xfrm>
                  <a:off x="8932341" y="4578254"/>
                  <a:ext cx="12960"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53" name="잉크 52">
                  <a:extLst>
                    <a:ext uri="{FF2B5EF4-FFF2-40B4-BE49-F238E27FC236}">
                      <a16:creationId xmlns:a16="http://schemas.microsoft.com/office/drawing/2014/main" id="{2EA3430B-62E7-4FAE-B397-482878BD390B}"/>
                    </a:ext>
                  </a:extLst>
                </p14:cNvPr>
                <p14:cNvContentPartPr/>
                <p14:nvPr/>
              </p14:nvContentPartPr>
              <p14:xfrm>
                <a:off x="9005781" y="4251734"/>
                <a:ext cx="124200" cy="374400"/>
              </p14:xfrm>
            </p:contentPart>
          </mc:Choice>
          <mc:Fallback>
            <p:pic>
              <p:nvPicPr>
                <p:cNvPr id="53" name="잉크 52">
                  <a:extLst>
                    <a:ext uri="{FF2B5EF4-FFF2-40B4-BE49-F238E27FC236}">
                      <a16:creationId xmlns:a16="http://schemas.microsoft.com/office/drawing/2014/main" id="{2EA3430B-62E7-4FAE-B397-482878BD390B}"/>
                    </a:ext>
                  </a:extLst>
                </p:cNvPr>
                <p:cNvPicPr/>
                <p:nvPr/>
              </p:nvPicPr>
              <p:blipFill>
                <a:blip r:embed="rId56"/>
                <a:stretch>
                  <a:fillRect/>
                </a:stretch>
              </p:blipFill>
              <p:spPr>
                <a:xfrm>
                  <a:off x="9001461" y="4247414"/>
                  <a:ext cx="132840" cy="38304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54" name="잉크 53">
                  <a:extLst>
                    <a:ext uri="{FF2B5EF4-FFF2-40B4-BE49-F238E27FC236}">
                      <a16:creationId xmlns:a16="http://schemas.microsoft.com/office/drawing/2014/main" id="{90F8A2AB-936F-484C-89B1-90D35C7ECAB4}"/>
                    </a:ext>
                  </a:extLst>
                </p14:cNvPr>
                <p14:cNvContentPartPr/>
                <p14:nvPr/>
              </p14:nvContentPartPr>
              <p14:xfrm>
                <a:off x="9152661" y="4296374"/>
                <a:ext cx="121680" cy="388080"/>
              </p14:xfrm>
            </p:contentPart>
          </mc:Choice>
          <mc:Fallback>
            <p:pic>
              <p:nvPicPr>
                <p:cNvPr id="54" name="잉크 53">
                  <a:extLst>
                    <a:ext uri="{FF2B5EF4-FFF2-40B4-BE49-F238E27FC236}">
                      <a16:creationId xmlns:a16="http://schemas.microsoft.com/office/drawing/2014/main" id="{90F8A2AB-936F-484C-89B1-90D35C7ECAB4}"/>
                    </a:ext>
                  </a:extLst>
                </p:cNvPr>
                <p:cNvPicPr/>
                <p:nvPr/>
              </p:nvPicPr>
              <p:blipFill>
                <a:blip r:embed="rId58"/>
                <a:stretch>
                  <a:fillRect/>
                </a:stretch>
              </p:blipFill>
              <p:spPr>
                <a:xfrm>
                  <a:off x="9148341" y="4292054"/>
                  <a:ext cx="130320" cy="396720"/>
                </a:xfrm>
                <a:prstGeom prst="rect">
                  <a:avLst/>
                </a:prstGeom>
              </p:spPr>
            </p:pic>
          </mc:Fallback>
        </mc:AlternateContent>
      </p:grpSp>
      <p:grpSp>
        <p:nvGrpSpPr>
          <p:cNvPr id="58" name="그룹 57">
            <a:extLst>
              <a:ext uri="{FF2B5EF4-FFF2-40B4-BE49-F238E27FC236}">
                <a16:creationId xmlns:a16="http://schemas.microsoft.com/office/drawing/2014/main" id="{EAEDC419-971E-4AE1-A12A-8FC2391D9D1B}"/>
              </a:ext>
            </a:extLst>
          </p:cNvPr>
          <p:cNvGrpSpPr/>
          <p:nvPr/>
        </p:nvGrpSpPr>
        <p:grpSpPr>
          <a:xfrm>
            <a:off x="1707141" y="5816654"/>
            <a:ext cx="527760" cy="203040"/>
            <a:chOff x="1707141" y="5816654"/>
            <a:chExt cx="527760" cy="203040"/>
          </a:xfrm>
        </p:grpSpPr>
        <mc:AlternateContent xmlns:mc="http://schemas.openxmlformats.org/markup-compatibility/2006">
          <mc:Choice xmlns:p14="http://schemas.microsoft.com/office/powerpoint/2010/main" Requires="p14">
            <p:contentPart p14:bwMode="auto" r:id="rId59">
              <p14:nvContentPartPr>
                <p14:cNvPr id="56" name="잉크 55">
                  <a:extLst>
                    <a:ext uri="{FF2B5EF4-FFF2-40B4-BE49-F238E27FC236}">
                      <a16:creationId xmlns:a16="http://schemas.microsoft.com/office/drawing/2014/main" id="{CFC5270C-B3AB-4A52-B9DB-C456E4F625E6}"/>
                    </a:ext>
                  </a:extLst>
                </p14:cNvPr>
                <p14:cNvContentPartPr/>
                <p14:nvPr/>
              </p14:nvContentPartPr>
              <p14:xfrm>
                <a:off x="1707141" y="5816654"/>
                <a:ext cx="527760" cy="142920"/>
              </p14:xfrm>
            </p:contentPart>
          </mc:Choice>
          <mc:Fallback>
            <p:pic>
              <p:nvPicPr>
                <p:cNvPr id="56" name="잉크 55">
                  <a:extLst>
                    <a:ext uri="{FF2B5EF4-FFF2-40B4-BE49-F238E27FC236}">
                      <a16:creationId xmlns:a16="http://schemas.microsoft.com/office/drawing/2014/main" id="{CFC5270C-B3AB-4A52-B9DB-C456E4F625E6}"/>
                    </a:ext>
                  </a:extLst>
                </p:cNvPr>
                <p:cNvPicPr/>
                <p:nvPr/>
              </p:nvPicPr>
              <p:blipFill>
                <a:blip r:embed="rId60"/>
                <a:stretch>
                  <a:fillRect/>
                </a:stretch>
              </p:blipFill>
              <p:spPr>
                <a:xfrm>
                  <a:off x="1702821" y="5812334"/>
                  <a:ext cx="53640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57" name="잉크 56">
                  <a:extLst>
                    <a:ext uri="{FF2B5EF4-FFF2-40B4-BE49-F238E27FC236}">
                      <a16:creationId xmlns:a16="http://schemas.microsoft.com/office/drawing/2014/main" id="{681A8A36-094D-4F00-BA76-F87A530A3E6A}"/>
                    </a:ext>
                  </a:extLst>
                </p14:cNvPr>
                <p14:cNvContentPartPr/>
                <p14:nvPr/>
              </p14:nvContentPartPr>
              <p14:xfrm>
                <a:off x="1810101" y="5864534"/>
                <a:ext cx="424440" cy="155160"/>
              </p14:xfrm>
            </p:contentPart>
          </mc:Choice>
          <mc:Fallback>
            <p:pic>
              <p:nvPicPr>
                <p:cNvPr id="57" name="잉크 56">
                  <a:extLst>
                    <a:ext uri="{FF2B5EF4-FFF2-40B4-BE49-F238E27FC236}">
                      <a16:creationId xmlns:a16="http://schemas.microsoft.com/office/drawing/2014/main" id="{681A8A36-094D-4F00-BA76-F87A530A3E6A}"/>
                    </a:ext>
                  </a:extLst>
                </p:cNvPr>
                <p:cNvPicPr/>
                <p:nvPr/>
              </p:nvPicPr>
              <p:blipFill>
                <a:blip r:embed="rId62"/>
                <a:stretch>
                  <a:fillRect/>
                </a:stretch>
              </p:blipFill>
              <p:spPr>
                <a:xfrm>
                  <a:off x="1805781" y="5860214"/>
                  <a:ext cx="433080" cy="163800"/>
                </a:xfrm>
                <a:prstGeom prst="rect">
                  <a:avLst/>
                </a:prstGeom>
              </p:spPr>
            </p:pic>
          </mc:Fallback>
        </mc:AlternateContent>
      </p:grpSp>
      <p:grpSp>
        <p:nvGrpSpPr>
          <p:cNvPr id="64" name="그룹 63">
            <a:extLst>
              <a:ext uri="{FF2B5EF4-FFF2-40B4-BE49-F238E27FC236}">
                <a16:creationId xmlns:a16="http://schemas.microsoft.com/office/drawing/2014/main" id="{FD03322E-26E3-4CA7-9D8B-7E95E0C177C4}"/>
              </a:ext>
            </a:extLst>
          </p:cNvPr>
          <p:cNvGrpSpPr/>
          <p:nvPr/>
        </p:nvGrpSpPr>
        <p:grpSpPr>
          <a:xfrm>
            <a:off x="643341" y="5629814"/>
            <a:ext cx="825480" cy="496800"/>
            <a:chOff x="643341" y="5629814"/>
            <a:chExt cx="825480" cy="496800"/>
          </a:xfrm>
        </p:grpSpPr>
        <mc:AlternateContent xmlns:mc="http://schemas.openxmlformats.org/markup-compatibility/2006">
          <mc:Choice xmlns:p14="http://schemas.microsoft.com/office/powerpoint/2010/main" Requires="p14">
            <p:contentPart p14:bwMode="auto" r:id="rId63">
              <p14:nvContentPartPr>
                <p14:cNvPr id="59" name="잉크 58">
                  <a:extLst>
                    <a:ext uri="{FF2B5EF4-FFF2-40B4-BE49-F238E27FC236}">
                      <a16:creationId xmlns:a16="http://schemas.microsoft.com/office/drawing/2014/main" id="{A6F6746A-1698-4080-9E4A-CF20A258B5D1}"/>
                    </a:ext>
                  </a:extLst>
                </p14:cNvPr>
                <p14:cNvContentPartPr/>
                <p14:nvPr/>
              </p14:nvContentPartPr>
              <p14:xfrm>
                <a:off x="643341" y="5943374"/>
                <a:ext cx="117000" cy="183240"/>
              </p14:xfrm>
            </p:contentPart>
          </mc:Choice>
          <mc:Fallback>
            <p:pic>
              <p:nvPicPr>
                <p:cNvPr id="59" name="잉크 58">
                  <a:extLst>
                    <a:ext uri="{FF2B5EF4-FFF2-40B4-BE49-F238E27FC236}">
                      <a16:creationId xmlns:a16="http://schemas.microsoft.com/office/drawing/2014/main" id="{A6F6746A-1698-4080-9E4A-CF20A258B5D1}"/>
                    </a:ext>
                  </a:extLst>
                </p:cNvPr>
                <p:cNvPicPr/>
                <p:nvPr/>
              </p:nvPicPr>
              <p:blipFill>
                <a:blip r:embed="rId64"/>
                <a:stretch>
                  <a:fillRect/>
                </a:stretch>
              </p:blipFill>
              <p:spPr>
                <a:xfrm>
                  <a:off x="639021" y="5939054"/>
                  <a:ext cx="125640" cy="19188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60" name="잉크 59">
                  <a:extLst>
                    <a:ext uri="{FF2B5EF4-FFF2-40B4-BE49-F238E27FC236}">
                      <a16:creationId xmlns:a16="http://schemas.microsoft.com/office/drawing/2014/main" id="{399B194D-AD96-45FA-ACA2-172BF1C54972}"/>
                    </a:ext>
                  </a:extLst>
                </p14:cNvPr>
                <p14:cNvContentPartPr/>
                <p14:nvPr/>
              </p14:nvContentPartPr>
              <p14:xfrm>
                <a:off x="897501" y="6007454"/>
                <a:ext cx="19080" cy="43200"/>
              </p14:xfrm>
            </p:contentPart>
          </mc:Choice>
          <mc:Fallback>
            <p:pic>
              <p:nvPicPr>
                <p:cNvPr id="60" name="잉크 59">
                  <a:extLst>
                    <a:ext uri="{FF2B5EF4-FFF2-40B4-BE49-F238E27FC236}">
                      <a16:creationId xmlns:a16="http://schemas.microsoft.com/office/drawing/2014/main" id="{399B194D-AD96-45FA-ACA2-172BF1C54972}"/>
                    </a:ext>
                  </a:extLst>
                </p:cNvPr>
                <p:cNvPicPr/>
                <p:nvPr/>
              </p:nvPicPr>
              <p:blipFill>
                <a:blip r:embed="rId66"/>
                <a:stretch>
                  <a:fillRect/>
                </a:stretch>
              </p:blipFill>
              <p:spPr>
                <a:xfrm>
                  <a:off x="893181" y="6003134"/>
                  <a:ext cx="27720" cy="5184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61" name="잉크 60">
                  <a:extLst>
                    <a:ext uri="{FF2B5EF4-FFF2-40B4-BE49-F238E27FC236}">
                      <a16:creationId xmlns:a16="http://schemas.microsoft.com/office/drawing/2014/main" id="{A8E8A272-1487-4B91-A681-6DA81F29CEF3}"/>
                    </a:ext>
                  </a:extLst>
                </p14:cNvPr>
                <p14:cNvContentPartPr/>
                <p14:nvPr/>
              </p14:nvContentPartPr>
              <p14:xfrm>
                <a:off x="955101" y="5744294"/>
                <a:ext cx="143640" cy="243720"/>
              </p14:xfrm>
            </p:contentPart>
          </mc:Choice>
          <mc:Fallback>
            <p:pic>
              <p:nvPicPr>
                <p:cNvPr id="61" name="잉크 60">
                  <a:extLst>
                    <a:ext uri="{FF2B5EF4-FFF2-40B4-BE49-F238E27FC236}">
                      <a16:creationId xmlns:a16="http://schemas.microsoft.com/office/drawing/2014/main" id="{A8E8A272-1487-4B91-A681-6DA81F29CEF3}"/>
                    </a:ext>
                  </a:extLst>
                </p:cNvPr>
                <p:cNvPicPr/>
                <p:nvPr/>
              </p:nvPicPr>
              <p:blipFill>
                <a:blip r:embed="rId68"/>
                <a:stretch>
                  <a:fillRect/>
                </a:stretch>
              </p:blipFill>
              <p:spPr>
                <a:xfrm>
                  <a:off x="950781" y="5739974"/>
                  <a:ext cx="152280" cy="25236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62" name="잉크 61">
                  <a:extLst>
                    <a:ext uri="{FF2B5EF4-FFF2-40B4-BE49-F238E27FC236}">
                      <a16:creationId xmlns:a16="http://schemas.microsoft.com/office/drawing/2014/main" id="{FAD56792-5E66-44B5-BF3E-D1E9E761D256}"/>
                    </a:ext>
                  </a:extLst>
                </p14:cNvPr>
                <p14:cNvContentPartPr/>
                <p14:nvPr/>
              </p14:nvContentPartPr>
              <p14:xfrm>
                <a:off x="1118541" y="5661494"/>
                <a:ext cx="171720" cy="257760"/>
              </p14:xfrm>
            </p:contentPart>
          </mc:Choice>
          <mc:Fallback>
            <p:pic>
              <p:nvPicPr>
                <p:cNvPr id="62" name="잉크 61">
                  <a:extLst>
                    <a:ext uri="{FF2B5EF4-FFF2-40B4-BE49-F238E27FC236}">
                      <a16:creationId xmlns:a16="http://schemas.microsoft.com/office/drawing/2014/main" id="{FAD56792-5E66-44B5-BF3E-D1E9E761D256}"/>
                    </a:ext>
                  </a:extLst>
                </p:cNvPr>
                <p:cNvPicPr/>
                <p:nvPr/>
              </p:nvPicPr>
              <p:blipFill>
                <a:blip r:embed="rId70"/>
                <a:stretch>
                  <a:fillRect/>
                </a:stretch>
              </p:blipFill>
              <p:spPr>
                <a:xfrm>
                  <a:off x="1114221" y="5657174"/>
                  <a:ext cx="180360" cy="26640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63" name="잉크 62">
                  <a:extLst>
                    <a:ext uri="{FF2B5EF4-FFF2-40B4-BE49-F238E27FC236}">
                      <a16:creationId xmlns:a16="http://schemas.microsoft.com/office/drawing/2014/main" id="{5D6D2389-5EF1-496E-8E23-08A931DDEDE0}"/>
                    </a:ext>
                  </a:extLst>
                </p14:cNvPr>
                <p14:cNvContentPartPr/>
                <p14:nvPr/>
              </p14:nvContentPartPr>
              <p14:xfrm>
                <a:off x="1342821" y="5629814"/>
                <a:ext cx="126000" cy="229320"/>
              </p14:xfrm>
            </p:contentPart>
          </mc:Choice>
          <mc:Fallback>
            <p:pic>
              <p:nvPicPr>
                <p:cNvPr id="63" name="잉크 62">
                  <a:extLst>
                    <a:ext uri="{FF2B5EF4-FFF2-40B4-BE49-F238E27FC236}">
                      <a16:creationId xmlns:a16="http://schemas.microsoft.com/office/drawing/2014/main" id="{5D6D2389-5EF1-496E-8E23-08A931DDEDE0}"/>
                    </a:ext>
                  </a:extLst>
                </p:cNvPr>
                <p:cNvPicPr/>
                <p:nvPr/>
              </p:nvPicPr>
              <p:blipFill>
                <a:blip r:embed="rId72"/>
                <a:stretch>
                  <a:fillRect/>
                </a:stretch>
              </p:blipFill>
              <p:spPr>
                <a:xfrm>
                  <a:off x="1338501" y="5625494"/>
                  <a:ext cx="134640" cy="237960"/>
                </a:xfrm>
                <a:prstGeom prst="rect">
                  <a:avLst/>
                </a:prstGeom>
              </p:spPr>
            </p:pic>
          </mc:Fallback>
        </mc:AlternateContent>
      </p:grpSp>
      <mc:AlternateContent xmlns:mc="http://schemas.openxmlformats.org/markup-compatibility/2006">
        <mc:Choice xmlns:p14="http://schemas.microsoft.com/office/powerpoint/2010/main" xmlns:iact="http://schemas.microsoft.com/office/powerpoint/2014/inkAction" Requires="p14 iact">
          <p:contentPart p14:bwMode="auto" r:id="rId73">
            <p14:nvContentPartPr>
              <p14:cNvPr id="65" name="잉크 64">
                <a:extLst>
                  <a:ext uri="{FF2B5EF4-FFF2-40B4-BE49-F238E27FC236}">
                    <a16:creationId xmlns:a16="http://schemas.microsoft.com/office/drawing/2014/main" id="{BEAD24E9-B924-46BA-9E8D-99E86FC51F93}"/>
                  </a:ext>
                </a:extLst>
              </p14:cNvPr>
              <p14:cNvContentPartPr/>
              <p14:nvPr>
                <p:extLst>
                  <p:ext uri="{42D2F446-02D8-4167-A562-619A0277C38B}">
                    <p15:isNarration xmlns:p15="http://schemas.microsoft.com/office/powerpoint/2012/main" val="1"/>
                  </p:ext>
                </p:extLst>
              </p14:nvPr>
            </p14:nvContentPartPr>
            <p14:xfrm>
              <a:off x="637200" y="348480"/>
              <a:ext cx="9499320" cy="6042240"/>
            </p14:xfrm>
          </p:contentPart>
        </mc:Choice>
        <mc:Fallback>
          <p:pic>
            <p:nvPicPr>
              <p:cNvPr id="65" name="잉크 64">
                <a:extLst>
                  <a:ext uri="{FF2B5EF4-FFF2-40B4-BE49-F238E27FC236}">
                    <a16:creationId xmlns:a16="http://schemas.microsoft.com/office/drawing/2014/main" id="{BEAD24E9-B924-46BA-9E8D-99E86FC51F93}"/>
                  </a:ext>
                </a:extLst>
              </p:cNvPr>
              <p:cNvPicPr>
                <a:picLocks noGrp="1" noRot="1" noChangeAspect="1" noMove="1" noResize="1" noEditPoints="1" noAdjustHandles="1" noChangeArrowheads="1" noChangeShapeType="1"/>
              </p:cNvPicPr>
              <p:nvPr/>
            </p:nvPicPr>
            <p:blipFill>
              <a:blip r:embed="rId74"/>
              <a:stretch>
                <a:fillRect/>
              </a:stretch>
            </p:blipFill>
            <p:spPr>
              <a:xfrm>
                <a:off x="621360" y="285120"/>
                <a:ext cx="9530640" cy="6168960"/>
              </a:xfrm>
              <a:prstGeom prst="rect">
                <a:avLst/>
              </a:prstGeom>
            </p:spPr>
          </p:pic>
        </mc:Fallback>
      </mc:AlternateContent>
      <p:pic>
        <p:nvPicPr>
          <p:cNvPr id="66" name="오디오 65">
            <a:hlinkClick r:id="" action="ppaction://media"/>
            <a:extLst>
              <a:ext uri="{FF2B5EF4-FFF2-40B4-BE49-F238E27FC236}">
                <a16:creationId xmlns:a16="http://schemas.microsoft.com/office/drawing/2014/main" id="{3BBEF9C7-B014-4BD6-BEA0-CF066DB452D2}"/>
              </a:ext>
            </a:extLst>
          </p:cNvPr>
          <p:cNvPicPr>
            <a:picLocks noChangeAspect="1"/>
          </p:cNvPicPr>
          <p:nvPr>
            <a:audioFile r:link="rId2"/>
            <p:extLst>
              <p:ext uri="{DAA4B4D4-6D71-4841-9C94-3DE7FCFB9230}">
                <p14:media xmlns:p14="http://schemas.microsoft.com/office/powerpoint/2010/main" r:embed="rId1"/>
              </p:ext>
            </p:extLst>
          </p:nvPr>
        </p:nvPicPr>
        <p:blipFill>
          <a:blip r:embed="rId7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38831767"/>
      </p:ext>
    </p:extLst>
  </p:cSld>
  <p:clrMapOvr>
    <a:masterClrMapping/>
  </p:clrMapOvr>
  <mc:AlternateContent xmlns:mc="http://schemas.openxmlformats.org/markup-compatibility/2006">
    <mc:Choice xmlns:p14="http://schemas.microsoft.com/office/powerpoint/2010/main" Requires="p14">
      <p:transition spd="slow" p14:dur="2000" advTm="47789"/>
    </mc:Choice>
    <mc:Fallback>
      <p:transition spd="slow" advTm="47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par>
                                <p:cTn id="7" presetID="59"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md type="call" cmd="playFrom(0.0)">
                                      <p:cBhvr>
                                        <p:cTn id="9"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365126"/>
            <a:ext cx="10515600" cy="535828"/>
          </a:xfrm>
        </p:spPr>
        <p:txBody>
          <a:bodyPr>
            <a:normAutofit/>
          </a:bodyPr>
          <a:lstStyle/>
          <a:p>
            <a:r>
              <a:rPr lang="en-US" altLang="ko-KR" sz="3200" b="1" dirty="0"/>
              <a:t>8.1. Why?</a:t>
            </a:r>
            <a:endParaRPr lang="ko-KR" altLang="en-US" sz="3200" dirty="0"/>
          </a:p>
        </p:txBody>
      </p:sp>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5" name="내용 개체 틀 4"/>
          <p:cNvSpPr>
            <a:spLocks noGrp="1"/>
          </p:cNvSpPr>
          <p:nvPr>
            <p:ph idx="1"/>
          </p:nvPr>
        </p:nvSpPr>
        <p:spPr>
          <a:xfrm>
            <a:off x="625136" y="1009370"/>
            <a:ext cx="10515600" cy="5568854"/>
          </a:xfrm>
        </p:spPr>
        <p:txBody>
          <a:bodyPr>
            <a:normAutofit lnSpcReduction="10000"/>
          </a:bodyPr>
          <a:lstStyle/>
          <a:p>
            <a:r>
              <a:rPr lang="en-US" altLang="ko-KR" dirty="0"/>
              <a:t>There are various types of learners which use different</a:t>
            </a:r>
          </a:p>
          <a:p>
            <a:pPr lvl="1"/>
            <a:r>
              <a:rPr lang="en-US" altLang="ko-KR" sz="2000" dirty="0"/>
              <a:t>Algorithms </a:t>
            </a:r>
          </a:p>
          <a:p>
            <a:pPr lvl="1"/>
            <a:r>
              <a:rPr lang="en-US" altLang="ko-KR" sz="2000" dirty="0"/>
              <a:t>Hyper-parameters </a:t>
            </a:r>
          </a:p>
          <a:p>
            <a:pPr lvl="1"/>
            <a:r>
              <a:rPr lang="en-US" altLang="ko-KR" sz="2000" dirty="0"/>
              <a:t>Representations</a:t>
            </a:r>
          </a:p>
          <a:p>
            <a:pPr lvl="1"/>
            <a:r>
              <a:rPr lang="en-US" altLang="ko-KR" sz="2000" dirty="0"/>
              <a:t>Training sets </a:t>
            </a:r>
          </a:p>
          <a:p>
            <a:pPr lvl="1"/>
            <a:r>
              <a:rPr lang="en-US" altLang="ko-KR" sz="2000" dirty="0"/>
              <a:t>Subproblems </a:t>
            </a:r>
          </a:p>
          <a:p>
            <a:pPr marL="0" indent="0">
              <a:buNone/>
            </a:pPr>
            <a:r>
              <a:rPr lang="en-US" altLang="ko-KR" dirty="0">
                <a:latin typeface="Cambria Math" panose="02040503050406030204" pitchFamily="18" charset="0"/>
                <a:ea typeface="Cambria Math" panose="02040503050406030204" pitchFamily="18" charset="0"/>
              </a:rPr>
              <a:t>⇒ Different learners attain different performance!</a:t>
            </a:r>
            <a:endParaRPr lang="en-US" altLang="ko-KR" dirty="0"/>
          </a:p>
          <a:p>
            <a:r>
              <a:rPr lang="en-US" altLang="ko-KR" dirty="0"/>
              <a:t>No Free Lunch Theorems for Machine Learning </a:t>
            </a:r>
          </a:p>
          <a:p>
            <a:pPr lvl="1" algn="just"/>
            <a:r>
              <a:rPr lang="en-US" altLang="ko-KR" sz="2000" dirty="0"/>
              <a:t>If an algorithm performs well on a certain class of problems then it necessarily pays for that with degraded performance on the set of all remaining problems</a:t>
            </a:r>
          </a:p>
          <a:p>
            <a:pPr lvl="1"/>
            <a:r>
              <a:rPr lang="en-US" altLang="ko-KR" sz="2000" dirty="0"/>
              <a:t>There is no single algorithm that always shows the most accurate performance. </a:t>
            </a:r>
          </a:p>
          <a:p>
            <a:pPr lvl="1" algn="just"/>
            <a:r>
              <a:rPr lang="en-US" altLang="ko-KR" sz="2000" dirty="0"/>
              <a:t>Fine tuning of algorithms </a:t>
            </a:r>
            <a:r>
              <a:rPr lang="en-US" altLang="ko-KR" sz="2000" dirty="0">
                <a:latin typeface="Cambria Math" panose="02040503050406030204" pitchFamily="18" charset="0"/>
                <a:ea typeface="Cambria Math" panose="02040503050406030204" pitchFamily="18" charset="0"/>
              </a:rPr>
              <a:t>→ </a:t>
            </a:r>
            <a:r>
              <a:rPr lang="en-US" altLang="ko-KR" sz="2000" dirty="0"/>
              <a:t>there are instances the algorithm is inaccurate and there may be another algorithm that is accurate on those </a:t>
            </a:r>
          </a:p>
          <a:p>
            <a:r>
              <a:rPr lang="en-US" altLang="ko-KR" dirty="0"/>
              <a:t>Generating a group of base learners and combining them for higher accuracy </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6" name="잉크 5">
                <a:extLst>
                  <a:ext uri="{FF2B5EF4-FFF2-40B4-BE49-F238E27FC236}">
                    <a16:creationId xmlns:a16="http://schemas.microsoft.com/office/drawing/2014/main" id="{4F10AE60-5276-4BC5-B392-92349EF2C2A2}"/>
                  </a:ext>
                </a:extLst>
              </p14:cNvPr>
              <p14:cNvContentPartPr/>
              <p14:nvPr>
                <p:extLst>
                  <p:ext uri="{42D2F446-02D8-4167-A562-619A0277C38B}">
                    <p15:isNarration xmlns:p15="http://schemas.microsoft.com/office/powerpoint/2012/main" val="1"/>
                  </p:ext>
                </p:extLst>
              </p14:nvPr>
            </p14:nvContentPartPr>
            <p14:xfrm>
              <a:off x="892080" y="1172520"/>
              <a:ext cx="9592560" cy="4827600"/>
            </p14:xfrm>
          </p:contentPart>
        </mc:Choice>
        <mc:Fallback xmlns="">
          <p:pic>
            <p:nvPicPr>
              <p:cNvPr id="6" name="잉크 5">
                <a:extLst>
                  <a:ext uri="{FF2B5EF4-FFF2-40B4-BE49-F238E27FC236}">
                    <a16:creationId xmlns:a16="http://schemas.microsoft.com/office/drawing/2014/main" id="{4F10AE60-5276-4BC5-B392-92349EF2C2A2}"/>
                  </a:ext>
                </a:extLst>
              </p:cNvPr>
              <p:cNvPicPr>
                <a:picLocks noGrp="1" noRot="1" noChangeAspect="1" noMove="1" noResize="1" noEditPoints="1" noAdjustHandles="1" noChangeArrowheads="1" noChangeShapeType="1"/>
              </p:cNvPicPr>
              <p:nvPr/>
            </p:nvPicPr>
            <p:blipFill>
              <a:blip r:embed="rId5"/>
              <a:stretch>
                <a:fillRect/>
              </a:stretch>
            </p:blipFill>
            <p:spPr>
              <a:xfrm>
                <a:off x="876240" y="1109160"/>
                <a:ext cx="9623880" cy="4954320"/>
              </a:xfrm>
              <a:prstGeom prst="rect">
                <a:avLst/>
              </a:prstGeom>
            </p:spPr>
          </p:pic>
        </mc:Fallback>
      </mc:AlternateContent>
      <p:pic>
        <p:nvPicPr>
          <p:cNvPr id="9" name="오디오 8">
            <a:hlinkClick r:id="" action="ppaction://media"/>
            <a:extLst>
              <a:ext uri="{FF2B5EF4-FFF2-40B4-BE49-F238E27FC236}">
                <a16:creationId xmlns:a16="http://schemas.microsoft.com/office/drawing/2014/main" id="{1FC61770-A5A0-4FE0-A2CA-3A249128DF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14376711"/>
      </p:ext>
    </p:extLst>
  </p:cSld>
  <p:clrMapOvr>
    <a:masterClrMapping/>
  </p:clrMapOvr>
  <mc:AlternateContent xmlns:mc="http://schemas.openxmlformats.org/markup-compatibility/2006" xmlns:p14="http://schemas.microsoft.com/office/powerpoint/2010/main">
    <mc:Choice Requires="p14">
      <p:transition spd="slow" p14:dur="2000" advTm="164831"/>
    </mc:Choice>
    <mc:Fallback xmlns="">
      <p:transition spd="slow" advTm="164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365126"/>
            <a:ext cx="10515600" cy="535828"/>
          </a:xfrm>
        </p:spPr>
        <p:txBody>
          <a:bodyPr>
            <a:normAutofit/>
          </a:bodyPr>
          <a:lstStyle/>
          <a:p>
            <a:r>
              <a:rPr lang="en-US" altLang="ko-KR" sz="3200" b="1" dirty="0"/>
              <a:t>8.2. Voting </a:t>
            </a:r>
            <a:endParaRPr lang="ko-KR" altLang="en-US" sz="3200" b="1" dirty="0"/>
          </a:p>
        </p:txBody>
      </p:sp>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10" name="내용 개체 틀 4"/>
          <p:cNvSpPr>
            <a:spLocks noGrp="1"/>
          </p:cNvSpPr>
          <p:nvPr>
            <p:ph idx="1"/>
          </p:nvPr>
        </p:nvSpPr>
        <p:spPr>
          <a:xfrm>
            <a:off x="488577" y="961279"/>
            <a:ext cx="10515600" cy="5568854"/>
          </a:xfrm>
        </p:spPr>
        <p:txBody>
          <a:bodyPr>
            <a:normAutofit/>
          </a:bodyPr>
          <a:lstStyle/>
          <a:p>
            <a:r>
              <a:rPr lang="en-US" altLang="ko-KR" dirty="0"/>
              <a:t>Linear combination of outputs (learners) </a:t>
            </a:r>
          </a:p>
          <a:p>
            <a:endParaRPr lang="en-US" altLang="ko-KR" dirty="0"/>
          </a:p>
          <a:p>
            <a:endParaRPr lang="en-US" altLang="ko-KR" dirty="0"/>
          </a:p>
          <a:p>
            <a:endParaRPr lang="en-US" altLang="ko-KR" dirty="0"/>
          </a:p>
          <a:p>
            <a:endParaRPr lang="en-US" altLang="ko-KR" dirty="0"/>
          </a:p>
          <a:p>
            <a:r>
              <a:rPr lang="en-US" altLang="ko-KR" dirty="0"/>
              <a:t>Classification </a:t>
            </a:r>
          </a:p>
          <a:p>
            <a:endParaRPr lang="en-US" altLang="ko-KR" dirty="0"/>
          </a:p>
          <a:p>
            <a:endParaRPr lang="en-US" altLang="ko-KR" dirty="0"/>
          </a:p>
          <a:p>
            <a:pPr lvl="1"/>
            <a:r>
              <a:rPr lang="en-US" altLang="ko-KR" dirty="0"/>
              <a:t>Simple voting: equal weight </a:t>
            </a:r>
          </a:p>
          <a:p>
            <a:pPr lvl="1"/>
            <a:r>
              <a:rPr lang="en-US" altLang="ko-KR" dirty="0"/>
              <a:t>Plurality voting: class with max vote is the winner </a:t>
            </a:r>
          </a:p>
          <a:p>
            <a:pPr lvl="1"/>
            <a:r>
              <a:rPr lang="en-US" altLang="ko-KR" dirty="0"/>
              <a:t>Majority voting (2 class problem) </a:t>
            </a:r>
          </a:p>
        </p:txBody>
      </p:sp>
      <p:grpSp>
        <p:nvGrpSpPr>
          <p:cNvPr id="11" name="그룹 10">
            <a:extLst>
              <a:ext uri="{FF2B5EF4-FFF2-40B4-BE49-F238E27FC236}">
                <a16:creationId xmlns:a16="http://schemas.microsoft.com/office/drawing/2014/main" id="{663AA42A-7BD8-452C-A7A5-09E3DCF9E58E}"/>
              </a:ext>
            </a:extLst>
          </p:cNvPr>
          <p:cNvGrpSpPr/>
          <p:nvPr/>
        </p:nvGrpSpPr>
        <p:grpSpPr>
          <a:xfrm>
            <a:off x="7532416" y="1353342"/>
            <a:ext cx="3727174" cy="4151316"/>
            <a:chOff x="3742081" y="2009648"/>
            <a:chExt cx="3727174" cy="4151316"/>
          </a:xfrm>
        </p:grpSpPr>
        <p:cxnSp>
          <p:nvCxnSpPr>
            <p:cNvPr id="12" name="직선 화살표 연결선 11">
              <a:extLst>
                <a:ext uri="{FF2B5EF4-FFF2-40B4-BE49-F238E27FC236}">
                  <a16:creationId xmlns:a16="http://schemas.microsoft.com/office/drawing/2014/main" id="{52184172-C39A-4CCA-BB77-769D52327CEB}"/>
                </a:ext>
              </a:extLst>
            </p:cNvPr>
            <p:cNvCxnSpPr/>
            <p:nvPr/>
          </p:nvCxnSpPr>
          <p:spPr>
            <a:xfrm flipH="1" flipV="1">
              <a:off x="4104861" y="4820478"/>
              <a:ext cx="1401417" cy="10634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직선 화살표 연결선 12">
              <a:extLst>
                <a:ext uri="{FF2B5EF4-FFF2-40B4-BE49-F238E27FC236}">
                  <a16:creationId xmlns:a16="http://schemas.microsoft.com/office/drawing/2014/main" id="{66F19E3F-7726-421F-8D04-6070B553DD64}"/>
                </a:ext>
              </a:extLst>
            </p:cNvPr>
            <p:cNvCxnSpPr/>
            <p:nvPr/>
          </p:nvCxnSpPr>
          <p:spPr>
            <a:xfrm flipH="1" flipV="1">
              <a:off x="4929809" y="4820478"/>
              <a:ext cx="576469" cy="10634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직선 화살표 연결선 13">
              <a:extLst>
                <a:ext uri="{FF2B5EF4-FFF2-40B4-BE49-F238E27FC236}">
                  <a16:creationId xmlns:a16="http://schemas.microsoft.com/office/drawing/2014/main" id="{15327736-A2D2-485F-9186-9D880633EC55}"/>
                </a:ext>
              </a:extLst>
            </p:cNvPr>
            <p:cNvCxnSpPr/>
            <p:nvPr/>
          </p:nvCxnSpPr>
          <p:spPr>
            <a:xfrm flipV="1">
              <a:off x="5506278" y="4820479"/>
              <a:ext cx="273327" cy="10634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직선 화살표 연결선 14">
              <a:extLst>
                <a:ext uri="{FF2B5EF4-FFF2-40B4-BE49-F238E27FC236}">
                  <a16:creationId xmlns:a16="http://schemas.microsoft.com/office/drawing/2014/main" id="{DAC2D479-0663-4F37-881E-4172178F4881}"/>
                </a:ext>
              </a:extLst>
            </p:cNvPr>
            <p:cNvCxnSpPr/>
            <p:nvPr/>
          </p:nvCxnSpPr>
          <p:spPr>
            <a:xfrm flipV="1">
              <a:off x="5506278" y="4820479"/>
              <a:ext cx="1679715" cy="10634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모서리가 둥근 직사각형 13">
              <a:extLst>
                <a:ext uri="{FF2B5EF4-FFF2-40B4-BE49-F238E27FC236}">
                  <a16:creationId xmlns:a16="http://schemas.microsoft.com/office/drawing/2014/main" id="{99600F8A-792C-48BD-9310-0887B66CAEF0}"/>
                </a:ext>
              </a:extLst>
            </p:cNvPr>
            <p:cNvSpPr/>
            <p:nvPr/>
          </p:nvSpPr>
          <p:spPr>
            <a:xfrm>
              <a:off x="3742081" y="4363278"/>
              <a:ext cx="71561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모서리가 둥근 직사각형 14">
              <a:extLst>
                <a:ext uri="{FF2B5EF4-FFF2-40B4-BE49-F238E27FC236}">
                  <a16:creationId xmlns:a16="http://schemas.microsoft.com/office/drawing/2014/main" id="{46ACFE4E-EA7F-4C82-92D8-DEC58C1DB839}"/>
                </a:ext>
              </a:extLst>
            </p:cNvPr>
            <p:cNvSpPr/>
            <p:nvPr/>
          </p:nvSpPr>
          <p:spPr>
            <a:xfrm>
              <a:off x="5439187" y="4363278"/>
              <a:ext cx="71561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모서리가 둥근 직사각형 15">
              <a:extLst>
                <a:ext uri="{FF2B5EF4-FFF2-40B4-BE49-F238E27FC236}">
                  <a16:creationId xmlns:a16="http://schemas.microsoft.com/office/drawing/2014/main" id="{6538B4E5-A480-4091-9BE9-EE73B8EAAC7E}"/>
                </a:ext>
              </a:extLst>
            </p:cNvPr>
            <p:cNvSpPr/>
            <p:nvPr/>
          </p:nvSpPr>
          <p:spPr>
            <a:xfrm>
              <a:off x="4590634" y="4353338"/>
              <a:ext cx="71561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모서리가 둥근 직사각형 16">
              <a:extLst>
                <a:ext uri="{FF2B5EF4-FFF2-40B4-BE49-F238E27FC236}">
                  <a16:creationId xmlns:a16="http://schemas.microsoft.com/office/drawing/2014/main" id="{5BF62991-4DFE-4D38-83E9-FB5E07E718BD}"/>
                </a:ext>
              </a:extLst>
            </p:cNvPr>
            <p:cNvSpPr/>
            <p:nvPr/>
          </p:nvSpPr>
          <p:spPr>
            <a:xfrm>
              <a:off x="6753637" y="4353338"/>
              <a:ext cx="71561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0" name="직선 연결선 19">
              <a:extLst>
                <a:ext uri="{FF2B5EF4-FFF2-40B4-BE49-F238E27FC236}">
                  <a16:creationId xmlns:a16="http://schemas.microsoft.com/office/drawing/2014/main" id="{3D170185-EE3F-44C2-B62D-C81E34E5227B}"/>
                </a:ext>
              </a:extLst>
            </p:cNvPr>
            <p:cNvCxnSpPr/>
            <p:nvPr/>
          </p:nvCxnSpPr>
          <p:spPr>
            <a:xfrm flipV="1">
              <a:off x="5913783" y="5178287"/>
              <a:ext cx="432352" cy="993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직선 연결선 20">
              <a:extLst>
                <a:ext uri="{FF2B5EF4-FFF2-40B4-BE49-F238E27FC236}">
                  <a16:creationId xmlns:a16="http://schemas.microsoft.com/office/drawing/2014/main" id="{D654679A-1620-400C-926C-77107F564442}"/>
                </a:ext>
              </a:extLst>
            </p:cNvPr>
            <p:cNvCxnSpPr/>
            <p:nvPr/>
          </p:nvCxnSpPr>
          <p:spPr>
            <a:xfrm flipV="1">
              <a:off x="6231831" y="4591878"/>
              <a:ext cx="432352" cy="993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466C851-7052-4593-B5BE-8E0B765EF6CE}"/>
                    </a:ext>
                  </a:extLst>
                </p:cNvPr>
                <p:cNvSpPr txBox="1"/>
                <p:nvPr/>
              </p:nvSpPr>
              <p:spPr>
                <a:xfrm>
                  <a:off x="4011498" y="4443438"/>
                  <a:ext cx="3168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altLang="ko-KR" i="1" smtClean="0">
                                <a:latin typeface="Cambria Math" panose="02040503050406030204" pitchFamily="18" charset="0"/>
                              </a:rPr>
                            </m:ctrlPr>
                          </m:sSubPr>
                          <m:e>
                            <m:r>
                              <a:rPr lang="en-US" altLang="ko-KR" b="0" i="1" smtClean="0">
                                <a:latin typeface="Cambria Math" panose="02040503050406030204" pitchFamily="18" charset="0"/>
                              </a:rPr>
                              <m:t>𝑑</m:t>
                            </m:r>
                          </m:e>
                          <m:sub>
                            <m:r>
                              <a:rPr lang="en-US" altLang="ko-KR" b="0" i="1" smtClean="0">
                                <a:latin typeface="Cambria Math" panose="02040503050406030204" pitchFamily="18" charset="0"/>
                              </a:rPr>
                              <m:t>1</m:t>
                            </m:r>
                          </m:sub>
                        </m:sSub>
                      </m:oMath>
                    </m:oMathPara>
                  </a14:m>
                  <a:endParaRPr lang="ko-KR" altLang="en-US" dirty="0"/>
                </a:p>
              </p:txBody>
            </p:sp>
          </mc:Choice>
          <mc:Fallback xmlns="">
            <p:sp>
              <p:nvSpPr>
                <p:cNvPr id="22" name="TextBox 21">
                  <a:extLst>
                    <a:ext uri="{FF2B5EF4-FFF2-40B4-BE49-F238E27FC236}">
                      <a16:creationId xmlns:a16="http://schemas.microsoft.com/office/drawing/2014/main" id="{0466C851-7052-4593-B5BE-8E0B765EF6CE}"/>
                    </a:ext>
                  </a:extLst>
                </p:cNvPr>
                <p:cNvSpPr txBox="1">
                  <a:spLocks noRot="1" noChangeAspect="1" noMove="1" noResize="1" noEditPoints="1" noAdjustHandles="1" noChangeArrowheads="1" noChangeShapeType="1" noTextEdit="1"/>
                </p:cNvSpPr>
                <p:nvPr/>
              </p:nvSpPr>
              <p:spPr>
                <a:xfrm>
                  <a:off x="4011498" y="4443438"/>
                  <a:ext cx="316817" cy="276999"/>
                </a:xfrm>
                <a:prstGeom prst="rect">
                  <a:avLst/>
                </a:prstGeom>
                <a:blipFill>
                  <a:blip r:embed="rId4"/>
                  <a:stretch>
                    <a:fillRect l="-13462" r="-1923" b="-20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8E42DE4-1BB0-4E49-8E0F-B94060D9EFF1}"/>
                    </a:ext>
                  </a:extLst>
                </p:cNvPr>
                <p:cNvSpPr txBox="1"/>
                <p:nvPr/>
              </p:nvSpPr>
              <p:spPr>
                <a:xfrm>
                  <a:off x="4768739" y="4453378"/>
                  <a:ext cx="322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altLang="ko-KR" i="1" smtClean="0">
                                <a:latin typeface="Cambria Math" panose="02040503050406030204" pitchFamily="18" charset="0"/>
                              </a:rPr>
                            </m:ctrlPr>
                          </m:sSubPr>
                          <m:e>
                            <m:r>
                              <a:rPr lang="en-US" altLang="ko-KR" b="0" i="1" smtClean="0">
                                <a:latin typeface="Cambria Math" panose="02040503050406030204" pitchFamily="18" charset="0"/>
                              </a:rPr>
                              <m:t>𝑑</m:t>
                            </m:r>
                          </m:e>
                          <m:sub>
                            <m:r>
                              <a:rPr lang="en-US" altLang="ko-KR" b="0" i="1" smtClean="0">
                                <a:latin typeface="Cambria Math" panose="02040503050406030204" pitchFamily="18" charset="0"/>
                              </a:rPr>
                              <m:t>2</m:t>
                            </m:r>
                          </m:sub>
                        </m:sSub>
                      </m:oMath>
                    </m:oMathPara>
                  </a14:m>
                  <a:endParaRPr lang="ko-KR" altLang="en-US" dirty="0"/>
                </a:p>
              </p:txBody>
            </p:sp>
          </mc:Choice>
          <mc:Fallback xmlns="">
            <p:sp>
              <p:nvSpPr>
                <p:cNvPr id="23" name="TextBox 22">
                  <a:extLst>
                    <a:ext uri="{FF2B5EF4-FFF2-40B4-BE49-F238E27FC236}">
                      <a16:creationId xmlns:a16="http://schemas.microsoft.com/office/drawing/2014/main" id="{B8E42DE4-1BB0-4E49-8E0F-B94060D9EFF1}"/>
                    </a:ext>
                  </a:extLst>
                </p:cNvPr>
                <p:cNvSpPr txBox="1">
                  <a:spLocks noRot="1" noChangeAspect="1" noMove="1" noResize="1" noEditPoints="1" noAdjustHandles="1" noChangeArrowheads="1" noChangeShapeType="1" noTextEdit="1"/>
                </p:cNvSpPr>
                <p:nvPr/>
              </p:nvSpPr>
              <p:spPr>
                <a:xfrm>
                  <a:off x="4768739" y="4453378"/>
                  <a:ext cx="322139" cy="276999"/>
                </a:xfrm>
                <a:prstGeom prst="rect">
                  <a:avLst/>
                </a:prstGeom>
                <a:blipFill>
                  <a:blip r:embed="rId5"/>
                  <a:stretch>
                    <a:fillRect l="-13208" r="-3774" b="-20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ED8F595-910F-4FE9-A469-FCE9AC4FC0C9}"/>
                    </a:ext>
                  </a:extLst>
                </p:cNvPr>
                <p:cNvSpPr txBox="1"/>
                <p:nvPr/>
              </p:nvSpPr>
              <p:spPr>
                <a:xfrm>
                  <a:off x="5654560" y="4443438"/>
                  <a:ext cx="322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altLang="ko-KR" i="1" smtClean="0">
                                <a:latin typeface="Cambria Math" panose="02040503050406030204" pitchFamily="18" charset="0"/>
                              </a:rPr>
                            </m:ctrlPr>
                          </m:sSubPr>
                          <m:e>
                            <m:r>
                              <a:rPr lang="en-US" altLang="ko-KR" b="0" i="1" smtClean="0">
                                <a:latin typeface="Cambria Math" panose="02040503050406030204" pitchFamily="18" charset="0"/>
                              </a:rPr>
                              <m:t>𝑑</m:t>
                            </m:r>
                          </m:e>
                          <m:sub>
                            <m:r>
                              <a:rPr lang="en-US" altLang="ko-KR" b="0" i="1" smtClean="0">
                                <a:latin typeface="Cambria Math" panose="02040503050406030204" pitchFamily="18" charset="0"/>
                              </a:rPr>
                              <m:t>3</m:t>
                            </m:r>
                          </m:sub>
                        </m:sSub>
                      </m:oMath>
                    </m:oMathPara>
                  </a14:m>
                  <a:endParaRPr lang="ko-KR" altLang="en-US" dirty="0"/>
                </a:p>
              </p:txBody>
            </p:sp>
          </mc:Choice>
          <mc:Fallback xmlns="">
            <p:sp>
              <p:nvSpPr>
                <p:cNvPr id="24" name="TextBox 23">
                  <a:extLst>
                    <a:ext uri="{FF2B5EF4-FFF2-40B4-BE49-F238E27FC236}">
                      <a16:creationId xmlns:a16="http://schemas.microsoft.com/office/drawing/2014/main" id="{6ED8F595-910F-4FE9-A469-FCE9AC4FC0C9}"/>
                    </a:ext>
                  </a:extLst>
                </p:cNvPr>
                <p:cNvSpPr txBox="1">
                  <a:spLocks noRot="1" noChangeAspect="1" noMove="1" noResize="1" noEditPoints="1" noAdjustHandles="1" noChangeArrowheads="1" noChangeShapeType="1" noTextEdit="1"/>
                </p:cNvSpPr>
                <p:nvPr/>
              </p:nvSpPr>
              <p:spPr>
                <a:xfrm>
                  <a:off x="5654560" y="4443438"/>
                  <a:ext cx="322139" cy="276999"/>
                </a:xfrm>
                <a:prstGeom prst="rect">
                  <a:avLst/>
                </a:prstGeom>
                <a:blipFill>
                  <a:blip r:embed="rId6"/>
                  <a:stretch>
                    <a:fillRect l="-13208" r="-3774" b="-20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88ACFCF-9B84-4E98-9AB4-16A9BD81A4C0}"/>
                    </a:ext>
                  </a:extLst>
                </p:cNvPr>
                <p:cNvSpPr txBox="1"/>
                <p:nvPr/>
              </p:nvSpPr>
              <p:spPr>
                <a:xfrm>
                  <a:off x="6942799" y="4434149"/>
                  <a:ext cx="3202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altLang="ko-KR" i="1" smtClean="0">
                                <a:latin typeface="Cambria Math" panose="02040503050406030204" pitchFamily="18" charset="0"/>
                              </a:rPr>
                            </m:ctrlPr>
                          </m:sSubPr>
                          <m:e>
                            <m:r>
                              <a:rPr lang="en-US" altLang="ko-KR" b="0" i="1" smtClean="0">
                                <a:latin typeface="Cambria Math" panose="02040503050406030204" pitchFamily="18" charset="0"/>
                              </a:rPr>
                              <m:t>𝑑</m:t>
                            </m:r>
                          </m:e>
                          <m:sub>
                            <m:r>
                              <a:rPr lang="en-US" altLang="ko-KR" b="0" i="1" smtClean="0">
                                <a:latin typeface="Cambria Math" panose="02040503050406030204" pitchFamily="18" charset="0"/>
                              </a:rPr>
                              <m:t>𝐿</m:t>
                            </m:r>
                          </m:sub>
                        </m:sSub>
                      </m:oMath>
                    </m:oMathPara>
                  </a14:m>
                  <a:endParaRPr lang="ko-KR" altLang="en-US" dirty="0"/>
                </a:p>
              </p:txBody>
            </p:sp>
          </mc:Choice>
          <mc:Fallback xmlns="">
            <p:sp>
              <p:nvSpPr>
                <p:cNvPr id="25" name="TextBox 24">
                  <a:extLst>
                    <a:ext uri="{FF2B5EF4-FFF2-40B4-BE49-F238E27FC236}">
                      <a16:creationId xmlns:a16="http://schemas.microsoft.com/office/drawing/2014/main" id="{C88ACFCF-9B84-4E98-9AB4-16A9BD81A4C0}"/>
                    </a:ext>
                  </a:extLst>
                </p:cNvPr>
                <p:cNvSpPr txBox="1">
                  <a:spLocks noRot="1" noChangeAspect="1" noMove="1" noResize="1" noEditPoints="1" noAdjustHandles="1" noChangeArrowheads="1" noChangeShapeType="1" noTextEdit="1"/>
                </p:cNvSpPr>
                <p:nvPr/>
              </p:nvSpPr>
              <p:spPr>
                <a:xfrm>
                  <a:off x="6942799" y="4434149"/>
                  <a:ext cx="320216" cy="276999"/>
                </a:xfrm>
                <a:prstGeom prst="rect">
                  <a:avLst/>
                </a:prstGeom>
                <a:blipFill>
                  <a:blip r:embed="rId7"/>
                  <a:stretch>
                    <a:fillRect l="-13462" r="-1923" b="-1956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C767CF1-0932-44AC-A787-1B9CDEBA42CF}"/>
                    </a:ext>
                  </a:extLst>
                </p:cNvPr>
                <p:cNvSpPr txBox="1"/>
                <p:nvPr/>
              </p:nvSpPr>
              <p:spPr>
                <a:xfrm>
                  <a:off x="5406888" y="5883965"/>
                  <a:ext cx="2148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𝒙</m:t>
                        </m:r>
                      </m:oMath>
                    </m:oMathPara>
                  </a14:m>
                  <a:endParaRPr lang="ko-KR" altLang="en-US" dirty="0"/>
                </a:p>
              </p:txBody>
            </p:sp>
          </mc:Choice>
          <mc:Fallback xmlns="">
            <p:sp>
              <p:nvSpPr>
                <p:cNvPr id="26" name="TextBox 25">
                  <a:extLst>
                    <a:ext uri="{FF2B5EF4-FFF2-40B4-BE49-F238E27FC236}">
                      <a16:creationId xmlns:a16="http://schemas.microsoft.com/office/drawing/2014/main" id="{CC767CF1-0932-44AC-A787-1B9CDEBA42CF}"/>
                    </a:ext>
                  </a:extLst>
                </p:cNvPr>
                <p:cNvSpPr txBox="1">
                  <a:spLocks noRot="1" noChangeAspect="1" noMove="1" noResize="1" noEditPoints="1" noAdjustHandles="1" noChangeArrowheads="1" noChangeShapeType="1" noTextEdit="1"/>
                </p:cNvSpPr>
                <p:nvPr/>
              </p:nvSpPr>
              <p:spPr>
                <a:xfrm>
                  <a:off x="5406888" y="5883965"/>
                  <a:ext cx="214802" cy="276999"/>
                </a:xfrm>
                <a:prstGeom prst="rect">
                  <a:avLst/>
                </a:prstGeom>
                <a:blipFill>
                  <a:blip r:embed="rId8"/>
                  <a:stretch>
                    <a:fillRect l="-8571" r="-11429" b="-2174"/>
                  </a:stretch>
                </a:blipFill>
              </p:spPr>
              <p:txBody>
                <a:bodyPr/>
                <a:lstStyle/>
                <a:p>
                  <a:r>
                    <a:rPr lang="ko-KR" altLang="en-US">
                      <a:noFill/>
                    </a:rPr>
                    <a:t> </a:t>
                  </a:r>
                </a:p>
              </p:txBody>
            </p:sp>
          </mc:Fallback>
        </mc:AlternateContent>
        <p:sp>
          <p:nvSpPr>
            <p:cNvPr id="27" name="타원 26">
              <a:extLst>
                <a:ext uri="{FF2B5EF4-FFF2-40B4-BE49-F238E27FC236}">
                  <a16:creationId xmlns:a16="http://schemas.microsoft.com/office/drawing/2014/main" id="{148D2EAF-D8B9-4CD1-B27B-0E0A9C1E22AF}"/>
                </a:ext>
              </a:extLst>
            </p:cNvPr>
            <p:cNvSpPr/>
            <p:nvPr/>
          </p:nvSpPr>
          <p:spPr>
            <a:xfrm>
              <a:off x="5319919" y="2713381"/>
              <a:ext cx="372717" cy="3379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TextBox 27">
              <a:extLst>
                <a:ext uri="{FF2B5EF4-FFF2-40B4-BE49-F238E27FC236}">
                  <a16:creationId xmlns:a16="http://schemas.microsoft.com/office/drawing/2014/main" id="{8C2C61D2-1B64-404D-AE31-7A54965FE077}"/>
                </a:ext>
              </a:extLst>
            </p:cNvPr>
            <p:cNvSpPr txBox="1"/>
            <p:nvPr/>
          </p:nvSpPr>
          <p:spPr>
            <a:xfrm>
              <a:off x="5425326" y="2743847"/>
              <a:ext cx="161904" cy="276999"/>
            </a:xfrm>
            <a:prstGeom prst="rect">
              <a:avLst/>
            </a:prstGeom>
            <a:noFill/>
          </p:spPr>
          <p:txBody>
            <a:bodyPr wrap="none" lIns="0" tIns="0" rIns="0" bIns="0" rtlCol="0">
              <a:spAutoFit/>
            </a:bodyPr>
            <a:lstStyle/>
            <a:p>
              <a:r>
                <a:rPr lang="en-US" altLang="ko-KR" dirty="0"/>
                <a:t>+</a:t>
              </a:r>
              <a:endParaRPr lang="ko-KR" altLang="en-US" dirty="0"/>
            </a:p>
          </p:txBody>
        </p:sp>
        <p:cxnSp>
          <p:nvCxnSpPr>
            <p:cNvPr id="29" name="직선 화살표 연결선 28">
              <a:extLst>
                <a:ext uri="{FF2B5EF4-FFF2-40B4-BE49-F238E27FC236}">
                  <a16:creationId xmlns:a16="http://schemas.microsoft.com/office/drawing/2014/main" id="{EC0CBA6F-C9F7-42D7-9BA3-37FD030A062D}"/>
                </a:ext>
              </a:extLst>
            </p:cNvPr>
            <p:cNvCxnSpPr>
              <a:stCxn id="16" idx="0"/>
              <a:endCxn id="27" idx="4"/>
            </p:cNvCxnSpPr>
            <p:nvPr/>
          </p:nvCxnSpPr>
          <p:spPr>
            <a:xfrm flipV="1">
              <a:off x="4099890" y="3051311"/>
              <a:ext cx="1406388" cy="13119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직선 화살표 연결선 29">
              <a:extLst>
                <a:ext uri="{FF2B5EF4-FFF2-40B4-BE49-F238E27FC236}">
                  <a16:creationId xmlns:a16="http://schemas.microsoft.com/office/drawing/2014/main" id="{79FD83AB-0AC8-4323-83D6-386902B8E7F8}"/>
                </a:ext>
              </a:extLst>
            </p:cNvPr>
            <p:cNvCxnSpPr>
              <a:stCxn id="18" idx="0"/>
              <a:endCxn id="27" idx="4"/>
            </p:cNvCxnSpPr>
            <p:nvPr/>
          </p:nvCxnSpPr>
          <p:spPr>
            <a:xfrm flipV="1">
              <a:off x="4948443" y="3051311"/>
              <a:ext cx="557835" cy="13020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직선 화살표 연결선 30">
              <a:extLst>
                <a:ext uri="{FF2B5EF4-FFF2-40B4-BE49-F238E27FC236}">
                  <a16:creationId xmlns:a16="http://schemas.microsoft.com/office/drawing/2014/main" id="{C693007A-82DD-42D2-B60A-13D05BC0AE95}"/>
                </a:ext>
              </a:extLst>
            </p:cNvPr>
            <p:cNvCxnSpPr>
              <a:stCxn id="17" idx="0"/>
              <a:endCxn id="27" idx="4"/>
            </p:cNvCxnSpPr>
            <p:nvPr/>
          </p:nvCxnSpPr>
          <p:spPr>
            <a:xfrm flipH="1" flipV="1">
              <a:off x="5506278" y="3051311"/>
              <a:ext cx="290718" cy="13119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F0251920-A505-4952-BC8C-E2A0B0D31E77}"/>
                </a:ext>
              </a:extLst>
            </p:cNvPr>
            <p:cNvCxnSpPr>
              <a:stCxn id="19" idx="0"/>
              <a:endCxn id="27" idx="4"/>
            </p:cNvCxnSpPr>
            <p:nvPr/>
          </p:nvCxnSpPr>
          <p:spPr>
            <a:xfrm flipH="1" flipV="1">
              <a:off x="5506278" y="3051311"/>
              <a:ext cx="1605168" cy="13020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직선 화살표 연결선 32">
              <a:extLst>
                <a:ext uri="{FF2B5EF4-FFF2-40B4-BE49-F238E27FC236}">
                  <a16:creationId xmlns:a16="http://schemas.microsoft.com/office/drawing/2014/main" id="{5C8AEC79-CA9B-430F-A85F-EFB7C749E5DD}"/>
                </a:ext>
              </a:extLst>
            </p:cNvPr>
            <p:cNvCxnSpPr>
              <a:stCxn id="27" idx="0"/>
            </p:cNvCxnSpPr>
            <p:nvPr/>
          </p:nvCxnSpPr>
          <p:spPr>
            <a:xfrm flipH="1" flipV="1">
              <a:off x="5506277" y="2355572"/>
              <a:ext cx="1" cy="357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C48944C-AD82-4686-A611-8F3DE771ECD7}"/>
                    </a:ext>
                  </a:extLst>
                </p:cNvPr>
                <p:cNvSpPr txBox="1"/>
                <p:nvPr/>
              </p:nvSpPr>
              <p:spPr>
                <a:xfrm>
                  <a:off x="4422747" y="3421362"/>
                  <a:ext cx="3459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altLang="ko-KR" i="1" smtClean="0">
                                <a:latin typeface="Cambria Math" panose="02040503050406030204" pitchFamily="18" charset="0"/>
                              </a:rPr>
                            </m:ctrlPr>
                          </m:sSubPr>
                          <m:e>
                            <m:r>
                              <a:rPr lang="en-US" altLang="ko-KR" b="0" i="1" smtClean="0">
                                <a:latin typeface="Cambria Math" panose="02040503050406030204" pitchFamily="18" charset="0"/>
                              </a:rPr>
                              <m:t>𝑤</m:t>
                            </m:r>
                          </m:e>
                          <m:sub>
                            <m:r>
                              <a:rPr lang="en-US" altLang="ko-KR" b="0" i="1" smtClean="0">
                                <a:latin typeface="Cambria Math" panose="02040503050406030204" pitchFamily="18" charset="0"/>
                              </a:rPr>
                              <m:t>1</m:t>
                            </m:r>
                          </m:sub>
                        </m:sSub>
                      </m:oMath>
                    </m:oMathPara>
                  </a14:m>
                  <a:endParaRPr lang="ko-KR" altLang="en-US" dirty="0"/>
                </a:p>
              </p:txBody>
            </p:sp>
          </mc:Choice>
          <mc:Fallback xmlns="">
            <p:sp>
              <p:nvSpPr>
                <p:cNvPr id="34" name="TextBox 33">
                  <a:extLst>
                    <a:ext uri="{FF2B5EF4-FFF2-40B4-BE49-F238E27FC236}">
                      <a16:creationId xmlns:a16="http://schemas.microsoft.com/office/drawing/2014/main" id="{0C48944C-AD82-4686-A611-8F3DE771ECD7}"/>
                    </a:ext>
                  </a:extLst>
                </p:cNvPr>
                <p:cNvSpPr txBox="1">
                  <a:spLocks noRot="1" noChangeAspect="1" noMove="1" noResize="1" noEditPoints="1" noAdjustHandles="1" noChangeArrowheads="1" noChangeShapeType="1" noTextEdit="1"/>
                </p:cNvSpPr>
                <p:nvPr/>
              </p:nvSpPr>
              <p:spPr>
                <a:xfrm>
                  <a:off x="4422747" y="3421362"/>
                  <a:ext cx="345992" cy="276999"/>
                </a:xfrm>
                <a:prstGeom prst="rect">
                  <a:avLst/>
                </a:prstGeom>
                <a:blipFill>
                  <a:blip r:embed="rId9"/>
                  <a:stretch>
                    <a:fillRect l="-5263" r="-3509" b="-1956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4F4E3D2-0A14-460F-8A48-FA37D5465391}"/>
                    </a:ext>
                  </a:extLst>
                </p:cNvPr>
                <p:cNvSpPr txBox="1"/>
                <p:nvPr/>
              </p:nvSpPr>
              <p:spPr>
                <a:xfrm>
                  <a:off x="5199749" y="3653634"/>
                  <a:ext cx="3513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altLang="ko-KR" i="1" smtClean="0">
                                <a:latin typeface="Cambria Math" panose="02040503050406030204" pitchFamily="18" charset="0"/>
                              </a:rPr>
                            </m:ctrlPr>
                          </m:sSubPr>
                          <m:e>
                            <m:r>
                              <a:rPr lang="en-US" altLang="ko-KR" b="0" i="1" smtClean="0">
                                <a:latin typeface="Cambria Math" panose="02040503050406030204" pitchFamily="18" charset="0"/>
                              </a:rPr>
                              <m:t>𝑤</m:t>
                            </m:r>
                          </m:e>
                          <m:sub>
                            <m:r>
                              <a:rPr lang="en-US" altLang="ko-KR" b="0" i="1" smtClean="0">
                                <a:latin typeface="Cambria Math" panose="02040503050406030204" pitchFamily="18" charset="0"/>
                              </a:rPr>
                              <m:t>2</m:t>
                            </m:r>
                          </m:sub>
                        </m:sSub>
                      </m:oMath>
                    </m:oMathPara>
                  </a14:m>
                  <a:endParaRPr lang="ko-KR" altLang="en-US" dirty="0"/>
                </a:p>
              </p:txBody>
            </p:sp>
          </mc:Choice>
          <mc:Fallback xmlns="">
            <p:sp>
              <p:nvSpPr>
                <p:cNvPr id="35" name="TextBox 34">
                  <a:extLst>
                    <a:ext uri="{FF2B5EF4-FFF2-40B4-BE49-F238E27FC236}">
                      <a16:creationId xmlns:a16="http://schemas.microsoft.com/office/drawing/2014/main" id="{A4F4E3D2-0A14-460F-8A48-FA37D5465391}"/>
                    </a:ext>
                  </a:extLst>
                </p:cNvPr>
                <p:cNvSpPr txBox="1">
                  <a:spLocks noRot="1" noChangeAspect="1" noMove="1" noResize="1" noEditPoints="1" noAdjustHandles="1" noChangeArrowheads="1" noChangeShapeType="1" noTextEdit="1"/>
                </p:cNvSpPr>
                <p:nvPr/>
              </p:nvSpPr>
              <p:spPr>
                <a:xfrm>
                  <a:off x="5199749" y="3653634"/>
                  <a:ext cx="351314" cy="276999"/>
                </a:xfrm>
                <a:prstGeom prst="rect">
                  <a:avLst/>
                </a:prstGeom>
                <a:blipFill>
                  <a:blip r:embed="rId10"/>
                  <a:stretch>
                    <a:fillRect l="-5263" r="-3509" b="-1956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F0F6BB2-D308-47E8-997A-A0C8D1E2E2FD}"/>
                    </a:ext>
                  </a:extLst>
                </p:cNvPr>
                <p:cNvSpPr txBox="1"/>
                <p:nvPr/>
              </p:nvSpPr>
              <p:spPr>
                <a:xfrm>
                  <a:off x="5706304" y="3670202"/>
                  <a:ext cx="3513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altLang="ko-KR" i="1" smtClean="0">
                                <a:latin typeface="Cambria Math" panose="02040503050406030204" pitchFamily="18" charset="0"/>
                              </a:rPr>
                            </m:ctrlPr>
                          </m:sSubPr>
                          <m:e>
                            <m:r>
                              <a:rPr lang="en-US" altLang="ko-KR" b="0" i="1" smtClean="0">
                                <a:latin typeface="Cambria Math" panose="02040503050406030204" pitchFamily="18" charset="0"/>
                              </a:rPr>
                              <m:t>𝑤</m:t>
                            </m:r>
                          </m:e>
                          <m:sub>
                            <m:r>
                              <a:rPr lang="en-US" altLang="ko-KR" b="0" i="1" smtClean="0">
                                <a:latin typeface="Cambria Math" panose="02040503050406030204" pitchFamily="18" charset="0"/>
                              </a:rPr>
                              <m:t>3</m:t>
                            </m:r>
                          </m:sub>
                        </m:sSub>
                      </m:oMath>
                    </m:oMathPara>
                  </a14:m>
                  <a:endParaRPr lang="ko-KR" altLang="en-US" dirty="0"/>
                </a:p>
              </p:txBody>
            </p:sp>
          </mc:Choice>
          <mc:Fallback xmlns="">
            <p:sp>
              <p:nvSpPr>
                <p:cNvPr id="36" name="TextBox 35">
                  <a:extLst>
                    <a:ext uri="{FF2B5EF4-FFF2-40B4-BE49-F238E27FC236}">
                      <a16:creationId xmlns:a16="http://schemas.microsoft.com/office/drawing/2014/main" id="{6F0F6BB2-D308-47E8-997A-A0C8D1E2E2FD}"/>
                    </a:ext>
                  </a:extLst>
                </p:cNvPr>
                <p:cNvSpPr txBox="1">
                  <a:spLocks noRot="1" noChangeAspect="1" noMove="1" noResize="1" noEditPoints="1" noAdjustHandles="1" noChangeArrowheads="1" noChangeShapeType="1" noTextEdit="1"/>
                </p:cNvSpPr>
                <p:nvPr/>
              </p:nvSpPr>
              <p:spPr>
                <a:xfrm>
                  <a:off x="5706304" y="3670202"/>
                  <a:ext cx="351314" cy="276999"/>
                </a:xfrm>
                <a:prstGeom prst="rect">
                  <a:avLst/>
                </a:prstGeom>
                <a:blipFill>
                  <a:blip r:embed="rId11"/>
                  <a:stretch>
                    <a:fillRect l="-5263" r="-3509" b="-1956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697E1FF-DBE0-4B42-984D-2A84C95D0632}"/>
                    </a:ext>
                  </a:extLst>
                </p:cNvPr>
                <p:cNvSpPr txBox="1"/>
                <p:nvPr/>
              </p:nvSpPr>
              <p:spPr>
                <a:xfrm>
                  <a:off x="6362101" y="3421362"/>
                  <a:ext cx="3493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altLang="ko-KR" i="1" smtClean="0">
                                <a:latin typeface="Cambria Math" panose="02040503050406030204" pitchFamily="18" charset="0"/>
                              </a:rPr>
                            </m:ctrlPr>
                          </m:sSubPr>
                          <m:e>
                            <m:r>
                              <a:rPr lang="en-US" altLang="ko-KR" b="0" i="1" smtClean="0">
                                <a:latin typeface="Cambria Math" panose="02040503050406030204" pitchFamily="18" charset="0"/>
                              </a:rPr>
                              <m:t>𝑤</m:t>
                            </m:r>
                          </m:e>
                          <m:sub>
                            <m:r>
                              <a:rPr lang="en-US" altLang="ko-KR" b="0" i="1" smtClean="0">
                                <a:latin typeface="Cambria Math" panose="02040503050406030204" pitchFamily="18" charset="0"/>
                              </a:rPr>
                              <m:t>𝐿</m:t>
                            </m:r>
                          </m:sub>
                        </m:sSub>
                      </m:oMath>
                    </m:oMathPara>
                  </a14:m>
                  <a:endParaRPr lang="ko-KR" altLang="en-US" dirty="0"/>
                </a:p>
              </p:txBody>
            </p:sp>
          </mc:Choice>
          <mc:Fallback xmlns="">
            <p:sp>
              <p:nvSpPr>
                <p:cNvPr id="37" name="TextBox 36">
                  <a:extLst>
                    <a:ext uri="{FF2B5EF4-FFF2-40B4-BE49-F238E27FC236}">
                      <a16:creationId xmlns:a16="http://schemas.microsoft.com/office/drawing/2014/main" id="{6697E1FF-DBE0-4B42-984D-2A84C95D0632}"/>
                    </a:ext>
                  </a:extLst>
                </p:cNvPr>
                <p:cNvSpPr txBox="1">
                  <a:spLocks noRot="1" noChangeAspect="1" noMove="1" noResize="1" noEditPoints="1" noAdjustHandles="1" noChangeArrowheads="1" noChangeShapeType="1" noTextEdit="1"/>
                </p:cNvSpPr>
                <p:nvPr/>
              </p:nvSpPr>
              <p:spPr>
                <a:xfrm>
                  <a:off x="6362101" y="3421362"/>
                  <a:ext cx="349391" cy="276999"/>
                </a:xfrm>
                <a:prstGeom prst="rect">
                  <a:avLst/>
                </a:prstGeom>
                <a:blipFill>
                  <a:blip r:embed="rId12"/>
                  <a:stretch>
                    <a:fillRect l="-5172" r="-1724" b="-1956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C1CB73C-FEFA-4308-A855-6BA870747F7D}"/>
                    </a:ext>
                  </a:extLst>
                </p:cNvPr>
                <p:cNvSpPr txBox="1"/>
                <p:nvPr/>
              </p:nvSpPr>
              <p:spPr>
                <a:xfrm>
                  <a:off x="5406118" y="2009648"/>
                  <a:ext cx="2155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38" name="TextBox 37">
                  <a:extLst>
                    <a:ext uri="{FF2B5EF4-FFF2-40B4-BE49-F238E27FC236}">
                      <a16:creationId xmlns:a16="http://schemas.microsoft.com/office/drawing/2014/main" id="{AC1CB73C-FEFA-4308-A855-6BA870747F7D}"/>
                    </a:ext>
                  </a:extLst>
                </p:cNvPr>
                <p:cNvSpPr txBox="1">
                  <a:spLocks noRot="1" noChangeAspect="1" noMove="1" noResize="1" noEditPoints="1" noAdjustHandles="1" noChangeArrowheads="1" noChangeShapeType="1" noTextEdit="1"/>
                </p:cNvSpPr>
                <p:nvPr/>
              </p:nvSpPr>
              <p:spPr>
                <a:xfrm>
                  <a:off x="5406118" y="2009648"/>
                  <a:ext cx="215572" cy="276999"/>
                </a:xfrm>
                <a:prstGeom prst="rect">
                  <a:avLst/>
                </a:prstGeom>
                <a:blipFill>
                  <a:blip r:embed="rId13"/>
                  <a:stretch>
                    <a:fillRect l="-20000" r="-20000" b="-31111"/>
                  </a:stretch>
                </a:blipFill>
              </p:spPr>
              <p:txBody>
                <a:bodyPr/>
                <a:lstStyle/>
                <a:p>
                  <a:r>
                    <a:rPr lang="ko-KR" altLang="en-US">
                      <a:noFill/>
                    </a:rPr>
                    <a:t> </a:t>
                  </a:r>
                </a:p>
              </p:txBody>
            </p:sp>
          </mc:Fallback>
        </mc:AlternateContent>
        <p:sp>
          <p:nvSpPr>
            <p:cNvPr id="39" name="직사각형 38">
              <a:extLst>
                <a:ext uri="{FF2B5EF4-FFF2-40B4-BE49-F238E27FC236}">
                  <a16:creationId xmlns:a16="http://schemas.microsoft.com/office/drawing/2014/main" id="{55FF833D-FB03-4029-BE4A-0BFED1DECAB2}"/>
                </a:ext>
              </a:extLst>
            </p:cNvPr>
            <p:cNvSpPr/>
            <p:nvPr/>
          </p:nvSpPr>
          <p:spPr>
            <a:xfrm>
              <a:off x="4214191" y="2009648"/>
              <a:ext cx="2728608" cy="206669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3" name="그림 2">
            <a:extLst>
              <a:ext uri="{FF2B5EF4-FFF2-40B4-BE49-F238E27FC236}">
                <a16:creationId xmlns:a16="http://schemas.microsoft.com/office/drawing/2014/main" id="{980BB9CA-E001-49CD-8E48-E2A4E4AF756E}"/>
              </a:ext>
            </a:extLst>
          </p:cNvPr>
          <p:cNvPicPr>
            <a:picLocks noChangeAspect="1"/>
          </p:cNvPicPr>
          <p:nvPr/>
        </p:nvPicPr>
        <p:blipFill>
          <a:blip r:embed="rId14"/>
          <a:stretch>
            <a:fillRect/>
          </a:stretch>
        </p:blipFill>
        <p:spPr>
          <a:xfrm>
            <a:off x="2562225" y="1525268"/>
            <a:ext cx="1466850" cy="847725"/>
          </a:xfrm>
          <a:prstGeom prst="rect">
            <a:avLst/>
          </a:prstGeom>
        </p:spPr>
      </p:pic>
      <p:pic>
        <p:nvPicPr>
          <p:cNvPr id="6" name="그림 5">
            <a:extLst>
              <a:ext uri="{FF2B5EF4-FFF2-40B4-BE49-F238E27FC236}">
                <a16:creationId xmlns:a16="http://schemas.microsoft.com/office/drawing/2014/main" id="{E32E4FA4-0B2A-4274-B2D4-22E6601CC826}"/>
              </a:ext>
            </a:extLst>
          </p:cNvPr>
          <p:cNvPicPr>
            <a:picLocks noChangeAspect="1"/>
          </p:cNvPicPr>
          <p:nvPr/>
        </p:nvPicPr>
        <p:blipFill>
          <a:blip r:embed="rId15"/>
          <a:stretch>
            <a:fillRect/>
          </a:stretch>
        </p:blipFill>
        <p:spPr>
          <a:xfrm>
            <a:off x="2084295" y="2410173"/>
            <a:ext cx="2752725" cy="819150"/>
          </a:xfrm>
          <a:prstGeom prst="rect">
            <a:avLst/>
          </a:prstGeom>
        </p:spPr>
      </p:pic>
      <p:pic>
        <p:nvPicPr>
          <p:cNvPr id="40" name="그림 39">
            <a:extLst>
              <a:ext uri="{FF2B5EF4-FFF2-40B4-BE49-F238E27FC236}">
                <a16:creationId xmlns:a16="http://schemas.microsoft.com/office/drawing/2014/main" id="{CE0B98E2-912C-48E8-8B6E-43D1C09C0061}"/>
              </a:ext>
            </a:extLst>
          </p:cNvPr>
          <p:cNvPicPr>
            <a:picLocks noChangeAspect="1"/>
          </p:cNvPicPr>
          <p:nvPr/>
        </p:nvPicPr>
        <p:blipFill>
          <a:blip r:embed="rId16"/>
          <a:stretch>
            <a:fillRect/>
          </a:stretch>
        </p:blipFill>
        <p:spPr>
          <a:xfrm>
            <a:off x="2687080" y="3945511"/>
            <a:ext cx="1666875" cy="809625"/>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7">
            <p14:nvContentPartPr>
              <p14:cNvPr id="4" name="잉크 3">
                <a:extLst>
                  <a:ext uri="{FF2B5EF4-FFF2-40B4-BE49-F238E27FC236}">
                    <a16:creationId xmlns:a16="http://schemas.microsoft.com/office/drawing/2014/main" id="{AF8FAB51-FC6E-4642-8A89-14E00E3A3117}"/>
                  </a:ext>
                </a:extLst>
              </p14:cNvPr>
              <p14:cNvContentPartPr/>
              <p14:nvPr>
                <p:extLst>
                  <p:ext uri="{42D2F446-02D8-4167-A562-619A0277C38B}">
                    <p15:isNarration xmlns:p15="http://schemas.microsoft.com/office/powerpoint/2012/main" val="1"/>
                  </p:ext>
                </p:extLst>
              </p14:nvPr>
            </p14:nvContentPartPr>
            <p14:xfrm>
              <a:off x="651240" y="1104840"/>
              <a:ext cx="11175840" cy="5678280"/>
            </p14:xfrm>
          </p:contentPart>
        </mc:Choice>
        <mc:Fallback xmlns="">
          <p:pic>
            <p:nvPicPr>
              <p:cNvPr id="4" name="잉크 3">
                <a:extLst>
                  <a:ext uri="{FF2B5EF4-FFF2-40B4-BE49-F238E27FC236}">
                    <a16:creationId xmlns:a16="http://schemas.microsoft.com/office/drawing/2014/main" id="{AF8FAB51-FC6E-4642-8A89-14E00E3A3117}"/>
                  </a:ext>
                </a:extLst>
              </p:cNvPr>
              <p:cNvPicPr>
                <a:picLocks noGrp="1" noRot="1" noChangeAspect="1" noMove="1" noResize="1" noEditPoints="1" noAdjustHandles="1" noChangeArrowheads="1" noChangeShapeType="1"/>
              </p:cNvPicPr>
              <p:nvPr/>
            </p:nvPicPr>
            <p:blipFill>
              <a:blip r:embed="rId18"/>
              <a:stretch>
                <a:fillRect/>
              </a:stretch>
            </p:blipFill>
            <p:spPr>
              <a:xfrm>
                <a:off x="641880" y="1041480"/>
                <a:ext cx="11201040" cy="5751000"/>
              </a:xfrm>
              <a:prstGeom prst="rect">
                <a:avLst/>
              </a:prstGeom>
            </p:spPr>
          </p:pic>
        </mc:Fallback>
      </mc:AlternateContent>
      <p:pic>
        <p:nvPicPr>
          <p:cNvPr id="5" name="오디오 4">
            <a:hlinkClick r:id="" action="ppaction://media"/>
            <a:extLst>
              <a:ext uri="{FF2B5EF4-FFF2-40B4-BE49-F238E27FC236}">
                <a16:creationId xmlns:a16="http://schemas.microsoft.com/office/drawing/2014/main" id="{881A6700-8912-4C77-9593-434BAB8BBB68}"/>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40838737"/>
      </p:ext>
    </p:extLst>
  </p:cSld>
  <p:clrMapOvr>
    <a:masterClrMapping/>
  </p:clrMapOvr>
  <mc:AlternateContent xmlns:mc="http://schemas.openxmlformats.org/markup-compatibility/2006" xmlns:p14="http://schemas.microsoft.com/office/powerpoint/2010/main">
    <mc:Choice Requires="p14">
      <p:transition spd="slow" p14:dur="2000" advTm="327539"/>
    </mc:Choice>
    <mc:Fallback xmlns="">
      <p:transition spd="slow" advTm="327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pic>
        <p:nvPicPr>
          <p:cNvPr id="4" name="그림 3">
            <a:extLst>
              <a:ext uri="{FF2B5EF4-FFF2-40B4-BE49-F238E27FC236}">
                <a16:creationId xmlns:a16="http://schemas.microsoft.com/office/drawing/2014/main" id="{A9EEB595-BCD4-47AC-A742-2B3A0EDCAE9A}"/>
              </a:ext>
            </a:extLst>
          </p:cNvPr>
          <p:cNvPicPr>
            <a:picLocks noChangeAspect="1"/>
          </p:cNvPicPr>
          <p:nvPr/>
        </p:nvPicPr>
        <p:blipFill>
          <a:blip r:embed="rId4"/>
          <a:stretch>
            <a:fillRect/>
          </a:stretch>
        </p:blipFill>
        <p:spPr>
          <a:xfrm>
            <a:off x="1385887" y="176212"/>
            <a:ext cx="9420225" cy="6505575"/>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잉크 4">
                <a:extLst>
                  <a:ext uri="{FF2B5EF4-FFF2-40B4-BE49-F238E27FC236}">
                    <a16:creationId xmlns:a16="http://schemas.microsoft.com/office/drawing/2014/main" id="{E529E4E2-57CF-4999-B9A3-C952BAC31D4B}"/>
                  </a:ext>
                </a:extLst>
              </p14:cNvPr>
              <p14:cNvContentPartPr/>
              <p14:nvPr>
                <p:extLst>
                  <p:ext uri="{42D2F446-02D8-4167-A562-619A0277C38B}">
                    <p15:isNarration xmlns:p15="http://schemas.microsoft.com/office/powerpoint/2012/main" val="1"/>
                  </p:ext>
                </p:extLst>
              </p14:nvPr>
            </p14:nvContentPartPr>
            <p14:xfrm>
              <a:off x="1762920" y="449640"/>
              <a:ext cx="8879400" cy="6255360"/>
            </p14:xfrm>
          </p:contentPart>
        </mc:Choice>
        <mc:Fallback xmlns="">
          <p:pic>
            <p:nvPicPr>
              <p:cNvPr id="5" name="잉크 4">
                <a:extLst>
                  <a:ext uri="{FF2B5EF4-FFF2-40B4-BE49-F238E27FC236}">
                    <a16:creationId xmlns:a16="http://schemas.microsoft.com/office/drawing/2014/main" id="{E529E4E2-57CF-4999-B9A3-C952BAC31D4B}"/>
                  </a:ext>
                </a:extLst>
              </p:cNvPr>
              <p:cNvPicPr>
                <a:picLocks noGrp="1" noRot="1" noChangeAspect="1" noMove="1" noResize="1" noEditPoints="1" noAdjustHandles="1" noChangeArrowheads="1" noChangeShapeType="1"/>
              </p:cNvPicPr>
              <p:nvPr/>
            </p:nvPicPr>
            <p:blipFill>
              <a:blip r:embed="rId6"/>
              <a:stretch>
                <a:fillRect/>
              </a:stretch>
            </p:blipFill>
            <p:spPr>
              <a:xfrm>
                <a:off x="1753560" y="440280"/>
                <a:ext cx="8898120" cy="6274080"/>
              </a:xfrm>
              <a:prstGeom prst="rect">
                <a:avLst/>
              </a:prstGeom>
            </p:spPr>
          </p:pic>
        </mc:Fallback>
      </mc:AlternateContent>
      <p:pic>
        <p:nvPicPr>
          <p:cNvPr id="14" name="오디오 13">
            <a:hlinkClick r:id="" action="ppaction://media"/>
            <a:extLst>
              <a:ext uri="{FF2B5EF4-FFF2-40B4-BE49-F238E27FC236}">
                <a16:creationId xmlns:a16="http://schemas.microsoft.com/office/drawing/2014/main" id="{DE5F7556-E30D-45A4-A9C5-C8DA761C13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23117379"/>
      </p:ext>
    </p:extLst>
  </p:cSld>
  <p:clrMapOvr>
    <a:masterClrMapping/>
  </p:clrMapOvr>
  <mc:AlternateContent xmlns:mc="http://schemas.openxmlformats.org/markup-compatibility/2006" xmlns:p14="http://schemas.microsoft.com/office/powerpoint/2010/main">
    <mc:Choice Requires="p14">
      <p:transition spd="slow" p14:dur="2000" advTm="198518"/>
    </mc:Choice>
    <mc:Fallback xmlns="">
      <p:transition spd="slow" advTm="198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grpSp>
        <p:nvGrpSpPr>
          <p:cNvPr id="16" name="그룹 15">
            <a:extLst>
              <a:ext uri="{FF2B5EF4-FFF2-40B4-BE49-F238E27FC236}">
                <a16:creationId xmlns:a16="http://schemas.microsoft.com/office/drawing/2014/main" id="{2CD4F887-D9F2-47A1-8536-537472799DF5}"/>
              </a:ext>
            </a:extLst>
          </p:cNvPr>
          <p:cNvGrpSpPr/>
          <p:nvPr/>
        </p:nvGrpSpPr>
        <p:grpSpPr>
          <a:xfrm>
            <a:off x="1321641" y="959841"/>
            <a:ext cx="677160" cy="330120"/>
            <a:chOff x="1321641" y="959841"/>
            <a:chExt cx="677160" cy="330120"/>
          </a:xfrm>
        </p:grpSpPr>
        <mc:AlternateContent xmlns:mc="http://schemas.openxmlformats.org/markup-compatibility/2006" xmlns:p14="http://schemas.microsoft.com/office/powerpoint/2010/main">
          <mc:Choice Requires="p14">
            <p:contentPart p14:bwMode="auto" r:id="rId4">
              <p14:nvContentPartPr>
                <p14:cNvPr id="3" name="잉크 2">
                  <a:extLst>
                    <a:ext uri="{FF2B5EF4-FFF2-40B4-BE49-F238E27FC236}">
                      <a16:creationId xmlns:a16="http://schemas.microsoft.com/office/drawing/2014/main" id="{ABF7E848-675A-435B-90D3-8272115774C2}"/>
                    </a:ext>
                  </a:extLst>
                </p14:cNvPr>
                <p14:cNvContentPartPr/>
                <p14:nvPr/>
              </p14:nvContentPartPr>
              <p14:xfrm>
                <a:off x="1321641" y="959841"/>
                <a:ext cx="303120" cy="52560"/>
              </p14:xfrm>
            </p:contentPart>
          </mc:Choice>
          <mc:Fallback xmlns="">
            <p:pic>
              <p:nvPicPr>
                <p:cNvPr id="3" name="잉크 2">
                  <a:extLst>
                    <a:ext uri="{FF2B5EF4-FFF2-40B4-BE49-F238E27FC236}">
                      <a16:creationId xmlns:a16="http://schemas.microsoft.com/office/drawing/2014/main" id="{ABF7E848-675A-435B-90D3-8272115774C2}"/>
                    </a:ext>
                  </a:extLst>
                </p:cNvPr>
                <p:cNvPicPr/>
                <p:nvPr/>
              </p:nvPicPr>
              <p:blipFill>
                <a:blip r:embed="rId5"/>
                <a:stretch>
                  <a:fillRect/>
                </a:stretch>
              </p:blipFill>
              <p:spPr>
                <a:xfrm>
                  <a:off x="1317321" y="955521"/>
                  <a:ext cx="31176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잉크 3">
                  <a:extLst>
                    <a:ext uri="{FF2B5EF4-FFF2-40B4-BE49-F238E27FC236}">
                      <a16:creationId xmlns:a16="http://schemas.microsoft.com/office/drawing/2014/main" id="{1BA1C572-F394-4B84-A91D-F0E7C0FCC34C}"/>
                    </a:ext>
                  </a:extLst>
                </p14:cNvPr>
                <p14:cNvContentPartPr/>
                <p14:nvPr/>
              </p14:nvContentPartPr>
              <p14:xfrm>
                <a:off x="1448361" y="1016721"/>
                <a:ext cx="6840" cy="263880"/>
              </p14:xfrm>
            </p:contentPart>
          </mc:Choice>
          <mc:Fallback xmlns="">
            <p:pic>
              <p:nvPicPr>
                <p:cNvPr id="4" name="잉크 3">
                  <a:extLst>
                    <a:ext uri="{FF2B5EF4-FFF2-40B4-BE49-F238E27FC236}">
                      <a16:creationId xmlns:a16="http://schemas.microsoft.com/office/drawing/2014/main" id="{1BA1C572-F394-4B84-A91D-F0E7C0FCC34C}"/>
                    </a:ext>
                  </a:extLst>
                </p:cNvPr>
                <p:cNvPicPr/>
                <p:nvPr/>
              </p:nvPicPr>
              <p:blipFill>
                <a:blip r:embed="rId7"/>
                <a:stretch>
                  <a:fillRect/>
                </a:stretch>
              </p:blipFill>
              <p:spPr>
                <a:xfrm>
                  <a:off x="1444041" y="1012401"/>
                  <a:ext cx="1548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잉크 4">
                  <a:extLst>
                    <a:ext uri="{FF2B5EF4-FFF2-40B4-BE49-F238E27FC236}">
                      <a16:creationId xmlns:a16="http://schemas.microsoft.com/office/drawing/2014/main" id="{ACA7CAF8-D73A-4396-8C3E-7EFAA82726E0}"/>
                    </a:ext>
                  </a:extLst>
                </p14:cNvPr>
                <p14:cNvContentPartPr/>
                <p14:nvPr/>
              </p14:nvContentPartPr>
              <p14:xfrm>
                <a:off x="1571121" y="1126161"/>
                <a:ext cx="212760" cy="148320"/>
              </p14:xfrm>
            </p:contentPart>
          </mc:Choice>
          <mc:Fallback xmlns="">
            <p:pic>
              <p:nvPicPr>
                <p:cNvPr id="5" name="잉크 4">
                  <a:extLst>
                    <a:ext uri="{FF2B5EF4-FFF2-40B4-BE49-F238E27FC236}">
                      <a16:creationId xmlns:a16="http://schemas.microsoft.com/office/drawing/2014/main" id="{ACA7CAF8-D73A-4396-8C3E-7EFAA82726E0}"/>
                    </a:ext>
                  </a:extLst>
                </p:cNvPr>
                <p:cNvPicPr/>
                <p:nvPr/>
              </p:nvPicPr>
              <p:blipFill>
                <a:blip r:embed="rId9"/>
                <a:stretch>
                  <a:fillRect/>
                </a:stretch>
              </p:blipFill>
              <p:spPr>
                <a:xfrm>
                  <a:off x="1566801" y="1121841"/>
                  <a:ext cx="22140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잉크 5">
                  <a:extLst>
                    <a:ext uri="{FF2B5EF4-FFF2-40B4-BE49-F238E27FC236}">
                      <a16:creationId xmlns:a16="http://schemas.microsoft.com/office/drawing/2014/main" id="{3CCC9CD1-960B-476E-96F0-B4FB4F2FA2E8}"/>
                    </a:ext>
                  </a:extLst>
                </p14:cNvPr>
                <p14:cNvContentPartPr/>
                <p14:nvPr/>
              </p14:nvContentPartPr>
              <p14:xfrm>
                <a:off x="1857321" y="1106001"/>
                <a:ext cx="141480" cy="183960"/>
              </p14:xfrm>
            </p:contentPart>
          </mc:Choice>
          <mc:Fallback xmlns="">
            <p:pic>
              <p:nvPicPr>
                <p:cNvPr id="6" name="잉크 5">
                  <a:extLst>
                    <a:ext uri="{FF2B5EF4-FFF2-40B4-BE49-F238E27FC236}">
                      <a16:creationId xmlns:a16="http://schemas.microsoft.com/office/drawing/2014/main" id="{3CCC9CD1-960B-476E-96F0-B4FB4F2FA2E8}"/>
                    </a:ext>
                  </a:extLst>
                </p:cNvPr>
                <p:cNvPicPr/>
                <p:nvPr/>
              </p:nvPicPr>
              <p:blipFill>
                <a:blip r:embed="rId11"/>
                <a:stretch>
                  <a:fillRect/>
                </a:stretch>
              </p:blipFill>
              <p:spPr>
                <a:xfrm>
                  <a:off x="1853001" y="1101681"/>
                  <a:ext cx="150120" cy="192600"/>
                </a:xfrm>
                <a:prstGeom prst="rect">
                  <a:avLst/>
                </a:prstGeom>
              </p:spPr>
            </p:pic>
          </mc:Fallback>
        </mc:AlternateContent>
      </p:grpSp>
      <p:grpSp>
        <p:nvGrpSpPr>
          <p:cNvPr id="41" name="그룹 40">
            <a:extLst>
              <a:ext uri="{FF2B5EF4-FFF2-40B4-BE49-F238E27FC236}">
                <a16:creationId xmlns:a16="http://schemas.microsoft.com/office/drawing/2014/main" id="{9A53D3CB-46A5-4754-86F2-7DE1B8165AAD}"/>
              </a:ext>
            </a:extLst>
          </p:cNvPr>
          <p:cNvGrpSpPr/>
          <p:nvPr/>
        </p:nvGrpSpPr>
        <p:grpSpPr>
          <a:xfrm>
            <a:off x="1878201" y="1784601"/>
            <a:ext cx="1712160" cy="315360"/>
            <a:chOff x="1878201" y="1784601"/>
            <a:chExt cx="1712160" cy="315360"/>
          </a:xfrm>
        </p:grpSpPr>
        <mc:AlternateContent xmlns:mc="http://schemas.openxmlformats.org/markup-compatibility/2006" xmlns:p14="http://schemas.microsoft.com/office/powerpoint/2010/main">
          <mc:Choice Requires="p14">
            <p:contentPart p14:bwMode="auto" r:id="rId12">
              <p14:nvContentPartPr>
                <p14:cNvPr id="27" name="잉크 26">
                  <a:extLst>
                    <a:ext uri="{FF2B5EF4-FFF2-40B4-BE49-F238E27FC236}">
                      <a16:creationId xmlns:a16="http://schemas.microsoft.com/office/drawing/2014/main" id="{7C0CE9E6-9FD5-404B-A6DE-E43F8CD5859C}"/>
                    </a:ext>
                  </a:extLst>
                </p14:cNvPr>
                <p14:cNvContentPartPr/>
                <p14:nvPr/>
              </p14:nvContentPartPr>
              <p14:xfrm>
                <a:off x="1878201" y="1784601"/>
                <a:ext cx="224280" cy="281520"/>
              </p14:xfrm>
            </p:contentPart>
          </mc:Choice>
          <mc:Fallback xmlns="">
            <p:pic>
              <p:nvPicPr>
                <p:cNvPr id="27" name="잉크 26">
                  <a:extLst>
                    <a:ext uri="{FF2B5EF4-FFF2-40B4-BE49-F238E27FC236}">
                      <a16:creationId xmlns:a16="http://schemas.microsoft.com/office/drawing/2014/main" id="{7C0CE9E6-9FD5-404B-A6DE-E43F8CD5859C}"/>
                    </a:ext>
                  </a:extLst>
                </p:cNvPr>
                <p:cNvPicPr/>
                <p:nvPr/>
              </p:nvPicPr>
              <p:blipFill>
                <a:blip r:embed="rId13"/>
                <a:stretch>
                  <a:fillRect/>
                </a:stretch>
              </p:blipFill>
              <p:spPr>
                <a:xfrm>
                  <a:off x="1873881" y="1780281"/>
                  <a:ext cx="23292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잉크 27">
                  <a:extLst>
                    <a:ext uri="{FF2B5EF4-FFF2-40B4-BE49-F238E27FC236}">
                      <a16:creationId xmlns:a16="http://schemas.microsoft.com/office/drawing/2014/main" id="{5AC97E25-2B11-4465-97EF-7143AE9FC7F0}"/>
                    </a:ext>
                  </a:extLst>
                </p14:cNvPr>
                <p14:cNvContentPartPr/>
                <p14:nvPr/>
              </p14:nvContentPartPr>
              <p14:xfrm>
                <a:off x="1917081" y="1863801"/>
                <a:ext cx="177120" cy="193320"/>
              </p14:xfrm>
            </p:contentPart>
          </mc:Choice>
          <mc:Fallback xmlns="">
            <p:pic>
              <p:nvPicPr>
                <p:cNvPr id="28" name="잉크 27">
                  <a:extLst>
                    <a:ext uri="{FF2B5EF4-FFF2-40B4-BE49-F238E27FC236}">
                      <a16:creationId xmlns:a16="http://schemas.microsoft.com/office/drawing/2014/main" id="{5AC97E25-2B11-4465-97EF-7143AE9FC7F0}"/>
                    </a:ext>
                  </a:extLst>
                </p:cNvPr>
                <p:cNvPicPr/>
                <p:nvPr/>
              </p:nvPicPr>
              <p:blipFill>
                <a:blip r:embed="rId15"/>
                <a:stretch>
                  <a:fillRect/>
                </a:stretch>
              </p:blipFill>
              <p:spPr>
                <a:xfrm>
                  <a:off x="1912761" y="1859481"/>
                  <a:ext cx="18576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9" name="잉크 28">
                  <a:extLst>
                    <a:ext uri="{FF2B5EF4-FFF2-40B4-BE49-F238E27FC236}">
                      <a16:creationId xmlns:a16="http://schemas.microsoft.com/office/drawing/2014/main" id="{430312DE-56A8-4D69-A478-AC31AD1AC20C}"/>
                    </a:ext>
                  </a:extLst>
                </p14:cNvPr>
                <p14:cNvContentPartPr/>
                <p14:nvPr/>
              </p14:nvContentPartPr>
              <p14:xfrm>
                <a:off x="1917081" y="1881081"/>
                <a:ext cx="141480" cy="81720"/>
              </p14:xfrm>
            </p:contentPart>
          </mc:Choice>
          <mc:Fallback xmlns="">
            <p:pic>
              <p:nvPicPr>
                <p:cNvPr id="29" name="잉크 28">
                  <a:extLst>
                    <a:ext uri="{FF2B5EF4-FFF2-40B4-BE49-F238E27FC236}">
                      <a16:creationId xmlns:a16="http://schemas.microsoft.com/office/drawing/2014/main" id="{430312DE-56A8-4D69-A478-AC31AD1AC20C}"/>
                    </a:ext>
                  </a:extLst>
                </p:cNvPr>
                <p:cNvPicPr/>
                <p:nvPr/>
              </p:nvPicPr>
              <p:blipFill>
                <a:blip r:embed="rId17"/>
                <a:stretch>
                  <a:fillRect/>
                </a:stretch>
              </p:blipFill>
              <p:spPr>
                <a:xfrm>
                  <a:off x="1912761" y="1876761"/>
                  <a:ext cx="15012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0" name="잉크 29">
                  <a:extLst>
                    <a:ext uri="{FF2B5EF4-FFF2-40B4-BE49-F238E27FC236}">
                      <a16:creationId xmlns:a16="http://schemas.microsoft.com/office/drawing/2014/main" id="{A8C55CFF-61DE-4572-B0BB-A5A740F26A77}"/>
                    </a:ext>
                  </a:extLst>
                </p14:cNvPr>
                <p14:cNvContentPartPr/>
                <p14:nvPr/>
              </p14:nvContentPartPr>
              <p14:xfrm>
                <a:off x="2217321" y="1897281"/>
                <a:ext cx="112320" cy="37800"/>
              </p14:xfrm>
            </p:contentPart>
          </mc:Choice>
          <mc:Fallback xmlns="">
            <p:pic>
              <p:nvPicPr>
                <p:cNvPr id="30" name="잉크 29">
                  <a:extLst>
                    <a:ext uri="{FF2B5EF4-FFF2-40B4-BE49-F238E27FC236}">
                      <a16:creationId xmlns:a16="http://schemas.microsoft.com/office/drawing/2014/main" id="{A8C55CFF-61DE-4572-B0BB-A5A740F26A77}"/>
                    </a:ext>
                  </a:extLst>
                </p:cNvPr>
                <p:cNvPicPr/>
                <p:nvPr/>
              </p:nvPicPr>
              <p:blipFill>
                <a:blip r:embed="rId19"/>
                <a:stretch>
                  <a:fillRect/>
                </a:stretch>
              </p:blipFill>
              <p:spPr>
                <a:xfrm>
                  <a:off x="2213001" y="1892961"/>
                  <a:ext cx="12096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1" name="잉크 30">
                  <a:extLst>
                    <a:ext uri="{FF2B5EF4-FFF2-40B4-BE49-F238E27FC236}">
                      <a16:creationId xmlns:a16="http://schemas.microsoft.com/office/drawing/2014/main" id="{BA6F63EA-FAFF-4440-BF9A-AAD57743153C}"/>
                    </a:ext>
                  </a:extLst>
                </p14:cNvPr>
                <p14:cNvContentPartPr/>
                <p14:nvPr/>
              </p14:nvContentPartPr>
              <p14:xfrm>
                <a:off x="2184921" y="1969641"/>
                <a:ext cx="147240" cy="11520"/>
              </p14:xfrm>
            </p:contentPart>
          </mc:Choice>
          <mc:Fallback xmlns="">
            <p:pic>
              <p:nvPicPr>
                <p:cNvPr id="31" name="잉크 30">
                  <a:extLst>
                    <a:ext uri="{FF2B5EF4-FFF2-40B4-BE49-F238E27FC236}">
                      <a16:creationId xmlns:a16="http://schemas.microsoft.com/office/drawing/2014/main" id="{BA6F63EA-FAFF-4440-BF9A-AAD57743153C}"/>
                    </a:ext>
                  </a:extLst>
                </p:cNvPr>
                <p:cNvPicPr/>
                <p:nvPr/>
              </p:nvPicPr>
              <p:blipFill>
                <a:blip r:embed="rId21"/>
                <a:stretch>
                  <a:fillRect/>
                </a:stretch>
              </p:blipFill>
              <p:spPr>
                <a:xfrm>
                  <a:off x="2180601" y="1965321"/>
                  <a:ext cx="15588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2" name="잉크 31">
                  <a:extLst>
                    <a:ext uri="{FF2B5EF4-FFF2-40B4-BE49-F238E27FC236}">
                      <a16:creationId xmlns:a16="http://schemas.microsoft.com/office/drawing/2014/main" id="{F173036C-068C-4D5B-9F82-53F3A4052C3A}"/>
                    </a:ext>
                  </a:extLst>
                </p14:cNvPr>
                <p14:cNvContentPartPr/>
                <p14:nvPr/>
              </p14:nvContentPartPr>
              <p14:xfrm>
                <a:off x="2486601" y="1826361"/>
                <a:ext cx="135720" cy="209520"/>
              </p14:xfrm>
            </p:contentPart>
          </mc:Choice>
          <mc:Fallback xmlns="">
            <p:pic>
              <p:nvPicPr>
                <p:cNvPr id="32" name="잉크 31">
                  <a:extLst>
                    <a:ext uri="{FF2B5EF4-FFF2-40B4-BE49-F238E27FC236}">
                      <a16:creationId xmlns:a16="http://schemas.microsoft.com/office/drawing/2014/main" id="{F173036C-068C-4D5B-9F82-53F3A4052C3A}"/>
                    </a:ext>
                  </a:extLst>
                </p:cNvPr>
                <p:cNvPicPr/>
                <p:nvPr/>
              </p:nvPicPr>
              <p:blipFill>
                <a:blip r:embed="rId23"/>
                <a:stretch>
                  <a:fillRect/>
                </a:stretch>
              </p:blipFill>
              <p:spPr>
                <a:xfrm>
                  <a:off x="2482281" y="1822041"/>
                  <a:ext cx="14436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3" name="잉크 32">
                  <a:extLst>
                    <a:ext uri="{FF2B5EF4-FFF2-40B4-BE49-F238E27FC236}">
                      <a16:creationId xmlns:a16="http://schemas.microsoft.com/office/drawing/2014/main" id="{41B773B0-732B-4E4E-82D4-DCD4872BFBD3}"/>
                    </a:ext>
                  </a:extLst>
                </p14:cNvPr>
                <p14:cNvContentPartPr/>
                <p14:nvPr/>
              </p14:nvContentPartPr>
              <p14:xfrm>
                <a:off x="2534841" y="1881801"/>
                <a:ext cx="126360" cy="178560"/>
              </p14:xfrm>
            </p:contentPart>
          </mc:Choice>
          <mc:Fallback xmlns="">
            <p:pic>
              <p:nvPicPr>
                <p:cNvPr id="33" name="잉크 32">
                  <a:extLst>
                    <a:ext uri="{FF2B5EF4-FFF2-40B4-BE49-F238E27FC236}">
                      <a16:creationId xmlns:a16="http://schemas.microsoft.com/office/drawing/2014/main" id="{41B773B0-732B-4E4E-82D4-DCD4872BFBD3}"/>
                    </a:ext>
                  </a:extLst>
                </p:cNvPr>
                <p:cNvPicPr/>
                <p:nvPr/>
              </p:nvPicPr>
              <p:blipFill>
                <a:blip r:embed="rId25"/>
                <a:stretch>
                  <a:fillRect/>
                </a:stretch>
              </p:blipFill>
              <p:spPr>
                <a:xfrm>
                  <a:off x="2530521" y="1877481"/>
                  <a:ext cx="13500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4" name="잉크 33">
                  <a:extLst>
                    <a:ext uri="{FF2B5EF4-FFF2-40B4-BE49-F238E27FC236}">
                      <a16:creationId xmlns:a16="http://schemas.microsoft.com/office/drawing/2014/main" id="{D5BF0E95-D668-40A3-B8B3-2BBA7C68B3CF}"/>
                    </a:ext>
                  </a:extLst>
                </p14:cNvPr>
                <p14:cNvContentPartPr/>
                <p14:nvPr/>
              </p14:nvContentPartPr>
              <p14:xfrm>
                <a:off x="2515041" y="1902681"/>
                <a:ext cx="139680" cy="110520"/>
              </p14:xfrm>
            </p:contentPart>
          </mc:Choice>
          <mc:Fallback xmlns="">
            <p:pic>
              <p:nvPicPr>
                <p:cNvPr id="34" name="잉크 33">
                  <a:extLst>
                    <a:ext uri="{FF2B5EF4-FFF2-40B4-BE49-F238E27FC236}">
                      <a16:creationId xmlns:a16="http://schemas.microsoft.com/office/drawing/2014/main" id="{D5BF0E95-D668-40A3-B8B3-2BBA7C68B3CF}"/>
                    </a:ext>
                  </a:extLst>
                </p:cNvPr>
                <p:cNvPicPr/>
                <p:nvPr/>
              </p:nvPicPr>
              <p:blipFill>
                <a:blip r:embed="rId27"/>
                <a:stretch>
                  <a:fillRect/>
                </a:stretch>
              </p:blipFill>
              <p:spPr>
                <a:xfrm>
                  <a:off x="2510721" y="1898361"/>
                  <a:ext cx="14832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5" name="잉크 34">
                  <a:extLst>
                    <a:ext uri="{FF2B5EF4-FFF2-40B4-BE49-F238E27FC236}">
                      <a16:creationId xmlns:a16="http://schemas.microsoft.com/office/drawing/2014/main" id="{FDE6AC49-ABE4-4D1F-9A4C-BE738005D117}"/>
                    </a:ext>
                  </a:extLst>
                </p14:cNvPr>
                <p14:cNvContentPartPr/>
                <p14:nvPr/>
              </p14:nvContentPartPr>
              <p14:xfrm>
                <a:off x="2735721" y="1978641"/>
                <a:ext cx="36720" cy="121320"/>
              </p14:xfrm>
            </p:contentPart>
          </mc:Choice>
          <mc:Fallback xmlns="">
            <p:pic>
              <p:nvPicPr>
                <p:cNvPr id="35" name="잉크 34">
                  <a:extLst>
                    <a:ext uri="{FF2B5EF4-FFF2-40B4-BE49-F238E27FC236}">
                      <a16:creationId xmlns:a16="http://schemas.microsoft.com/office/drawing/2014/main" id="{FDE6AC49-ABE4-4D1F-9A4C-BE738005D117}"/>
                    </a:ext>
                  </a:extLst>
                </p:cNvPr>
                <p:cNvPicPr/>
                <p:nvPr/>
              </p:nvPicPr>
              <p:blipFill>
                <a:blip r:embed="rId29"/>
                <a:stretch>
                  <a:fillRect/>
                </a:stretch>
              </p:blipFill>
              <p:spPr>
                <a:xfrm>
                  <a:off x="2731401" y="1974321"/>
                  <a:ext cx="4536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6" name="잉크 35">
                  <a:extLst>
                    <a:ext uri="{FF2B5EF4-FFF2-40B4-BE49-F238E27FC236}">
                      <a16:creationId xmlns:a16="http://schemas.microsoft.com/office/drawing/2014/main" id="{F5954143-A796-4BB4-98BA-05499F937817}"/>
                    </a:ext>
                  </a:extLst>
                </p14:cNvPr>
                <p14:cNvContentPartPr/>
                <p14:nvPr/>
              </p14:nvContentPartPr>
              <p14:xfrm>
                <a:off x="2857401" y="1836801"/>
                <a:ext cx="172800" cy="195120"/>
              </p14:xfrm>
            </p:contentPart>
          </mc:Choice>
          <mc:Fallback xmlns="">
            <p:pic>
              <p:nvPicPr>
                <p:cNvPr id="36" name="잉크 35">
                  <a:extLst>
                    <a:ext uri="{FF2B5EF4-FFF2-40B4-BE49-F238E27FC236}">
                      <a16:creationId xmlns:a16="http://schemas.microsoft.com/office/drawing/2014/main" id="{F5954143-A796-4BB4-98BA-05499F937817}"/>
                    </a:ext>
                  </a:extLst>
                </p:cNvPr>
                <p:cNvPicPr/>
                <p:nvPr/>
              </p:nvPicPr>
              <p:blipFill>
                <a:blip r:embed="rId31"/>
                <a:stretch>
                  <a:fillRect/>
                </a:stretch>
              </p:blipFill>
              <p:spPr>
                <a:xfrm>
                  <a:off x="2853081" y="1832481"/>
                  <a:ext cx="18144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7" name="잉크 36">
                  <a:extLst>
                    <a:ext uri="{FF2B5EF4-FFF2-40B4-BE49-F238E27FC236}">
                      <a16:creationId xmlns:a16="http://schemas.microsoft.com/office/drawing/2014/main" id="{3F63454F-4CFB-49DF-8147-9C98170DBF9A}"/>
                    </a:ext>
                  </a:extLst>
                </p14:cNvPr>
                <p14:cNvContentPartPr/>
                <p14:nvPr/>
              </p14:nvContentPartPr>
              <p14:xfrm>
                <a:off x="3167001" y="1830681"/>
                <a:ext cx="78120" cy="194040"/>
              </p14:xfrm>
            </p:contentPart>
          </mc:Choice>
          <mc:Fallback xmlns="">
            <p:pic>
              <p:nvPicPr>
                <p:cNvPr id="37" name="잉크 36">
                  <a:extLst>
                    <a:ext uri="{FF2B5EF4-FFF2-40B4-BE49-F238E27FC236}">
                      <a16:creationId xmlns:a16="http://schemas.microsoft.com/office/drawing/2014/main" id="{3F63454F-4CFB-49DF-8147-9C98170DBF9A}"/>
                    </a:ext>
                  </a:extLst>
                </p:cNvPr>
                <p:cNvPicPr/>
                <p:nvPr/>
              </p:nvPicPr>
              <p:blipFill>
                <a:blip r:embed="rId33"/>
                <a:stretch>
                  <a:fillRect/>
                </a:stretch>
              </p:blipFill>
              <p:spPr>
                <a:xfrm>
                  <a:off x="3162681" y="1826361"/>
                  <a:ext cx="8676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8" name="잉크 37">
                  <a:extLst>
                    <a:ext uri="{FF2B5EF4-FFF2-40B4-BE49-F238E27FC236}">
                      <a16:creationId xmlns:a16="http://schemas.microsoft.com/office/drawing/2014/main" id="{79822B39-D6A1-42DA-ADE8-15A8179FD4D2}"/>
                    </a:ext>
                  </a:extLst>
                </p14:cNvPr>
                <p14:cNvContentPartPr/>
                <p14:nvPr/>
              </p14:nvContentPartPr>
              <p14:xfrm>
                <a:off x="3200121" y="1859121"/>
                <a:ext cx="124920" cy="191520"/>
              </p14:xfrm>
            </p:contentPart>
          </mc:Choice>
          <mc:Fallback xmlns="">
            <p:pic>
              <p:nvPicPr>
                <p:cNvPr id="38" name="잉크 37">
                  <a:extLst>
                    <a:ext uri="{FF2B5EF4-FFF2-40B4-BE49-F238E27FC236}">
                      <a16:creationId xmlns:a16="http://schemas.microsoft.com/office/drawing/2014/main" id="{79822B39-D6A1-42DA-ADE8-15A8179FD4D2}"/>
                    </a:ext>
                  </a:extLst>
                </p:cNvPr>
                <p:cNvPicPr/>
                <p:nvPr/>
              </p:nvPicPr>
              <p:blipFill>
                <a:blip r:embed="rId35"/>
                <a:stretch>
                  <a:fillRect/>
                </a:stretch>
              </p:blipFill>
              <p:spPr>
                <a:xfrm>
                  <a:off x="3195801" y="1854801"/>
                  <a:ext cx="13356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9" name="잉크 38">
                  <a:extLst>
                    <a:ext uri="{FF2B5EF4-FFF2-40B4-BE49-F238E27FC236}">
                      <a16:creationId xmlns:a16="http://schemas.microsoft.com/office/drawing/2014/main" id="{894C88B5-4D88-4FA1-BEC0-E356D6D0D0B3}"/>
                    </a:ext>
                  </a:extLst>
                </p14:cNvPr>
                <p14:cNvContentPartPr/>
                <p14:nvPr/>
              </p14:nvContentPartPr>
              <p14:xfrm>
                <a:off x="3189321" y="1897281"/>
                <a:ext cx="132120" cy="105480"/>
              </p14:xfrm>
            </p:contentPart>
          </mc:Choice>
          <mc:Fallback xmlns="">
            <p:pic>
              <p:nvPicPr>
                <p:cNvPr id="39" name="잉크 38">
                  <a:extLst>
                    <a:ext uri="{FF2B5EF4-FFF2-40B4-BE49-F238E27FC236}">
                      <a16:creationId xmlns:a16="http://schemas.microsoft.com/office/drawing/2014/main" id="{894C88B5-4D88-4FA1-BEC0-E356D6D0D0B3}"/>
                    </a:ext>
                  </a:extLst>
                </p:cNvPr>
                <p:cNvPicPr/>
                <p:nvPr/>
              </p:nvPicPr>
              <p:blipFill>
                <a:blip r:embed="rId37"/>
                <a:stretch>
                  <a:fillRect/>
                </a:stretch>
              </p:blipFill>
              <p:spPr>
                <a:xfrm>
                  <a:off x="3185001" y="1892961"/>
                  <a:ext cx="14076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0" name="잉크 39">
                  <a:extLst>
                    <a:ext uri="{FF2B5EF4-FFF2-40B4-BE49-F238E27FC236}">
                      <a16:creationId xmlns:a16="http://schemas.microsoft.com/office/drawing/2014/main" id="{DFDA8180-5F75-4D6A-95F5-A999965A966F}"/>
                    </a:ext>
                  </a:extLst>
                </p14:cNvPr>
                <p14:cNvContentPartPr/>
                <p14:nvPr/>
              </p14:nvContentPartPr>
              <p14:xfrm>
                <a:off x="3434841" y="1972161"/>
                <a:ext cx="155520" cy="90720"/>
              </p14:xfrm>
            </p:contentPart>
          </mc:Choice>
          <mc:Fallback xmlns="">
            <p:pic>
              <p:nvPicPr>
                <p:cNvPr id="40" name="잉크 39">
                  <a:extLst>
                    <a:ext uri="{FF2B5EF4-FFF2-40B4-BE49-F238E27FC236}">
                      <a16:creationId xmlns:a16="http://schemas.microsoft.com/office/drawing/2014/main" id="{DFDA8180-5F75-4D6A-95F5-A999965A966F}"/>
                    </a:ext>
                  </a:extLst>
                </p:cNvPr>
                <p:cNvPicPr/>
                <p:nvPr/>
              </p:nvPicPr>
              <p:blipFill>
                <a:blip r:embed="rId39"/>
                <a:stretch>
                  <a:fillRect/>
                </a:stretch>
              </p:blipFill>
              <p:spPr>
                <a:xfrm>
                  <a:off x="3430521" y="1967841"/>
                  <a:ext cx="164160" cy="99360"/>
                </a:xfrm>
                <a:prstGeom prst="rect">
                  <a:avLst/>
                </a:prstGeom>
              </p:spPr>
            </p:pic>
          </mc:Fallback>
        </mc:AlternateContent>
      </p:grpSp>
      <p:grpSp>
        <p:nvGrpSpPr>
          <p:cNvPr id="90" name="그룹 89">
            <a:extLst>
              <a:ext uri="{FF2B5EF4-FFF2-40B4-BE49-F238E27FC236}">
                <a16:creationId xmlns:a16="http://schemas.microsoft.com/office/drawing/2014/main" id="{258AC506-6A78-4B8A-8B0D-12CFF0B0F9EA}"/>
              </a:ext>
            </a:extLst>
          </p:cNvPr>
          <p:cNvGrpSpPr/>
          <p:nvPr/>
        </p:nvGrpSpPr>
        <p:grpSpPr>
          <a:xfrm>
            <a:off x="1364841" y="2452761"/>
            <a:ext cx="1148040" cy="376200"/>
            <a:chOff x="1364841" y="2452761"/>
            <a:chExt cx="1148040" cy="376200"/>
          </a:xfrm>
        </p:grpSpPr>
        <mc:AlternateContent xmlns:mc="http://schemas.openxmlformats.org/markup-compatibility/2006" xmlns:p14="http://schemas.microsoft.com/office/powerpoint/2010/main">
          <mc:Choice Requires="p14">
            <p:contentPart p14:bwMode="auto" r:id="rId40">
              <p14:nvContentPartPr>
                <p14:cNvPr id="42" name="잉크 41">
                  <a:extLst>
                    <a:ext uri="{FF2B5EF4-FFF2-40B4-BE49-F238E27FC236}">
                      <a16:creationId xmlns:a16="http://schemas.microsoft.com/office/drawing/2014/main" id="{D3621C79-20D9-4FCD-B616-9F888B3D44D4}"/>
                    </a:ext>
                  </a:extLst>
                </p14:cNvPr>
                <p14:cNvContentPartPr/>
                <p14:nvPr/>
              </p14:nvContentPartPr>
              <p14:xfrm>
                <a:off x="1432521" y="2502801"/>
                <a:ext cx="169560" cy="40680"/>
              </p14:xfrm>
            </p:contentPart>
          </mc:Choice>
          <mc:Fallback xmlns="">
            <p:pic>
              <p:nvPicPr>
                <p:cNvPr id="42" name="잉크 41">
                  <a:extLst>
                    <a:ext uri="{FF2B5EF4-FFF2-40B4-BE49-F238E27FC236}">
                      <a16:creationId xmlns:a16="http://schemas.microsoft.com/office/drawing/2014/main" id="{D3621C79-20D9-4FCD-B616-9F888B3D44D4}"/>
                    </a:ext>
                  </a:extLst>
                </p:cNvPr>
                <p:cNvPicPr/>
                <p:nvPr/>
              </p:nvPicPr>
              <p:blipFill>
                <a:blip r:embed="rId41"/>
                <a:stretch>
                  <a:fillRect/>
                </a:stretch>
              </p:blipFill>
              <p:spPr>
                <a:xfrm>
                  <a:off x="1428201" y="2498481"/>
                  <a:ext cx="17820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3" name="잉크 42">
                  <a:extLst>
                    <a:ext uri="{FF2B5EF4-FFF2-40B4-BE49-F238E27FC236}">
                      <a16:creationId xmlns:a16="http://schemas.microsoft.com/office/drawing/2014/main" id="{4AC907CD-1DD0-4F7D-AADB-AE9FE340D004}"/>
                    </a:ext>
                  </a:extLst>
                </p14:cNvPr>
                <p14:cNvContentPartPr/>
                <p14:nvPr/>
              </p14:nvContentPartPr>
              <p14:xfrm>
                <a:off x="1364841" y="2599641"/>
                <a:ext cx="182160" cy="222120"/>
              </p14:xfrm>
            </p:contentPart>
          </mc:Choice>
          <mc:Fallback xmlns="">
            <p:pic>
              <p:nvPicPr>
                <p:cNvPr id="43" name="잉크 42">
                  <a:extLst>
                    <a:ext uri="{FF2B5EF4-FFF2-40B4-BE49-F238E27FC236}">
                      <a16:creationId xmlns:a16="http://schemas.microsoft.com/office/drawing/2014/main" id="{4AC907CD-1DD0-4F7D-AADB-AE9FE340D004}"/>
                    </a:ext>
                  </a:extLst>
                </p:cNvPr>
                <p:cNvPicPr/>
                <p:nvPr/>
              </p:nvPicPr>
              <p:blipFill>
                <a:blip r:embed="rId43"/>
                <a:stretch>
                  <a:fillRect/>
                </a:stretch>
              </p:blipFill>
              <p:spPr>
                <a:xfrm>
                  <a:off x="1360521" y="2595321"/>
                  <a:ext cx="19080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4" name="잉크 43">
                  <a:extLst>
                    <a:ext uri="{FF2B5EF4-FFF2-40B4-BE49-F238E27FC236}">
                      <a16:creationId xmlns:a16="http://schemas.microsoft.com/office/drawing/2014/main" id="{20938EEA-D093-4356-BBDF-ADA8055A4A74}"/>
                    </a:ext>
                  </a:extLst>
                </p14:cNvPr>
                <p14:cNvContentPartPr/>
                <p14:nvPr/>
              </p14:nvContentPartPr>
              <p14:xfrm>
                <a:off x="1389681" y="2707281"/>
                <a:ext cx="173520" cy="59400"/>
              </p14:xfrm>
            </p:contentPart>
          </mc:Choice>
          <mc:Fallback xmlns="">
            <p:pic>
              <p:nvPicPr>
                <p:cNvPr id="44" name="잉크 43">
                  <a:extLst>
                    <a:ext uri="{FF2B5EF4-FFF2-40B4-BE49-F238E27FC236}">
                      <a16:creationId xmlns:a16="http://schemas.microsoft.com/office/drawing/2014/main" id="{20938EEA-D093-4356-BBDF-ADA8055A4A74}"/>
                    </a:ext>
                  </a:extLst>
                </p:cNvPr>
                <p:cNvPicPr/>
                <p:nvPr/>
              </p:nvPicPr>
              <p:blipFill>
                <a:blip r:embed="rId45"/>
                <a:stretch>
                  <a:fillRect/>
                </a:stretch>
              </p:blipFill>
              <p:spPr>
                <a:xfrm>
                  <a:off x="1385361" y="2702961"/>
                  <a:ext cx="18216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5" name="잉크 44">
                  <a:extLst>
                    <a:ext uri="{FF2B5EF4-FFF2-40B4-BE49-F238E27FC236}">
                      <a16:creationId xmlns:a16="http://schemas.microsoft.com/office/drawing/2014/main" id="{5BE32D9E-C563-4476-94E1-4D089FBC1ADA}"/>
                    </a:ext>
                  </a:extLst>
                </p14:cNvPr>
                <p14:cNvContentPartPr/>
                <p14:nvPr/>
              </p14:nvContentPartPr>
              <p14:xfrm>
                <a:off x="1760481" y="2543121"/>
                <a:ext cx="115560" cy="285840"/>
              </p14:xfrm>
            </p:contentPart>
          </mc:Choice>
          <mc:Fallback xmlns="">
            <p:pic>
              <p:nvPicPr>
                <p:cNvPr id="45" name="잉크 44">
                  <a:extLst>
                    <a:ext uri="{FF2B5EF4-FFF2-40B4-BE49-F238E27FC236}">
                      <a16:creationId xmlns:a16="http://schemas.microsoft.com/office/drawing/2014/main" id="{5BE32D9E-C563-4476-94E1-4D089FBC1ADA}"/>
                    </a:ext>
                  </a:extLst>
                </p:cNvPr>
                <p:cNvPicPr/>
                <p:nvPr/>
              </p:nvPicPr>
              <p:blipFill>
                <a:blip r:embed="rId47"/>
                <a:stretch>
                  <a:fillRect/>
                </a:stretch>
              </p:blipFill>
              <p:spPr>
                <a:xfrm>
                  <a:off x="1756161" y="2538801"/>
                  <a:ext cx="12420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6" name="잉크 45">
                  <a:extLst>
                    <a:ext uri="{FF2B5EF4-FFF2-40B4-BE49-F238E27FC236}">
                      <a16:creationId xmlns:a16="http://schemas.microsoft.com/office/drawing/2014/main" id="{48D55183-076D-4CB4-B290-2DDE83E11581}"/>
                    </a:ext>
                  </a:extLst>
                </p14:cNvPr>
                <p14:cNvContentPartPr/>
                <p14:nvPr/>
              </p14:nvContentPartPr>
              <p14:xfrm>
                <a:off x="1971801" y="2467521"/>
                <a:ext cx="198000" cy="270360"/>
              </p14:xfrm>
            </p:contentPart>
          </mc:Choice>
          <mc:Fallback xmlns="">
            <p:pic>
              <p:nvPicPr>
                <p:cNvPr id="46" name="잉크 45">
                  <a:extLst>
                    <a:ext uri="{FF2B5EF4-FFF2-40B4-BE49-F238E27FC236}">
                      <a16:creationId xmlns:a16="http://schemas.microsoft.com/office/drawing/2014/main" id="{48D55183-076D-4CB4-B290-2DDE83E11581}"/>
                    </a:ext>
                  </a:extLst>
                </p:cNvPr>
                <p:cNvPicPr/>
                <p:nvPr/>
              </p:nvPicPr>
              <p:blipFill>
                <a:blip r:embed="rId49"/>
                <a:stretch>
                  <a:fillRect/>
                </a:stretch>
              </p:blipFill>
              <p:spPr>
                <a:xfrm>
                  <a:off x="1967481" y="2463201"/>
                  <a:ext cx="20664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7" name="잉크 46">
                  <a:extLst>
                    <a:ext uri="{FF2B5EF4-FFF2-40B4-BE49-F238E27FC236}">
                      <a16:creationId xmlns:a16="http://schemas.microsoft.com/office/drawing/2014/main" id="{0E2C4DC8-D227-48C8-BF1B-BE6E2ED53795}"/>
                    </a:ext>
                  </a:extLst>
                </p14:cNvPr>
                <p14:cNvContentPartPr/>
                <p14:nvPr/>
              </p14:nvContentPartPr>
              <p14:xfrm>
                <a:off x="2004201" y="2506041"/>
                <a:ext cx="185400" cy="238320"/>
              </p14:xfrm>
            </p:contentPart>
          </mc:Choice>
          <mc:Fallback xmlns="">
            <p:pic>
              <p:nvPicPr>
                <p:cNvPr id="47" name="잉크 46">
                  <a:extLst>
                    <a:ext uri="{FF2B5EF4-FFF2-40B4-BE49-F238E27FC236}">
                      <a16:creationId xmlns:a16="http://schemas.microsoft.com/office/drawing/2014/main" id="{0E2C4DC8-D227-48C8-BF1B-BE6E2ED53795}"/>
                    </a:ext>
                  </a:extLst>
                </p:cNvPr>
                <p:cNvPicPr/>
                <p:nvPr/>
              </p:nvPicPr>
              <p:blipFill>
                <a:blip r:embed="rId51"/>
                <a:stretch>
                  <a:fillRect/>
                </a:stretch>
              </p:blipFill>
              <p:spPr>
                <a:xfrm>
                  <a:off x="1999881" y="2501721"/>
                  <a:ext cx="19404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8" name="잉크 47">
                  <a:extLst>
                    <a:ext uri="{FF2B5EF4-FFF2-40B4-BE49-F238E27FC236}">
                      <a16:creationId xmlns:a16="http://schemas.microsoft.com/office/drawing/2014/main" id="{C2CC1BE1-4073-405D-8265-0BE603121725}"/>
                    </a:ext>
                  </a:extLst>
                </p14:cNvPr>
                <p14:cNvContentPartPr/>
                <p14:nvPr/>
              </p14:nvContentPartPr>
              <p14:xfrm>
                <a:off x="1935441" y="2547441"/>
                <a:ext cx="266760" cy="104040"/>
              </p14:xfrm>
            </p:contentPart>
          </mc:Choice>
          <mc:Fallback xmlns="">
            <p:pic>
              <p:nvPicPr>
                <p:cNvPr id="48" name="잉크 47">
                  <a:extLst>
                    <a:ext uri="{FF2B5EF4-FFF2-40B4-BE49-F238E27FC236}">
                      <a16:creationId xmlns:a16="http://schemas.microsoft.com/office/drawing/2014/main" id="{C2CC1BE1-4073-405D-8265-0BE603121725}"/>
                    </a:ext>
                  </a:extLst>
                </p:cNvPr>
                <p:cNvPicPr/>
                <p:nvPr/>
              </p:nvPicPr>
              <p:blipFill>
                <a:blip r:embed="rId53"/>
                <a:stretch>
                  <a:fillRect/>
                </a:stretch>
              </p:blipFill>
              <p:spPr>
                <a:xfrm>
                  <a:off x="1931121" y="2543121"/>
                  <a:ext cx="27540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9" name="잉크 48">
                  <a:extLst>
                    <a:ext uri="{FF2B5EF4-FFF2-40B4-BE49-F238E27FC236}">
                      <a16:creationId xmlns:a16="http://schemas.microsoft.com/office/drawing/2014/main" id="{D0C4226A-77DB-4020-AE44-5F844147ECD7}"/>
                    </a:ext>
                  </a:extLst>
                </p14:cNvPr>
                <p14:cNvContentPartPr/>
                <p14:nvPr/>
              </p14:nvContentPartPr>
              <p14:xfrm>
                <a:off x="2332521" y="2452761"/>
                <a:ext cx="180360" cy="361440"/>
              </p14:xfrm>
            </p:contentPart>
          </mc:Choice>
          <mc:Fallback xmlns="">
            <p:pic>
              <p:nvPicPr>
                <p:cNvPr id="49" name="잉크 48">
                  <a:extLst>
                    <a:ext uri="{FF2B5EF4-FFF2-40B4-BE49-F238E27FC236}">
                      <a16:creationId xmlns:a16="http://schemas.microsoft.com/office/drawing/2014/main" id="{D0C4226A-77DB-4020-AE44-5F844147ECD7}"/>
                    </a:ext>
                  </a:extLst>
                </p:cNvPr>
                <p:cNvPicPr/>
                <p:nvPr/>
              </p:nvPicPr>
              <p:blipFill>
                <a:blip r:embed="rId55"/>
                <a:stretch>
                  <a:fillRect/>
                </a:stretch>
              </p:blipFill>
              <p:spPr>
                <a:xfrm>
                  <a:off x="2328201" y="2448441"/>
                  <a:ext cx="189000" cy="370080"/>
                </a:xfrm>
                <a:prstGeom prst="rect">
                  <a:avLst/>
                </a:prstGeom>
              </p:spPr>
            </p:pic>
          </mc:Fallback>
        </mc:AlternateContent>
      </p:grpSp>
      <p:grpSp>
        <p:nvGrpSpPr>
          <p:cNvPr id="89" name="그룹 88">
            <a:extLst>
              <a:ext uri="{FF2B5EF4-FFF2-40B4-BE49-F238E27FC236}">
                <a16:creationId xmlns:a16="http://schemas.microsoft.com/office/drawing/2014/main" id="{F1F2C2D7-6DFD-4AEA-A802-7090AC9DAEAB}"/>
              </a:ext>
            </a:extLst>
          </p:cNvPr>
          <p:cNvGrpSpPr/>
          <p:nvPr/>
        </p:nvGrpSpPr>
        <p:grpSpPr>
          <a:xfrm>
            <a:off x="2693241" y="2559321"/>
            <a:ext cx="194400" cy="81000"/>
            <a:chOff x="2693241" y="2559321"/>
            <a:chExt cx="194400" cy="81000"/>
          </a:xfrm>
        </p:grpSpPr>
        <mc:AlternateContent xmlns:mc="http://schemas.openxmlformats.org/markup-compatibility/2006" xmlns:p14="http://schemas.microsoft.com/office/powerpoint/2010/main">
          <mc:Choice Requires="p14">
            <p:contentPart p14:bwMode="auto" r:id="rId56">
              <p14:nvContentPartPr>
                <p14:cNvPr id="50" name="잉크 49">
                  <a:extLst>
                    <a:ext uri="{FF2B5EF4-FFF2-40B4-BE49-F238E27FC236}">
                      <a16:creationId xmlns:a16="http://schemas.microsoft.com/office/drawing/2014/main" id="{61BE1385-7C63-4E9D-8F14-22E32C01A485}"/>
                    </a:ext>
                  </a:extLst>
                </p14:cNvPr>
                <p14:cNvContentPartPr/>
                <p14:nvPr/>
              </p14:nvContentPartPr>
              <p14:xfrm>
                <a:off x="2693241" y="2559321"/>
                <a:ext cx="173520" cy="13680"/>
              </p14:xfrm>
            </p:contentPart>
          </mc:Choice>
          <mc:Fallback xmlns="">
            <p:pic>
              <p:nvPicPr>
                <p:cNvPr id="50" name="잉크 49">
                  <a:extLst>
                    <a:ext uri="{FF2B5EF4-FFF2-40B4-BE49-F238E27FC236}">
                      <a16:creationId xmlns:a16="http://schemas.microsoft.com/office/drawing/2014/main" id="{61BE1385-7C63-4E9D-8F14-22E32C01A485}"/>
                    </a:ext>
                  </a:extLst>
                </p:cNvPr>
                <p:cNvPicPr/>
                <p:nvPr/>
              </p:nvPicPr>
              <p:blipFill>
                <a:blip r:embed="rId57"/>
                <a:stretch>
                  <a:fillRect/>
                </a:stretch>
              </p:blipFill>
              <p:spPr>
                <a:xfrm>
                  <a:off x="2688921" y="2555001"/>
                  <a:ext cx="18216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1" name="잉크 50">
                  <a:extLst>
                    <a:ext uri="{FF2B5EF4-FFF2-40B4-BE49-F238E27FC236}">
                      <a16:creationId xmlns:a16="http://schemas.microsoft.com/office/drawing/2014/main" id="{0F2F913F-0005-4C63-A1A6-4D5A11E89874}"/>
                    </a:ext>
                  </a:extLst>
                </p14:cNvPr>
                <p14:cNvContentPartPr/>
                <p14:nvPr/>
              </p14:nvContentPartPr>
              <p14:xfrm>
                <a:off x="2704761" y="2627361"/>
                <a:ext cx="182880" cy="12960"/>
              </p14:xfrm>
            </p:contentPart>
          </mc:Choice>
          <mc:Fallback xmlns="">
            <p:pic>
              <p:nvPicPr>
                <p:cNvPr id="51" name="잉크 50">
                  <a:extLst>
                    <a:ext uri="{FF2B5EF4-FFF2-40B4-BE49-F238E27FC236}">
                      <a16:creationId xmlns:a16="http://schemas.microsoft.com/office/drawing/2014/main" id="{0F2F913F-0005-4C63-A1A6-4D5A11E89874}"/>
                    </a:ext>
                  </a:extLst>
                </p:cNvPr>
                <p:cNvPicPr/>
                <p:nvPr/>
              </p:nvPicPr>
              <p:blipFill>
                <a:blip r:embed="rId59"/>
                <a:stretch>
                  <a:fillRect/>
                </a:stretch>
              </p:blipFill>
              <p:spPr>
                <a:xfrm>
                  <a:off x="2700441" y="2623041"/>
                  <a:ext cx="191520" cy="21600"/>
                </a:xfrm>
                <a:prstGeom prst="rect">
                  <a:avLst/>
                </a:prstGeom>
              </p:spPr>
            </p:pic>
          </mc:Fallback>
        </mc:AlternateContent>
      </p:grpSp>
      <p:grpSp>
        <p:nvGrpSpPr>
          <p:cNvPr id="88" name="그룹 87">
            <a:extLst>
              <a:ext uri="{FF2B5EF4-FFF2-40B4-BE49-F238E27FC236}">
                <a16:creationId xmlns:a16="http://schemas.microsoft.com/office/drawing/2014/main" id="{9698F1AF-83F5-4625-92B3-41ACA8015810}"/>
              </a:ext>
            </a:extLst>
          </p:cNvPr>
          <p:cNvGrpSpPr/>
          <p:nvPr/>
        </p:nvGrpSpPr>
        <p:grpSpPr>
          <a:xfrm>
            <a:off x="3276441" y="2468961"/>
            <a:ext cx="201600" cy="298440"/>
            <a:chOff x="3276441" y="2468961"/>
            <a:chExt cx="201600" cy="298440"/>
          </a:xfrm>
        </p:grpSpPr>
        <mc:AlternateContent xmlns:mc="http://schemas.openxmlformats.org/markup-compatibility/2006" xmlns:p14="http://schemas.microsoft.com/office/powerpoint/2010/main">
          <mc:Choice Requires="p14">
            <p:contentPart p14:bwMode="auto" r:id="rId60">
              <p14:nvContentPartPr>
                <p14:cNvPr id="52" name="잉크 51">
                  <a:extLst>
                    <a:ext uri="{FF2B5EF4-FFF2-40B4-BE49-F238E27FC236}">
                      <a16:creationId xmlns:a16="http://schemas.microsoft.com/office/drawing/2014/main" id="{82A1EBE1-B2A3-40E2-A92B-DB1D646FCEE9}"/>
                    </a:ext>
                  </a:extLst>
                </p14:cNvPr>
                <p14:cNvContentPartPr/>
                <p14:nvPr/>
              </p14:nvContentPartPr>
              <p14:xfrm>
                <a:off x="3342681" y="2468961"/>
                <a:ext cx="121320" cy="1800"/>
              </p14:xfrm>
            </p:contentPart>
          </mc:Choice>
          <mc:Fallback xmlns="">
            <p:pic>
              <p:nvPicPr>
                <p:cNvPr id="52" name="잉크 51">
                  <a:extLst>
                    <a:ext uri="{FF2B5EF4-FFF2-40B4-BE49-F238E27FC236}">
                      <a16:creationId xmlns:a16="http://schemas.microsoft.com/office/drawing/2014/main" id="{82A1EBE1-B2A3-40E2-A92B-DB1D646FCEE9}"/>
                    </a:ext>
                  </a:extLst>
                </p:cNvPr>
                <p:cNvPicPr/>
                <p:nvPr/>
              </p:nvPicPr>
              <p:blipFill>
                <a:blip r:embed="rId61"/>
                <a:stretch>
                  <a:fillRect/>
                </a:stretch>
              </p:blipFill>
              <p:spPr>
                <a:xfrm>
                  <a:off x="3338361" y="2464641"/>
                  <a:ext cx="129960" cy="104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3" name="잉크 52">
                  <a:extLst>
                    <a:ext uri="{FF2B5EF4-FFF2-40B4-BE49-F238E27FC236}">
                      <a16:creationId xmlns:a16="http://schemas.microsoft.com/office/drawing/2014/main" id="{6E86AB33-4C8F-44F6-967A-6CF86E9F54A3}"/>
                    </a:ext>
                  </a:extLst>
                </p14:cNvPr>
                <p14:cNvContentPartPr/>
                <p14:nvPr/>
              </p14:nvContentPartPr>
              <p14:xfrm>
                <a:off x="3285441" y="2510721"/>
                <a:ext cx="192600" cy="256680"/>
              </p14:xfrm>
            </p:contentPart>
          </mc:Choice>
          <mc:Fallback xmlns="">
            <p:pic>
              <p:nvPicPr>
                <p:cNvPr id="53" name="잉크 52">
                  <a:extLst>
                    <a:ext uri="{FF2B5EF4-FFF2-40B4-BE49-F238E27FC236}">
                      <a16:creationId xmlns:a16="http://schemas.microsoft.com/office/drawing/2014/main" id="{6E86AB33-4C8F-44F6-967A-6CF86E9F54A3}"/>
                    </a:ext>
                  </a:extLst>
                </p:cNvPr>
                <p:cNvPicPr/>
                <p:nvPr/>
              </p:nvPicPr>
              <p:blipFill>
                <a:blip r:embed="rId63"/>
                <a:stretch>
                  <a:fillRect/>
                </a:stretch>
              </p:blipFill>
              <p:spPr>
                <a:xfrm>
                  <a:off x="3281121" y="2506401"/>
                  <a:ext cx="20124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4" name="잉크 53">
                  <a:extLst>
                    <a:ext uri="{FF2B5EF4-FFF2-40B4-BE49-F238E27FC236}">
                      <a16:creationId xmlns:a16="http://schemas.microsoft.com/office/drawing/2014/main" id="{422013EE-933D-4495-8983-45EAFDDE7A96}"/>
                    </a:ext>
                  </a:extLst>
                </p14:cNvPr>
                <p14:cNvContentPartPr/>
                <p14:nvPr/>
              </p14:nvContentPartPr>
              <p14:xfrm>
                <a:off x="3276441" y="2619801"/>
                <a:ext cx="189360" cy="11520"/>
              </p14:xfrm>
            </p:contentPart>
          </mc:Choice>
          <mc:Fallback xmlns="">
            <p:pic>
              <p:nvPicPr>
                <p:cNvPr id="54" name="잉크 53">
                  <a:extLst>
                    <a:ext uri="{FF2B5EF4-FFF2-40B4-BE49-F238E27FC236}">
                      <a16:creationId xmlns:a16="http://schemas.microsoft.com/office/drawing/2014/main" id="{422013EE-933D-4495-8983-45EAFDDE7A96}"/>
                    </a:ext>
                  </a:extLst>
                </p:cNvPr>
                <p:cNvPicPr/>
                <p:nvPr/>
              </p:nvPicPr>
              <p:blipFill>
                <a:blip r:embed="rId65"/>
                <a:stretch>
                  <a:fillRect/>
                </a:stretch>
              </p:blipFill>
              <p:spPr>
                <a:xfrm>
                  <a:off x="3272121" y="2615481"/>
                  <a:ext cx="198000" cy="20160"/>
                </a:xfrm>
                <a:prstGeom prst="rect">
                  <a:avLst/>
                </a:prstGeom>
              </p:spPr>
            </p:pic>
          </mc:Fallback>
        </mc:AlternateContent>
      </p:grpSp>
      <p:grpSp>
        <p:nvGrpSpPr>
          <p:cNvPr id="87" name="그룹 86">
            <a:extLst>
              <a:ext uri="{FF2B5EF4-FFF2-40B4-BE49-F238E27FC236}">
                <a16:creationId xmlns:a16="http://schemas.microsoft.com/office/drawing/2014/main" id="{506FDA4D-363A-42B6-A481-1FA253212287}"/>
              </a:ext>
            </a:extLst>
          </p:cNvPr>
          <p:cNvGrpSpPr/>
          <p:nvPr/>
        </p:nvGrpSpPr>
        <p:grpSpPr>
          <a:xfrm>
            <a:off x="3670641" y="2416041"/>
            <a:ext cx="1811880" cy="325800"/>
            <a:chOff x="3670641" y="2416041"/>
            <a:chExt cx="1811880" cy="325800"/>
          </a:xfrm>
        </p:grpSpPr>
        <mc:AlternateContent xmlns:mc="http://schemas.openxmlformats.org/markup-compatibility/2006" xmlns:p14="http://schemas.microsoft.com/office/powerpoint/2010/main">
          <mc:Choice Requires="p14">
            <p:contentPart p14:bwMode="auto" r:id="rId66">
              <p14:nvContentPartPr>
                <p14:cNvPr id="55" name="잉크 54">
                  <a:extLst>
                    <a:ext uri="{FF2B5EF4-FFF2-40B4-BE49-F238E27FC236}">
                      <a16:creationId xmlns:a16="http://schemas.microsoft.com/office/drawing/2014/main" id="{BF5AC7CC-DDE0-4D78-B18A-4CC418E4E1E2}"/>
                    </a:ext>
                  </a:extLst>
                </p14:cNvPr>
                <p14:cNvContentPartPr/>
                <p14:nvPr/>
              </p14:nvContentPartPr>
              <p14:xfrm>
                <a:off x="3670641" y="2429001"/>
                <a:ext cx="214560" cy="312840"/>
              </p14:xfrm>
            </p:contentPart>
          </mc:Choice>
          <mc:Fallback xmlns="">
            <p:pic>
              <p:nvPicPr>
                <p:cNvPr id="55" name="잉크 54">
                  <a:extLst>
                    <a:ext uri="{FF2B5EF4-FFF2-40B4-BE49-F238E27FC236}">
                      <a16:creationId xmlns:a16="http://schemas.microsoft.com/office/drawing/2014/main" id="{BF5AC7CC-DDE0-4D78-B18A-4CC418E4E1E2}"/>
                    </a:ext>
                  </a:extLst>
                </p:cNvPr>
                <p:cNvPicPr/>
                <p:nvPr/>
              </p:nvPicPr>
              <p:blipFill>
                <a:blip r:embed="rId67"/>
                <a:stretch>
                  <a:fillRect/>
                </a:stretch>
              </p:blipFill>
              <p:spPr>
                <a:xfrm>
                  <a:off x="3666321" y="2424681"/>
                  <a:ext cx="223200" cy="321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6" name="잉크 55">
                  <a:extLst>
                    <a:ext uri="{FF2B5EF4-FFF2-40B4-BE49-F238E27FC236}">
                      <a16:creationId xmlns:a16="http://schemas.microsoft.com/office/drawing/2014/main" id="{E913CE95-6BA6-4396-9831-B68B031C86EA}"/>
                    </a:ext>
                  </a:extLst>
                </p14:cNvPr>
                <p14:cNvContentPartPr/>
                <p14:nvPr/>
              </p14:nvContentPartPr>
              <p14:xfrm>
                <a:off x="3896361" y="2425761"/>
                <a:ext cx="168120" cy="212760"/>
              </p14:xfrm>
            </p:contentPart>
          </mc:Choice>
          <mc:Fallback xmlns="">
            <p:pic>
              <p:nvPicPr>
                <p:cNvPr id="56" name="잉크 55">
                  <a:extLst>
                    <a:ext uri="{FF2B5EF4-FFF2-40B4-BE49-F238E27FC236}">
                      <a16:creationId xmlns:a16="http://schemas.microsoft.com/office/drawing/2014/main" id="{E913CE95-6BA6-4396-9831-B68B031C86EA}"/>
                    </a:ext>
                  </a:extLst>
                </p:cNvPr>
                <p:cNvPicPr/>
                <p:nvPr/>
              </p:nvPicPr>
              <p:blipFill>
                <a:blip r:embed="rId69"/>
                <a:stretch>
                  <a:fillRect/>
                </a:stretch>
              </p:blipFill>
              <p:spPr>
                <a:xfrm>
                  <a:off x="3892041" y="2421441"/>
                  <a:ext cx="17676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7" name="잉크 56">
                  <a:extLst>
                    <a:ext uri="{FF2B5EF4-FFF2-40B4-BE49-F238E27FC236}">
                      <a16:creationId xmlns:a16="http://schemas.microsoft.com/office/drawing/2014/main" id="{C6414C1E-634C-4297-BE41-FF9C09E42705}"/>
                    </a:ext>
                  </a:extLst>
                </p14:cNvPr>
                <p14:cNvContentPartPr/>
                <p14:nvPr/>
              </p14:nvContentPartPr>
              <p14:xfrm>
                <a:off x="3931641" y="2522241"/>
                <a:ext cx="95040" cy="154080"/>
              </p14:xfrm>
            </p:contentPart>
          </mc:Choice>
          <mc:Fallback xmlns="">
            <p:pic>
              <p:nvPicPr>
                <p:cNvPr id="57" name="잉크 56">
                  <a:extLst>
                    <a:ext uri="{FF2B5EF4-FFF2-40B4-BE49-F238E27FC236}">
                      <a16:creationId xmlns:a16="http://schemas.microsoft.com/office/drawing/2014/main" id="{C6414C1E-634C-4297-BE41-FF9C09E42705}"/>
                    </a:ext>
                  </a:extLst>
                </p:cNvPr>
                <p:cNvPicPr/>
                <p:nvPr/>
              </p:nvPicPr>
              <p:blipFill>
                <a:blip r:embed="rId71"/>
                <a:stretch>
                  <a:fillRect/>
                </a:stretch>
              </p:blipFill>
              <p:spPr>
                <a:xfrm>
                  <a:off x="3927321" y="2517921"/>
                  <a:ext cx="10368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8" name="잉크 57">
                  <a:extLst>
                    <a:ext uri="{FF2B5EF4-FFF2-40B4-BE49-F238E27FC236}">
                      <a16:creationId xmlns:a16="http://schemas.microsoft.com/office/drawing/2014/main" id="{78713415-2E76-4994-A195-83E3B7307C10}"/>
                    </a:ext>
                  </a:extLst>
                </p14:cNvPr>
                <p14:cNvContentPartPr/>
                <p14:nvPr/>
              </p14:nvContentPartPr>
              <p14:xfrm>
                <a:off x="3880161" y="2504241"/>
                <a:ext cx="160560" cy="158760"/>
              </p14:xfrm>
            </p:contentPart>
          </mc:Choice>
          <mc:Fallback xmlns="">
            <p:pic>
              <p:nvPicPr>
                <p:cNvPr id="58" name="잉크 57">
                  <a:extLst>
                    <a:ext uri="{FF2B5EF4-FFF2-40B4-BE49-F238E27FC236}">
                      <a16:creationId xmlns:a16="http://schemas.microsoft.com/office/drawing/2014/main" id="{78713415-2E76-4994-A195-83E3B7307C10}"/>
                    </a:ext>
                  </a:extLst>
                </p:cNvPr>
                <p:cNvPicPr/>
                <p:nvPr/>
              </p:nvPicPr>
              <p:blipFill>
                <a:blip r:embed="rId73"/>
                <a:stretch>
                  <a:fillRect/>
                </a:stretch>
              </p:blipFill>
              <p:spPr>
                <a:xfrm>
                  <a:off x="3875841" y="2499921"/>
                  <a:ext cx="16920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9" name="잉크 58">
                  <a:extLst>
                    <a:ext uri="{FF2B5EF4-FFF2-40B4-BE49-F238E27FC236}">
                      <a16:creationId xmlns:a16="http://schemas.microsoft.com/office/drawing/2014/main" id="{C6B7E987-B2FD-48BE-B9C1-FDB5A320AAD6}"/>
                    </a:ext>
                  </a:extLst>
                </p14:cNvPr>
                <p14:cNvContentPartPr/>
                <p14:nvPr/>
              </p14:nvContentPartPr>
              <p14:xfrm>
                <a:off x="4111641" y="2450601"/>
                <a:ext cx="210240" cy="279360"/>
              </p14:xfrm>
            </p:contentPart>
          </mc:Choice>
          <mc:Fallback xmlns="">
            <p:pic>
              <p:nvPicPr>
                <p:cNvPr id="59" name="잉크 58">
                  <a:extLst>
                    <a:ext uri="{FF2B5EF4-FFF2-40B4-BE49-F238E27FC236}">
                      <a16:creationId xmlns:a16="http://schemas.microsoft.com/office/drawing/2014/main" id="{C6B7E987-B2FD-48BE-B9C1-FDB5A320AAD6}"/>
                    </a:ext>
                  </a:extLst>
                </p:cNvPr>
                <p:cNvPicPr/>
                <p:nvPr/>
              </p:nvPicPr>
              <p:blipFill>
                <a:blip r:embed="rId75"/>
                <a:stretch>
                  <a:fillRect/>
                </a:stretch>
              </p:blipFill>
              <p:spPr>
                <a:xfrm>
                  <a:off x="4107321" y="2446281"/>
                  <a:ext cx="2188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0" name="잉크 59">
                  <a:extLst>
                    <a:ext uri="{FF2B5EF4-FFF2-40B4-BE49-F238E27FC236}">
                      <a16:creationId xmlns:a16="http://schemas.microsoft.com/office/drawing/2014/main" id="{9658CEB6-E349-4B4C-A87E-C92A87DBB539}"/>
                    </a:ext>
                  </a:extLst>
                </p14:cNvPr>
                <p14:cNvContentPartPr/>
                <p14:nvPr/>
              </p14:nvContentPartPr>
              <p14:xfrm>
                <a:off x="4226841" y="2544561"/>
                <a:ext cx="237600" cy="24120"/>
              </p14:xfrm>
            </p:contentPart>
          </mc:Choice>
          <mc:Fallback xmlns="">
            <p:pic>
              <p:nvPicPr>
                <p:cNvPr id="60" name="잉크 59">
                  <a:extLst>
                    <a:ext uri="{FF2B5EF4-FFF2-40B4-BE49-F238E27FC236}">
                      <a16:creationId xmlns:a16="http://schemas.microsoft.com/office/drawing/2014/main" id="{9658CEB6-E349-4B4C-A87E-C92A87DBB539}"/>
                    </a:ext>
                  </a:extLst>
                </p:cNvPr>
                <p:cNvPicPr/>
                <p:nvPr/>
              </p:nvPicPr>
              <p:blipFill>
                <a:blip r:embed="rId77"/>
                <a:stretch>
                  <a:fillRect/>
                </a:stretch>
              </p:blipFill>
              <p:spPr>
                <a:xfrm>
                  <a:off x="4222521" y="2540241"/>
                  <a:ext cx="24624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1" name="잉크 60">
                  <a:extLst>
                    <a:ext uri="{FF2B5EF4-FFF2-40B4-BE49-F238E27FC236}">
                      <a16:creationId xmlns:a16="http://schemas.microsoft.com/office/drawing/2014/main" id="{A04E2DF8-E357-4733-A4E9-799C90D32324}"/>
                    </a:ext>
                  </a:extLst>
                </p14:cNvPr>
                <p14:cNvContentPartPr/>
                <p14:nvPr/>
              </p14:nvContentPartPr>
              <p14:xfrm>
                <a:off x="4490361" y="2432601"/>
                <a:ext cx="163800" cy="210240"/>
              </p14:xfrm>
            </p:contentPart>
          </mc:Choice>
          <mc:Fallback xmlns="">
            <p:pic>
              <p:nvPicPr>
                <p:cNvPr id="61" name="잉크 60">
                  <a:extLst>
                    <a:ext uri="{FF2B5EF4-FFF2-40B4-BE49-F238E27FC236}">
                      <a16:creationId xmlns:a16="http://schemas.microsoft.com/office/drawing/2014/main" id="{A04E2DF8-E357-4733-A4E9-799C90D32324}"/>
                    </a:ext>
                  </a:extLst>
                </p:cNvPr>
                <p:cNvPicPr/>
                <p:nvPr/>
              </p:nvPicPr>
              <p:blipFill>
                <a:blip r:embed="rId79"/>
                <a:stretch>
                  <a:fillRect/>
                </a:stretch>
              </p:blipFill>
              <p:spPr>
                <a:xfrm>
                  <a:off x="4486041" y="2428281"/>
                  <a:ext cx="17244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2" name="잉크 61">
                  <a:extLst>
                    <a:ext uri="{FF2B5EF4-FFF2-40B4-BE49-F238E27FC236}">
                      <a16:creationId xmlns:a16="http://schemas.microsoft.com/office/drawing/2014/main" id="{B0F62A6F-6843-4494-B800-5A0AE7444BF1}"/>
                    </a:ext>
                  </a:extLst>
                </p14:cNvPr>
                <p14:cNvContentPartPr/>
                <p14:nvPr/>
              </p14:nvContentPartPr>
              <p14:xfrm>
                <a:off x="4542921" y="2468241"/>
                <a:ext cx="185400" cy="189360"/>
              </p14:xfrm>
            </p:contentPart>
          </mc:Choice>
          <mc:Fallback xmlns="">
            <p:pic>
              <p:nvPicPr>
                <p:cNvPr id="62" name="잉크 61">
                  <a:extLst>
                    <a:ext uri="{FF2B5EF4-FFF2-40B4-BE49-F238E27FC236}">
                      <a16:creationId xmlns:a16="http://schemas.microsoft.com/office/drawing/2014/main" id="{B0F62A6F-6843-4494-B800-5A0AE7444BF1}"/>
                    </a:ext>
                  </a:extLst>
                </p:cNvPr>
                <p:cNvPicPr/>
                <p:nvPr/>
              </p:nvPicPr>
              <p:blipFill>
                <a:blip r:embed="rId81"/>
                <a:stretch>
                  <a:fillRect/>
                </a:stretch>
              </p:blipFill>
              <p:spPr>
                <a:xfrm>
                  <a:off x="4538601" y="2463921"/>
                  <a:ext cx="19404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3" name="잉크 62">
                  <a:extLst>
                    <a:ext uri="{FF2B5EF4-FFF2-40B4-BE49-F238E27FC236}">
                      <a16:creationId xmlns:a16="http://schemas.microsoft.com/office/drawing/2014/main" id="{C05EAFCD-6FDB-4240-815F-73A71CCF2C04}"/>
                    </a:ext>
                  </a:extLst>
                </p14:cNvPr>
                <p14:cNvContentPartPr/>
                <p14:nvPr/>
              </p14:nvContentPartPr>
              <p14:xfrm>
                <a:off x="4788441" y="2601081"/>
                <a:ext cx="153360" cy="72000"/>
              </p14:xfrm>
            </p:contentPart>
          </mc:Choice>
          <mc:Fallback xmlns="">
            <p:pic>
              <p:nvPicPr>
                <p:cNvPr id="63" name="잉크 62">
                  <a:extLst>
                    <a:ext uri="{FF2B5EF4-FFF2-40B4-BE49-F238E27FC236}">
                      <a16:creationId xmlns:a16="http://schemas.microsoft.com/office/drawing/2014/main" id="{C05EAFCD-6FDB-4240-815F-73A71CCF2C04}"/>
                    </a:ext>
                  </a:extLst>
                </p:cNvPr>
                <p:cNvPicPr/>
                <p:nvPr/>
              </p:nvPicPr>
              <p:blipFill>
                <a:blip r:embed="rId83"/>
                <a:stretch>
                  <a:fillRect/>
                </a:stretch>
              </p:blipFill>
              <p:spPr>
                <a:xfrm>
                  <a:off x="4784121" y="2596761"/>
                  <a:ext cx="16200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4" name="잉크 63">
                  <a:extLst>
                    <a:ext uri="{FF2B5EF4-FFF2-40B4-BE49-F238E27FC236}">
                      <a16:creationId xmlns:a16="http://schemas.microsoft.com/office/drawing/2014/main" id="{B532605E-9883-4CBA-A685-1CF82E674E0F}"/>
                    </a:ext>
                  </a:extLst>
                </p14:cNvPr>
                <p14:cNvContentPartPr/>
                <p14:nvPr/>
              </p14:nvContentPartPr>
              <p14:xfrm>
                <a:off x="4959081" y="2416041"/>
                <a:ext cx="180720" cy="324720"/>
              </p14:xfrm>
            </p:contentPart>
          </mc:Choice>
          <mc:Fallback xmlns="">
            <p:pic>
              <p:nvPicPr>
                <p:cNvPr id="64" name="잉크 63">
                  <a:extLst>
                    <a:ext uri="{FF2B5EF4-FFF2-40B4-BE49-F238E27FC236}">
                      <a16:creationId xmlns:a16="http://schemas.microsoft.com/office/drawing/2014/main" id="{B532605E-9883-4CBA-A685-1CF82E674E0F}"/>
                    </a:ext>
                  </a:extLst>
                </p:cNvPr>
                <p:cNvPicPr/>
                <p:nvPr/>
              </p:nvPicPr>
              <p:blipFill>
                <a:blip r:embed="rId85"/>
                <a:stretch>
                  <a:fillRect/>
                </a:stretch>
              </p:blipFill>
              <p:spPr>
                <a:xfrm>
                  <a:off x="4954761" y="2411721"/>
                  <a:ext cx="18936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5" name="잉크 64">
                  <a:extLst>
                    <a:ext uri="{FF2B5EF4-FFF2-40B4-BE49-F238E27FC236}">
                      <a16:creationId xmlns:a16="http://schemas.microsoft.com/office/drawing/2014/main" id="{90EBBD7B-86FE-4169-9F0D-6A5A9D8E3845}"/>
                    </a:ext>
                  </a:extLst>
                </p14:cNvPr>
                <p14:cNvContentPartPr/>
                <p14:nvPr/>
              </p14:nvContentPartPr>
              <p14:xfrm>
                <a:off x="5284881" y="2500281"/>
                <a:ext cx="186120" cy="4680"/>
              </p14:xfrm>
            </p:contentPart>
          </mc:Choice>
          <mc:Fallback xmlns="">
            <p:pic>
              <p:nvPicPr>
                <p:cNvPr id="65" name="잉크 64">
                  <a:extLst>
                    <a:ext uri="{FF2B5EF4-FFF2-40B4-BE49-F238E27FC236}">
                      <a16:creationId xmlns:a16="http://schemas.microsoft.com/office/drawing/2014/main" id="{90EBBD7B-86FE-4169-9F0D-6A5A9D8E3845}"/>
                    </a:ext>
                  </a:extLst>
                </p:cNvPr>
                <p:cNvPicPr/>
                <p:nvPr/>
              </p:nvPicPr>
              <p:blipFill>
                <a:blip r:embed="rId87"/>
                <a:stretch>
                  <a:fillRect/>
                </a:stretch>
              </p:blipFill>
              <p:spPr>
                <a:xfrm>
                  <a:off x="5280561" y="2495961"/>
                  <a:ext cx="194760" cy="133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6" name="잉크 65">
                  <a:extLst>
                    <a:ext uri="{FF2B5EF4-FFF2-40B4-BE49-F238E27FC236}">
                      <a16:creationId xmlns:a16="http://schemas.microsoft.com/office/drawing/2014/main" id="{07C108FD-99E5-4045-ADB3-2D0543965D3F}"/>
                    </a:ext>
                  </a:extLst>
                </p14:cNvPr>
                <p14:cNvContentPartPr/>
                <p14:nvPr/>
              </p14:nvContentPartPr>
              <p14:xfrm>
                <a:off x="5317281" y="2566161"/>
                <a:ext cx="165240" cy="1800"/>
              </p14:xfrm>
            </p:contentPart>
          </mc:Choice>
          <mc:Fallback xmlns="">
            <p:pic>
              <p:nvPicPr>
                <p:cNvPr id="66" name="잉크 65">
                  <a:extLst>
                    <a:ext uri="{FF2B5EF4-FFF2-40B4-BE49-F238E27FC236}">
                      <a16:creationId xmlns:a16="http://schemas.microsoft.com/office/drawing/2014/main" id="{07C108FD-99E5-4045-ADB3-2D0543965D3F}"/>
                    </a:ext>
                  </a:extLst>
                </p:cNvPr>
                <p:cNvPicPr/>
                <p:nvPr/>
              </p:nvPicPr>
              <p:blipFill>
                <a:blip r:embed="rId89"/>
                <a:stretch>
                  <a:fillRect/>
                </a:stretch>
              </p:blipFill>
              <p:spPr>
                <a:xfrm>
                  <a:off x="5312961" y="2561841"/>
                  <a:ext cx="173880" cy="10440"/>
                </a:xfrm>
                <a:prstGeom prst="rect">
                  <a:avLst/>
                </a:prstGeom>
              </p:spPr>
            </p:pic>
          </mc:Fallback>
        </mc:AlternateContent>
      </p:grpSp>
      <p:grpSp>
        <p:nvGrpSpPr>
          <p:cNvPr id="86" name="그룹 85">
            <a:extLst>
              <a:ext uri="{FF2B5EF4-FFF2-40B4-BE49-F238E27FC236}">
                <a16:creationId xmlns:a16="http://schemas.microsoft.com/office/drawing/2014/main" id="{0A161DDD-36FA-451B-852F-39B6F3BBF2E7}"/>
              </a:ext>
            </a:extLst>
          </p:cNvPr>
          <p:cNvGrpSpPr/>
          <p:nvPr/>
        </p:nvGrpSpPr>
        <p:grpSpPr>
          <a:xfrm>
            <a:off x="5906961" y="2331801"/>
            <a:ext cx="947160" cy="350280"/>
            <a:chOff x="5906961" y="2331801"/>
            <a:chExt cx="947160" cy="350280"/>
          </a:xfrm>
        </p:grpSpPr>
        <mc:AlternateContent xmlns:mc="http://schemas.openxmlformats.org/markup-compatibility/2006" xmlns:p14="http://schemas.microsoft.com/office/powerpoint/2010/main">
          <mc:Choice Requires="p14">
            <p:contentPart p14:bwMode="auto" r:id="rId90">
              <p14:nvContentPartPr>
                <p14:cNvPr id="67" name="잉크 66">
                  <a:extLst>
                    <a:ext uri="{FF2B5EF4-FFF2-40B4-BE49-F238E27FC236}">
                      <a16:creationId xmlns:a16="http://schemas.microsoft.com/office/drawing/2014/main" id="{71D719C2-91D3-4A29-9A76-08A03B155FB6}"/>
                    </a:ext>
                  </a:extLst>
                </p14:cNvPr>
                <p14:cNvContentPartPr/>
                <p14:nvPr/>
              </p14:nvContentPartPr>
              <p14:xfrm>
                <a:off x="6079401" y="2399841"/>
                <a:ext cx="133920" cy="27360"/>
              </p14:xfrm>
            </p:contentPart>
          </mc:Choice>
          <mc:Fallback xmlns="">
            <p:pic>
              <p:nvPicPr>
                <p:cNvPr id="67" name="잉크 66">
                  <a:extLst>
                    <a:ext uri="{FF2B5EF4-FFF2-40B4-BE49-F238E27FC236}">
                      <a16:creationId xmlns:a16="http://schemas.microsoft.com/office/drawing/2014/main" id="{71D719C2-91D3-4A29-9A76-08A03B155FB6}"/>
                    </a:ext>
                  </a:extLst>
                </p:cNvPr>
                <p:cNvPicPr/>
                <p:nvPr/>
              </p:nvPicPr>
              <p:blipFill>
                <a:blip r:embed="rId91"/>
                <a:stretch>
                  <a:fillRect/>
                </a:stretch>
              </p:blipFill>
              <p:spPr>
                <a:xfrm>
                  <a:off x="6075081" y="2395521"/>
                  <a:ext cx="1425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8" name="잉크 67">
                  <a:extLst>
                    <a:ext uri="{FF2B5EF4-FFF2-40B4-BE49-F238E27FC236}">
                      <a16:creationId xmlns:a16="http://schemas.microsoft.com/office/drawing/2014/main" id="{EC25C52F-4B47-454F-8353-0B3908A8F0CA}"/>
                    </a:ext>
                  </a:extLst>
                </p14:cNvPr>
                <p14:cNvContentPartPr/>
                <p14:nvPr/>
              </p14:nvContentPartPr>
              <p14:xfrm>
                <a:off x="5906961" y="2386161"/>
                <a:ext cx="184680" cy="285480"/>
              </p14:xfrm>
            </p:contentPart>
          </mc:Choice>
          <mc:Fallback xmlns="">
            <p:pic>
              <p:nvPicPr>
                <p:cNvPr id="68" name="잉크 67">
                  <a:extLst>
                    <a:ext uri="{FF2B5EF4-FFF2-40B4-BE49-F238E27FC236}">
                      <a16:creationId xmlns:a16="http://schemas.microsoft.com/office/drawing/2014/main" id="{EC25C52F-4B47-454F-8353-0B3908A8F0CA}"/>
                    </a:ext>
                  </a:extLst>
                </p:cNvPr>
                <p:cNvPicPr/>
                <p:nvPr/>
              </p:nvPicPr>
              <p:blipFill>
                <a:blip r:embed="rId93"/>
                <a:stretch>
                  <a:fillRect/>
                </a:stretch>
              </p:blipFill>
              <p:spPr>
                <a:xfrm>
                  <a:off x="5902641" y="2381841"/>
                  <a:ext cx="19332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9" name="잉크 68">
                  <a:extLst>
                    <a:ext uri="{FF2B5EF4-FFF2-40B4-BE49-F238E27FC236}">
                      <a16:creationId xmlns:a16="http://schemas.microsoft.com/office/drawing/2014/main" id="{83002710-8526-4DFF-A419-55CC886E88F9}"/>
                    </a:ext>
                  </a:extLst>
                </p14:cNvPr>
                <p14:cNvContentPartPr/>
                <p14:nvPr/>
              </p14:nvContentPartPr>
              <p14:xfrm>
                <a:off x="5932881" y="2538441"/>
                <a:ext cx="268920" cy="1800"/>
              </p14:xfrm>
            </p:contentPart>
          </mc:Choice>
          <mc:Fallback xmlns="">
            <p:pic>
              <p:nvPicPr>
                <p:cNvPr id="69" name="잉크 68">
                  <a:extLst>
                    <a:ext uri="{FF2B5EF4-FFF2-40B4-BE49-F238E27FC236}">
                      <a16:creationId xmlns:a16="http://schemas.microsoft.com/office/drawing/2014/main" id="{83002710-8526-4DFF-A419-55CC886E88F9}"/>
                    </a:ext>
                  </a:extLst>
                </p:cNvPr>
                <p:cNvPicPr/>
                <p:nvPr/>
              </p:nvPicPr>
              <p:blipFill>
                <a:blip r:embed="rId95"/>
                <a:stretch>
                  <a:fillRect/>
                </a:stretch>
              </p:blipFill>
              <p:spPr>
                <a:xfrm>
                  <a:off x="5928561" y="2534121"/>
                  <a:ext cx="277560" cy="104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70" name="잉크 69">
                  <a:extLst>
                    <a:ext uri="{FF2B5EF4-FFF2-40B4-BE49-F238E27FC236}">
                      <a16:creationId xmlns:a16="http://schemas.microsoft.com/office/drawing/2014/main" id="{AC5842B6-A8D0-43A1-81CF-565B5ED58734}"/>
                    </a:ext>
                  </a:extLst>
                </p14:cNvPr>
                <p14:cNvContentPartPr/>
                <p14:nvPr/>
              </p14:nvContentPartPr>
              <p14:xfrm>
                <a:off x="6272721" y="2333961"/>
                <a:ext cx="123120" cy="348120"/>
              </p14:xfrm>
            </p:contentPart>
          </mc:Choice>
          <mc:Fallback xmlns="">
            <p:pic>
              <p:nvPicPr>
                <p:cNvPr id="70" name="잉크 69">
                  <a:extLst>
                    <a:ext uri="{FF2B5EF4-FFF2-40B4-BE49-F238E27FC236}">
                      <a16:creationId xmlns:a16="http://schemas.microsoft.com/office/drawing/2014/main" id="{AC5842B6-A8D0-43A1-81CF-565B5ED58734}"/>
                    </a:ext>
                  </a:extLst>
                </p:cNvPr>
                <p:cNvPicPr/>
                <p:nvPr/>
              </p:nvPicPr>
              <p:blipFill>
                <a:blip r:embed="rId97"/>
                <a:stretch>
                  <a:fillRect/>
                </a:stretch>
              </p:blipFill>
              <p:spPr>
                <a:xfrm>
                  <a:off x="6268401" y="2329641"/>
                  <a:ext cx="131760" cy="3567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71" name="잉크 70">
                  <a:extLst>
                    <a:ext uri="{FF2B5EF4-FFF2-40B4-BE49-F238E27FC236}">
                      <a16:creationId xmlns:a16="http://schemas.microsoft.com/office/drawing/2014/main" id="{39F5FB4D-0026-49B7-B1B5-B9C3F9ABA17E}"/>
                    </a:ext>
                  </a:extLst>
                </p14:cNvPr>
                <p14:cNvContentPartPr/>
                <p14:nvPr/>
              </p14:nvContentPartPr>
              <p14:xfrm>
                <a:off x="6364161" y="2331801"/>
                <a:ext cx="233640" cy="254880"/>
              </p14:xfrm>
            </p:contentPart>
          </mc:Choice>
          <mc:Fallback xmlns="">
            <p:pic>
              <p:nvPicPr>
                <p:cNvPr id="71" name="잉크 70">
                  <a:extLst>
                    <a:ext uri="{FF2B5EF4-FFF2-40B4-BE49-F238E27FC236}">
                      <a16:creationId xmlns:a16="http://schemas.microsoft.com/office/drawing/2014/main" id="{39F5FB4D-0026-49B7-B1B5-B9C3F9ABA17E}"/>
                    </a:ext>
                  </a:extLst>
                </p:cNvPr>
                <p:cNvPicPr/>
                <p:nvPr/>
              </p:nvPicPr>
              <p:blipFill>
                <a:blip r:embed="rId99"/>
                <a:stretch>
                  <a:fillRect/>
                </a:stretch>
              </p:blipFill>
              <p:spPr>
                <a:xfrm>
                  <a:off x="6359841" y="2327481"/>
                  <a:ext cx="24228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2" name="잉크 71">
                  <a:extLst>
                    <a:ext uri="{FF2B5EF4-FFF2-40B4-BE49-F238E27FC236}">
                      <a16:creationId xmlns:a16="http://schemas.microsoft.com/office/drawing/2014/main" id="{5583FE85-480F-4C42-B329-128E6F2EA109}"/>
                    </a:ext>
                  </a:extLst>
                </p14:cNvPr>
                <p14:cNvContentPartPr/>
                <p14:nvPr/>
              </p14:nvContentPartPr>
              <p14:xfrm>
                <a:off x="6425361" y="2415321"/>
                <a:ext cx="177840" cy="197280"/>
              </p14:xfrm>
            </p:contentPart>
          </mc:Choice>
          <mc:Fallback xmlns="">
            <p:pic>
              <p:nvPicPr>
                <p:cNvPr id="72" name="잉크 71">
                  <a:extLst>
                    <a:ext uri="{FF2B5EF4-FFF2-40B4-BE49-F238E27FC236}">
                      <a16:creationId xmlns:a16="http://schemas.microsoft.com/office/drawing/2014/main" id="{5583FE85-480F-4C42-B329-128E6F2EA109}"/>
                    </a:ext>
                  </a:extLst>
                </p:cNvPr>
                <p:cNvPicPr/>
                <p:nvPr/>
              </p:nvPicPr>
              <p:blipFill>
                <a:blip r:embed="rId101"/>
                <a:stretch>
                  <a:fillRect/>
                </a:stretch>
              </p:blipFill>
              <p:spPr>
                <a:xfrm>
                  <a:off x="6421041" y="2411001"/>
                  <a:ext cx="18648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3" name="잉크 72">
                  <a:extLst>
                    <a:ext uri="{FF2B5EF4-FFF2-40B4-BE49-F238E27FC236}">
                      <a16:creationId xmlns:a16="http://schemas.microsoft.com/office/drawing/2014/main" id="{D1511FEE-F2E1-412F-A234-234EEE548359}"/>
                    </a:ext>
                  </a:extLst>
                </p14:cNvPr>
                <p14:cNvContentPartPr/>
                <p14:nvPr/>
              </p14:nvContentPartPr>
              <p14:xfrm>
                <a:off x="6450921" y="2407761"/>
                <a:ext cx="137160" cy="177840"/>
              </p14:xfrm>
            </p:contentPart>
          </mc:Choice>
          <mc:Fallback xmlns="">
            <p:pic>
              <p:nvPicPr>
                <p:cNvPr id="73" name="잉크 72">
                  <a:extLst>
                    <a:ext uri="{FF2B5EF4-FFF2-40B4-BE49-F238E27FC236}">
                      <a16:creationId xmlns:a16="http://schemas.microsoft.com/office/drawing/2014/main" id="{D1511FEE-F2E1-412F-A234-234EEE548359}"/>
                    </a:ext>
                  </a:extLst>
                </p:cNvPr>
                <p:cNvPicPr/>
                <p:nvPr/>
              </p:nvPicPr>
              <p:blipFill>
                <a:blip r:embed="rId103"/>
                <a:stretch>
                  <a:fillRect/>
                </a:stretch>
              </p:blipFill>
              <p:spPr>
                <a:xfrm>
                  <a:off x="6446601" y="2403441"/>
                  <a:ext cx="14580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4" name="잉크 73">
                  <a:extLst>
                    <a:ext uri="{FF2B5EF4-FFF2-40B4-BE49-F238E27FC236}">
                      <a16:creationId xmlns:a16="http://schemas.microsoft.com/office/drawing/2014/main" id="{1029D7E4-BAF6-43F2-A1E2-35AB160CCB55}"/>
                    </a:ext>
                  </a:extLst>
                </p14:cNvPr>
                <p14:cNvContentPartPr/>
                <p14:nvPr/>
              </p14:nvContentPartPr>
              <p14:xfrm>
                <a:off x="6640281" y="2561481"/>
                <a:ext cx="30960" cy="115200"/>
              </p14:xfrm>
            </p:contentPart>
          </mc:Choice>
          <mc:Fallback xmlns="">
            <p:pic>
              <p:nvPicPr>
                <p:cNvPr id="74" name="잉크 73">
                  <a:extLst>
                    <a:ext uri="{FF2B5EF4-FFF2-40B4-BE49-F238E27FC236}">
                      <a16:creationId xmlns:a16="http://schemas.microsoft.com/office/drawing/2014/main" id="{1029D7E4-BAF6-43F2-A1E2-35AB160CCB55}"/>
                    </a:ext>
                  </a:extLst>
                </p:cNvPr>
                <p:cNvPicPr/>
                <p:nvPr/>
              </p:nvPicPr>
              <p:blipFill>
                <a:blip r:embed="rId105"/>
                <a:stretch>
                  <a:fillRect/>
                </a:stretch>
              </p:blipFill>
              <p:spPr>
                <a:xfrm>
                  <a:off x="6635961" y="2557161"/>
                  <a:ext cx="3960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5" name="잉크 74">
                  <a:extLst>
                    <a:ext uri="{FF2B5EF4-FFF2-40B4-BE49-F238E27FC236}">
                      <a16:creationId xmlns:a16="http://schemas.microsoft.com/office/drawing/2014/main" id="{ECE689BD-06B7-4A3B-AAC2-58B4E169CCBF}"/>
                    </a:ext>
                  </a:extLst>
                </p14:cNvPr>
                <p14:cNvContentPartPr/>
                <p14:nvPr/>
              </p14:nvContentPartPr>
              <p14:xfrm>
                <a:off x="6711561" y="2370321"/>
                <a:ext cx="142560" cy="270720"/>
              </p14:xfrm>
            </p:contentPart>
          </mc:Choice>
          <mc:Fallback xmlns="">
            <p:pic>
              <p:nvPicPr>
                <p:cNvPr id="75" name="잉크 74">
                  <a:extLst>
                    <a:ext uri="{FF2B5EF4-FFF2-40B4-BE49-F238E27FC236}">
                      <a16:creationId xmlns:a16="http://schemas.microsoft.com/office/drawing/2014/main" id="{ECE689BD-06B7-4A3B-AAC2-58B4E169CCBF}"/>
                    </a:ext>
                  </a:extLst>
                </p:cNvPr>
                <p:cNvPicPr/>
                <p:nvPr/>
              </p:nvPicPr>
              <p:blipFill>
                <a:blip r:embed="rId107"/>
                <a:stretch>
                  <a:fillRect/>
                </a:stretch>
              </p:blipFill>
              <p:spPr>
                <a:xfrm>
                  <a:off x="6707241" y="2366001"/>
                  <a:ext cx="151200" cy="279360"/>
                </a:xfrm>
                <a:prstGeom prst="rect">
                  <a:avLst/>
                </a:prstGeom>
              </p:spPr>
            </p:pic>
          </mc:Fallback>
        </mc:AlternateContent>
      </p:grpSp>
      <p:grpSp>
        <p:nvGrpSpPr>
          <p:cNvPr id="100" name="그룹 99">
            <a:extLst>
              <a:ext uri="{FF2B5EF4-FFF2-40B4-BE49-F238E27FC236}">
                <a16:creationId xmlns:a16="http://schemas.microsoft.com/office/drawing/2014/main" id="{32D9F201-FD50-4434-875E-6CE3749F7D15}"/>
              </a:ext>
            </a:extLst>
          </p:cNvPr>
          <p:cNvGrpSpPr/>
          <p:nvPr/>
        </p:nvGrpSpPr>
        <p:grpSpPr>
          <a:xfrm>
            <a:off x="7059681" y="2319201"/>
            <a:ext cx="3132720" cy="396720"/>
            <a:chOff x="7059681" y="2319201"/>
            <a:chExt cx="3132720" cy="396720"/>
          </a:xfrm>
        </p:grpSpPr>
        <mc:AlternateContent xmlns:mc="http://schemas.openxmlformats.org/markup-compatibility/2006" xmlns:p14="http://schemas.microsoft.com/office/powerpoint/2010/main">
          <mc:Choice Requires="p14">
            <p:contentPart p14:bwMode="auto" r:id="rId108">
              <p14:nvContentPartPr>
                <p14:cNvPr id="76" name="잉크 75">
                  <a:extLst>
                    <a:ext uri="{FF2B5EF4-FFF2-40B4-BE49-F238E27FC236}">
                      <a16:creationId xmlns:a16="http://schemas.microsoft.com/office/drawing/2014/main" id="{B5FC6702-342E-45A8-A53A-408C309A2BA3}"/>
                    </a:ext>
                  </a:extLst>
                </p14:cNvPr>
                <p14:cNvContentPartPr/>
                <p14:nvPr/>
              </p14:nvContentPartPr>
              <p14:xfrm>
                <a:off x="7059681" y="2399841"/>
                <a:ext cx="245880" cy="316080"/>
              </p14:xfrm>
            </p:contentPart>
          </mc:Choice>
          <mc:Fallback xmlns="">
            <p:pic>
              <p:nvPicPr>
                <p:cNvPr id="76" name="잉크 75">
                  <a:extLst>
                    <a:ext uri="{FF2B5EF4-FFF2-40B4-BE49-F238E27FC236}">
                      <a16:creationId xmlns:a16="http://schemas.microsoft.com/office/drawing/2014/main" id="{B5FC6702-342E-45A8-A53A-408C309A2BA3}"/>
                    </a:ext>
                  </a:extLst>
                </p:cNvPr>
                <p:cNvPicPr/>
                <p:nvPr/>
              </p:nvPicPr>
              <p:blipFill>
                <a:blip r:embed="rId109"/>
                <a:stretch>
                  <a:fillRect/>
                </a:stretch>
              </p:blipFill>
              <p:spPr>
                <a:xfrm>
                  <a:off x="7055361" y="2395521"/>
                  <a:ext cx="254520" cy="32472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7" name="잉크 76">
                  <a:extLst>
                    <a:ext uri="{FF2B5EF4-FFF2-40B4-BE49-F238E27FC236}">
                      <a16:creationId xmlns:a16="http://schemas.microsoft.com/office/drawing/2014/main" id="{5785BA91-AF01-4242-9D16-1852D8F9FEB7}"/>
                    </a:ext>
                  </a:extLst>
                </p14:cNvPr>
                <p14:cNvContentPartPr/>
                <p14:nvPr/>
              </p14:nvContentPartPr>
              <p14:xfrm>
                <a:off x="7544241" y="2345121"/>
                <a:ext cx="138960" cy="16920"/>
              </p14:xfrm>
            </p:contentPart>
          </mc:Choice>
          <mc:Fallback xmlns="">
            <p:pic>
              <p:nvPicPr>
                <p:cNvPr id="77" name="잉크 76">
                  <a:extLst>
                    <a:ext uri="{FF2B5EF4-FFF2-40B4-BE49-F238E27FC236}">
                      <a16:creationId xmlns:a16="http://schemas.microsoft.com/office/drawing/2014/main" id="{5785BA91-AF01-4242-9D16-1852D8F9FEB7}"/>
                    </a:ext>
                  </a:extLst>
                </p:cNvPr>
                <p:cNvPicPr/>
                <p:nvPr/>
              </p:nvPicPr>
              <p:blipFill>
                <a:blip r:embed="rId111"/>
                <a:stretch>
                  <a:fillRect/>
                </a:stretch>
              </p:blipFill>
              <p:spPr>
                <a:xfrm>
                  <a:off x="7539921" y="2340801"/>
                  <a:ext cx="14760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8" name="잉크 77">
                  <a:extLst>
                    <a:ext uri="{FF2B5EF4-FFF2-40B4-BE49-F238E27FC236}">
                      <a16:creationId xmlns:a16="http://schemas.microsoft.com/office/drawing/2014/main" id="{96D93D22-C10B-4291-B1C3-55B78110FB79}"/>
                    </a:ext>
                  </a:extLst>
                </p14:cNvPr>
                <p14:cNvContentPartPr/>
                <p14:nvPr/>
              </p14:nvContentPartPr>
              <p14:xfrm>
                <a:off x="7478721" y="2369961"/>
                <a:ext cx="177120" cy="226440"/>
              </p14:xfrm>
            </p:contentPart>
          </mc:Choice>
          <mc:Fallback xmlns="">
            <p:pic>
              <p:nvPicPr>
                <p:cNvPr id="78" name="잉크 77">
                  <a:extLst>
                    <a:ext uri="{FF2B5EF4-FFF2-40B4-BE49-F238E27FC236}">
                      <a16:creationId xmlns:a16="http://schemas.microsoft.com/office/drawing/2014/main" id="{96D93D22-C10B-4291-B1C3-55B78110FB79}"/>
                    </a:ext>
                  </a:extLst>
                </p:cNvPr>
                <p:cNvPicPr/>
                <p:nvPr/>
              </p:nvPicPr>
              <p:blipFill>
                <a:blip r:embed="rId113"/>
                <a:stretch>
                  <a:fillRect/>
                </a:stretch>
              </p:blipFill>
              <p:spPr>
                <a:xfrm>
                  <a:off x="7474401" y="2365641"/>
                  <a:ext cx="18576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9" name="잉크 78">
                  <a:extLst>
                    <a:ext uri="{FF2B5EF4-FFF2-40B4-BE49-F238E27FC236}">
                      <a16:creationId xmlns:a16="http://schemas.microsoft.com/office/drawing/2014/main" id="{B1C2756F-43CE-4FFF-9C89-47B107295954}"/>
                    </a:ext>
                  </a:extLst>
                </p14:cNvPr>
                <p14:cNvContentPartPr/>
                <p14:nvPr/>
              </p14:nvContentPartPr>
              <p14:xfrm>
                <a:off x="7525161" y="2468961"/>
                <a:ext cx="217800" cy="11520"/>
              </p14:xfrm>
            </p:contentPart>
          </mc:Choice>
          <mc:Fallback xmlns="">
            <p:pic>
              <p:nvPicPr>
                <p:cNvPr id="79" name="잉크 78">
                  <a:extLst>
                    <a:ext uri="{FF2B5EF4-FFF2-40B4-BE49-F238E27FC236}">
                      <a16:creationId xmlns:a16="http://schemas.microsoft.com/office/drawing/2014/main" id="{B1C2756F-43CE-4FFF-9C89-47B107295954}"/>
                    </a:ext>
                  </a:extLst>
                </p:cNvPr>
                <p:cNvPicPr/>
                <p:nvPr/>
              </p:nvPicPr>
              <p:blipFill>
                <a:blip r:embed="rId115"/>
                <a:stretch>
                  <a:fillRect/>
                </a:stretch>
              </p:blipFill>
              <p:spPr>
                <a:xfrm>
                  <a:off x="7520841" y="2464641"/>
                  <a:ext cx="2264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0" name="잉크 79">
                  <a:extLst>
                    <a:ext uri="{FF2B5EF4-FFF2-40B4-BE49-F238E27FC236}">
                      <a16:creationId xmlns:a16="http://schemas.microsoft.com/office/drawing/2014/main" id="{4A1E25B7-B476-4CA2-9DC8-E5742FEBB1F7}"/>
                    </a:ext>
                  </a:extLst>
                </p14:cNvPr>
                <p14:cNvContentPartPr/>
                <p14:nvPr/>
              </p14:nvContentPartPr>
              <p14:xfrm>
                <a:off x="7772121" y="2351601"/>
                <a:ext cx="140400" cy="263520"/>
              </p14:xfrm>
            </p:contentPart>
          </mc:Choice>
          <mc:Fallback xmlns="">
            <p:pic>
              <p:nvPicPr>
                <p:cNvPr id="80" name="잉크 79">
                  <a:extLst>
                    <a:ext uri="{FF2B5EF4-FFF2-40B4-BE49-F238E27FC236}">
                      <a16:creationId xmlns:a16="http://schemas.microsoft.com/office/drawing/2014/main" id="{4A1E25B7-B476-4CA2-9DC8-E5742FEBB1F7}"/>
                    </a:ext>
                  </a:extLst>
                </p:cNvPr>
                <p:cNvPicPr/>
                <p:nvPr/>
              </p:nvPicPr>
              <p:blipFill>
                <a:blip r:embed="rId117"/>
                <a:stretch>
                  <a:fillRect/>
                </a:stretch>
              </p:blipFill>
              <p:spPr>
                <a:xfrm>
                  <a:off x="7767801" y="2347281"/>
                  <a:ext cx="14904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1" name="잉크 80">
                  <a:extLst>
                    <a:ext uri="{FF2B5EF4-FFF2-40B4-BE49-F238E27FC236}">
                      <a16:creationId xmlns:a16="http://schemas.microsoft.com/office/drawing/2014/main" id="{7491A02B-12A1-401A-B7C4-D63F96C3E5FC}"/>
                    </a:ext>
                  </a:extLst>
                </p14:cNvPr>
                <p14:cNvContentPartPr/>
                <p14:nvPr/>
              </p14:nvContentPartPr>
              <p14:xfrm>
                <a:off x="7910001" y="2351961"/>
                <a:ext cx="229320" cy="216360"/>
              </p14:xfrm>
            </p:contentPart>
          </mc:Choice>
          <mc:Fallback xmlns="">
            <p:pic>
              <p:nvPicPr>
                <p:cNvPr id="81" name="잉크 80">
                  <a:extLst>
                    <a:ext uri="{FF2B5EF4-FFF2-40B4-BE49-F238E27FC236}">
                      <a16:creationId xmlns:a16="http://schemas.microsoft.com/office/drawing/2014/main" id="{7491A02B-12A1-401A-B7C4-D63F96C3E5FC}"/>
                    </a:ext>
                  </a:extLst>
                </p:cNvPr>
                <p:cNvPicPr/>
                <p:nvPr/>
              </p:nvPicPr>
              <p:blipFill>
                <a:blip r:embed="rId119"/>
                <a:stretch>
                  <a:fillRect/>
                </a:stretch>
              </p:blipFill>
              <p:spPr>
                <a:xfrm>
                  <a:off x="7905681" y="2347641"/>
                  <a:ext cx="23796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2" name="잉크 81">
                  <a:extLst>
                    <a:ext uri="{FF2B5EF4-FFF2-40B4-BE49-F238E27FC236}">
                      <a16:creationId xmlns:a16="http://schemas.microsoft.com/office/drawing/2014/main" id="{CE8FCA25-030F-434F-8B39-FB0A084BF75A}"/>
                    </a:ext>
                  </a:extLst>
                </p14:cNvPr>
                <p14:cNvContentPartPr/>
                <p14:nvPr/>
              </p14:nvContentPartPr>
              <p14:xfrm>
                <a:off x="7958961" y="2413881"/>
                <a:ext cx="163800" cy="195840"/>
              </p14:xfrm>
            </p:contentPart>
          </mc:Choice>
          <mc:Fallback xmlns="">
            <p:pic>
              <p:nvPicPr>
                <p:cNvPr id="82" name="잉크 81">
                  <a:extLst>
                    <a:ext uri="{FF2B5EF4-FFF2-40B4-BE49-F238E27FC236}">
                      <a16:creationId xmlns:a16="http://schemas.microsoft.com/office/drawing/2014/main" id="{CE8FCA25-030F-434F-8B39-FB0A084BF75A}"/>
                    </a:ext>
                  </a:extLst>
                </p:cNvPr>
                <p:cNvPicPr/>
                <p:nvPr/>
              </p:nvPicPr>
              <p:blipFill>
                <a:blip r:embed="rId121"/>
                <a:stretch>
                  <a:fillRect/>
                </a:stretch>
              </p:blipFill>
              <p:spPr>
                <a:xfrm>
                  <a:off x="7954641" y="2409561"/>
                  <a:ext cx="17244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3" name="잉크 82">
                  <a:extLst>
                    <a:ext uri="{FF2B5EF4-FFF2-40B4-BE49-F238E27FC236}">
                      <a16:creationId xmlns:a16="http://schemas.microsoft.com/office/drawing/2014/main" id="{EFF596A0-827A-4F62-B1AA-43C4BF042880}"/>
                    </a:ext>
                  </a:extLst>
                </p14:cNvPr>
                <p14:cNvContentPartPr/>
                <p14:nvPr/>
              </p14:nvContentPartPr>
              <p14:xfrm>
                <a:off x="8147961" y="2564001"/>
                <a:ext cx="118800" cy="66960"/>
              </p14:xfrm>
            </p:contentPart>
          </mc:Choice>
          <mc:Fallback xmlns="">
            <p:pic>
              <p:nvPicPr>
                <p:cNvPr id="83" name="잉크 82">
                  <a:extLst>
                    <a:ext uri="{FF2B5EF4-FFF2-40B4-BE49-F238E27FC236}">
                      <a16:creationId xmlns:a16="http://schemas.microsoft.com/office/drawing/2014/main" id="{EFF596A0-827A-4F62-B1AA-43C4BF042880}"/>
                    </a:ext>
                  </a:extLst>
                </p:cNvPr>
                <p:cNvPicPr/>
                <p:nvPr/>
              </p:nvPicPr>
              <p:blipFill>
                <a:blip r:embed="rId123"/>
                <a:stretch>
                  <a:fillRect/>
                </a:stretch>
              </p:blipFill>
              <p:spPr>
                <a:xfrm>
                  <a:off x="8143641" y="2559681"/>
                  <a:ext cx="12744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4" name="잉크 83">
                  <a:extLst>
                    <a:ext uri="{FF2B5EF4-FFF2-40B4-BE49-F238E27FC236}">
                      <a16:creationId xmlns:a16="http://schemas.microsoft.com/office/drawing/2014/main" id="{EA9EF191-D780-4B77-9D36-9D88D17B00CF}"/>
                    </a:ext>
                  </a:extLst>
                </p14:cNvPr>
                <p14:cNvContentPartPr/>
                <p14:nvPr/>
              </p14:nvContentPartPr>
              <p14:xfrm>
                <a:off x="8268921" y="2319201"/>
                <a:ext cx="200880" cy="361800"/>
              </p14:xfrm>
            </p:contentPart>
          </mc:Choice>
          <mc:Fallback xmlns="">
            <p:pic>
              <p:nvPicPr>
                <p:cNvPr id="84" name="잉크 83">
                  <a:extLst>
                    <a:ext uri="{FF2B5EF4-FFF2-40B4-BE49-F238E27FC236}">
                      <a16:creationId xmlns:a16="http://schemas.microsoft.com/office/drawing/2014/main" id="{EA9EF191-D780-4B77-9D36-9D88D17B00CF}"/>
                    </a:ext>
                  </a:extLst>
                </p:cNvPr>
                <p:cNvPicPr/>
                <p:nvPr/>
              </p:nvPicPr>
              <p:blipFill>
                <a:blip r:embed="rId125"/>
                <a:stretch>
                  <a:fillRect/>
                </a:stretch>
              </p:blipFill>
              <p:spPr>
                <a:xfrm>
                  <a:off x="8264601" y="2314881"/>
                  <a:ext cx="209520" cy="3704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1" name="잉크 90">
                  <a:extLst>
                    <a:ext uri="{FF2B5EF4-FFF2-40B4-BE49-F238E27FC236}">
                      <a16:creationId xmlns:a16="http://schemas.microsoft.com/office/drawing/2014/main" id="{0D40E0DD-9E13-4E65-BE7E-5E66D23B71B2}"/>
                    </a:ext>
                  </a:extLst>
                </p14:cNvPr>
                <p14:cNvContentPartPr/>
                <p14:nvPr/>
              </p14:nvContentPartPr>
              <p14:xfrm>
                <a:off x="8650521" y="2450601"/>
                <a:ext cx="154440" cy="20520"/>
              </p14:xfrm>
            </p:contentPart>
          </mc:Choice>
          <mc:Fallback xmlns="">
            <p:pic>
              <p:nvPicPr>
                <p:cNvPr id="91" name="잉크 90">
                  <a:extLst>
                    <a:ext uri="{FF2B5EF4-FFF2-40B4-BE49-F238E27FC236}">
                      <a16:creationId xmlns:a16="http://schemas.microsoft.com/office/drawing/2014/main" id="{0D40E0DD-9E13-4E65-BE7E-5E66D23B71B2}"/>
                    </a:ext>
                  </a:extLst>
                </p:cNvPr>
                <p:cNvPicPr/>
                <p:nvPr/>
              </p:nvPicPr>
              <p:blipFill>
                <a:blip r:embed="rId127"/>
                <a:stretch>
                  <a:fillRect/>
                </a:stretch>
              </p:blipFill>
              <p:spPr>
                <a:xfrm>
                  <a:off x="8646201" y="2446281"/>
                  <a:ext cx="16308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2" name="잉크 91">
                  <a:extLst>
                    <a:ext uri="{FF2B5EF4-FFF2-40B4-BE49-F238E27FC236}">
                      <a16:creationId xmlns:a16="http://schemas.microsoft.com/office/drawing/2014/main" id="{3F0DA33E-81A7-434E-B312-C4804D6E85B3}"/>
                    </a:ext>
                  </a:extLst>
                </p14:cNvPr>
                <p14:cNvContentPartPr/>
                <p14:nvPr/>
              </p14:nvContentPartPr>
              <p14:xfrm>
                <a:off x="8670321" y="2522241"/>
                <a:ext cx="159480" cy="32400"/>
              </p14:xfrm>
            </p:contentPart>
          </mc:Choice>
          <mc:Fallback xmlns="">
            <p:pic>
              <p:nvPicPr>
                <p:cNvPr id="92" name="잉크 91">
                  <a:extLst>
                    <a:ext uri="{FF2B5EF4-FFF2-40B4-BE49-F238E27FC236}">
                      <a16:creationId xmlns:a16="http://schemas.microsoft.com/office/drawing/2014/main" id="{3F0DA33E-81A7-434E-B312-C4804D6E85B3}"/>
                    </a:ext>
                  </a:extLst>
                </p:cNvPr>
                <p:cNvPicPr/>
                <p:nvPr/>
              </p:nvPicPr>
              <p:blipFill>
                <a:blip r:embed="rId129"/>
                <a:stretch>
                  <a:fillRect/>
                </a:stretch>
              </p:blipFill>
              <p:spPr>
                <a:xfrm>
                  <a:off x="8666001" y="2517921"/>
                  <a:ext cx="1681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93" name="잉크 92">
                  <a:extLst>
                    <a:ext uri="{FF2B5EF4-FFF2-40B4-BE49-F238E27FC236}">
                      <a16:creationId xmlns:a16="http://schemas.microsoft.com/office/drawing/2014/main" id="{7D2BF0F5-29A6-4F99-A827-99DEF7AB756E}"/>
                    </a:ext>
                  </a:extLst>
                </p14:cNvPr>
                <p14:cNvContentPartPr/>
                <p14:nvPr/>
              </p14:nvContentPartPr>
              <p14:xfrm>
                <a:off x="8924121" y="2385081"/>
                <a:ext cx="279720" cy="167040"/>
              </p14:xfrm>
            </p:contentPart>
          </mc:Choice>
          <mc:Fallback xmlns="">
            <p:pic>
              <p:nvPicPr>
                <p:cNvPr id="93" name="잉크 92">
                  <a:extLst>
                    <a:ext uri="{FF2B5EF4-FFF2-40B4-BE49-F238E27FC236}">
                      <a16:creationId xmlns:a16="http://schemas.microsoft.com/office/drawing/2014/main" id="{7D2BF0F5-29A6-4F99-A827-99DEF7AB756E}"/>
                    </a:ext>
                  </a:extLst>
                </p:cNvPr>
                <p:cNvPicPr/>
                <p:nvPr/>
              </p:nvPicPr>
              <p:blipFill>
                <a:blip r:embed="rId131"/>
                <a:stretch>
                  <a:fillRect/>
                </a:stretch>
              </p:blipFill>
              <p:spPr>
                <a:xfrm>
                  <a:off x="8919801" y="2380761"/>
                  <a:ext cx="28836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94" name="잉크 93">
                  <a:extLst>
                    <a:ext uri="{FF2B5EF4-FFF2-40B4-BE49-F238E27FC236}">
                      <a16:creationId xmlns:a16="http://schemas.microsoft.com/office/drawing/2014/main" id="{25786CFF-AA58-4891-B3D4-7094D392D0A0}"/>
                    </a:ext>
                  </a:extLst>
                </p14:cNvPr>
                <p14:cNvContentPartPr/>
                <p14:nvPr/>
              </p14:nvContentPartPr>
              <p14:xfrm>
                <a:off x="9312201" y="2483361"/>
                <a:ext cx="9000" cy="118800"/>
              </p14:xfrm>
            </p:contentPart>
          </mc:Choice>
          <mc:Fallback xmlns="">
            <p:pic>
              <p:nvPicPr>
                <p:cNvPr id="94" name="잉크 93">
                  <a:extLst>
                    <a:ext uri="{FF2B5EF4-FFF2-40B4-BE49-F238E27FC236}">
                      <a16:creationId xmlns:a16="http://schemas.microsoft.com/office/drawing/2014/main" id="{25786CFF-AA58-4891-B3D4-7094D392D0A0}"/>
                    </a:ext>
                  </a:extLst>
                </p:cNvPr>
                <p:cNvPicPr/>
                <p:nvPr/>
              </p:nvPicPr>
              <p:blipFill>
                <a:blip r:embed="rId133"/>
                <a:stretch>
                  <a:fillRect/>
                </a:stretch>
              </p:blipFill>
              <p:spPr>
                <a:xfrm>
                  <a:off x="9307881" y="2479041"/>
                  <a:ext cx="1764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95" name="잉크 94">
                  <a:extLst>
                    <a:ext uri="{FF2B5EF4-FFF2-40B4-BE49-F238E27FC236}">
                      <a16:creationId xmlns:a16="http://schemas.microsoft.com/office/drawing/2014/main" id="{5925C68C-F3E2-4079-95A1-17BB30516E3D}"/>
                    </a:ext>
                  </a:extLst>
                </p14:cNvPr>
                <p14:cNvContentPartPr/>
                <p14:nvPr/>
              </p14:nvContentPartPr>
              <p14:xfrm>
                <a:off x="9512361" y="2331801"/>
                <a:ext cx="18720" cy="245160"/>
              </p14:xfrm>
            </p:contentPart>
          </mc:Choice>
          <mc:Fallback xmlns="">
            <p:pic>
              <p:nvPicPr>
                <p:cNvPr id="95" name="잉크 94">
                  <a:extLst>
                    <a:ext uri="{FF2B5EF4-FFF2-40B4-BE49-F238E27FC236}">
                      <a16:creationId xmlns:a16="http://schemas.microsoft.com/office/drawing/2014/main" id="{5925C68C-F3E2-4079-95A1-17BB30516E3D}"/>
                    </a:ext>
                  </a:extLst>
                </p:cNvPr>
                <p:cNvPicPr/>
                <p:nvPr/>
              </p:nvPicPr>
              <p:blipFill>
                <a:blip r:embed="rId135"/>
                <a:stretch>
                  <a:fillRect/>
                </a:stretch>
              </p:blipFill>
              <p:spPr>
                <a:xfrm>
                  <a:off x="9508041" y="2327481"/>
                  <a:ext cx="2736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96" name="잉크 95">
                  <a:extLst>
                    <a:ext uri="{FF2B5EF4-FFF2-40B4-BE49-F238E27FC236}">
                      <a16:creationId xmlns:a16="http://schemas.microsoft.com/office/drawing/2014/main" id="{649E2045-90B4-4B93-8C43-A1733B965FA4}"/>
                    </a:ext>
                  </a:extLst>
                </p14:cNvPr>
                <p14:cNvContentPartPr/>
                <p14:nvPr/>
              </p14:nvContentPartPr>
              <p14:xfrm>
                <a:off x="9431721" y="2432601"/>
                <a:ext cx="219960" cy="4680"/>
              </p14:xfrm>
            </p:contentPart>
          </mc:Choice>
          <mc:Fallback xmlns="">
            <p:pic>
              <p:nvPicPr>
                <p:cNvPr id="96" name="잉크 95">
                  <a:extLst>
                    <a:ext uri="{FF2B5EF4-FFF2-40B4-BE49-F238E27FC236}">
                      <a16:creationId xmlns:a16="http://schemas.microsoft.com/office/drawing/2014/main" id="{649E2045-90B4-4B93-8C43-A1733B965FA4}"/>
                    </a:ext>
                  </a:extLst>
                </p:cNvPr>
                <p:cNvPicPr/>
                <p:nvPr/>
              </p:nvPicPr>
              <p:blipFill>
                <a:blip r:embed="rId137"/>
                <a:stretch>
                  <a:fillRect/>
                </a:stretch>
              </p:blipFill>
              <p:spPr>
                <a:xfrm>
                  <a:off x="9427401" y="2428281"/>
                  <a:ext cx="228600" cy="133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98" name="잉크 97">
                  <a:extLst>
                    <a:ext uri="{FF2B5EF4-FFF2-40B4-BE49-F238E27FC236}">
                      <a16:creationId xmlns:a16="http://schemas.microsoft.com/office/drawing/2014/main" id="{5A7CF94F-FC6A-4B13-828F-24761419E68F}"/>
                    </a:ext>
                  </a:extLst>
                </p14:cNvPr>
                <p14:cNvContentPartPr/>
                <p14:nvPr/>
              </p14:nvContentPartPr>
              <p14:xfrm>
                <a:off x="9674001" y="2344401"/>
                <a:ext cx="298800" cy="208440"/>
              </p14:xfrm>
            </p:contentPart>
          </mc:Choice>
          <mc:Fallback xmlns="">
            <p:pic>
              <p:nvPicPr>
                <p:cNvPr id="98" name="잉크 97">
                  <a:extLst>
                    <a:ext uri="{FF2B5EF4-FFF2-40B4-BE49-F238E27FC236}">
                      <a16:creationId xmlns:a16="http://schemas.microsoft.com/office/drawing/2014/main" id="{5A7CF94F-FC6A-4B13-828F-24761419E68F}"/>
                    </a:ext>
                  </a:extLst>
                </p:cNvPr>
                <p:cNvPicPr/>
                <p:nvPr/>
              </p:nvPicPr>
              <p:blipFill>
                <a:blip r:embed="rId139"/>
                <a:stretch>
                  <a:fillRect/>
                </a:stretch>
              </p:blipFill>
              <p:spPr>
                <a:xfrm>
                  <a:off x="9669681" y="2340081"/>
                  <a:ext cx="30744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9" name="잉크 98">
                  <a:extLst>
                    <a:ext uri="{FF2B5EF4-FFF2-40B4-BE49-F238E27FC236}">
                      <a16:creationId xmlns:a16="http://schemas.microsoft.com/office/drawing/2014/main" id="{822DCCB5-EFF2-4692-A15B-1AF8211802AC}"/>
                    </a:ext>
                  </a:extLst>
                </p14:cNvPr>
                <p14:cNvContentPartPr/>
                <p14:nvPr/>
              </p14:nvContentPartPr>
              <p14:xfrm>
                <a:off x="10048041" y="2485521"/>
                <a:ext cx="144360" cy="102240"/>
              </p14:xfrm>
            </p:contentPart>
          </mc:Choice>
          <mc:Fallback xmlns="">
            <p:pic>
              <p:nvPicPr>
                <p:cNvPr id="99" name="잉크 98">
                  <a:extLst>
                    <a:ext uri="{FF2B5EF4-FFF2-40B4-BE49-F238E27FC236}">
                      <a16:creationId xmlns:a16="http://schemas.microsoft.com/office/drawing/2014/main" id="{822DCCB5-EFF2-4692-A15B-1AF8211802AC}"/>
                    </a:ext>
                  </a:extLst>
                </p:cNvPr>
                <p:cNvPicPr/>
                <p:nvPr/>
              </p:nvPicPr>
              <p:blipFill>
                <a:blip r:embed="rId141"/>
                <a:stretch>
                  <a:fillRect/>
                </a:stretch>
              </p:blipFill>
              <p:spPr>
                <a:xfrm>
                  <a:off x="10043721" y="2481201"/>
                  <a:ext cx="153000" cy="110880"/>
                </a:xfrm>
                <a:prstGeom prst="rect">
                  <a:avLst/>
                </a:prstGeom>
              </p:spPr>
            </p:pic>
          </mc:Fallback>
        </mc:AlternateContent>
      </p:grpSp>
      <p:grpSp>
        <p:nvGrpSpPr>
          <p:cNvPr id="104" name="그룹 103">
            <a:extLst>
              <a:ext uri="{FF2B5EF4-FFF2-40B4-BE49-F238E27FC236}">
                <a16:creationId xmlns:a16="http://schemas.microsoft.com/office/drawing/2014/main" id="{7B6A0EAC-631A-4624-8413-FAC6E2BFE1B9}"/>
              </a:ext>
            </a:extLst>
          </p:cNvPr>
          <p:cNvGrpSpPr/>
          <p:nvPr/>
        </p:nvGrpSpPr>
        <p:grpSpPr>
          <a:xfrm>
            <a:off x="4165281" y="1681641"/>
            <a:ext cx="970920" cy="299880"/>
            <a:chOff x="4165281" y="1681641"/>
            <a:chExt cx="970920" cy="299880"/>
          </a:xfrm>
        </p:grpSpPr>
        <mc:AlternateContent xmlns:mc="http://schemas.openxmlformats.org/markup-compatibility/2006" xmlns:p14="http://schemas.microsoft.com/office/powerpoint/2010/main">
          <mc:Choice Requires="p14">
            <p:contentPart p14:bwMode="auto" r:id="rId142">
              <p14:nvContentPartPr>
                <p14:cNvPr id="101" name="잉크 100">
                  <a:extLst>
                    <a:ext uri="{FF2B5EF4-FFF2-40B4-BE49-F238E27FC236}">
                      <a16:creationId xmlns:a16="http://schemas.microsoft.com/office/drawing/2014/main" id="{555E728F-5804-4894-ADE5-A31887C5DA11}"/>
                    </a:ext>
                  </a:extLst>
                </p14:cNvPr>
                <p14:cNvContentPartPr/>
                <p14:nvPr/>
              </p14:nvContentPartPr>
              <p14:xfrm>
                <a:off x="4165281" y="1831761"/>
                <a:ext cx="183600" cy="117720"/>
              </p14:xfrm>
            </p:contentPart>
          </mc:Choice>
          <mc:Fallback xmlns="">
            <p:pic>
              <p:nvPicPr>
                <p:cNvPr id="101" name="잉크 100">
                  <a:extLst>
                    <a:ext uri="{FF2B5EF4-FFF2-40B4-BE49-F238E27FC236}">
                      <a16:creationId xmlns:a16="http://schemas.microsoft.com/office/drawing/2014/main" id="{555E728F-5804-4894-ADE5-A31887C5DA11}"/>
                    </a:ext>
                  </a:extLst>
                </p:cNvPr>
                <p:cNvPicPr/>
                <p:nvPr/>
              </p:nvPicPr>
              <p:blipFill>
                <a:blip r:embed="rId143"/>
                <a:stretch>
                  <a:fillRect/>
                </a:stretch>
              </p:blipFill>
              <p:spPr>
                <a:xfrm>
                  <a:off x="4160961" y="1827441"/>
                  <a:ext cx="1922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02" name="잉크 101">
                  <a:extLst>
                    <a:ext uri="{FF2B5EF4-FFF2-40B4-BE49-F238E27FC236}">
                      <a16:creationId xmlns:a16="http://schemas.microsoft.com/office/drawing/2014/main" id="{CA0997B5-4677-4741-8FA4-9B6A502E6A5B}"/>
                    </a:ext>
                  </a:extLst>
                </p14:cNvPr>
                <p14:cNvContentPartPr/>
                <p14:nvPr/>
              </p14:nvContentPartPr>
              <p14:xfrm>
                <a:off x="4428441" y="1681641"/>
                <a:ext cx="127800" cy="266400"/>
              </p14:xfrm>
            </p:contentPart>
          </mc:Choice>
          <mc:Fallback xmlns="">
            <p:pic>
              <p:nvPicPr>
                <p:cNvPr id="102" name="잉크 101">
                  <a:extLst>
                    <a:ext uri="{FF2B5EF4-FFF2-40B4-BE49-F238E27FC236}">
                      <a16:creationId xmlns:a16="http://schemas.microsoft.com/office/drawing/2014/main" id="{CA0997B5-4677-4741-8FA4-9B6A502E6A5B}"/>
                    </a:ext>
                  </a:extLst>
                </p:cNvPr>
                <p:cNvPicPr/>
                <p:nvPr/>
              </p:nvPicPr>
              <p:blipFill>
                <a:blip r:embed="rId145"/>
                <a:stretch>
                  <a:fillRect/>
                </a:stretch>
              </p:blipFill>
              <p:spPr>
                <a:xfrm>
                  <a:off x="4424121" y="1677321"/>
                  <a:ext cx="13644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03" name="잉크 102">
                  <a:extLst>
                    <a:ext uri="{FF2B5EF4-FFF2-40B4-BE49-F238E27FC236}">
                      <a16:creationId xmlns:a16="http://schemas.microsoft.com/office/drawing/2014/main" id="{919AAB23-9400-48FD-AE04-D1A42D93D99B}"/>
                    </a:ext>
                  </a:extLst>
                </p14:cNvPr>
                <p14:cNvContentPartPr/>
                <p14:nvPr/>
              </p14:nvContentPartPr>
              <p14:xfrm>
                <a:off x="4634001" y="1779561"/>
                <a:ext cx="502200" cy="201960"/>
              </p14:xfrm>
            </p:contentPart>
          </mc:Choice>
          <mc:Fallback xmlns="">
            <p:pic>
              <p:nvPicPr>
                <p:cNvPr id="103" name="잉크 102">
                  <a:extLst>
                    <a:ext uri="{FF2B5EF4-FFF2-40B4-BE49-F238E27FC236}">
                      <a16:creationId xmlns:a16="http://schemas.microsoft.com/office/drawing/2014/main" id="{919AAB23-9400-48FD-AE04-D1A42D93D99B}"/>
                    </a:ext>
                  </a:extLst>
                </p:cNvPr>
                <p:cNvPicPr/>
                <p:nvPr/>
              </p:nvPicPr>
              <p:blipFill>
                <a:blip r:embed="rId147"/>
                <a:stretch>
                  <a:fillRect/>
                </a:stretch>
              </p:blipFill>
              <p:spPr>
                <a:xfrm>
                  <a:off x="4629681" y="1775241"/>
                  <a:ext cx="510840" cy="210600"/>
                </a:xfrm>
                <a:prstGeom prst="rect">
                  <a:avLst/>
                </a:prstGeom>
              </p:spPr>
            </p:pic>
          </mc:Fallback>
        </mc:AlternateContent>
      </p:grpSp>
      <p:grpSp>
        <p:nvGrpSpPr>
          <p:cNvPr id="121" name="그룹 120">
            <a:extLst>
              <a:ext uri="{FF2B5EF4-FFF2-40B4-BE49-F238E27FC236}">
                <a16:creationId xmlns:a16="http://schemas.microsoft.com/office/drawing/2014/main" id="{C7625F58-9140-4362-B33B-4A41E198F27E}"/>
              </a:ext>
            </a:extLst>
          </p:cNvPr>
          <p:cNvGrpSpPr/>
          <p:nvPr/>
        </p:nvGrpSpPr>
        <p:grpSpPr>
          <a:xfrm>
            <a:off x="5645961" y="1737081"/>
            <a:ext cx="567360" cy="227520"/>
            <a:chOff x="5645961" y="1737081"/>
            <a:chExt cx="567360" cy="227520"/>
          </a:xfrm>
        </p:grpSpPr>
        <mc:AlternateContent xmlns:mc="http://schemas.openxmlformats.org/markup-compatibility/2006" xmlns:p14="http://schemas.microsoft.com/office/powerpoint/2010/main">
          <mc:Choice Requires="p14">
            <p:contentPart p14:bwMode="auto" r:id="rId148">
              <p14:nvContentPartPr>
                <p14:cNvPr id="105" name="잉크 104">
                  <a:extLst>
                    <a:ext uri="{FF2B5EF4-FFF2-40B4-BE49-F238E27FC236}">
                      <a16:creationId xmlns:a16="http://schemas.microsoft.com/office/drawing/2014/main" id="{0845AC9F-0D5C-4566-9065-7A1C63D84BE2}"/>
                    </a:ext>
                  </a:extLst>
                </p14:cNvPr>
                <p14:cNvContentPartPr/>
                <p14:nvPr/>
              </p14:nvContentPartPr>
              <p14:xfrm>
                <a:off x="5645961" y="1737081"/>
                <a:ext cx="396720" cy="168840"/>
              </p14:xfrm>
            </p:contentPart>
          </mc:Choice>
          <mc:Fallback xmlns="">
            <p:pic>
              <p:nvPicPr>
                <p:cNvPr id="105" name="잉크 104">
                  <a:extLst>
                    <a:ext uri="{FF2B5EF4-FFF2-40B4-BE49-F238E27FC236}">
                      <a16:creationId xmlns:a16="http://schemas.microsoft.com/office/drawing/2014/main" id="{0845AC9F-0D5C-4566-9065-7A1C63D84BE2}"/>
                    </a:ext>
                  </a:extLst>
                </p:cNvPr>
                <p:cNvPicPr/>
                <p:nvPr/>
              </p:nvPicPr>
              <p:blipFill>
                <a:blip r:embed="rId149"/>
                <a:stretch>
                  <a:fillRect/>
                </a:stretch>
              </p:blipFill>
              <p:spPr>
                <a:xfrm>
                  <a:off x="5641641" y="1732761"/>
                  <a:ext cx="40536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06" name="잉크 105">
                  <a:extLst>
                    <a:ext uri="{FF2B5EF4-FFF2-40B4-BE49-F238E27FC236}">
                      <a16:creationId xmlns:a16="http://schemas.microsoft.com/office/drawing/2014/main" id="{FCA31B6A-E56D-48E6-BFD0-A67F54249EA3}"/>
                    </a:ext>
                  </a:extLst>
                </p14:cNvPr>
                <p14:cNvContentPartPr/>
                <p14:nvPr/>
              </p14:nvContentPartPr>
              <p14:xfrm>
                <a:off x="6120081" y="1873521"/>
                <a:ext cx="93240" cy="91080"/>
              </p14:xfrm>
            </p:contentPart>
          </mc:Choice>
          <mc:Fallback xmlns="">
            <p:pic>
              <p:nvPicPr>
                <p:cNvPr id="106" name="잉크 105">
                  <a:extLst>
                    <a:ext uri="{FF2B5EF4-FFF2-40B4-BE49-F238E27FC236}">
                      <a16:creationId xmlns:a16="http://schemas.microsoft.com/office/drawing/2014/main" id="{FCA31B6A-E56D-48E6-BFD0-A67F54249EA3}"/>
                    </a:ext>
                  </a:extLst>
                </p:cNvPr>
                <p:cNvPicPr/>
                <p:nvPr/>
              </p:nvPicPr>
              <p:blipFill>
                <a:blip r:embed="rId151"/>
                <a:stretch>
                  <a:fillRect/>
                </a:stretch>
              </p:blipFill>
              <p:spPr>
                <a:xfrm>
                  <a:off x="6115761" y="1869201"/>
                  <a:ext cx="10188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07" name="잉크 106">
                  <a:extLst>
                    <a:ext uri="{FF2B5EF4-FFF2-40B4-BE49-F238E27FC236}">
                      <a16:creationId xmlns:a16="http://schemas.microsoft.com/office/drawing/2014/main" id="{D7083F21-B9D1-4E4E-A684-AE57CB84F6EF}"/>
                    </a:ext>
                  </a:extLst>
                </p14:cNvPr>
                <p14:cNvContentPartPr/>
                <p14:nvPr/>
              </p14:nvContentPartPr>
              <p14:xfrm>
                <a:off x="6172281" y="1786041"/>
                <a:ext cx="35280" cy="1080"/>
              </p14:xfrm>
            </p:contentPart>
          </mc:Choice>
          <mc:Fallback xmlns="">
            <p:pic>
              <p:nvPicPr>
                <p:cNvPr id="107" name="잉크 106">
                  <a:extLst>
                    <a:ext uri="{FF2B5EF4-FFF2-40B4-BE49-F238E27FC236}">
                      <a16:creationId xmlns:a16="http://schemas.microsoft.com/office/drawing/2014/main" id="{D7083F21-B9D1-4E4E-A684-AE57CB84F6EF}"/>
                    </a:ext>
                  </a:extLst>
                </p:cNvPr>
                <p:cNvPicPr/>
                <p:nvPr/>
              </p:nvPicPr>
              <p:blipFill>
                <a:blip r:embed="rId153"/>
                <a:stretch>
                  <a:fillRect/>
                </a:stretch>
              </p:blipFill>
              <p:spPr>
                <a:xfrm>
                  <a:off x="6167961" y="1781721"/>
                  <a:ext cx="43920" cy="9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4">
            <p14:nvContentPartPr>
              <p14:cNvPr id="108" name="잉크 107">
                <a:extLst>
                  <a:ext uri="{FF2B5EF4-FFF2-40B4-BE49-F238E27FC236}">
                    <a16:creationId xmlns:a16="http://schemas.microsoft.com/office/drawing/2014/main" id="{C3AFE8C5-089E-43A9-AA05-7B8E20E3EA96}"/>
                  </a:ext>
                </a:extLst>
              </p14:cNvPr>
              <p14:cNvContentPartPr/>
              <p14:nvPr/>
            </p14:nvContentPartPr>
            <p14:xfrm>
              <a:off x="6440481" y="1777761"/>
              <a:ext cx="163080" cy="84600"/>
            </p14:xfrm>
          </p:contentPart>
        </mc:Choice>
        <mc:Fallback xmlns="">
          <p:pic>
            <p:nvPicPr>
              <p:cNvPr id="108" name="잉크 107">
                <a:extLst>
                  <a:ext uri="{FF2B5EF4-FFF2-40B4-BE49-F238E27FC236}">
                    <a16:creationId xmlns:a16="http://schemas.microsoft.com/office/drawing/2014/main" id="{C3AFE8C5-089E-43A9-AA05-7B8E20E3EA96}"/>
                  </a:ext>
                </a:extLst>
              </p:cNvPr>
              <p:cNvPicPr/>
              <p:nvPr/>
            </p:nvPicPr>
            <p:blipFill>
              <a:blip r:embed="rId155"/>
              <a:stretch>
                <a:fillRect/>
              </a:stretch>
            </p:blipFill>
            <p:spPr>
              <a:xfrm>
                <a:off x="6436161" y="1773441"/>
                <a:ext cx="171720" cy="93240"/>
              </a:xfrm>
              <a:prstGeom prst="rect">
                <a:avLst/>
              </a:prstGeom>
            </p:spPr>
          </p:pic>
        </mc:Fallback>
      </mc:AlternateContent>
      <p:grpSp>
        <p:nvGrpSpPr>
          <p:cNvPr id="120" name="그룹 119">
            <a:extLst>
              <a:ext uri="{FF2B5EF4-FFF2-40B4-BE49-F238E27FC236}">
                <a16:creationId xmlns:a16="http://schemas.microsoft.com/office/drawing/2014/main" id="{15A73F65-0413-4E21-A210-6A9E0A0D4B0C}"/>
              </a:ext>
            </a:extLst>
          </p:cNvPr>
          <p:cNvGrpSpPr/>
          <p:nvPr/>
        </p:nvGrpSpPr>
        <p:grpSpPr>
          <a:xfrm>
            <a:off x="6844041" y="1604961"/>
            <a:ext cx="982800" cy="329040"/>
            <a:chOff x="6844041" y="1604961"/>
            <a:chExt cx="982800" cy="329040"/>
          </a:xfrm>
        </p:grpSpPr>
        <mc:AlternateContent xmlns:mc="http://schemas.openxmlformats.org/markup-compatibility/2006" xmlns:p14="http://schemas.microsoft.com/office/powerpoint/2010/main">
          <mc:Choice Requires="p14">
            <p:contentPart p14:bwMode="auto" r:id="rId156">
              <p14:nvContentPartPr>
                <p14:cNvPr id="109" name="잉크 108">
                  <a:extLst>
                    <a:ext uri="{FF2B5EF4-FFF2-40B4-BE49-F238E27FC236}">
                      <a16:creationId xmlns:a16="http://schemas.microsoft.com/office/drawing/2014/main" id="{AB394A52-A667-42D5-97AD-8B5B717D073D}"/>
                    </a:ext>
                  </a:extLst>
                </p14:cNvPr>
                <p14:cNvContentPartPr/>
                <p14:nvPr/>
              </p14:nvContentPartPr>
              <p14:xfrm>
                <a:off x="6904881" y="1630881"/>
                <a:ext cx="75960" cy="6480"/>
              </p14:xfrm>
            </p:contentPart>
          </mc:Choice>
          <mc:Fallback xmlns="">
            <p:pic>
              <p:nvPicPr>
                <p:cNvPr id="109" name="잉크 108">
                  <a:extLst>
                    <a:ext uri="{FF2B5EF4-FFF2-40B4-BE49-F238E27FC236}">
                      <a16:creationId xmlns:a16="http://schemas.microsoft.com/office/drawing/2014/main" id="{AB394A52-A667-42D5-97AD-8B5B717D073D}"/>
                    </a:ext>
                  </a:extLst>
                </p:cNvPr>
                <p:cNvPicPr/>
                <p:nvPr/>
              </p:nvPicPr>
              <p:blipFill>
                <a:blip r:embed="rId157"/>
                <a:stretch>
                  <a:fillRect/>
                </a:stretch>
              </p:blipFill>
              <p:spPr>
                <a:xfrm>
                  <a:off x="6900561" y="1626561"/>
                  <a:ext cx="84600" cy="151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0" name="잉크 109">
                  <a:extLst>
                    <a:ext uri="{FF2B5EF4-FFF2-40B4-BE49-F238E27FC236}">
                      <a16:creationId xmlns:a16="http://schemas.microsoft.com/office/drawing/2014/main" id="{99AF544D-0F2D-492C-AC27-356BC99DA24A}"/>
                    </a:ext>
                  </a:extLst>
                </p14:cNvPr>
                <p14:cNvContentPartPr/>
                <p14:nvPr/>
              </p14:nvContentPartPr>
              <p14:xfrm>
                <a:off x="6844041" y="1644201"/>
                <a:ext cx="219960" cy="259200"/>
              </p14:xfrm>
            </p:contentPart>
          </mc:Choice>
          <mc:Fallback xmlns="">
            <p:pic>
              <p:nvPicPr>
                <p:cNvPr id="110" name="잉크 109">
                  <a:extLst>
                    <a:ext uri="{FF2B5EF4-FFF2-40B4-BE49-F238E27FC236}">
                      <a16:creationId xmlns:a16="http://schemas.microsoft.com/office/drawing/2014/main" id="{99AF544D-0F2D-492C-AC27-356BC99DA24A}"/>
                    </a:ext>
                  </a:extLst>
                </p:cNvPr>
                <p:cNvPicPr/>
                <p:nvPr/>
              </p:nvPicPr>
              <p:blipFill>
                <a:blip r:embed="rId159"/>
                <a:stretch>
                  <a:fillRect/>
                </a:stretch>
              </p:blipFill>
              <p:spPr>
                <a:xfrm>
                  <a:off x="6839721" y="1639881"/>
                  <a:ext cx="22860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11" name="잉크 110">
                  <a:extLst>
                    <a:ext uri="{FF2B5EF4-FFF2-40B4-BE49-F238E27FC236}">
                      <a16:creationId xmlns:a16="http://schemas.microsoft.com/office/drawing/2014/main" id="{03E5DF36-11D2-4510-A3E9-EFEBFBA259C2}"/>
                    </a:ext>
                  </a:extLst>
                </p14:cNvPr>
                <p14:cNvContentPartPr/>
                <p14:nvPr/>
              </p14:nvContentPartPr>
              <p14:xfrm>
                <a:off x="7124121" y="1604961"/>
                <a:ext cx="123480" cy="291960"/>
              </p14:xfrm>
            </p:contentPart>
          </mc:Choice>
          <mc:Fallback xmlns="">
            <p:pic>
              <p:nvPicPr>
                <p:cNvPr id="111" name="잉크 110">
                  <a:extLst>
                    <a:ext uri="{FF2B5EF4-FFF2-40B4-BE49-F238E27FC236}">
                      <a16:creationId xmlns:a16="http://schemas.microsoft.com/office/drawing/2014/main" id="{03E5DF36-11D2-4510-A3E9-EFEBFBA259C2}"/>
                    </a:ext>
                  </a:extLst>
                </p:cNvPr>
                <p:cNvPicPr/>
                <p:nvPr/>
              </p:nvPicPr>
              <p:blipFill>
                <a:blip r:embed="rId161"/>
                <a:stretch>
                  <a:fillRect/>
                </a:stretch>
              </p:blipFill>
              <p:spPr>
                <a:xfrm>
                  <a:off x="7119801" y="1600641"/>
                  <a:ext cx="13212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12" name="잉크 111">
                  <a:extLst>
                    <a:ext uri="{FF2B5EF4-FFF2-40B4-BE49-F238E27FC236}">
                      <a16:creationId xmlns:a16="http://schemas.microsoft.com/office/drawing/2014/main" id="{8E25BDE0-EF3F-40A4-8C14-345EF869E360}"/>
                    </a:ext>
                  </a:extLst>
                </p14:cNvPr>
                <p14:cNvContentPartPr/>
                <p14:nvPr/>
              </p14:nvContentPartPr>
              <p14:xfrm>
                <a:off x="7249761" y="1625841"/>
                <a:ext cx="200160" cy="186840"/>
              </p14:xfrm>
            </p:contentPart>
          </mc:Choice>
          <mc:Fallback xmlns="">
            <p:pic>
              <p:nvPicPr>
                <p:cNvPr id="112" name="잉크 111">
                  <a:extLst>
                    <a:ext uri="{FF2B5EF4-FFF2-40B4-BE49-F238E27FC236}">
                      <a16:creationId xmlns:a16="http://schemas.microsoft.com/office/drawing/2014/main" id="{8E25BDE0-EF3F-40A4-8C14-345EF869E360}"/>
                    </a:ext>
                  </a:extLst>
                </p:cNvPr>
                <p:cNvPicPr/>
                <p:nvPr/>
              </p:nvPicPr>
              <p:blipFill>
                <a:blip r:embed="rId163"/>
                <a:stretch>
                  <a:fillRect/>
                </a:stretch>
              </p:blipFill>
              <p:spPr>
                <a:xfrm>
                  <a:off x="7245441" y="1621521"/>
                  <a:ext cx="20880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13" name="잉크 112">
                  <a:extLst>
                    <a:ext uri="{FF2B5EF4-FFF2-40B4-BE49-F238E27FC236}">
                      <a16:creationId xmlns:a16="http://schemas.microsoft.com/office/drawing/2014/main" id="{0458DCB6-EC1C-4639-A4F6-71D53B8B3ABC}"/>
                    </a:ext>
                  </a:extLst>
                </p14:cNvPr>
                <p14:cNvContentPartPr/>
                <p14:nvPr/>
              </p14:nvContentPartPr>
              <p14:xfrm>
                <a:off x="7288641" y="1683801"/>
                <a:ext cx="159480" cy="187560"/>
              </p14:xfrm>
            </p:contentPart>
          </mc:Choice>
          <mc:Fallback xmlns="">
            <p:pic>
              <p:nvPicPr>
                <p:cNvPr id="113" name="잉크 112">
                  <a:extLst>
                    <a:ext uri="{FF2B5EF4-FFF2-40B4-BE49-F238E27FC236}">
                      <a16:creationId xmlns:a16="http://schemas.microsoft.com/office/drawing/2014/main" id="{0458DCB6-EC1C-4639-A4F6-71D53B8B3ABC}"/>
                    </a:ext>
                  </a:extLst>
                </p:cNvPr>
                <p:cNvPicPr/>
                <p:nvPr/>
              </p:nvPicPr>
              <p:blipFill>
                <a:blip r:embed="rId165"/>
                <a:stretch>
                  <a:fillRect/>
                </a:stretch>
              </p:blipFill>
              <p:spPr>
                <a:xfrm>
                  <a:off x="7284321" y="1679481"/>
                  <a:ext cx="16812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14" name="잉크 113">
                  <a:extLst>
                    <a:ext uri="{FF2B5EF4-FFF2-40B4-BE49-F238E27FC236}">
                      <a16:creationId xmlns:a16="http://schemas.microsoft.com/office/drawing/2014/main" id="{515274BA-E90E-41A4-A476-0CDE177BBF9F}"/>
                    </a:ext>
                  </a:extLst>
                </p14:cNvPr>
                <p14:cNvContentPartPr/>
                <p14:nvPr/>
              </p14:nvContentPartPr>
              <p14:xfrm>
                <a:off x="7288641" y="1665801"/>
                <a:ext cx="128880" cy="247320"/>
              </p14:xfrm>
            </p:contentPart>
          </mc:Choice>
          <mc:Fallback xmlns="">
            <p:pic>
              <p:nvPicPr>
                <p:cNvPr id="114" name="잉크 113">
                  <a:extLst>
                    <a:ext uri="{FF2B5EF4-FFF2-40B4-BE49-F238E27FC236}">
                      <a16:creationId xmlns:a16="http://schemas.microsoft.com/office/drawing/2014/main" id="{515274BA-E90E-41A4-A476-0CDE177BBF9F}"/>
                    </a:ext>
                  </a:extLst>
                </p:cNvPr>
                <p:cNvPicPr/>
                <p:nvPr/>
              </p:nvPicPr>
              <p:blipFill>
                <a:blip r:embed="rId167"/>
                <a:stretch>
                  <a:fillRect/>
                </a:stretch>
              </p:blipFill>
              <p:spPr>
                <a:xfrm>
                  <a:off x="7284321" y="1661481"/>
                  <a:ext cx="13752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15" name="잉크 114">
                  <a:extLst>
                    <a:ext uri="{FF2B5EF4-FFF2-40B4-BE49-F238E27FC236}">
                      <a16:creationId xmlns:a16="http://schemas.microsoft.com/office/drawing/2014/main" id="{4BD14FCF-D61A-490F-8950-CA0583F412FC}"/>
                    </a:ext>
                  </a:extLst>
                </p14:cNvPr>
                <p14:cNvContentPartPr/>
                <p14:nvPr/>
              </p14:nvContentPartPr>
              <p14:xfrm>
                <a:off x="7429041" y="1767321"/>
                <a:ext cx="167040" cy="166680"/>
              </p14:xfrm>
            </p:contentPart>
          </mc:Choice>
          <mc:Fallback xmlns="">
            <p:pic>
              <p:nvPicPr>
                <p:cNvPr id="115" name="잉크 114">
                  <a:extLst>
                    <a:ext uri="{FF2B5EF4-FFF2-40B4-BE49-F238E27FC236}">
                      <a16:creationId xmlns:a16="http://schemas.microsoft.com/office/drawing/2014/main" id="{4BD14FCF-D61A-490F-8950-CA0583F412FC}"/>
                    </a:ext>
                  </a:extLst>
                </p:cNvPr>
                <p:cNvPicPr/>
                <p:nvPr/>
              </p:nvPicPr>
              <p:blipFill>
                <a:blip r:embed="rId169"/>
                <a:stretch>
                  <a:fillRect/>
                </a:stretch>
              </p:blipFill>
              <p:spPr>
                <a:xfrm>
                  <a:off x="7424721" y="1763001"/>
                  <a:ext cx="17568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16" name="잉크 115">
                  <a:extLst>
                    <a:ext uri="{FF2B5EF4-FFF2-40B4-BE49-F238E27FC236}">
                      <a16:creationId xmlns:a16="http://schemas.microsoft.com/office/drawing/2014/main" id="{6681B903-D699-47F7-91B5-C644A60A2C53}"/>
                    </a:ext>
                  </a:extLst>
                </p14:cNvPr>
                <p14:cNvContentPartPr/>
                <p14:nvPr/>
              </p14:nvContentPartPr>
              <p14:xfrm>
                <a:off x="7642161" y="1621161"/>
                <a:ext cx="184680" cy="287280"/>
              </p14:xfrm>
            </p:contentPart>
          </mc:Choice>
          <mc:Fallback xmlns="">
            <p:pic>
              <p:nvPicPr>
                <p:cNvPr id="116" name="잉크 115">
                  <a:extLst>
                    <a:ext uri="{FF2B5EF4-FFF2-40B4-BE49-F238E27FC236}">
                      <a16:creationId xmlns:a16="http://schemas.microsoft.com/office/drawing/2014/main" id="{6681B903-D699-47F7-91B5-C644A60A2C53}"/>
                    </a:ext>
                  </a:extLst>
                </p:cNvPr>
                <p:cNvPicPr/>
                <p:nvPr/>
              </p:nvPicPr>
              <p:blipFill>
                <a:blip r:embed="rId171"/>
                <a:stretch>
                  <a:fillRect/>
                </a:stretch>
              </p:blipFill>
              <p:spPr>
                <a:xfrm>
                  <a:off x="7637841" y="1616841"/>
                  <a:ext cx="193320" cy="295920"/>
                </a:xfrm>
                <a:prstGeom prst="rect">
                  <a:avLst/>
                </a:prstGeom>
              </p:spPr>
            </p:pic>
          </mc:Fallback>
        </mc:AlternateContent>
      </p:grpSp>
      <p:grpSp>
        <p:nvGrpSpPr>
          <p:cNvPr id="119" name="그룹 118">
            <a:extLst>
              <a:ext uri="{FF2B5EF4-FFF2-40B4-BE49-F238E27FC236}">
                <a16:creationId xmlns:a16="http://schemas.microsoft.com/office/drawing/2014/main" id="{71817BF1-6DC5-4E49-8A01-ECAFE32D69B8}"/>
              </a:ext>
            </a:extLst>
          </p:cNvPr>
          <p:cNvGrpSpPr/>
          <p:nvPr/>
        </p:nvGrpSpPr>
        <p:grpSpPr>
          <a:xfrm>
            <a:off x="8170281" y="1536201"/>
            <a:ext cx="613440" cy="351720"/>
            <a:chOff x="8170281" y="1536201"/>
            <a:chExt cx="613440" cy="351720"/>
          </a:xfrm>
        </p:grpSpPr>
        <mc:AlternateContent xmlns:mc="http://schemas.openxmlformats.org/markup-compatibility/2006" xmlns:p14="http://schemas.microsoft.com/office/powerpoint/2010/main">
          <mc:Choice Requires="p14">
            <p:contentPart p14:bwMode="auto" r:id="rId172">
              <p14:nvContentPartPr>
                <p14:cNvPr id="117" name="잉크 116">
                  <a:extLst>
                    <a:ext uri="{FF2B5EF4-FFF2-40B4-BE49-F238E27FC236}">
                      <a16:creationId xmlns:a16="http://schemas.microsoft.com/office/drawing/2014/main" id="{DE39AD6B-CF84-47F0-9E0B-CC78B7A6A3F2}"/>
                    </a:ext>
                  </a:extLst>
                </p14:cNvPr>
                <p14:cNvContentPartPr/>
                <p14:nvPr/>
              </p14:nvContentPartPr>
              <p14:xfrm>
                <a:off x="8170281" y="1705401"/>
                <a:ext cx="491400" cy="182520"/>
              </p14:xfrm>
            </p:contentPart>
          </mc:Choice>
          <mc:Fallback xmlns="">
            <p:pic>
              <p:nvPicPr>
                <p:cNvPr id="117" name="잉크 116">
                  <a:extLst>
                    <a:ext uri="{FF2B5EF4-FFF2-40B4-BE49-F238E27FC236}">
                      <a16:creationId xmlns:a16="http://schemas.microsoft.com/office/drawing/2014/main" id="{DE39AD6B-CF84-47F0-9E0B-CC78B7A6A3F2}"/>
                    </a:ext>
                  </a:extLst>
                </p:cNvPr>
                <p:cNvPicPr/>
                <p:nvPr/>
              </p:nvPicPr>
              <p:blipFill>
                <a:blip r:embed="rId173"/>
                <a:stretch>
                  <a:fillRect/>
                </a:stretch>
              </p:blipFill>
              <p:spPr>
                <a:xfrm>
                  <a:off x="8165961" y="1701081"/>
                  <a:ext cx="50004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18" name="잉크 117">
                  <a:extLst>
                    <a:ext uri="{FF2B5EF4-FFF2-40B4-BE49-F238E27FC236}">
                      <a16:creationId xmlns:a16="http://schemas.microsoft.com/office/drawing/2014/main" id="{36A8E4A0-23B1-4737-9BC2-6A2CD895F946}"/>
                    </a:ext>
                  </a:extLst>
                </p14:cNvPr>
                <p14:cNvContentPartPr/>
                <p14:nvPr/>
              </p14:nvContentPartPr>
              <p14:xfrm>
                <a:off x="8656281" y="1536201"/>
                <a:ext cx="127440" cy="333000"/>
              </p14:xfrm>
            </p:contentPart>
          </mc:Choice>
          <mc:Fallback xmlns="">
            <p:pic>
              <p:nvPicPr>
                <p:cNvPr id="118" name="잉크 117">
                  <a:extLst>
                    <a:ext uri="{FF2B5EF4-FFF2-40B4-BE49-F238E27FC236}">
                      <a16:creationId xmlns:a16="http://schemas.microsoft.com/office/drawing/2014/main" id="{36A8E4A0-23B1-4737-9BC2-6A2CD895F946}"/>
                    </a:ext>
                  </a:extLst>
                </p:cNvPr>
                <p:cNvPicPr/>
                <p:nvPr/>
              </p:nvPicPr>
              <p:blipFill>
                <a:blip r:embed="rId175"/>
                <a:stretch>
                  <a:fillRect/>
                </a:stretch>
              </p:blipFill>
              <p:spPr>
                <a:xfrm>
                  <a:off x="8651961" y="1531881"/>
                  <a:ext cx="136080" cy="341640"/>
                </a:xfrm>
                <a:prstGeom prst="rect">
                  <a:avLst/>
                </a:prstGeom>
              </p:spPr>
            </p:pic>
          </mc:Fallback>
        </mc:AlternateContent>
      </p:grpSp>
      <p:grpSp>
        <p:nvGrpSpPr>
          <p:cNvPr id="145" name="그룹 144">
            <a:extLst>
              <a:ext uri="{FF2B5EF4-FFF2-40B4-BE49-F238E27FC236}">
                <a16:creationId xmlns:a16="http://schemas.microsoft.com/office/drawing/2014/main" id="{A0D761CC-DD45-41E8-9209-C527B1AD0D05}"/>
              </a:ext>
            </a:extLst>
          </p:cNvPr>
          <p:cNvGrpSpPr/>
          <p:nvPr/>
        </p:nvGrpSpPr>
        <p:grpSpPr>
          <a:xfrm>
            <a:off x="9149481" y="1449441"/>
            <a:ext cx="2855520" cy="522360"/>
            <a:chOff x="9149481" y="1449441"/>
            <a:chExt cx="2855520" cy="522360"/>
          </a:xfrm>
        </p:grpSpPr>
        <mc:AlternateContent xmlns:mc="http://schemas.openxmlformats.org/markup-compatibility/2006" xmlns:p14="http://schemas.microsoft.com/office/powerpoint/2010/main">
          <mc:Choice Requires="p14">
            <p:contentPart p14:bwMode="auto" r:id="rId176">
              <p14:nvContentPartPr>
                <p14:cNvPr id="122" name="잉크 121">
                  <a:extLst>
                    <a:ext uri="{FF2B5EF4-FFF2-40B4-BE49-F238E27FC236}">
                      <a16:creationId xmlns:a16="http://schemas.microsoft.com/office/drawing/2014/main" id="{07D3C336-99BA-4AE0-B42F-CBA247A4B0EB}"/>
                    </a:ext>
                  </a:extLst>
                </p14:cNvPr>
                <p14:cNvContentPartPr/>
                <p14:nvPr/>
              </p14:nvContentPartPr>
              <p14:xfrm>
                <a:off x="9149481" y="1629441"/>
                <a:ext cx="320760" cy="251640"/>
              </p14:xfrm>
            </p:contentPart>
          </mc:Choice>
          <mc:Fallback xmlns="">
            <p:pic>
              <p:nvPicPr>
                <p:cNvPr id="122" name="잉크 121">
                  <a:extLst>
                    <a:ext uri="{FF2B5EF4-FFF2-40B4-BE49-F238E27FC236}">
                      <a16:creationId xmlns:a16="http://schemas.microsoft.com/office/drawing/2014/main" id="{07D3C336-99BA-4AE0-B42F-CBA247A4B0EB}"/>
                    </a:ext>
                  </a:extLst>
                </p:cNvPr>
                <p:cNvPicPr/>
                <p:nvPr/>
              </p:nvPicPr>
              <p:blipFill>
                <a:blip r:embed="rId177"/>
                <a:stretch>
                  <a:fillRect/>
                </a:stretch>
              </p:blipFill>
              <p:spPr>
                <a:xfrm>
                  <a:off x="9145161" y="1625121"/>
                  <a:ext cx="32940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23" name="잉크 122">
                  <a:extLst>
                    <a:ext uri="{FF2B5EF4-FFF2-40B4-BE49-F238E27FC236}">
                      <a16:creationId xmlns:a16="http://schemas.microsoft.com/office/drawing/2014/main" id="{0935BEE2-E1B5-4A1D-9BAB-48A5CC05D426}"/>
                    </a:ext>
                  </a:extLst>
                </p14:cNvPr>
                <p14:cNvContentPartPr/>
                <p14:nvPr/>
              </p14:nvContentPartPr>
              <p14:xfrm>
                <a:off x="9364761" y="1851921"/>
                <a:ext cx="144720" cy="119880"/>
              </p14:xfrm>
            </p:contentPart>
          </mc:Choice>
          <mc:Fallback xmlns="">
            <p:pic>
              <p:nvPicPr>
                <p:cNvPr id="123" name="잉크 122">
                  <a:extLst>
                    <a:ext uri="{FF2B5EF4-FFF2-40B4-BE49-F238E27FC236}">
                      <a16:creationId xmlns:a16="http://schemas.microsoft.com/office/drawing/2014/main" id="{0935BEE2-E1B5-4A1D-9BAB-48A5CC05D426}"/>
                    </a:ext>
                  </a:extLst>
                </p:cNvPr>
                <p:cNvPicPr/>
                <p:nvPr/>
              </p:nvPicPr>
              <p:blipFill>
                <a:blip r:embed="rId179"/>
                <a:stretch>
                  <a:fillRect/>
                </a:stretch>
              </p:blipFill>
              <p:spPr>
                <a:xfrm>
                  <a:off x="9360441" y="1847601"/>
                  <a:ext cx="15336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24" name="잉크 123">
                  <a:extLst>
                    <a:ext uri="{FF2B5EF4-FFF2-40B4-BE49-F238E27FC236}">
                      <a16:creationId xmlns:a16="http://schemas.microsoft.com/office/drawing/2014/main" id="{B2B17E2E-3BCA-4465-9CE8-ADBDF1D9792B}"/>
                    </a:ext>
                  </a:extLst>
                </p14:cNvPr>
                <p14:cNvContentPartPr/>
                <p14:nvPr/>
              </p14:nvContentPartPr>
              <p14:xfrm>
                <a:off x="9480681" y="1796481"/>
                <a:ext cx="66600" cy="5760"/>
              </p14:xfrm>
            </p:contentPart>
          </mc:Choice>
          <mc:Fallback xmlns="">
            <p:pic>
              <p:nvPicPr>
                <p:cNvPr id="124" name="잉크 123">
                  <a:extLst>
                    <a:ext uri="{FF2B5EF4-FFF2-40B4-BE49-F238E27FC236}">
                      <a16:creationId xmlns:a16="http://schemas.microsoft.com/office/drawing/2014/main" id="{B2B17E2E-3BCA-4465-9CE8-ADBDF1D9792B}"/>
                    </a:ext>
                  </a:extLst>
                </p:cNvPr>
                <p:cNvPicPr/>
                <p:nvPr/>
              </p:nvPicPr>
              <p:blipFill>
                <a:blip r:embed="rId181"/>
                <a:stretch>
                  <a:fillRect/>
                </a:stretch>
              </p:blipFill>
              <p:spPr>
                <a:xfrm>
                  <a:off x="9476361" y="1792161"/>
                  <a:ext cx="7524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25" name="잉크 124">
                  <a:extLst>
                    <a:ext uri="{FF2B5EF4-FFF2-40B4-BE49-F238E27FC236}">
                      <a16:creationId xmlns:a16="http://schemas.microsoft.com/office/drawing/2014/main" id="{55CC9FBC-2589-46CC-A6B8-6412AC88AFA9}"/>
                    </a:ext>
                  </a:extLst>
                </p14:cNvPr>
                <p14:cNvContentPartPr/>
                <p14:nvPr/>
              </p14:nvContentPartPr>
              <p14:xfrm>
                <a:off x="9587601" y="1507041"/>
                <a:ext cx="177120" cy="127080"/>
              </p14:xfrm>
            </p:contentPart>
          </mc:Choice>
          <mc:Fallback xmlns="">
            <p:pic>
              <p:nvPicPr>
                <p:cNvPr id="125" name="잉크 124">
                  <a:extLst>
                    <a:ext uri="{FF2B5EF4-FFF2-40B4-BE49-F238E27FC236}">
                      <a16:creationId xmlns:a16="http://schemas.microsoft.com/office/drawing/2014/main" id="{55CC9FBC-2589-46CC-A6B8-6412AC88AFA9}"/>
                    </a:ext>
                  </a:extLst>
                </p:cNvPr>
                <p:cNvPicPr/>
                <p:nvPr/>
              </p:nvPicPr>
              <p:blipFill>
                <a:blip r:embed="rId183"/>
                <a:stretch>
                  <a:fillRect/>
                </a:stretch>
              </p:blipFill>
              <p:spPr>
                <a:xfrm>
                  <a:off x="9583281" y="1502721"/>
                  <a:ext cx="18576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26" name="잉크 125">
                  <a:extLst>
                    <a:ext uri="{FF2B5EF4-FFF2-40B4-BE49-F238E27FC236}">
                      <a16:creationId xmlns:a16="http://schemas.microsoft.com/office/drawing/2014/main" id="{A1E4BB66-199E-4587-A280-940671B4EEDD}"/>
                    </a:ext>
                  </a:extLst>
                </p14:cNvPr>
                <p14:cNvContentPartPr/>
                <p14:nvPr/>
              </p14:nvContentPartPr>
              <p14:xfrm>
                <a:off x="9768321" y="1739961"/>
                <a:ext cx="180360" cy="98280"/>
              </p14:xfrm>
            </p:contentPart>
          </mc:Choice>
          <mc:Fallback xmlns="">
            <p:pic>
              <p:nvPicPr>
                <p:cNvPr id="126" name="잉크 125">
                  <a:extLst>
                    <a:ext uri="{FF2B5EF4-FFF2-40B4-BE49-F238E27FC236}">
                      <a16:creationId xmlns:a16="http://schemas.microsoft.com/office/drawing/2014/main" id="{A1E4BB66-199E-4587-A280-940671B4EEDD}"/>
                    </a:ext>
                  </a:extLst>
                </p:cNvPr>
                <p:cNvPicPr/>
                <p:nvPr/>
              </p:nvPicPr>
              <p:blipFill>
                <a:blip r:embed="rId185"/>
                <a:stretch>
                  <a:fillRect/>
                </a:stretch>
              </p:blipFill>
              <p:spPr>
                <a:xfrm>
                  <a:off x="9764001" y="1735641"/>
                  <a:ext cx="1890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28" name="잉크 127">
                  <a:extLst>
                    <a:ext uri="{FF2B5EF4-FFF2-40B4-BE49-F238E27FC236}">
                      <a16:creationId xmlns:a16="http://schemas.microsoft.com/office/drawing/2014/main" id="{BD7AF965-0605-41A9-8B47-4348BE2B7AB2}"/>
                    </a:ext>
                  </a:extLst>
                </p14:cNvPr>
                <p14:cNvContentPartPr/>
                <p14:nvPr/>
              </p14:nvContentPartPr>
              <p14:xfrm>
                <a:off x="10134081" y="1590561"/>
                <a:ext cx="172080" cy="24120"/>
              </p14:xfrm>
            </p:contentPart>
          </mc:Choice>
          <mc:Fallback xmlns="">
            <p:pic>
              <p:nvPicPr>
                <p:cNvPr id="128" name="잉크 127">
                  <a:extLst>
                    <a:ext uri="{FF2B5EF4-FFF2-40B4-BE49-F238E27FC236}">
                      <a16:creationId xmlns:a16="http://schemas.microsoft.com/office/drawing/2014/main" id="{BD7AF965-0605-41A9-8B47-4348BE2B7AB2}"/>
                    </a:ext>
                  </a:extLst>
                </p:cNvPr>
                <p:cNvPicPr/>
                <p:nvPr/>
              </p:nvPicPr>
              <p:blipFill>
                <a:blip r:embed="rId187"/>
                <a:stretch>
                  <a:fillRect/>
                </a:stretch>
              </p:blipFill>
              <p:spPr>
                <a:xfrm>
                  <a:off x="10129761" y="1586241"/>
                  <a:ext cx="18072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29" name="잉크 128">
                  <a:extLst>
                    <a:ext uri="{FF2B5EF4-FFF2-40B4-BE49-F238E27FC236}">
                      <a16:creationId xmlns:a16="http://schemas.microsoft.com/office/drawing/2014/main" id="{FF03766C-B99F-4D06-9D83-CA21F8179C12}"/>
                    </a:ext>
                  </a:extLst>
                </p14:cNvPr>
                <p14:cNvContentPartPr/>
                <p14:nvPr/>
              </p14:nvContentPartPr>
              <p14:xfrm>
                <a:off x="10102761" y="1665081"/>
                <a:ext cx="210960" cy="275760"/>
              </p14:xfrm>
            </p:contentPart>
          </mc:Choice>
          <mc:Fallback xmlns="">
            <p:pic>
              <p:nvPicPr>
                <p:cNvPr id="129" name="잉크 128">
                  <a:extLst>
                    <a:ext uri="{FF2B5EF4-FFF2-40B4-BE49-F238E27FC236}">
                      <a16:creationId xmlns:a16="http://schemas.microsoft.com/office/drawing/2014/main" id="{FF03766C-B99F-4D06-9D83-CA21F8179C12}"/>
                    </a:ext>
                  </a:extLst>
                </p:cNvPr>
                <p:cNvPicPr/>
                <p:nvPr/>
              </p:nvPicPr>
              <p:blipFill>
                <a:blip r:embed="rId189"/>
                <a:stretch>
                  <a:fillRect/>
                </a:stretch>
              </p:blipFill>
              <p:spPr>
                <a:xfrm>
                  <a:off x="10098441" y="1660761"/>
                  <a:ext cx="21960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30" name="잉크 129">
                  <a:extLst>
                    <a:ext uri="{FF2B5EF4-FFF2-40B4-BE49-F238E27FC236}">
                      <a16:creationId xmlns:a16="http://schemas.microsoft.com/office/drawing/2014/main" id="{7FB141AE-F774-4C46-9220-AE9B3FCAA0A3}"/>
                    </a:ext>
                  </a:extLst>
                </p14:cNvPr>
                <p14:cNvContentPartPr/>
                <p14:nvPr/>
              </p14:nvContentPartPr>
              <p14:xfrm>
                <a:off x="10121841" y="1777041"/>
                <a:ext cx="230040" cy="9360"/>
              </p14:xfrm>
            </p:contentPart>
          </mc:Choice>
          <mc:Fallback xmlns="">
            <p:pic>
              <p:nvPicPr>
                <p:cNvPr id="130" name="잉크 129">
                  <a:extLst>
                    <a:ext uri="{FF2B5EF4-FFF2-40B4-BE49-F238E27FC236}">
                      <a16:creationId xmlns:a16="http://schemas.microsoft.com/office/drawing/2014/main" id="{7FB141AE-F774-4C46-9220-AE9B3FCAA0A3}"/>
                    </a:ext>
                  </a:extLst>
                </p:cNvPr>
                <p:cNvPicPr/>
                <p:nvPr/>
              </p:nvPicPr>
              <p:blipFill>
                <a:blip r:embed="rId191"/>
                <a:stretch>
                  <a:fillRect/>
                </a:stretch>
              </p:blipFill>
              <p:spPr>
                <a:xfrm>
                  <a:off x="10117521" y="1772721"/>
                  <a:ext cx="238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31" name="잉크 130">
                  <a:extLst>
                    <a:ext uri="{FF2B5EF4-FFF2-40B4-BE49-F238E27FC236}">
                      <a16:creationId xmlns:a16="http://schemas.microsoft.com/office/drawing/2014/main" id="{D4CC353E-9068-42E4-8CB6-BB33770AC3EE}"/>
                    </a:ext>
                  </a:extLst>
                </p14:cNvPr>
                <p14:cNvContentPartPr/>
                <p14:nvPr/>
              </p14:nvContentPartPr>
              <p14:xfrm>
                <a:off x="10491561" y="1527561"/>
                <a:ext cx="132480" cy="374760"/>
              </p14:xfrm>
            </p:contentPart>
          </mc:Choice>
          <mc:Fallback xmlns="">
            <p:pic>
              <p:nvPicPr>
                <p:cNvPr id="131" name="잉크 130">
                  <a:extLst>
                    <a:ext uri="{FF2B5EF4-FFF2-40B4-BE49-F238E27FC236}">
                      <a16:creationId xmlns:a16="http://schemas.microsoft.com/office/drawing/2014/main" id="{D4CC353E-9068-42E4-8CB6-BB33770AC3EE}"/>
                    </a:ext>
                  </a:extLst>
                </p:cNvPr>
                <p:cNvPicPr/>
                <p:nvPr/>
              </p:nvPicPr>
              <p:blipFill>
                <a:blip r:embed="rId193"/>
                <a:stretch>
                  <a:fillRect/>
                </a:stretch>
              </p:blipFill>
              <p:spPr>
                <a:xfrm>
                  <a:off x="10487241" y="1523241"/>
                  <a:ext cx="14112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33" name="잉크 132">
                  <a:extLst>
                    <a:ext uri="{FF2B5EF4-FFF2-40B4-BE49-F238E27FC236}">
                      <a16:creationId xmlns:a16="http://schemas.microsoft.com/office/drawing/2014/main" id="{F1D6B6D5-072E-4A58-8EFB-F5B6D844076A}"/>
                    </a:ext>
                  </a:extLst>
                </p14:cNvPr>
                <p14:cNvContentPartPr/>
                <p14:nvPr/>
              </p14:nvContentPartPr>
              <p14:xfrm>
                <a:off x="10646361" y="1613601"/>
                <a:ext cx="113400" cy="208800"/>
              </p14:xfrm>
            </p:contentPart>
          </mc:Choice>
          <mc:Fallback xmlns="">
            <p:pic>
              <p:nvPicPr>
                <p:cNvPr id="133" name="잉크 132">
                  <a:extLst>
                    <a:ext uri="{FF2B5EF4-FFF2-40B4-BE49-F238E27FC236}">
                      <a16:creationId xmlns:a16="http://schemas.microsoft.com/office/drawing/2014/main" id="{F1D6B6D5-072E-4A58-8EFB-F5B6D844076A}"/>
                    </a:ext>
                  </a:extLst>
                </p:cNvPr>
                <p:cNvPicPr/>
                <p:nvPr/>
              </p:nvPicPr>
              <p:blipFill>
                <a:blip r:embed="rId195"/>
                <a:stretch>
                  <a:fillRect/>
                </a:stretch>
              </p:blipFill>
              <p:spPr>
                <a:xfrm>
                  <a:off x="10642041" y="1609281"/>
                  <a:ext cx="12204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34" name="잉크 133">
                  <a:extLst>
                    <a:ext uri="{FF2B5EF4-FFF2-40B4-BE49-F238E27FC236}">
                      <a16:creationId xmlns:a16="http://schemas.microsoft.com/office/drawing/2014/main" id="{3F5C44B5-1BCF-41D9-B61C-E3281C0F6201}"/>
                    </a:ext>
                  </a:extLst>
                </p14:cNvPr>
                <p14:cNvContentPartPr/>
                <p14:nvPr/>
              </p14:nvContentPartPr>
              <p14:xfrm>
                <a:off x="10772721" y="1639161"/>
                <a:ext cx="170640" cy="128880"/>
              </p14:xfrm>
            </p:contentPart>
          </mc:Choice>
          <mc:Fallback xmlns="">
            <p:pic>
              <p:nvPicPr>
                <p:cNvPr id="134" name="잉크 133">
                  <a:extLst>
                    <a:ext uri="{FF2B5EF4-FFF2-40B4-BE49-F238E27FC236}">
                      <a16:creationId xmlns:a16="http://schemas.microsoft.com/office/drawing/2014/main" id="{3F5C44B5-1BCF-41D9-B61C-E3281C0F6201}"/>
                    </a:ext>
                  </a:extLst>
                </p:cNvPr>
                <p:cNvPicPr/>
                <p:nvPr/>
              </p:nvPicPr>
              <p:blipFill>
                <a:blip r:embed="rId197"/>
                <a:stretch>
                  <a:fillRect/>
                </a:stretch>
              </p:blipFill>
              <p:spPr>
                <a:xfrm>
                  <a:off x="10768401" y="1634841"/>
                  <a:ext cx="17928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35" name="잉크 134">
                  <a:extLst>
                    <a:ext uri="{FF2B5EF4-FFF2-40B4-BE49-F238E27FC236}">
                      <a16:creationId xmlns:a16="http://schemas.microsoft.com/office/drawing/2014/main" id="{1E0A7308-4F16-4D1C-B901-F66249B69915}"/>
                    </a:ext>
                  </a:extLst>
                </p14:cNvPr>
                <p14:cNvContentPartPr/>
                <p14:nvPr/>
              </p14:nvContentPartPr>
              <p14:xfrm>
                <a:off x="10777041" y="1682721"/>
                <a:ext cx="152280" cy="120240"/>
              </p14:xfrm>
            </p:contentPart>
          </mc:Choice>
          <mc:Fallback xmlns="">
            <p:pic>
              <p:nvPicPr>
                <p:cNvPr id="135" name="잉크 134">
                  <a:extLst>
                    <a:ext uri="{FF2B5EF4-FFF2-40B4-BE49-F238E27FC236}">
                      <a16:creationId xmlns:a16="http://schemas.microsoft.com/office/drawing/2014/main" id="{1E0A7308-4F16-4D1C-B901-F66249B69915}"/>
                    </a:ext>
                  </a:extLst>
                </p:cNvPr>
                <p:cNvPicPr/>
                <p:nvPr/>
              </p:nvPicPr>
              <p:blipFill>
                <a:blip r:embed="rId199"/>
                <a:stretch>
                  <a:fillRect/>
                </a:stretch>
              </p:blipFill>
              <p:spPr>
                <a:xfrm>
                  <a:off x="10772721" y="1678401"/>
                  <a:ext cx="16092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36" name="잉크 135">
                  <a:extLst>
                    <a:ext uri="{FF2B5EF4-FFF2-40B4-BE49-F238E27FC236}">
                      <a16:creationId xmlns:a16="http://schemas.microsoft.com/office/drawing/2014/main" id="{081B512F-1D63-4410-A7C8-5D9B715669CB}"/>
                    </a:ext>
                  </a:extLst>
                </p14:cNvPr>
                <p14:cNvContentPartPr/>
                <p14:nvPr/>
              </p14:nvContentPartPr>
              <p14:xfrm>
                <a:off x="10790361" y="1660761"/>
                <a:ext cx="115560" cy="154080"/>
              </p14:xfrm>
            </p:contentPart>
          </mc:Choice>
          <mc:Fallback xmlns="">
            <p:pic>
              <p:nvPicPr>
                <p:cNvPr id="136" name="잉크 135">
                  <a:extLst>
                    <a:ext uri="{FF2B5EF4-FFF2-40B4-BE49-F238E27FC236}">
                      <a16:creationId xmlns:a16="http://schemas.microsoft.com/office/drawing/2014/main" id="{081B512F-1D63-4410-A7C8-5D9B715669CB}"/>
                    </a:ext>
                  </a:extLst>
                </p:cNvPr>
                <p:cNvPicPr/>
                <p:nvPr/>
              </p:nvPicPr>
              <p:blipFill>
                <a:blip r:embed="rId201"/>
                <a:stretch>
                  <a:fillRect/>
                </a:stretch>
              </p:blipFill>
              <p:spPr>
                <a:xfrm>
                  <a:off x="10786041" y="1656441"/>
                  <a:ext cx="12420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37" name="잉크 136">
                  <a:extLst>
                    <a:ext uri="{FF2B5EF4-FFF2-40B4-BE49-F238E27FC236}">
                      <a16:creationId xmlns:a16="http://schemas.microsoft.com/office/drawing/2014/main" id="{70A3D22E-B6E2-4E1E-9256-016C9EAB5040}"/>
                    </a:ext>
                  </a:extLst>
                </p14:cNvPr>
                <p14:cNvContentPartPr/>
                <p14:nvPr/>
              </p14:nvContentPartPr>
              <p14:xfrm>
                <a:off x="10933641" y="1721961"/>
                <a:ext cx="173520" cy="156960"/>
              </p14:xfrm>
            </p:contentPart>
          </mc:Choice>
          <mc:Fallback xmlns="">
            <p:pic>
              <p:nvPicPr>
                <p:cNvPr id="137" name="잉크 136">
                  <a:extLst>
                    <a:ext uri="{FF2B5EF4-FFF2-40B4-BE49-F238E27FC236}">
                      <a16:creationId xmlns:a16="http://schemas.microsoft.com/office/drawing/2014/main" id="{70A3D22E-B6E2-4E1E-9256-016C9EAB5040}"/>
                    </a:ext>
                  </a:extLst>
                </p:cNvPr>
                <p:cNvPicPr/>
                <p:nvPr/>
              </p:nvPicPr>
              <p:blipFill>
                <a:blip r:embed="rId203"/>
                <a:stretch>
                  <a:fillRect/>
                </a:stretch>
              </p:blipFill>
              <p:spPr>
                <a:xfrm>
                  <a:off x="10929321" y="1717641"/>
                  <a:ext cx="18216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38" name="잉크 137">
                  <a:extLst>
                    <a:ext uri="{FF2B5EF4-FFF2-40B4-BE49-F238E27FC236}">
                      <a16:creationId xmlns:a16="http://schemas.microsoft.com/office/drawing/2014/main" id="{FDB99DA8-80F9-45C1-BCD7-A66D6BF6ADE5}"/>
                    </a:ext>
                  </a:extLst>
                </p14:cNvPr>
                <p14:cNvContentPartPr/>
                <p14:nvPr/>
              </p14:nvContentPartPr>
              <p14:xfrm>
                <a:off x="11112921" y="1735281"/>
                <a:ext cx="128880" cy="3960"/>
              </p14:xfrm>
            </p:contentPart>
          </mc:Choice>
          <mc:Fallback xmlns="">
            <p:pic>
              <p:nvPicPr>
                <p:cNvPr id="138" name="잉크 137">
                  <a:extLst>
                    <a:ext uri="{FF2B5EF4-FFF2-40B4-BE49-F238E27FC236}">
                      <a16:creationId xmlns:a16="http://schemas.microsoft.com/office/drawing/2014/main" id="{FDB99DA8-80F9-45C1-BCD7-A66D6BF6ADE5}"/>
                    </a:ext>
                  </a:extLst>
                </p:cNvPr>
                <p:cNvPicPr/>
                <p:nvPr/>
              </p:nvPicPr>
              <p:blipFill>
                <a:blip r:embed="rId61"/>
                <a:stretch>
                  <a:fillRect/>
                </a:stretch>
              </p:blipFill>
              <p:spPr>
                <a:xfrm>
                  <a:off x="11108601" y="1730961"/>
                  <a:ext cx="13752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39" name="잉크 138">
                  <a:extLst>
                    <a:ext uri="{FF2B5EF4-FFF2-40B4-BE49-F238E27FC236}">
                      <a16:creationId xmlns:a16="http://schemas.microsoft.com/office/drawing/2014/main" id="{E34BCEE7-94FA-48E2-A1C4-1AB9A270ECA0}"/>
                    </a:ext>
                  </a:extLst>
                </p14:cNvPr>
                <p14:cNvContentPartPr/>
                <p14:nvPr/>
              </p14:nvContentPartPr>
              <p14:xfrm>
                <a:off x="11279601" y="1654641"/>
                <a:ext cx="232560" cy="177480"/>
              </p14:xfrm>
            </p:contentPart>
          </mc:Choice>
          <mc:Fallback xmlns="">
            <p:pic>
              <p:nvPicPr>
                <p:cNvPr id="139" name="잉크 138">
                  <a:extLst>
                    <a:ext uri="{FF2B5EF4-FFF2-40B4-BE49-F238E27FC236}">
                      <a16:creationId xmlns:a16="http://schemas.microsoft.com/office/drawing/2014/main" id="{E34BCEE7-94FA-48E2-A1C4-1AB9A270ECA0}"/>
                    </a:ext>
                  </a:extLst>
                </p:cNvPr>
                <p:cNvPicPr/>
                <p:nvPr/>
              </p:nvPicPr>
              <p:blipFill>
                <a:blip r:embed="rId206"/>
                <a:stretch>
                  <a:fillRect/>
                </a:stretch>
              </p:blipFill>
              <p:spPr>
                <a:xfrm>
                  <a:off x="11275281" y="1650321"/>
                  <a:ext cx="24120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40" name="잉크 139">
                  <a:extLst>
                    <a:ext uri="{FF2B5EF4-FFF2-40B4-BE49-F238E27FC236}">
                      <a16:creationId xmlns:a16="http://schemas.microsoft.com/office/drawing/2014/main" id="{8E9CAB1C-93AE-409B-BC39-62923136797E}"/>
                    </a:ext>
                  </a:extLst>
                </p14:cNvPr>
                <p14:cNvContentPartPr/>
                <p14:nvPr/>
              </p14:nvContentPartPr>
              <p14:xfrm>
                <a:off x="11482641" y="1845801"/>
                <a:ext cx="114120" cy="63720"/>
              </p14:xfrm>
            </p:contentPart>
          </mc:Choice>
          <mc:Fallback xmlns="">
            <p:pic>
              <p:nvPicPr>
                <p:cNvPr id="140" name="잉크 139">
                  <a:extLst>
                    <a:ext uri="{FF2B5EF4-FFF2-40B4-BE49-F238E27FC236}">
                      <a16:creationId xmlns:a16="http://schemas.microsoft.com/office/drawing/2014/main" id="{8E9CAB1C-93AE-409B-BC39-62923136797E}"/>
                    </a:ext>
                  </a:extLst>
                </p:cNvPr>
                <p:cNvPicPr/>
                <p:nvPr/>
              </p:nvPicPr>
              <p:blipFill>
                <a:blip r:embed="rId208"/>
                <a:stretch>
                  <a:fillRect/>
                </a:stretch>
              </p:blipFill>
              <p:spPr>
                <a:xfrm>
                  <a:off x="11478321" y="1841481"/>
                  <a:ext cx="12276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41" name="잉크 140">
                  <a:extLst>
                    <a:ext uri="{FF2B5EF4-FFF2-40B4-BE49-F238E27FC236}">
                      <a16:creationId xmlns:a16="http://schemas.microsoft.com/office/drawing/2014/main" id="{83B1956C-2FD7-4CA0-B5BA-3DF63690EEB7}"/>
                    </a:ext>
                  </a:extLst>
                </p14:cNvPr>
                <p14:cNvContentPartPr/>
                <p14:nvPr/>
              </p14:nvContentPartPr>
              <p14:xfrm>
                <a:off x="11576601" y="1758681"/>
                <a:ext cx="51120" cy="2520"/>
              </p14:xfrm>
            </p:contentPart>
          </mc:Choice>
          <mc:Fallback xmlns="">
            <p:pic>
              <p:nvPicPr>
                <p:cNvPr id="141" name="잉크 140">
                  <a:extLst>
                    <a:ext uri="{FF2B5EF4-FFF2-40B4-BE49-F238E27FC236}">
                      <a16:creationId xmlns:a16="http://schemas.microsoft.com/office/drawing/2014/main" id="{83B1956C-2FD7-4CA0-B5BA-3DF63690EEB7}"/>
                    </a:ext>
                  </a:extLst>
                </p:cNvPr>
                <p:cNvPicPr/>
                <p:nvPr/>
              </p:nvPicPr>
              <p:blipFill>
                <a:blip r:embed="rId210"/>
                <a:stretch>
                  <a:fillRect/>
                </a:stretch>
              </p:blipFill>
              <p:spPr>
                <a:xfrm>
                  <a:off x="11572281" y="1754361"/>
                  <a:ext cx="59760" cy="1116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42" name="잉크 141">
                  <a:extLst>
                    <a:ext uri="{FF2B5EF4-FFF2-40B4-BE49-F238E27FC236}">
                      <a16:creationId xmlns:a16="http://schemas.microsoft.com/office/drawing/2014/main" id="{554CA2F5-CD88-4375-889D-375428007F26}"/>
                    </a:ext>
                  </a:extLst>
                </p14:cNvPr>
                <p14:cNvContentPartPr/>
                <p14:nvPr/>
              </p14:nvContentPartPr>
              <p14:xfrm>
                <a:off x="11718441" y="1646721"/>
                <a:ext cx="80640" cy="225000"/>
              </p14:xfrm>
            </p:contentPart>
          </mc:Choice>
          <mc:Fallback xmlns="">
            <p:pic>
              <p:nvPicPr>
                <p:cNvPr id="142" name="잉크 141">
                  <a:extLst>
                    <a:ext uri="{FF2B5EF4-FFF2-40B4-BE49-F238E27FC236}">
                      <a16:creationId xmlns:a16="http://schemas.microsoft.com/office/drawing/2014/main" id="{554CA2F5-CD88-4375-889D-375428007F26}"/>
                    </a:ext>
                  </a:extLst>
                </p:cNvPr>
                <p:cNvPicPr/>
                <p:nvPr/>
              </p:nvPicPr>
              <p:blipFill>
                <a:blip r:embed="rId212"/>
                <a:stretch>
                  <a:fillRect/>
                </a:stretch>
              </p:blipFill>
              <p:spPr>
                <a:xfrm>
                  <a:off x="11714121" y="1642401"/>
                  <a:ext cx="8928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43" name="잉크 142">
                  <a:extLst>
                    <a:ext uri="{FF2B5EF4-FFF2-40B4-BE49-F238E27FC236}">
                      <a16:creationId xmlns:a16="http://schemas.microsoft.com/office/drawing/2014/main" id="{482F7D1A-E5DD-408F-8C49-12A3ED793BDE}"/>
                    </a:ext>
                  </a:extLst>
                </p14:cNvPr>
                <p14:cNvContentPartPr/>
                <p14:nvPr/>
              </p14:nvContentPartPr>
              <p14:xfrm>
                <a:off x="11822121" y="1457001"/>
                <a:ext cx="97560" cy="133920"/>
              </p14:xfrm>
            </p:contentPart>
          </mc:Choice>
          <mc:Fallback xmlns="">
            <p:pic>
              <p:nvPicPr>
                <p:cNvPr id="143" name="잉크 142">
                  <a:extLst>
                    <a:ext uri="{FF2B5EF4-FFF2-40B4-BE49-F238E27FC236}">
                      <a16:creationId xmlns:a16="http://schemas.microsoft.com/office/drawing/2014/main" id="{482F7D1A-E5DD-408F-8C49-12A3ED793BDE}"/>
                    </a:ext>
                  </a:extLst>
                </p:cNvPr>
                <p:cNvPicPr/>
                <p:nvPr/>
              </p:nvPicPr>
              <p:blipFill>
                <a:blip r:embed="rId214"/>
                <a:stretch>
                  <a:fillRect/>
                </a:stretch>
              </p:blipFill>
              <p:spPr>
                <a:xfrm>
                  <a:off x="11817801" y="1452681"/>
                  <a:ext cx="10620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44" name="잉크 143">
                  <a:extLst>
                    <a:ext uri="{FF2B5EF4-FFF2-40B4-BE49-F238E27FC236}">
                      <a16:creationId xmlns:a16="http://schemas.microsoft.com/office/drawing/2014/main" id="{F1F61BF6-1388-4D73-B30D-5611EDACA019}"/>
                    </a:ext>
                  </a:extLst>
                </p14:cNvPr>
                <p14:cNvContentPartPr/>
                <p14:nvPr/>
              </p14:nvContentPartPr>
              <p14:xfrm>
                <a:off x="11861721" y="1449441"/>
                <a:ext cx="143280" cy="433440"/>
              </p14:xfrm>
            </p:contentPart>
          </mc:Choice>
          <mc:Fallback xmlns="">
            <p:pic>
              <p:nvPicPr>
                <p:cNvPr id="144" name="잉크 143">
                  <a:extLst>
                    <a:ext uri="{FF2B5EF4-FFF2-40B4-BE49-F238E27FC236}">
                      <a16:creationId xmlns:a16="http://schemas.microsoft.com/office/drawing/2014/main" id="{F1F61BF6-1388-4D73-B30D-5611EDACA019}"/>
                    </a:ext>
                  </a:extLst>
                </p:cNvPr>
                <p:cNvPicPr/>
                <p:nvPr/>
              </p:nvPicPr>
              <p:blipFill>
                <a:blip r:embed="rId216"/>
                <a:stretch>
                  <a:fillRect/>
                </a:stretch>
              </p:blipFill>
              <p:spPr>
                <a:xfrm>
                  <a:off x="11857401" y="1445121"/>
                  <a:ext cx="151920" cy="442080"/>
                </a:xfrm>
                <a:prstGeom prst="rect">
                  <a:avLst/>
                </a:prstGeom>
              </p:spPr>
            </p:pic>
          </mc:Fallback>
        </mc:AlternateContent>
      </p:grpSp>
      <p:grpSp>
        <p:nvGrpSpPr>
          <p:cNvPr id="183" name="그룹 182">
            <a:extLst>
              <a:ext uri="{FF2B5EF4-FFF2-40B4-BE49-F238E27FC236}">
                <a16:creationId xmlns:a16="http://schemas.microsoft.com/office/drawing/2014/main" id="{D3363D1A-726C-4CDC-B3B6-44AD78E4D662}"/>
              </a:ext>
            </a:extLst>
          </p:cNvPr>
          <p:cNvGrpSpPr/>
          <p:nvPr/>
        </p:nvGrpSpPr>
        <p:grpSpPr>
          <a:xfrm>
            <a:off x="1366641" y="3296961"/>
            <a:ext cx="1114560" cy="562320"/>
            <a:chOff x="1366641" y="3296961"/>
            <a:chExt cx="1114560" cy="562320"/>
          </a:xfrm>
        </p:grpSpPr>
        <mc:AlternateContent xmlns:mc="http://schemas.openxmlformats.org/markup-compatibility/2006" xmlns:p14="http://schemas.microsoft.com/office/powerpoint/2010/main">
          <mc:Choice Requires="p14">
            <p:contentPart p14:bwMode="auto" r:id="rId217">
              <p14:nvContentPartPr>
                <p14:cNvPr id="173" name="잉크 172">
                  <a:extLst>
                    <a:ext uri="{FF2B5EF4-FFF2-40B4-BE49-F238E27FC236}">
                      <a16:creationId xmlns:a16="http://schemas.microsoft.com/office/drawing/2014/main" id="{D6CF2D4E-BCF3-40B5-8290-86BEC6578F8E}"/>
                    </a:ext>
                  </a:extLst>
                </p14:cNvPr>
                <p14:cNvContentPartPr/>
                <p14:nvPr/>
              </p14:nvContentPartPr>
              <p14:xfrm>
                <a:off x="1366641" y="3300561"/>
                <a:ext cx="273960" cy="408960"/>
              </p14:xfrm>
            </p:contentPart>
          </mc:Choice>
          <mc:Fallback xmlns="">
            <p:pic>
              <p:nvPicPr>
                <p:cNvPr id="173" name="잉크 172">
                  <a:extLst>
                    <a:ext uri="{FF2B5EF4-FFF2-40B4-BE49-F238E27FC236}">
                      <a16:creationId xmlns:a16="http://schemas.microsoft.com/office/drawing/2014/main" id="{D6CF2D4E-BCF3-40B5-8290-86BEC6578F8E}"/>
                    </a:ext>
                  </a:extLst>
                </p:cNvPr>
                <p:cNvPicPr/>
                <p:nvPr/>
              </p:nvPicPr>
              <p:blipFill>
                <a:blip r:embed="rId218"/>
                <a:stretch>
                  <a:fillRect/>
                </a:stretch>
              </p:blipFill>
              <p:spPr>
                <a:xfrm>
                  <a:off x="1362321" y="3296241"/>
                  <a:ext cx="282600" cy="41760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74" name="잉크 173">
                  <a:extLst>
                    <a:ext uri="{FF2B5EF4-FFF2-40B4-BE49-F238E27FC236}">
                      <a16:creationId xmlns:a16="http://schemas.microsoft.com/office/drawing/2014/main" id="{9270ABA7-6104-42FF-89AE-507EDE50DA63}"/>
                    </a:ext>
                  </a:extLst>
                </p14:cNvPr>
                <p14:cNvContentPartPr/>
                <p14:nvPr/>
              </p14:nvContentPartPr>
              <p14:xfrm>
                <a:off x="1597041" y="3654801"/>
                <a:ext cx="116640" cy="204480"/>
              </p14:xfrm>
            </p:contentPart>
          </mc:Choice>
          <mc:Fallback xmlns="">
            <p:pic>
              <p:nvPicPr>
                <p:cNvPr id="174" name="잉크 173">
                  <a:extLst>
                    <a:ext uri="{FF2B5EF4-FFF2-40B4-BE49-F238E27FC236}">
                      <a16:creationId xmlns:a16="http://schemas.microsoft.com/office/drawing/2014/main" id="{9270ABA7-6104-42FF-89AE-507EDE50DA63}"/>
                    </a:ext>
                  </a:extLst>
                </p:cNvPr>
                <p:cNvPicPr/>
                <p:nvPr/>
              </p:nvPicPr>
              <p:blipFill>
                <a:blip r:embed="rId220"/>
                <a:stretch>
                  <a:fillRect/>
                </a:stretch>
              </p:blipFill>
              <p:spPr>
                <a:xfrm>
                  <a:off x="1592721" y="3650481"/>
                  <a:ext cx="12528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75" name="잉크 174">
                  <a:extLst>
                    <a:ext uri="{FF2B5EF4-FFF2-40B4-BE49-F238E27FC236}">
                      <a16:creationId xmlns:a16="http://schemas.microsoft.com/office/drawing/2014/main" id="{7F7AAD3C-4681-4146-B960-ED3CE2C4AA4F}"/>
                    </a:ext>
                  </a:extLst>
                </p14:cNvPr>
                <p14:cNvContentPartPr/>
                <p14:nvPr/>
              </p14:nvContentPartPr>
              <p14:xfrm>
                <a:off x="1552041" y="3767121"/>
                <a:ext cx="197640" cy="4680"/>
              </p14:xfrm>
            </p:contentPart>
          </mc:Choice>
          <mc:Fallback xmlns="">
            <p:pic>
              <p:nvPicPr>
                <p:cNvPr id="175" name="잉크 174">
                  <a:extLst>
                    <a:ext uri="{FF2B5EF4-FFF2-40B4-BE49-F238E27FC236}">
                      <a16:creationId xmlns:a16="http://schemas.microsoft.com/office/drawing/2014/main" id="{7F7AAD3C-4681-4146-B960-ED3CE2C4AA4F}"/>
                    </a:ext>
                  </a:extLst>
                </p:cNvPr>
                <p:cNvPicPr/>
                <p:nvPr/>
              </p:nvPicPr>
              <p:blipFill>
                <a:blip r:embed="rId222"/>
                <a:stretch>
                  <a:fillRect/>
                </a:stretch>
              </p:blipFill>
              <p:spPr>
                <a:xfrm>
                  <a:off x="1547721" y="3762801"/>
                  <a:ext cx="206280" cy="1332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76" name="잉크 175">
                  <a:extLst>
                    <a:ext uri="{FF2B5EF4-FFF2-40B4-BE49-F238E27FC236}">
                      <a16:creationId xmlns:a16="http://schemas.microsoft.com/office/drawing/2014/main" id="{A75050C1-F911-456D-9F9E-0EF6FA3B9B6A}"/>
                    </a:ext>
                  </a:extLst>
                </p14:cNvPr>
                <p14:cNvContentPartPr/>
                <p14:nvPr/>
              </p14:nvContentPartPr>
              <p14:xfrm>
                <a:off x="1698921" y="3296961"/>
                <a:ext cx="225000" cy="76320"/>
              </p14:xfrm>
            </p:contentPart>
          </mc:Choice>
          <mc:Fallback xmlns="">
            <p:pic>
              <p:nvPicPr>
                <p:cNvPr id="176" name="잉크 175">
                  <a:extLst>
                    <a:ext uri="{FF2B5EF4-FFF2-40B4-BE49-F238E27FC236}">
                      <a16:creationId xmlns:a16="http://schemas.microsoft.com/office/drawing/2014/main" id="{A75050C1-F911-456D-9F9E-0EF6FA3B9B6A}"/>
                    </a:ext>
                  </a:extLst>
                </p:cNvPr>
                <p:cNvPicPr/>
                <p:nvPr/>
              </p:nvPicPr>
              <p:blipFill>
                <a:blip r:embed="rId224"/>
                <a:stretch>
                  <a:fillRect/>
                </a:stretch>
              </p:blipFill>
              <p:spPr>
                <a:xfrm>
                  <a:off x="1694601" y="3292641"/>
                  <a:ext cx="23364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77" name="잉크 176">
                  <a:extLst>
                    <a:ext uri="{FF2B5EF4-FFF2-40B4-BE49-F238E27FC236}">
                      <a16:creationId xmlns:a16="http://schemas.microsoft.com/office/drawing/2014/main" id="{BC8B209F-B74C-4396-B0F1-5C43EFDAC92D}"/>
                    </a:ext>
                  </a:extLst>
                </p14:cNvPr>
                <p14:cNvContentPartPr/>
                <p14:nvPr/>
              </p14:nvContentPartPr>
              <p14:xfrm>
                <a:off x="1889001" y="3551481"/>
                <a:ext cx="207000" cy="12240"/>
              </p14:xfrm>
            </p:contentPart>
          </mc:Choice>
          <mc:Fallback xmlns="">
            <p:pic>
              <p:nvPicPr>
                <p:cNvPr id="177" name="잉크 176">
                  <a:extLst>
                    <a:ext uri="{FF2B5EF4-FFF2-40B4-BE49-F238E27FC236}">
                      <a16:creationId xmlns:a16="http://schemas.microsoft.com/office/drawing/2014/main" id="{BC8B209F-B74C-4396-B0F1-5C43EFDAC92D}"/>
                    </a:ext>
                  </a:extLst>
                </p:cNvPr>
                <p:cNvPicPr/>
                <p:nvPr/>
              </p:nvPicPr>
              <p:blipFill>
                <a:blip r:embed="rId226"/>
                <a:stretch>
                  <a:fillRect/>
                </a:stretch>
              </p:blipFill>
              <p:spPr>
                <a:xfrm>
                  <a:off x="1884681" y="3547161"/>
                  <a:ext cx="21564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78" name="잉크 177">
                  <a:extLst>
                    <a:ext uri="{FF2B5EF4-FFF2-40B4-BE49-F238E27FC236}">
                      <a16:creationId xmlns:a16="http://schemas.microsoft.com/office/drawing/2014/main" id="{A94D7A02-E515-4FDF-B579-7AAFCD34DC26}"/>
                    </a:ext>
                  </a:extLst>
                </p14:cNvPr>
                <p14:cNvContentPartPr/>
                <p14:nvPr/>
              </p14:nvContentPartPr>
              <p14:xfrm>
                <a:off x="1868841" y="3640041"/>
                <a:ext cx="248400" cy="16200"/>
              </p14:xfrm>
            </p:contentPart>
          </mc:Choice>
          <mc:Fallback xmlns="">
            <p:pic>
              <p:nvPicPr>
                <p:cNvPr id="178" name="잉크 177">
                  <a:extLst>
                    <a:ext uri="{FF2B5EF4-FFF2-40B4-BE49-F238E27FC236}">
                      <a16:creationId xmlns:a16="http://schemas.microsoft.com/office/drawing/2014/main" id="{A94D7A02-E515-4FDF-B579-7AAFCD34DC26}"/>
                    </a:ext>
                  </a:extLst>
                </p:cNvPr>
                <p:cNvPicPr/>
                <p:nvPr/>
              </p:nvPicPr>
              <p:blipFill>
                <a:blip r:embed="rId228"/>
                <a:stretch>
                  <a:fillRect/>
                </a:stretch>
              </p:blipFill>
              <p:spPr>
                <a:xfrm>
                  <a:off x="1864521" y="3635721"/>
                  <a:ext cx="2570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79" name="잉크 178">
                  <a:extLst>
                    <a:ext uri="{FF2B5EF4-FFF2-40B4-BE49-F238E27FC236}">
                      <a16:creationId xmlns:a16="http://schemas.microsoft.com/office/drawing/2014/main" id="{866DCE07-FEB4-49B5-BBB7-F2579899FEBA}"/>
                    </a:ext>
                  </a:extLst>
                </p14:cNvPr>
                <p14:cNvContentPartPr/>
                <p14:nvPr/>
              </p14:nvContentPartPr>
              <p14:xfrm>
                <a:off x="2263761" y="3322881"/>
                <a:ext cx="148680" cy="17640"/>
              </p14:xfrm>
            </p:contentPart>
          </mc:Choice>
          <mc:Fallback xmlns="">
            <p:pic>
              <p:nvPicPr>
                <p:cNvPr id="179" name="잉크 178">
                  <a:extLst>
                    <a:ext uri="{FF2B5EF4-FFF2-40B4-BE49-F238E27FC236}">
                      <a16:creationId xmlns:a16="http://schemas.microsoft.com/office/drawing/2014/main" id="{866DCE07-FEB4-49B5-BBB7-F2579899FEBA}"/>
                    </a:ext>
                  </a:extLst>
                </p:cNvPr>
                <p:cNvPicPr/>
                <p:nvPr/>
              </p:nvPicPr>
              <p:blipFill>
                <a:blip r:embed="rId230"/>
                <a:stretch>
                  <a:fillRect/>
                </a:stretch>
              </p:blipFill>
              <p:spPr>
                <a:xfrm>
                  <a:off x="2259441" y="3318561"/>
                  <a:ext cx="15732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80" name="잉크 179">
                  <a:extLst>
                    <a:ext uri="{FF2B5EF4-FFF2-40B4-BE49-F238E27FC236}">
                      <a16:creationId xmlns:a16="http://schemas.microsoft.com/office/drawing/2014/main" id="{10DFF29D-ADF0-4DCB-B133-868306737EC6}"/>
                    </a:ext>
                  </a:extLst>
                </p14:cNvPr>
                <p14:cNvContentPartPr/>
                <p14:nvPr/>
              </p14:nvContentPartPr>
              <p14:xfrm>
                <a:off x="2224161" y="3419361"/>
                <a:ext cx="257040" cy="249840"/>
              </p14:xfrm>
            </p:contentPart>
          </mc:Choice>
          <mc:Fallback xmlns="">
            <p:pic>
              <p:nvPicPr>
                <p:cNvPr id="180" name="잉크 179">
                  <a:extLst>
                    <a:ext uri="{FF2B5EF4-FFF2-40B4-BE49-F238E27FC236}">
                      <a16:creationId xmlns:a16="http://schemas.microsoft.com/office/drawing/2014/main" id="{10DFF29D-ADF0-4DCB-B133-868306737EC6}"/>
                    </a:ext>
                  </a:extLst>
                </p:cNvPr>
                <p:cNvPicPr/>
                <p:nvPr/>
              </p:nvPicPr>
              <p:blipFill>
                <a:blip r:embed="rId232"/>
                <a:stretch>
                  <a:fillRect/>
                </a:stretch>
              </p:blipFill>
              <p:spPr>
                <a:xfrm>
                  <a:off x="2219841" y="3415041"/>
                  <a:ext cx="26568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81" name="잉크 180">
                  <a:extLst>
                    <a:ext uri="{FF2B5EF4-FFF2-40B4-BE49-F238E27FC236}">
                      <a16:creationId xmlns:a16="http://schemas.microsoft.com/office/drawing/2014/main" id="{6D7499FB-437B-48C6-AF33-A1059B6A2CAD}"/>
                    </a:ext>
                  </a:extLst>
                </p14:cNvPr>
                <p14:cNvContentPartPr/>
                <p14:nvPr/>
              </p14:nvContentPartPr>
              <p14:xfrm>
                <a:off x="2246121" y="3500721"/>
                <a:ext cx="226080" cy="39960"/>
              </p14:xfrm>
            </p:contentPart>
          </mc:Choice>
          <mc:Fallback xmlns="">
            <p:pic>
              <p:nvPicPr>
                <p:cNvPr id="181" name="잉크 180">
                  <a:extLst>
                    <a:ext uri="{FF2B5EF4-FFF2-40B4-BE49-F238E27FC236}">
                      <a16:creationId xmlns:a16="http://schemas.microsoft.com/office/drawing/2014/main" id="{6D7499FB-437B-48C6-AF33-A1059B6A2CAD}"/>
                    </a:ext>
                  </a:extLst>
                </p:cNvPr>
                <p:cNvPicPr/>
                <p:nvPr/>
              </p:nvPicPr>
              <p:blipFill>
                <a:blip r:embed="rId234"/>
                <a:stretch>
                  <a:fillRect/>
                </a:stretch>
              </p:blipFill>
              <p:spPr>
                <a:xfrm>
                  <a:off x="2241801" y="3496401"/>
                  <a:ext cx="234720" cy="48600"/>
                </a:xfrm>
                <a:prstGeom prst="rect">
                  <a:avLst/>
                </a:prstGeom>
              </p:spPr>
            </p:pic>
          </mc:Fallback>
        </mc:AlternateContent>
      </p:grpSp>
      <p:grpSp>
        <p:nvGrpSpPr>
          <p:cNvPr id="209" name="그룹 208">
            <a:extLst>
              <a:ext uri="{FF2B5EF4-FFF2-40B4-BE49-F238E27FC236}">
                <a16:creationId xmlns:a16="http://schemas.microsoft.com/office/drawing/2014/main" id="{19A06CD1-7A45-4CFB-9029-3C7F24946435}"/>
              </a:ext>
            </a:extLst>
          </p:cNvPr>
          <p:cNvGrpSpPr/>
          <p:nvPr/>
        </p:nvGrpSpPr>
        <p:grpSpPr>
          <a:xfrm>
            <a:off x="2684241" y="3055761"/>
            <a:ext cx="3429720" cy="629640"/>
            <a:chOff x="2684241" y="3055761"/>
            <a:chExt cx="3429720" cy="629640"/>
          </a:xfrm>
        </p:grpSpPr>
        <mc:AlternateContent xmlns:mc="http://schemas.openxmlformats.org/markup-compatibility/2006" xmlns:p14="http://schemas.microsoft.com/office/powerpoint/2010/main">
          <mc:Choice Requires="p14">
            <p:contentPart p14:bwMode="auto" r:id="rId235">
              <p14:nvContentPartPr>
                <p14:cNvPr id="182" name="잉크 181">
                  <a:extLst>
                    <a:ext uri="{FF2B5EF4-FFF2-40B4-BE49-F238E27FC236}">
                      <a16:creationId xmlns:a16="http://schemas.microsoft.com/office/drawing/2014/main" id="{B21CFC63-075C-406D-9BB3-95A7D641B187}"/>
                    </a:ext>
                  </a:extLst>
                </p14:cNvPr>
                <p14:cNvContentPartPr/>
                <p14:nvPr/>
              </p14:nvContentPartPr>
              <p14:xfrm>
                <a:off x="2684241" y="3171681"/>
                <a:ext cx="258480" cy="513720"/>
              </p14:xfrm>
            </p:contentPart>
          </mc:Choice>
          <mc:Fallback xmlns="">
            <p:pic>
              <p:nvPicPr>
                <p:cNvPr id="182" name="잉크 181">
                  <a:extLst>
                    <a:ext uri="{FF2B5EF4-FFF2-40B4-BE49-F238E27FC236}">
                      <a16:creationId xmlns:a16="http://schemas.microsoft.com/office/drawing/2014/main" id="{B21CFC63-075C-406D-9BB3-95A7D641B187}"/>
                    </a:ext>
                  </a:extLst>
                </p:cNvPr>
                <p:cNvPicPr/>
                <p:nvPr/>
              </p:nvPicPr>
              <p:blipFill>
                <a:blip r:embed="rId236"/>
                <a:stretch>
                  <a:fillRect/>
                </a:stretch>
              </p:blipFill>
              <p:spPr>
                <a:xfrm>
                  <a:off x="2679921" y="3167361"/>
                  <a:ext cx="267120" cy="52236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84" name="잉크 183">
                  <a:extLst>
                    <a:ext uri="{FF2B5EF4-FFF2-40B4-BE49-F238E27FC236}">
                      <a16:creationId xmlns:a16="http://schemas.microsoft.com/office/drawing/2014/main" id="{410CD5AF-FFB2-4A35-B253-C9D8C99141FC}"/>
                    </a:ext>
                  </a:extLst>
                </p14:cNvPr>
                <p14:cNvContentPartPr/>
                <p14:nvPr/>
              </p14:nvContentPartPr>
              <p14:xfrm>
                <a:off x="3032001" y="3277521"/>
                <a:ext cx="137520" cy="307800"/>
              </p14:xfrm>
            </p:contentPart>
          </mc:Choice>
          <mc:Fallback xmlns="">
            <p:pic>
              <p:nvPicPr>
                <p:cNvPr id="184" name="잉크 183">
                  <a:extLst>
                    <a:ext uri="{FF2B5EF4-FFF2-40B4-BE49-F238E27FC236}">
                      <a16:creationId xmlns:a16="http://schemas.microsoft.com/office/drawing/2014/main" id="{410CD5AF-FFB2-4A35-B253-C9D8C99141FC}"/>
                    </a:ext>
                  </a:extLst>
                </p:cNvPr>
                <p:cNvPicPr/>
                <p:nvPr/>
              </p:nvPicPr>
              <p:blipFill>
                <a:blip r:embed="rId238"/>
                <a:stretch>
                  <a:fillRect/>
                </a:stretch>
              </p:blipFill>
              <p:spPr>
                <a:xfrm>
                  <a:off x="3027681" y="3273201"/>
                  <a:ext cx="14616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85" name="잉크 184">
                  <a:extLst>
                    <a:ext uri="{FF2B5EF4-FFF2-40B4-BE49-F238E27FC236}">
                      <a16:creationId xmlns:a16="http://schemas.microsoft.com/office/drawing/2014/main" id="{B6514E65-5DA8-4400-9528-A6B4469B5463}"/>
                    </a:ext>
                  </a:extLst>
                </p14:cNvPr>
                <p14:cNvContentPartPr/>
                <p14:nvPr/>
              </p14:nvContentPartPr>
              <p14:xfrm>
                <a:off x="3313521" y="3232881"/>
                <a:ext cx="169560" cy="316440"/>
              </p14:xfrm>
            </p:contentPart>
          </mc:Choice>
          <mc:Fallback xmlns="">
            <p:pic>
              <p:nvPicPr>
                <p:cNvPr id="185" name="잉크 184">
                  <a:extLst>
                    <a:ext uri="{FF2B5EF4-FFF2-40B4-BE49-F238E27FC236}">
                      <a16:creationId xmlns:a16="http://schemas.microsoft.com/office/drawing/2014/main" id="{B6514E65-5DA8-4400-9528-A6B4469B5463}"/>
                    </a:ext>
                  </a:extLst>
                </p:cNvPr>
                <p:cNvPicPr/>
                <p:nvPr/>
              </p:nvPicPr>
              <p:blipFill>
                <a:blip r:embed="rId240"/>
                <a:stretch>
                  <a:fillRect/>
                </a:stretch>
              </p:blipFill>
              <p:spPr>
                <a:xfrm>
                  <a:off x="3309201" y="3228561"/>
                  <a:ext cx="17820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86" name="잉크 185">
                  <a:extLst>
                    <a:ext uri="{FF2B5EF4-FFF2-40B4-BE49-F238E27FC236}">
                      <a16:creationId xmlns:a16="http://schemas.microsoft.com/office/drawing/2014/main" id="{52E18A3C-E7EA-4824-9068-C00B69635D38}"/>
                    </a:ext>
                  </a:extLst>
                </p14:cNvPr>
                <p14:cNvContentPartPr/>
                <p14:nvPr/>
              </p14:nvContentPartPr>
              <p14:xfrm>
                <a:off x="3325401" y="3311721"/>
                <a:ext cx="207720" cy="257760"/>
              </p14:xfrm>
            </p:contentPart>
          </mc:Choice>
          <mc:Fallback xmlns="">
            <p:pic>
              <p:nvPicPr>
                <p:cNvPr id="186" name="잉크 185">
                  <a:extLst>
                    <a:ext uri="{FF2B5EF4-FFF2-40B4-BE49-F238E27FC236}">
                      <a16:creationId xmlns:a16="http://schemas.microsoft.com/office/drawing/2014/main" id="{52E18A3C-E7EA-4824-9068-C00B69635D38}"/>
                    </a:ext>
                  </a:extLst>
                </p:cNvPr>
                <p:cNvPicPr/>
                <p:nvPr/>
              </p:nvPicPr>
              <p:blipFill>
                <a:blip r:embed="rId242"/>
                <a:stretch>
                  <a:fillRect/>
                </a:stretch>
              </p:blipFill>
              <p:spPr>
                <a:xfrm>
                  <a:off x="3321081" y="3307401"/>
                  <a:ext cx="21636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87" name="잉크 186">
                  <a:extLst>
                    <a:ext uri="{FF2B5EF4-FFF2-40B4-BE49-F238E27FC236}">
                      <a16:creationId xmlns:a16="http://schemas.microsoft.com/office/drawing/2014/main" id="{BD5FCCEB-B0D7-4CA4-9DBD-22615DC9CD2E}"/>
                    </a:ext>
                  </a:extLst>
                </p14:cNvPr>
                <p14:cNvContentPartPr/>
                <p14:nvPr/>
              </p14:nvContentPartPr>
              <p14:xfrm>
                <a:off x="3314601" y="3345201"/>
                <a:ext cx="209520" cy="149760"/>
              </p14:xfrm>
            </p:contentPart>
          </mc:Choice>
          <mc:Fallback xmlns="">
            <p:pic>
              <p:nvPicPr>
                <p:cNvPr id="187" name="잉크 186">
                  <a:extLst>
                    <a:ext uri="{FF2B5EF4-FFF2-40B4-BE49-F238E27FC236}">
                      <a16:creationId xmlns:a16="http://schemas.microsoft.com/office/drawing/2014/main" id="{BD5FCCEB-B0D7-4CA4-9DBD-22615DC9CD2E}"/>
                    </a:ext>
                  </a:extLst>
                </p:cNvPr>
                <p:cNvPicPr/>
                <p:nvPr/>
              </p:nvPicPr>
              <p:blipFill>
                <a:blip r:embed="rId244"/>
                <a:stretch>
                  <a:fillRect/>
                </a:stretch>
              </p:blipFill>
              <p:spPr>
                <a:xfrm>
                  <a:off x="3310281" y="3340881"/>
                  <a:ext cx="21816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88" name="잉크 187">
                  <a:extLst>
                    <a:ext uri="{FF2B5EF4-FFF2-40B4-BE49-F238E27FC236}">
                      <a16:creationId xmlns:a16="http://schemas.microsoft.com/office/drawing/2014/main" id="{89196F24-31E6-42DE-AC1E-3D2F4DACD102}"/>
                    </a:ext>
                  </a:extLst>
                </p14:cNvPr>
                <p14:cNvContentPartPr/>
                <p14:nvPr/>
              </p14:nvContentPartPr>
              <p14:xfrm>
                <a:off x="3642921" y="3438801"/>
                <a:ext cx="180360" cy="27360"/>
              </p14:xfrm>
            </p:contentPart>
          </mc:Choice>
          <mc:Fallback xmlns="">
            <p:pic>
              <p:nvPicPr>
                <p:cNvPr id="188" name="잉크 187">
                  <a:extLst>
                    <a:ext uri="{FF2B5EF4-FFF2-40B4-BE49-F238E27FC236}">
                      <a16:creationId xmlns:a16="http://schemas.microsoft.com/office/drawing/2014/main" id="{89196F24-31E6-42DE-AC1E-3D2F4DACD102}"/>
                    </a:ext>
                  </a:extLst>
                </p:cNvPr>
                <p:cNvPicPr/>
                <p:nvPr/>
              </p:nvPicPr>
              <p:blipFill>
                <a:blip r:embed="rId246"/>
                <a:stretch>
                  <a:fillRect/>
                </a:stretch>
              </p:blipFill>
              <p:spPr>
                <a:xfrm>
                  <a:off x="3638601" y="3434481"/>
                  <a:ext cx="189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89" name="잉크 188">
                  <a:extLst>
                    <a:ext uri="{FF2B5EF4-FFF2-40B4-BE49-F238E27FC236}">
                      <a16:creationId xmlns:a16="http://schemas.microsoft.com/office/drawing/2014/main" id="{2FE0F013-2EE1-4370-81BE-1A85A08275E4}"/>
                    </a:ext>
                  </a:extLst>
                </p14:cNvPr>
                <p14:cNvContentPartPr/>
                <p14:nvPr/>
              </p14:nvContentPartPr>
              <p14:xfrm>
                <a:off x="4016241" y="3242961"/>
                <a:ext cx="150480" cy="52560"/>
              </p14:xfrm>
            </p:contentPart>
          </mc:Choice>
          <mc:Fallback xmlns="">
            <p:pic>
              <p:nvPicPr>
                <p:cNvPr id="189" name="잉크 188">
                  <a:extLst>
                    <a:ext uri="{FF2B5EF4-FFF2-40B4-BE49-F238E27FC236}">
                      <a16:creationId xmlns:a16="http://schemas.microsoft.com/office/drawing/2014/main" id="{2FE0F013-2EE1-4370-81BE-1A85A08275E4}"/>
                    </a:ext>
                  </a:extLst>
                </p:cNvPr>
                <p:cNvPicPr/>
                <p:nvPr/>
              </p:nvPicPr>
              <p:blipFill>
                <a:blip r:embed="rId248"/>
                <a:stretch>
                  <a:fillRect/>
                </a:stretch>
              </p:blipFill>
              <p:spPr>
                <a:xfrm>
                  <a:off x="4011921" y="3238641"/>
                  <a:ext cx="15912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90" name="잉크 189">
                  <a:extLst>
                    <a:ext uri="{FF2B5EF4-FFF2-40B4-BE49-F238E27FC236}">
                      <a16:creationId xmlns:a16="http://schemas.microsoft.com/office/drawing/2014/main" id="{2887FC94-E5D8-429B-BAB9-B353FAE503AA}"/>
                    </a:ext>
                  </a:extLst>
                </p14:cNvPr>
                <p14:cNvContentPartPr/>
                <p14:nvPr/>
              </p14:nvContentPartPr>
              <p14:xfrm>
                <a:off x="3968721" y="3324321"/>
                <a:ext cx="230400" cy="211680"/>
              </p14:xfrm>
            </p:contentPart>
          </mc:Choice>
          <mc:Fallback xmlns="">
            <p:pic>
              <p:nvPicPr>
                <p:cNvPr id="190" name="잉크 189">
                  <a:extLst>
                    <a:ext uri="{FF2B5EF4-FFF2-40B4-BE49-F238E27FC236}">
                      <a16:creationId xmlns:a16="http://schemas.microsoft.com/office/drawing/2014/main" id="{2887FC94-E5D8-429B-BAB9-B353FAE503AA}"/>
                    </a:ext>
                  </a:extLst>
                </p:cNvPr>
                <p:cNvPicPr/>
                <p:nvPr/>
              </p:nvPicPr>
              <p:blipFill>
                <a:blip r:embed="rId250"/>
                <a:stretch>
                  <a:fillRect/>
                </a:stretch>
              </p:blipFill>
              <p:spPr>
                <a:xfrm>
                  <a:off x="3964401" y="3320001"/>
                  <a:ext cx="23904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91" name="잉크 190">
                  <a:extLst>
                    <a:ext uri="{FF2B5EF4-FFF2-40B4-BE49-F238E27FC236}">
                      <a16:creationId xmlns:a16="http://schemas.microsoft.com/office/drawing/2014/main" id="{7F8C2631-623C-4FDF-B657-567CF6A652A9}"/>
                    </a:ext>
                  </a:extLst>
                </p14:cNvPr>
                <p14:cNvContentPartPr/>
                <p14:nvPr/>
              </p14:nvContentPartPr>
              <p14:xfrm>
                <a:off x="4013721" y="3408201"/>
                <a:ext cx="181080" cy="1080"/>
              </p14:xfrm>
            </p:contentPart>
          </mc:Choice>
          <mc:Fallback xmlns="">
            <p:pic>
              <p:nvPicPr>
                <p:cNvPr id="191" name="잉크 190">
                  <a:extLst>
                    <a:ext uri="{FF2B5EF4-FFF2-40B4-BE49-F238E27FC236}">
                      <a16:creationId xmlns:a16="http://schemas.microsoft.com/office/drawing/2014/main" id="{7F8C2631-623C-4FDF-B657-567CF6A652A9}"/>
                    </a:ext>
                  </a:extLst>
                </p:cNvPr>
                <p:cNvPicPr/>
                <p:nvPr/>
              </p:nvPicPr>
              <p:blipFill>
                <a:blip r:embed="rId252"/>
                <a:stretch>
                  <a:fillRect/>
                </a:stretch>
              </p:blipFill>
              <p:spPr>
                <a:xfrm>
                  <a:off x="4009401" y="3403881"/>
                  <a:ext cx="189720" cy="972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92" name="잉크 191">
                  <a:extLst>
                    <a:ext uri="{FF2B5EF4-FFF2-40B4-BE49-F238E27FC236}">
                      <a16:creationId xmlns:a16="http://schemas.microsoft.com/office/drawing/2014/main" id="{6C2F584B-BB25-4A10-887F-C7244F3BDFA2}"/>
                    </a:ext>
                  </a:extLst>
                </p14:cNvPr>
                <p14:cNvContentPartPr/>
                <p14:nvPr/>
              </p14:nvContentPartPr>
              <p14:xfrm>
                <a:off x="4313961" y="3214881"/>
                <a:ext cx="158760" cy="373680"/>
              </p14:xfrm>
            </p:contentPart>
          </mc:Choice>
          <mc:Fallback xmlns="">
            <p:pic>
              <p:nvPicPr>
                <p:cNvPr id="192" name="잉크 191">
                  <a:extLst>
                    <a:ext uri="{FF2B5EF4-FFF2-40B4-BE49-F238E27FC236}">
                      <a16:creationId xmlns:a16="http://schemas.microsoft.com/office/drawing/2014/main" id="{6C2F584B-BB25-4A10-887F-C7244F3BDFA2}"/>
                    </a:ext>
                  </a:extLst>
                </p:cNvPr>
                <p:cNvPicPr/>
                <p:nvPr/>
              </p:nvPicPr>
              <p:blipFill>
                <a:blip r:embed="rId254"/>
                <a:stretch>
                  <a:fillRect/>
                </a:stretch>
              </p:blipFill>
              <p:spPr>
                <a:xfrm>
                  <a:off x="4309641" y="3210561"/>
                  <a:ext cx="16740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93" name="잉크 192">
                  <a:extLst>
                    <a:ext uri="{FF2B5EF4-FFF2-40B4-BE49-F238E27FC236}">
                      <a16:creationId xmlns:a16="http://schemas.microsoft.com/office/drawing/2014/main" id="{1F487055-1050-40DD-8CEA-3C114F1176FB}"/>
                    </a:ext>
                  </a:extLst>
                </p14:cNvPr>
                <p14:cNvContentPartPr/>
                <p14:nvPr/>
              </p14:nvContentPartPr>
              <p14:xfrm>
                <a:off x="4517361" y="3283281"/>
                <a:ext cx="177840" cy="216000"/>
              </p14:xfrm>
            </p:contentPart>
          </mc:Choice>
          <mc:Fallback xmlns="">
            <p:pic>
              <p:nvPicPr>
                <p:cNvPr id="193" name="잉크 192">
                  <a:extLst>
                    <a:ext uri="{FF2B5EF4-FFF2-40B4-BE49-F238E27FC236}">
                      <a16:creationId xmlns:a16="http://schemas.microsoft.com/office/drawing/2014/main" id="{1F487055-1050-40DD-8CEA-3C114F1176FB}"/>
                    </a:ext>
                  </a:extLst>
                </p:cNvPr>
                <p:cNvPicPr/>
                <p:nvPr/>
              </p:nvPicPr>
              <p:blipFill>
                <a:blip r:embed="rId256"/>
                <a:stretch>
                  <a:fillRect/>
                </a:stretch>
              </p:blipFill>
              <p:spPr>
                <a:xfrm>
                  <a:off x="4513041" y="3278961"/>
                  <a:ext cx="18648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94" name="잉크 193">
                  <a:extLst>
                    <a:ext uri="{FF2B5EF4-FFF2-40B4-BE49-F238E27FC236}">
                      <a16:creationId xmlns:a16="http://schemas.microsoft.com/office/drawing/2014/main" id="{2B5E244A-008A-4F15-BF96-05C33F62434B}"/>
                    </a:ext>
                  </a:extLst>
                </p14:cNvPr>
                <p14:cNvContentPartPr/>
                <p14:nvPr/>
              </p14:nvContentPartPr>
              <p14:xfrm>
                <a:off x="4557681" y="3320001"/>
                <a:ext cx="177840" cy="209520"/>
              </p14:xfrm>
            </p:contentPart>
          </mc:Choice>
          <mc:Fallback xmlns="">
            <p:pic>
              <p:nvPicPr>
                <p:cNvPr id="194" name="잉크 193">
                  <a:extLst>
                    <a:ext uri="{FF2B5EF4-FFF2-40B4-BE49-F238E27FC236}">
                      <a16:creationId xmlns:a16="http://schemas.microsoft.com/office/drawing/2014/main" id="{2B5E244A-008A-4F15-BF96-05C33F62434B}"/>
                    </a:ext>
                  </a:extLst>
                </p:cNvPr>
                <p:cNvPicPr/>
                <p:nvPr/>
              </p:nvPicPr>
              <p:blipFill>
                <a:blip r:embed="rId258"/>
                <a:stretch>
                  <a:fillRect/>
                </a:stretch>
              </p:blipFill>
              <p:spPr>
                <a:xfrm>
                  <a:off x="4553361" y="3315681"/>
                  <a:ext cx="18648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95" name="잉크 194">
                  <a:extLst>
                    <a:ext uri="{FF2B5EF4-FFF2-40B4-BE49-F238E27FC236}">
                      <a16:creationId xmlns:a16="http://schemas.microsoft.com/office/drawing/2014/main" id="{580B589B-9ED6-4EEE-A4DB-8E27B07E4AF8}"/>
                    </a:ext>
                  </a:extLst>
                </p14:cNvPr>
                <p14:cNvContentPartPr/>
                <p14:nvPr/>
              </p14:nvContentPartPr>
              <p14:xfrm>
                <a:off x="4511241" y="3358161"/>
                <a:ext cx="252360" cy="132480"/>
              </p14:xfrm>
            </p:contentPart>
          </mc:Choice>
          <mc:Fallback xmlns="">
            <p:pic>
              <p:nvPicPr>
                <p:cNvPr id="195" name="잉크 194">
                  <a:extLst>
                    <a:ext uri="{FF2B5EF4-FFF2-40B4-BE49-F238E27FC236}">
                      <a16:creationId xmlns:a16="http://schemas.microsoft.com/office/drawing/2014/main" id="{580B589B-9ED6-4EEE-A4DB-8E27B07E4AF8}"/>
                    </a:ext>
                  </a:extLst>
                </p:cNvPr>
                <p:cNvPicPr/>
                <p:nvPr/>
              </p:nvPicPr>
              <p:blipFill>
                <a:blip r:embed="rId260"/>
                <a:stretch>
                  <a:fillRect/>
                </a:stretch>
              </p:blipFill>
              <p:spPr>
                <a:xfrm>
                  <a:off x="4506921" y="3353841"/>
                  <a:ext cx="26100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97" name="잉크 196">
                  <a:extLst>
                    <a:ext uri="{FF2B5EF4-FFF2-40B4-BE49-F238E27FC236}">
                      <a16:creationId xmlns:a16="http://schemas.microsoft.com/office/drawing/2014/main" id="{A847D758-1F4C-402C-B07E-4660E034D072}"/>
                    </a:ext>
                  </a:extLst>
                </p14:cNvPr>
                <p14:cNvContentPartPr/>
                <p14:nvPr/>
              </p14:nvContentPartPr>
              <p14:xfrm>
                <a:off x="4772601" y="3231441"/>
                <a:ext cx="144720" cy="286200"/>
              </p14:xfrm>
            </p:contentPart>
          </mc:Choice>
          <mc:Fallback xmlns="">
            <p:pic>
              <p:nvPicPr>
                <p:cNvPr id="197" name="잉크 196">
                  <a:extLst>
                    <a:ext uri="{FF2B5EF4-FFF2-40B4-BE49-F238E27FC236}">
                      <a16:creationId xmlns:a16="http://schemas.microsoft.com/office/drawing/2014/main" id="{A847D758-1F4C-402C-B07E-4660E034D072}"/>
                    </a:ext>
                  </a:extLst>
                </p:cNvPr>
                <p:cNvPicPr/>
                <p:nvPr/>
              </p:nvPicPr>
              <p:blipFill>
                <a:blip r:embed="rId262"/>
                <a:stretch>
                  <a:fillRect/>
                </a:stretch>
              </p:blipFill>
              <p:spPr>
                <a:xfrm>
                  <a:off x="4768281" y="3227121"/>
                  <a:ext cx="153360" cy="29484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98" name="잉크 197">
                  <a:extLst>
                    <a:ext uri="{FF2B5EF4-FFF2-40B4-BE49-F238E27FC236}">
                      <a16:creationId xmlns:a16="http://schemas.microsoft.com/office/drawing/2014/main" id="{37BD4892-5A13-41B7-A327-6FD9B8CEE37C}"/>
                    </a:ext>
                  </a:extLst>
                </p14:cNvPr>
                <p14:cNvContentPartPr/>
                <p14:nvPr/>
              </p14:nvContentPartPr>
              <p14:xfrm>
                <a:off x="5061321" y="3265641"/>
                <a:ext cx="185400" cy="335160"/>
              </p14:xfrm>
            </p:contentPart>
          </mc:Choice>
          <mc:Fallback xmlns="">
            <p:pic>
              <p:nvPicPr>
                <p:cNvPr id="198" name="잉크 197">
                  <a:extLst>
                    <a:ext uri="{FF2B5EF4-FFF2-40B4-BE49-F238E27FC236}">
                      <a16:creationId xmlns:a16="http://schemas.microsoft.com/office/drawing/2014/main" id="{37BD4892-5A13-41B7-A327-6FD9B8CEE37C}"/>
                    </a:ext>
                  </a:extLst>
                </p:cNvPr>
                <p:cNvPicPr/>
                <p:nvPr/>
              </p:nvPicPr>
              <p:blipFill>
                <a:blip r:embed="rId264"/>
                <a:stretch>
                  <a:fillRect/>
                </a:stretch>
              </p:blipFill>
              <p:spPr>
                <a:xfrm>
                  <a:off x="5057001" y="3261321"/>
                  <a:ext cx="19404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99" name="잉크 198">
                  <a:extLst>
                    <a:ext uri="{FF2B5EF4-FFF2-40B4-BE49-F238E27FC236}">
                      <a16:creationId xmlns:a16="http://schemas.microsoft.com/office/drawing/2014/main" id="{12D87BA8-E0D8-4C42-A8C0-314A449C31F6}"/>
                    </a:ext>
                  </a:extLst>
                </p14:cNvPr>
                <p14:cNvContentPartPr/>
                <p14:nvPr/>
              </p14:nvContentPartPr>
              <p14:xfrm>
                <a:off x="5274081" y="3136401"/>
                <a:ext cx="137880" cy="118440"/>
              </p14:xfrm>
            </p:contentPart>
          </mc:Choice>
          <mc:Fallback xmlns="">
            <p:pic>
              <p:nvPicPr>
                <p:cNvPr id="199" name="잉크 198">
                  <a:extLst>
                    <a:ext uri="{FF2B5EF4-FFF2-40B4-BE49-F238E27FC236}">
                      <a16:creationId xmlns:a16="http://schemas.microsoft.com/office/drawing/2014/main" id="{12D87BA8-E0D8-4C42-A8C0-314A449C31F6}"/>
                    </a:ext>
                  </a:extLst>
                </p:cNvPr>
                <p:cNvPicPr/>
                <p:nvPr/>
              </p:nvPicPr>
              <p:blipFill>
                <a:blip r:embed="rId266"/>
                <a:stretch>
                  <a:fillRect/>
                </a:stretch>
              </p:blipFill>
              <p:spPr>
                <a:xfrm>
                  <a:off x="5269761" y="3132081"/>
                  <a:ext cx="1465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200" name="잉크 199">
                  <a:extLst>
                    <a:ext uri="{FF2B5EF4-FFF2-40B4-BE49-F238E27FC236}">
                      <a16:creationId xmlns:a16="http://schemas.microsoft.com/office/drawing/2014/main" id="{551E92D1-0AEB-4A5A-865F-1EB60D852E32}"/>
                    </a:ext>
                  </a:extLst>
                </p14:cNvPr>
                <p14:cNvContentPartPr/>
                <p14:nvPr/>
              </p14:nvContentPartPr>
              <p14:xfrm>
                <a:off x="5445081" y="3055761"/>
                <a:ext cx="218520" cy="550080"/>
              </p14:xfrm>
            </p:contentPart>
          </mc:Choice>
          <mc:Fallback xmlns="">
            <p:pic>
              <p:nvPicPr>
                <p:cNvPr id="200" name="잉크 199">
                  <a:extLst>
                    <a:ext uri="{FF2B5EF4-FFF2-40B4-BE49-F238E27FC236}">
                      <a16:creationId xmlns:a16="http://schemas.microsoft.com/office/drawing/2014/main" id="{551E92D1-0AEB-4A5A-865F-1EB60D852E32}"/>
                    </a:ext>
                  </a:extLst>
                </p:cNvPr>
                <p:cNvPicPr/>
                <p:nvPr/>
              </p:nvPicPr>
              <p:blipFill>
                <a:blip r:embed="rId268"/>
                <a:stretch>
                  <a:fillRect/>
                </a:stretch>
              </p:blipFill>
              <p:spPr>
                <a:xfrm>
                  <a:off x="5440761" y="3051441"/>
                  <a:ext cx="227160" cy="55872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202" name="잉크 201">
                  <a:extLst>
                    <a:ext uri="{FF2B5EF4-FFF2-40B4-BE49-F238E27FC236}">
                      <a16:creationId xmlns:a16="http://schemas.microsoft.com/office/drawing/2014/main" id="{71817E1D-2480-4BB0-98D0-D763BD20E95D}"/>
                    </a:ext>
                  </a:extLst>
                </p14:cNvPr>
                <p14:cNvContentPartPr/>
                <p14:nvPr/>
              </p14:nvContentPartPr>
              <p14:xfrm>
                <a:off x="5848281" y="3267801"/>
                <a:ext cx="210240" cy="16920"/>
              </p14:xfrm>
            </p:contentPart>
          </mc:Choice>
          <mc:Fallback xmlns="">
            <p:pic>
              <p:nvPicPr>
                <p:cNvPr id="202" name="잉크 201">
                  <a:extLst>
                    <a:ext uri="{FF2B5EF4-FFF2-40B4-BE49-F238E27FC236}">
                      <a16:creationId xmlns:a16="http://schemas.microsoft.com/office/drawing/2014/main" id="{71817E1D-2480-4BB0-98D0-D763BD20E95D}"/>
                    </a:ext>
                  </a:extLst>
                </p:cNvPr>
                <p:cNvPicPr/>
                <p:nvPr/>
              </p:nvPicPr>
              <p:blipFill>
                <a:blip r:embed="rId270"/>
                <a:stretch>
                  <a:fillRect/>
                </a:stretch>
              </p:blipFill>
              <p:spPr>
                <a:xfrm>
                  <a:off x="5843961" y="3263481"/>
                  <a:ext cx="21888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203" name="잉크 202">
                  <a:extLst>
                    <a:ext uri="{FF2B5EF4-FFF2-40B4-BE49-F238E27FC236}">
                      <a16:creationId xmlns:a16="http://schemas.microsoft.com/office/drawing/2014/main" id="{8D133B0C-AEB2-403B-8CF9-8C618C07BDEB}"/>
                    </a:ext>
                  </a:extLst>
                </p14:cNvPr>
                <p14:cNvContentPartPr/>
                <p14:nvPr/>
              </p14:nvContentPartPr>
              <p14:xfrm>
                <a:off x="5883921" y="3390921"/>
                <a:ext cx="230040" cy="7200"/>
              </p14:xfrm>
            </p:contentPart>
          </mc:Choice>
          <mc:Fallback xmlns="">
            <p:pic>
              <p:nvPicPr>
                <p:cNvPr id="203" name="잉크 202">
                  <a:extLst>
                    <a:ext uri="{FF2B5EF4-FFF2-40B4-BE49-F238E27FC236}">
                      <a16:creationId xmlns:a16="http://schemas.microsoft.com/office/drawing/2014/main" id="{8D133B0C-AEB2-403B-8CF9-8C618C07BDEB}"/>
                    </a:ext>
                  </a:extLst>
                </p:cNvPr>
                <p:cNvPicPr/>
                <p:nvPr/>
              </p:nvPicPr>
              <p:blipFill>
                <a:blip r:embed="rId272"/>
                <a:stretch>
                  <a:fillRect/>
                </a:stretch>
              </p:blipFill>
              <p:spPr>
                <a:xfrm>
                  <a:off x="5879601" y="3386601"/>
                  <a:ext cx="238680" cy="15840"/>
                </a:xfrm>
                <a:prstGeom prst="rect">
                  <a:avLst/>
                </a:prstGeom>
              </p:spPr>
            </p:pic>
          </mc:Fallback>
        </mc:AlternateContent>
      </p:grpSp>
      <p:grpSp>
        <p:nvGrpSpPr>
          <p:cNvPr id="231" name="그룹 230">
            <a:extLst>
              <a:ext uri="{FF2B5EF4-FFF2-40B4-BE49-F238E27FC236}">
                <a16:creationId xmlns:a16="http://schemas.microsoft.com/office/drawing/2014/main" id="{74EFE10F-D61B-477C-B99A-AD3D1ABB01A3}"/>
              </a:ext>
            </a:extLst>
          </p:cNvPr>
          <p:cNvGrpSpPr/>
          <p:nvPr/>
        </p:nvGrpSpPr>
        <p:grpSpPr>
          <a:xfrm>
            <a:off x="6365601" y="2880441"/>
            <a:ext cx="4020480" cy="689040"/>
            <a:chOff x="6365601" y="2880441"/>
            <a:chExt cx="4020480" cy="689040"/>
          </a:xfrm>
        </p:grpSpPr>
        <mc:AlternateContent xmlns:mc="http://schemas.openxmlformats.org/markup-compatibility/2006" xmlns:p14="http://schemas.microsoft.com/office/powerpoint/2010/main">
          <mc:Choice Requires="p14">
            <p:contentPart p14:bwMode="auto" r:id="rId273">
              <p14:nvContentPartPr>
                <p14:cNvPr id="204" name="잉크 203">
                  <a:extLst>
                    <a:ext uri="{FF2B5EF4-FFF2-40B4-BE49-F238E27FC236}">
                      <a16:creationId xmlns:a16="http://schemas.microsoft.com/office/drawing/2014/main" id="{63A4E522-E059-438F-A71A-43E1AAD60C1A}"/>
                    </a:ext>
                  </a:extLst>
                </p14:cNvPr>
                <p14:cNvContentPartPr/>
                <p14:nvPr/>
              </p14:nvContentPartPr>
              <p14:xfrm>
                <a:off x="6444441" y="3136401"/>
                <a:ext cx="184320" cy="36360"/>
              </p14:xfrm>
            </p:contentPart>
          </mc:Choice>
          <mc:Fallback xmlns="">
            <p:pic>
              <p:nvPicPr>
                <p:cNvPr id="204" name="잉크 203">
                  <a:extLst>
                    <a:ext uri="{FF2B5EF4-FFF2-40B4-BE49-F238E27FC236}">
                      <a16:creationId xmlns:a16="http://schemas.microsoft.com/office/drawing/2014/main" id="{63A4E522-E059-438F-A71A-43E1AAD60C1A}"/>
                    </a:ext>
                  </a:extLst>
                </p:cNvPr>
                <p:cNvPicPr/>
                <p:nvPr/>
              </p:nvPicPr>
              <p:blipFill>
                <a:blip r:embed="rId274"/>
                <a:stretch>
                  <a:fillRect/>
                </a:stretch>
              </p:blipFill>
              <p:spPr>
                <a:xfrm>
                  <a:off x="6440121" y="3132081"/>
                  <a:ext cx="19296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205" name="잉크 204">
                  <a:extLst>
                    <a:ext uri="{FF2B5EF4-FFF2-40B4-BE49-F238E27FC236}">
                      <a16:creationId xmlns:a16="http://schemas.microsoft.com/office/drawing/2014/main" id="{41387924-5E44-4719-AE31-2627A55A9502}"/>
                    </a:ext>
                  </a:extLst>
                </p14:cNvPr>
                <p14:cNvContentPartPr/>
                <p14:nvPr/>
              </p14:nvContentPartPr>
              <p14:xfrm>
                <a:off x="6365601" y="3243681"/>
                <a:ext cx="192240" cy="325800"/>
              </p14:xfrm>
            </p:contentPart>
          </mc:Choice>
          <mc:Fallback xmlns="">
            <p:pic>
              <p:nvPicPr>
                <p:cNvPr id="205" name="잉크 204">
                  <a:extLst>
                    <a:ext uri="{FF2B5EF4-FFF2-40B4-BE49-F238E27FC236}">
                      <a16:creationId xmlns:a16="http://schemas.microsoft.com/office/drawing/2014/main" id="{41387924-5E44-4719-AE31-2627A55A9502}"/>
                    </a:ext>
                  </a:extLst>
                </p:cNvPr>
                <p:cNvPicPr/>
                <p:nvPr/>
              </p:nvPicPr>
              <p:blipFill>
                <a:blip r:embed="rId276"/>
                <a:stretch>
                  <a:fillRect/>
                </a:stretch>
              </p:blipFill>
              <p:spPr>
                <a:xfrm>
                  <a:off x="6361281" y="3239361"/>
                  <a:ext cx="200880" cy="33444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206" name="잉크 205">
                  <a:extLst>
                    <a:ext uri="{FF2B5EF4-FFF2-40B4-BE49-F238E27FC236}">
                      <a16:creationId xmlns:a16="http://schemas.microsoft.com/office/drawing/2014/main" id="{C45C30F8-B0C6-45ED-A18C-CD3DF926F2E0}"/>
                    </a:ext>
                  </a:extLst>
                </p14:cNvPr>
                <p14:cNvContentPartPr/>
                <p14:nvPr/>
              </p14:nvContentPartPr>
              <p14:xfrm>
                <a:off x="6392241" y="3369321"/>
                <a:ext cx="185400" cy="49680"/>
              </p14:xfrm>
            </p:contentPart>
          </mc:Choice>
          <mc:Fallback xmlns="">
            <p:pic>
              <p:nvPicPr>
                <p:cNvPr id="206" name="잉크 205">
                  <a:extLst>
                    <a:ext uri="{FF2B5EF4-FFF2-40B4-BE49-F238E27FC236}">
                      <a16:creationId xmlns:a16="http://schemas.microsoft.com/office/drawing/2014/main" id="{C45C30F8-B0C6-45ED-A18C-CD3DF926F2E0}"/>
                    </a:ext>
                  </a:extLst>
                </p:cNvPr>
                <p:cNvPicPr/>
                <p:nvPr/>
              </p:nvPicPr>
              <p:blipFill>
                <a:blip r:embed="rId278"/>
                <a:stretch>
                  <a:fillRect/>
                </a:stretch>
              </p:blipFill>
              <p:spPr>
                <a:xfrm>
                  <a:off x="6387921" y="3365001"/>
                  <a:ext cx="19404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207" name="잉크 206">
                  <a:extLst>
                    <a:ext uri="{FF2B5EF4-FFF2-40B4-BE49-F238E27FC236}">
                      <a16:creationId xmlns:a16="http://schemas.microsoft.com/office/drawing/2014/main" id="{8491BC87-2B5B-4018-8391-06A6F639FE30}"/>
                    </a:ext>
                  </a:extLst>
                </p14:cNvPr>
                <p14:cNvContentPartPr/>
                <p14:nvPr/>
              </p14:nvContentPartPr>
              <p14:xfrm>
                <a:off x="6750801" y="3021921"/>
                <a:ext cx="180000" cy="508320"/>
              </p14:xfrm>
            </p:contentPart>
          </mc:Choice>
          <mc:Fallback xmlns="">
            <p:pic>
              <p:nvPicPr>
                <p:cNvPr id="207" name="잉크 206">
                  <a:extLst>
                    <a:ext uri="{FF2B5EF4-FFF2-40B4-BE49-F238E27FC236}">
                      <a16:creationId xmlns:a16="http://schemas.microsoft.com/office/drawing/2014/main" id="{8491BC87-2B5B-4018-8391-06A6F639FE30}"/>
                    </a:ext>
                  </a:extLst>
                </p:cNvPr>
                <p:cNvPicPr/>
                <p:nvPr/>
              </p:nvPicPr>
              <p:blipFill>
                <a:blip r:embed="rId280"/>
                <a:stretch>
                  <a:fillRect/>
                </a:stretch>
              </p:blipFill>
              <p:spPr>
                <a:xfrm>
                  <a:off x="6746481" y="3017601"/>
                  <a:ext cx="188640" cy="51696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210" name="잉크 209">
                  <a:extLst>
                    <a:ext uri="{FF2B5EF4-FFF2-40B4-BE49-F238E27FC236}">
                      <a16:creationId xmlns:a16="http://schemas.microsoft.com/office/drawing/2014/main" id="{1BC8106E-5BF3-4F8A-8FFD-2576060AEBFF}"/>
                    </a:ext>
                  </a:extLst>
                </p14:cNvPr>
                <p14:cNvContentPartPr/>
                <p14:nvPr/>
              </p14:nvContentPartPr>
              <p14:xfrm>
                <a:off x="7002081" y="3131001"/>
                <a:ext cx="180360" cy="320040"/>
              </p14:xfrm>
            </p:contentPart>
          </mc:Choice>
          <mc:Fallback xmlns="">
            <p:pic>
              <p:nvPicPr>
                <p:cNvPr id="210" name="잉크 209">
                  <a:extLst>
                    <a:ext uri="{FF2B5EF4-FFF2-40B4-BE49-F238E27FC236}">
                      <a16:creationId xmlns:a16="http://schemas.microsoft.com/office/drawing/2014/main" id="{1BC8106E-5BF3-4F8A-8FFD-2576060AEBFF}"/>
                    </a:ext>
                  </a:extLst>
                </p:cNvPr>
                <p:cNvPicPr/>
                <p:nvPr/>
              </p:nvPicPr>
              <p:blipFill>
                <a:blip r:embed="rId282"/>
                <a:stretch>
                  <a:fillRect/>
                </a:stretch>
              </p:blipFill>
              <p:spPr>
                <a:xfrm>
                  <a:off x="6997761" y="3126681"/>
                  <a:ext cx="18900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211" name="잉크 210">
                  <a:extLst>
                    <a:ext uri="{FF2B5EF4-FFF2-40B4-BE49-F238E27FC236}">
                      <a16:creationId xmlns:a16="http://schemas.microsoft.com/office/drawing/2014/main" id="{B49B3ACE-7FFC-4C66-B3D5-732277D172CD}"/>
                    </a:ext>
                  </a:extLst>
                </p14:cNvPr>
                <p14:cNvContentPartPr/>
                <p14:nvPr/>
              </p14:nvContentPartPr>
              <p14:xfrm>
                <a:off x="7220601" y="3176721"/>
                <a:ext cx="194040" cy="163440"/>
              </p14:xfrm>
            </p:contentPart>
          </mc:Choice>
          <mc:Fallback xmlns="">
            <p:pic>
              <p:nvPicPr>
                <p:cNvPr id="211" name="잉크 210">
                  <a:extLst>
                    <a:ext uri="{FF2B5EF4-FFF2-40B4-BE49-F238E27FC236}">
                      <a16:creationId xmlns:a16="http://schemas.microsoft.com/office/drawing/2014/main" id="{B49B3ACE-7FFC-4C66-B3D5-732277D172CD}"/>
                    </a:ext>
                  </a:extLst>
                </p:cNvPr>
                <p:cNvPicPr/>
                <p:nvPr/>
              </p:nvPicPr>
              <p:blipFill>
                <a:blip r:embed="rId284"/>
                <a:stretch>
                  <a:fillRect/>
                </a:stretch>
              </p:blipFill>
              <p:spPr>
                <a:xfrm>
                  <a:off x="7216281" y="3172401"/>
                  <a:ext cx="20268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212" name="잉크 211">
                  <a:extLst>
                    <a:ext uri="{FF2B5EF4-FFF2-40B4-BE49-F238E27FC236}">
                      <a16:creationId xmlns:a16="http://schemas.microsoft.com/office/drawing/2014/main" id="{D3B1E38E-5EB8-42FD-A6DE-1E86B1789D72}"/>
                    </a:ext>
                  </a:extLst>
                </p14:cNvPr>
                <p14:cNvContentPartPr/>
                <p14:nvPr/>
              </p14:nvContentPartPr>
              <p14:xfrm>
                <a:off x="7272801" y="3221361"/>
                <a:ext cx="168840" cy="165240"/>
              </p14:xfrm>
            </p:contentPart>
          </mc:Choice>
          <mc:Fallback xmlns="">
            <p:pic>
              <p:nvPicPr>
                <p:cNvPr id="212" name="잉크 211">
                  <a:extLst>
                    <a:ext uri="{FF2B5EF4-FFF2-40B4-BE49-F238E27FC236}">
                      <a16:creationId xmlns:a16="http://schemas.microsoft.com/office/drawing/2014/main" id="{D3B1E38E-5EB8-42FD-A6DE-1E86B1789D72}"/>
                    </a:ext>
                  </a:extLst>
                </p:cNvPr>
                <p:cNvPicPr/>
                <p:nvPr/>
              </p:nvPicPr>
              <p:blipFill>
                <a:blip r:embed="rId286"/>
                <a:stretch>
                  <a:fillRect/>
                </a:stretch>
              </p:blipFill>
              <p:spPr>
                <a:xfrm>
                  <a:off x="7268481" y="3217041"/>
                  <a:ext cx="17748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213" name="잉크 212">
                  <a:extLst>
                    <a:ext uri="{FF2B5EF4-FFF2-40B4-BE49-F238E27FC236}">
                      <a16:creationId xmlns:a16="http://schemas.microsoft.com/office/drawing/2014/main" id="{B331916E-1FFD-490B-95DD-4C5557A254D2}"/>
                    </a:ext>
                  </a:extLst>
                </p14:cNvPr>
                <p14:cNvContentPartPr/>
                <p14:nvPr/>
              </p14:nvContentPartPr>
              <p14:xfrm>
                <a:off x="7249041" y="3231081"/>
                <a:ext cx="170280" cy="165240"/>
              </p14:xfrm>
            </p:contentPart>
          </mc:Choice>
          <mc:Fallback xmlns="">
            <p:pic>
              <p:nvPicPr>
                <p:cNvPr id="213" name="잉크 212">
                  <a:extLst>
                    <a:ext uri="{FF2B5EF4-FFF2-40B4-BE49-F238E27FC236}">
                      <a16:creationId xmlns:a16="http://schemas.microsoft.com/office/drawing/2014/main" id="{B331916E-1FFD-490B-95DD-4C5557A254D2}"/>
                    </a:ext>
                  </a:extLst>
                </p:cNvPr>
                <p:cNvPicPr/>
                <p:nvPr/>
              </p:nvPicPr>
              <p:blipFill>
                <a:blip r:embed="rId288"/>
                <a:stretch>
                  <a:fillRect/>
                </a:stretch>
              </p:blipFill>
              <p:spPr>
                <a:xfrm>
                  <a:off x="7244721" y="3226761"/>
                  <a:ext cx="17892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214" name="잉크 213">
                  <a:extLst>
                    <a:ext uri="{FF2B5EF4-FFF2-40B4-BE49-F238E27FC236}">
                      <a16:creationId xmlns:a16="http://schemas.microsoft.com/office/drawing/2014/main" id="{03031C75-CA00-4036-B1E4-5BB19D46410B}"/>
                    </a:ext>
                  </a:extLst>
                </p14:cNvPr>
                <p14:cNvContentPartPr/>
                <p14:nvPr/>
              </p14:nvContentPartPr>
              <p14:xfrm>
                <a:off x="7488441" y="3359601"/>
                <a:ext cx="11880" cy="142200"/>
              </p14:xfrm>
            </p:contentPart>
          </mc:Choice>
          <mc:Fallback xmlns="">
            <p:pic>
              <p:nvPicPr>
                <p:cNvPr id="214" name="잉크 213">
                  <a:extLst>
                    <a:ext uri="{FF2B5EF4-FFF2-40B4-BE49-F238E27FC236}">
                      <a16:creationId xmlns:a16="http://schemas.microsoft.com/office/drawing/2014/main" id="{03031C75-CA00-4036-B1E4-5BB19D46410B}"/>
                    </a:ext>
                  </a:extLst>
                </p:cNvPr>
                <p:cNvPicPr/>
                <p:nvPr/>
              </p:nvPicPr>
              <p:blipFill>
                <a:blip r:embed="rId290"/>
                <a:stretch>
                  <a:fillRect/>
                </a:stretch>
              </p:blipFill>
              <p:spPr>
                <a:xfrm>
                  <a:off x="7484121" y="3355281"/>
                  <a:ext cx="2052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216" name="잉크 215">
                  <a:extLst>
                    <a:ext uri="{FF2B5EF4-FFF2-40B4-BE49-F238E27FC236}">
                      <a16:creationId xmlns:a16="http://schemas.microsoft.com/office/drawing/2014/main" id="{AF2B6E73-4B14-4B3E-B9B7-37FA01AC358E}"/>
                    </a:ext>
                  </a:extLst>
                </p14:cNvPr>
                <p14:cNvContentPartPr/>
                <p14:nvPr/>
              </p14:nvContentPartPr>
              <p14:xfrm>
                <a:off x="7672761" y="3149001"/>
                <a:ext cx="28440" cy="279360"/>
              </p14:xfrm>
            </p:contentPart>
          </mc:Choice>
          <mc:Fallback xmlns="">
            <p:pic>
              <p:nvPicPr>
                <p:cNvPr id="216" name="잉크 215">
                  <a:extLst>
                    <a:ext uri="{FF2B5EF4-FFF2-40B4-BE49-F238E27FC236}">
                      <a16:creationId xmlns:a16="http://schemas.microsoft.com/office/drawing/2014/main" id="{AF2B6E73-4B14-4B3E-B9B7-37FA01AC358E}"/>
                    </a:ext>
                  </a:extLst>
                </p:cNvPr>
                <p:cNvPicPr/>
                <p:nvPr/>
              </p:nvPicPr>
              <p:blipFill>
                <a:blip r:embed="rId292"/>
                <a:stretch>
                  <a:fillRect/>
                </a:stretch>
              </p:blipFill>
              <p:spPr>
                <a:xfrm>
                  <a:off x="7668441" y="3144681"/>
                  <a:ext cx="370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217" name="잉크 216">
                  <a:extLst>
                    <a:ext uri="{FF2B5EF4-FFF2-40B4-BE49-F238E27FC236}">
                      <a16:creationId xmlns:a16="http://schemas.microsoft.com/office/drawing/2014/main" id="{A4C1CE77-2183-417E-80D5-C3BFE11FAFA1}"/>
                    </a:ext>
                  </a:extLst>
                </p14:cNvPr>
                <p14:cNvContentPartPr/>
                <p14:nvPr/>
              </p14:nvContentPartPr>
              <p14:xfrm>
                <a:off x="7567281" y="3259521"/>
                <a:ext cx="243360" cy="7920"/>
              </p14:xfrm>
            </p:contentPart>
          </mc:Choice>
          <mc:Fallback xmlns="">
            <p:pic>
              <p:nvPicPr>
                <p:cNvPr id="217" name="잉크 216">
                  <a:extLst>
                    <a:ext uri="{FF2B5EF4-FFF2-40B4-BE49-F238E27FC236}">
                      <a16:creationId xmlns:a16="http://schemas.microsoft.com/office/drawing/2014/main" id="{A4C1CE77-2183-417E-80D5-C3BFE11FAFA1}"/>
                    </a:ext>
                  </a:extLst>
                </p:cNvPr>
                <p:cNvPicPr/>
                <p:nvPr/>
              </p:nvPicPr>
              <p:blipFill>
                <a:blip r:embed="rId294"/>
                <a:stretch>
                  <a:fillRect/>
                </a:stretch>
              </p:blipFill>
              <p:spPr>
                <a:xfrm>
                  <a:off x="7562961" y="3255201"/>
                  <a:ext cx="252000" cy="1656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218" name="잉크 217">
                  <a:extLst>
                    <a:ext uri="{FF2B5EF4-FFF2-40B4-BE49-F238E27FC236}">
                      <a16:creationId xmlns:a16="http://schemas.microsoft.com/office/drawing/2014/main" id="{0B671837-E8C4-4BC5-919F-553DBD7BEEF5}"/>
                    </a:ext>
                  </a:extLst>
                </p14:cNvPr>
                <p14:cNvContentPartPr/>
                <p14:nvPr/>
              </p14:nvContentPartPr>
              <p14:xfrm>
                <a:off x="7885881" y="3178161"/>
                <a:ext cx="185400" cy="154800"/>
              </p14:xfrm>
            </p:contentPart>
          </mc:Choice>
          <mc:Fallback xmlns="">
            <p:pic>
              <p:nvPicPr>
                <p:cNvPr id="218" name="잉크 217">
                  <a:extLst>
                    <a:ext uri="{FF2B5EF4-FFF2-40B4-BE49-F238E27FC236}">
                      <a16:creationId xmlns:a16="http://schemas.microsoft.com/office/drawing/2014/main" id="{0B671837-E8C4-4BC5-919F-553DBD7BEEF5}"/>
                    </a:ext>
                  </a:extLst>
                </p:cNvPr>
                <p:cNvPicPr/>
                <p:nvPr/>
              </p:nvPicPr>
              <p:blipFill>
                <a:blip r:embed="rId296"/>
                <a:stretch>
                  <a:fillRect/>
                </a:stretch>
              </p:blipFill>
              <p:spPr>
                <a:xfrm>
                  <a:off x="7881561" y="3173841"/>
                  <a:ext cx="19404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219" name="잉크 218">
                  <a:extLst>
                    <a:ext uri="{FF2B5EF4-FFF2-40B4-BE49-F238E27FC236}">
                      <a16:creationId xmlns:a16="http://schemas.microsoft.com/office/drawing/2014/main" id="{943BDE22-7D51-43C0-858D-DC61F138E55A}"/>
                    </a:ext>
                  </a:extLst>
                </p14:cNvPr>
                <p14:cNvContentPartPr/>
                <p14:nvPr/>
              </p14:nvContentPartPr>
              <p14:xfrm>
                <a:off x="7895961" y="3194001"/>
                <a:ext cx="201960" cy="264600"/>
              </p14:xfrm>
            </p:contentPart>
          </mc:Choice>
          <mc:Fallback xmlns="">
            <p:pic>
              <p:nvPicPr>
                <p:cNvPr id="219" name="잉크 218">
                  <a:extLst>
                    <a:ext uri="{FF2B5EF4-FFF2-40B4-BE49-F238E27FC236}">
                      <a16:creationId xmlns:a16="http://schemas.microsoft.com/office/drawing/2014/main" id="{943BDE22-7D51-43C0-858D-DC61F138E55A}"/>
                    </a:ext>
                  </a:extLst>
                </p:cNvPr>
                <p:cNvPicPr/>
                <p:nvPr/>
              </p:nvPicPr>
              <p:blipFill>
                <a:blip r:embed="rId298"/>
                <a:stretch>
                  <a:fillRect/>
                </a:stretch>
              </p:blipFill>
              <p:spPr>
                <a:xfrm>
                  <a:off x="7891641" y="3189681"/>
                  <a:ext cx="21060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220" name="잉크 219">
                  <a:extLst>
                    <a:ext uri="{FF2B5EF4-FFF2-40B4-BE49-F238E27FC236}">
                      <a16:creationId xmlns:a16="http://schemas.microsoft.com/office/drawing/2014/main" id="{F611C88C-8FFF-4B85-9B83-BAEB03D6116D}"/>
                    </a:ext>
                  </a:extLst>
                </p14:cNvPr>
                <p14:cNvContentPartPr/>
                <p14:nvPr/>
              </p14:nvContentPartPr>
              <p14:xfrm>
                <a:off x="8119161" y="3379761"/>
                <a:ext cx="196560" cy="117720"/>
              </p14:xfrm>
            </p:contentPart>
          </mc:Choice>
          <mc:Fallback xmlns="">
            <p:pic>
              <p:nvPicPr>
                <p:cNvPr id="220" name="잉크 219">
                  <a:extLst>
                    <a:ext uri="{FF2B5EF4-FFF2-40B4-BE49-F238E27FC236}">
                      <a16:creationId xmlns:a16="http://schemas.microsoft.com/office/drawing/2014/main" id="{F611C88C-8FFF-4B85-9B83-BAEB03D6116D}"/>
                    </a:ext>
                  </a:extLst>
                </p:cNvPr>
                <p:cNvPicPr/>
                <p:nvPr/>
              </p:nvPicPr>
              <p:blipFill>
                <a:blip r:embed="rId300"/>
                <a:stretch>
                  <a:fillRect/>
                </a:stretch>
              </p:blipFill>
              <p:spPr>
                <a:xfrm>
                  <a:off x="8114841" y="3375441"/>
                  <a:ext cx="20520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222" name="잉크 221">
                  <a:extLst>
                    <a:ext uri="{FF2B5EF4-FFF2-40B4-BE49-F238E27FC236}">
                      <a16:creationId xmlns:a16="http://schemas.microsoft.com/office/drawing/2014/main" id="{3801C334-58C7-4C0C-B1F6-E47D8017EA2C}"/>
                    </a:ext>
                  </a:extLst>
                </p14:cNvPr>
                <p14:cNvContentPartPr/>
                <p14:nvPr/>
              </p14:nvContentPartPr>
              <p14:xfrm>
                <a:off x="8423001" y="3269961"/>
                <a:ext cx="218880" cy="23760"/>
              </p14:xfrm>
            </p:contentPart>
          </mc:Choice>
          <mc:Fallback xmlns="">
            <p:pic>
              <p:nvPicPr>
                <p:cNvPr id="222" name="잉크 221">
                  <a:extLst>
                    <a:ext uri="{FF2B5EF4-FFF2-40B4-BE49-F238E27FC236}">
                      <a16:creationId xmlns:a16="http://schemas.microsoft.com/office/drawing/2014/main" id="{3801C334-58C7-4C0C-B1F6-E47D8017EA2C}"/>
                    </a:ext>
                  </a:extLst>
                </p:cNvPr>
                <p:cNvPicPr/>
                <p:nvPr/>
              </p:nvPicPr>
              <p:blipFill>
                <a:blip r:embed="rId302"/>
                <a:stretch>
                  <a:fillRect/>
                </a:stretch>
              </p:blipFill>
              <p:spPr>
                <a:xfrm>
                  <a:off x="8418681" y="3265641"/>
                  <a:ext cx="22752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223" name="잉크 222">
                  <a:extLst>
                    <a:ext uri="{FF2B5EF4-FFF2-40B4-BE49-F238E27FC236}">
                      <a16:creationId xmlns:a16="http://schemas.microsoft.com/office/drawing/2014/main" id="{61F7F4CB-78DC-47B3-880E-C2821C3C5A31}"/>
                    </a:ext>
                  </a:extLst>
                </p14:cNvPr>
                <p14:cNvContentPartPr/>
                <p14:nvPr/>
              </p14:nvContentPartPr>
              <p14:xfrm>
                <a:off x="8702001" y="3174201"/>
                <a:ext cx="290880" cy="195480"/>
              </p14:xfrm>
            </p:contentPart>
          </mc:Choice>
          <mc:Fallback xmlns="">
            <p:pic>
              <p:nvPicPr>
                <p:cNvPr id="223" name="잉크 222">
                  <a:extLst>
                    <a:ext uri="{FF2B5EF4-FFF2-40B4-BE49-F238E27FC236}">
                      <a16:creationId xmlns:a16="http://schemas.microsoft.com/office/drawing/2014/main" id="{61F7F4CB-78DC-47B3-880E-C2821C3C5A31}"/>
                    </a:ext>
                  </a:extLst>
                </p:cNvPr>
                <p:cNvPicPr/>
                <p:nvPr/>
              </p:nvPicPr>
              <p:blipFill>
                <a:blip r:embed="rId304"/>
                <a:stretch>
                  <a:fillRect/>
                </a:stretch>
              </p:blipFill>
              <p:spPr>
                <a:xfrm>
                  <a:off x="8697681" y="3169881"/>
                  <a:ext cx="29952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224" name="잉크 223">
                  <a:extLst>
                    <a:ext uri="{FF2B5EF4-FFF2-40B4-BE49-F238E27FC236}">
                      <a16:creationId xmlns:a16="http://schemas.microsoft.com/office/drawing/2014/main" id="{8D11335C-5C5D-4C88-B49E-57B45D67E423}"/>
                    </a:ext>
                  </a:extLst>
                </p14:cNvPr>
                <p14:cNvContentPartPr/>
                <p14:nvPr/>
              </p14:nvContentPartPr>
              <p14:xfrm>
                <a:off x="9114201" y="3331161"/>
                <a:ext cx="6840" cy="121320"/>
              </p14:xfrm>
            </p:contentPart>
          </mc:Choice>
          <mc:Fallback xmlns="">
            <p:pic>
              <p:nvPicPr>
                <p:cNvPr id="224" name="잉크 223">
                  <a:extLst>
                    <a:ext uri="{FF2B5EF4-FFF2-40B4-BE49-F238E27FC236}">
                      <a16:creationId xmlns:a16="http://schemas.microsoft.com/office/drawing/2014/main" id="{8D11335C-5C5D-4C88-B49E-57B45D67E423}"/>
                    </a:ext>
                  </a:extLst>
                </p:cNvPr>
                <p:cNvPicPr/>
                <p:nvPr/>
              </p:nvPicPr>
              <p:blipFill>
                <a:blip r:embed="rId306"/>
                <a:stretch>
                  <a:fillRect/>
                </a:stretch>
              </p:blipFill>
              <p:spPr>
                <a:xfrm>
                  <a:off x="9109881" y="3326841"/>
                  <a:ext cx="1548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225" name="잉크 224">
                  <a:extLst>
                    <a:ext uri="{FF2B5EF4-FFF2-40B4-BE49-F238E27FC236}">
                      <a16:creationId xmlns:a16="http://schemas.microsoft.com/office/drawing/2014/main" id="{9DFE785A-2B88-4EDC-AACA-CF94619BAC5F}"/>
                    </a:ext>
                  </a:extLst>
                </p14:cNvPr>
                <p14:cNvContentPartPr/>
                <p14:nvPr/>
              </p14:nvContentPartPr>
              <p14:xfrm>
                <a:off x="9231921" y="3234321"/>
                <a:ext cx="172080" cy="14400"/>
              </p14:xfrm>
            </p:contentPart>
          </mc:Choice>
          <mc:Fallback xmlns="">
            <p:pic>
              <p:nvPicPr>
                <p:cNvPr id="225" name="잉크 224">
                  <a:extLst>
                    <a:ext uri="{FF2B5EF4-FFF2-40B4-BE49-F238E27FC236}">
                      <a16:creationId xmlns:a16="http://schemas.microsoft.com/office/drawing/2014/main" id="{9DFE785A-2B88-4EDC-AACA-CF94619BAC5F}"/>
                    </a:ext>
                  </a:extLst>
                </p:cNvPr>
                <p:cNvPicPr/>
                <p:nvPr/>
              </p:nvPicPr>
              <p:blipFill>
                <a:blip r:embed="rId308"/>
                <a:stretch>
                  <a:fillRect/>
                </a:stretch>
              </p:blipFill>
              <p:spPr>
                <a:xfrm>
                  <a:off x="9227601" y="3230001"/>
                  <a:ext cx="18072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226" name="잉크 225">
                  <a:extLst>
                    <a:ext uri="{FF2B5EF4-FFF2-40B4-BE49-F238E27FC236}">
                      <a16:creationId xmlns:a16="http://schemas.microsoft.com/office/drawing/2014/main" id="{BE626F6F-E895-47AB-82AE-B337BAB029C1}"/>
                    </a:ext>
                  </a:extLst>
                </p14:cNvPr>
                <p14:cNvContentPartPr/>
                <p14:nvPr/>
              </p14:nvContentPartPr>
              <p14:xfrm>
                <a:off x="9389601" y="3135681"/>
                <a:ext cx="263160" cy="222840"/>
              </p14:xfrm>
            </p:contentPart>
          </mc:Choice>
          <mc:Fallback xmlns="">
            <p:pic>
              <p:nvPicPr>
                <p:cNvPr id="226" name="잉크 225">
                  <a:extLst>
                    <a:ext uri="{FF2B5EF4-FFF2-40B4-BE49-F238E27FC236}">
                      <a16:creationId xmlns:a16="http://schemas.microsoft.com/office/drawing/2014/main" id="{BE626F6F-E895-47AB-82AE-B337BAB029C1}"/>
                    </a:ext>
                  </a:extLst>
                </p:cNvPr>
                <p:cNvPicPr/>
                <p:nvPr/>
              </p:nvPicPr>
              <p:blipFill>
                <a:blip r:embed="rId310"/>
                <a:stretch>
                  <a:fillRect/>
                </a:stretch>
              </p:blipFill>
              <p:spPr>
                <a:xfrm>
                  <a:off x="9385281" y="3131361"/>
                  <a:ext cx="27180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227" name="잉크 226">
                  <a:extLst>
                    <a:ext uri="{FF2B5EF4-FFF2-40B4-BE49-F238E27FC236}">
                      <a16:creationId xmlns:a16="http://schemas.microsoft.com/office/drawing/2014/main" id="{51265A0B-A804-444A-A032-46BD6D58FCE3}"/>
                    </a:ext>
                  </a:extLst>
                </p14:cNvPr>
                <p14:cNvContentPartPr/>
                <p14:nvPr/>
              </p14:nvContentPartPr>
              <p14:xfrm>
                <a:off x="9681201" y="3287961"/>
                <a:ext cx="125640" cy="126360"/>
              </p14:xfrm>
            </p:contentPart>
          </mc:Choice>
          <mc:Fallback xmlns="">
            <p:pic>
              <p:nvPicPr>
                <p:cNvPr id="227" name="잉크 226">
                  <a:extLst>
                    <a:ext uri="{FF2B5EF4-FFF2-40B4-BE49-F238E27FC236}">
                      <a16:creationId xmlns:a16="http://schemas.microsoft.com/office/drawing/2014/main" id="{51265A0B-A804-444A-A032-46BD6D58FCE3}"/>
                    </a:ext>
                  </a:extLst>
                </p:cNvPr>
                <p:cNvPicPr/>
                <p:nvPr/>
              </p:nvPicPr>
              <p:blipFill>
                <a:blip r:embed="rId312"/>
                <a:stretch>
                  <a:fillRect/>
                </a:stretch>
              </p:blipFill>
              <p:spPr>
                <a:xfrm>
                  <a:off x="9676881" y="3283641"/>
                  <a:ext cx="13428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228" name="잉크 227">
                  <a:extLst>
                    <a:ext uri="{FF2B5EF4-FFF2-40B4-BE49-F238E27FC236}">
                      <a16:creationId xmlns:a16="http://schemas.microsoft.com/office/drawing/2014/main" id="{F6605480-C51D-46E9-9A61-D52F0D800DFE}"/>
                    </a:ext>
                  </a:extLst>
                </p14:cNvPr>
                <p14:cNvContentPartPr/>
                <p14:nvPr/>
              </p14:nvContentPartPr>
              <p14:xfrm>
                <a:off x="9863721" y="3154401"/>
                <a:ext cx="134640" cy="300240"/>
              </p14:xfrm>
            </p:contentPart>
          </mc:Choice>
          <mc:Fallback xmlns="">
            <p:pic>
              <p:nvPicPr>
                <p:cNvPr id="228" name="잉크 227">
                  <a:extLst>
                    <a:ext uri="{FF2B5EF4-FFF2-40B4-BE49-F238E27FC236}">
                      <a16:creationId xmlns:a16="http://schemas.microsoft.com/office/drawing/2014/main" id="{F6605480-C51D-46E9-9A61-D52F0D800DFE}"/>
                    </a:ext>
                  </a:extLst>
                </p:cNvPr>
                <p:cNvPicPr/>
                <p:nvPr/>
              </p:nvPicPr>
              <p:blipFill>
                <a:blip r:embed="rId314"/>
                <a:stretch>
                  <a:fillRect/>
                </a:stretch>
              </p:blipFill>
              <p:spPr>
                <a:xfrm>
                  <a:off x="9859401" y="3150081"/>
                  <a:ext cx="143280"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229" name="잉크 228">
                  <a:extLst>
                    <a:ext uri="{FF2B5EF4-FFF2-40B4-BE49-F238E27FC236}">
                      <a16:creationId xmlns:a16="http://schemas.microsoft.com/office/drawing/2014/main" id="{D040A211-8A8B-4257-93D8-7F051FE89F12}"/>
                    </a:ext>
                  </a:extLst>
                </p14:cNvPr>
                <p14:cNvContentPartPr/>
                <p14:nvPr/>
              </p14:nvContentPartPr>
              <p14:xfrm>
                <a:off x="9959481" y="2993841"/>
                <a:ext cx="171000" cy="111600"/>
              </p14:xfrm>
            </p:contentPart>
          </mc:Choice>
          <mc:Fallback xmlns="">
            <p:pic>
              <p:nvPicPr>
                <p:cNvPr id="229" name="잉크 228">
                  <a:extLst>
                    <a:ext uri="{FF2B5EF4-FFF2-40B4-BE49-F238E27FC236}">
                      <a16:creationId xmlns:a16="http://schemas.microsoft.com/office/drawing/2014/main" id="{D040A211-8A8B-4257-93D8-7F051FE89F12}"/>
                    </a:ext>
                  </a:extLst>
                </p:cNvPr>
                <p:cNvPicPr/>
                <p:nvPr/>
              </p:nvPicPr>
              <p:blipFill>
                <a:blip r:embed="rId316"/>
                <a:stretch>
                  <a:fillRect/>
                </a:stretch>
              </p:blipFill>
              <p:spPr>
                <a:xfrm>
                  <a:off x="9955161" y="2989521"/>
                  <a:ext cx="17964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30" name="잉크 229">
                  <a:extLst>
                    <a:ext uri="{FF2B5EF4-FFF2-40B4-BE49-F238E27FC236}">
                      <a16:creationId xmlns:a16="http://schemas.microsoft.com/office/drawing/2014/main" id="{A83DD09E-A800-4752-AFD6-0DE612778FCD}"/>
                    </a:ext>
                  </a:extLst>
                </p14:cNvPr>
                <p14:cNvContentPartPr/>
                <p14:nvPr/>
              </p14:nvContentPartPr>
              <p14:xfrm>
                <a:off x="10185561" y="2880441"/>
                <a:ext cx="200520" cy="661680"/>
              </p14:xfrm>
            </p:contentPart>
          </mc:Choice>
          <mc:Fallback xmlns="">
            <p:pic>
              <p:nvPicPr>
                <p:cNvPr id="230" name="잉크 229">
                  <a:extLst>
                    <a:ext uri="{FF2B5EF4-FFF2-40B4-BE49-F238E27FC236}">
                      <a16:creationId xmlns:a16="http://schemas.microsoft.com/office/drawing/2014/main" id="{A83DD09E-A800-4752-AFD6-0DE612778FCD}"/>
                    </a:ext>
                  </a:extLst>
                </p:cNvPr>
                <p:cNvPicPr/>
                <p:nvPr/>
              </p:nvPicPr>
              <p:blipFill>
                <a:blip r:embed="rId318"/>
                <a:stretch>
                  <a:fillRect/>
                </a:stretch>
              </p:blipFill>
              <p:spPr>
                <a:xfrm>
                  <a:off x="10181241" y="2876121"/>
                  <a:ext cx="209160" cy="670320"/>
                </a:xfrm>
                <a:prstGeom prst="rect">
                  <a:avLst/>
                </a:prstGeom>
              </p:spPr>
            </p:pic>
          </mc:Fallback>
        </mc:AlternateContent>
      </p:grpSp>
      <p:grpSp>
        <p:nvGrpSpPr>
          <p:cNvPr id="415" name="그룹 414">
            <a:extLst>
              <a:ext uri="{FF2B5EF4-FFF2-40B4-BE49-F238E27FC236}">
                <a16:creationId xmlns:a16="http://schemas.microsoft.com/office/drawing/2014/main" id="{A376B1A7-AA8A-4A0E-8444-9E9326D2062F}"/>
              </a:ext>
            </a:extLst>
          </p:cNvPr>
          <p:cNvGrpSpPr/>
          <p:nvPr/>
        </p:nvGrpSpPr>
        <p:grpSpPr>
          <a:xfrm>
            <a:off x="2299401" y="809001"/>
            <a:ext cx="891000" cy="436680"/>
            <a:chOff x="2299401" y="809001"/>
            <a:chExt cx="891000" cy="436680"/>
          </a:xfrm>
        </p:grpSpPr>
        <mc:AlternateContent xmlns:mc="http://schemas.openxmlformats.org/markup-compatibility/2006" xmlns:p14="http://schemas.microsoft.com/office/powerpoint/2010/main">
          <mc:Choice Requires="p14">
            <p:contentPart p14:bwMode="auto" r:id="rId319">
              <p14:nvContentPartPr>
                <p14:cNvPr id="407" name="잉크 406">
                  <a:extLst>
                    <a:ext uri="{FF2B5EF4-FFF2-40B4-BE49-F238E27FC236}">
                      <a16:creationId xmlns:a16="http://schemas.microsoft.com/office/drawing/2014/main" id="{A314AE0B-E5FF-4B9E-81BF-7DBAC7EFF0CE}"/>
                    </a:ext>
                  </a:extLst>
                </p14:cNvPr>
                <p14:cNvContentPartPr/>
                <p14:nvPr/>
              </p14:nvContentPartPr>
              <p14:xfrm>
                <a:off x="2299401" y="941121"/>
                <a:ext cx="27720" cy="22680"/>
              </p14:xfrm>
            </p:contentPart>
          </mc:Choice>
          <mc:Fallback xmlns="">
            <p:pic>
              <p:nvPicPr>
                <p:cNvPr id="407" name="잉크 406">
                  <a:extLst>
                    <a:ext uri="{FF2B5EF4-FFF2-40B4-BE49-F238E27FC236}">
                      <a16:creationId xmlns:a16="http://schemas.microsoft.com/office/drawing/2014/main" id="{A314AE0B-E5FF-4B9E-81BF-7DBAC7EFF0CE}"/>
                    </a:ext>
                  </a:extLst>
                </p:cNvPr>
                <p:cNvPicPr/>
                <p:nvPr/>
              </p:nvPicPr>
              <p:blipFill>
                <a:blip r:embed="rId320"/>
                <a:stretch>
                  <a:fillRect/>
                </a:stretch>
              </p:blipFill>
              <p:spPr>
                <a:xfrm>
                  <a:off x="2295081" y="936801"/>
                  <a:ext cx="3636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406" name="잉크 405">
                  <a:extLst>
                    <a:ext uri="{FF2B5EF4-FFF2-40B4-BE49-F238E27FC236}">
                      <a16:creationId xmlns:a16="http://schemas.microsoft.com/office/drawing/2014/main" id="{ADA3BA89-F7F2-4A66-95EF-1DADD7A55FC2}"/>
                    </a:ext>
                  </a:extLst>
                </p14:cNvPr>
                <p14:cNvContentPartPr/>
                <p14:nvPr/>
              </p14:nvContentPartPr>
              <p14:xfrm>
                <a:off x="2366361" y="1068921"/>
                <a:ext cx="23760" cy="176760"/>
              </p14:xfrm>
            </p:contentPart>
          </mc:Choice>
          <mc:Fallback xmlns="">
            <p:pic>
              <p:nvPicPr>
                <p:cNvPr id="406" name="잉크 405">
                  <a:extLst>
                    <a:ext uri="{FF2B5EF4-FFF2-40B4-BE49-F238E27FC236}">
                      <a16:creationId xmlns:a16="http://schemas.microsoft.com/office/drawing/2014/main" id="{ADA3BA89-F7F2-4A66-95EF-1DADD7A55FC2}"/>
                    </a:ext>
                  </a:extLst>
                </p:cNvPr>
                <p:cNvPicPr/>
                <p:nvPr/>
              </p:nvPicPr>
              <p:blipFill>
                <a:blip r:embed="rId322"/>
                <a:stretch>
                  <a:fillRect/>
                </a:stretch>
              </p:blipFill>
              <p:spPr>
                <a:xfrm>
                  <a:off x="2362041" y="1064601"/>
                  <a:ext cx="3240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408" name="잉크 407">
                  <a:extLst>
                    <a:ext uri="{FF2B5EF4-FFF2-40B4-BE49-F238E27FC236}">
                      <a16:creationId xmlns:a16="http://schemas.microsoft.com/office/drawing/2014/main" id="{EC0BC20F-56CD-434E-AC4F-AD36C8B989FE}"/>
                    </a:ext>
                  </a:extLst>
                </p14:cNvPr>
                <p14:cNvContentPartPr/>
                <p14:nvPr/>
              </p14:nvContentPartPr>
              <p14:xfrm>
                <a:off x="2475081" y="1203201"/>
                <a:ext cx="23760" cy="33840"/>
              </p14:xfrm>
            </p:contentPart>
          </mc:Choice>
          <mc:Fallback xmlns="">
            <p:pic>
              <p:nvPicPr>
                <p:cNvPr id="408" name="잉크 407">
                  <a:extLst>
                    <a:ext uri="{FF2B5EF4-FFF2-40B4-BE49-F238E27FC236}">
                      <a16:creationId xmlns:a16="http://schemas.microsoft.com/office/drawing/2014/main" id="{EC0BC20F-56CD-434E-AC4F-AD36C8B989FE}"/>
                    </a:ext>
                  </a:extLst>
                </p:cNvPr>
                <p:cNvPicPr/>
                <p:nvPr/>
              </p:nvPicPr>
              <p:blipFill>
                <a:blip r:embed="rId324"/>
                <a:stretch>
                  <a:fillRect/>
                </a:stretch>
              </p:blipFill>
              <p:spPr>
                <a:xfrm>
                  <a:off x="2470761" y="1198881"/>
                  <a:ext cx="324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410" name="잉크 409">
                  <a:extLst>
                    <a:ext uri="{FF2B5EF4-FFF2-40B4-BE49-F238E27FC236}">
                      <a16:creationId xmlns:a16="http://schemas.microsoft.com/office/drawing/2014/main" id="{4A2A3169-63B5-4AD9-84BF-5682314C3253}"/>
                    </a:ext>
                  </a:extLst>
                </p14:cNvPr>
                <p14:cNvContentPartPr/>
                <p14:nvPr/>
              </p14:nvContentPartPr>
              <p14:xfrm>
                <a:off x="2665881" y="1015641"/>
                <a:ext cx="28440" cy="186840"/>
              </p14:xfrm>
            </p:contentPart>
          </mc:Choice>
          <mc:Fallback xmlns="">
            <p:pic>
              <p:nvPicPr>
                <p:cNvPr id="410" name="잉크 409">
                  <a:extLst>
                    <a:ext uri="{FF2B5EF4-FFF2-40B4-BE49-F238E27FC236}">
                      <a16:creationId xmlns:a16="http://schemas.microsoft.com/office/drawing/2014/main" id="{4A2A3169-63B5-4AD9-84BF-5682314C3253}"/>
                    </a:ext>
                  </a:extLst>
                </p:cNvPr>
                <p:cNvPicPr/>
                <p:nvPr/>
              </p:nvPicPr>
              <p:blipFill>
                <a:blip r:embed="rId326"/>
                <a:stretch>
                  <a:fillRect/>
                </a:stretch>
              </p:blipFill>
              <p:spPr>
                <a:xfrm>
                  <a:off x="2661561" y="1011321"/>
                  <a:ext cx="3708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411" name="잉크 410">
                  <a:extLst>
                    <a:ext uri="{FF2B5EF4-FFF2-40B4-BE49-F238E27FC236}">
                      <a16:creationId xmlns:a16="http://schemas.microsoft.com/office/drawing/2014/main" id="{35964116-5FA6-4A19-9C2E-7C1402536CCD}"/>
                    </a:ext>
                  </a:extLst>
                </p14:cNvPr>
                <p14:cNvContentPartPr/>
                <p14:nvPr/>
              </p14:nvContentPartPr>
              <p14:xfrm>
                <a:off x="2601081" y="860481"/>
                <a:ext cx="96480" cy="51840"/>
              </p14:xfrm>
            </p:contentPart>
          </mc:Choice>
          <mc:Fallback xmlns="">
            <p:pic>
              <p:nvPicPr>
                <p:cNvPr id="411" name="잉크 410">
                  <a:extLst>
                    <a:ext uri="{FF2B5EF4-FFF2-40B4-BE49-F238E27FC236}">
                      <a16:creationId xmlns:a16="http://schemas.microsoft.com/office/drawing/2014/main" id="{35964116-5FA6-4A19-9C2E-7C1402536CCD}"/>
                    </a:ext>
                  </a:extLst>
                </p:cNvPr>
                <p:cNvPicPr/>
                <p:nvPr/>
              </p:nvPicPr>
              <p:blipFill>
                <a:blip r:embed="rId328"/>
                <a:stretch>
                  <a:fillRect/>
                </a:stretch>
              </p:blipFill>
              <p:spPr>
                <a:xfrm>
                  <a:off x="2596761" y="856161"/>
                  <a:ext cx="10512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412" name="잉크 411">
                  <a:extLst>
                    <a:ext uri="{FF2B5EF4-FFF2-40B4-BE49-F238E27FC236}">
                      <a16:creationId xmlns:a16="http://schemas.microsoft.com/office/drawing/2014/main" id="{7CFC47CD-E7A9-4951-93C0-09A9AB6A0FFE}"/>
                    </a:ext>
                  </a:extLst>
                </p14:cNvPr>
                <p14:cNvContentPartPr/>
                <p14:nvPr/>
              </p14:nvContentPartPr>
              <p14:xfrm>
                <a:off x="2816001" y="1142001"/>
                <a:ext cx="11160" cy="49680"/>
              </p14:xfrm>
            </p:contentPart>
          </mc:Choice>
          <mc:Fallback xmlns="">
            <p:pic>
              <p:nvPicPr>
                <p:cNvPr id="412" name="잉크 411">
                  <a:extLst>
                    <a:ext uri="{FF2B5EF4-FFF2-40B4-BE49-F238E27FC236}">
                      <a16:creationId xmlns:a16="http://schemas.microsoft.com/office/drawing/2014/main" id="{7CFC47CD-E7A9-4951-93C0-09A9AB6A0FFE}"/>
                    </a:ext>
                  </a:extLst>
                </p:cNvPr>
                <p:cNvPicPr/>
                <p:nvPr/>
              </p:nvPicPr>
              <p:blipFill>
                <a:blip r:embed="rId330"/>
                <a:stretch>
                  <a:fillRect/>
                </a:stretch>
              </p:blipFill>
              <p:spPr>
                <a:xfrm>
                  <a:off x="2811681" y="1137681"/>
                  <a:ext cx="1980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413" name="잉크 412">
                  <a:extLst>
                    <a:ext uri="{FF2B5EF4-FFF2-40B4-BE49-F238E27FC236}">
                      <a16:creationId xmlns:a16="http://schemas.microsoft.com/office/drawing/2014/main" id="{DD65338C-C385-4667-AC78-19452F613F91}"/>
                    </a:ext>
                  </a:extLst>
                </p14:cNvPr>
                <p14:cNvContentPartPr/>
                <p14:nvPr/>
              </p14:nvContentPartPr>
              <p14:xfrm>
                <a:off x="2945961" y="809001"/>
                <a:ext cx="152640" cy="421200"/>
              </p14:xfrm>
            </p:contentPart>
          </mc:Choice>
          <mc:Fallback xmlns="">
            <p:pic>
              <p:nvPicPr>
                <p:cNvPr id="413" name="잉크 412">
                  <a:extLst>
                    <a:ext uri="{FF2B5EF4-FFF2-40B4-BE49-F238E27FC236}">
                      <a16:creationId xmlns:a16="http://schemas.microsoft.com/office/drawing/2014/main" id="{DD65338C-C385-4667-AC78-19452F613F91}"/>
                    </a:ext>
                  </a:extLst>
                </p:cNvPr>
                <p:cNvPicPr/>
                <p:nvPr/>
              </p:nvPicPr>
              <p:blipFill>
                <a:blip r:embed="rId332"/>
                <a:stretch>
                  <a:fillRect/>
                </a:stretch>
              </p:blipFill>
              <p:spPr>
                <a:xfrm>
                  <a:off x="2941641" y="804681"/>
                  <a:ext cx="161280" cy="429840"/>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414" name="잉크 413">
                  <a:extLst>
                    <a:ext uri="{FF2B5EF4-FFF2-40B4-BE49-F238E27FC236}">
                      <a16:creationId xmlns:a16="http://schemas.microsoft.com/office/drawing/2014/main" id="{2326ADE7-1702-4CD1-8AF6-DB3D57A9348B}"/>
                    </a:ext>
                  </a:extLst>
                </p14:cNvPr>
                <p14:cNvContentPartPr/>
                <p14:nvPr/>
              </p14:nvContentPartPr>
              <p14:xfrm>
                <a:off x="3169521" y="1169001"/>
                <a:ext cx="20880" cy="34920"/>
              </p14:xfrm>
            </p:contentPart>
          </mc:Choice>
          <mc:Fallback xmlns="">
            <p:pic>
              <p:nvPicPr>
                <p:cNvPr id="414" name="잉크 413">
                  <a:extLst>
                    <a:ext uri="{FF2B5EF4-FFF2-40B4-BE49-F238E27FC236}">
                      <a16:creationId xmlns:a16="http://schemas.microsoft.com/office/drawing/2014/main" id="{2326ADE7-1702-4CD1-8AF6-DB3D57A9348B}"/>
                    </a:ext>
                  </a:extLst>
                </p:cNvPr>
                <p:cNvPicPr/>
                <p:nvPr/>
              </p:nvPicPr>
              <p:blipFill>
                <a:blip r:embed="rId334"/>
                <a:stretch>
                  <a:fillRect/>
                </a:stretch>
              </p:blipFill>
              <p:spPr>
                <a:xfrm>
                  <a:off x="3165201" y="1164681"/>
                  <a:ext cx="29520" cy="43560"/>
                </a:xfrm>
                <a:prstGeom prst="rect">
                  <a:avLst/>
                </a:prstGeom>
              </p:spPr>
            </p:pic>
          </mc:Fallback>
        </mc:AlternateContent>
      </p:grpSp>
      <p:grpSp>
        <p:nvGrpSpPr>
          <p:cNvPr id="421" name="그룹 420">
            <a:extLst>
              <a:ext uri="{FF2B5EF4-FFF2-40B4-BE49-F238E27FC236}">
                <a16:creationId xmlns:a16="http://schemas.microsoft.com/office/drawing/2014/main" id="{85CC8D1A-AD6D-4DAD-AFDF-DD040290D460}"/>
              </a:ext>
            </a:extLst>
          </p:cNvPr>
          <p:cNvGrpSpPr/>
          <p:nvPr/>
        </p:nvGrpSpPr>
        <p:grpSpPr>
          <a:xfrm>
            <a:off x="3422241" y="785961"/>
            <a:ext cx="1214640" cy="427320"/>
            <a:chOff x="3422241" y="785961"/>
            <a:chExt cx="1214640" cy="427320"/>
          </a:xfrm>
        </p:grpSpPr>
        <mc:AlternateContent xmlns:mc="http://schemas.openxmlformats.org/markup-compatibility/2006" xmlns:p14="http://schemas.microsoft.com/office/powerpoint/2010/main">
          <mc:Choice Requires="p14">
            <p:contentPart p14:bwMode="auto" r:id="rId335">
              <p14:nvContentPartPr>
                <p14:cNvPr id="416" name="잉크 415">
                  <a:extLst>
                    <a:ext uri="{FF2B5EF4-FFF2-40B4-BE49-F238E27FC236}">
                      <a16:creationId xmlns:a16="http://schemas.microsoft.com/office/drawing/2014/main" id="{C444515C-20B8-493F-A9AD-9286AFB77D8A}"/>
                    </a:ext>
                  </a:extLst>
                </p14:cNvPr>
                <p14:cNvContentPartPr/>
                <p14:nvPr/>
              </p14:nvContentPartPr>
              <p14:xfrm>
                <a:off x="3422241" y="1016721"/>
                <a:ext cx="163080" cy="174600"/>
              </p14:xfrm>
            </p:contentPart>
          </mc:Choice>
          <mc:Fallback xmlns="">
            <p:pic>
              <p:nvPicPr>
                <p:cNvPr id="416" name="잉크 415">
                  <a:extLst>
                    <a:ext uri="{FF2B5EF4-FFF2-40B4-BE49-F238E27FC236}">
                      <a16:creationId xmlns:a16="http://schemas.microsoft.com/office/drawing/2014/main" id="{C444515C-20B8-493F-A9AD-9286AFB77D8A}"/>
                    </a:ext>
                  </a:extLst>
                </p:cNvPr>
                <p:cNvPicPr/>
                <p:nvPr/>
              </p:nvPicPr>
              <p:blipFill>
                <a:blip r:embed="rId336"/>
                <a:stretch>
                  <a:fillRect/>
                </a:stretch>
              </p:blipFill>
              <p:spPr>
                <a:xfrm>
                  <a:off x="3417921" y="1012401"/>
                  <a:ext cx="1717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417" name="잉크 416">
                  <a:extLst>
                    <a:ext uri="{FF2B5EF4-FFF2-40B4-BE49-F238E27FC236}">
                      <a16:creationId xmlns:a16="http://schemas.microsoft.com/office/drawing/2014/main" id="{F5EC2C8C-4195-42AA-BF93-66389CF7FAD8}"/>
                    </a:ext>
                  </a:extLst>
                </p14:cNvPr>
                <p14:cNvContentPartPr/>
                <p14:nvPr/>
              </p14:nvContentPartPr>
              <p14:xfrm>
                <a:off x="3546441" y="989001"/>
                <a:ext cx="455040" cy="169560"/>
              </p14:xfrm>
            </p:contentPart>
          </mc:Choice>
          <mc:Fallback xmlns="">
            <p:pic>
              <p:nvPicPr>
                <p:cNvPr id="417" name="잉크 416">
                  <a:extLst>
                    <a:ext uri="{FF2B5EF4-FFF2-40B4-BE49-F238E27FC236}">
                      <a16:creationId xmlns:a16="http://schemas.microsoft.com/office/drawing/2014/main" id="{F5EC2C8C-4195-42AA-BF93-66389CF7FAD8}"/>
                    </a:ext>
                  </a:extLst>
                </p:cNvPr>
                <p:cNvPicPr/>
                <p:nvPr/>
              </p:nvPicPr>
              <p:blipFill>
                <a:blip r:embed="rId338"/>
                <a:stretch>
                  <a:fillRect/>
                </a:stretch>
              </p:blipFill>
              <p:spPr>
                <a:xfrm>
                  <a:off x="3542121" y="984681"/>
                  <a:ext cx="46368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418" name="잉크 417">
                  <a:extLst>
                    <a:ext uri="{FF2B5EF4-FFF2-40B4-BE49-F238E27FC236}">
                      <a16:creationId xmlns:a16="http://schemas.microsoft.com/office/drawing/2014/main" id="{C3D7ECB0-DD44-4F53-AD49-7CF6634E3A88}"/>
                    </a:ext>
                  </a:extLst>
                </p14:cNvPr>
                <p14:cNvContentPartPr/>
                <p14:nvPr/>
              </p14:nvContentPartPr>
              <p14:xfrm>
                <a:off x="4004001" y="785961"/>
                <a:ext cx="117000" cy="427320"/>
              </p14:xfrm>
            </p:contentPart>
          </mc:Choice>
          <mc:Fallback xmlns="">
            <p:pic>
              <p:nvPicPr>
                <p:cNvPr id="418" name="잉크 417">
                  <a:extLst>
                    <a:ext uri="{FF2B5EF4-FFF2-40B4-BE49-F238E27FC236}">
                      <a16:creationId xmlns:a16="http://schemas.microsoft.com/office/drawing/2014/main" id="{C3D7ECB0-DD44-4F53-AD49-7CF6634E3A88}"/>
                    </a:ext>
                  </a:extLst>
                </p:cNvPr>
                <p:cNvPicPr/>
                <p:nvPr/>
              </p:nvPicPr>
              <p:blipFill>
                <a:blip r:embed="rId340"/>
                <a:stretch>
                  <a:fillRect/>
                </a:stretch>
              </p:blipFill>
              <p:spPr>
                <a:xfrm>
                  <a:off x="3999681" y="781641"/>
                  <a:ext cx="125640" cy="43596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419" name="잉크 418">
                  <a:extLst>
                    <a:ext uri="{FF2B5EF4-FFF2-40B4-BE49-F238E27FC236}">
                      <a16:creationId xmlns:a16="http://schemas.microsoft.com/office/drawing/2014/main" id="{0FF1E0CB-EF5B-4CD7-8D0F-0C58A526253B}"/>
                    </a:ext>
                  </a:extLst>
                </p14:cNvPr>
                <p14:cNvContentPartPr/>
                <p14:nvPr/>
              </p14:nvContentPartPr>
              <p14:xfrm>
                <a:off x="4122801" y="1022481"/>
                <a:ext cx="192960" cy="157680"/>
              </p14:xfrm>
            </p:contentPart>
          </mc:Choice>
          <mc:Fallback xmlns="">
            <p:pic>
              <p:nvPicPr>
                <p:cNvPr id="419" name="잉크 418">
                  <a:extLst>
                    <a:ext uri="{FF2B5EF4-FFF2-40B4-BE49-F238E27FC236}">
                      <a16:creationId xmlns:a16="http://schemas.microsoft.com/office/drawing/2014/main" id="{0FF1E0CB-EF5B-4CD7-8D0F-0C58A526253B}"/>
                    </a:ext>
                  </a:extLst>
                </p:cNvPr>
                <p:cNvPicPr/>
                <p:nvPr/>
              </p:nvPicPr>
              <p:blipFill>
                <a:blip r:embed="rId342"/>
                <a:stretch>
                  <a:fillRect/>
                </a:stretch>
              </p:blipFill>
              <p:spPr>
                <a:xfrm>
                  <a:off x="4118481" y="1018161"/>
                  <a:ext cx="20160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420" name="잉크 419">
                  <a:extLst>
                    <a:ext uri="{FF2B5EF4-FFF2-40B4-BE49-F238E27FC236}">
                      <a16:creationId xmlns:a16="http://schemas.microsoft.com/office/drawing/2014/main" id="{18B432DC-EA54-47DC-B842-50C51538EBF8}"/>
                    </a:ext>
                  </a:extLst>
                </p14:cNvPr>
                <p14:cNvContentPartPr/>
                <p14:nvPr/>
              </p14:nvContentPartPr>
              <p14:xfrm>
                <a:off x="4222521" y="962721"/>
                <a:ext cx="414360" cy="193680"/>
              </p14:xfrm>
            </p:contentPart>
          </mc:Choice>
          <mc:Fallback xmlns="">
            <p:pic>
              <p:nvPicPr>
                <p:cNvPr id="420" name="잉크 419">
                  <a:extLst>
                    <a:ext uri="{FF2B5EF4-FFF2-40B4-BE49-F238E27FC236}">
                      <a16:creationId xmlns:a16="http://schemas.microsoft.com/office/drawing/2014/main" id="{18B432DC-EA54-47DC-B842-50C51538EBF8}"/>
                    </a:ext>
                  </a:extLst>
                </p:cNvPr>
                <p:cNvPicPr/>
                <p:nvPr/>
              </p:nvPicPr>
              <p:blipFill>
                <a:blip r:embed="rId344"/>
                <a:stretch>
                  <a:fillRect/>
                </a:stretch>
              </p:blipFill>
              <p:spPr>
                <a:xfrm>
                  <a:off x="4218201" y="958401"/>
                  <a:ext cx="423000" cy="202320"/>
                </a:xfrm>
                <a:prstGeom prst="rect">
                  <a:avLst/>
                </a:prstGeom>
              </p:spPr>
            </p:pic>
          </mc:Fallback>
        </mc:AlternateContent>
      </p:grpSp>
      <p:grpSp>
        <p:nvGrpSpPr>
          <p:cNvPr id="431" name="그룹 430">
            <a:extLst>
              <a:ext uri="{FF2B5EF4-FFF2-40B4-BE49-F238E27FC236}">
                <a16:creationId xmlns:a16="http://schemas.microsoft.com/office/drawing/2014/main" id="{3245F04C-92CD-4740-B17A-471210AA41B0}"/>
              </a:ext>
            </a:extLst>
          </p:cNvPr>
          <p:cNvGrpSpPr/>
          <p:nvPr/>
        </p:nvGrpSpPr>
        <p:grpSpPr>
          <a:xfrm>
            <a:off x="4855401" y="776241"/>
            <a:ext cx="1369080" cy="394560"/>
            <a:chOff x="4855401" y="776241"/>
            <a:chExt cx="1369080" cy="394560"/>
          </a:xfrm>
        </p:grpSpPr>
        <mc:AlternateContent xmlns:mc="http://schemas.openxmlformats.org/markup-compatibility/2006" xmlns:p14="http://schemas.microsoft.com/office/powerpoint/2010/main">
          <mc:Choice Requires="p14">
            <p:contentPart p14:bwMode="auto" r:id="rId345">
              <p14:nvContentPartPr>
                <p14:cNvPr id="422" name="잉크 421">
                  <a:extLst>
                    <a:ext uri="{FF2B5EF4-FFF2-40B4-BE49-F238E27FC236}">
                      <a16:creationId xmlns:a16="http://schemas.microsoft.com/office/drawing/2014/main" id="{67D224C7-425A-480F-8CDA-519A90EFD48D}"/>
                    </a:ext>
                  </a:extLst>
                </p14:cNvPr>
                <p14:cNvContentPartPr/>
                <p14:nvPr/>
              </p14:nvContentPartPr>
              <p14:xfrm>
                <a:off x="4855401" y="998721"/>
                <a:ext cx="158760" cy="172080"/>
              </p14:xfrm>
            </p:contentPart>
          </mc:Choice>
          <mc:Fallback xmlns="">
            <p:pic>
              <p:nvPicPr>
                <p:cNvPr id="422" name="잉크 421">
                  <a:extLst>
                    <a:ext uri="{FF2B5EF4-FFF2-40B4-BE49-F238E27FC236}">
                      <a16:creationId xmlns:a16="http://schemas.microsoft.com/office/drawing/2014/main" id="{67D224C7-425A-480F-8CDA-519A90EFD48D}"/>
                    </a:ext>
                  </a:extLst>
                </p:cNvPr>
                <p:cNvPicPr/>
                <p:nvPr/>
              </p:nvPicPr>
              <p:blipFill>
                <a:blip r:embed="rId346"/>
                <a:stretch>
                  <a:fillRect/>
                </a:stretch>
              </p:blipFill>
              <p:spPr>
                <a:xfrm>
                  <a:off x="4851081" y="994401"/>
                  <a:ext cx="16740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423" name="잉크 422">
                  <a:extLst>
                    <a:ext uri="{FF2B5EF4-FFF2-40B4-BE49-F238E27FC236}">
                      <a16:creationId xmlns:a16="http://schemas.microsoft.com/office/drawing/2014/main" id="{7565AAEB-2300-41FC-972D-3BC8A8EFC596}"/>
                    </a:ext>
                  </a:extLst>
                </p14:cNvPr>
                <p14:cNvContentPartPr/>
                <p14:nvPr/>
              </p14:nvContentPartPr>
              <p14:xfrm>
                <a:off x="4967361" y="1010241"/>
                <a:ext cx="174600" cy="139680"/>
              </p14:xfrm>
            </p:contentPart>
          </mc:Choice>
          <mc:Fallback xmlns="">
            <p:pic>
              <p:nvPicPr>
                <p:cNvPr id="423" name="잉크 422">
                  <a:extLst>
                    <a:ext uri="{FF2B5EF4-FFF2-40B4-BE49-F238E27FC236}">
                      <a16:creationId xmlns:a16="http://schemas.microsoft.com/office/drawing/2014/main" id="{7565AAEB-2300-41FC-972D-3BC8A8EFC596}"/>
                    </a:ext>
                  </a:extLst>
                </p:cNvPr>
                <p:cNvPicPr/>
                <p:nvPr/>
              </p:nvPicPr>
              <p:blipFill>
                <a:blip r:embed="rId348"/>
                <a:stretch>
                  <a:fillRect/>
                </a:stretch>
              </p:blipFill>
              <p:spPr>
                <a:xfrm>
                  <a:off x="4963041" y="1005921"/>
                  <a:ext cx="18324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349">
              <p14:nvContentPartPr>
                <p14:cNvPr id="424" name="잉크 423">
                  <a:extLst>
                    <a:ext uri="{FF2B5EF4-FFF2-40B4-BE49-F238E27FC236}">
                      <a16:creationId xmlns:a16="http://schemas.microsoft.com/office/drawing/2014/main" id="{93D8972D-0D77-4F52-9E34-4BA209C0FB7A}"/>
                    </a:ext>
                  </a:extLst>
                </p14:cNvPr>
                <p14:cNvContentPartPr/>
                <p14:nvPr/>
              </p14:nvContentPartPr>
              <p14:xfrm>
                <a:off x="5190561" y="956961"/>
                <a:ext cx="142920" cy="194760"/>
              </p14:xfrm>
            </p:contentPart>
          </mc:Choice>
          <mc:Fallback xmlns="">
            <p:pic>
              <p:nvPicPr>
                <p:cNvPr id="424" name="잉크 423">
                  <a:extLst>
                    <a:ext uri="{FF2B5EF4-FFF2-40B4-BE49-F238E27FC236}">
                      <a16:creationId xmlns:a16="http://schemas.microsoft.com/office/drawing/2014/main" id="{93D8972D-0D77-4F52-9E34-4BA209C0FB7A}"/>
                    </a:ext>
                  </a:extLst>
                </p:cNvPr>
                <p:cNvPicPr/>
                <p:nvPr/>
              </p:nvPicPr>
              <p:blipFill>
                <a:blip r:embed="rId350"/>
                <a:stretch>
                  <a:fillRect/>
                </a:stretch>
              </p:blipFill>
              <p:spPr>
                <a:xfrm>
                  <a:off x="5186241" y="952641"/>
                  <a:ext cx="15156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351">
              <p14:nvContentPartPr>
                <p14:cNvPr id="425" name="잉크 424">
                  <a:extLst>
                    <a:ext uri="{FF2B5EF4-FFF2-40B4-BE49-F238E27FC236}">
                      <a16:creationId xmlns:a16="http://schemas.microsoft.com/office/drawing/2014/main" id="{B13EBBC6-FDB0-4832-82D4-D986A3ECD0CD}"/>
                    </a:ext>
                  </a:extLst>
                </p14:cNvPr>
                <p14:cNvContentPartPr/>
                <p14:nvPr/>
              </p14:nvContentPartPr>
              <p14:xfrm>
                <a:off x="5343921" y="865161"/>
                <a:ext cx="61560" cy="285480"/>
              </p14:xfrm>
            </p:contentPart>
          </mc:Choice>
          <mc:Fallback xmlns="">
            <p:pic>
              <p:nvPicPr>
                <p:cNvPr id="425" name="잉크 424">
                  <a:extLst>
                    <a:ext uri="{FF2B5EF4-FFF2-40B4-BE49-F238E27FC236}">
                      <a16:creationId xmlns:a16="http://schemas.microsoft.com/office/drawing/2014/main" id="{B13EBBC6-FDB0-4832-82D4-D986A3ECD0CD}"/>
                    </a:ext>
                  </a:extLst>
                </p:cNvPr>
                <p:cNvPicPr/>
                <p:nvPr/>
              </p:nvPicPr>
              <p:blipFill>
                <a:blip r:embed="rId352"/>
                <a:stretch>
                  <a:fillRect/>
                </a:stretch>
              </p:blipFill>
              <p:spPr>
                <a:xfrm>
                  <a:off x="5339601" y="860841"/>
                  <a:ext cx="7020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353">
              <p14:nvContentPartPr>
                <p14:cNvPr id="426" name="잉크 425">
                  <a:extLst>
                    <a:ext uri="{FF2B5EF4-FFF2-40B4-BE49-F238E27FC236}">
                      <a16:creationId xmlns:a16="http://schemas.microsoft.com/office/drawing/2014/main" id="{27448E01-1A7D-461B-AB18-A604C20B67AC}"/>
                    </a:ext>
                  </a:extLst>
                </p14:cNvPr>
                <p14:cNvContentPartPr/>
                <p14:nvPr/>
              </p14:nvContentPartPr>
              <p14:xfrm>
                <a:off x="5415921" y="972441"/>
                <a:ext cx="168120" cy="168840"/>
              </p14:xfrm>
            </p:contentPart>
          </mc:Choice>
          <mc:Fallback xmlns="">
            <p:pic>
              <p:nvPicPr>
                <p:cNvPr id="426" name="잉크 425">
                  <a:extLst>
                    <a:ext uri="{FF2B5EF4-FFF2-40B4-BE49-F238E27FC236}">
                      <a16:creationId xmlns:a16="http://schemas.microsoft.com/office/drawing/2014/main" id="{27448E01-1A7D-461B-AB18-A604C20B67AC}"/>
                    </a:ext>
                  </a:extLst>
                </p:cNvPr>
                <p:cNvPicPr/>
                <p:nvPr/>
              </p:nvPicPr>
              <p:blipFill>
                <a:blip r:embed="rId354"/>
                <a:stretch>
                  <a:fillRect/>
                </a:stretch>
              </p:blipFill>
              <p:spPr>
                <a:xfrm>
                  <a:off x="5411601" y="968121"/>
                  <a:ext cx="17676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355">
              <p14:nvContentPartPr>
                <p14:cNvPr id="427" name="잉크 426">
                  <a:extLst>
                    <a:ext uri="{FF2B5EF4-FFF2-40B4-BE49-F238E27FC236}">
                      <a16:creationId xmlns:a16="http://schemas.microsoft.com/office/drawing/2014/main" id="{77386E68-CDEF-4BF8-896C-02A0F9E17912}"/>
                    </a:ext>
                  </a:extLst>
                </p14:cNvPr>
                <p14:cNvContentPartPr/>
                <p14:nvPr/>
              </p14:nvContentPartPr>
              <p14:xfrm>
                <a:off x="5605281" y="781641"/>
                <a:ext cx="177840" cy="349560"/>
              </p14:xfrm>
            </p:contentPart>
          </mc:Choice>
          <mc:Fallback xmlns="">
            <p:pic>
              <p:nvPicPr>
                <p:cNvPr id="427" name="잉크 426">
                  <a:extLst>
                    <a:ext uri="{FF2B5EF4-FFF2-40B4-BE49-F238E27FC236}">
                      <a16:creationId xmlns:a16="http://schemas.microsoft.com/office/drawing/2014/main" id="{77386E68-CDEF-4BF8-896C-02A0F9E17912}"/>
                    </a:ext>
                  </a:extLst>
                </p:cNvPr>
                <p:cNvPicPr/>
                <p:nvPr/>
              </p:nvPicPr>
              <p:blipFill>
                <a:blip r:embed="rId356"/>
                <a:stretch>
                  <a:fillRect/>
                </a:stretch>
              </p:blipFill>
              <p:spPr>
                <a:xfrm>
                  <a:off x="5600961" y="777321"/>
                  <a:ext cx="186480" cy="358200"/>
                </a:xfrm>
                <a:prstGeom prst="rect">
                  <a:avLst/>
                </a:prstGeom>
              </p:spPr>
            </p:pic>
          </mc:Fallback>
        </mc:AlternateContent>
        <mc:AlternateContent xmlns:mc="http://schemas.openxmlformats.org/markup-compatibility/2006" xmlns:p14="http://schemas.microsoft.com/office/powerpoint/2010/main">
          <mc:Choice Requires="p14">
            <p:contentPart p14:bwMode="auto" r:id="rId357">
              <p14:nvContentPartPr>
                <p14:cNvPr id="428" name="잉크 427">
                  <a:extLst>
                    <a:ext uri="{FF2B5EF4-FFF2-40B4-BE49-F238E27FC236}">
                      <a16:creationId xmlns:a16="http://schemas.microsoft.com/office/drawing/2014/main" id="{DB148103-3AF3-4318-99F4-D186390E67EE}"/>
                    </a:ext>
                  </a:extLst>
                </p14:cNvPr>
                <p14:cNvContentPartPr/>
                <p14:nvPr/>
              </p14:nvContentPartPr>
              <p14:xfrm>
                <a:off x="5842521" y="776241"/>
                <a:ext cx="25920" cy="345960"/>
              </p14:xfrm>
            </p:contentPart>
          </mc:Choice>
          <mc:Fallback xmlns="">
            <p:pic>
              <p:nvPicPr>
                <p:cNvPr id="428" name="잉크 427">
                  <a:extLst>
                    <a:ext uri="{FF2B5EF4-FFF2-40B4-BE49-F238E27FC236}">
                      <a16:creationId xmlns:a16="http://schemas.microsoft.com/office/drawing/2014/main" id="{DB148103-3AF3-4318-99F4-D186390E67EE}"/>
                    </a:ext>
                  </a:extLst>
                </p:cNvPr>
                <p:cNvPicPr/>
                <p:nvPr/>
              </p:nvPicPr>
              <p:blipFill>
                <a:blip r:embed="rId358"/>
                <a:stretch>
                  <a:fillRect/>
                </a:stretch>
              </p:blipFill>
              <p:spPr>
                <a:xfrm>
                  <a:off x="5838201" y="771921"/>
                  <a:ext cx="34560" cy="354600"/>
                </a:xfrm>
                <a:prstGeom prst="rect">
                  <a:avLst/>
                </a:prstGeom>
              </p:spPr>
            </p:pic>
          </mc:Fallback>
        </mc:AlternateContent>
        <mc:AlternateContent xmlns:mc="http://schemas.openxmlformats.org/markup-compatibility/2006" xmlns:p14="http://schemas.microsoft.com/office/powerpoint/2010/main">
          <mc:Choice Requires="p14">
            <p:contentPart p14:bwMode="auto" r:id="rId359">
              <p14:nvContentPartPr>
                <p14:cNvPr id="429" name="잉크 428">
                  <a:extLst>
                    <a:ext uri="{FF2B5EF4-FFF2-40B4-BE49-F238E27FC236}">
                      <a16:creationId xmlns:a16="http://schemas.microsoft.com/office/drawing/2014/main" id="{1B5F62AA-D61A-48EF-8DA3-3B49CD41205C}"/>
                    </a:ext>
                  </a:extLst>
                </p14:cNvPr>
                <p14:cNvContentPartPr/>
                <p14:nvPr/>
              </p14:nvContentPartPr>
              <p14:xfrm>
                <a:off x="5938281" y="936801"/>
                <a:ext cx="150840" cy="156960"/>
              </p14:xfrm>
            </p:contentPart>
          </mc:Choice>
          <mc:Fallback xmlns="">
            <p:pic>
              <p:nvPicPr>
                <p:cNvPr id="429" name="잉크 428">
                  <a:extLst>
                    <a:ext uri="{FF2B5EF4-FFF2-40B4-BE49-F238E27FC236}">
                      <a16:creationId xmlns:a16="http://schemas.microsoft.com/office/drawing/2014/main" id="{1B5F62AA-D61A-48EF-8DA3-3B49CD41205C}"/>
                    </a:ext>
                  </a:extLst>
                </p:cNvPr>
                <p:cNvPicPr/>
                <p:nvPr/>
              </p:nvPicPr>
              <p:blipFill>
                <a:blip r:embed="rId360"/>
                <a:stretch>
                  <a:fillRect/>
                </a:stretch>
              </p:blipFill>
              <p:spPr>
                <a:xfrm>
                  <a:off x="5933961" y="932481"/>
                  <a:ext cx="15948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361">
              <p14:nvContentPartPr>
                <p14:cNvPr id="430" name="잉크 429">
                  <a:extLst>
                    <a:ext uri="{FF2B5EF4-FFF2-40B4-BE49-F238E27FC236}">
                      <a16:creationId xmlns:a16="http://schemas.microsoft.com/office/drawing/2014/main" id="{644B21D6-5B4A-4AE2-A2AE-7895FC77273B}"/>
                    </a:ext>
                  </a:extLst>
                </p14:cNvPr>
                <p14:cNvContentPartPr/>
                <p14:nvPr/>
              </p14:nvContentPartPr>
              <p14:xfrm>
                <a:off x="6122601" y="933921"/>
                <a:ext cx="101880" cy="208440"/>
              </p14:xfrm>
            </p:contentPart>
          </mc:Choice>
          <mc:Fallback xmlns="">
            <p:pic>
              <p:nvPicPr>
                <p:cNvPr id="430" name="잉크 429">
                  <a:extLst>
                    <a:ext uri="{FF2B5EF4-FFF2-40B4-BE49-F238E27FC236}">
                      <a16:creationId xmlns:a16="http://schemas.microsoft.com/office/drawing/2014/main" id="{644B21D6-5B4A-4AE2-A2AE-7895FC77273B}"/>
                    </a:ext>
                  </a:extLst>
                </p:cNvPr>
                <p:cNvPicPr/>
                <p:nvPr/>
              </p:nvPicPr>
              <p:blipFill>
                <a:blip r:embed="rId362"/>
                <a:stretch>
                  <a:fillRect/>
                </a:stretch>
              </p:blipFill>
              <p:spPr>
                <a:xfrm>
                  <a:off x="6118281" y="929601"/>
                  <a:ext cx="110520" cy="217080"/>
                </a:xfrm>
                <a:prstGeom prst="rect">
                  <a:avLst/>
                </a:prstGeom>
              </p:spPr>
            </p:pic>
          </mc:Fallback>
        </mc:AlternateContent>
      </p:grpSp>
      <p:grpSp>
        <p:nvGrpSpPr>
          <p:cNvPr id="457" name="그룹 456">
            <a:extLst>
              <a:ext uri="{FF2B5EF4-FFF2-40B4-BE49-F238E27FC236}">
                <a16:creationId xmlns:a16="http://schemas.microsoft.com/office/drawing/2014/main" id="{C845DD03-8300-4E48-A46F-9BF9BB37AB18}"/>
              </a:ext>
            </a:extLst>
          </p:cNvPr>
          <p:cNvGrpSpPr/>
          <p:nvPr/>
        </p:nvGrpSpPr>
        <p:grpSpPr>
          <a:xfrm>
            <a:off x="6710481" y="592281"/>
            <a:ext cx="2262960" cy="722520"/>
            <a:chOff x="6710481" y="592281"/>
            <a:chExt cx="2262960" cy="722520"/>
          </a:xfrm>
        </p:grpSpPr>
        <mc:AlternateContent xmlns:mc="http://schemas.openxmlformats.org/markup-compatibility/2006" xmlns:p14="http://schemas.microsoft.com/office/powerpoint/2010/main">
          <mc:Choice Requires="p14">
            <p:contentPart p14:bwMode="auto" r:id="rId363">
              <p14:nvContentPartPr>
                <p14:cNvPr id="432" name="잉크 431">
                  <a:extLst>
                    <a:ext uri="{FF2B5EF4-FFF2-40B4-BE49-F238E27FC236}">
                      <a16:creationId xmlns:a16="http://schemas.microsoft.com/office/drawing/2014/main" id="{45D75691-6CC4-4652-9C7B-CDA83AF618C4}"/>
                    </a:ext>
                  </a:extLst>
                </p14:cNvPr>
                <p14:cNvContentPartPr/>
                <p14:nvPr/>
              </p14:nvContentPartPr>
              <p14:xfrm>
                <a:off x="6710481" y="790281"/>
                <a:ext cx="144000" cy="266040"/>
              </p14:xfrm>
            </p:contentPart>
          </mc:Choice>
          <mc:Fallback xmlns="">
            <p:pic>
              <p:nvPicPr>
                <p:cNvPr id="432" name="잉크 431">
                  <a:extLst>
                    <a:ext uri="{FF2B5EF4-FFF2-40B4-BE49-F238E27FC236}">
                      <a16:creationId xmlns:a16="http://schemas.microsoft.com/office/drawing/2014/main" id="{45D75691-6CC4-4652-9C7B-CDA83AF618C4}"/>
                    </a:ext>
                  </a:extLst>
                </p:cNvPr>
                <p:cNvPicPr/>
                <p:nvPr/>
              </p:nvPicPr>
              <p:blipFill>
                <a:blip r:embed="rId364"/>
                <a:stretch>
                  <a:fillRect/>
                </a:stretch>
              </p:blipFill>
              <p:spPr>
                <a:xfrm>
                  <a:off x="6706161" y="785961"/>
                  <a:ext cx="15264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433" name="잉크 432">
                  <a:extLst>
                    <a:ext uri="{FF2B5EF4-FFF2-40B4-BE49-F238E27FC236}">
                      <a16:creationId xmlns:a16="http://schemas.microsoft.com/office/drawing/2014/main" id="{A8441F66-27DC-48BA-BDE4-5DE42C16BDBE}"/>
                    </a:ext>
                  </a:extLst>
                </p14:cNvPr>
                <p14:cNvContentPartPr/>
                <p14:nvPr/>
              </p14:nvContentPartPr>
              <p14:xfrm>
                <a:off x="6938001" y="920241"/>
                <a:ext cx="4680" cy="102600"/>
              </p14:xfrm>
            </p:contentPart>
          </mc:Choice>
          <mc:Fallback xmlns="">
            <p:pic>
              <p:nvPicPr>
                <p:cNvPr id="433" name="잉크 432">
                  <a:extLst>
                    <a:ext uri="{FF2B5EF4-FFF2-40B4-BE49-F238E27FC236}">
                      <a16:creationId xmlns:a16="http://schemas.microsoft.com/office/drawing/2014/main" id="{A8441F66-27DC-48BA-BDE4-5DE42C16BDBE}"/>
                    </a:ext>
                  </a:extLst>
                </p:cNvPr>
                <p:cNvPicPr/>
                <p:nvPr/>
              </p:nvPicPr>
              <p:blipFill>
                <a:blip r:embed="rId366"/>
                <a:stretch>
                  <a:fillRect/>
                </a:stretch>
              </p:blipFill>
              <p:spPr>
                <a:xfrm>
                  <a:off x="6933681" y="915921"/>
                  <a:ext cx="1332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434" name="잉크 433">
                  <a:extLst>
                    <a:ext uri="{FF2B5EF4-FFF2-40B4-BE49-F238E27FC236}">
                      <a16:creationId xmlns:a16="http://schemas.microsoft.com/office/drawing/2014/main" id="{A46CF85F-5EA3-4721-8F3A-D794226E30EF}"/>
                    </a:ext>
                  </a:extLst>
                </p14:cNvPr>
                <p14:cNvContentPartPr/>
                <p14:nvPr/>
              </p14:nvContentPartPr>
              <p14:xfrm>
                <a:off x="6928641" y="824841"/>
                <a:ext cx="77400" cy="104760"/>
              </p14:xfrm>
            </p:contentPart>
          </mc:Choice>
          <mc:Fallback xmlns="">
            <p:pic>
              <p:nvPicPr>
                <p:cNvPr id="434" name="잉크 433">
                  <a:extLst>
                    <a:ext uri="{FF2B5EF4-FFF2-40B4-BE49-F238E27FC236}">
                      <a16:creationId xmlns:a16="http://schemas.microsoft.com/office/drawing/2014/main" id="{A46CF85F-5EA3-4721-8F3A-D794226E30EF}"/>
                    </a:ext>
                  </a:extLst>
                </p:cNvPr>
                <p:cNvPicPr/>
                <p:nvPr/>
              </p:nvPicPr>
              <p:blipFill>
                <a:blip r:embed="rId368"/>
                <a:stretch>
                  <a:fillRect/>
                </a:stretch>
              </p:blipFill>
              <p:spPr>
                <a:xfrm>
                  <a:off x="6924321" y="820521"/>
                  <a:ext cx="8604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369">
              <p14:nvContentPartPr>
                <p14:cNvPr id="435" name="잉크 434">
                  <a:extLst>
                    <a:ext uri="{FF2B5EF4-FFF2-40B4-BE49-F238E27FC236}">
                      <a16:creationId xmlns:a16="http://schemas.microsoft.com/office/drawing/2014/main" id="{00B61A41-6DC4-4D85-8087-A154A0922A0C}"/>
                    </a:ext>
                  </a:extLst>
                </p14:cNvPr>
                <p14:cNvContentPartPr/>
                <p14:nvPr/>
              </p14:nvContentPartPr>
              <p14:xfrm>
                <a:off x="7050681" y="910521"/>
                <a:ext cx="212760" cy="105480"/>
              </p14:xfrm>
            </p:contentPart>
          </mc:Choice>
          <mc:Fallback xmlns="">
            <p:pic>
              <p:nvPicPr>
                <p:cNvPr id="435" name="잉크 434">
                  <a:extLst>
                    <a:ext uri="{FF2B5EF4-FFF2-40B4-BE49-F238E27FC236}">
                      <a16:creationId xmlns:a16="http://schemas.microsoft.com/office/drawing/2014/main" id="{00B61A41-6DC4-4D85-8087-A154A0922A0C}"/>
                    </a:ext>
                  </a:extLst>
                </p:cNvPr>
                <p:cNvPicPr/>
                <p:nvPr/>
              </p:nvPicPr>
              <p:blipFill>
                <a:blip r:embed="rId370"/>
                <a:stretch>
                  <a:fillRect/>
                </a:stretch>
              </p:blipFill>
              <p:spPr>
                <a:xfrm>
                  <a:off x="7046361" y="906201"/>
                  <a:ext cx="22140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371">
              <p14:nvContentPartPr>
                <p14:cNvPr id="436" name="잉크 435">
                  <a:extLst>
                    <a:ext uri="{FF2B5EF4-FFF2-40B4-BE49-F238E27FC236}">
                      <a16:creationId xmlns:a16="http://schemas.microsoft.com/office/drawing/2014/main" id="{6DA3D250-7970-41EB-9BA4-29211383AC7C}"/>
                    </a:ext>
                  </a:extLst>
                </p14:cNvPr>
                <p14:cNvContentPartPr/>
                <p14:nvPr/>
              </p14:nvContentPartPr>
              <p14:xfrm>
                <a:off x="7253721" y="715041"/>
                <a:ext cx="114480" cy="323640"/>
              </p14:xfrm>
            </p:contentPart>
          </mc:Choice>
          <mc:Fallback xmlns="">
            <p:pic>
              <p:nvPicPr>
                <p:cNvPr id="436" name="잉크 435">
                  <a:extLst>
                    <a:ext uri="{FF2B5EF4-FFF2-40B4-BE49-F238E27FC236}">
                      <a16:creationId xmlns:a16="http://schemas.microsoft.com/office/drawing/2014/main" id="{6DA3D250-7970-41EB-9BA4-29211383AC7C}"/>
                    </a:ext>
                  </a:extLst>
                </p:cNvPr>
                <p:cNvPicPr/>
                <p:nvPr/>
              </p:nvPicPr>
              <p:blipFill>
                <a:blip r:embed="rId372"/>
                <a:stretch>
                  <a:fillRect/>
                </a:stretch>
              </p:blipFill>
              <p:spPr>
                <a:xfrm>
                  <a:off x="7249401" y="710721"/>
                  <a:ext cx="12312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373">
              <p14:nvContentPartPr>
                <p14:cNvPr id="437" name="잉크 436">
                  <a:extLst>
                    <a:ext uri="{FF2B5EF4-FFF2-40B4-BE49-F238E27FC236}">
                      <a16:creationId xmlns:a16="http://schemas.microsoft.com/office/drawing/2014/main" id="{9101CE20-2BD8-43DA-A416-4D139008D8AF}"/>
                    </a:ext>
                  </a:extLst>
                </p14:cNvPr>
                <p14:cNvContentPartPr/>
                <p14:nvPr/>
              </p14:nvContentPartPr>
              <p14:xfrm>
                <a:off x="7391601" y="860481"/>
                <a:ext cx="340560" cy="200160"/>
              </p14:xfrm>
            </p:contentPart>
          </mc:Choice>
          <mc:Fallback xmlns="">
            <p:pic>
              <p:nvPicPr>
                <p:cNvPr id="437" name="잉크 436">
                  <a:extLst>
                    <a:ext uri="{FF2B5EF4-FFF2-40B4-BE49-F238E27FC236}">
                      <a16:creationId xmlns:a16="http://schemas.microsoft.com/office/drawing/2014/main" id="{9101CE20-2BD8-43DA-A416-4D139008D8AF}"/>
                    </a:ext>
                  </a:extLst>
                </p:cNvPr>
                <p:cNvPicPr/>
                <p:nvPr/>
              </p:nvPicPr>
              <p:blipFill>
                <a:blip r:embed="rId374"/>
                <a:stretch>
                  <a:fillRect/>
                </a:stretch>
              </p:blipFill>
              <p:spPr>
                <a:xfrm>
                  <a:off x="7387281" y="856161"/>
                  <a:ext cx="34920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438" name="잉크 437">
                  <a:extLst>
                    <a:ext uri="{FF2B5EF4-FFF2-40B4-BE49-F238E27FC236}">
                      <a16:creationId xmlns:a16="http://schemas.microsoft.com/office/drawing/2014/main" id="{31EE0039-4EE8-45F7-B0D5-C8D767945811}"/>
                    </a:ext>
                  </a:extLst>
                </p14:cNvPr>
                <p14:cNvContentPartPr/>
                <p14:nvPr/>
              </p14:nvContentPartPr>
              <p14:xfrm>
                <a:off x="7740801" y="874881"/>
                <a:ext cx="28440" cy="439920"/>
              </p14:xfrm>
            </p:contentPart>
          </mc:Choice>
          <mc:Fallback xmlns="">
            <p:pic>
              <p:nvPicPr>
                <p:cNvPr id="438" name="잉크 437">
                  <a:extLst>
                    <a:ext uri="{FF2B5EF4-FFF2-40B4-BE49-F238E27FC236}">
                      <a16:creationId xmlns:a16="http://schemas.microsoft.com/office/drawing/2014/main" id="{31EE0039-4EE8-45F7-B0D5-C8D767945811}"/>
                    </a:ext>
                  </a:extLst>
                </p:cNvPr>
                <p:cNvPicPr/>
                <p:nvPr/>
              </p:nvPicPr>
              <p:blipFill>
                <a:blip r:embed="rId376"/>
                <a:stretch>
                  <a:fillRect/>
                </a:stretch>
              </p:blipFill>
              <p:spPr>
                <a:xfrm>
                  <a:off x="7736481" y="870561"/>
                  <a:ext cx="37080" cy="448560"/>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439" name="잉크 438">
                  <a:extLst>
                    <a:ext uri="{FF2B5EF4-FFF2-40B4-BE49-F238E27FC236}">
                      <a16:creationId xmlns:a16="http://schemas.microsoft.com/office/drawing/2014/main" id="{22EA9087-F54F-4E09-8FBF-F5B37F86E107}"/>
                    </a:ext>
                  </a:extLst>
                </p14:cNvPr>
                <p14:cNvContentPartPr/>
                <p14:nvPr/>
              </p14:nvContentPartPr>
              <p14:xfrm>
                <a:off x="7759881" y="901521"/>
                <a:ext cx="93240" cy="119880"/>
              </p14:xfrm>
            </p:contentPart>
          </mc:Choice>
          <mc:Fallback xmlns="">
            <p:pic>
              <p:nvPicPr>
                <p:cNvPr id="439" name="잉크 438">
                  <a:extLst>
                    <a:ext uri="{FF2B5EF4-FFF2-40B4-BE49-F238E27FC236}">
                      <a16:creationId xmlns:a16="http://schemas.microsoft.com/office/drawing/2014/main" id="{22EA9087-F54F-4E09-8FBF-F5B37F86E107}"/>
                    </a:ext>
                  </a:extLst>
                </p:cNvPr>
                <p:cNvPicPr/>
                <p:nvPr/>
              </p:nvPicPr>
              <p:blipFill>
                <a:blip r:embed="rId378"/>
                <a:stretch>
                  <a:fillRect/>
                </a:stretch>
              </p:blipFill>
              <p:spPr>
                <a:xfrm>
                  <a:off x="7755561" y="897201"/>
                  <a:ext cx="10188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379">
              <p14:nvContentPartPr>
                <p14:cNvPr id="441" name="잉크 440">
                  <a:extLst>
                    <a:ext uri="{FF2B5EF4-FFF2-40B4-BE49-F238E27FC236}">
                      <a16:creationId xmlns:a16="http://schemas.microsoft.com/office/drawing/2014/main" id="{2D9A999D-4F04-40F0-BDD2-A3815A3E66DD}"/>
                    </a:ext>
                  </a:extLst>
                </p14:cNvPr>
                <p14:cNvContentPartPr/>
                <p14:nvPr/>
              </p14:nvContentPartPr>
              <p14:xfrm>
                <a:off x="7922961" y="840321"/>
                <a:ext cx="346320" cy="158040"/>
              </p14:xfrm>
            </p:contentPart>
          </mc:Choice>
          <mc:Fallback xmlns="">
            <p:pic>
              <p:nvPicPr>
                <p:cNvPr id="441" name="잉크 440">
                  <a:extLst>
                    <a:ext uri="{FF2B5EF4-FFF2-40B4-BE49-F238E27FC236}">
                      <a16:creationId xmlns:a16="http://schemas.microsoft.com/office/drawing/2014/main" id="{2D9A999D-4F04-40F0-BDD2-A3815A3E66DD}"/>
                    </a:ext>
                  </a:extLst>
                </p:cNvPr>
                <p:cNvPicPr/>
                <p:nvPr/>
              </p:nvPicPr>
              <p:blipFill>
                <a:blip r:embed="rId380"/>
                <a:stretch>
                  <a:fillRect/>
                </a:stretch>
              </p:blipFill>
              <p:spPr>
                <a:xfrm>
                  <a:off x="7918641" y="836001"/>
                  <a:ext cx="35496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381">
              <p14:nvContentPartPr>
                <p14:cNvPr id="442" name="잉크 441">
                  <a:extLst>
                    <a:ext uri="{FF2B5EF4-FFF2-40B4-BE49-F238E27FC236}">
                      <a16:creationId xmlns:a16="http://schemas.microsoft.com/office/drawing/2014/main" id="{17EBA87D-955B-478E-ACDC-545F653A5A87}"/>
                    </a:ext>
                  </a:extLst>
                </p14:cNvPr>
                <p14:cNvContentPartPr/>
                <p14:nvPr/>
              </p14:nvContentPartPr>
              <p14:xfrm>
                <a:off x="8252361" y="641241"/>
                <a:ext cx="143640" cy="363600"/>
              </p14:xfrm>
            </p:contentPart>
          </mc:Choice>
          <mc:Fallback xmlns="">
            <p:pic>
              <p:nvPicPr>
                <p:cNvPr id="442" name="잉크 441">
                  <a:extLst>
                    <a:ext uri="{FF2B5EF4-FFF2-40B4-BE49-F238E27FC236}">
                      <a16:creationId xmlns:a16="http://schemas.microsoft.com/office/drawing/2014/main" id="{17EBA87D-955B-478E-ACDC-545F653A5A87}"/>
                    </a:ext>
                  </a:extLst>
                </p:cNvPr>
                <p:cNvPicPr/>
                <p:nvPr/>
              </p:nvPicPr>
              <p:blipFill>
                <a:blip r:embed="rId382"/>
                <a:stretch>
                  <a:fillRect/>
                </a:stretch>
              </p:blipFill>
              <p:spPr>
                <a:xfrm>
                  <a:off x="8248041" y="636921"/>
                  <a:ext cx="152280" cy="372240"/>
                </a:xfrm>
                <a:prstGeom prst="rect">
                  <a:avLst/>
                </a:prstGeom>
              </p:spPr>
            </p:pic>
          </mc:Fallback>
        </mc:AlternateContent>
        <mc:AlternateContent xmlns:mc="http://schemas.openxmlformats.org/markup-compatibility/2006" xmlns:p14="http://schemas.microsoft.com/office/powerpoint/2010/main">
          <mc:Choice Requires="p14">
            <p:contentPart p14:bwMode="auto" r:id="rId383">
              <p14:nvContentPartPr>
                <p14:cNvPr id="443" name="잉크 442">
                  <a:extLst>
                    <a:ext uri="{FF2B5EF4-FFF2-40B4-BE49-F238E27FC236}">
                      <a16:creationId xmlns:a16="http://schemas.microsoft.com/office/drawing/2014/main" id="{DE1E1891-F7B7-4786-B859-223716F73240}"/>
                    </a:ext>
                  </a:extLst>
                </p14:cNvPr>
                <p14:cNvContentPartPr/>
                <p14:nvPr/>
              </p14:nvContentPartPr>
              <p14:xfrm>
                <a:off x="8447481" y="592281"/>
                <a:ext cx="398520" cy="388800"/>
              </p14:xfrm>
            </p:contentPart>
          </mc:Choice>
          <mc:Fallback xmlns="">
            <p:pic>
              <p:nvPicPr>
                <p:cNvPr id="443" name="잉크 442">
                  <a:extLst>
                    <a:ext uri="{FF2B5EF4-FFF2-40B4-BE49-F238E27FC236}">
                      <a16:creationId xmlns:a16="http://schemas.microsoft.com/office/drawing/2014/main" id="{DE1E1891-F7B7-4786-B859-223716F73240}"/>
                    </a:ext>
                  </a:extLst>
                </p:cNvPr>
                <p:cNvPicPr/>
                <p:nvPr/>
              </p:nvPicPr>
              <p:blipFill>
                <a:blip r:embed="rId384"/>
                <a:stretch>
                  <a:fillRect/>
                </a:stretch>
              </p:blipFill>
              <p:spPr>
                <a:xfrm>
                  <a:off x="8443161" y="587961"/>
                  <a:ext cx="407160" cy="397440"/>
                </a:xfrm>
                <a:prstGeom prst="rect">
                  <a:avLst/>
                </a:prstGeom>
              </p:spPr>
            </p:pic>
          </mc:Fallback>
        </mc:AlternateContent>
        <mc:AlternateContent xmlns:mc="http://schemas.openxmlformats.org/markup-compatibility/2006" xmlns:p14="http://schemas.microsoft.com/office/powerpoint/2010/main">
          <mc:Choice Requires="p14">
            <p:contentPart p14:bwMode="auto" r:id="rId385">
              <p14:nvContentPartPr>
                <p14:cNvPr id="444" name="잉크 443">
                  <a:extLst>
                    <a:ext uri="{FF2B5EF4-FFF2-40B4-BE49-F238E27FC236}">
                      <a16:creationId xmlns:a16="http://schemas.microsoft.com/office/drawing/2014/main" id="{095B2285-FA92-4560-ADBB-3FD34D079D29}"/>
                    </a:ext>
                  </a:extLst>
                </p14:cNvPr>
                <p14:cNvContentPartPr/>
                <p14:nvPr/>
              </p14:nvContentPartPr>
              <p14:xfrm>
                <a:off x="8763201" y="714321"/>
                <a:ext cx="104040" cy="49680"/>
              </p14:xfrm>
            </p:contentPart>
          </mc:Choice>
          <mc:Fallback xmlns="">
            <p:pic>
              <p:nvPicPr>
                <p:cNvPr id="444" name="잉크 443">
                  <a:extLst>
                    <a:ext uri="{FF2B5EF4-FFF2-40B4-BE49-F238E27FC236}">
                      <a16:creationId xmlns:a16="http://schemas.microsoft.com/office/drawing/2014/main" id="{095B2285-FA92-4560-ADBB-3FD34D079D29}"/>
                    </a:ext>
                  </a:extLst>
                </p:cNvPr>
                <p:cNvPicPr/>
                <p:nvPr/>
              </p:nvPicPr>
              <p:blipFill>
                <a:blip r:embed="rId386"/>
                <a:stretch>
                  <a:fillRect/>
                </a:stretch>
              </p:blipFill>
              <p:spPr>
                <a:xfrm>
                  <a:off x="8758881" y="710001"/>
                  <a:ext cx="11268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387">
              <p14:nvContentPartPr>
                <p14:cNvPr id="445" name="잉크 444">
                  <a:extLst>
                    <a:ext uri="{FF2B5EF4-FFF2-40B4-BE49-F238E27FC236}">
                      <a16:creationId xmlns:a16="http://schemas.microsoft.com/office/drawing/2014/main" id="{502F5A9B-6461-4D9E-A17C-57B7F3F17570}"/>
                    </a:ext>
                  </a:extLst>
                </p14:cNvPr>
                <p14:cNvContentPartPr/>
                <p14:nvPr/>
              </p14:nvContentPartPr>
              <p14:xfrm>
                <a:off x="8891001" y="936801"/>
                <a:ext cx="82440" cy="132480"/>
              </p14:xfrm>
            </p:contentPart>
          </mc:Choice>
          <mc:Fallback xmlns="">
            <p:pic>
              <p:nvPicPr>
                <p:cNvPr id="445" name="잉크 444">
                  <a:extLst>
                    <a:ext uri="{FF2B5EF4-FFF2-40B4-BE49-F238E27FC236}">
                      <a16:creationId xmlns:a16="http://schemas.microsoft.com/office/drawing/2014/main" id="{502F5A9B-6461-4D9E-A17C-57B7F3F17570}"/>
                    </a:ext>
                  </a:extLst>
                </p:cNvPr>
                <p:cNvPicPr/>
                <p:nvPr/>
              </p:nvPicPr>
              <p:blipFill>
                <a:blip r:embed="rId388"/>
                <a:stretch>
                  <a:fillRect/>
                </a:stretch>
              </p:blipFill>
              <p:spPr>
                <a:xfrm>
                  <a:off x="8886681" y="932481"/>
                  <a:ext cx="91080" cy="141120"/>
                </a:xfrm>
                <a:prstGeom prst="rect">
                  <a:avLst/>
                </a:prstGeom>
              </p:spPr>
            </p:pic>
          </mc:Fallback>
        </mc:AlternateContent>
      </p:grpSp>
      <p:grpSp>
        <p:nvGrpSpPr>
          <p:cNvPr id="482" name="그룹 481">
            <a:extLst>
              <a:ext uri="{FF2B5EF4-FFF2-40B4-BE49-F238E27FC236}">
                <a16:creationId xmlns:a16="http://schemas.microsoft.com/office/drawing/2014/main" id="{7A58C785-D4B3-4C38-8C7D-4A490A5FEBD4}"/>
              </a:ext>
            </a:extLst>
          </p:cNvPr>
          <p:cNvGrpSpPr/>
          <p:nvPr/>
        </p:nvGrpSpPr>
        <p:grpSpPr>
          <a:xfrm>
            <a:off x="9163161" y="538641"/>
            <a:ext cx="2633040" cy="794880"/>
            <a:chOff x="9163161" y="538641"/>
            <a:chExt cx="2633040" cy="794880"/>
          </a:xfrm>
        </p:grpSpPr>
        <mc:AlternateContent xmlns:mc="http://schemas.openxmlformats.org/markup-compatibility/2006" xmlns:p14="http://schemas.microsoft.com/office/powerpoint/2010/main">
          <mc:Choice Requires="p14">
            <p:contentPart p14:bwMode="auto" r:id="rId389">
              <p14:nvContentPartPr>
                <p14:cNvPr id="446" name="잉크 445">
                  <a:extLst>
                    <a:ext uri="{FF2B5EF4-FFF2-40B4-BE49-F238E27FC236}">
                      <a16:creationId xmlns:a16="http://schemas.microsoft.com/office/drawing/2014/main" id="{5E9CCA0D-E3E0-45F8-9E01-B6EAF59DF571}"/>
                    </a:ext>
                  </a:extLst>
                </p14:cNvPr>
                <p14:cNvContentPartPr/>
                <p14:nvPr/>
              </p14:nvContentPartPr>
              <p14:xfrm>
                <a:off x="9244161" y="819801"/>
                <a:ext cx="2880" cy="97920"/>
              </p14:xfrm>
            </p:contentPart>
          </mc:Choice>
          <mc:Fallback xmlns="">
            <p:pic>
              <p:nvPicPr>
                <p:cNvPr id="446" name="잉크 445">
                  <a:extLst>
                    <a:ext uri="{FF2B5EF4-FFF2-40B4-BE49-F238E27FC236}">
                      <a16:creationId xmlns:a16="http://schemas.microsoft.com/office/drawing/2014/main" id="{5E9CCA0D-E3E0-45F8-9E01-B6EAF59DF571}"/>
                    </a:ext>
                  </a:extLst>
                </p:cNvPr>
                <p:cNvPicPr/>
                <p:nvPr/>
              </p:nvPicPr>
              <p:blipFill>
                <a:blip r:embed="rId390"/>
                <a:stretch>
                  <a:fillRect/>
                </a:stretch>
              </p:blipFill>
              <p:spPr>
                <a:xfrm>
                  <a:off x="9239841" y="815481"/>
                  <a:ext cx="1152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391">
              <p14:nvContentPartPr>
                <p14:cNvPr id="447" name="잉크 446">
                  <a:extLst>
                    <a:ext uri="{FF2B5EF4-FFF2-40B4-BE49-F238E27FC236}">
                      <a16:creationId xmlns:a16="http://schemas.microsoft.com/office/drawing/2014/main" id="{74680D81-F902-4227-9FE3-7D277FE5DE10}"/>
                    </a:ext>
                  </a:extLst>
                </p14:cNvPr>
                <p14:cNvContentPartPr/>
                <p14:nvPr/>
              </p14:nvContentPartPr>
              <p14:xfrm>
                <a:off x="9163161" y="661401"/>
                <a:ext cx="109800" cy="5760"/>
              </p14:xfrm>
            </p:contentPart>
          </mc:Choice>
          <mc:Fallback xmlns="">
            <p:pic>
              <p:nvPicPr>
                <p:cNvPr id="447" name="잉크 446">
                  <a:extLst>
                    <a:ext uri="{FF2B5EF4-FFF2-40B4-BE49-F238E27FC236}">
                      <a16:creationId xmlns:a16="http://schemas.microsoft.com/office/drawing/2014/main" id="{74680D81-F902-4227-9FE3-7D277FE5DE10}"/>
                    </a:ext>
                  </a:extLst>
                </p:cNvPr>
                <p:cNvPicPr/>
                <p:nvPr/>
              </p:nvPicPr>
              <p:blipFill>
                <a:blip r:embed="rId392"/>
                <a:stretch>
                  <a:fillRect/>
                </a:stretch>
              </p:blipFill>
              <p:spPr>
                <a:xfrm>
                  <a:off x="9158841" y="657081"/>
                  <a:ext cx="11844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393">
              <p14:nvContentPartPr>
                <p14:cNvPr id="448" name="잉크 447">
                  <a:extLst>
                    <a:ext uri="{FF2B5EF4-FFF2-40B4-BE49-F238E27FC236}">
                      <a16:creationId xmlns:a16="http://schemas.microsoft.com/office/drawing/2014/main" id="{F363BAAB-83B0-49B3-AEA4-26243986494C}"/>
                    </a:ext>
                  </a:extLst>
                </p14:cNvPr>
                <p14:cNvContentPartPr/>
                <p14:nvPr/>
              </p14:nvContentPartPr>
              <p14:xfrm>
                <a:off x="9299601" y="598761"/>
                <a:ext cx="134280" cy="324360"/>
              </p14:xfrm>
            </p:contentPart>
          </mc:Choice>
          <mc:Fallback xmlns="">
            <p:pic>
              <p:nvPicPr>
                <p:cNvPr id="448" name="잉크 447">
                  <a:extLst>
                    <a:ext uri="{FF2B5EF4-FFF2-40B4-BE49-F238E27FC236}">
                      <a16:creationId xmlns:a16="http://schemas.microsoft.com/office/drawing/2014/main" id="{F363BAAB-83B0-49B3-AEA4-26243986494C}"/>
                    </a:ext>
                  </a:extLst>
                </p:cNvPr>
                <p:cNvPicPr/>
                <p:nvPr/>
              </p:nvPicPr>
              <p:blipFill>
                <a:blip r:embed="rId394"/>
                <a:stretch>
                  <a:fillRect/>
                </a:stretch>
              </p:blipFill>
              <p:spPr>
                <a:xfrm>
                  <a:off x="9295281" y="594441"/>
                  <a:ext cx="142920" cy="333000"/>
                </a:xfrm>
                <a:prstGeom prst="rect">
                  <a:avLst/>
                </a:prstGeom>
              </p:spPr>
            </p:pic>
          </mc:Fallback>
        </mc:AlternateContent>
        <mc:AlternateContent xmlns:mc="http://schemas.openxmlformats.org/markup-compatibility/2006" xmlns:p14="http://schemas.microsoft.com/office/powerpoint/2010/main">
          <mc:Choice Requires="p14">
            <p:contentPart p14:bwMode="auto" r:id="rId395">
              <p14:nvContentPartPr>
                <p14:cNvPr id="449" name="잉크 448">
                  <a:extLst>
                    <a:ext uri="{FF2B5EF4-FFF2-40B4-BE49-F238E27FC236}">
                      <a16:creationId xmlns:a16="http://schemas.microsoft.com/office/drawing/2014/main" id="{FC79FBAD-9082-419C-A969-F08FB9C08BE1}"/>
                    </a:ext>
                  </a:extLst>
                </p14:cNvPr>
                <p14:cNvContentPartPr/>
                <p14:nvPr/>
              </p14:nvContentPartPr>
              <p14:xfrm>
                <a:off x="9492201" y="731241"/>
                <a:ext cx="307080" cy="149040"/>
              </p14:xfrm>
            </p:contentPart>
          </mc:Choice>
          <mc:Fallback xmlns="">
            <p:pic>
              <p:nvPicPr>
                <p:cNvPr id="449" name="잉크 448">
                  <a:extLst>
                    <a:ext uri="{FF2B5EF4-FFF2-40B4-BE49-F238E27FC236}">
                      <a16:creationId xmlns:a16="http://schemas.microsoft.com/office/drawing/2014/main" id="{FC79FBAD-9082-419C-A969-F08FB9C08BE1}"/>
                    </a:ext>
                  </a:extLst>
                </p:cNvPr>
                <p:cNvPicPr/>
                <p:nvPr/>
              </p:nvPicPr>
              <p:blipFill>
                <a:blip r:embed="rId396"/>
                <a:stretch>
                  <a:fillRect/>
                </a:stretch>
              </p:blipFill>
              <p:spPr>
                <a:xfrm>
                  <a:off x="9487881" y="726921"/>
                  <a:ext cx="31572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397">
              <p14:nvContentPartPr>
                <p14:cNvPr id="450" name="잉크 449">
                  <a:extLst>
                    <a:ext uri="{FF2B5EF4-FFF2-40B4-BE49-F238E27FC236}">
                      <a16:creationId xmlns:a16="http://schemas.microsoft.com/office/drawing/2014/main" id="{59C59816-E8FE-43DF-B4BD-9EB8F219F292}"/>
                    </a:ext>
                  </a:extLst>
                </p14:cNvPr>
                <p14:cNvContentPartPr/>
                <p14:nvPr/>
              </p14:nvContentPartPr>
              <p14:xfrm>
                <a:off x="9818361" y="668961"/>
                <a:ext cx="197640" cy="54720"/>
              </p14:xfrm>
            </p:contentPart>
          </mc:Choice>
          <mc:Fallback xmlns="">
            <p:pic>
              <p:nvPicPr>
                <p:cNvPr id="450" name="잉크 449">
                  <a:extLst>
                    <a:ext uri="{FF2B5EF4-FFF2-40B4-BE49-F238E27FC236}">
                      <a16:creationId xmlns:a16="http://schemas.microsoft.com/office/drawing/2014/main" id="{59C59816-E8FE-43DF-B4BD-9EB8F219F292}"/>
                    </a:ext>
                  </a:extLst>
                </p:cNvPr>
                <p:cNvPicPr/>
                <p:nvPr/>
              </p:nvPicPr>
              <p:blipFill>
                <a:blip r:embed="rId398"/>
                <a:stretch>
                  <a:fillRect/>
                </a:stretch>
              </p:blipFill>
              <p:spPr>
                <a:xfrm>
                  <a:off x="9814041" y="664641"/>
                  <a:ext cx="20628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399">
              <p14:nvContentPartPr>
                <p14:cNvPr id="451" name="잉크 450">
                  <a:extLst>
                    <a:ext uri="{FF2B5EF4-FFF2-40B4-BE49-F238E27FC236}">
                      <a16:creationId xmlns:a16="http://schemas.microsoft.com/office/drawing/2014/main" id="{DA72C435-6882-41B6-87AE-61FDE35EFBEB}"/>
                    </a:ext>
                  </a:extLst>
                </p14:cNvPr>
                <p14:cNvContentPartPr/>
                <p14:nvPr/>
              </p14:nvContentPartPr>
              <p14:xfrm>
                <a:off x="9877041" y="603801"/>
                <a:ext cx="132120" cy="304920"/>
              </p14:xfrm>
            </p:contentPart>
          </mc:Choice>
          <mc:Fallback xmlns="">
            <p:pic>
              <p:nvPicPr>
                <p:cNvPr id="451" name="잉크 450">
                  <a:extLst>
                    <a:ext uri="{FF2B5EF4-FFF2-40B4-BE49-F238E27FC236}">
                      <a16:creationId xmlns:a16="http://schemas.microsoft.com/office/drawing/2014/main" id="{DA72C435-6882-41B6-87AE-61FDE35EFBEB}"/>
                    </a:ext>
                  </a:extLst>
                </p:cNvPr>
                <p:cNvPicPr/>
                <p:nvPr/>
              </p:nvPicPr>
              <p:blipFill>
                <a:blip r:embed="rId400"/>
                <a:stretch>
                  <a:fillRect/>
                </a:stretch>
              </p:blipFill>
              <p:spPr>
                <a:xfrm>
                  <a:off x="9872721" y="599481"/>
                  <a:ext cx="14076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401">
              <p14:nvContentPartPr>
                <p14:cNvPr id="452" name="잉크 451">
                  <a:extLst>
                    <a:ext uri="{FF2B5EF4-FFF2-40B4-BE49-F238E27FC236}">
                      <a16:creationId xmlns:a16="http://schemas.microsoft.com/office/drawing/2014/main" id="{49A58FDB-5609-4E76-AFBB-DF840F938E4E}"/>
                    </a:ext>
                  </a:extLst>
                </p14:cNvPr>
                <p14:cNvContentPartPr/>
                <p14:nvPr/>
              </p14:nvContentPartPr>
              <p14:xfrm>
                <a:off x="10034721" y="668961"/>
                <a:ext cx="49320" cy="52560"/>
              </p14:xfrm>
            </p:contentPart>
          </mc:Choice>
          <mc:Fallback xmlns="">
            <p:pic>
              <p:nvPicPr>
                <p:cNvPr id="452" name="잉크 451">
                  <a:extLst>
                    <a:ext uri="{FF2B5EF4-FFF2-40B4-BE49-F238E27FC236}">
                      <a16:creationId xmlns:a16="http://schemas.microsoft.com/office/drawing/2014/main" id="{49A58FDB-5609-4E76-AFBB-DF840F938E4E}"/>
                    </a:ext>
                  </a:extLst>
                </p:cNvPr>
                <p:cNvPicPr/>
                <p:nvPr/>
              </p:nvPicPr>
              <p:blipFill>
                <a:blip r:embed="rId402"/>
                <a:stretch>
                  <a:fillRect/>
                </a:stretch>
              </p:blipFill>
              <p:spPr>
                <a:xfrm>
                  <a:off x="10030401" y="664641"/>
                  <a:ext cx="5796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403">
              <p14:nvContentPartPr>
                <p14:cNvPr id="453" name="잉크 452">
                  <a:extLst>
                    <a:ext uri="{FF2B5EF4-FFF2-40B4-BE49-F238E27FC236}">
                      <a16:creationId xmlns:a16="http://schemas.microsoft.com/office/drawing/2014/main" id="{E8AF02C1-F5B0-4F1B-A86B-34AB9E2B07BE}"/>
                    </a:ext>
                  </a:extLst>
                </p14:cNvPr>
                <p14:cNvContentPartPr/>
                <p14:nvPr/>
              </p14:nvContentPartPr>
              <p14:xfrm>
                <a:off x="10049121" y="720441"/>
                <a:ext cx="152640" cy="169560"/>
              </p14:xfrm>
            </p:contentPart>
          </mc:Choice>
          <mc:Fallback xmlns="">
            <p:pic>
              <p:nvPicPr>
                <p:cNvPr id="453" name="잉크 452">
                  <a:extLst>
                    <a:ext uri="{FF2B5EF4-FFF2-40B4-BE49-F238E27FC236}">
                      <a16:creationId xmlns:a16="http://schemas.microsoft.com/office/drawing/2014/main" id="{E8AF02C1-F5B0-4F1B-A86B-34AB9E2B07BE}"/>
                    </a:ext>
                  </a:extLst>
                </p:cNvPr>
                <p:cNvPicPr/>
                <p:nvPr/>
              </p:nvPicPr>
              <p:blipFill>
                <a:blip r:embed="rId404"/>
                <a:stretch>
                  <a:fillRect/>
                </a:stretch>
              </p:blipFill>
              <p:spPr>
                <a:xfrm>
                  <a:off x="10044801" y="716121"/>
                  <a:ext cx="16128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405">
              <p14:nvContentPartPr>
                <p14:cNvPr id="454" name="잉크 453">
                  <a:extLst>
                    <a:ext uri="{FF2B5EF4-FFF2-40B4-BE49-F238E27FC236}">
                      <a16:creationId xmlns:a16="http://schemas.microsoft.com/office/drawing/2014/main" id="{495B292F-1011-43DF-826B-08DCFDF42338}"/>
                    </a:ext>
                  </a:extLst>
                </p14:cNvPr>
                <p14:cNvContentPartPr/>
                <p14:nvPr/>
              </p14:nvContentPartPr>
              <p14:xfrm>
                <a:off x="10212561" y="757521"/>
                <a:ext cx="227520" cy="95400"/>
              </p14:xfrm>
            </p:contentPart>
          </mc:Choice>
          <mc:Fallback xmlns="">
            <p:pic>
              <p:nvPicPr>
                <p:cNvPr id="454" name="잉크 453">
                  <a:extLst>
                    <a:ext uri="{FF2B5EF4-FFF2-40B4-BE49-F238E27FC236}">
                      <a16:creationId xmlns:a16="http://schemas.microsoft.com/office/drawing/2014/main" id="{495B292F-1011-43DF-826B-08DCFDF42338}"/>
                    </a:ext>
                  </a:extLst>
                </p:cNvPr>
                <p:cNvPicPr/>
                <p:nvPr/>
              </p:nvPicPr>
              <p:blipFill>
                <a:blip r:embed="rId406"/>
                <a:stretch>
                  <a:fillRect/>
                </a:stretch>
              </p:blipFill>
              <p:spPr>
                <a:xfrm>
                  <a:off x="10208241" y="753201"/>
                  <a:ext cx="23616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407">
              <p14:nvContentPartPr>
                <p14:cNvPr id="455" name="잉크 454">
                  <a:extLst>
                    <a:ext uri="{FF2B5EF4-FFF2-40B4-BE49-F238E27FC236}">
                      <a16:creationId xmlns:a16="http://schemas.microsoft.com/office/drawing/2014/main" id="{A10B6735-A510-4E66-B833-DC2A3C2B3935}"/>
                    </a:ext>
                  </a:extLst>
                </p14:cNvPr>
                <p14:cNvContentPartPr/>
                <p14:nvPr/>
              </p14:nvContentPartPr>
              <p14:xfrm>
                <a:off x="10423521" y="538641"/>
                <a:ext cx="70920" cy="261720"/>
              </p14:xfrm>
            </p:contentPart>
          </mc:Choice>
          <mc:Fallback xmlns="">
            <p:pic>
              <p:nvPicPr>
                <p:cNvPr id="455" name="잉크 454">
                  <a:extLst>
                    <a:ext uri="{FF2B5EF4-FFF2-40B4-BE49-F238E27FC236}">
                      <a16:creationId xmlns:a16="http://schemas.microsoft.com/office/drawing/2014/main" id="{A10B6735-A510-4E66-B833-DC2A3C2B3935}"/>
                    </a:ext>
                  </a:extLst>
                </p:cNvPr>
                <p:cNvPicPr/>
                <p:nvPr/>
              </p:nvPicPr>
              <p:blipFill>
                <a:blip r:embed="rId408"/>
                <a:stretch>
                  <a:fillRect/>
                </a:stretch>
              </p:blipFill>
              <p:spPr>
                <a:xfrm>
                  <a:off x="10419201" y="534321"/>
                  <a:ext cx="7956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409">
              <p14:nvContentPartPr>
                <p14:cNvPr id="458" name="잉크 457">
                  <a:extLst>
                    <a:ext uri="{FF2B5EF4-FFF2-40B4-BE49-F238E27FC236}">
                      <a16:creationId xmlns:a16="http://schemas.microsoft.com/office/drawing/2014/main" id="{62792093-3D6F-44B0-9CBB-AE0E03A744D6}"/>
                    </a:ext>
                  </a:extLst>
                </p14:cNvPr>
                <p14:cNvContentPartPr/>
                <p14:nvPr/>
              </p14:nvContentPartPr>
              <p14:xfrm>
                <a:off x="10392201" y="588321"/>
                <a:ext cx="104760" cy="200160"/>
              </p14:xfrm>
            </p:contentPart>
          </mc:Choice>
          <mc:Fallback xmlns="">
            <p:pic>
              <p:nvPicPr>
                <p:cNvPr id="458" name="잉크 457">
                  <a:extLst>
                    <a:ext uri="{FF2B5EF4-FFF2-40B4-BE49-F238E27FC236}">
                      <a16:creationId xmlns:a16="http://schemas.microsoft.com/office/drawing/2014/main" id="{62792093-3D6F-44B0-9CBB-AE0E03A744D6}"/>
                    </a:ext>
                  </a:extLst>
                </p:cNvPr>
                <p:cNvPicPr/>
                <p:nvPr/>
              </p:nvPicPr>
              <p:blipFill>
                <a:blip r:embed="rId410"/>
                <a:stretch>
                  <a:fillRect/>
                </a:stretch>
              </p:blipFill>
              <p:spPr>
                <a:xfrm>
                  <a:off x="10387881" y="584001"/>
                  <a:ext cx="11340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459" name="잉크 458">
                  <a:extLst>
                    <a:ext uri="{FF2B5EF4-FFF2-40B4-BE49-F238E27FC236}">
                      <a16:creationId xmlns:a16="http://schemas.microsoft.com/office/drawing/2014/main" id="{CB9FB5FE-132D-4419-A578-BF0F04D19344}"/>
                    </a:ext>
                  </a:extLst>
                </p14:cNvPr>
                <p14:cNvContentPartPr/>
                <p14:nvPr/>
              </p14:nvContentPartPr>
              <p14:xfrm>
                <a:off x="10458441" y="548001"/>
                <a:ext cx="212760" cy="369000"/>
              </p14:xfrm>
            </p:contentPart>
          </mc:Choice>
          <mc:Fallback xmlns="">
            <p:pic>
              <p:nvPicPr>
                <p:cNvPr id="459" name="잉크 458">
                  <a:extLst>
                    <a:ext uri="{FF2B5EF4-FFF2-40B4-BE49-F238E27FC236}">
                      <a16:creationId xmlns:a16="http://schemas.microsoft.com/office/drawing/2014/main" id="{CB9FB5FE-132D-4419-A578-BF0F04D19344}"/>
                    </a:ext>
                  </a:extLst>
                </p:cNvPr>
                <p:cNvPicPr/>
                <p:nvPr/>
              </p:nvPicPr>
              <p:blipFill>
                <a:blip r:embed="rId412"/>
                <a:stretch>
                  <a:fillRect/>
                </a:stretch>
              </p:blipFill>
              <p:spPr>
                <a:xfrm>
                  <a:off x="10454121" y="543681"/>
                  <a:ext cx="221400" cy="377640"/>
                </a:xfrm>
                <a:prstGeom prst="rect">
                  <a:avLst/>
                </a:prstGeom>
              </p:spPr>
            </p:pic>
          </mc:Fallback>
        </mc:AlternateContent>
        <mc:AlternateContent xmlns:mc="http://schemas.openxmlformats.org/markup-compatibility/2006" xmlns:p14="http://schemas.microsoft.com/office/powerpoint/2010/main">
          <mc:Choice Requires="p14">
            <p:contentPart p14:bwMode="auto" r:id="rId413">
              <p14:nvContentPartPr>
                <p14:cNvPr id="460" name="잉크 459">
                  <a:extLst>
                    <a:ext uri="{FF2B5EF4-FFF2-40B4-BE49-F238E27FC236}">
                      <a16:creationId xmlns:a16="http://schemas.microsoft.com/office/drawing/2014/main" id="{EF533703-C576-4D18-8F82-51A8623D8084}"/>
                    </a:ext>
                  </a:extLst>
                </p14:cNvPr>
                <p14:cNvContentPartPr/>
                <p14:nvPr/>
              </p14:nvContentPartPr>
              <p14:xfrm>
                <a:off x="10684161" y="778401"/>
                <a:ext cx="104040" cy="46800"/>
              </p14:xfrm>
            </p:contentPart>
          </mc:Choice>
          <mc:Fallback xmlns="">
            <p:pic>
              <p:nvPicPr>
                <p:cNvPr id="460" name="잉크 459">
                  <a:extLst>
                    <a:ext uri="{FF2B5EF4-FFF2-40B4-BE49-F238E27FC236}">
                      <a16:creationId xmlns:a16="http://schemas.microsoft.com/office/drawing/2014/main" id="{EF533703-C576-4D18-8F82-51A8623D8084}"/>
                    </a:ext>
                  </a:extLst>
                </p:cNvPr>
                <p:cNvPicPr/>
                <p:nvPr/>
              </p:nvPicPr>
              <p:blipFill>
                <a:blip r:embed="rId414"/>
                <a:stretch>
                  <a:fillRect/>
                </a:stretch>
              </p:blipFill>
              <p:spPr>
                <a:xfrm>
                  <a:off x="10679841" y="774081"/>
                  <a:ext cx="11268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415">
              <p14:nvContentPartPr>
                <p14:cNvPr id="461" name="잉크 460">
                  <a:extLst>
                    <a:ext uri="{FF2B5EF4-FFF2-40B4-BE49-F238E27FC236}">
                      <a16:creationId xmlns:a16="http://schemas.microsoft.com/office/drawing/2014/main" id="{C153A38C-47B8-4520-A461-5EF38C5C145F}"/>
                    </a:ext>
                  </a:extLst>
                </p14:cNvPr>
                <p14:cNvContentPartPr/>
                <p14:nvPr/>
              </p14:nvContentPartPr>
              <p14:xfrm>
                <a:off x="10464201" y="766521"/>
                <a:ext cx="353520" cy="404280"/>
              </p14:xfrm>
            </p:contentPart>
          </mc:Choice>
          <mc:Fallback xmlns="">
            <p:pic>
              <p:nvPicPr>
                <p:cNvPr id="461" name="잉크 460">
                  <a:extLst>
                    <a:ext uri="{FF2B5EF4-FFF2-40B4-BE49-F238E27FC236}">
                      <a16:creationId xmlns:a16="http://schemas.microsoft.com/office/drawing/2014/main" id="{C153A38C-47B8-4520-A461-5EF38C5C145F}"/>
                    </a:ext>
                  </a:extLst>
                </p:cNvPr>
                <p:cNvPicPr/>
                <p:nvPr/>
              </p:nvPicPr>
              <p:blipFill>
                <a:blip r:embed="rId416"/>
                <a:stretch>
                  <a:fillRect/>
                </a:stretch>
              </p:blipFill>
              <p:spPr>
                <a:xfrm>
                  <a:off x="10459881" y="762201"/>
                  <a:ext cx="362160" cy="412920"/>
                </a:xfrm>
                <a:prstGeom prst="rect">
                  <a:avLst/>
                </a:prstGeom>
              </p:spPr>
            </p:pic>
          </mc:Fallback>
        </mc:AlternateContent>
        <mc:AlternateContent xmlns:mc="http://schemas.openxmlformats.org/markup-compatibility/2006" xmlns:p14="http://schemas.microsoft.com/office/powerpoint/2010/main">
          <mc:Choice Requires="p14">
            <p:contentPart p14:bwMode="auto" r:id="rId417">
              <p14:nvContentPartPr>
                <p14:cNvPr id="463" name="잉크 462">
                  <a:extLst>
                    <a:ext uri="{FF2B5EF4-FFF2-40B4-BE49-F238E27FC236}">
                      <a16:creationId xmlns:a16="http://schemas.microsoft.com/office/drawing/2014/main" id="{6D92AFCB-5321-4ECE-B39C-397BD0456CBD}"/>
                    </a:ext>
                  </a:extLst>
                </p14:cNvPr>
                <p14:cNvContentPartPr/>
                <p14:nvPr/>
              </p14:nvContentPartPr>
              <p14:xfrm>
                <a:off x="9775161" y="1066041"/>
                <a:ext cx="16200" cy="225000"/>
              </p14:xfrm>
            </p:contentPart>
          </mc:Choice>
          <mc:Fallback xmlns="">
            <p:pic>
              <p:nvPicPr>
                <p:cNvPr id="463" name="잉크 462">
                  <a:extLst>
                    <a:ext uri="{FF2B5EF4-FFF2-40B4-BE49-F238E27FC236}">
                      <a16:creationId xmlns:a16="http://schemas.microsoft.com/office/drawing/2014/main" id="{6D92AFCB-5321-4ECE-B39C-397BD0456CBD}"/>
                    </a:ext>
                  </a:extLst>
                </p:cNvPr>
                <p:cNvPicPr/>
                <p:nvPr/>
              </p:nvPicPr>
              <p:blipFill>
                <a:blip r:embed="rId418"/>
                <a:stretch>
                  <a:fillRect/>
                </a:stretch>
              </p:blipFill>
              <p:spPr>
                <a:xfrm>
                  <a:off x="9770841" y="1061721"/>
                  <a:ext cx="2484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419">
              <p14:nvContentPartPr>
                <p14:cNvPr id="464" name="잉크 463">
                  <a:extLst>
                    <a:ext uri="{FF2B5EF4-FFF2-40B4-BE49-F238E27FC236}">
                      <a16:creationId xmlns:a16="http://schemas.microsoft.com/office/drawing/2014/main" id="{965BBFD6-C48D-4834-9EF8-DE5BA6CC29A1}"/>
                    </a:ext>
                  </a:extLst>
                </p14:cNvPr>
                <p14:cNvContentPartPr/>
                <p14:nvPr/>
              </p14:nvContentPartPr>
              <p14:xfrm>
                <a:off x="9609201" y="1129041"/>
                <a:ext cx="203400" cy="184320"/>
              </p14:xfrm>
            </p:contentPart>
          </mc:Choice>
          <mc:Fallback xmlns="">
            <p:pic>
              <p:nvPicPr>
                <p:cNvPr id="464" name="잉크 463">
                  <a:extLst>
                    <a:ext uri="{FF2B5EF4-FFF2-40B4-BE49-F238E27FC236}">
                      <a16:creationId xmlns:a16="http://schemas.microsoft.com/office/drawing/2014/main" id="{965BBFD6-C48D-4834-9EF8-DE5BA6CC29A1}"/>
                    </a:ext>
                  </a:extLst>
                </p:cNvPr>
                <p:cNvPicPr/>
                <p:nvPr/>
              </p:nvPicPr>
              <p:blipFill>
                <a:blip r:embed="rId420"/>
                <a:stretch>
                  <a:fillRect/>
                </a:stretch>
              </p:blipFill>
              <p:spPr>
                <a:xfrm>
                  <a:off x="9604881" y="1124721"/>
                  <a:ext cx="21204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465" name="잉크 464">
                  <a:extLst>
                    <a:ext uri="{FF2B5EF4-FFF2-40B4-BE49-F238E27FC236}">
                      <a16:creationId xmlns:a16="http://schemas.microsoft.com/office/drawing/2014/main" id="{CFCA0EC7-0580-4F57-BB75-D7A2CA4D3AB5}"/>
                    </a:ext>
                  </a:extLst>
                </p14:cNvPr>
                <p14:cNvContentPartPr/>
                <p14:nvPr/>
              </p14:nvContentPartPr>
              <p14:xfrm>
                <a:off x="9919521" y="1159281"/>
                <a:ext cx="14400" cy="113040"/>
              </p14:xfrm>
            </p:contentPart>
          </mc:Choice>
          <mc:Fallback xmlns="">
            <p:pic>
              <p:nvPicPr>
                <p:cNvPr id="465" name="잉크 464">
                  <a:extLst>
                    <a:ext uri="{FF2B5EF4-FFF2-40B4-BE49-F238E27FC236}">
                      <a16:creationId xmlns:a16="http://schemas.microsoft.com/office/drawing/2014/main" id="{CFCA0EC7-0580-4F57-BB75-D7A2CA4D3AB5}"/>
                    </a:ext>
                  </a:extLst>
                </p:cNvPr>
                <p:cNvPicPr/>
                <p:nvPr/>
              </p:nvPicPr>
              <p:blipFill>
                <a:blip r:embed="rId422"/>
                <a:stretch>
                  <a:fillRect/>
                </a:stretch>
              </p:blipFill>
              <p:spPr>
                <a:xfrm>
                  <a:off x="9915201" y="1154961"/>
                  <a:ext cx="2304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423">
              <p14:nvContentPartPr>
                <p14:cNvPr id="467" name="잉크 466">
                  <a:extLst>
                    <a:ext uri="{FF2B5EF4-FFF2-40B4-BE49-F238E27FC236}">
                      <a16:creationId xmlns:a16="http://schemas.microsoft.com/office/drawing/2014/main" id="{056374BD-B98D-4D9C-9406-E41921978C6F}"/>
                    </a:ext>
                  </a:extLst>
                </p14:cNvPr>
                <p14:cNvContentPartPr/>
                <p14:nvPr/>
              </p14:nvContentPartPr>
              <p14:xfrm>
                <a:off x="9752841" y="957321"/>
                <a:ext cx="36000" cy="237240"/>
              </p14:xfrm>
            </p:contentPart>
          </mc:Choice>
          <mc:Fallback xmlns="">
            <p:pic>
              <p:nvPicPr>
                <p:cNvPr id="467" name="잉크 466">
                  <a:extLst>
                    <a:ext uri="{FF2B5EF4-FFF2-40B4-BE49-F238E27FC236}">
                      <a16:creationId xmlns:a16="http://schemas.microsoft.com/office/drawing/2014/main" id="{056374BD-B98D-4D9C-9406-E41921978C6F}"/>
                    </a:ext>
                  </a:extLst>
                </p:cNvPr>
                <p:cNvPicPr/>
                <p:nvPr/>
              </p:nvPicPr>
              <p:blipFill>
                <a:blip r:embed="rId424"/>
                <a:stretch>
                  <a:fillRect/>
                </a:stretch>
              </p:blipFill>
              <p:spPr>
                <a:xfrm>
                  <a:off x="9748521" y="953001"/>
                  <a:ext cx="4464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425">
              <p14:nvContentPartPr>
                <p14:cNvPr id="468" name="잉크 467">
                  <a:extLst>
                    <a:ext uri="{FF2B5EF4-FFF2-40B4-BE49-F238E27FC236}">
                      <a16:creationId xmlns:a16="http://schemas.microsoft.com/office/drawing/2014/main" id="{EB6E3613-F277-4632-9C20-DA6EACAED74C}"/>
                    </a:ext>
                  </a:extLst>
                </p14:cNvPr>
                <p14:cNvContentPartPr/>
                <p14:nvPr/>
              </p14:nvContentPartPr>
              <p14:xfrm>
                <a:off x="9955161" y="998361"/>
                <a:ext cx="5400" cy="76320"/>
              </p14:xfrm>
            </p:contentPart>
          </mc:Choice>
          <mc:Fallback xmlns="">
            <p:pic>
              <p:nvPicPr>
                <p:cNvPr id="468" name="잉크 467">
                  <a:extLst>
                    <a:ext uri="{FF2B5EF4-FFF2-40B4-BE49-F238E27FC236}">
                      <a16:creationId xmlns:a16="http://schemas.microsoft.com/office/drawing/2014/main" id="{EB6E3613-F277-4632-9C20-DA6EACAED74C}"/>
                    </a:ext>
                  </a:extLst>
                </p:cNvPr>
                <p:cNvPicPr/>
                <p:nvPr/>
              </p:nvPicPr>
              <p:blipFill>
                <a:blip r:embed="rId426"/>
                <a:stretch>
                  <a:fillRect/>
                </a:stretch>
              </p:blipFill>
              <p:spPr>
                <a:xfrm>
                  <a:off x="9950841" y="994041"/>
                  <a:ext cx="1404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427">
              <p14:nvContentPartPr>
                <p14:cNvPr id="469" name="잉크 468">
                  <a:extLst>
                    <a:ext uri="{FF2B5EF4-FFF2-40B4-BE49-F238E27FC236}">
                      <a16:creationId xmlns:a16="http://schemas.microsoft.com/office/drawing/2014/main" id="{58549E83-636C-45AA-BA8E-D7EF52174DBF}"/>
                    </a:ext>
                  </a:extLst>
                </p14:cNvPr>
                <p14:cNvContentPartPr/>
                <p14:nvPr/>
              </p14:nvContentPartPr>
              <p14:xfrm>
                <a:off x="10008801" y="1105281"/>
                <a:ext cx="81720" cy="182520"/>
              </p14:xfrm>
            </p:contentPart>
          </mc:Choice>
          <mc:Fallback xmlns="">
            <p:pic>
              <p:nvPicPr>
                <p:cNvPr id="469" name="잉크 468">
                  <a:extLst>
                    <a:ext uri="{FF2B5EF4-FFF2-40B4-BE49-F238E27FC236}">
                      <a16:creationId xmlns:a16="http://schemas.microsoft.com/office/drawing/2014/main" id="{58549E83-636C-45AA-BA8E-D7EF52174DBF}"/>
                    </a:ext>
                  </a:extLst>
                </p:cNvPr>
                <p:cNvPicPr/>
                <p:nvPr/>
              </p:nvPicPr>
              <p:blipFill>
                <a:blip r:embed="rId428"/>
                <a:stretch>
                  <a:fillRect/>
                </a:stretch>
              </p:blipFill>
              <p:spPr>
                <a:xfrm>
                  <a:off x="10004481" y="1100961"/>
                  <a:ext cx="9036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429">
              <p14:nvContentPartPr>
                <p14:cNvPr id="470" name="잉크 469">
                  <a:extLst>
                    <a:ext uri="{FF2B5EF4-FFF2-40B4-BE49-F238E27FC236}">
                      <a16:creationId xmlns:a16="http://schemas.microsoft.com/office/drawing/2014/main" id="{CA9D0C2C-95F2-4901-8E8C-48055B57F9FA}"/>
                    </a:ext>
                  </a:extLst>
                </p14:cNvPr>
                <p14:cNvContentPartPr/>
                <p14:nvPr/>
              </p14:nvContentPartPr>
              <p14:xfrm>
                <a:off x="10150641" y="1127241"/>
                <a:ext cx="189360" cy="30960"/>
              </p14:xfrm>
            </p:contentPart>
          </mc:Choice>
          <mc:Fallback xmlns="">
            <p:pic>
              <p:nvPicPr>
                <p:cNvPr id="470" name="잉크 469">
                  <a:extLst>
                    <a:ext uri="{FF2B5EF4-FFF2-40B4-BE49-F238E27FC236}">
                      <a16:creationId xmlns:a16="http://schemas.microsoft.com/office/drawing/2014/main" id="{CA9D0C2C-95F2-4901-8E8C-48055B57F9FA}"/>
                    </a:ext>
                  </a:extLst>
                </p:cNvPr>
                <p:cNvPicPr/>
                <p:nvPr/>
              </p:nvPicPr>
              <p:blipFill>
                <a:blip r:embed="rId430"/>
                <a:stretch>
                  <a:fillRect/>
                </a:stretch>
              </p:blipFill>
              <p:spPr>
                <a:xfrm>
                  <a:off x="10146321" y="1122921"/>
                  <a:ext cx="19800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431">
              <p14:nvContentPartPr>
                <p14:cNvPr id="471" name="잉크 470">
                  <a:extLst>
                    <a:ext uri="{FF2B5EF4-FFF2-40B4-BE49-F238E27FC236}">
                      <a16:creationId xmlns:a16="http://schemas.microsoft.com/office/drawing/2014/main" id="{97BE2D68-5613-4537-B598-89ECD9FEB730}"/>
                    </a:ext>
                  </a:extLst>
                </p14:cNvPr>
                <p14:cNvContentPartPr/>
                <p14:nvPr/>
              </p14:nvContentPartPr>
              <p14:xfrm>
                <a:off x="10222281" y="1063521"/>
                <a:ext cx="40320" cy="211320"/>
              </p14:xfrm>
            </p:contentPart>
          </mc:Choice>
          <mc:Fallback xmlns="">
            <p:pic>
              <p:nvPicPr>
                <p:cNvPr id="471" name="잉크 470">
                  <a:extLst>
                    <a:ext uri="{FF2B5EF4-FFF2-40B4-BE49-F238E27FC236}">
                      <a16:creationId xmlns:a16="http://schemas.microsoft.com/office/drawing/2014/main" id="{97BE2D68-5613-4537-B598-89ECD9FEB730}"/>
                    </a:ext>
                  </a:extLst>
                </p:cNvPr>
                <p:cNvPicPr/>
                <p:nvPr/>
              </p:nvPicPr>
              <p:blipFill>
                <a:blip r:embed="rId432"/>
                <a:stretch>
                  <a:fillRect/>
                </a:stretch>
              </p:blipFill>
              <p:spPr>
                <a:xfrm>
                  <a:off x="10217961" y="1059201"/>
                  <a:ext cx="4896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433">
              <p14:nvContentPartPr>
                <p14:cNvPr id="472" name="잉크 471">
                  <a:extLst>
                    <a:ext uri="{FF2B5EF4-FFF2-40B4-BE49-F238E27FC236}">
                      <a16:creationId xmlns:a16="http://schemas.microsoft.com/office/drawing/2014/main" id="{6904DE36-4586-43F9-93DC-7AACD8ECF048}"/>
                    </a:ext>
                  </a:extLst>
                </p14:cNvPr>
                <p14:cNvContentPartPr/>
                <p14:nvPr/>
              </p14:nvContentPartPr>
              <p14:xfrm>
                <a:off x="10326321" y="1152441"/>
                <a:ext cx="130680" cy="110880"/>
              </p14:xfrm>
            </p:contentPart>
          </mc:Choice>
          <mc:Fallback xmlns="">
            <p:pic>
              <p:nvPicPr>
                <p:cNvPr id="472" name="잉크 471">
                  <a:extLst>
                    <a:ext uri="{FF2B5EF4-FFF2-40B4-BE49-F238E27FC236}">
                      <a16:creationId xmlns:a16="http://schemas.microsoft.com/office/drawing/2014/main" id="{6904DE36-4586-43F9-93DC-7AACD8ECF048}"/>
                    </a:ext>
                  </a:extLst>
                </p:cNvPr>
                <p:cNvPicPr/>
                <p:nvPr/>
              </p:nvPicPr>
              <p:blipFill>
                <a:blip r:embed="rId434"/>
                <a:stretch>
                  <a:fillRect/>
                </a:stretch>
              </p:blipFill>
              <p:spPr>
                <a:xfrm>
                  <a:off x="10322001" y="1148121"/>
                  <a:ext cx="13932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435">
              <p14:nvContentPartPr>
                <p14:cNvPr id="473" name="잉크 472">
                  <a:extLst>
                    <a:ext uri="{FF2B5EF4-FFF2-40B4-BE49-F238E27FC236}">
                      <a16:creationId xmlns:a16="http://schemas.microsoft.com/office/drawing/2014/main" id="{7F4E783D-C01F-458B-82DF-9947DF189F0C}"/>
                    </a:ext>
                  </a:extLst>
                </p14:cNvPr>
                <p14:cNvContentPartPr/>
                <p14:nvPr/>
              </p14:nvContentPartPr>
              <p14:xfrm>
                <a:off x="10512441" y="1198881"/>
                <a:ext cx="16200" cy="114480"/>
              </p14:xfrm>
            </p:contentPart>
          </mc:Choice>
          <mc:Fallback xmlns="">
            <p:pic>
              <p:nvPicPr>
                <p:cNvPr id="473" name="잉크 472">
                  <a:extLst>
                    <a:ext uri="{FF2B5EF4-FFF2-40B4-BE49-F238E27FC236}">
                      <a16:creationId xmlns:a16="http://schemas.microsoft.com/office/drawing/2014/main" id="{7F4E783D-C01F-458B-82DF-9947DF189F0C}"/>
                    </a:ext>
                  </a:extLst>
                </p:cNvPr>
                <p:cNvPicPr/>
                <p:nvPr/>
              </p:nvPicPr>
              <p:blipFill>
                <a:blip r:embed="rId436"/>
                <a:stretch>
                  <a:fillRect/>
                </a:stretch>
              </p:blipFill>
              <p:spPr>
                <a:xfrm>
                  <a:off x="10508121" y="1194561"/>
                  <a:ext cx="2484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437">
              <p14:nvContentPartPr>
                <p14:cNvPr id="474" name="잉크 473">
                  <a:extLst>
                    <a:ext uri="{FF2B5EF4-FFF2-40B4-BE49-F238E27FC236}">
                      <a16:creationId xmlns:a16="http://schemas.microsoft.com/office/drawing/2014/main" id="{5DAFDC81-B4C6-4570-BB31-42D2AA1451D7}"/>
                    </a:ext>
                  </a:extLst>
                </p14:cNvPr>
                <p14:cNvContentPartPr/>
                <p14:nvPr/>
              </p14:nvContentPartPr>
              <p14:xfrm>
                <a:off x="10574721" y="1136961"/>
                <a:ext cx="29520" cy="43560"/>
              </p14:xfrm>
            </p:contentPart>
          </mc:Choice>
          <mc:Fallback xmlns="">
            <p:pic>
              <p:nvPicPr>
                <p:cNvPr id="474" name="잉크 473">
                  <a:extLst>
                    <a:ext uri="{FF2B5EF4-FFF2-40B4-BE49-F238E27FC236}">
                      <a16:creationId xmlns:a16="http://schemas.microsoft.com/office/drawing/2014/main" id="{5DAFDC81-B4C6-4570-BB31-42D2AA1451D7}"/>
                    </a:ext>
                  </a:extLst>
                </p:cNvPr>
                <p:cNvPicPr/>
                <p:nvPr/>
              </p:nvPicPr>
              <p:blipFill>
                <a:blip r:embed="rId438"/>
                <a:stretch>
                  <a:fillRect/>
                </a:stretch>
              </p:blipFill>
              <p:spPr>
                <a:xfrm>
                  <a:off x="10570401" y="1132641"/>
                  <a:ext cx="3816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439">
              <p14:nvContentPartPr>
                <p14:cNvPr id="475" name="잉크 474">
                  <a:extLst>
                    <a:ext uri="{FF2B5EF4-FFF2-40B4-BE49-F238E27FC236}">
                      <a16:creationId xmlns:a16="http://schemas.microsoft.com/office/drawing/2014/main" id="{FE53A3E5-9EBC-4D9F-A89C-BADD7C645C5F}"/>
                    </a:ext>
                  </a:extLst>
                </p14:cNvPr>
                <p14:cNvContentPartPr/>
                <p14:nvPr/>
              </p14:nvContentPartPr>
              <p14:xfrm>
                <a:off x="10682361" y="974961"/>
                <a:ext cx="152280" cy="296640"/>
              </p14:xfrm>
            </p:contentPart>
          </mc:Choice>
          <mc:Fallback xmlns="">
            <p:pic>
              <p:nvPicPr>
                <p:cNvPr id="475" name="잉크 474">
                  <a:extLst>
                    <a:ext uri="{FF2B5EF4-FFF2-40B4-BE49-F238E27FC236}">
                      <a16:creationId xmlns:a16="http://schemas.microsoft.com/office/drawing/2014/main" id="{FE53A3E5-9EBC-4D9F-A89C-BADD7C645C5F}"/>
                    </a:ext>
                  </a:extLst>
                </p:cNvPr>
                <p:cNvPicPr/>
                <p:nvPr/>
              </p:nvPicPr>
              <p:blipFill>
                <a:blip r:embed="rId440"/>
                <a:stretch>
                  <a:fillRect/>
                </a:stretch>
              </p:blipFill>
              <p:spPr>
                <a:xfrm>
                  <a:off x="10678041" y="970641"/>
                  <a:ext cx="16092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441">
              <p14:nvContentPartPr>
                <p14:cNvPr id="476" name="잉크 475">
                  <a:extLst>
                    <a:ext uri="{FF2B5EF4-FFF2-40B4-BE49-F238E27FC236}">
                      <a16:creationId xmlns:a16="http://schemas.microsoft.com/office/drawing/2014/main" id="{81C16A0D-494B-43E1-8A73-C7A6CC3FFCE3}"/>
                    </a:ext>
                  </a:extLst>
                </p14:cNvPr>
                <p14:cNvContentPartPr/>
                <p14:nvPr/>
              </p14:nvContentPartPr>
              <p14:xfrm>
                <a:off x="10889001" y="1162881"/>
                <a:ext cx="151200" cy="108000"/>
              </p14:xfrm>
            </p:contentPart>
          </mc:Choice>
          <mc:Fallback xmlns="">
            <p:pic>
              <p:nvPicPr>
                <p:cNvPr id="476" name="잉크 475">
                  <a:extLst>
                    <a:ext uri="{FF2B5EF4-FFF2-40B4-BE49-F238E27FC236}">
                      <a16:creationId xmlns:a16="http://schemas.microsoft.com/office/drawing/2014/main" id="{81C16A0D-494B-43E1-8A73-C7A6CC3FFCE3}"/>
                    </a:ext>
                  </a:extLst>
                </p:cNvPr>
                <p:cNvPicPr/>
                <p:nvPr/>
              </p:nvPicPr>
              <p:blipFill>
                <a:blip r:embed="rId442"/>
                <a:stretch>
                  <a:fillRect/>
                </a:stretch>
              </p:blipFill>
              <p:spPr>
                <a:xfrm>
                  <a:off x="10884681" y="1158561"/>
                  <a:ext cx="15984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443">
              <p14:nvContentPartPr>
                <p14:cNvPr id="477" name="잉크 476">
                  <a:extLst>
                    <a:ext uri="{FF2B5EF4-FFF2-40B4-BE49-F238E27FC236}">
                      <a16:creationId xmlns:a16="http://schemas.microsoft.com/office/drawing/2014/main" id="{E165FE22-2A62-4AE4-8FC2-225F85C0DF4E}"/>
                    </a:ext>
                  </a:extLst>
                </p14:cNvPr>
                <p14:cNvContentPartPr/>
                <p14:nvPr/>
              </p14:nvContentPartPr>
              <p14:xfrm>
                <a:off x="11057121" y="1037601"/>
                <a:ext cx="222480" cy="45720"/>
              </p14:xfrm>
            </p:contentPart>
          </mc:Choice>
          <mc:Fallback xmlns="">
            <p:pic>
              <p:nvPicPr>
                <p:cNvPr id="477" name="잉크 476">
                  <a:extLst>
                    <a:ext uri="{FF2B5EF4-FFF2-40B4-BE49-F238E27FC236}">
                      <a16:creationId xmlns:a16="http://schemas.microsoft.com/office/drawing/2014/main" id="{E165FE22-2A62-4AE4-8FC2-225F85C0DF4E}"/>
                    </a:ext>
                  </a:extLst>
                </p:cNvPr>
                <p:cNvPicPr/>
                <p:nvPr/>
              </p:nvPicPr>
              <p:blipFill>
                <a:blip r:embed="rId444"/>
                <a:stretch>
                  <a:fillRect/>
                </a:stretch>
              </p:blipFill>
              <p:spPr>
                <a:xfrm>
                  <a:off x="11052801" y="1033281"/>
                  <a:ext cx="23112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445">
              <p14:nvContentPartPr>
                <p14:cNvPr id="478" name="잉크 477">
                  <a:extLst>
                    <a:ext uri="{FF2B5EF4-FFF2-40B4-BE49-F238E27FC236}">
                      <a16:creationId xmlns:a16="http://schemas.microsoft.com/office/drawing/2014/main" id="{D0B80F9B-B372-4A23-A181-61FC3D73C552}"/>
                    </a:ext>
                  </a:extLst>
                </p14:cNvPr>
                <p14:cNvContentPartPr/>
                <p14:nvPr/>
              </p14:nvContentPartPr>
              <p14:xfrm>
                <a:off x="11137761" y="1000881"/>
                <a:ext cx="90720" cy="251280"/>
              </p14:xfrm>
            </p:contentPart>
          </mc:Choice>
          <mc:Fallback xmlns="">
            <p:pic>
              <p:nvPicPr>
                <p:cNvPr id="478" name="잉크 477">
                  <a:extLst>
                    <a:ext uri="{FF2B5EF4-FFF2-40B4-BE49-F238E27FC236}">
                      <a16:creationId xmlns:a16="http://schemas.microsoft.com/office/drawing/2014/main" id="{D0B80F9B-B372-4A23-A181-61FC3D73C552}"/>
                    </a:ext>
                  </a:extLst>
                </p:cNvPr>
                <p:cNvPicPr/>
                <p:nvPr/>
              </p:nvPicPr>
              <p:blipFill>
                <a:blip r:embed="rId446"/>
                <a:stretch>
                  <a:fillRect/>
                </a:stretch>
              </p:blipFill>
              <p:spPr>
                <a:xfrm>
                  <a:off x="11133441" y="996561"/>
                  <a:ext cx="9936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447">
              <p14:nvContentPartPr>
                <p14:cNvPr id="479" name="잉크 478">
                  <a:extLst>
                    <a:ext uri="{FF2B5EF4-FFF2-40B4-BE49-F238E27FC236}">
                      <a16:creationId xmlns:a16="http://schemas.microsoft.com/office/drawing/2014/main" id="{EFD4A292-11E9-4451-9A9C-481BD5F63EF5}"/>
                    </a:ext>
                  </a:extLst>
                </p14:cNvPr>
                <p14:cNvContentPartPr/>
                <p14:nvPr/>
              </p14:nvContentPartPr>
              <p14:xfrm>
                <a:off x="11216241" y="1135521"/>
                <a:ext cx="152280" cy="141120"/>
              </p14:xfrm>
            </p:contentPart>
          </mc:Choice>
          <mc:Fallback xmlns="">
            <p:pic>
              <p:nvPicPr>
                <p:cNvPr id="479" name="잉크 478">
                  <a:extLst>
                    <a:ext uri="{FF2B5EF4-FFF2-40B4-BE49-F238E27FC236}">
                      <a16:creationId xmlns:a16="http://schemas.microsoft.com/office/drawing/2014/main" id="{EFD4A292-11E9-4451-9A9C-481BD5F63EF5}"/>
                    </a:ext>
                  </a:extLst>
                </p:cNvPr>
                <p:cNvPicPr/>
                <p:nvPr/>
              </p:nvPicPr>
              <p:blipFill>
                <a:blip r:embed="rId448"/>
                <a:stretch>
                  <a:fillRect/>
                </a:stretch>
              </p:blipFill>
              <p:spPr>
                <a:xfrm>
                  <a:off x="11211921" y="1131201"/>
                  <a:ext cx="16092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449">
              <p14:nvContentPartPr>
                <p14:cNvPr id="480" name="잉크 479">
                  <a:extLst>
                    <a:ext uri="{FF2B5EF4-FFF2-40B4-BE49-F238E27FC236}">
                      <a16:creationId xmlns:a16="http://schemas.microsoft.com/office/drawing/2014/main" id="{725003E4-7CBA-44AE-B970-0C5C9BF58BB0}"/>
                    </a:ext>
                  </a:extLst>
                </p14:cNvPr>
                <p14:cNvContentPartPr/>
                <p14:nvPr/>
              </p14:nvContentPartPr>
              <p14:xfrm>
                <a:off x="11416761" y="994401"/>
                <a:ext cx="119160" cy="291600"/>
              </p14:xfrm>
            </p:contentPart>
          </mc:Choice>
          <mc:Fallback xmlns="">
            <p:pic>
              <p:nvPicPr>
                <p:cNvPr id="480" name="잉크 479">
                  <a:extLst>
                    <a:ext uri="{FF2B5EF4-FFF2-40B4-BE49-F238E27FC236}">
                      <a16:creationId xmlns:a16="http://schemas.microsoft.com/office/drawing/2014/main" id="{725003E4-7CBA-44AE-B970-0C5C9BF58BB0}"/>
                    </a:ext>
                  </a:extLst>
                </p:cNvPr>
                <p:cNvPicPr/>
                <p:nvPr/>
              </p:nvPicPr>
              <p:blipFill>
                <a:blip r:embed="rId450"/>
                <a:stretch>
                  <a:fillRect/>
                </a:stretch>
              </p:blipFill>
              <p:spPr>
                <a:xfrm>
                  <a:off x="11412441" y="990081"/>
                  <a:ext cx="12780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451">
              <p14:nvContentPartPr>
                <p14:cNvPr id="481" name="잉크 480">
                  <a:extLst>
                    <a:ext uri="{FF2B5EF4-FFF2-40B4-BE49-F238E27FC236}">
                      <a16:creationId xmlns:a16="http://schemas.microsoft.com/office/drawing/2014/main" id="{AD79A715-6BF6-4AED-B3F8-C8E8BC7A36A8}"/>
                    </a:ext>
                  </a:extLst>
                </p14:cNvPr>
                <p14:cNvContentPartPr/>
                <p14:nvPr/>
              </p14:nvContentPartPr>
              <p14:xfrm>
                <a:off x="11656161" y="1027881"/>
                <a:ext cx="140040" cy="305640"/>
              </p14:xfrm>
            </p:contentPart>
          </mc:Choice>
          <mc:Fallback xmlns="">
            <p:pic>
              <p:nvPicPr>
                <p:cNvPr id="481" name="잉크 480">
                  <a:extLst>
                    <a:ext uri="{FF2B5EF4-FFF2-40B4-BE49-F238E27FC236}">
                      <a16:creationId xmlns:a16="http://schemas.microsoft.com/office/drawing/2014/main" id="{AD79A715-6BF6-4AED-B3F8-C8E8BC7A36A8}"/>
                    </a:ext>
                  </a:extLst>
                </p:cNvPr>
                <p:cNvPicPr/>
                <p:nvPr/>
              </p:nvPicPr>
              <p:blipFill>
                <a:blip r:embed="rId452"/>
                <a:stretch>
                  <a:fillRect/>
                </a:stretch>
              </p:blipFill>
              <p:spPr>
                <a:xfrm>
                  <a:off x="11651841" y="1023561"/>
                  <a:ext cx="148680" cy="314280"/>
                </a:xfrm>
                <a:prstGeom prst="rect">
                  <a:avLst/>
                </a:prstGeom>
              </p:spPr>
            </p:pic>
          </mc:Fallback>
        </mc:AlternateContent>
      </p:grpSp>
      <p:grpSp>
        <p:nvGrpSpPr>
          <p:cNvPr id="517" name="그룹 516">
            <a:extLst>
              <a:ext uri="{FF2B5EF4-FFF2-40B4-BE49-F238E27FC236}">
                <a16:creationId xmlns:a16="http://schemas.microsoft.com/office/drawing/2014/main" id="{F30D3D50-2CEE-438B-BAC6-4800D97DCBEB}"/>
              </a:ext>
            </a:extLst>
          </p:cNvPr>
          <p:cNvGrpSpPr/>
          <p:nvPr/>
        </p:nvGrpSpPr>
        <p:grpSpPr>
          <a:xfrm>
            <a:off x="1782801" y="3931281"/>
            <a:ext cx="9722520" cy="2093040"/>
            <a:chOff x="1782801" y="3931281"/>
            <a:chExt cx="9722520" cy="2093040"/>
          </a:xfrm>
        </p:grpSpPr>
        <mc:AlternateContent xmlns:mc="http://schemas.openxmlformats.org/markup-compatibility/2006" xmlns:p14="http://schemas.microsoft.com/office/powerpoint/2010/main">
          <mc:Choice Requires="p14">
            <p:contentPart p14:bwMode="auto" r:id="rId453">
              <p14:nvContentPartPr>
                <p14:cNvPr id="232" name="잉크 231">
                  <a:extLst>
                    <a:ext uri="{FF2B5EF4-FFF2-40B4-BE49-F238E27FC236}">
                      <a16:creationId xmlns:a16="http://schemas.microsoft.com/office/drawing/2014/main" id="{7A4FFE6F-8804-48F5-933A-81A4767A3166}"/>
                    </a:ext>
                  </a:extLst>
                </p14:cNvPr>
                <p14:cNvContentPartPr/>
                <p14:nvPr/>
              </p14:nvContentPartPr>
              <p14:xfrm>
                <a:off x="1872081" y="4309641"/>
                <a:ext cx="199440" cy="17640"/>
              </p14:xfrm>
            </p:contentPart>
          </mc:Choice>
          <mc:Fallback xmlns="">
            <p:pic>
              <p:nvPicPr>
                <p:cNvPr id="232" name="잉크 231">
                  <a:extLst>
                    <a:ext uri="{FF2B5EF4-FFF2-40B4-BE49-F238E27FC236}">
                      <a16:creationId xmlns:a16="http://schemas.microsoft.com/office/drawing/2014/main" id="{7A4FFE6F-8804-48F5-933A-81A4767A3166}"/>
                    </a:ext>
                  </a:extLst>
                </p:cNvPr>
                <p:cNvPicPr/>
                <p:nvPr/>
              </p:nvPicPr>
              <p:blipFill>
                <a:blip r:embed="rId454"/>
                <a:stretch>
                  <a:fillRect/>
                </a:stretch>
              </p:blipFill>
              <p:spPr>
                <a:xfrm>
                  <a:off x="1867761" y="4305321"/>
                  <a:ext cx="20808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455">
              <p14:nvContentPartPr>
                <p14:cNvPr id="233" name="잉크 232">
                  <a:extLst>
                    <a:ext uri="{FF2B5EF4-FFF2-40B4-BE49-F238E27FC236}">
                      <a16:creationId xmlns:a16="http://schemas.microsoft.com/office/drawing/2014/main" id="{A129E4C8-57C6-4DC2-8A17-2EC1A1D09814}"/>
                    </a:ext>
                  </a:extLst>
                </p14:cNvPr>
                <p14:cNvContentPartPr/>
                <p14:nvPr/>
              </p14:nvContentPartPr>
              <p14:xfrm>
                <a:off x="1871361" y="4430601"/>
                <a:ext cx="222480" cy="16200"/>
              </p14:xfrm>
            </p:contentPart>
          </mc:Choice>
          <mc:Fallback xmlns="">
            <p:pic>
              <p:nvPicPr>
                <p:cNvPr id="233" name="잉크 232">
                  <a:extLst>
                    <a:ext uri="{FF2B5EF4-FFF2-40B4-BE49-F238E27FC236}">
                      <a16:creationId xmlns:a16="http://schemas.microsoft.com/office/drawing/2014/main" id="{A129E4C8-57C6-4DC2-8A17-2EC1A1D09814}"/>
                    </a:ext>
                  </a:extLst>
                </p:cNvPr>
                <p:cNvPicPr/>
                <p:nvPr/>
              </p:nvPicPr>
              <p:blipFill>
                <a:blip r:embed="rId456"/>
                <a:stretch>
                  <a:fillRect/>
                </a:stretch>
              </p:blipFill>
              <p:spPr>
                <a:xfrm>
                  <a:off x="1867041" y="4426281"/>
                  <a:ext cx="23112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57">
              <p14:nvContentPartPr>
                <p14:cNvPr id="234" name="잉크 233">
                  <a:extLst>
                    <a:ext uri="{FF2B5EF4-FFF2-40B4-BE49-F238E27FC236}">
                      <a16:creationId xmlns:a16="http://schemas.microsoft.com/office/drawing/2014/main" id="{8CD21766-B643-441C-9B60-EE6695C17133}"/>
                    </a:ext>
                  </a:extLst>
                </p14:cNvPr>
                <p14:cNvContentPartPr/>
                <p14:nvPr/>
              </p14:nvContentPartPr>
              <p14:xfrm>
                <a:off x="2247201" y="4214961"/>
                <a:ext cx="186120" cy="10800"/>
              </p14:xfrm>
            </p:contentPart>
          </mc:Choice>
          <mc:Fallback xmlns="">
            <p:pic>
              <p:nvPicPr>
                <p:cNvPr id="234" name="잉크 233">
                  <a:extLst>
                    <a:ext uri="{FF2B5EF4-FFF2-40B4-BE49-F238E27FC236}">
                      <a16:creationId xmlns:a16="http://schemas.microsoft.com/office/drawing/2014/main" id="{8CD21766-B643-441C-9B60-EE6695C17133}"/>
                    </a:ext>
                  </a:extLst>
                </p:cNvPr>
                <p:cNvPicPr/>
                <p:nvPr/>
              </p:nvPicPr>
              <p:blipFill>
                <a:blip r:embed="rId458"/>
                <a:stretch>
                  <a:fillRect/>
                </a:stretch>
              </p:blipFill>
              <p:spPr>
                <a:xfrm>
                  <a:off x="2242881" y="4210641"/>
                  <a:ext cx="19476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459">
              <p14:nvContentPartPr>
                <p14:cNvPr id="235" name="잉크 234">
                  <a:extLst>
                    <a:ext uri="{FF2B5EF4-FFF2-40B4-BE49-F238E27FC236}">
                      <a16:creationId xmlns:a16="http://schemas.microsoft.com/office/drawing/2014/main" id="{5A6A0C28-4A47-4153-A591-A3D9B9B30E95}"/>
                    </a:ext>
                  </a:extLst>
                </p14:cNvPr>
                <p14:cNvContentPartPr/>
                <p14:nvPr/>
              </p14:nvContentPartPr>
              <p14:xfrm>
                <a:off x="2176641" y="4299201"/>
                <a:ext cx="181080" cy="316800"/>
              </p14:xfrm>
            </p:contentPart>
          </mc:Choice>
          <mc:Fallback xmlns="">
            <p:pic>
              <p:nvPicPr>
                <p:cNvPr id="235" name="잉크 234">
                  <a:extLst>
                    <a:ext uri="{FF2B5EF4-FFF2-40B4-BE49-F238E27FC236}">
                      <a16:creationId xmlns:a16="http://schemas.microsoft.com/office/drawing/2014/main" id="{5A6A0C28-4A47-4153-A591-A3D9B9B30E95}"/>
                    </a:ext>
                  </a:extLst>
                </p:cNvPr>
                <p:cNvPicPr/>
                <p:nvPr/>
              </p:nvPicPr>
              <p:blipFill>
                <a:blip r:embed="rId460"/>
                <a:stretch>
                  <a:fillRect/>
                </a:stretch>
              </p:blipFill>
              <p:spPr>
                <a:xfrm>
                  <a:off x="2172321" y="4294881"/>
                  <a:ext cx="18972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461">
              <p14:nvContentPartPr>
                <p14:cNvPr id="236" name="잉크 235">
                  <a:extLst>
                    <a:ext uri="{FF2B5EF4-FFF2-40B4-BE49-F238E27FC236}">
                      <a16:creationId xmlns:a16="http://schemas.microsoft.com/office/drawing/2014/main" id="{73F70246-C526-478F-9E30-7BF2569897AB}"/>
                    </a:ext>
                  </a:extLst>
                </p14:cNvPr>
                <p14:cNvContentPartPr/>
                <p14:nvPr/>
              </p14:nvContentPartPr>
              <p14:xfrm>
                <a:off x="2190681" y="4454361"/>
                <a:ext cx="178560" cy="29520"/>
              </p14:xfrm>
            </p:contentPart>
          </mc:Choice>
          <mc:Fallback xmlns="">
            <p:pic>
              <p:nvPicPr>
                <p:cNvPr id="236" name="잉크 235">
                  <a:extLst>
                    <a:ext uri="{FF2B5EF4-FFF2-40B4-BE49-F238E27FC236}">
                      <a16:creationId xmlns:a16="http://schemas.microsoft.com/office/drawing/2014/main" id="{73F70246-C526-478F-9E30-7BF2569897AB}"/>
                    </a:ext>
                  </a:extLst>
                </p:cNvPr>
                <p:cNvPicPr/>
                <p:nvPr/>
              </p:nvPicPr>
              <p:blipFill>
                <a:blip r:embed="rId462"/>
                <a:stretch>
                  <a:fillRect/>
                </a:stretch>
              </p:blipFill>
              <p:spPr>
                <a:xfrm>
                  <a:off x="2186361" y="4450041"/>
                  <a:ext cx="18720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463">
              <p14:nvContentPartPr>
                <p14:cNvPr id="238" name="잉크 237">
                  <a:extLst>
                    <a:ext uri="{FF2B5EF4-FFF2-40B4-BE49-F238E27FC236}">
                      <a16:creationId xmlns:a16="http://schemas.microsoft.com/office/drawing/2014/main" id="{23746CA6-AAB1-4BA5-96A8-A5CD1DCE780C}"/>
                    </a:ext>
                  </a:extLst>
                </p14:cNvPr>
                <p14:cNvContentPartPr/>
                <p14:nvPr/>
              </p14:nvContentPartPr>
              <p14:xfrm>
                <a:off x="2684241" y="4152681"/>
                <a:ext cx="176760" cy="456120"/>
              </p14:xfrm>
            </p:contentPart>
          </mc:Choice>
          <mc:Fallback xmlns="">
            <p:pic>
              <p:nvPicPr>
                <p:cNvPr id="238" name="잉크 237">
                  <a:extLst>
                    <a:ext uri="{FF2B5EF4-FFF2-40B4-BE49-F238E27FC236}">
                      <a16:creationId xmlns:a16="http://schemas.microsoft.com/office/drawing/2014/main" id="{23746CA6-AAB1-4BA5-96A8-A5CD1DCE780C}"/>
                    </a:ext>
                  </a:extLst>
                </p:cNvPr>
                <p:cNvPicPr/>
                <p:nvPr/>
              </p:nvPicPr>
              <p:blipFill>
                <a:blip r:embed="rId464"/>
                <a:stretch>
                  <a:fillRect/>
                </a:stretch>
              </p:blipFill>
              <p:spPr>
                <a:xfrm>
                  <a:off x="2679921" y="4148361"/>
                  <a:ext cx="185400" cy="464760"/>
                </a:xfrm>
                <a:prstGeom prst="rect">
                  <a:avLst/>
                </a:prstGeom>
              </p:spPr>
            </p:pic>
          </mc:Fallback>
        </mc:AlternateContent>
        <mc:AlternateContent xmlns:mc="http://schemas.openxmlformats.org/markup-compatibility/2006" xmlns:p14="http://schemas.microsoft.com/office/powerpoint/2010/main">
          <mc:Choice Requires="p14">
            <p:contentPart p14:bwMode="auto" r:id="rId465">
              <p14:nvContentPartPr>
                <p14:cNvPr id="239" name="잉크 238">
                  <a:extLst>
                    <a:ext uri="{FF2B5EF4-FFF2-40B4-BE49-F238E27FC236}">
                      <a16:creationId xmlns:a16="http://schemas.microsoft.com/office/drawing/2014/main" id="{6B0B41C5-7A23-4BF4-83DA-B83754A39BAC}"/>
                    </a:ext>
                  </a:extLst>
                </p14:cNvPr>
                <p14:cNvContentPartPr/>
                <p14:nvPr/>
              </p14:nvContentPartPr>
              <p14:xfrm>
                <a:off x="3044961" y="4181481"/>
                <a:ext cx="141480" cy="387000"/>
              </p14:xfrm>
            </p:contentPart>
          </mc:Choice>
          <mc:Fallback xmlns="">
            <p:pic>
              <p:nvPicPr>
                <p:cNvPr id="239" name="잉크 238">
                  <a:extLst>
                    <a:ext uri="{FF2B5EF4-FFF2-40B4-BE49-F238E27FC236}">
                      <a16:creationId xmlns:a16="http://schemas.microsoft.com/office/drawing/2014/main" id="{6B0B41C5-7A23-4BF4-83DA-B83754A39BAC}"/>
                    </a:ext>
                  </a:extLst>
                </p:cNvPr>
                <p:cNvPicPr/>
                <p:nvPr/>
              </p:nvPicPr>
              <p:blipFill>
                <a:blip r:embed="rId466"/>
                <a:stretch>
                  <a:fillRect/>
                </a:stretch>
              </p:blipFill>
              <p:spPr>
                <a:xfrm>
                  <a:off x="3040641" y="4177161"/>
                  <a:ext cx="150120" cy="395640"/>
                </a:xfrm>
                <a:prstGeom prst="rect">
                  <a:avLst/>
                </a:prstGeom>
              </p:spPr>
            </p:pic>
          </mc:Fallback>
        </mc:AlternateContent>
        <mc:AlternateContent xmlns:mc="http://schemas.openxmlformats.org/markup-compatibility/2006" xmlns:p14="http://schemas.microsoft.com/office/powerpoint/2010/main">
          <mc:Choice Requires="p14">
            <p:contentPart p14:bwMode="auto" r:id="rId467">
              <p14:nvContentPartPr>
                <p14:cNvPr id="241" name="잉크 240">
                  <a:extLst>
                    <a:ext uri="{FF2B5EF4-FFF2-40B4-BE49-F238E27FC236}">
                      <a16:creationId xmlns:a16="http://schemas.microsoft.com/office/drawing/2014/main" id="{4F1A7C51-2B01-4827-A39D-EBF3A9D0253D}"/>
                    </a:ext>
                  </a:extLst>
                </p14:cNvPr>
                <p14:cNvContentPartPr/>
                <p14:nvPr/>
              </p14:nvContentPartPr>
              <p14:xfrm>
                <a:off x="3339441" y="4222521"/>
                <a:ext cx="165240" cy="171000"/>
              </p14:xfrm>
            </p:contentPart>
          </mc:Choice>
          <mc:Fallback xmlns="">
            <p:pic>
              <p:nvPicPr>
                <p:cNvPr id="241" name="잉크 240">
                  <a:extLst>
                    <a:ext uri="{FF2B5EF4-FFF2-40B4-BE49-F238E27FC236}">
                      <a16:creationId xmlns:a16="http://schemas.microsoft.com/office/drawing/2014/main" id="{4F1A7C51-2B01-4827-A39D-EBF3A9D0253D}"/>
                    </a:ext>
                  </a:extLst>
                </p:cNvPr>
                <p:cNvPicPr/>
                <p:nvPr/>
              </p:nvPicPr>
              <p:blipFill>
                <a:blip r:embed="rId468"/>
                <a:stretch>
                  <a:fillRect/>
                </a:stretch>
              </p:blipFill>
              <p:spPr>
                <a:xfrm>
                  <a:off x="3335121" y="4218201"/>
                  <a:ext cx="17388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469">
              <p14:nvContentPartPr>
                <p14:cNvPr id="242" name="잉크 241">
                  <a:extLst>
                    <a:ext uri="{FF2B5EF4-FFF2-40B4-BE49-F238E27FC236}">
                      <a16:creationId xmlns:a16="http://schemas.microsoft.com/office/drawing/2014/main" id="{793D2EE9-87A7-4248-B298-A1C612AAEA58}"/>
                    </a:ext>
                  </a:extLst>
                </p14:cNvPr>
                <p14:cNvContentPartPr/>
                <p14:nvPr/>
              </p14:nvContentPartPr>
              <p14:xfrm>
                <a:off x="3361761" y="4297761"/>
                <a:ext cx="110520" cy="151920"/>
              </p14:xfrm>
            </p:contentPart>
          </mc:Choice>
          <mc:Fallback xmlns="">
            <p:pic>
              <p:nvPicPr>
                <p:cNvPr id="242" name="잉크 241">
                  <a:extLst>
                    <a:ext uri="{FF2B5EF4-FFF2-40B4-BE49-F238E27FC236}">
                      <a16:creationId xmlns:a16="http://schemas.microsoft.com/office/drawing/2014/main" id="{793D2EE9-87A7-4248-B298-A1C612AAEA58}"/>
                    </a:ext>
                  </a:extLst>
                </p:cNvPr>
                <p:cNvPicPr/>
                <p:nvPr/>
              </p:nvPicPr>
              <p:blipFill>
                <a:blip r:embed="rId470"/>
                <a:stretch>
                  <a:fillRect/>
                </a:stretch>
              </p:blipFill>
              <p:spPr>
                <a:xfrm>
                  <a:off x="3357441" y="4293441"/>
                  <a:ext cx="11916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471">
              <p14:nvContentPartPr>
                <p14:cNvPr id="243" name="잉크 242">
                  <a:extLst>
                    <a:ext uri="{FF2B5EF4-FFF2-40B4-BE49-F238E27FC236}">
                      <a16:creationId xmlns:a16="http://schemas.microsoft.com/office/drawing/2014/main" id="{B56510FD-4EEE-4C58-A3CC-A1BFCD24A4F2}"/>
                    </a:ext>
                  </a:extLst>
                </p14:cNvPr>
                <p14:cNvContentPartPr/>
                <p14:nvPr/>
              </p14:nvContentPartPr>
              <p14:xfrm>
                <a:off x="3337641" y="4288761"/>
                <a:ext cx="112320" cy="143640"/>
              </p14:xfrm>
            </p:contentPart>
          </mc:Choice>
          <mc:Fallback xmlns="">
            <p:pic>
              <p:nvPicPr>
                <p:cNvPr id="243" name="잉크 242">
                  <a:extLst>
                    <a:ext uri="{FF2B5EF4-FFF2-40B4-BE49-F238E27FC236}">
                      <a16:creationId xmlns:a16="http://schemas.microsoft.com/office/drawing/2014/main" id="{B56510FD-4EEE-4C58-A3CC-A1BFCD24A4F2}"/>
                    </a:ext>
                  </a:extLst>
                </p:cNvPr>
                <p:cNvPicPr/>
                <p:nvPr/>
              </p:nvPicPr>
              <p:blipFill>
                <a:blip r:embed="rId472"/>
                <a:stretch>
                  <a:fillRect/>
                </a:stretch>
              </p:blipFill>
              <p:spPr>
                <a:xfrm>
                  <a:off x="3333321" y="4284441"/>
                  <a:ext cx="12096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473">
              <p14:nvContentPartPr>
                <p14:cNvPr id="244" name="잉크 243">
                  <a:extLst>
                    <a:ext uri="{FF2B5EF4-FFF2-40B4-BE49-F238E27FC236}">
                      <a16:creationId xmlns:a16="http://schemas.microsoft.com/office/drawing/2014/main" id="{DBC96138-C379-49A6-8C9E-BAC99A61F9F4}"/>
                    </a:ext>
                  </a:extLst>
                </p14:cNvPr>
                <p14:cNvContentPartPr/>
                <p14:nvPr/>
              </p14:nvContentPartPr>
              <p14:xfrm>
                <a:off x="3539241" y="4372281"/>
                <a:ext cx="1080" cy="127080"/>
              </p14:xfrm>
            </p:contentPart>
          </mc:Choice>
          <mc:Fallback xmlns="">
            <p:pic>
              <p:nvPicPr>
                <p:cNvPr id="244" name="잉크 243">
                  <a:extLst>
                    <a:ext uri="{FF2B5EF4-FFF2-40B4-BE49-F238E27FC236}">
                      <a16:creationId xmlns:a16="http://schemas.microsoft.com/office/drawing/2014/main" id="{DBC96138-C379-49A6-8C9E-BAC99A61F9F4}"/>
                    </a:ext>
                  </a:extLst>
                </p:cNvPr>
                <p:cNvPicPr/>
                <p:nvPr/>
              </p:nvPicPr>
              <p:blipFill>
                <a:blip r:embed="rId474"/>
                <a:stretch>
                  <a:fillRect/>
                </a:stretch>
              </p:blipFill>
              <p:spPr>
                <a:xfrm>
                  <a:off x="3534921" y="4367961"/>
                  <a:ext cx="972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475">
              <p14:nvContentPartPr>
                <p14:cNvPr id="245" name="잉크 244">
                  <a:extLst>
                    <a:ext uri="{FF2B5EF4-FFF2-40B4-BE49-F238E27FC236}">
                      <a16:creationId xmlns:a16="http://schemas.microsoft.com/office/drawing/2014/main" id="{BF078D02-0BA5-457F-907E-2B87D7C85678}"/>
                    </a:ext>
                  </a:extLst>
                </p14:cNvPr>
                <p14:cNvContentPartPr/>
                <p14:nvPr/>
              </p14:nvContentPartPr>
              <p14:xfrm>
                <a:off x="3639681" y="4334481"/>
                <a:ext cx="193680" cy="12240"/>
              </p14:xfrm>
            </p:contentPart>
          </mc:Choice>
          <mc:Fallback xmlns="">
            <p:pic>
              <p:nvPicPr>
                <p:cNvPr id="245" name="잉크 244">
                  <a:extLst>
                    <a:ext uri="{FF2B5EF4-FFF2-40B4-BE49-F238E27FC236}">
                      <a16:creationId xmlns:a16="http://schemas.microsoft.com/office/drawing/2014/main" id="{BF078D02-0BA5-457F-907E-2B87D7C85678}"/>
                    </a:ext>
                  </a:extLst>
                </p:cNvPr>
                <p:cNvPicPr/>
                <p:nvPr/>
              </p:nvPicPr>
              <p:blipFill>
                <a:blip r:embed="rId476"/>
                <a:stretch>
                  <a:fillRect/>
                </a:stretch>
              </p:blipFill>
              <p:spPr>
                <a:xfrm>
                  <a:off x="3635361" y="4330161"/>
                  <a:ext cx="20232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477">
              <p14:nvContentPartPr>
                <p14:cNvPr id="246" name="잉크 245">
                  <a:extLst>
                    <a:ext uri="{FF2B5EF4-FFF2-40B4-BE49-F238E27FC236}">
                      <a16:creationId xmlns:a16="http://schemas.microsoft.com/office/drawing/2014/main" id="{6BD17222-9787-4526-B0AF-380A348E1387}"/>
                    </a:ext>
                  </a:extLst>
                </p14:cNvPr>
                <p14:cNvContentPartPr/>
                <p14:nvPr/>
              </p14:nvContentPartPr>
              <p14:xfrm>
                <a:off x="3833721" y="4242321"/>
                <a:ext cx="282240" cy="142200"/>
              </p14:xfrm>
            </p:contentPart>
          </mc:Choice>
          <mc:Fallback xmlns="">
            <p:pic>
              <p:nvPicPr>
                <p:cNvPr id="246" name="잉크 245">
                  <a:extLst>
                    <a:ext uri="{FF2B5EF4-FFF2-40B4-BE49-F238E27FC236}">
                      <a16:creationId xmlns:a16="http://schemas.microsoft.com/office/drawing/2014/main" id="{6BD17222-9787-4526-B0AF-380A348E1387}"/>
                    </a:ext>
                  </a:extLst>
                </p:cNvPr>
                <p:cNvPicPr/>
                <p:nvPr/>
              </p:nvPicPr>
              <p:blipFill>
                <a:blip r:embed="rId478"/>
                <a:stretch>
                  <a:fillRect/>
                </a:stretch>
              </p:blipFill>
              <p:spPr>
                <a:xfrm>
                  <a:off x="3829401" y="4238001"/>
                  <a:ext cx="29088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479">
              <p14:nvContentPartPr>
                <p14:cNvPr id="247" name="잉크 246">
                  <a:extLst>
                    <a:ext uri="{FF2B5EF4-FFF2-40B4-BE49-F238E27FC236}">
                      <a16:creationId xmlns:a16="http://schemas.microsoft.com/office/drawing/2014/main" id="{B0AB52F3-B0CE-4E68-B90A-F0BD2C15BA3D}"/>
                    </a:ext>
                  </a:extLst>
                </p14:cNvPr>
                <p14:cNvContentPartPr/>
                <p14:nvPr/>
              </p14:nvContentPartPr>
              <p14:xfrm>
                <a:off x="4158081" y="4365801"/>
                <a:ext cx="16920" cy="120600"/>
              </p14:xfrm>
            </p:contentPart>
          </mc:Choice>
          <mc:Fallback xmlns="">
            <p:pic>
              <p:nvPicPr>
                <p:cNvPr id="247" name="잉크 246">
                  <a:extLst>
                    <a:ext uri="{FF2B5EF4-FFF2-40B4-BE49-F238E27FC236}">
                      <a16:creationId xmlns:a16="http://schemas.microsoft.com/office/drawing/2014/main" id="{B0AB52F3-B0CE-4E68-B90A-F0BD2C15BA3D}"/>
                    </a:ext>
                  </a:extLst>
                </p:cNvPr>
                <p:cNvPicPr/>
                <p:nvPr/>
              </p:nvPicPr>
              <p:blipFill>
                <a:blip r:embed="rId480"/>
                <a:stretch>
                  <a:fillRect/>
                </a:stretch>
              </p:blipFill>
              <p:spPr>
                <a:xfrm>
                  <a:off x="4153761" y="4361481"/>
                  <a:ext cx="2556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481">
              <p14:nvContentPartPr>
                <p14:cNvPr id="249" name="잉크 248">
                  <a:extLst>
                    <a:ext uri="{FF2B5EF4-FFF2-40B4-BE49-F238E27FC236}">
                      <a16:creationId xmlns:a16="http://schemas.microsoft.com/office/drawing/2014/main" id="{AEFC1CE9-7345-48CD-B743-2744D0A9264A}"/>
                    </a:ext>
                  </a:extLst>
                </p14:cNvPr>
                <p14:cNvContentPartPr/>
                <p14:nvPr/>
              </p14:nvContentPartPr>
              <p14:xfrm>
                <a:off x="4235121" y="4180401"/>
                <a:ext cx="145440" cy="245880"/>
              </p14:xfrm>
            </p:contentPart>
          </mc:Choice>
          <mc:Fallback xmlns="">
            <p:pic>
              <p:nvPicPr>
                <p:cNvPr id="249" name="잉크 248">
                  <a:extLst>
                    <a:ext uri="{FF2B5EF4-FFF2-40B4-BE49-F238E27FC236}">
                      <a16:creationId xmlns:a16="http://schemas.microsoft.com/office/drawing/2014/main" id="{AEFC1CE9-7345-48CD-B743-2744D0A9264A}"/>
                    </a:ext>
                  </a:extLst>
                </p:cNvPr>
                <p:cNvPicPr/>
                <p:nvPr/>
              </p:nvPicPr>
              <p:blipFill>
                <a:blip r:embed="rId482"/>
                <a:stretch>
                  <a:fillRect/>
                </a:stretch>
              </p:blipFill>
              <p:spPr>
                <a:xfrm>
                  <a:off x="4230801" y="4176081"/>
                  <a:ext cx="15408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483">
              <p14:nvContentPartPr>
                <p14:cNvPr id="250" name="잉크 249">
                  <a:extLst>
                    <a:ext uri="{FF2B5EF4-FFF2-40B4-BE49-F238E27FC236}">
                      <a16:creationId xmlns:a16="http://schemas.microsoft.com/office/drawing/2014/main" id="{01916889-4C14-42FB-A012-134ED57F6EB0}"/>
                    </a:ext>
                  </a:extLst>
                </p14:cNvPr>
                <p14:cNvContentPartPr/>
                <p14:nvPr/>
              </p14:nvContentPartPr>
              <p14:xfrm>
                <a:off x="2830041" y="4096161"/>
                <a:ext cx="133200" cy="532440"/>
              </p14:xfrm>
            </p:contentPart>
          </mc:Choice>
          <mc:Fallback xmlns="">
            <p:pic>
              <p:nvPicPr>
                <p:cNvPr id="250" name="잉크 249">
                  <a:extLst>
                    <a:ext uri="{FF2B5EF4-FFF2-40B4-BE49-F238E27FC236}">
                      <a16:creationId xmlns:a16="http://schemas.microsoft.com/office/drawing/2014/main" id="{01916889-4C14-42FB-A012-134ED57F6EB0}"/>
                    </a:ext>
                  </a:extLst>
                </p:cNvPr>
                <p:cNvPicPr/>
                <p:nvPr/>
              </p:nvPicPr>
              <p:blipFill>
                <a:blip r:embed="rId484"/>
                <a:stretch>
                  <a:fillRect/>
                </a:stretch>
              </p:blipFill>
              <p:spPr>
                <a:xfrm>
                  <a:off x="2825721" y="4091841"/>
                  <a:ext cx="141840" cy="541080"/>
                </a:xfrm>
                <a:prstGeom prst="rect">
                  <a:avLst/>
                </a:prstGeom>
              </p:spPr>
            </p:pic>
          </mc:Fallback>
        </mc:AlternateContent>
        <mc:AlternateContent xmlns:mc="http://schemas.openxmlformats.org/markup-compatibility/2006" xmlns:p14="http://schemas.microsoft.com/office/powerpoint/2010/main">
          <mc:Choice Requires="p14">
            <p:contentPart p14:bwMode="auto" r:id="rId485">
              <p14:nvContentPartPr>
                <p14:cNvPr id="252" name="잉크 251">
                  <a:extLst>
                    <a:ext uri="{FF2B5EF4-FFF2-40B4-BE49-F238E27FC236}">
                      <a16:creationId xmlns:a16="http://schemas.microsoft.com/office/drawing/2014/main" id="{45D6C446-0F80-4C94-8946-5A4B3AA5AA91}"/>
                    </a:ext>
                  </a:extLst>
                </p14:cNvPr>
                <p14:cNvContentPartPr/>
                <p14:nvPr/>
              </p14:nvContentPartPr>
              <p14:xfrm>
                <a:off x="4550481" y="4258881"/>
                <a:ext cx="226440" cy="15480"/>
              </p14:xfrm>
            </p:contentPart>
          </mc:Choice>
          <mc:Fallback xmlns="">
            <p:pic>
              <p:nvPicPr>
                <p:cNvPr id="252" name="잉크 251">
                  <a:extLst>
                    <a:ext uri="{FF2B5EF4-FFF2-40B4-BE49-F238E27FC236}">
                      <a16:creationId xmlns:a16="http://schemas.microsoft.com/office/drawing/2014/main" id="{45D6C446-0F80-4C94-8946-5A4B3AA5AA91}"/>
                    </a:ext>
                  </a:extLst>
                </p:cNvPr>
                <p:cNvPicPr/>
                <p:nvPr/>
              </p:nvPicPr>
              <p:blipFill>
                <a:blip r:embed="rId486"/>
                <a:stretch>
                  <a:fillRect/>
                </a:stretch>
              </p:blipFill>
              <p:spPr>
                <a:xfrm>
                  <a:off x="4546161" y="4254561"/>
                  <a:ext cx="2350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487">
              <p14:nvContentPartPr>
                <p14:cNvPr id="253" name="잉크 252">
                  <a:extLst>
                    <a:ext uri="{FF2B5EF4-FFF2-40B4-BE49-F238E27FC236}">
                      <a16:creationId xmlns:a16="http://schemas.microsoft.com/office/drawing/2014/main" id="{D9FCC960-07F5-48CD-B505-36F3D05D4959}"/>
                    </a:ext>
                  </a:extLst>
                </p14:cNvPr>
                <p14:cNvContentPartPr/>
                <p14:nvPr/>
              </p14:nvContentPartPr>
              <p14:xfrm>
                <a:off x="4601961" y="4167801"/>
                <a:ext cx="14040" cy="291600"/>
              </p14:xfrm>
            </p:contentPart>
          </mc:Choice>
          <mc:Fallback xmlns="">
            <p:pic>
              <p:nvPicPr>
                <p:cNvPr id="253" name="잉크 252">
                  <a:extLst>
                    <a:ext uri="{FF2B5EF4-FFF2-40B4-BE49-F238E27FC236}">
                      <a16:creationId xmlns:a16="http://schemas.microsoft.com/office/drawing/2014/main" id="{D9FCC960-07F5-48CD-B505-36F3D05D4959}"/>
                    </a:ext>
                  </a:extLst>
                </p:cNvPr>
                <p:cNvPicPr/>
                <p:nvPr/>
              </p:nvPicPr>
              <p:blipFill>
                <a:blip r:embed="rId488"/>
                <a:stretch>
                  <a:fillRect/>
                </a:stretch>
              </p:blipFill>
              <p:spPr>
                <a:xfrm>
                  <a:off x="4597641" y="4163481"/>
                  <a:ext cx="2268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489">
              <p14:nvContentPartPr>
                <p14:cNvPr id="254" name="잉크 253">
                  <a:extLst>
                    <a:ext uri="{FF2B5EF4-FFF2-40B4-BE49-F238E27FC236}">
                      <a16:creationId xmlns:a16="http://schemas.microsoft.com/office/drawing/2014/main" id="{E0EE0E92-BF73-451D-BBFC-4EC5E8794BC7}"/>
                    </a:ext>
                  </a:extLst>
                </p14:cNvPr>
                <p14:cNvContentPartPr/>
                <p14:nvPr/>
              </p14:nvContentPartPr>
              <p14:xfrm>
                <a:off x="4823001" y="4136121"/>
                <a:ext cx="120600" cy="268200"/>
              </p14:xfrm>
            </p:contentPart>
          </mc:Choice>
          <mc:Fallback xmlns="">
            <p:pic>
              <p:nvPicPr>
                <p:cNvPr id="254" name="잉크 253">
                  <a:extLst>
                    <a:ext uri="{FF2B5EF4-FFF2-40B4-BE49-F238E27FC236}">
                      <a16:creationId xmlns:a16="http://schemas.microsoft.com/office/drawing/2014/main" id="{E0EE0E92-BF73-451D-BBFC-4EC5E8794BC7}"/>
                    </a:ext>
                  </a:extLst>
                </p:cNvPr>
                <p:cNvPicPr/>
                <p:nvPr/>
              </p:nvPicPr>
              <p:blipFill>
                <a:blip r:embed="rId490"/>
                <a:stretch>
                  <a:fillRect/>
                </a:stretch>
              </p:blipFill>
              <p:spPr>
                <a:xfrm>
                  <a:off x="4818681" y="4131801"/>
                  <a:ext cx="12924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491">
              <p14:nvContentPartPr>
                <p14:cNvPr id="255" name="잉크 254">
                  <a:extLst>
                    <a:ext uri="{FF2B5EF4-FFF2-40B4-BE49-F238E27FC236}">
                      <a16:creationId xmlns:a16="http://schemas.microsoft.com/office/drawing/2014/main" id="{E2050C6E-142C-4FA5-844E-3339676F74F3}"/>
                    </a:ext>
                  </a:extLst>
                </p14:cNvPr>
                <p14:cNvContentPartPr/>
                <p14:nvPr/>
              </p14:nvContentPartPr>
              <p14:xfrm>
                <a:off x="4954401" y="4194081"/>
                <a:ext cx="102240" cy="138600"/>
              </p14:xfrm>
            </p:contentPart>
          </mc:Choice>
          <mc:Fallback xmlns="">
            <p:pic>
              <p:nvPicPr>
                <p:cNvPr id="255" name="잉크 254">
                  <a:extLst>
                    <a:ext uri="{FF2B5EF4-FFF2-40B4-BE49-F238E27FC236}">
                      <a16:creationId xmlns:a16="http://schemas.microsoft.com/office/drawing/2014/main" id="{E2050C6E-142C-4FA5-844E-3339676F74F3}"/>
                    </a:ext>
                  </a:extLst>
                </p:cNvPr>
                <p:cNvPicPr/>
                <p:nvPr/>
              </p:nvPicPr>
              <p:blipFill>
                <a:blip r:embed="rId492"/>
                <a:stretch>
                  <a:fillRect/>
                </a:stretch>
              </p:blipFill>
              <p:spPr>
                <a:xfrm>
                  <a:off x="4950081" y="4189761"/>
                  <a:ext cx="11088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493">
              <p14:nvContentPartPr>
                <p14:cNvPr id="256" name="잉크 255">
                  <a:extLst>
                    <a:ext uri="{FF2B5EF4-FFF2-40B4-BE49-F238E27FC236}">
                      <a16:creationId xmlns:a16="http://schemas.microsoft.com/office/drawing/2014/main" id="{79D81400-6594-49C5-9F4F-23D6754A44CD}"/>
                    </a:ext>
                  </a:extLst>
                </p14:cNvPr>
                <p14:cNvContentPartPr/>
                <p14:nvPr/>
              </p14:nvContentPartPr>
              <p14:xfrm>
                <a:off x="4936041" y="4205241"/>
                <a:ext cx="201960" cy="188280"/>
              </p14:xfrm>
            </p:contentPart>
          </mc:Choice>
          <mc:Fallback xmlns="">
            <p:pic>
              <p:nvPicPr>
                <p:cNvPr id="256" name="잉크 255">
                  <a:extLst>
                    <a:ext uri="{FF2B5EF4-FFF2-40B4-BE49-F238E27FC236}">
                      <a16:creationId xmlns:a16="http://schemas.microsoft.com/office/drawing/2014/main" id="{79D81400-6594-49C5-9F4F-23D6754A44CD}"/>
                    </a:ext>
                  </a:extLst>
                </p:cNvPr>
                <p:cNvPicPr/>
                <p:nvPr/>
              </p:nvPicPr>
              <p:blipFill>
                <a:blip r:embed="rId494"/>
                <a:stretch>
                  <a:fillRect/>
                </a:stretch>
              </p:blipFill>
              <p:spPr>
                <a:xfrm>
                  <a:off x="4931721" y="4200921"/>
                  <a:ext cx="21060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495">
              <p14:nvContentPartPr>
                <p14:cNvPr id="257" name="잉크 256">
                  <a:extLst>
                    <a:ext uri="{FF2B5EF4-FFF2-40B4-BE49-F238E27FC236}">
                      <a16:creationId xmlns:a16="http://schemas.microsoft.com/office/drawing/2014/main" id="{256FDF12-E142-4E8D-ABD4-C06CD88D1972}"/>
                    </a:ext>
                  </a:extLst>
                </p14:cNvPr>
                <p14:cNvContentPartPr/>
                <p14:nvPr/>
              </p14:nvContentPartPr>
              <p14:xfrm>
                <a:off x="4957281" y="4218561"/>
                <a:ext cx="104040" cy="160920"/>
              </p14:xfrm>
            </p:contentPart>
          </mc:Choice>
          <mc:Fallback xmlns="">
            <p:pic>
              <p:nvPicPr>
                <p:cNvPr id="257" name="잉크 256">
                  <a:extLst>
                    <a:ext uri="{FF2B5EF4-FFF2-40B4-BE49-F238E27FC236}">
                      <a16:creationId xmlns:a16="http://schemas.microsoft.com/office/drawing/2014/main" id="{256FDF12-E142-4E8D-ABD4-C06CD88D1972}"/>
                    </a:ext>
                  </a:extLst>
                </p:cNvPr>
                <p:cNvPicPr/>
                <p:nvPr/>
              </p:nvPicPr>
              <p:blipFill>
                <a:blip r:embed="rId496"/>
                <a:stretch>
                  <a:fillRect/>
                </a:stretch>
              </p:blipFill>
              <p:spPr>
                <a:xfrm>
                  <a:off x="4952961" y="4214241"/>
                  <a:ext cx="11268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497">
              <p14:nvContentPartPr>
                <p14:cNvPr id="258" name="잉크 257">
                  <a:extLst>
                    <a:ext uri="{FF2B5EF4-FFF2-40B4-BE49-F238E27FC236}">
                      <a16:creationId xmlns:a16="http://schemas.microsoft.com/office/drawing/2014/main" id="{E19673BD-C6E3-442C-922F-F5E1A4FAC9C1}"/>
                    </a:ext>
                  </a:extLst>
                </p14:cNvPr>
                <p14:cNvContentPartPr/>
                <p14:nvPr/>
              </p14:nvContentPartPr>
              <p14:xfrm>
                <a:off x="5130801" y="4322961"/>
                <a:ext cx="157680" cy="100800"/>
              </p14:xfrm>
            </p:contentPart>
          </mc:Choice>
          <mc:Fallback xmlns="">
            <p:pic>
              <p:nvPicPr>
                <p:cNvPr id="258" name="잉크 257">
                  <a:extLst>
                    <a:ext uri="{FF2B5EF4-FFF2-40B4-BE49-F238E27FC236}">
                      <a16:creationId xmlns:a16="http://schemas.microsoft.com/office/drawing/2014/main" id="{E19673BD-C6E3-442C-922F-F5E1A4FAC9C1}"/>
                    </a:ext>
                  </a:extLst>
                </p:cNvPr>
                <p:cNvPicPr/>
                <p:nvPr/>
              </p:nvPicPr>
              <p:blipFill>
                <a:blip r:embed="rId498"/>
                <a:stretch>
                  <a:fillRect/>
                </a:stretch>
              </p:blipFill>
              <p:spPr>
                <a:xfrm>
                  <a:off x="5126481" y="4318641"/>
                  <a:ext cx="16632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499">
              <p14:nvContentPartPr>
                <p14:cNvPr id="259" name="잉크 258">
                  <a:extLst>
                    <a:ext uri="{FF2B5EF4-FFF2-40B4-BE49-F238E27FC236}">
                      <a16:creationId xmlns:a16="http://schemas.microsoft.com/office/drawing/2014/main" id="{8D69E41A-2B44-40CB-B6A8-DDCEB3C1A987}"/>
                    </a:ext>
                  </a:extLst>
                </p14:cNvPr>
                <p14:cNvContentPartPr/>
                <p14:nvPr/>
              </p14:nvContentPartPr>
              <p14:xfrm>
                <a:off x="5330601" y="4265721"/>
                <a:ext cx="196200" cy="12960"/>
              </p14:xfrm>
            </p:contentPart>
          </mc:Choice>
          <mc:Fallback xmlns="">
            <p:pic>
              <p:nvPicPr>
                <p:cNvPr id="259" name="잉크 258">
                  <a:extLst>
                    <a:ext uri="{FF2B5EF4-FFF2-40B4-BE49-F238E27FC236}">
                      <a16:creationId xmlns:a16="http://schemas.microsoft.com/office/drawing/2014/main" id="{8D69E41A-2B44-40CB-B6A8-DDCEB3C1A987}"/>
                    </a:ext>
                  </a:extLst>
                </p:cNvPr>
                <p:cNvPicPr/>
                <p:nvPr/>
              </p:nvPicPr>
              <p:blipFill>
                <a:blip r:embed="rId500"/>
                <a:stretch>
                  <a:fillRect/>
                </a:stretch>
              </p:blipFill>
              <p:spPr>
                <a:xfrm>
                  <a:off x="5326281" y="4261401"/>
                  <a:ext cx="20484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501">
              <p14:nvContentPartPr>
                <p14:cNvPr id="260" name="잉크 259">
                  <a:extLst>
                    <a:ext uri="{FF2B5EF4-FFF2-40B4-BE49-F238E27FC236}">
                      <a16:creationId xmlns:a16="http://schemas.microsoft.com/office/drawing/2014/main" id="{1EEFBB74-0584-4B66-97B2-2E595765DACF}"/>
                    </a:ext>
                  </a:extLst>
                </p14:cNvPr>
                <p14:cNvContentPartPr/>
                <p14:nvPr/>
              </p14:nvContentPartPr>
              <p14:xfrm>
                <a:off x="5494761" y="4178961"/>
                <a:ext cx="313920" cy="188640"/>
              </p14:xfrm>
            </p:contentPart>
          </mc:Choice>
          <mc:Fallback xmlns="">
            <p:pic>
              <p:nvPicPr>
                <p:cNvPr id="260" name="잉크 259">
                  <a:extLst>
                    <a:ext uri="{FF2B5EF4-FFF2-40B4-BE49-F238E27FC236}">
                      <a16:creationId xmlns:a16="http://schemas.microsoft.com/office/drawing/2014/main" id="{1EEFBB74-0584-4B66-97B2-2E595765DACF}"/>
                    </a:ext>
                  </a:extLst>
                </p:cNvPr>
                <p:cNvPicPr/>
                <p:nvPr/>
              </p:nvPicPr>
              <p:blipFill>
                <a:blip r:embed="rId502"/>
                <a:stretch>
                  <a:fillRect/>
                </a:stretch>
              </p:blipFill>
              <p:spPr>
                <a:xfrm>
                  <a:off x="5490441" y="4174641"/>
                  <a:ext cx="32256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503">
              <p14:nvContentPartPr>
                <p14:cNvPr id="261" name="잉크 260">
                  <a:extLst>
                    <a:ext uri="{FF2B5EF4-FFF2-40B4-BE49-F238E27FC236}">
                      <a16:creationId xmlns:a16="http://schemas.microsoft.com/office/drawing/2014/main" id="{6724651D-41E2-4BED-B401-1A20518928C0}"/>
                    </a:ext>
                  </a:extLst>
                </p14:cNvPr>
                <p14:cNvContentPartPr/>
                <p14:nvPr/>
              </p14:nvContentPartPr>
              <p14:xfrm>
                <a:off x="5862321" y="4297761"/>
                <a:ext cx="93240" cy="91440"/>
              </p14:xfrm>
            </p:contentPart>
          </mc:Choice>
          <mc:Fallback xmlns="">
            <p:pic>
              <p:nvPicPr>
                <p:cNvPr id="261" name="잉크 260">
                  <a:extLst>
                    <a:ext uri="{FF2B5EF4-FFF2-40B4-BE49-F238E27FC236}">
                      <a16:creationId xmlns:a16="http://schemas.microsoft.com/office/drawing/2014/main" id="{6724651D-41E2-4BED-B401-1A20518928C0}"/>
                    </a:ext>
                  </a:extLst>
                </p:cNvPr>
                <p:cNvPicPr/>
                <p:nvPr/>
              </p:nvPicPr>
              <p:blipFill>
                <a:blip r:embed="rId504"/>
                <a:stretch>
                  <a:fillRect/>
                </a:stretch>
              </p:blipFill>
              <p:spPr>
                <a:xfrm>
                  <a:off x="5858001" y="4293441"/>
                  <a:ext cx="10188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505">
              <p14:nvContentPartPr>
                <p14:cNvPr id="262" name="잉크 261">
                  <a:extLst>
                    <a:ext uri="{FF2B5EF4-FFF2-40B4-BE49-F238E27FC236}">
                      <a16:creationId xmlns:a16="http://schemas.microsoft.com/office/drawing/2014/main" id="{239E8D7F-5530-4634-AE13-CAFA2BABD045}"/>
                    </a:ext>
                  </a:extLst>
                </p14:cNvPr>
                <p14:cNvContentPartPr/>
                <p14:nvPr/>
              </p14:nvContentPartPr>
              <p14:xfrm>
                <a:off x="5985081" y="4171761"/>
                <a:ext cx="86760" cy="231120"/>
              </p14:xfrm>
            </p:contentPart>
          </mc:Choice>
          <mc:Fallback xmlns="">
            <p:pic>
              <p:nvPicPr>
                <p:cNvPr id="262" name="잉크 261">
                  <a:extLst>
                    <a:ext uri="{FF2B5EF4-FFF2-40B4-BE49-F238E27FC236}">
                      <a16:creationId xmlns:a16="http://schemas.microsoft.com/office/drawing/2014/main" id="{239E8D7F-5530-4634-AE13-CAFA2BABD045}"/>
                    </a:ext>
                  </a:extLst>
                </p:cNvPr>
                <p:cNvPicPr/>
                <p:nvPr/>
              </p:nvPicPr>
              <p:blipFill>
                <a:blip r:embed="rId506"/>
                <a:stretch>
                  <a:fillRect/>
                </a:stretch>
              </p:blipFill>
              <p:spPr>
                <a:xfrm>
                  <a:off x="5980761" y="4167441"/>
                  <a:ext cx="9540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507">
              <p14:nvContentPartPr>
                <p14:cNvPr id="263" name="잉크 262">
                  <a:extLst>
                    <a:ext uri="{FF2B5EF4-FFF2-40B4-BE49-F238E27FC236}">
                      <a16:creationId xmlns:a16="http://schemas.microsoft.com/office/drawing/2014/main" id="{6BE080BC-ED4B-406E-9125-D4FB1C540497}"/>
                    </a:ext>
                  </a:extLst>
                </p14:cNvPr>
                <p14:cNvContentPartPr/>
                <p14:nvPr/>
              </p14:nvContentPartPr>
              <p14:xfrm>
                <a:off x="6072561" y="4059081"/>
                <a:ext cx="149400" cy="395280"/>
              </p14:xfrm>
            </p:contentPart>
          </mc:Choice>
          <mc:Fallback xmlns="">
            <p:pic>
              <p:nvPicPr>
                <p:cNvPr id="263" name="잉크 262">
                  <a:extLst>
                    <a:ext uri="{FF2B5EF4-FFF2-40B4-BE49-F238E27FC236}">
                      <a16:creationId xmlns:a16="http://schemas.microsoft.com/office/drawing/2014/main" id="{6BE080BC-ED4B-406E-9125-D4FB1C540497}"/>
                    </a:ext>
                  </a:extLst>
                </p:cNvPr>
                <p:cNvPicPr/>
                <p:nvPr/>
              </p:nvPicPr>
              <p:blipFill>
                <a:blip r:embed="rId508"/>
                <a:stretch>
                  <a:fillRect/>
                </a:stretch>
              </p:blipFill>
              <p:spPr>
                <a:xfrm>
                  <a:off x="6068241" y="4054761"/>
                  <a:ext cx="158040" cy="403920"/>
                </a:xfrm>
                <a:prstGeom prst="rect">
                  <a:avLst/>
                </a:prstGeom>
              </p:spPr>
            </p:pic>
          </mc:Fallback>
        </mc:AlternateContent>
        <mc:AlternateContent xmlns:mc="http://schemas.openxmlformats.org/markup-compatibility/2006" xmlns:p14="http://schemas.microsoft.com/office/powerpoint/2010/main">
          <mc:Choice Requires="p14">
            <p:contentPart p14:bwMode="auto" r:id="rId509">
              <p14:nvContentPartPr>
                <p14:cNvPr id="264" name="잉크 263">
                  <a:extLst>
                    <a:ext uri="{FF2B5EF4-FFF2-40B4-BE49-F238E27FC236}">
                      <a16:creationId xmlns:a16="http://schemas.microsoft.com/office/drawing/2014/main" id="{78CE3234-86CA-4065-94F7-0E9EFC2AEFA2}"/>
                    </a:ext>
                  </a:extLst>
                </p14:cNvPr>
                <p14:cNvContentPartPr/>
                <p14:nvPr/>
              </p14:nvContentPartPr>
              <p14:xfrm>
                <a:off x="6242841" y="4018761"/>
                <a:ext cx="181080" cy="137520"/>
              </p14:xfrm>
            </p:contentPart>
          </mc:Choice>
          <mc:Fallback xmlns="">
            <p:pic>
              <p:nvPicPr>
                <p:cNvPr id="264" name="잉크 263">
                  <a:extLst>
                    <a:ext uri="{FF2B5EF4-FFF2-40B4-BE49-F238E27FC236}">
                      <a16:creationId xmlns:a16="http://schemas.microsoft.com/office/drawing/2014/main" id="{78CE3234-86CA-4065-94F7-0E9EFC2AEFA2}"/>
                    </a:ext>
                  </a:extLst>
                </p:cNvPr>
                <p:cNvPicPr/>
                <p:nvPr/>
              </p:nvPicPr>
              <p:blipFill>
                <a:blip r:embed="rId510"/>
                <a:stretch>
                  <a:fillRect/>
                </a:stretch>
              </p:blipFill>
              <p:spPr>
                <a:xfrm>
                  <a:off x="6238521" y="4014441"/>
                  <a:ext cx="1897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511">
              <p14:nvContentPartPr>
                <p14:cNvPr id="265" name="잉크 264">
                  <a:extLst>
                    <a:ext uri="{FF2B5EF4-FFF2-40B4-BE49-F238E27FC236}">
                      <a16:creationId xmlns:a16="http://schemas.microsoft.com/office/drawing/2014/main" id="{A2F86F51-D495-4F74-AC21-FD7DADEEBFCC}"/>
                    </a:ext>
                  </a:extLst>
                </p14:cNvPr>
                <p14:cNvContentPartPr/>
                <p14:nvPr/>
              </p14:nvContentPartPr>
              <p14:xfrm>
                <a:off x="6365601" y="3931281"/>
                <a:ext cx="181440" cy="551160"/>
              </p14:xfrm>
            </p:contentPart>
          </mc:Choice>
          <mc:Fallback xmlns="">
            <p:pic>
              <p:nvPicPr>
                <p:cNvPr id="265" name="잉크 264">
                  <a:extLst>
                    <a:ext uri="{FF2B5EF4-FFF2-40B4-BE49-F238E27FC236}">
                      <a16:creationId xmlns:a16="http://schemas.microsoft.com/office/drawing/2014/main" id="{A2F86F51-D495-4F74-AC21-FD7DADEEBFCC}"/>
                    </a:ext>
                  </a:extLst>
                </p:cNvPr>
                <p:cNvPicPr/>
                <p:nvPr/>
              </p:nvPicPr>
              <p:blipFill>
                <a:blip r:embed="rId512"/>
                <a:stretch>
                  <a:fillRect/>
                </a:stretch>
              </p:blipFill>
              <p:spPr>
                <a:xfrm>
                  <a:off x="6361281" y="3926961"/>
                  <a:ext cx="190080" cy="559800"/>
                </a:xfrm>
                <a:prstGeom prst="rect">
                  <a:avLst/>
                </a:prstGeom>
              </p:spPr>
            </p:pic>
          </mc:Fallback>
        </mc:AlternateContent>
        <mc:AlternateContent xmlns:mc="http://schemas.openxmlformats.org/markup-compatibility/2006" xmlns:p14="http://schemas.microsoft.com/office/powerpoint/2010/main">
          <mc:Choice Requires="p14">
            <p:contentPart p14:bwMode="auto" r:id="rId513">
              <p14:nvContentPartPr>
                <p14:cNvPr id="267" name="잉크 266">
                  <a:extLst>
                    <a:ext uri="{FF2B5EF4-FFF2-40B4-BE49-F238E27FC236}">
                      <a16:creationId xmlns:a16="http://schemas.microsoft.com/office/drawing/2014/main" id="{5CE9DF52-F8BD-42DD-9649-91566BCA5677}"/>
                    </a:ext>
                  </a:extLst>
                </p14:cNvPr>
                <p14:cNvContentPartPr/>
                <p14:nvPr/>
              </p14:nvContentPartPr>
              <p14:xfrm>
                <a:off x="1800081" y="5050881"/>
                <a:ext cx="126360" cy="16200"/>
              </p14:xfrm>
            </p:contentPart>
          </mc:Choice>
          <mc:Fallback xmlns="">
            <p:pic>
              <p:nvPicPr>
                <p:cNvPr id="267" name="잉크 266">
                  <a:extLst>
                    <a:ext uri="{FF2B5EF4-FFF2-40B4-BE49-F238E27FC236}">
                      <a16:creationId xmlns:a16="http://schemas.microsoft.com/office/drawing/2014/main" id="{5CE9DF52-F8BD-42DD-9649-91566BCA5677}"/>
                    </a:ext>
                  </a:extLst>
                </p:cNvPr>
                <p:cNvPicPr/>
                <p:nvPr/>
              </p:nvPicPr>
              <p:blipFill>
                <a:blip r:embed="rId514"/>
                <a:stretch>
                  <a:fillRect/>
                </a:stretch>
              </p:blipFill>
              <p:spPr>
                <a:xfrm>
                  <a:off x="1795761" y="5046561"/>
                  <a:ext cx="1350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15">
              <p14:nvContentPartPr>
                <p14:cNvPr id="268" name="잉크 267">
                  <a:extLst>
                    <a:ext uri="{FF2B5EF4-FFF2-40B4-BE49-F238E27FC236}">
                      <a16:creationId xmlns:a16="http://schemas.microsoft.com/office/drawing/2014/main" id="{411C0907-8DBC-4DCC-96C9-F0ED49C28D30}"/>
                    </a:ext>
                  </a:extLst>
                </p14:cNvPr>
                <p14:cNvContentPartPr/>
                <p14:nvPr/>
              </p14:nvContentPartPr>
              <p14:xfrm>
                <a:off x="1816641" y="5153121"/>
                <a:ext cx="164520" cy="3240"/>
              </p14:xfrm>
            </p:contentPart>
          </mc:Choice>
          <mc:Fallback xmlns="">
            <p:pic>
              <p:nvPicPr>
                <p:cNvPr id="268" name="잉크 267">
                  <a:extLst>
                    <a:ext uri="{FF2B5EF4-FFF2-40B4-BE49-F238E27FC236}">
                      <a16:creationId xmlns:a16="http://schemas.microsoft.com/office/drawing/2014/main" id="{411C0907-8DBC-4DCC-96C9-F0ED49C28D30}"/>
                    </a:ext>
                  </a:extLst>
                </p:cNvPr>
                <p:cNvPicPr/>
                <p:nvPr/>
              </p:nvPicPr>
              <p:blipFill>
                <a:blip r:embed="rId89"/>
                <a:stretch>
                  <a:fillRect/>
                </a:stretch>
              </p:blipFill>
              <p:spPr>
                <a:xfrm>
                  <a:off x="1812321" y="5148801"/>
                  <a:ext cx="173160" cy="11880"/>
                </a:xfrm>
                <a:prstGeom prst="rect">
                  <a:avLst/>
                </a:prstGeom>
              </p:spPr>
            </p:pic>
          </mc:Fallback>
        </mc:AlternateContent>
        <mc:AlternateContent xmlns:mc="http://schemas.openxmlformats.org/markup-compatibility/2006" xmlns:p14="http://schemas.microsoft.com/office/powerpoint/2010/main">
          <mc:Choice Requires="p14">
            <p:contentPart p14:bwMode="auto" r:id="rId516">
              <p14:nvContentPartPr>
                <p14:cNvPr id="269" name="잉크 268">
                  <a:extLst>
                    <a:ext uri="{FF2B5EF4-FFF2-40B4-BE49-F238E27FC236}">
                      <a16:creationId xmlns:a16="http://schemas.microsoft.com/office/drawing/2014/main" id="{11355531-7419-4B9A-B22B-591645BF6F6B}"/>
                    </a:ext>
                  </a:extLst>
                </p14:cNvPr>
                <p14:cNvContentPartPr/>
                <p14:nvPr/>
              </p14:nvContentPartPr>
              <p14:xfrm>
                <a:off x="2213001" y="5003001"/>
                <a:ext cx="119880" cy="10080"/>
              </p14:xfrm>
            </p:contentPart>
          </mc:Choice>
          <mc:Fallback xmlns="">
            <p:pic>
              <p:nvPicPr>
                <p:cNvPr id="269" name="잉크 268">
                  <a:extLst>
                    <a:ext uri="{FF2B5EF4-FFF2-40B4-BE49-F238E27FC236}">
                      <a16:creationId xmlns:a16="http://schemas.microsoft.com/office/drawing/2014/main" id="{11355531-7419-4B9A-B22B-591645BF6F6B}"/>
                    </a:ext>
                  </a:extLst>
                </p:cNvPr>
                <p:cNvPicPr/>
                <p:nvPr/>
              </p:nvPicPr>
              <p:blipFill>
                <a:blip r:embed="rId517"/>
                <a:stretch>
                  <a:fillRect/>
                </a:stretch>
              </p:blipFill>
              <p:spPr>
                <a:xfrm>
                  <a:off x="2208681" y="4998681"/>
                  <a:ext cx="12852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518">
              <p14:nvContentPartPr>
                <p14:cNvPr id="270" name="잉크 269">
                  <a:extLst>
                    <a:ext uri="{FF2B5EF4-FFF2-40B4-BE49-F238E27FC236}">
                      <a16:creationId xmlns:a16="http://schemas.microsoft.com/office/drawing/2014/main" id="{3597104C-8AFA-45E5-B839-1FE76514AFA8}"/>
                    </a:ext>
                  </a:extLst>
                </p14:cNvPr>
                <p14:cNvContentPartPr/>
                <p14:nvPr/>
              </p14:nvContentPartPr>
              <p14:xfrm>
                <a:off x="2141001" y="5044761"/>
                <a:ext cx="222840" cy="283320"/>
              </p14:xfrm>
            </p:contentPart>
          </mc:Choice>
          <mc:Fallback xmlns="">
            <p:pic>
              <p:nvPicPr>
                <p:cNvPr id="270" name="잉크 269">
                  <a:extLst>
                    <a:ext uri="{FF2B5EF4-FFF2-40B4-BE49-F238E27FC236}">
                      <a16:creationId xmlns:a16="http://schemas.microsoft.com/office/drawing/2014/main" id="{3597104C-8AFA-45E5-B839-1FE76514AFA8}"/>
                    </a:ext>
                  </a:extLst>
                </p:cNvPr>
                <p:cNvPicPr/>
                <p:nvPr/>
              </p:nvPicPr>
              <p:blipFill>
                <a:blip r:embed="rId519"/>
                <a:stretch>
                  <a:fillRect/>
                </a:stretch>
              </p:blipFill>
              <p:spPr>
                <a:xfrm>
                  <a:off x="2136681" y="5040441"/>
                  <a:ext cx="23148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520">
              <p14:nvContentPartPr>
                <p14:cNvPr id="271" name="잉크 270">
                  <a:extLst>
                    <a:ext uri="{FF2B5EF4-FFF2-40B4-BE49-F238E27FC236}">
                      <a16:creationId xmlns:a16="http://schemas.microsoft.com/office/drawing/2014/main" id="{18D36EE0-EA5E-4633-99BE-4A45E5B040DB}"/>
                    </a:ext>
                  </a:extLst>
                </p14:cNvPr>
                <p14:cNvContentPartPr/>
                <p14:nvPr/>
              </p14:nvContentPartPr>
              <p14:xfrm>
                <a:off x="2523321" y="4938201"/>
                <a:ext cx="173880" cy="443160"/>
              </p14:xfrm>
            </p:contentPart>
          </mc:Choice>
          <mc:Fallback xmlns="">
            <p:pic>
              <p:nvPicPr>
                <p:cNvPr id="271" name="잉크 270">
                  <a:extLst>
                    <a:ext uri="{FF2B5EF4-FFF2-40B4-BE49-F238E27FC236}">
                      <a16:creationId xmlns:a16="http://schemas.microsoft.com/office/drawing/2014/main" id="{18D36EE0-EA5E-4633-99BE-4A45E5B040DB}"/>
                    </a:ext>
                  </a:extLst>
                </p:cNvPr>
                <p:cNvPicPr/>
                <p:nvPr/>
              </p:nvPicPr>
              <p:blipFill>
                <a:blip r:embed="rId521"/>
                <a:stretch>
                  <a:fillRect/>
                </a:stretch>
              </p:blipFill>
              <p:spPr>
                <a:xfrm>
                  <a:off x="2519001" y="4933881"/>
                  <a:ext cx="182520" cy="451800"/>
                </a:xfrm>
                <a:prstGeom prst="rect">
                  <a:avLst/>
                </a:prstGeom>
              </p:spPr>
            </p:pic>
          </mc:Fallback>
        </mc:AlternateContent>
        <mc:AlternateContent xmlns:mc="http://schemas.openxmlformats.org/markup-compatibility/2006" xmlns:p14="http://schemas.microsoft.com/office/powerpoint/2010/main">
          <mc:Choice Requires="p14">
            <p:contentPart p14:bwMode="auto" r:id="rId522">
              <p14:nvContentPartPr>
                <p14:cNvPr id="273" name="잉크 272">
                  <a:extLst>
                    <a:ext uri="{FF2B5EF4-FFF2-40B4-BE49-F238E27FC236}">
                      <a16:creationId xmlns:a16="http://schemas.microsoft.com/office/drawing/2014/main" id="{58B1F43C-A295-4E98-89AF-FFD26813B574}"/>
                    </a:ext>
                  </a:extLst>
                </p14:cNvPr>
                <p14:cNvContentPartPr/>
                <p14:nvPr/>
              </p14:nvContentPartPr>
              <p14:xfrm>
                <a:off x="2847321" y="4973121"/>
                <a:ext cx="103320" cy="350280"/>
              </p14:xfrm>
            </p:contentPart>
          </mc:Choice>
          <mc:Fallback xmlns="">
            <p:pic>
              <p:nvPicPr>
                <p:cNvPr id="273" name="잉크 272">
                  <a:extLst>
                    <a:ext uri="{FF2B5EF4-FFF2-40B4-BE49-F238E27FC236}">
                      <a16:creationId xmlns:a16="http://schemas.microsoft.com/office/drawing/2014/main" id="{58B1F43C-A295-4E98-89AF-FFD26813B574}"/>
                    </a:ext>
                  </a:extLst>
                </p:cNvPr>
                <p:cNvPicPr/>
                <p:nvPr/>
              </p:nvPicPr>
              <p:blipFill>
                <a:blip r:embed="rId523"/>
                <a:stretch>
                  <a:fillRect/>
                </a:stretch>
              </p:blipFill>
              <p:spPr>
                <a:xfrm>
                  <a:off x="2843001" y="4968801"/>
                  <a:ext cx="111960" cy="358920"/>
                </a:xfrm>
                <a:prstGeom prst="rect">
                  <a:avLst/>
                </a:prstGeom>
              </p:spPr>
            </p:pic>
          </mc:Fallback>
        </mc:AlternateContent>
        <mc:AlternateContent xmlns:mc="http://schemas.openxmlformats.org/markup-compatibility/2006" xmlns:p14="http://schemas.microsoft.com/office/powerpoint/2010/main">
          <mc:Choice Requires="p14">
            <p:contentPart p14:bwMode="auto" r:id="rId524">
              <p14:nvContentPartPr>
                <p14:cNvPr id="274" name="잉크 273">
                  <a:extLst>
                    <a:ext uri="{FF2B5EF4-FFF2-40B4-BE49-F238E27FC236}">
                      <a16:creationId xmlns:a16="http://schemas.microsoft.com/office/drawing/2014/main" id="{36803877-B554-46D2-BFD4-2A92322C3C2B}"/>
                    </a:ext>
                  </a:extLst>
                </p14:cNvPr>
                <p14:cNvContentPartPr/>
                <p14:nvPr/>
              </p14:nvContentPartPr>
              <p14:xfrm>
                <a:off x="3021561" y="4950801"/>
                <a:ext cx="191160" cy="243720"/>
              </p14:xfrm>
            </p:contentPart>
          </mc:Choice>
          <mc:Fallback xmlns="">
            <p:pic>
              <p:nvPicPr>
                <p:cNvPr id="274" name="잉크 273">
                  <a:extLst>
                    <a:ext uri="{FF2B5EF4-FFF2-40B4-BE49-F238E27FC236}">
                      <a16:creationId xmlns:a16="http://schemas.microsoft.com/office/drawing/2014/main" id="{36803877-B554-46D2-BFD4-2A92322C3C2B}"/>
                    </a:ext>
                  </a:extLst>
                </p:cNvPr>
                <p:cNvPicPr/>
                <p:nvPr/>
              </p:nvPicPr>
              <p:blipFill>
                <a:blip r:embed="rId525"/>
                <a:stretch>
                  <a:fillRect/>
                </a:stretch>
              </p:blipFill>
              <p:spPr>
                <a:xfrm>
                  <a:off x="3017241" y="4946481"/>
                  <a:ext cx="19980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526">
              <p14:nvContentPartPr>
                <p14:cNvPr id="275" name="잉크 274">
                  <a:extLst>
                    <a:ext uri="{FF2B5EF4-FFF2-40B4-BE49-F238E27FC236}">
                      <a16:creationId xmlns:a16="http://schemas.microsoft.com/office/drawing/2014/main" id="{A6C169CF-77E0-43F6-B60F-62F9B62597B2}"/>
                    </a:ext>
                  </a:extLst>
                </p14:cNvPr>
                <p14:cNvContentPartPr/>
                <p14:nvPr/>
              </p14:nvContentPartPr>
              <p14:xfrm>
                <a:off x="3026601" y="5039721"/>
                <a:ext cx="192600" cy="205200"/>
              </p14:xfrm>
            </p:contentPart>
          </mc:Choice>
          <mc:Fallback xmlns="">
            <p:pic>
              <p:nvPicPr>
                <p:cNvPr id="275" name="잉크 274">
                  <a:extLst>
                    <a:ext uri="{FF2B5EF4-FFF2-40B4-BE49-F238E27FC236}">
                      <a16:creationId xmlns:a16="http://schemas.microsoft.com/office/drawing/2014/main" id="{A6C169CF-77E0-43F6-B60F-62F9B62597B2}"/>
                    </a:ext>
                  </a:extLst>
                </p:cNvPr>
                <p:cNvPicPr/>
                <p:nvPr/>
              </p:nvPicPr>
              <p:blipFill>
                <a:blip r:embed="rId527"/>
                <a:stretch>
                  <a:fillRect/>
                </a:stretch>
              </p:blipFill>
              <p:spPr>
                <a:xfrm>
                  <a:off x="3022281" y="5035401"/>
                  <a:ext cx="20124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528">
              <p14:nvContentPartPr>
                <p14:cNvPr id="276" name="잉크 275">
                  <a:extLst>
                    <a:ext uri="{FF2B5EF4-FFF2-40B4-BE49-F238E27FC236}">
                      <a16:creationId xmlns:a16="http://schemas.microsoft.com/office/drawing/2014/main" id="{4A1E60F0-EE22-4EBA-8029-A6EDE6C81572}"/>
                    </a:ext>
                  </a:extLst>
                </p14:cNvPr>
                <p14:cNvContentPartPr/>
                <p14:nvPr/>
              </p14:nvContentPartPr>
              <p14:xfrm>
                <a:off x="3044241" y="5036121"/>
                <a:ext cx="163080" cy="189360"/>
              </p14:xfrm>
            </p:contentPart>
          </mc:Choice>
          <mc:Fallback xmlns="">
            <p:pic>
              <p:nvPicPr>
                <p:cNvPr id="276" name="잉크 275">
                  <a:extLst>
                    <a:ext uri="{FF2B5EF4-FFF2-40B4-BE49-F238E27FC236}">
                      <a16:creationId xmlns:a16="http://schemas.microsoft.com/office/drawing/2014/main" id="{4A1E60F0-EE22-4EBA-8029-A6EDE6C81572}"/>
                    </a:ext>
                  </a:extLst>
                </p:cNvPr>
                <p:cNvPicPr/>
                <p:nvPr/>
              </p:nvPicPr>
              <p:blipFill>
                <a:blip r:embed="rId529"/>
                <a:stretch>
                  <a:fillRect/>
                </a:stretch>
              </p:blipFill>
              <p:spPr>
                <a:xfrm>
                  <a:off x="3039921" y="5031801"/>
                  <a:ext cx="17172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530">
              <p14:nvContentPartPr>
                <p14:cNvPr id="277" name="잉크 276">
                  <a:extLst>
                    <a:ext uri="{FF2B5EF4-FFF2-40B4-BE49-F238E27FC236}">
                      <a16:creationId xmlns:a16="http://schemas.microsoft.com/office/drawing/2014/main" id="{7098540D-C26F-4799-9C85-10BA8E05EB60}"/>
                    </a:ext>
                  </a:extLst>
                </p14:cNvPr>
                <p14:cNvContentPartPr/>
                <p14:nvPr/>
              </p14:nvContentPartPr>
              <p14:xfrm>
                <a:off x="3283641" y="5174721"/>
                <a:ext cx="10440" cy="122760"/>
              </p14:xfrm>
            </p:contentPart>
          </mc:Choice>
          <mc:Fallback xmlns="">
            <p:pic>
              <p:nvPicPr>
                <p:cNvPr id="277" name="잉크 276">
                  <a:extLst>
                    <a:ext uri="{FF2B5EF4-FFF2-40B4-BE49-F238E27FC236}">
                      <a16:creationId xmlns:a16="http://schemas.microsoft.com/office/drawing/2014/main" id="{7098540D-C26F-4799-9C85-10BA8E05EB60}"/>
                    </a:ext>
                  </a:extLst>
                </p:cNvPr>
                <p:cNvPicPr/>
                <p:nvPr/>
              </p:nvPicPr>
              <p:blipFill>
                <a:blip r:embed="rId531"/>
                <a:stretch>
                  <a:fillRect/>
                </a:stretch>
              </p:blipFill>
              <p:spPr>
                <a:xfrm>
                  <a:off x="3279321" y="5170401"/>
                  <a:ext cx="1908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532">
              <p14:nvContentPartPr>
                <p14:cNvPr id="278" name="잉크 277">
                  <a:extLst>
                    <a:ext uri="{FF2B5EF4-FFF2-40B4-BE49-F238E27FC236}">
                      <a16:creationId xmlns:a16="http://schemas.microsoft.com/office/drawing/2014/main" id="{28027C70-243C-40FF-AF67-5B74EF585C5B}"/>
                    </a:ext>
                  </a:extLst>
                </p14:cNvPr>
                <p14:cNvContentPartPr/>
                <p14:nvPr/>
              </p14:nvContentPartPr>
              <p14:xfrm>
                <a:off x="3385161" y="5118921"/>
                <a:ext cx="145440" cy="5760"/>
              </p14:xfrm>
            </p:contentPart>
          </mc:Choice>
          <mc:Fallback xmlns="">
            <p:pic>
              <p:nvPicPr>
                <p:cNvPr id="278" name="잉크 277">
                  <a:extLst>
                    <a:ext uri="{FF2B5EF4-FFF2-40B4-BE49-F238E27FC236}">
                      <a16:creationId xmlns:a16="http://schemas.microsoft.com/office/drawing/2014/main" id="{28027C70-243C-40FF-AF67-5B74EF585C5B}"/>
                    </a:ext>
                  </a:extLst>
                </p:cNvPr>
                <p:cNvPicPr/>
                <p:nvPr/>
              </p:nvPicPr>
              <p:blipFill>
                <a:blip r:embed="rId533"/>
                <a:stretch>
                  <a:fillRect/>
                </a:stretch>
              </p:blipFill>
              <p:spPr>
                <a:xfrm>
                  <a:off x="3380841" y="5114601"/>
                  <a:ext cx="15408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534">
              <p14:nvContentPartPr>
                <p14:cNvPr id="279" name="잉크 278">
                  <a:extLst>
                    <a:ext uri="{FF2B5EF4-FFF2-40B4-BE49-F238E27FC236}">
                      <a16:creationId xmlns:a16="http://schemas.microsoft.com/office/drawing/2014/main" id="{339496EF-4407-49F2-9181-5E3CB68536AA}"/>
                    </a:ext>
                  </a:extLst>
                </p14:cNvPr>
                <p14:cNvContentPartPr/>
                <p14:nvPr/>
              </p14:nvContentPartPr>
              <p14:xfrm>
                <a:off x="3593241" y="5003361"/>
                <a:ext cx="230040" cy="195840"/>
              </p14:xfrm>
            </p:contentPart>
          </mc:Choice>
          <mc:Fallback xmlns="">
            <p:pic>
              <p:nvPicPr>
                <p:cNvPr id="279" name="잉크 278">
                  <a:extLst>
                    <a:ext uri="{FF2B5EF4-FFF2-40B4-BE49-F238E27FC236}">
                      <a16:creationId xmlns:a16="http://schemas.microsoft.com/office/drawing/2014/main" id="{339496EF-4407-49F2-9181-5E3CB68536AA}"/>
                    </a:ext>
                  </a:extLst>
                </p:cNvPr>
                <p:cNvPicPr/>
                <p:nvPr/>
              </p:nvPicPr>
              <p:blipFill>
                <a:blip r:embed="rId535"/>
                <a:stretch>
                  <a:fillRect/>
                </a:stretch>
              </p:blipFill>
              <p:spPr>
                <a:xfrm>
                  <a:off x="3588921" y="4999041"/>
                  <a:ext cx="23868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536">
              <p14:nvContentPartPr>
                <p14:cNvPr id="280" name="잉크 279">
                  <a:extLst>
                    <a:ext uri="{FF2B5EF4-FFF2-40B4-BE49-F238E27FC236}">
                      <a16:creationId xmlns:a16="http://schemas.microsoft.com/office/drawing/2014/main" id="{E83AD2D4-9452-463F-AB0A-039D094884E7}"/>
                    </a:ext>
                  </a:extLst>
                </p14:cNvPr>
                <p14:cNvContentPartPr/>
                <p14:nvPr/>
              </p14:nvContentPartPr>
              <p14:xfrm>
                <a:off x="3893481" y="5135121"/>
                <a:ext cx="7920" cy="136800"/>
              </p14:xfrm>
            </p:contentPart>
          </mc:Choice>
          <mc:Fallback xmlns="">
            <p:pic>
              <p:nvPicPr>
                <p:cNvPr id="280" name="잉크 279">
                  <a:extLst>
                    <a:ext uri="{FF2B5EF4-FFF2-40B4-BE49-F238E27FC236}">
                      <a16:creationId xmlns:a16="http://schemas.microsoft.com/office/drawing/2014/main" id="{E83AD2D4-9452-463F-AB0A-039D094884E7}"/>
                    </a:ext>
                  </a:extLst>
                </p:cNvPr>
                <p:cNvPicPr/>
                <p:nvPr/>
              </p:nvPicPr>
              <p:blipFill>
                <a:blip r:embed="rId537"/>
                <a:stretch>
                  <a:fillRect/>
                </a:stretch>
              </p:blipFill>
              <p:spPr>
                <a:xfrm>
                  <a:off x="3889161" y="5130801"/>
                  <a:ext cx="1656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538">
              <p14:nvContentPartPr>
                <p14:cNvPr id="281" name="잉크 280">
                  <a:extLst>
                    <a:ext uri="{FF2B5EF4-FFF2-40B4-BE49-F238E27FC236}">
                      <a16:creationId xmlns:a16="http://schemas.microsoft.com/office/drawing/2014/main" id="{5414598C-B975-4E51-940C-039BDE9BE378}"/>
                    </a:ext>
                  </a:extLst>
                </p14:cNvPr>
                <p14:cNvContentPartPr/>
                <p14:nvPr/>
              </p14:nvContentPartPr>
              <p14:xfrm>
                <a:off x="4052601" y="5007681"/>
                <a:ext cx="80640" cy="213840"/>
              </p14:xfrm>
            </p:contentPart>
          </mc:Choice>
          <mc:Fallback xmlns="">
            <p:pic>
              <p:nvPicPr>
                <p:cNvPr id="281" name="잉크 280">
                  <a:extLst>
                    <a:ext uri="{FF2B5EF4-FFF2-40B4-BE49-F238E27FC236}">
                      <a16:creationId xmlns:a16="http://schemas.microsoft.com/office/drawing/2014/main" id="{5414598C-B975-4E51-940C-039BDE9BE378}"/>
                    </a:ext>
                  </a:extLst>
                </p:cNvPr>
                <p:cNvPicPr/>
                <p:nvPr/>
              </p:nvPicPr>
              <p:blipFill>
                <a:blip r:embed="rId539"/>
                <a:stretch>
                  <a:fillRect/>
                </a:stretch>
              </p:blipFill>
              <p:spPr>
                <a:xfrm>
                  <a:off x="4048281" y="5003361"/>
                  <a:ext cx="8928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540">
              <p14:nvContentPartPr>
                <p14:cNvPr id="282" name="잉크 281">
                  <a:extLst>
                    <a:ext uri="{FF2B5EF4-FFF2-40B4-BE49-F238E27FC236}">
                      <a16:creationId xmlns:a16="http://schemas.microsoft.com/office/drawing/2014/main" id="{5420F4A5-29A8-4F08-968D-8E13BBAF4B52}"/>
                    </a:ext>
                  </a:extLst>
                </p14:cNvPr>
                <p14:cNvContentPartPr/>
                <p14:nvPr/>
              </p14:nvContentPartPr>
              <p14:xfrm>
                <a:off x="4186161" y="4861161"/>
                <a:ext cx="142200" cy="113040"/>
              </p14:xfrm>
            </p:contentPart>
          </mc:Choice>
          <mc:Fallback xmlns="">
            <p:pic>
              <p:nvPicPr>
                <p:cNvPr id="282" name="잉크 281">
                  <a:extLst>
                    <a:ext uri="{FF2B5EF4-FFF2-40B4-BE49-F238E27FC236}">
                      <a16:creationId xmlns:a16="http://schemas.microsoft.com/office/drawing/2014/main" id="{5420F4A5-29A8-4F08-968D-8E13BBAF4B52}"/>
                    </a:ext>
                  </a:extLst>
                </p:cNvPr>
                <p:cNvPicPr/>
                <p:nvPr/>
              </p:nvPicPr>
              <p:blipFill>
                <a:blip r:embed="rId541"/>
                <a:stretch>
                  <a:fillRect/>
                </a:stretch>
              </p:blipFill>
              <p:spPr>
                <a:xfrm>
                  <a:off x="4181841" y="4856841"/>
                  <a:ext cx="15084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542">
              <p14:nvContentPartPr>
                <p14:cNvPr id="283" name="잉크 282">
                  <a:extLst>
                    <a:ext uri="{FF2B5EF4-FFF2-40B4-BE49-F238E27FC236}">
                      <a16:creationId xmlns:a16="http://schemas.microsoft.com/office/drawing/2014/main" id="{05708AA7-A494-49B5-A94C-2C6BAA199F70}"/>
                    </a:ext>
                  </a:extLst>
                </p14:cNvPr>
                <p14:cNvContentPartPr/>
                <p14:nvPr/>
              </p14:nvContentPartPr>
              <p14:xfrm>
                <a:off x="4401081" y="5031441"/>
                <a:ext cx="282240" cy="29880"/>
              </p14:xfrm>
            </p:contentPart>
          </mc:Choice>
          <mc:Fallback xmlns="">
            <p:pic>
              <p:nvPicPr>
                <p:cNvPr id="283" name="잉크 282">
                  <a:extLst>
                    <a:ext uri="{FF2B5EF4-FFF2-40B4-BE49-F238E27FC236}">
                      <a16:creationId xmlns:a16="http://schemas.microsoft.com/office/drawing/2014/main" id="{05708AA7-A494-49B5-A94C-2C6BAA199F70}"/>
                    </a:ext>
                  </a:extLst>
                </p:cNvPr>
                <p:cNvPicPr/>
                <p:nvPr/>
              </p:nvPicPr>
              <p:blipFill>
                <a:blip r:embed="rId543"/>
                <a:stretch>
                  <a:fillRect/>
                </a:stretch>
              </p:blipFill>
              <p:spPr>
                <a:xfrm>
                  <a:off x="4396761" y="5027121"/>
                  <a:ext cx="29088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544">
              <p14:nvContentPartPr>
                <p14:cNvPr id="284" name="잉크 283">
                  <a:extLst>
                    <a:ext uri="{FF2B5EF4-FFF2-40B4-BE49-F238E27FC236}">
                      <a16:creationId xmlns:a16="http://schemas.microsoft.com/office/drawing/2014/main" id="{1EC5C38E-3074-40FF-A49B-C14B74F0006F}"/>
                    </a:ext>
                  </a:extLst>
                </p14:cNvPr>
                <p14:cNvContentPartPr/>
                <p14:nvPr/>
              </p14:nvContentPartPr>
              <p14:xfrm>
                <a:off x="4527801" y="4946481"/>
                <a:ext cx="30960" cy="210960"/>
              </p14:xfrm>
            </p:contentPart>
          </mc:Choice>
          <mc:Fallback xmlns="">
            <p:pic>
              <p:nvPicPr>
                <p:cNvPr id="284" name="잉크 283">
                  <a:extLst>
                    <a:ext uri="{FF2B5EF4-FFF2-40B4-BE49-F238E27FC236}">
                      <a16:creationId xmlns:a16="http://schemas.microsoft.com/office/drawing/2014/main" id="{1EC5C38E-3074-40FF-A49B-C14B74F0006F}"/>
                    </a:ext>
                  </a:extLst>
                </p:cNvPr>
                <p:cNvPicPr/>
                <p:nvPr/>
              </p:nvPicPr>
              <p:blipFill>
                <a:blip r:embed="rId545"/>
                <a:stretch>
                  <a:fillRect/>
                </a:stretch>
              </p:blipFill>
              <p:spPr>
                <a:xfrm>
                  <a:off x="4523481" y="4942161"/>
                  <a:ext cx="396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546">
              <p14:nvContentPartPr>
                <p14:cNvPr id="285" name="잉크 284">
                  <a:extLst>
                    <a:ext uri="{FF2B5EF4-FFF2-40B4-BE49-F238E27FC236}">
                      <a16:creationId xmlns:a16="http://schemas.microsoft.com/office/drawing/2014/main" id="{8658A551-BE48-418E-A2FA-6C6FCEE10A62}"/>
                    </a:ext>
                  </a:extLst>
                </p14:cNvPr>
                <p14:cNvContentPartPr/>
                <p14:nvPr/>
              </p14:nvContentPartPr>
              <p14:xfrm>
                <a:off x="4868001" y="4990401"/>
                <a:ext cx="247680" cy="188280"/>
              </p14:xfrm>
            </p:contentPart>
          </mc:Choice>
          <mc:Fallback xmlns="">
            <p:pic>
              <p:nvPicPr>
                <p:cNvPr id="285" name="잉크 284">
                  <a:extLst>
                    <a:ext uri="{FF2B5EF4-FFF2-40B4-BE49-F238E27FC236}">
                      <a16:creationId xmlns:a16="http://schemas.microsoft.com/office/drawing/2014/main" id="{8658A551-BE48-418E-A2FA-6C6FCEE10A62}"/>
                    </a:ext>
                  </a:extLst>
                </p:cNvPr>
                <p:cNvPicPr/>
                <p:nvPr/>
              </p:nvPicPr>
              <p:blipFill>
                <a:blip r:embed="rId547"/>
                <a:stretch>
                  <a:fillRect/>
                </a:stretch>
              </p:blipFill>
              <p:spPr>
                <a:xfrm>
                  <a:off x="4863681" y="4986081"/>
                  <a:ext cx="25632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548">
              <p14:nvContentPartPr>
                <p14:cNvPr id="287" name="잉크 286">
                  <a:extLst>
                    <a:ext uri="{FF2B5EF4-FFF2-40B4-BE49-F238E27FC236}">
                      <a16:creationId xmlns:a16="http://schemas.microsoft.com/office/drawing/2014/main" id="{F3854F40-AC71-43D7-AF8C-C1783A08F2DC}"/>
                    </a:ext>
                  </a:extLst>
                </p14:cNvPr>
                <p14:cNvContentPartPr/>
                <p14:nvPr/>
              </p14:nvContentPartPr>
              <p14:xfrm>
                <a:off x="5143401" y="4884921"/>
                <a:ext cx="123120" cy="307080"/>
              </p14:xfrm>
            </p:contentPart>
          </mc:Choice>
          <mc:Fallback xmlns="">
            <p:pic>
              <p:nvPicPr>
                <p:cNvPr id="287" name="잉크 286">
                  <a:extLst>
                    <a:ext uri="{FF2B5EF4-FFF2-40B4-BE49-F238E27FC236}">
                      <a16:creationId xmlns:a16="http://schemas.microsoft.com/office/drawing/2014/main" id="{F3854F40-AC71-43D7-AF8C-C1783A08F2DC}"/>
                    </a:ext>
                  </a:extLst>
                </p:cNvPr>
                <p:cNvPicPr/>
                <p:nvPr/>
              </p:nvPicPr>
              <p:blipFill>
                <a:blip r:embed="rId549"/>
                <a:stretch>
                  <a:fillRect/>
                </a:stretch>
              </p:blipFill>
              <p:spPr>
                <a:xfrm>
                  <a:off x="5139081" y="4880601"/>
                  <a:ext cx="131760" cy="315720"/>
                </a:xfrm>
                <a:prstGeom prst="rect">
                  <a:avLst/>
                </a:prstGeom>
              </p:spPr>
            </p:pic>
          </mc:Fallback>
        </mc:AlternateContent>
        <mc:AlternateContent xmlns:mc="http://schemas.openxmlformats.org/markup-compatibility/2006" xmlns:p14="http://schemas.microsoft.com/office/powerpoint/2010/main">
          <mc:Choice Requires="p14">
            <p:contentPart p14:bwMode="auto" r:id="rId550">
              <p14:nvContentPartPr>
                <p14:cNvPr id="288" name="잉크 287">
                  <a:extLst>
                    <a:ext uri="{FF2B5EF4-FFF2-40B4-BE49-F238E27FC236}">
                      <a16:creationId xmlns:a16="http://schemas.microsoft.com/office/drawing/2014/main" id="{219B522E-CB72-4578-8D42-AE5582D6FF49}"/>
                    </a:ext>
                  </a:extLst>
                </p14:cNvPr>
                <p14:cNvContentPartPr/>
                <p14:nvPr/>
              </p14:nvContentPartPr>
              <p14:xfrm>
                <a:off x="5321601" y="4911201"/>
                <a:ext cx="133200" cy="144360"/>
              </p14:xfrm>
            </p:contentPart>
          </mc:Choice>
          <mc:Fallback xmlns="">
            <p:pic>
              <p:nvPicPr>
                <p:cNvPr id="288" name="잉크 287">
                  <a:extLst>
                    <a:ext uri="{FF2B5EF4-FFF2-40B4-BE49-F238E27FC236}">
                      <a16:creationId xmlns:a16="http://schemas.microsoft.com/office/drawing/2014/main" id="{219B522E-CB72-4578-8D42-AE5582D6FF49}"/>
                    </a:ext>
                  </a:extLst>
                </p:cNvPr>
                <p:cNvPicPr/>
                <p:nvPr/>
              </p:nvPicPr>
              <p:blipFill>
                <a:blip r:embed="rId551"/>
                <a:stretch>
                  <a:fillRect/>
                </a:stretch>
              </p:blipFill>
              <p:spPr>
                <a:xfrm>
                  <a:off x="5317281" y="4906881"/>
                  <a:ext cx="14184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552">
              <p14:nvContentPartPr>
                <p14:cNvPr id="289" name="잉크 288">
                  <a:extLst>
                    <a:ext uri="{FF2B5EF4-FFF2-40B4-BE49-F238E27FC236}">
                      <a16:creationId xmlns:a16="http://schemas.microsoft.com/office/drawing/2014/main" id="{65DDDC3B-CB01-43CA-9A23-B175E22B93DD}"/>
                    </a:ext>
                  </a:extLst>
                </p14:cNvPr>
                <p14:cNvContentPartPr/>
                <p14:nvPr/>
              </p14:nvContentPartPr>
              <p14:xfrm>
                <a:off x="5285961" y="4938201"/>
                <a:ext cx="204480" cy="222120"/>
              </p14:xfrm>
            </p:contentPart>
          </mc:Choice>
          <mc:Fallback xmlns="">
            <p:pic>
              <p:nvPicPr>
                <p:cNvPr id="289" name="잉크 288">
                  <a:extLst>
                    <a:ext uri="{FF2B5EF4-FFF2-40B4-BE49-F238E27FC236}">
                      <a16:creationId xmlns:a16="http://schemas.microsoft.com/office/drawing/2014/main" id="{65DDDC3B-CB01-43CA-9A23-B175E22B93DD}"/>
                    </a:ext>
                  </a:extLst>
                </p:cNvPr>
                <p:cNvPicPr/>
                <p:nvPr/>
              </p:nvPicPr>
              <p:blipFill>
                <a:blip r:embed="rId553"/>
                <a:stretch>
                  <a:fillRect/>
                </a:stretch>
              </p:blipFill>
              <p:spPr>
                <a:xfrm>
                  <a:off x="5281641" y="4933881"/>
                  <a:ext cx="21312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554">
              <p14:nvContentPartPr>
                <p14:cNvPr id="290" name="잉크 289">
                  <a:extLst>
                    <a:ext uri="{FF2B5EF4-FFF2-40B4-BE49-F238E27FC236}">
                      <a16:creationId xmlns:a16="http://schemas.microsoft.com/office/drawing/2014/main" id="{D486A711-86BC-4AC3-B01E-FCB44EA6A5BF}"/>
                    </a:ext>
                  </a:extLst>
                </p14:cNvPr>
                <p14:cNvContentPartPr/>
                <p14:nvPr/>
              </p14:nvContentPartPr>
              <p14:xfrm>
                <a:off x="5303961" y="4977801"/>
                <a:ext cx="245880" cy="240840"/>
              </p14:xfrm>
            </p:contentPart>
          </mc:Choice>
          <mc:Fallback xmlns="">
            <p:pic>
              <p:nvPicPr>
                <p:cNvPr id="290" name="잉크 289">
                  <a:extLst>
                    <a:ext uri="{FF2B5EF4-FFF2-40B4-BE49-F238E27FC236}">
                      <a16:creationId xmlns:a16="http://schemas.microsoft.com/office/drawing/2014/main" id="{D486A711-86BC-4AC3-B01E-FCB44EA6A5BF}"/>
                    </a:ext>
                  </a:extLst>
                </p:cNvPr>
                <p:cNvPicPr/>
                <p:nvPr/>
              </p:nvPicPr>
              <p:blipFill>
                <a:blip r:embed="rId555"/>
                <a:stretch>
                  <a:fillRect/>
                </a:stretch>
              </p:blipFill>
              <p:spPr>
                <a:xfrm>
                  <a:off x="5299641" y="4973481"/>
                  <a:ext cx="25452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556">
              <p14:nvContentPartPr>
                <p14:cNvPr id="291" name="잉크 290">
                  <a:extLst>
                    <a:ext uri="{FF2B5EF4-FFF2-40B4-BE49-F238E27FC236}">
                      <a16:creationId xmlns:a16="http://schemas.microsoft.com/office/drawing/2014/main" id="{E65C3EDD-8290-40E6-92BE-04ED8B9611D5}"/>
                    </a:ext>
                  </a:extLst>
                </p14:cNvPr>
                <p14:cNvContentPartPr/>
                <p14:nvPr/>
              </p14:nvContentPartPr>
              <p14:xfrm>
                <a:off x="5651721" y="5047281"/>
                <a:ext cx="153000" cy="3240"/>
              </p14:xfrm>
            </p:contentPart>
          </mc:Choice>
          <mc:Fallback xmlns="">
            <p:pic>
              <p:nvPicPr>
                <p:cNvPr id="291" name="잉크 290">
                  <a:extLst>
                    <a:ext uri="{FF2B5EF4-FFF2-40B4-BE49-F238E27FC236}">
                      <a16:creationId xmlns:a16="http://schemas.microsoft.com/office/drawing/2014/main" id="{E65C3EDD-8290-40E6-92BE-04ED8B9611D5}"/>
                    </a:ext>
                  </a:extLst>
                </p:cNvPr>
                <p:cNvPicPr/>
                <p:nvPr/>
              </p:nvPicPr>
              <p:blipFill>
                <a:blip r:embed="rId557"/>
                <a:stretch>
                  <a:fillRect/>
                </a:stretch>
              </p:blipFill>
              <p:spPr>
                <a:xfrm>
                  <a:off x="5647401" y="5042961"/>
                  <a:ext cx="161640" cy="11880"/>
                </a:xfrm>
                <a:prstGeom prst="rect">
                  <a:avLst/>
                </a:prstGeom>
              </p:spPr>
            </p:pic>
          </mc:Fallback>
        </mc:AlternateContent>
        <mc:AlternateContent xmlns:mc="http://schemas.openxmlformats.org/markup-compatibility/2006" xmlns:p14="http://schemas.microsoft.com/office/powerpoint/2010/main">
          <mc:Choice Requires="p14">
            <p:contentPart p14:bwMode="auto" r:id="rId558">
              <p14:nvContentPartPr>
                <p14:cNvPr id="292" name="잉크 291">
                  <a:extLst>
                    <a:ext uri="{FF2B5EF4-FFF2-40B4-BE49-F238E27FC236}">
                      <a16:creationId xmlns:a16="http://schemas.microsoft.com/office/drawing/2014/main" id="{5BB973DC-8537-4921-AA38-11F23BA7B469}"/>
                    </a:ext>
                  </a:extLst>
                </p14:cNvPr>
                <p14:cNvContentPartPr/>
                <p14:nvPr/>
              </p14:nvContentPartPr>
              <p14:xfrm>
                <a:off x="5852241" y="4910481"/>
                <a:ext cx="257400" cy="200880"/>
              </p14:xfrm>
            </p:contentPart>
          </mc:Choice>
          <mc:Fallback xmlns="">
            <p:pic>
              <p:nvPicPr>
                <p:cNvPr id="292" name="잉크 291">
                  <a:extLst>
                    <a:ext uri="{FF2B5EF4-FFF2-40B4-BE49-F238E27FC236}">
                      <a16:creationId xmlns:a16="http://schemas.microsoft.com/office/drawing/2014/main" id="{5BB973DC-8537-4921-AA38-11F23BA7B469}"/>
                    </a:ext>
                  </a:extLst>
                </p:cNvPr>
                <p:cNvPicPr/>
                <p:nvPr/>
              </p:nvPicPr>
              <p:blipFill>
                <a:blip r:embed="rId559"/>
                <a:stretch>
                  <a:fillRect/>
                </a:stretch>
              </p:blipFill>
              <p:spPr>
                <a:xfrm>
                  <a:off x="5847921" y="4906161"/>
                  <a:ext cx="26604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560">
              <p14:nvContentPartPr>
                <p14:cNvPr id="293" name="잉크 292">
                  <a:extLst>
                    <a:ext uri="{FF2B5EF4-FFF2-40B4-BE49-F238E27FC236}">
                      <a16:creationId xmlns:a16="http://schemas.microsoft.com/office/drawing/2014/main" id="{5BBB9887-5A95-4D0F-AD89-766084B4BD51}"/>
                    </a:ext>
                  </a:extLst>
                </p14:cNvPr>
                <p14:cNvContentPartPr/>
                <p14:nvPr/>
              </p14:nvContentPartPr>
              <p14:xfrm>
                <a:off x="6204681" y="5048001"/>
                <a:ext cx="12960" cy="145080"/>
              </p14:xfrm>
            </p:contentPart>
          </mc:Choice>
          <mc:Fallback xmlns="">
            <p:pic>
              <p:nvPicPr>
                <p:cNvPr id="293" name="잉크 292">
                  <a:extLst>
                    <a:ext uri="{FF2B5EF4-FFF2-40B4-BE49-F238E27FC236}">
                      <a16:creationId xmlns:a16="http://schemas.microsoft.com/office/drawing/2014/main" id="{5BBB9887-5A95-4D0F-AD89-766084B4BD51}"/>
                    </a:ext>
                  </a:extLst>
                </p:cNvPr>
                <p:cNvPicPr/>
                <p:nvPr/>
              </p:nvPicPr>
              <p:blipFill>
                <a:blip r:embed="rId561"/>
                <a:stretch>
                  <a:fillRect/>
                </a:stretch>
              </p:blipFill>
              <p:spPr>
                <a:xfrm>
                  <a:off x="6200361" y="5043681"/>
                  <a:ext cx="2160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562">
              <p14:nvContentPartPr>
                <p14:cNvPr id="294" name="잉크 293">
                  <a:extLst>
                    <a:ext uri="{FF2B5EF4-FFF2-40B4-BE49-F238E27FC236}">
                      <a16:creationId xmlns:a16="http://schemas.microsoft.com/office/drawing/2014/main" id="{D599F85B-3639-472A-BDD0-07B6D0CE4DD9}"/>
                    </a:ext>
                  </a:extLst>
                </p14:cNvPr>
                <p14:cNvContentPartPr/>
                <p14:nvPr/>
              </p14:nvContentPartPr>
              <p14:xfrm>
                <a:off x="6326001" y="4909761"/>
                <a:ext cx="135720" cy="262440"/>
              </p14:xfrm>
            </p:contentPart>
          </mc:Choice>
          <mc:Fallback xmlns="">
            <p:pic>
              <p:nvPicPr>
                <p:cNvPr id="294" name="잉크 293">
                  <a:extLst>
                    <a:ext uri="{FF2B5EF4-FFF2-40B4-BE49-F238E27FC236}">
                      <a16:creationId xmlns:a16="http://schemas.microsoft.com/office/drawing/2014/main" id="{D599F85B-3639-472A-BDD0-07B6D0CE4DD9}"/>
                    </a:ext>
                  </a:extLst>
                </p:cNvPr>
                <p:cNvPicPr/>
                <p:nvPr/>
              </p:nvPicPr>
              <p:blipFill>
                <a:blip r:embed="rId563"/>
                <a:stretch>
                  <a:fillRect/>
                </a:stretch>
              </p:blipFill>
              <p:spPr>
                <a:xfrm>
                  <a:off x="6321681" y="4905441"/>
                  <a:ext cx="144360" cy="271080"/>
                </a:xfrm>
                <a:prstGeom prst="rect">
                  <a:avLst/>
                </a:prstGeom>
              </p:spPr>
            </p:pic>
          </mc:Fallback>
        </mc:AlternateContent>
        <mc:AlternateContent xmlns:mc="http://schemas.openxmlformats.org/markup-compatibility/2006" xmlns:p14="http://schemas.microsoft.com/office/powerpoint/2010/main">
          <mc:Choice Requires="p14">
            <p:contentPart p14:bwMode="auto" r:id="rId564">
              <p14:nvContentPartPr>
                <p14:cNvPr id="295" name="잉크 294">
                  <a:extLst>
                    <a:ext uri="{FF2B5EF4-FFF2-40B4-BE49-F238E27FC236}">
                      <a16:creationId xmlns:a16="http://schemas.microsoft.com/office/drawing/2014/main" id="{4EB057F9-4535-42BD-9D20-193AB0699BF3}"/>
                    </a:ext>
                  </a:extLst>
                </p14:cNvPr>
                <p14:cNvContentPartPr/>
                <p14:nvPr/>
              </p14:nvContentPartPr>
              <p14:xfrm>
                <a:off x="6520761" y="4878441"/>
                <a:ext cx="140760" cy="311760"/>
              </p14:xfrm>
            </p:contentPart>
          </mc:Choice>
          <mc:Fallback xmlns="">
            <p:pic>
              <p:nvPicPr>
                <p:cNvPr id="295" name="잉크 294">
                  <a:extLst>
                    <a:ext uri="{FF2B5EF4-FFF2-40B4-BE49-F238E27FC236}">
                      <a16:creationId xmlns:a16="http://schemas.microsoft.com/office/drawing/2014/main" id="{4EB057F9-4535-42BD-9D20-193AB0699BF3}"/>
                    </a:ext>
                  </a:extLst>
                </p:cNvPr>
                <p:cNvPicPr/>
                <p:nvPr/>
              </p:nvPicPr>
              <p:blipFill>
                <a:blip r:embed="rId565"/>
                <a:stretch>
                  <a:fillRect/>
                </a:stretch>
              </p:blipFill>
              <p:spPr>
                <a:xfrm>
                  <a:off x="6516441" y="4874121"/>
                  <a:ext cx="14940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566">
              <p14:nvContentPartPr>
                <p14:cNvPr id="296" name="잉크 295">
                  <a:extLst>
                    <a:ext uri="{FF2B5EF4-FFF2-40B4-BE49-F238E27FC236}">
                      <a16:creationId xmlns:a16="http://schemas.microsoft.com/office/drawing/2014/main" id="{0C73385A-18D1-4285-A6CC-C366F0356558}"/>
                    </a:ext>
                  </a:extLst>
                </p14:cNvPr>
                <p14:cNvContentPartPr/>
                <p14:nvPr/>
              </p14:nvContentPartPr>
              <p14:xfrm>
                <a:off x="6679881" y="4825521"/>
                <a:ext cx="241560" cy="163800"/>
              </p14:xfrm>
            </p:contentPart>
          </mc:Choice>
          <mc:Fallback xmlns="">
            <p:pic>
              <p:nvPicPr>
                <p:cNvPr id="296" name="잉크 295">
                  <a:extLst>
                    <a:ext uri="{FF2B5EF4-FFF2-40B4-BE49-F238E27FC236}">
                      <a16:creationId xmlns:a16="http://schemas.microsoft.com/office/drawing/2014/main" id="{0C73385A-18D1-4285-A6CC-C366F0356558}"/>
                    </a:ext>
                  </a:extLst>
                </p:cNvPr>
                <p:cNvPicPr/>
                <p:nvPr/>
              </p:nvPicPr>
              <p:blipFill>
                <a:blip r:embed="rId567"/>
                <a:stretch>
                  <a:fillRect/>
                </a:stretch>
              </p:blipFill>
              <p:spPr>
                <a:xfrm>
                  <a:off x="6675561" y="4821201"/>
                  <a:ext cx="25020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568">
              <p14:nvContentPartPr>
                <p14:cNvPr id="297" name="잉크 296">
                  <a:extLst>
                    <a:ext uri="{FF2B5EF4-FFF2-40B4-BE49-F238E27FC236}">
                      <a16:creationId xmlns:a16="http://schemas.microsoft.com/office/drawing/2014/main" id="{27B0346A-E64A-48D8-AF42-2471C74EF481}"/>
                    </a:ext>
                  </a:extLst>
                </p14:cNvPr>
                <p14:cNvContentPartPr/>
                <p14:nvPr/>
              </p14:nvContentPartPr>
              <p14:xfrm>
                <a:off x="6669081" y="4884561"/>
                <a:ext cx="203400" cy="199800"/>
              </p14:xfrm>
            </p:contentPart>
          </mc:Choice>
          <mc:Fallback xmlns="">
            <p:pic>
              <p:nvPicPr>
                <p:cNvPr id="297" name="잉크 296">
                  <a:extLst>
                    <a:ext uri="{FF2B5EF4-FFF2-40B4-BE49-F238E27FC236}">
                      <a16:creationId xmlns:a16="http://schemas.microsoft.com/office/drawing/2014/main" id="{27B0346A-E64A-48D8-AF42-2471C74EF481}"/>
                    </a:ext>
                  </a:extLst>
                </p:cNvPr>
                <p:cNvPicPr/>
                <p:nvPr/>
              </p:nvPicPr>
              <p:blipFill>
                <a:blip r:embed="rId569"/>
                <a:stretch>
                  <a:fillRect/>
                </a:stretch>
              </p:blipFill>
              <p:spPr>
                <a:xfrm>
                  <a:off x="6664761" y="4880241"/>
                  <a:ext cx="21204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570">
              <p14:nvContentPartPr>
                <p14:cNvPr id="298" name="잉크 297">
                  <a:extLst>
                    <a:ext uri="{FF2B5EF4-FFF2-40B4-BE49-F238E27FC236}">
                      <a16:creationId xmlns:a16="http://schemas.microsoft.com/office/drawing/2014/main" id="{1F6F3BE2-F3CE-4B42-85CF-F9B1C6067946}"/>
                    </a:ext>
                  </a:extLst>
                </p14:cNvPr>
                <p14:cNvContentPartPr/>
                <p14:nvPr/>
              </p14:nvContentPartPr>
              <p14:xfrm>
                <a:off x="6728841" y="4859001"/>
                <a:ext cx="45000" cy="213120"/>
              </p14:xfrm>
            </p:contentPart>
          </mc:Choice>
          <mc:Fallback xmlns="">
            <p:pic>
              <p:nvPicPr>
                <p:cNvPr id="298" name="잉크 297">
                  <a:extLst>
                    <a:ext uri="{FF2B5EF4-FFF2-40B4-BE49-F238E27FC236}">
                      <a16:creationId xmlns:a16="http://schemas.microsoft.com/office/drawing/2014/main" id="{1F6F3BE2-F3CE-4B42-85CF-F9B1C6067946}"/>
                    </a:ext>
                  </a:extLst>
                </p:cNvPr>
                <p:cNvPicPr/>
                <p:nvPr/>
              </p:nvPicPr>
              <p:blipFill>
                <a:blip r:embed="rId571"/>
                <a:stretch>
                  <a:fillRect/>
                </a:stretch>
              </p:blipFill>
              <p:spPr>
                <a:xfrm>
                  <a:off x="6724521" y="4854681"/>
                  <a:ext cx="5364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572">
              <p14:nvContentPartPr>
                <p14:cNvPr id="299" name="잉크 298">
                  <a:extLst>
                    <a:ext uri="{FF2B5EF4-FFF2-40B4-BE49-F238E27FC236}">
                      <a16:creationId xmlns:a16="http://schemas.microsoft.com/office/drawing/2014/main" id="{A08DA15C-55DB-4FC4-BBAB-C56B180058ED}"/>
                    </a:ext>
                  </a:extLst>
                </p14:cNvPr>
                <p14:cNvContentPartPr/>
                <p14:nvPr/>
              </p14:nvContentPartPr>
              <p14:xfrm>
                <a:off x="6888321" y="4982121"/>
                <a:ext cx="320400" cy="105840"/>
              </p14:xfrm>
            </p:contentPart>
          </mc:Choice>
          <mc:Fallback xmlns="">
            <p:pic>
              <p:nvPicPr>
                <p:cNvPr id="299" name="잉크 298">
                  <a:extLst>
                    <a:ext uri="{FF2B5EF4-FFF2-40B4-BE49-F238E27FC236}">
                      <a16:creationId xmlns:a16="http://schemas.microsoft.com/office/drawing/2014/main" id="{A08DA15C-55DB-4FC4-BBAB-C56B180058ED}"/>
                    </a:ext>
                  </a:extLst>
                </p:cNvPr>
                <p:cNvPicPr/>
                <p:nvPr/>
              </p:nvPicPr>
              <p:blipFill>
                <a:blip r:embed="rId573"/>
                <a:stretch>
                  <a:fillRect/>
                </a:stretch>
              </p:blipFill>
              <p:spPr>
                <a:xfrm>
                  <a:off x="6884001" y="4977801"/>
                  <a:ext cx="3290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574">
              <p14:nvContentPartPr>
                <p14:cNvPr id="300" name="잉크 299">
                  <a:extLst>
                    <a:ext uri="{FF2B5EF4-FFF2-40B4-BE49-F238E27FC236}">
                      <a16:creationId xmlns:a16="http://schemas.microsoft.com/office/drawing/2014/main" id="{040A0DF5-AE7B-471B-8051-0C3DEB82823E}"/>
                    </a:ext>
                  </a:extLst>
                </p14:cNvPr>
                <p14:cNvContentPartPr/>
                <p14:nvPr/>
              </p14:nvContentPartPr>
              <p14:xfrm>
                <a:off x="7242201" y="4865841"/>
                <a:ext cx="264240" cy="255600"/>
              </p14:xfrm>
            </p:contentPart>
          </mc:Choice>
          <mc:Fallback xmlns="">
            <p:pic>
              <p:nvPicPr>
                <p:cNvPr id="300" name="잉크 299">
                  <a:extLst>
                    <a:ext uri="{FF2B5EF4-FFF2-40B4-BE49-F238E27FC236}">
                      <a16:creationId xmlns:a16="http://schemas.microsoft.com/office/drawing/2014/main" id="{040A0DF5-AE7B-471B-8051-0C3DEB82823E}"/>
                    </a:ext>
                  </a:extLst>
                </p:cNvPr>
                <p:cNvPicPr/>
                <p:nvPr/>
              </p:nvPicPr>
              <p:blipFill>
                <a:blip r:embed="rId575"/>
                <a:stretch>
                  <a:fillRect/>
                </a:stretch>
              </p:blipFill>
              <p:spPr>
                <a:xfrm>
                  <a:off x="7237881" y="4861521"/>
                  <a:ext cx="27288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576">
              <p14:nvContentPartPr>
                <p14:cNvPr id="301" name="잉크 300">
                  <a:extLst>
                    <a:ext uri="{FF2B5EF4-FFF2-40B4-BE49-F238E27FC236}">
                      <a16:creationId xmlns:a16="http://schemas.microsoft.com/office/drawing/2014/main" id="{3C7B637C-1C18-4548-BC2C-76908C11F955}"/>
                    </a:ext>
                  </a:extLst>
                </p14:cNvPr>
                <p14:cNvContentPartPr/>
                <p14:nvPr/>
              </p14:nvContentPartPr>
              <p14:xfrm>
                <a:off x="7554681" y="5045481"/>
                <a:ext cx="110160" cy="112320"/>
              </p14:xfrm>
            </p:contentPart>
          </mc:Choice>
          <mc:Fallback xmlns="">
            <p:pic>
              <p:nvPicPr>
                <p:cNvPr id="301" name="잉크 300">
                  <a:extLst>
                    <a:ext uri="{FF2B5EF4-FFF2-40B4-BE49-F238E27FC236}">
                      <a16:creationId xmlns:a16="http://schemas.microsoft.com/office/drawing/2014/main" id="{3C7B637C-1C18-4548-BC2C-76908C11F955}"/>
                    </a:ext>
                  </a:extLst>
                </p:cNvPr>
                <p:cNvPicPr/>
                <p:nvPr/>
              </p:nvPicPr>
              <p:blipFill>
                <a:blip r:embed="rId577"/>
                <a:stretch>
                  <a:fillRect/>
                </a:stretch>
              </p:blipFill>
              <p:spPr>
                <a:xfrm>
                  <a:off x="7550361" y="5041161"/>
                  <a:ext cx="11880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578">
              <p14:nvContentPartPr>
                <p14:cNvPr id="302" name="잉크 301">
                  <a:extLst>
                    <a:ext uri="{FF2B5EF4-FFF2-40B4-BE49-F238E27FC236}">
                      <a16:creationId xmlns:a16="http://schemas.microsoft.com/office/drawing/2014/main" id="{7BCA3D86-D6FB-4EC9-8003-EC54ED43FAC9}"/>
                    </a:ext>
                  </a:extLst>
                </p14:cNvPr>
                <p14:cNvContentPartPr/>
                <p14:nvPr/>
              </p14:nvContentPartPr>
              <p14:xfrm>
                <a:off x="7752321" y="4871601"/>
                <a:ext cx="113760" cy="268200"/>
              </p14:xfrm>
            </p:contentPart>
          </mc:Choice>
          <mc:Fallback xmlns="">
            <p:pic>
              <p:nvPicPr>
                <p:cNvPr id="302" name="잉크 301">
                  <a:extLst>
                    <a:ext uri="{FF2B5EF4-FFF2-40B4-BE49-F238E27FC236}">
                      <a16:creationId xmlns:a16="http://schemas.microsoft.com/office/drawing/2014/main" id="{7BCA3D86-D6FB-4EC9-8003-EC54ED43FAC9}"/>
                    </a:ext>
                  </a:extLst>
                </p:cNvPr>
                <p:cNvPicPr/>
                <p:nvPr/>
              </p:nvPicPr>
              <p:blipFill>
                <a:blip r:embed="rId579"/>
                <a:stretch>
                  <a:fillRect/>
                </a:stretch>
              </p:blipFill>
              <p:spPr>
                <a:xfrm>
                  <a:off x="7748001" y="4867281"/>
                  <a:ext cx="12240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580">
              <p14:nvContentPartPr>
                <p14:cNvPr id="304" name="잉크 303">
                  <a:extLst>
                    <a:ext uri="{FF2B5EF4-FFF2-40B4-BE49-F238E27FC236}">
                      <a16:creationId xmlns:a16="http://schemas.microsoft.com/office/drawing/2014/main" id="{78CFC3B8-40F6-4A75-A22A-A49F4680DF57}"/>
                    </a:ext>
                  </a:extLst>
                </p14:cNvPr>
                <p14:cNvContentPartPr/>
                <p14:nvPr/>
              </p14:nvContentPartPr>
              <p14:xfrm>
                <a:off x="8069121" y="4918761"/>
                <a:ext cx="281520" cy="26280"/>
              </p14:xfrm>
            </p:contentPart>
          </mc:Choice>
          <mc:Fallback xmlns="">
            <p:pic>
              <p:nvPicPr>
                <p:cNvPr id="304" name="잉크 303">
                  <a:extLst>
                    <a:ext uri="{FF2B5EF4-FFF2-40B4-BE49-F238E27FC236}">
                      <a16:creationId xmlns:a16="http://schemas.microsoft.com/office/drawing/2014/main" id="{78CFC3B8-40F6-4A75-A22A-A49F4680DF57}"/>
                    </a:ext>
                  </a:extLst>
                </p:cNvPr>
                <p:cNvPicPr/>
                <p:nvPr/>
              </p:nvPicPr>
              <p:blipFill>
                <a:blip r:embed="rId581"/>
                <a:stretch>
                  <a:fillRect/>
                </a:stretch>
              </p:blipFill>
              <p:spPr>
                <a:xfrm>
                  <a:off x="8064801" y="4914441"/>
                  <a:ext cx="29016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582">
              <p14:nvContentPartPr>
                <p14:cNvPr id="305" name="잉크 304">
                  <a:extLst>
                    <a:ext uri="{FF2B5EF4-FFF2-40B4-BE49-F238E27FC236}">
                      <a16:creationId xmlns:a16="http://schemas.microsoft.com/office/drawing/2014/main" id="{C0A3EC02-1720-4DC5-8391-FA8FADAFCC27}"/>
                    </a:ext>
                  </a:extLst>
                </p14:cNvPr>
                <p14:cNvContentPartPr/>
                <p14:nvPr/>
              </p14:nvContentPartPr>
              <p14:xfrm>
                <a:off x="8162721" y="4808961"/>
                <a:ext cx="23760" cy="307800"/>
              </p14:xfrm>
            </p:contentPart>
          </mc:Choice>
          <mc:Fallback xmlns="">
            <p:pic>
              <p:nvPicPr>
                <p:cNvPr id="305" name="잉크 304">
                  <a:extLst>
                    <a:ext uri="{FF2B5EF4-FFF2-40B4-BE49-F238E27FC236}">
                      <a16:creationId xmlns:a16="http://schemas.microsoft.com/office/drawing/2014/main" id="{C0A3EC02-1720-4DC5-8391-FA8FADAFCC27}"/>
                    </a:ext>
                  </a:extLst>
                </p:cNvPr>
                <p:cNvPicPr/>
                <p:nvPr/>
              </p:nvPicPr>
              <p:blipFill>
                <a:blip r:embed="rId583"/>
                <a:stretch>
                  <a:fillRect/>
                </a:stretch>
              </p:blipFill>
              <p:spPr>
                <a:xfrm>
                  <a:off x="8158401" y="4804641"/>
                  <a:ext cx="3240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584">
              <p14:nvContentPartPr>
                <p14:cNvPr id="306" name="잉크 305">
                  <a:extLst>
                    <a:ext uri="{FF2B5EF4-FFF2-40B4-BE49-F238E27FC236}">
                      <a16:creationId xmlns:a16="http://schemas.microsoft.com/office/drawing/2014/main" id="{E8187388-C6BD-4265-ADB9-08DEEECA1095}"/>
                    </a:ext>
                  </a:extLst>
                </p14:cNvPr>
                <p14:cNvContentPartPr/>
                <p14:nvPr/>
              </p14:nvContentPartPr>
              <p14:xfrm>
                <a:off x="8471241" y="4695561"/>
                <a:ext cx="178200" cy="277200"/>
              </p14:xfrm>
            </p:contentPart>
          </mc:Choice>
          <mc:Fallback xmlns="">
            <p:pic>
              <p:nvPicPr>
                <p:cNvPr id="306" name="잉크 305">
                  <a:extLst>
                    <a:ext uri="{FF2B5EF4-FFF2-40B4-BE49-F238E27FC236}">
                      <a16:creationId xmlns:a16="http://schemas.microsoft.com/office/drawing/2014/main" id="{E8187388-C6BD-4265-ADB9-08DEEECA1095}"/>
                    </a:ext>
                  </a:extLst>
                </p:cNvPr>
                <p:cNvPicPr/>
                <p:nvPr/>
              </p:nvPicPr>
              <p:blipFill>
                <a:blip r:embed="rId585"/>
                <a:stretch>
                  <a:fillRect/>
                </a:stretch>
              </p:blipFill>
              <p:spPr>
                <a:xfrm>
                  <a:off x="8466921" y="4691241"/>
                  <a:ext cx="18684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586">
              <p14:nvContentPartPr>
                <p14:cNvPr id="307" name="잉크 306">
                  <a:extLst>
                    <a:ext uri="{FF2B5EF4-FFF2-40B4-BE49-F238E27FC236}">
                      <a16:creationId xmlns:a16="http://schemas.microsoft.com/office/drawing/2014/main" id="{0040C174-931D-431F-A2C6-2C4F840C297B}"/>
                    </a:ext>
                  </a:extLst>
                </p14:cNvPr>
                <p14:cNvContentPartPr/>
                <p14:nvPr/>
              </p14:nvContentPartPr>
              <p14:xfrm>
                <a:off x="8595801" y="4751721"/>
                <a:ext cx="179640" cy="149040"/>
              </p14:xfrm>
            </p:contentPart>
          </mc:Choice>
          <mc:Fallback xmlns="">
            <p:pic>
              <p:nvPicPr>
                <p:cNvPr id="307" name="잉크 306">
                  <a:extLst>
                    <a:ext uri="{FF2B5EF4-FFF2-40B4-BE49-F238E27FC236}">
                      <a16:creationId xmlns:a16="http://schemas.microsoft.com/office/drawing/2014/main" id="{0040C174-931D-431F-A2C6-2C4F840C297B}"/>
                    </a:ext>
                  </a:extLst>
                </p:cNvPr>
                <p:cNvPicPr/>
                <p:nvPr/>
              </p:nvPicPr>
              <p:blipFill>
                <a:blip r:embed="rId587"/>
                <a:stretch>
                  <a:fillRect/>
                </a:stretch>
              </p:blipFill>
              <p:spPr>
                <a:xfrm>
                  <a:off x="8591481" y="4747401"/>
                  <a:ext cx="18828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588">
              <p14:nvContentPartPr>
                <p14:cNvPr id="308" name="잉크 307">
                  <a:extLst>
                    <a:ext uri="{FF2B5EF4-FFF2-40B4-BE49-F238E27FC236}">
                      <a16:creationId xmlns:a16="http://schemas.microsoft.com/office/drawing/2014/main" id="{C57E2228-373B-4DDA-80DE-CF6DD52E110D}"/>
                    </a:ext>
                  </a:extLst>
                </p14:cNvPr>
                <p14:cNvContentPartPr/>
                <p14:nvPr/>
              </p14:nvContentPartPr>
              <p14:xfrm>
                <a:off x="8588241" y="4793481"/>
                <a:ext cx="224280" cy="181800"/>
              </p14:xfrm>
            </p:contentPart>
          </mc:Choice>
          <mc:Fallback xmlns="">
            <p:pic>
              <p:nvPicPr>
                <p:cNvPr id="308" name="잉크 307">
                  <a:extLst>
                    <a:ext uri="{FF2B5EF4-FFF2-40B4-BE49-F238E27FC236}">
                      <a16:creationId xmlns:a16="http://schemas.microsoft.com/office/drawing/2014/main" id="{C57E2228-373B-4DDA-80DE-CF6DD52E110D}"/>
                    </a:ext>
                  </a:extLst>
                </p:cNvPr>
                <p:cNvPicPr/>
                <p:nvPr/>
              </p:nvPicPr>
              <p:blipFill>
                <a:blip r:embed="rId589"/>
                <a:stretch>
                  <a:fillRect/>
                </a:stretch>
              </p:blipFill>
              <p:spPr>
                <a:xfrm>
                  <a:off x="8583921" y="4789161"/>
                  <a:ext cx="23292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590">
              <p14:nvContentPartPr>
                <p14:cNvPr id="309" name="잉크 308">
                  <a:extLst>
                    <a:ext uri="{FF2B5EF4-FFF2-40B4-BE49-F238E27FC236}">
                      <a16:creationId xmlns:a16="http://schemas.microsoft.com/office/drawing/2014/main" id="{0A6E1DEB-2D6B-40BF-A290-76E9748FA816}"/>
                    </a:ext>
                  </a:extLst>
                </p14:cNvPr>
                <p14:cNvContentPartPr/>
                <p14:nvPr/>
              </p14:nvContentPartPr>
              <p14:xfrm>
                <a:off x="8651241" y="4779081"/>
                <a:ext cx="51120" cy="179640"/>
              </p14:xfrm>
            </p:contentPart>
          </mc:Choice>
          <mc:Fallback xmlns="">
            <p:pic>
              <p:nvPicPr>
                <p:cNvPr id="309" name="잉크 308">
                  <a:extLst>
                    <a:ext uri="{FF2B5EF4-FFF2-40B4-BE49-F238E27FC236}">
                      <a16:creationId xmlns:a16="http://schemas.microsoft.com/office/drawing/2014/main" id="{0A6E1DEB-2D6B-40BF-A290-76E9748FA816}"/>
                    </a:ext>
                  </a:extLst>
                </p:cNvPr>
                <p:cNvPicPr/>
                <p:nvPr/>
              </p:nvPicPr>
              <p:blipFill>
                <a:blip r:embed="rId591"/>
                <a:stretch>
                  <a:fillRect/>
                </a:stretch>
              </p:blipFill>
              <p:spPr>
                <a:xfrm>
                  <a:off x="8646921" y="4774761"/>
                  <a:ext cx="5976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592">
              <p14:nvContentPartPr>
                <p14:cNvPr id="310" name="잉크 309">
                  <a:extLst>
                    <a:ext uri="{FF2B5EF4-FFF2-40B4-BE49-F238E27FC236}">
                      <a16:creationId xmlns:a16="http://schemas.microsoft.com/office/drawing/2014/main" id="{DD7CD65C-7743-4D02-88ED-86C12B419FC3}"/>
                    </a:ext>
                  </a:extLst>
                </p14:cNvPr>
                <p14:cNvContentPartPr/>
                <p14:nvPr/>
              </p14:nvContentPartPr>
              <p14:xfrm>
                <a:off x="8805681" y="4869441"/>
                <a:ext cx="396000" cy="139320"/>
              </p14:xfrm>
            </p:contentPart>
          </mc:Choice>
          <mc:Fallback xmlns="">
            <p:pic>
              <p:nvPicPr>
                <p:cNvPr id="310" name="잉크 309">
                  <a:extLst>
                    <a:ext uri="{FF2B5EF4-FFF2-40B4-BE49-F238E27FC236}">
                      <a16:creationId xmlns:a16="http://schemas.microsoft.com/office/drawing/2014/main" id="{DD7CD65C-7743-4D02-88ED-86C12B419FC3}"/>
                    </a:ext>
                  </a:extLst>
                </p:cNvPr>
                <p:cNvPicPr/>
                <p:nvPr/>
              </p:nvPicPr>
              <p:blipFill>
                <a:blip r:embed="rId593"/>
                <a:stretch>
                  <a:fillRect/>
                </a:stretch>
              </p:blipFill>
              <p:spPr>
                <a:xfrm>
                  <a:off x="8801361" y="4865121"/>
                  <a:ext cx="40464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594">
              <p14:nvContentPartPr>
                <p14:cNvPr id="311" name="잉크 310">
                  <a:extLst>
                    <a:ext uri="{FF2B5EF4-FFF2-40B4-BE49-F238E27FC236}">
                      <a16:creationId xmlns:a16="http://schemas.microsoft.com/office/drawing/2014/main" id="{8BF1E5FD-EC34-4AB2-96AB-5CF89FC70C3E}"/>
                    </a:ext>
                  </a:extLst>
                </p14:cNvPr>
                <p14:cNvContentPartPr/>
                <p14:nvPr/>
              </p14:nvContentPartPr>
              <p14:xfrm>
                <a:off x="9314721" y="4762881"/>
                <a:ext cx="302400" cy="198720"/>
              </p14:xfrm>
            </p:contentPart>
          </mc:Choice>
          <mc:Fallback xmlns="">
            <p:pic>
              <p:nvPicPr>
                <p:cNvPr id="311" name="잉크 310">
                  <a:extLst>
                    <a:ext uri="{FF2B5EF4-FFF2-40B4-BE49-F238E27FC236}">
                      <a16:creationId xmlns:a16="http://schemas.microsoft.com/office/drawing/2014/main" id="{8BF1E5FD-EC34-4AB2-96AB-5CF89FC70C3E}"/>
                    </a:ext>
                  </a:extLst>
                </p:cNvPr>
                <p:cNvPicPr/>
                <p:nvPr/>
              </p:nvPicPr>
              <p:blipFill>
                <a:blip r:embed="rId595"/>
                <a:stretch>
                  <a:fillRect/>
                </a:stretch>
              </p:blipFill>
              <p:spPr>
                <a:xfrm>
                  <a:off x="9310401" y="4758561"/>
                  <a:ext cx="31104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596">
              <p14:nvContentPartPr>
                <p14:cNvPr id="312" name="잉크 311">
                  <a:extLst>
                    <a:ext uri="{FF2B5EF4-FFF2-40B4-BE49-F238E27FC236}">
                      <a16:creationId xmlns:a16="http://schemas.microsoft.com/office/drawing/2014/main" id="{AE2AB694-C6A3-46CC-AD40-56AB071E2FB5}"/>
                    </a:ext>
                  </a:extLst>
                </p14:cNvPr>
                <p14:cNvContentPartPr/>
                <p14:nvPr/>
              </p14:nvContentPartPr>
              <p14:xfrm>
                <a:off x="9663561" y="4891761"/>
                <a:ext cx="137520" cy="105840"/>
              </p14:xfrm>
            </p:contentPart>
          </mc:Choice>
          <mc:Fallback xmlns="">
            <p:pic>
              <p:nvPicPr>
                <p:cNvPr id="312" name="잉크 311">
                  <a:extLst>
                    <a:ext uri="{FF2B5EF4-FFF2-40B4-BE49-F238E27FC236}">
                      <a16:creationId xmlns:a16="http://schemas.microsoft.com/office/drawing/2014/main" id="{AE2AB694-C6A3-46CC-AD40-56AB071E2FB5}"/>
                    </a:ext>
                  </a:extLst>
                </p:cNvPr>
                <p:cNvPicPr/>
                <p:nvPr/>
              </p:nvPicPr>
              <p:blipFill>
                <a:blip r:embed="rId597"/>
                <a:stretch>
                  <a:fillRect/>
                </a:stretch>
              </p:blipFill>
              <p:spPr>
                <a:xfrm>
                  <a:off x="9659241" y="4887441"/>
                  <a:ext cx="14616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598">
              <p14:nvContentPartPr>
                <p14:cNvPr id="313" name="잉크 312">
                  <a:extLst>
                    <a:ext uri="{FF2B5EF4-FFF2-40B4-BE49-F238E27FC236}">
                      <a16:creationId xmlns:a16="http://schemas.microsoft.com/office/drawing/2014/main" id="{C2C83520-F467-4B22-AE82-07188D7C5A56}"/>
                    </a:ext>
                  </a:extLst>
                </p14:cNvPr>
                <p14:cNvContentPartPr/>
                <p14:nvPr/>
              </p14:nvContentPartPr>
              <p14:xfrm>
                <a:off x="9866241" y="4762881"/>
                <a:ext cx="78480" cy="272160"/>
              </p14:xfrm>
            </p:contentPart>
          </mc:Choice>
          <mc:Fallback xmlns="">
            <p:pic>
              <p:nvPicPr>
                <p:cNvPr id="313" name="잉크 312">
                  <a:extLst>
                    <a:ext uri="{FF2B5EF4-FFF2-40B4-BE49-F238E27FC236}">
                      <a16:creationId xmlns:a16="http://schemas.microsoft.com/office/drawing/2014/main" id="{C2C83520-F467-4B22-AE82-07188D7C5A56}"/>
                    </a:ext>
                  </a:extLst>
                </p:cNvPr>
                <p:cNvPicPr/>
                <p:nvPr/>
              </p:nvPicPr>
              <p:blipFill>
                <a:blip r:embed="rId599"/>
                <a:stretch>
                  <a:fillRect/>
                </a:stretch>
              </p:blipFill>
              <p:spPr>
                <a:xfrm>
                  <a:off x="9861921" y="4758561"/>
                  <a:ext cx="8712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600">
              <p14:nvContentPartPr>
                <p14:cNvPr id="314" name="잉크 313">
                  <a:extLst>
                    <a:ext uri="{FF2B5EF4-FFF2-40B4-BE49-F238E27FC236}">
                      <a16:creationId xmlns:a16="http://schemas.microsoft.com/office/drawing/2014/main" id="{D447990F-5677-4A29-89CC-4377A3FA2AB5}"/>
                    </a:ext>
                  </a:extLst>
                </p14:cNvPr>
                <p14:cNvContentPartPr/>
                <p14:nvPr/>
              </p14:nvContentPartPr>
              <p14:xfrm>
                <a:off x="9962721" y="4527801"/>
                <a:ext cx="181080" cy="124920"/>
              </p14:xfrm>
            </p:contentPart>
          </mc:Choice>
          <mc:Fallback xmlns="">
            <p:pic>
              <p:nvPicPr>
                <p:cNvPr id="314" name="잉크 313">
                  <a:extLst>
                    <a:ext uri="{FF2B5EF4-FFF2-40B4-BE49-F238E27FC236}">
                      <a16:creationId xmlns:a16="http://schemas.microsoft.com/office/drawing/2014/main" id="{D447990F-5677-4A29-89CC-4377A3FA2AB5}"/>
                    </a:ext>
                  </a:extLst>
                </p:cNvPr>
                <p:cNvPicPr/>
                <p:nvPr/>
              </p:nvPicPr>
              <p:blipFill>
                <a:blip r:embed="rId601"/>
                <a:stretch>
                  <a:fillRect/>
                </a:stretch>
              </p:blipFill>
              <p:spPr>
                <a:xfrm>
                  <a:off x="9958401" y="4523481"/>
                  <a:ext cx="18972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602">
              <p14:nvContentPartPr>
                <p14:cNvPr id="316" name="잉크 315">
                  <a:extLst>
                    <a:ext uri="{FF2B5EF4-FFF2-40B4-BE49-F238E27FC236}">
                      <a16:creationId xmlns:a16="http://schemas.microsoft.com/office/drawing/2014/main" id="{3140B22A-01F9-4B48-9E7B-AA3ACF639379}"/>
                    </a:ext>
                  </a:extLst>
                </p14:cNvPr>
                <p14:cNvContentPartPr/>
                <p14:nvPr/>
              </p14:nvContentPartPr>
              <p14:xfrm>
                <a:off x="10141641" y="4496481"/>
                <a:ext cx="266760" cy="513720"/>
              </p14:xfrm>
            </p:contentPart>
          </mc:Choice>
          <mc:Fallback xmlns="">
            <p:pic>
              <p:nvPicPr>
                <p:cNvPr id="316" name="잉크 315">
                  <a:extLst>
                    <a:ext uri="{FF2B5EF4-FFF2-40B4-BE49-F238E27FC236}">
                      <a16:creationId xmlns:a16="http://schemas.microsoft.com/office/drawing/2014/main" id="{3140B22A-01F9-4B48-9E7B-AA3ACF639379}"/>
                    </a:ext>
                  </a:extLst>
                </p:cNvPr>
                <p:cNvPicPr/>
                <p:nvPr/>
              </p:nvPicPr>
              <p:blipFill>
                <a:blip r:embed="rId603"/>
                <a:stretch>
                  <a:fillRect/>
                </a:stretch>
              </p:blipFill>
              <p:spPr>
                <a:xfrm>
                  <a:off x="10137321" y="4492161"/>
                  <a:ext cx="275400" cy="522360"/>
                </a:xfrm>
                <a:prstGeom prst="rect">
                  <a:avLst/>
                </a:prstGeom>
              </p:spPr>
            </p:pic>
          </mc:Fallback>
        </mc:AlternateContent>
        <mc:AlternateContent xmlns:mc="http://schemas.openxmlformats.org/markup-compatibility/2006" xmlns:p14="http://schemas.microsoft.com/office/powerpoint/2010/main">
          <mc:Choice Requires="p14">
            <p:contentPart p14:bwMode="auto" r:id="rId604">
              <p14:nvContentPartPr>
                <p14:cNvPr id="317" name="잉크 316">
                  <a:extLst>
                    <a:ext uri="{FF2B5EF4-FFF2-40B4-BE49-F238E27FC236}">
                      <a16:creationId xmlns:a16="http://schemas.microsoft.com/office/drawing/2014/main" id="{D4026F29-CC68-4094-B3AD-4DB02D9470E1}"/>
                    </a:ext>
                  </a:extLst>
                </p14:cNvPr>
                <p14:cNvContentPartPr/>
                <p14:nvPr/>
              </p14:nvContentPartPr>
              <p14:xfrm>
                <a:off x="1782801" y="5802561"/>
                <a:ext cx="216720" cy="12960"/>
              </p14:xfrm>
            </p:contentPart>
          </mc:Choice>
          <mc:Fallback xmlns="">
            <p:pic>
              <p:nvPicPr>
                <p:cNvPr id="317" name="잉크 316">
                  <a:extLst>
                    <a:ext uri="{FF2B5EF4-FFF2-40B4-BE49-F238E27FC236}">
                      <a16:creationId xmlns:a16="http://schemas.microsoft.com/office/drawing/2014/main" id="{D4026F29-CC68-4094-B3AD-4DB02D9470E1}"/>
                    </a:ext>
                  </a:extLst>
                </p:cNvPr>
                <p:cNvPicPr/>
                <p:nvPr/>
              </p:nvPicPr>
              <p:blipFill>
                <a:blip r:embed="rId605"/>
                <a:stretch>
                  <a:fillRect/>
                </a:stretch>
              </p:blipFill>
              <p:spPr>
                <a:xfrm>
                  <a:off x="1778481" y="5798241"/>
                  <a:ext cx="22536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606">
              <p14:nvContentPartPr>
                <p14:cNvPr id="318" name="잉크 317">
                  <a:extLst>
                    <a:ext uri="{FF2B5EF4-FFF2-40B4-BE49-F238E27FC236}">
                      <a16:creationId xmlns:a16="http://schemas.microsoft.com/office/drawing/2014/main" id="{B81F33B8-A519-433D-AD04-6372CD90E059}"/>
                    </a:ext>
                  </a:extLst>
                </p14:cNvPr>
                <p14:cNvContentPartPr/>
                <p14:nvPr/>
              </p14:nvContentPartPr>
              <p14:xfrm>
                <a:off x="1800081" y="5926401"/>
                <a:ext cx="243360" cy="13680"/>
              </p14:xfrm>
            </p:contentPart>
          </mc:Choice>
          <mc:Fallback xmlns="">
            <p:pic>
              <p:nvPicPr>
                <p:cNvPr id="318" name="잉크 317">
                  <a:extLst>
                    <a:ext uri="{FF2B5EF4-FFF2-40B4-BE49-F238E27FC236}">
                      <a16:creationId xmlns:a16="http://schemas.microsoft.com/office/drawing/2014/main" id="{B81F33B8-A519-433D-AD04-6372CD90E059}"/>
                    </a:ext>
                  </a:extLst>
                </p:cNvPr>
                <p:cNvPicPr/>
                <p:nvPr/>
              </p:nvPicPr>
              <p:blipFill>
                <a:blip r:embed="rId607"/>
                <a:stretch>
                  <a:fillRect/>
                </a:stretch>
              </p:blipFill>
              <p:spPr>
                <a:xfrm>
                  <a:off x="1795761" y="5922081"/>
                  <a:ext cx="25200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608">
              <p14:nvContentPartPr>
                <p14:cNvPr id="319" name="잉크 318">
                  <a:extLst>
                    <a:ext uri="{FF2B5EF4-FFF2-40B4-BE49-F238E27FC236}">
                      <a16:creationId xmlns:a16="http://schemas.microsoft.com/office/drawing/2014/main" id="{57CF80B2-532D-4DE0-94A5-774F02AE8C11}"/>
                    </a:ext>
                  </a:extLst>
                </p14:cNvPr>
                <p14:cNvContentPartPr/>
                <p14:nvPr/>
              </p14:nvContentPartPr>
              <p14:xfrm>
                <a:off x="2261241" y="5716521"/>
                <a:ext cx="154440" cy="31680"/>
              </p14:xfrm>
            </p:contentPart>
          </mc:Choice>
          <mc:Fallback xmlns="">
            <p:pic>
              <p:nvPicPr>
                <p:cNvPr id="319" name="잉크 318">
                  <a:extLst>
                    <a:ext uri="{FF2B5EF4-FFF2-40B4-BE49-F238E27FC236}">
                      <a16:creationId xmlns:a16="http://schemas.microsoft.com/office/drawing/2014/main" id="{57CF80B2-532D-4DE0-94A5-774F02AE8C11}"/>
                    </a:ext>
                  </a:extLst>
                </p:cNvPr>
                <p:cNvPicPr/>
                <p:nvPr/>
              </p:nvPicPr>
              <p:blipFill>
                <a:blip r:embed="rId609"/>
                <a:stretch>
                  <a:fillRect/>
                </a:stretch>
              </p:blipFill>
              <p:spPr>
                <a:xfrm>
                  <a:off x="2256921" y="5712201"/>
                  <a:ext cx="16308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610">
              <p14:nvContentPartPr>
                <p14:cNvPr id="320" name="잉크 319">
                  <a:extLst>
                    <a:ext uri="{FF2B5EF4-FFF2-40B4-BE49-F238E27FC236}">
                      <a16:creationId xmlns:a16="http://schemas.microsoft.com/office/drawing/2014/main" id="{1DBEC412-D44A-4947-828B-4E8C53474095}"/>
                    </a:ext>
                  </a:extLst>
                </p14:cNvPr>
                <p14:cNvContentPartPr/>
                <p14:nvPr/>
              </p14:nvContentPartPr>
              <p14:xfrm>
                <a:off x="2234601" y="5766561"/>
                <a:ext cx="186120" cy="257760"/>
              </p14:xfrm>
            </p:contentPart>
          </mc:Choice>
          <mc:Fallback xmlns="">
            <p:pic>
              <p:nvPicPr>
                <p:cNvPr id="320" name="잉크 319">
                  <a:extLst>
                    <a:ext uri="{FF2B5EF4-FFF2-40B4-BE49-F238E27FC236}">
                      <a16:creationId xmlns:a16="http://schemas.microsoft.com/office/drawing/2014/main" id="{1DBEC412-D44A-4947-828B-4E8C53474095}"/>
                    </a:ext>
                  </a:extLst>
                </p:cNvPr>
                <p:cNvPicPr/>
                <p:nvPr/>
              </p:nvPicPr>
              <p:blipFill>
                <a:blip r:embed="rId611"/>
                <a:stretch>
                  <a:fillRect/>
                </a:stretch>
              </p:blipFill>
              <p:spPr>
                <a:xfrm>
                  <a:off x="2230281" y="5762241"/>
                  <a:ext cx="19476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612">
              <p14:nvContentPartPr>
                <p14:cNvPr id="321" name="잉크 320">
                  <a:extLst>
                    <a:ext uri="{FF2B5EF4-FFF2-40B4-BE49-F238E27FC236}">
                      <a16:creationId xmlns:a16="http://schemas.microsoft.com/office/drawing/2014/main" id="{97774632-3257-4937-BD45-03FBFA767E70}"/>
                    </a:ext>
                  </a:extLst>
                </p14:cNvPr>
                <p14:cNvContentPartPr/>
                <p14:nvPr/>
              </p14:nvContentPartPr>
              <p14:xfrm>
                <a:off x="2239641" y="5849361"/>
                <a:ext cx="241560" cy="24840"/>
              </p14:xfrm>
            </p:contentPart>
          </mc:Choice>
          <mc:Fallback xmlns="">
            <p:pic>
              <p:nvPicPr>
                <p:cNvPr id="321" name="잉크 320">
                  <a:extLst>
                    <a:ext uri="{FF2B5EF4-FFF2-40B4-BE49-F238E27FC236}">
                      <a16:creationId xmlns:a16="http://schemas.microsoft.com/office/drawing/2014/main" id="{97774632-3257-4937-BD45-03FBFA767E70}"/>
                    </a:ext>
                  </a:extLst>
                </p:cNvPr>
                <p:cNvPicPr/>
                <p:nvPr/>
              </p:nvPicPr>
              <p:blipFill>
                <a:blip r:embed="rId613"/>
                <a:stretch>
                  <a:fillRect/>
                </a:stretch>
              </p:blipFill>
              <p:spPr>
                <a:xfrm>
                  <a:off x="2235321" y="5845041"/>
                  <a:ext cx="25020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614">
              <p14:nvContentPartPr>
                <p14:cNvPr id="322" name="잉크 321">
                  <a:extLst>
                    <a:ext uri="{FF2B5EF4-FFF2-40B4-BE49-F238E27FC236}">
                      <a16:creationId xmlns:a16="http://schemas.microsoft.com/office/drawing/2014/main" id="{67457050-3512-43C0-BADC-7DE14D2D8E64}"/>
                    </a:ext>
                  </a:extLst>
                </p14:cNvPr>
                <p14:cNvContentPartPr/>
                <p14:nvPr/>
              </p14:nvContentPartPr>
              <p14:xfrm>
                <a:off x="2630241" y="5680161"/>
                <a:ext cx="162000" cy="333360"/>
              </p14:xfrm>
            </p:contentPart>
          </mc:Choice>
          <mc:Fallback xmlns="">
            <p:pic>
              <p:nvPicPr>
                <p:cNvPr id="322" name="잉크 321">
                  <a:extLst>
                    <a:ext uri="{FF2B5EF4-FFF2-40B4-BE49-F238E27FC236}">
                      <a16:creationId xmlns:a16="http://schemas.microsoft.com/office/drawing/2014/main" id="{67457050-3512-43C0-BADC-7DE14D2D8E64}"/>
                    </a:ext>
                  </a:extLst>
                </p:cNvPr>
                <p:cNvPicPr/>
                <p:nvPr/>
              </p:nvPicPr>
              <p:blipFill>
                <a:blip r:embed="rId615"/>
                <a:stretch>
                  <a:fillRect/>
                </a:stretch>
              </p:blipFill>
              <p:spPr>
                <a:xfrm>
                  <a:off x="2625921" y="5675841"/>
                  <a:ext cx="170640" cy="342000"/>
                </a:xfrm>
                <a:prstGeom prst="rect">
                  <a:avLst/>
                </a:prstGeom>
              </p:spPr>
            </p:pic>
          </mc:Fallback>
        </mc:AlternateContent>
        <mc:AlternateContent xmlns:mc="http://schemas.openxmlformats.org/markup-compatibility/2006" xmlns:p14="http://schemas.microsoft.com/office/powerpoint/2010/main">
          <mc:Choice Requires="p14">
            <p:contentPart p14:bwMode="auto" r:id="rId616">
              <p14:nvContentPartPr>
                <p14:cNvPr id="324" name="잉크 323">
                  <a:extLst>
                    <a:ext uri="{FF2B5EF4-FFF2-40B4-BE49-F238E27FC236}">
                      <a16:creationId xmlns:a16="http://schemas.microsoft.com/office/drawing/2014/main" id="{A46F9F52-B6D8-4745-B2A7-D1F10459C0B8}"/>
                    </a:ext>
                  </a:extLst>
                </p14:cNvPr>
                <p14:cNvContentPartPr/>
                <p14:nvPr/>
              </p14:nvContentPartPr>
              <p14:xfrm>
                <a:off x="2847681" y="5713281"/>
                <a:ext cx="151200" cy="256320"/>
              </p14:xfrm>
            </p:contentPart>
          </mc:Choice>
          <mc:Fallback xmlns="">
            <p:pic>
              <p:nvPicPr>
                <p:cNvPr id="324" name="잉크 323">
                  <a:extLst>
                    <a:ext uri="{FF2B5EF4-FFF2-40B4-BE49-F238E27FC236}">
                      <a16:creationId xmlns:a16="http://schemas.microsoft.com/office/drawing/2014/main" id="{A46F9F52-B6D8-4745-B2A7-D1F10459C0B8}"/>
                    </a:ext>
                  </a:extLst>
                </p:cNvPr>
                <p:cNvPicPr/>
                <p:nvPr/>
              </p:nvPicPr>
              <p:blipFill>
                <a:blip r:embed="rId617"/>
                <a:stretch>
                  <a:fillRect/>
                </a:stretch>
              </p:blipFill>
              <p:spPr>
                <a:xfrm>
                  <a:off x="2843361" y="5708961"/>
                  <a:ext cx="15984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618">
              <p14:nvContentPartPr>
                <p14:cNvPr id="325" name="잉크 324">
                  <a:extLst>
                    <a:ext uri="{FF2B5EF4-FFF2-40B4-BE49-F238E27FC236}">
                      <a16:creationId xmlns:a16="http://schemas.microsoft.com/office/drawing/2014/main" id="{DABD6BFE-90E4-4A5D-9EAB-0AAB0366B976}"/>
                    </a:ext>
                  </a:extLst>
                </p14:cNvPr>
                <p14:cNvContentPartPr/>
                <p14:nvPr/>
              </p14:nvContentPartPr>
              <p14:xfrm>
                <a:off x="3007161" y="5708601"/>
                <a:ext cx="190080" cy="167760"/>
              </p14:xfrm>
            </p:contentPart>
          </mc:Choice>
          <mc:Fallback xmlns="">
            <p:pic>
              <p:nvPicPr>
                <p:cNvPr id="325" name="잉크 324">
                  <a:extLst>
                    <a:ext uri="{FF2B5EF4-FFF2-40B4-BE49-F238E27FC236}">
                      <a16:creationId xmlns:a16="http://schemas.microsoft.com/office/drawing/2014/main" id="{DABD6BFE-90E4-4A5D-9EAB-0AAB0366B976}"/>
                    </a:ext>
                  </a:extLst>
                </p:cNvPr>
                <p:cNvPicPr/>
                <p:nvPr/>
              </p:nvPicPr>
              <p:blipFill>
                <a:blip r:embed="rId619"/>
                <a:stretch>
                  <a:fillRect/>
                </a:stretch>
              </p:blipFill>
              <p:spPr>
                <a:xfrm>
                  <a:off x="3002841" y="5704281"/>
                  <a:ext cx="19872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620">
              <p14:nvContentPartPr>
                <p14:cNvPr id="326" name="잉크 325">
                  <a:extLst>
                    <a:ext uri="{FF2B5EF4-FFF2-40B4-BE49-F238E27FC236}">
                      <a16:creationId xmlns:a16="http://schemas.microsoft.com/office/drawing/2014/main" id="{16B22C55-2369-4C84-B525-A3AA3BDF30F8}"/>
                    </a:ext>
                  </a:extLst>
                </p14:cNvPr>
                <p14:cNvContentPartPr/>
                <p14:nvPr/>
              </p14:nvContentPartPr>
              <p14:xfrm>
                <a:off x="3030201" y="5746401"/>
                <a:ext cx="201960" cy="159840"/>
              </p14:xfrm>
            </p:contentPart>
          </mc:Choice>
          <mc:Fallback xmlns="">
            <p:pic>
              <p:nvPicPr>
                <p:cNvPr id="326" name="잉크 325">
                  <a:extLst>
                    <a:ext uri="{FF2B5EF4-FFF2-40B4-BE49-F238E27FC236}">
                      <a16:creationId xmlns:a16="http://schemas.microsoft.com/office/drawing/2014/main" id="{16B22C55-2369-4C84-B525-A3AA3BDF30F8}"/>
                    </a:ext>
                  </a:extLst>
                </p:cNvPr>
                <p:cNvPicPr/>
                <p:nvPr/>
              </p:nvPicPr>
              <p:blipFill>
                <a:blip r:embed="rId621"/>
                <a:stretch>
                  <a:fillRect/>
                </a:stretch>
              </p:blipFill>
              <p:spPr>
                <a:xfrm>
                  <a:off x="3025521" y="5742081"/>
                  <a:ext cx="21060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622">
              <p14:nvContentPartPr>
                <p14:cNvPr id="327" name="잉크 326">
                  <a:extLst>
                    <a:ext uri="{FF2B5EF4-FFF2-40B4-BE49-F238E27FC236}">
                      <a16:creationId xmlns:a16="http://schemas.microsoft.com/office/drawing/2014/main" id="{1FD52C57-C04B-43AD-83E6-A3CDEDFFB43D}"/>
                    </a:ext>
                  </a:extLst>
                </p14:cNvPr>
                <p14:cNvContentPartPr/>
                <p14:nvPr/>
              </p14:nvContentPartPr>
              <p14:xfrm>
                <a:off x="3036681" y="5756121"/>
                <a:ext cx="260640" cy="234720"/>
              </p14:xfrm>
            </p:contentPart>
          </mc:Choice>
          <mc:Fallback xmlns="">
            <p:pic>
              <p:nvPicPr>
                <p:cNvPr id="327" name="잉크 326">
                  <a:extLst>
                    <a:ext uri="{FF2B5EF4-FFF2-40B4-BE49-F238E27FC236}">
                      <a16:creationId xmlns:a16="http://schemas.microsoft.com/office/drawing/2014/main" id="{1FD52C57-C04B-43AD-83E6-A3CDEDFFB43D}"/>
                    </a:ext>
                  </a:extLst>
                </p:cNvPr>
                <p:cNvPicPr/>
                <p:nvPr/>
              </p:nvPicPr>
              <p:blipFill>
                <a:blip r:embed="rId623"/>
                <a:stretch>
                  <a:fillRect/>
                </a:stretch>
              </p:blipFill>
              <p:spPr>
                <a:xfrm>
                  <a:off x="3032361" y="5751801"/>
                  <a:ext cx="26928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624">
              <p14:nvContentPartPr>
                <p14:cNvPr id="328" name="잉크 327">
                  <a:extLst>
                    <a:ext uri="{FF2B5EF4-FFF2-40B4-BE49-F238E27FC236}">
                      <a16:creationId xmlns:a16="http://schemas.microsoft.com/office/drawing/2014/main" id="{4F5BF0F8-319C-434F-956E-E88EC490BCF6}"/>
                    </a:ext>
                  </a:extLst>
                </p14:cNvPr>
                <p14:cNvContentPartPr/>
                <p14:nvPr/>
              </p14:nvContentPartPr>
              <p14:xfrm>
                <a:off x="3361761" y="5865201"/>
                <a:ext cx="190440" cy="12960"/>
              </p14:xfrm>
            </p:contentPart>
          </mc:Choice>
          <mc:Fallback xmlns="">
            <p:pic>
              <p:nvPicPr>
                <p:cNvPr id="328" name="잉크 327">
                  <a:extLst>
                    <a:ext uri="{FF2B5EF4-FFF2-40B4-BE49-F238E27FC236}">
                      <a16:creationId xmlns:a16="http://schemas.microsoft.com/office/drawing/2014/main" id="{4F5BF0F8-319C-434F-956E-E88EC490BCF6}"/>
                    </a:ext>
                  </a:extLst>
                </p:cNvPr>
                <p:cNvPicPr/>
                <p:nvPr/>
              </p:nvPicPr>
              <p:blipFill>
                <a:blip r:embed="rId625"/>
                <a:stretch>
                  <a:fillRect/>
                </a:stretch>
              </p:blipFill>
              <p:spPr>
                <a:xfrm>
                  <a:off x="3357441" y="5860881"/>
                  <a:ext cx="19908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626">
              <p14:nvContentPartPr>
                <p14:cNvPr id="329" name="잉크 328">
                  <a:extLst>
                    <a:ext uri="{FF2B5EF4-FFF2-40B4-BE49-F238E27FC236}">
                      <a16:creationId xmlns:a16="http://schemas.microsoft.com/office/drawing/2014/main" id="{7D5B7E9A-26CF-4300-BB34-6F0055ADC9B5}"/>
                    </a:ext>
                  </a:extLst>
                </p14:cNvPr>
                <p14:cNvContentPartPr/>
                <p14:nvPr/>
              </p14:nvContentPartPr>
              <p14:xfrm>
                <a:off x="3596481" y="5732001"/>
                <a:ext cx="315360" cy="177120"/>
              </p14:xfrm>
            </p:contentPart>
          </mc:Choice>
          <mc:Fallback xmlns="">
            <p:pic>
              <p:nvPicPr>
                <p:cNvPr id="329" name="잉크 328">
                  <a:extLst>
                    <a:ext uri="{FF2B5EF4-FFF2-40B4-BE49-F238E27FC236}">
                      <a16:creationId xmlns:a16="http://schemas.microsoft.com/office/drawing/2014/main" id="{7D5B7E9A-26CF-4300-BB34-6F0055ADC9B5}"/>
                    </a:ext>
                  </a:extLst>
                </p:cNvPr>
                <p:cNvPicPr/>
                <p:nvPr/>
              </p:nvPicPr>
              <p:blipFill>
                <a:blip r:embed="rId627"/>
                <a:stretch>
                  <a:fillRect/>
                </a:stretch>
              </p:blipFill>
              <p:spPr>
                <a:xfrm>
                  <a:off x="3592161" y="5727681"/>
                  <a:ext cx="32400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628">
              <p14:nvContentPartPr>
                <p14:cNvPr id="330" name="잉크 329">
                  <a:extLst>
                    <a:ext uri="{FF2B5EF4-FFF2-40B4-BE49-F238E27FC236}">
                      <a16:creationId xmlns:a16="http://schemas.microsoft.com/office/drawing/2014/main" id="{98AF96FD-C17A-45AC-B8BC-1E9FED0810E3}"/>
                    </a:ext>
                  </a:extLst>
                </p14:cNvPr>
                <p14:cNvContentPartPr/>
                <p14:nvPr/>
              </p14:nvContentPartPr>
              <p14:xfrm>
                <a:off x="4011201" y="5833161"/>
                <a:ext cx="10440" cy="139320"/>
              </p14:xfrm>
            </p:contentPart>
          </mc:Choice>
          <mc:Fallback xmlns="">
            <p:pic>
              <p:nvPicPr>
                <p:cNvPr id="330" name="잉크 329">
                  <a:extLst>
                    <a:ext uri="{FF2B5EF4-FFF2-40B4-BE49-F238E27FC236}">
                      <a16:creationId xmlns:a16="http://schemas.microsoft.com/office/drawing/2014/main" id="{98AF96FD-C17A-45AC-B8BC-1E9FED0810E3}"/>
                    </a:ext>
                  </a:extLst>
                </p:cNvPr>
                <p:cNvPicPr/>
                <p:nvPr/>
              </p:nvPicPr>
              <p:blipFill>
                <a:blip r:embed="rId629"/>
                <a:stretch>
                  <a:fillRect/>
                </a:stretch>
              </p:blipFill>
              <p:spPr>
                <a:xfrm>
                  <a:off x="4006881" y="5828841"/>
                  <a:ext cx="1908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630">
              <p14:nvContentPartPr>
                <p14:cNvPr id="331" name="잉크 330">
                  <a:extLst>
                    <a:ext uri="{FF2B5EF4-FFF2-40B4-BE49-F238E27FC236}">
                      <a16:creationId xmlns:a16="http://schemas.microsoft.com/office/drawing/2014/main" id="{541FDC8F-49DD-4CF7-8C77-34AF84B19466}"/>
                    </a:ext>
                  </a:extLst>
                </p14:cNvPr>
                <p14:cNvContentPartPr/>
                <p14:nvPr/>
              </p14:nvContentPartPr>
              <p14:xfrm>
                <a:off x="4174641" y="5694921"/>
                <a:ext cx="90000" cy="222120"/>
              </p14:xfrm>
            </p:contentPart>
          </mc:Choice>
          <mc:Fallback xmlns="">
            <p:pic>
              <p:nvPicPr>
                <p:cNvPr id="331" name="잉크 330">
                  <a:extLst>
                    <a:ext uri="{FF2B5EF4-FFF2-40B4-BE49-F238E27FC236}">
                      <a16:creationId xmlns:a16="http://schemas.microsoft.com/office/drawing/2014/main" id="{541FDC8F-49DD-4CF7-8C77-34AF84B19466}"/>
                    </a:ext>
                  </a:extLst>
                </p:cNvPr>
                <p:cNvPicPr/>
                <p:nvPr/>
              </p:nvPicPr>
              <p:blipFill>
                <a:blip r:embed="rId631"/>
                <a:stretch>
                  <a:fillRect/>
                </a:stretch>
              </p:blipFill>
              <p:spPr>
                <a:xfrm>
                  <a:off x="4170321" y="5690601"/>
                  <a:ext cx="9864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632">
              <p14:nvContentPartPr>
                <p14:cNvPr id="332" name="잉크 331">
                  <a:extLst>
                    <a:ext uri="{FF2B5EF4-FFF2-40B4-BE49-F238E27FC236}">
                      <a16:creationId xmlns:a16="http://schemas.microsoft.com/office/drawing/2014/main" id="{744445EA-B157-4796-9264-09BEAA9932BB}"/>
                    </a:ext>
                  </a:extLst>
                </p14:cNvPr>
                <p14:cNvContentPartPr/>
                <p14:nvPr/>
              </p14:nvContentPartPr>
              <p14:xfrm>
                <a:off x="4189401" y="5540481"/>
                <a:ext cx="144720" cy="124200"/>
              </p14:xfrm>
            </p:contentPart>
          </mc:Choice>
          <mc:Fallback xmlns="">
            <p:pic>
              <p:nvPicPr>
                <p:cNvPr id="332" name="잉크 331">
                  <a:extLst>
                    <a:ext uri="{FF2B5EF4-FFF2-40B4-BE49-F238E27FC236}">
                      <a16:creationId xmlns:a16="http://schemas.microsoft.com/office/drawing/2014/main" id="{744445EA-B157-4796-9264-09BEAA9932BB}"/>
                    </a:ext>
                  </a:extLst>
                </p:cNvPr>
                <p:cNvPicPr/>
                <p:nvPr/>
              </p:nvPicPr>
              <p:blipFill>
                <a:blip r:embed="rId633"/>
                <a:stretch>
                  <a:fillRect/>
                </a:stretch>
              </p:blipFill>
              <p:spPr>
                <a:xfrm>
                  <a:off x="4185081" y="5536161"/>
                  <a:ext cx="15336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634">
              <p14:nvContentPartPr>
                <p14:cNvPr id="333" name="잉크 332">
                  <a:extLst>
                    <a:ext uri="{FF2B5EF4-FFF2-40B4-BE49-F238E27FC236}">
                      <a16:creationId xmlns:a16="http://schemas.microsoft.com/office/drawing/2014/main" id="{234E763E-09CE-415C-BADC-01B46899BBFD}"/>
                    </a:ext>
                  </a:extLst>
                </p14:cNvPr>
                <p14:cNvContentPartPr/>
                <p14:nvPr/>
              </p14:nvContentPartPr>
              <p14:xfrm>
                <a:off x="4432041" y="5622561"/>
                <a:ext cx="111240" cy="316080"/>
              </p14:xfrm>
            </p:contentPart>
          </mc:Choice>
          <mc:Fallback xmlns="">
            <p:pic>
              <p:nvPicPr>
                <p:cNvPr id="333" name="잉크 332">
                  <a:extLst>
                    <a:ext uri="{FF2B5EF4-FFF2-40B4-BE49-F238E27FC236}">
                      <a16:creationId xmlns:a16="http://schemas.microsoft.com/office/drawing/2014/main" id="{234E763E-09CE-415C-BADC-01B46899BBFD}"/>
                    </a:ext>
                  </a:extLst>
                </p:cNvPr>
                <p:cNvPicPr/>
                <p:nvPr/>
              </p:nvPicPr>
              <p:blipFill>
                <a:blip r:embed="rId635"/>
                <a:stretch>
                  <a:fillRect/>
                </a:stretch>
              </p:blipFill>
              <p:spPr>
                <a:xfrm>
                  <a:off x="4427721" y="5618241"/>
                  <a:ext cx="119880" cy="324720"/>
                </a:xfrm>
                <a:prstGeom prst="rect">
                  <a:avLst/>
                </a:prstGeom>
              </p:spPr>
            </p:pic>
          </mc:Fallback>
        </mc:AlternateContent>
        <mc:AlternateContent xmlns:mc="http://schemas.openxmlformats.org/markup-compatibility/2006" xmlns:p14="http://schemas.microsoft.com/office/powerpoint/2010/main">
          <mc:Choice Requires="p14">
            <p:contentPart p14:bwMode="auto" r:id="rId636">
              <p14:nvContentPartPr>
                <p14:cNvPr id="335" name="잉크 334">
                  <a:extLst>
                    <a:ext uri="{FF2B5EF4-FFF2-40B4-BE49-F238E27FC236}">
                      <a16:creationId xmlns:a16="http://schemas.microsoft.com/office/drawing/2014/main" id="{7784CE16-052B-490B-96DC-C3C1B0551353}"/>
                    </a:ext>
                  </a:extLst>
                </p14:cNvPr>
                <p14:cNvContentPartPr/>
                <p14:nvPr/>
              </p14:nvContentPartPr>
              <p14:xfrm>
                <a:off x="4681161" y="5753961"/>
                <a:ext cx="245880" cy="5760"/>
              </p14:xfrm>
            </p:contentPart>
          </mc:Choice>
          <mc:Fallback xmlns="">
            <p:pic>
              <p:nvPicPr>
                <p:cNvPr id="335" name="잉크 334">
                  <a:extLst>
                    <a:ext uri="{FF2B5EF4-FFF2-40B4-BE49-F238E27FC236}">
                      <a16:creationId xmlns:a16="http://schemas.microsoft.com/office/drawing/2014/main" id="{7784CE16-052B-490B-96DC-C3C1B0551353}"/>
                    </a:ext>
                  </a:extLst>
                </p:cNvPr>
                <p:cNvPicPr/>
                <p:nvPr/>
              </p:nvPicPr>
              <p:blipFill>
                <a:blip r:embed="rId637"/>
                <a:stretch>
                  <a:fillRect/>
                </a:stretch>
              </p:blipFill>
              <p:spPr>
                <a:xfrm>
                  <a:off x="4676841" y="5749641"/>
                  <a:ext cx="25452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638">
              <p14:nvContentPartPr>
                <p14:cNvPr id="336" name="잉크 335">
                  <a:extLst>
                    <a:ext uri="{FF2B5EF4-FFF2-40B4-BE49-F238E27FC236}">
                      <a16:creationId xmlns:a16="http://schemas.microsoft.com/office/drawing/2014/main" id="{86EFBBE3-FFA1-49BB-A337-B84F004603E7}"/>
                    </a:ext>
                  </a:extLst>
                </p14:cNvPr>
                <p14:cNvContentPartPr/>
                <p14:nvPr/>
              </p14:nvContentPartPr>
              <p14:xfrm>
                <a:off x="4805001" y="5648121"/>
                <a:ext cx="22680" cy="261720"/>
              </p14:xfrm>
            </p:contentPart>
          </mc:Choice>
          <mc:Fallback xmlns="">
            <p:pic>
              <p:nvPicPr>
                <p:cNvPr id="336" name="잉크 335">
                  <a:extLst>
                    <a:ext uri="{FF2B5EF4-FFF2-40B4-BE49-F238E27FC236}">
                      <a16:creationId xmlns:a16="http://schemas.microsoft.com/office/drawing/2014/main" id="{86EFBBE3-FFA1-49BB-A337-B84F004603E7}"/>
                    </a:ext>
                  </a:extLst>
                </p:cNvPr>
                <p:cNvPicPr/>
                <p:nvPr/>
              </p:nvPicPr>
              <p:blipFill>
                <a:blip r:embed="rId639"/>
                <a:stretch>
                  <a:fillRect/>
                </a:stretch>
              </p:blipFill>
              <p:spPr>
                <a:xfrm>
                  <a:off x="4800681" y="5643801"/>
                  <a:ext cx="3132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640">
              <p14:nvContentPartPr>
                <p14:cNvPr id="337" name="잉크 336">
                  <a:extLst>
                    <a:ext uri="{FF2B5EF4-FFF2-40B4-BE49-F238E27FC236}">
                      <a16:creationId xmlns:a16="http://schemas.microsoft.com/office/drawing/2014/main" id="{6C82FF1F-C885-4C91-9424-0E13AC87B294}"/>
                    </a:ext>
                  </a:extLst>
                </p14:cNvPr>
                <p14:cNvContentPartPr/>
                <p14:nvPr/>
              </p14:nvContentPartPr>
              <p14:xfrm>
                <a:off x="5104881" y="5674761"/>
                <a:ext cx="198720" cy="184680"/>
              </p14:xfrm>
            </p:contentPart>
          </mc:Choice>
          <mc:Fallback xmlns="">
            <p:pic>
              <p:nvPicPr>
                <p:cNvPr id="337" name="잉크 336">
                  <a:extLst>
                    <a:ext uri="{FF2B5EF4-FFF2-40B4-BE49-F238E27FC236}">
                      <a16:creationId xmlns:a16="http://schemas.microsoft.com/office/drawing/2014/main" id="{6C82FF1F-C885-4C91-9424-0E13AC87B294}"/>
                    </a:ext>
                  </a:extLst>
                </p:cNvPr>
                <p:cNvPicPr/>
                <p:nvPr/>
              </p:nvPicPr>
              <p:blipFill>
                <a:blip r:embed="rId641"/>
                <a:stretch>
                  <a:fillRect/>
                </a:stretch>
              </p:blipFill>
              <p:spPr>
                <a:xfrm>
                  <a:off x="5100561" y="5670441"/>
                  <a:ext cx="20736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642">
              <p14:nvContentPartPr>
                <p14:cNvPr id="338" name="잉크 337">
                  <a:extLst>
                    <a:ext uri="{FF2B5EF4-FFF2-40B4-BE49-F238E27FC236}">
                      <a16:creationId xmlns:a16="http://schemas.microsoft.com/office/drawing/2014/main" id="{9D941787-73D7-438B-9D5B-56515DC3CBC8}"/>
                    </a:ext>
                  </a:extLst>
                </p14:cNvPr>
                <p14:cNvContentPartPr/>
                <p14:nvPr/>
              </p14:nvContentPartPr>
              <p14:xfrm>
                <a:off x="5382801" y="5637681"/>
                <a:ext cx="105840" cy="25560"/>
              </p14:xfrm>
            </p:contentPart>
          </mc:Choice>
          <mc:Fallback xmlns="">
            <p:pic>
              <p:nvPicPr>
                <p:cNvPr id="338" name="잉크 337">
                  <a:extLst>
                    <a:ext uri="{FF2B5EF4-FFF2-40B4-BE49-F238E27FC236}">
                      <a16:creationId xmlns:a16="http://schemas.microsoft.com/office/drawing/2014/main" id="{9D941787-73D7-438B-9D5B-56515DC3CBC8}"/>
                    </a:ext>
                  </a:extLst>
                </p:cNvPr>
                <p:cNvPicPr/>
                <p:nvPr/>
              </p:nvPicPr>
              <p:blipFill>
                <a:blip r:embed="rId643"/>
                <a:stretch>
                  <a:fillRect/>
                </a:stretch>
              </p:blipFill>
              <p:spPr>
                <a:xfrm>
                  <a:off x="5378481" y="5633361"/>
                  <a:ext cx="1144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644">
              <p14:nvContentPartPr>
                <p14:cNvPr id="339" name="잉크 338">
                  <a:extLst>
                    <a:ext uri="{FF2B5EF4-FFF2-40B4-BE49-F238E27FC236}">
                      <a16:creationId xmlns:a16="http://schemas.microsoft.com/office/drawing/2014/main" id="{497AA397-9DE8-4B35-A223-66B90F046D36}"/>
                    </a:ext>
                  </a:extLst>
                </p14:cNvPr>
                <p14:cNvContentPartPr/>
                <p14:nvPr/>
              </p14:nvContentPartPr>
              <p14:xfrm>
                <a:off x="5341041" y="5660001"/>
                <a:ext cx="208080" cy="243000"/>
              </p14:xfrm>
            </p:contentPart>
          </mc:Choice>
          <mc:Fallback xmlns="">
            <p:pic>
              <p:nvPicPr>
                <p:cNvPr id="339" name="잉크 338">
                  <a:extLst>
                    <a:ext uri="{FF2B5EF4-FFF2-40B4-BE49-F238E27FC236}">
                      <a16:creationId xmlns:a16="http://schemas.microsoft.com/office/drawing/2014/main" id="{497AA397-9DE8-4B35-A223-66B90F046D36}"/>
                    </a:ext>
                  </a:extLst>
                </p:cNvPr>
                <p:cNvPicPr/>
                <p:nvPr/>
              </p:nvPicPr>
              <p:blipFill>
                <a:blip r:embed="rId645"/>
                <a:stretch>
                  <a:fillRect/>
                </a:stretch>
              </p:blipFill>
              <p:spPr>
                <a:xfrm>
                  <a:off x="5336721" y="5655681"/>
                  <a:ext cx="21672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646">
              <p14:nvContentPartPr>
                <p14:cNvPr id="340" name="잉크 339">
                  <a:extLst>
                    <a:ext uri="{FF2B5EF4-FFF2-40B4-BE49-F238E27FC236}">
                      <a16:creationId xmlns:a16="http://schemas.microsoft.com/office/drawing/2014/main" id="{156338E5-CEED-43A2-AE46-9FD1785D36B6}"/>
                    </a:ext>
                  </a:extLst>
                </p14:cNvPr>
                <p14:cNvContentPartPr/>
                <p14:nvPr/>
              </p14:nvContentPartPr>
              <p14:xfrm>
                <a:off x="5371281" y="5762241"/>
                <a:ext cx="207720" cy="16200"/>
              </p14:xfrm>
            </p:contentPart>
          </mc:Choice>
          <mc:Fallback xmlns="">
            <p:pic>
              <p:nvPicPr>
                <p:cNvPr id="340" name="잉크 339">
                  <a:extLst>
                    <a:ext uri="{FF2B5EF4-FFF2-40B4-BE49-F238E27FC236}">
                      <a16:creationId xmlns:a16="http://schemas.microsoft.com/office/drawing/2014/main" id="{156338E5-CEED-43A2-AE46-9FD1785D36B6}"/>
                    </a:ext>
                  </a:extLst>
                </p:cNvPr>
                <p:cNvPicPr/>
                <p:nvPr/>
              </p:nvPicPr>
              <p:blipFill>
                <a:blip r:embed="rId647"/>
                <a:stretch>
                  <a:fillRect/>
                </a:stretch>
              </p:blipFill>
              <p:spPr>
                <a:xfrm>
                  <a:off x="5366961" y="5757921"/>
                  <a:ext cx="21636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648">
              <p14:nvContentPartPr>
                <p14:cNvPr id="341" name="잉크 340">
                  <a:extLst>
                    <a:ext uri="{FF2B5EF4-FFF2-40B4-BE49-F238E27FC236}">
                      <a16:creationId xmlns:a16="http://schemas.microsoft.com/office/drawing/2014/main" id="{159AACDE-16A2-4F94-8511-3BC9CC343DCF}"/>
                    </a:ext>
                  </a:extLst>
                </p14:cNvPr>
                <p14:cNvContentPartPr/>
                <p14:nvPr/>
              </p14:nvContentPartPr>
              <p14:xfrm>
                <a:off x="5693121" y="5595201"/>
                <a:ext cx="176040" cy="371160"/>
              </p14:xfrm>
            </p:contentPart>
          </mc:Choice>
          <mc:Fallback xmlns="">
            <p:pic>
              <p:nvPicPr>
                <p:cNvPr id="341" name="잉크 340">
                  <a:extLst>
                    <a:ext uri="{FF2B5EF4-FFF2-40B4-BE49-F238E27FC236}">
                      <a16:creationId xmlns:a16="http://schemas.microsoft.com/office/drawing/2014/main" id="{159AACDE-16A2-4F94-8511-3BC9CC343DCF}"/>
                    </a:ext>
                  </a:extLst>
                </p:cNvPr>
                <p:cNvPicPr/>
                <p:nvPr/>
              </p:nvPicPr>
              <p:blipFill>
                <a:blip r:embed="rId649"/>
                <a:stretch>
                  <a:fillRect/>
                </a:stretch>
              </p:blipFill>
              <p:spPr>
                <a:xfrm>
                  <a:off x="5688801" y="5590881"/>
                  <a:ext cx="184680" cy="379800"/>
                </a:xfrm>
                <a:prstGeom prst="rect">
                  <a:avLst/>
                </a:prstGeom>
              </p:spPr>
            </p:pic>
          </mc:Fallback>
        </mc:AlternateContent>
        <mc:AlternateContent xmlns:mc="http://schemas.openxmlformats.org/markup-compatibility/2006" xmlns:p14="http://schemas.microsoft.com/office/powerpoint/2010/main">
          <mc:Choice Requires="p14">
            <p:contentPart p14:bwMode="auto" r:id="rId650">
              <p14:nvContentPartPr>
                <p14:cNvPr id="342" name="잉크 341">
                  <a:extLst>
                    <a:ext uri="{FF2B5EF4-FFF2-40B4-BE49-F238E27FC236}">
                      <a16:creationId xmlns:a16="http://schemas.microsoft.com/office/drawing/2014/main" id="{C419AD24-AC4E-4D05-99DA-5C5ED5F7183A}"/>
                    </a:ext>
                  </a:extLst>
                </p14:cNvPr>
                <p14:cNvContentPartPr/>
                <p14:nvPr/>
              </p14:nvContentPartPr>
              <p14:xfrm>
                <a:off x="6017481" y="5575761"/>
                <a:ext cx="127080" cy="282600"/>
              </p14:xfrm>
            </p:contentPart>
          </mc:Choice>
          <mc:Fallback xmlns="">
            <p:pic>
              <p:nvPicPr>
                <p:cNvPr id="342" name="잉크 341">
                  <a:extLst>
                    <a:ext uri="{FF2B5EF4-FFF2-40B4-BE49-F238E27FC236}">
                      <a16:creationId xmlns:a16="http://schemas.microsoft.com/office/drawing/2014/main" id="{C419AD24-AC4E-4D05-99DA-5C5ED5F7183A}"/>
                    </a:ext>
                  </a:extLst>
                </p:cNvPr>
                <p:cNvPicPr/>
                <p:nvPr/>
              </p:nvPicPr>
              <p:blipFill>
                <a:blip r:embed="rId651"/>
                <a:stretch>
                  <a:fillRect/>
                </a:stretch>
              </p:blipFill>
              <p:spPr>
                <a:xfrm>
                  <a:off x="6013161" y="5571441"/>
                  <a:ext cx="13572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652">
              <p14:nvContentPartPr>
                <p14:cNvPr id="343" name="잉크 342">
                  <a:extLst>
                    <a:ext uri="{FF2B5EF4-FFF2-40B4-BE49-F238E27FC236}">
                      <a16:creationId xmlns:a16="http://schemas.microsoft.com/office/drawing/2014/main" id="{9AB51472-084A-4F0F-83DF-B69E65D11DA9}"/>
                    </a:ext>
                  </a:extLst>
                </p14:cNvPr>
                <p14:cNvContentPartPr/>
                <p14:nvPr/>
              </p14:nvContentPartPr>
              <p14:xfrm>
                <a:off x="6144921" y="5630841"/>
                <a:ext cx="178560" cy="133200"/>
              </p14:xfrm>
            </p:contentPart>
          </mc:Choice>
          <mc:Fallback xmlns="">
            <p:pic>
              <p:nvPicPr>
                <p:cNvPr id="343" name="잉크 342">
                  <a:extLst>
                    <a:ext uri="{FF2B5EF4-FFF2-40B4-BE49-F238E27FC236}">
                      <a16:creationId xmlns:a16="http://schemas.microsoft.com/office/drawing/2014/main" id="{9AB51472-084A-4F0F-83DF-B69E65D11DA9}"/>
                    </a:ext>
                  </a:extLst>
                </p:cNvPr>
                <p:cNvPicPr/>
                <p:nvPr/>
              </p:nvPicPr>
              <p:blipFill>
                <a:blip r:embed="rId653"/>
                <a:stretch>
                  <a:fillRect/>
                </a:stretch>
              </p:blipFill>
              <p:spPr>
                <a:xfrm>
                  <a:off x="6140601" y="5626521"/>
                  <a:ext cx="18720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654">
              <p14:nvContentPartPr>
                <p14:cNvPr id="344" name="잉크 343">
                  <a:extLst>
                    <a:ext uri="{FF2B5EF4-FFF2-40B4-BE49-F238E27FC236}">
                      <a16:creationId xmlns:a16="http://schemas.microsoft.com/office/drawing/2014/main" id="{0B1262D7-201A-435B-99D0-D60C870D427A}"/>
                    </a:ext>
                  </a:extLst>
                </p14:cNvPr>
                <p14:cNvContentPartPr/>
                <p14:nvPr/>
              </p14:nvContentPartPr>
              <p14:xfrm>
                <a:off x="6149961" y="5660001"/>
                <a:ext cx="219960" cy="175680"/>
              </p14:xfrm>
            </p:contentPart>
          </mc:Choice>
          <mc:Fallback xmlns="">
            <p:pic>
              <p:nvPicPr>
                <p:cNvPr id="344" name="잉크 343">
                  <a:extLst>
                    <a:ext uri="{FF2B5EF4-FFF2-40B4-BE49-F238E27FC236}">
                      <a16:creationId xmlns:a16="http://schemas.microsoft.com/office/drawing/2014/main" id="{0B1262D7-201A-435B-99D0-D60C870D427A}"/>
                    </a:ext>
                  </a:extLst>
                </p:cNvPr>
                <p:cNvPicPr/>
                <p:nvPr/>
              </p:nvPicPr>
              <p:blipFill>
                <a:blip r:embed="rId655"/>
                <a:stretch>
                  <a:fillRect/>
                </a:stretch>
              </p:blipFill>
              <p:spPr>
                <a:xfrm>
                  <a:off x="6145641" y="5655681"/>
                  <a:ext cx="22860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656">
              <p14:nvContentPartPr>
                <p14:cNvPr id="345" name="잉크 344">
                  <a:extLst>
                    <a:ext uri="{FF2B5EF4-FFF2-40B4-BE49-F238E27FC236}">
                      <a16:creationId xmlns:a16="http://schemas.microsoft.com/office/drawing/2014/main" id="{FAFEEEFF-6F1E-4523-AC69-5594E90E3792}"/>
                    </a:ext>
                  </a:extLst>
                </p14:cNvPr>
                <p14:cNvContentPartPr/>
                <p14:nvPr/>
              </p14:nvContentPartPr>
              <p14:xfrm>
                <a:off x="6198201" y="5649561"/>
                <a:ext cx="210960" cy="268200"/>
              </p14:xfrm>
            </p:contentPart>
          </mc:Choice>
          <mc:Fallback xmlns="">
            <p:pic>
              <p:nvPicPr>
                <p:cNvPr id="345" name="잉크 344">
                  <a:extLst>
                    <a:ext uri="{FF2B5EF4-FFF2-40B4-BE49-F238E27FC236}">
                      <a16:creationId xmlns:a16="http://schemas.microsoft.com/office/drawing/2014/main" id="{FAFEEEFF-6F1E-4523-AC69-5594E90E3792}"/>
                    </a:ext>
                  </a:extLst>
                </p:cNvPr>
                <p:cNvPicPr/>
                <p:nvPr/>
              </p:nvPicPr>
              <p:blipFill>
                <a:blip r:embed="rId657"/>
                <a:stretch>
                  <a:fillRect/>
                </a:stretch>
              </p:blipFill>
              <p:spPr>
                <a:xfrm>
                  <a:off x="6193881" y="5645241"/>
                  <a:ext cx="21960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658">
              <p14:nvContentPartPr>
                <p14:cNvPr id="346" name="잉크 345">
                  <a:extLst>
                    <a:ext uri="{FF2B5EF4-FFF2-40B4-BE49-F238E27FC236}">
                      <a16:creationId xmlns:a16="http://schemas.microsoft.com/office/drawing/2014/main" id="{B3756140-9D03-4019-9C30-6E01F045441A}"/>
                    </a:ext>
                  </a:extLst>
                </p14:cNvPr>
                <p14:cNvContentPartPr/>
                <p14:nvPr/>
              </p14:nvContentPartPr>
              <p14:xfrm>
                <a:off x="6490881" y="5742801"/>
                <a:ext cx="128160" cy="15120"/>
              </p14:xfrm>
            </p:contentPart>
          </mc:Choice>
          <mc:Fallback xmlns="">
            <p:pic>
              <p:nvPicPr>
                <p:cNvPr id="346" name="잉크 345">
                  <a:extLst>
                    <a:ext uri="{FF2B5EF4-FFF2-40B4-BE49-F238E27FC236}">
                      <a16:creationId xmlns:a16="http://schemas.microsoft.com/office/drawing/2014/main" id="{B3756140-9D03-4019-9C30-6E01F045441A}"/>
                    </a:ext>
                  </a:extLst>
                </p:cNvPr>
                <p:cNvPicPr/>
                <p:nvPr/>
              </p:nvPicPr>
              <p:blipFill>
                <a:blip r:embed="rId659"/>
                <a:stretch>
                  <a:fillRect/>
                </a:stretch>
              </p:blipFill>
              <p:spPr>
                <a:xfrm>
                  <a:off x="6486561" y="5738481"/>
                  <a:ext cx="13680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660">
              <p14:nvContentPartPr>
                <p14:cNvPr id="347" name="잉크 346">
                  <a:extLst>
                    <a:ext uri="{FF2B5EF4-FFF2-40B4-BE49-F238E27FC236}">
                      <a16:creationId xmlns:a16="http://schemas.microsoft.com/office/drawing/2014/main" id="{FD94BE5D-52F7-4808-8B7E-B70405A37CA3}"/>
                    </a:ext>
                  </a:extLst>
                </p14:cNvPr>
                <p14:cNvContentPartPr/>
                <p14:nvPr/>
              </p14:nvContentPartPr>
              <p14:xfrm>
                <a:off x="6606081" y="5603841"/>
                <a:ext cx="271440" cy="213120"/>
              </p14:xfrm>
            </p:contentPart>
          </mc:Choice>
          <mc:Fallback xmlns="">
            <p:pic>
              <p:nvPicPr>
                <p:cNvPr id="347" name="잉크 346">
                  <a:extLst>
                    <a:ext uri="{FF2B5EF4-FFF2-40B4-BE49-F238E27FC236}">
                      <a16:creationId xmlns:a16="http://schemas.microsoft.com/office/drawing/2014/main" id="{FD94BE5D-52F7-4808-8B7E-B70405A37CA3}"/>
                    </a:ext>
                  </a:extLst>
                </p:cNvPr>
                <p:cNvPicPr/>
                <p:nvPr/>
              </p:nvPicPr>
              <p:blipFill>
                <a:blip r:embed="rId661"/>
                <a:stretch>
                  <a:fillRect/>
                </a:stretch>
              </p:blipFill>
              <p:spPr>
                <a:xfrm>
                  <a:off x="6601761" y="5599521"/>
                  <a:ext cx="28008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662">
              <p14:nvContentPartPr>
                <p14:cNvPr id="348" name="잉크 347">
                  <a:extLst>
                    <a:ext uri="{FF2B5EF4-FFF2-40B4-BE49-F238E27FC236}">
                      <a16:creationId xmlns:a16="http://schemas.microsoft.com/office/drawing/2014/main" id="{B566BD9F-B9FB-43E1-845C-253C4F5B8482}"/>
                    </a:ext>
                  </a:extLst>
                </p14:cNvPr>
                <p14:cNvContentPartPr/>
                <p14:nvPr/>
              </p14:nvContentPartPr>
              <p14:xfrm>
                <a:off x="6936921" y="5752521"/>
                <a:ext cx="6120" cy="163800"/>
              </p14:xfrm>
            </p:contentPart>
          </mc:Choice>
          <mc:Fallback xmlns="">
            <p:pic>
              <p:nvPicPr>
                <p:cNvPr id="348" name="잉크 347">
                  <a:extLst>
                    <a:ext uri="{FF2B5EF4-FFF2-40B4-BE49-F238E27FC236}">
                      <a16:creationId xmlns:a16="http://schemas.microsoft.com/office/drawing/2014/main" id="{B566BD9F-B9FB-43E1-845C-253C4F5B8482}"/>
                    </a:ext>
                  </a:extLst>
                </p:cNvPr>
                <p:cNvPicPr/>
                <p:nvPr/>
              </p:nvPicPr>
              <p:blipFill>
                <a:blip r:embed="rId663"/>
                <a:stretch>
                  <a:fillRect/>
                </a:stretch>
              </p:blipFill>
              <p:spPr>
                <a:xfrm>
                  <a:off x="6932601" y="5748201"/>
                  <a:ext cx="1476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664">
              <p14:nvContentPartPr>
                <p14:cNvPr id="483" name="잉크 482">
                  <a:extLst>
                    <a:ext uri="{FF2B5EF4-FFF2-40B4-BE49-F238E27FC236}">
                      <a16:creationId xmlns:a16="http://schemas.microsoft.com/office/drawing/2014/main" id="{2A25BA30-E559-4682-BE68-C03D43A630C7}"/>
                    </a:ext>
                  </a:extLst>
                </p14:cNvPr>
                <p14:cNvContentPartPr/>
                <p14:nvPr/>
              </p14:nvContentPartPr>
              <p14:xfrm>
                <a:off x="7022961" y="5580081"/>
                <a:ext cx="140400" cy="308520"/>
              </p14:xfrm>
            </p:contentPart>
          </mc:Choice>
          <mc:Fallback xmlns="">
            <p:pic>
              <p:nvPicPr>
                <p:cNvPr id="483" name="잉크 482">
                  <a:extLst>
                    <a:ext uri="{FF2B5EF4-FFF2-40B4-BE49-F238E27FC236}">
                      <a16:creationId xmlns:a16="http://schemas.microsoft.com/office/drawing/2014/main" id="{2A25BA30-E559-4682-BE68-C03D43A630C7}"/>
                    </a:ext>
                  </a:extLst>
                </p:cNvPr>
                <p:cNvPicPr/>
                <p:nvPr/>
              </p:nvPicPr>
              <p:blipFill>
                <a:blip r:embed="rId665"/>
                <a:stretch>
                  <a:fillRect/>
                </a:stretch>
              </p:blipFill>
              <p:spPr>
                <a:xfrm>
                  <a:off x="7018641" y="5575761"/>
                  <a:ext cx="149040" cy="317160"/>
                </a:xfrm>
                <a:prstGeom prst="rect">
                  <a:avLst/>
                </a:prstGeom>
              </p:spPr>
            </p:pic>
          </mc:Fallback>
        </mc:AlternateContent>
        <mc:AlternateContent xmlns:mc="http://schemas.openxmlformats.org/markup-compatibility/2006" xmlns:p14="http://schemas.microsoft.com/office/powerpoint/2010/main">
          <mc:Choice Requires="p14">
            <p:contentPart p14:bwMode="auto" r:id="rId666">
              <p14:nvContentPartPr>
                <p14:cNvPr id="485" name="잉크 484">
                  <a:extLst>
                    <a:ext uri="{FF2B5EF4-FFF2-40B4-BE49-F238E27FC236}">
                      <a16:creationId xmlns:a16="http://schemas.microsoft.com/office/drawing/2014/main" id="{1C283B66-552D-4390-8B0E-087F062BC22B}"/>
                    </a:ext>
                  </a:extLst>
                </p14:cNvPr>
                <p14:cNvContentPartPr/>
                <p14:nvPr/>
              </p14:nvContentPartPr>
              <p14:xfrm>
                <a:off x="7172361" y="5495841"/>
                <a:ext cx="212760" cy="380160"/>
              </p14:xfrm>
            </p:contentPart>
          </mc:Choice>
          <mc:Fallback xmlns="">
            <p:pic>
              <p:nvPicPr>
                <p:cNvPr id="485" name="잉크 484">
                  <a:extLst>
                    <a:ext uri="{FF2B5EF4-FFF2-40B4-BE49-F238E27FC236}">
                      <a16:creationId xmlns:a16="http://schemas.microsoft.com/office/drawing/2014/main" id="{1C283B66-552D-4390-8B0E-087F062BC22B}"/>
                    </a:ext>
                  </a:extLst>
                </p:cNvPr>
                <p:cNvPicPr/>
                <p:nvPr/>
              </p:nvPicPr>
              <p:blipFill>
                <a:blip r:embed="rId667"/>
                <a:stretch>
                  <a:fillRect/>
                </a:stretch>
              </p:blipFill>
              <p:spPr>
                <a:xfrm>
                  <a:off x="7168041" y="5491521"/>
                  <a:ext cx="221400" cy="388800"/>
                </a:xfrm>
                <a:prstGeom prst="rect">
                  <a:avLst/>
                </a:prstGeom>
              </p:spPr>
            </p:pic>
          </mc:Fallback>
        </mc:AlternateContent>
        <mc:AlternateContent xmlns:mc="http://schemas.openxmlformats.org/markup-compatibility/2006" xmlns:p14="http://schemas.microsoft.com/office/powerpoint/2010/main">
          <mc:Choice Requires="p14">
            <p:contentPart p14:bwMode="auto" r:id="rId668">
              <p14:nvContentPartPr>
                <p14:cNvPr id="486" name="잉크 485">
                  <a:extLst>
                    <a:ext uri="{FF2B5EF4-FFF2-40B4-BE49-F238E27FC236}">
                      <a16:creationId xmlns:a16="http://schemas.microsoft.com/office/drawing/2014/main" id="{05C08F48-1E51-4C37-B7C8-3F8D4FE33495}"/>
                    </a:ext>
                  </a:extLst>
                </p14:cNvPr>
                <p14:cNvContentPartPr/>
                <p14:nvPr/>
              </p14:nvContentPartPr>
              <p14:xfrm>
                <a:off x="7515081" y="5506281"/>
                <a:ext cx="185400" cy="51840"/>
              </p14:xfrm>
            </p:contentPart>
          </mc:Choice>
          <mc:Fallback xmlns="">
            <p:pic>
              <p:nvPicPr>
                <p:cNvPr id="486" name="잉크 485">
                  <a:extLst>
                    <a:ext uri="{FF2B5EF4-FFF2-40B4-BE49-F238E27FC236}">
                      <a16:creationId xmlns:a16="http://schemas.microsoft.com/office/drawing/2014/main" id="{05C08F48-1E51-4C37-B7C8-3F8D4FE33495}"/>
                    </a:ext>
                  </a:extLst>
                </p:cNvPr>
                <p:cNvPicPr/>
                <p:nvPr/>
              </p:nvPicPr>
              <p:blipFill>
                <a:blip r:embed="rId669"/>
                <a:stretch>
                  <a:fillRect/>
                </a:stretch>
              </p:blipFill>
              <p:spPr>
                <a:xfrm>
                  <a:off x="7510761" y="5501961"/>
                  <a:ext cx="19404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670">
              <p14:nvContentPartPr>
                <p14:cNvPr id="487" name="잉크 486">
                  <a:extLst>
                    <a:ext uri="{FF2B5EF4-FFF2-40B4-BE49-F238E27FC236}">
                      <a16:creationId xmlns:a16="http://schemas.microsoft.com/office/drawing/2014/main" id="{905A78E1-0AB9-454C-B4DD-AE3B41A7F550}"/>
                    </a:ext>
                  </a:extLst>
                </p14:cNvPr>
                <p14:cNvContentPartPr/>
                <p14:nvPr/>
              </p14:nvContentPartPr>
              <p14:xfrm>
                <a:off x="7525881" y="5548761"/>
                <a:ext cx="203760" cy="269640"/>
              </p14:xfrm>
            </p:contentPart>
          </mc:Choice>
          <mc:Fallback xmlns="">
            <p:pic>
              <p:nvPicPr>
                <p:cNvPr id="487" name="잉크 486">
                  <a:extLst>
                    <a:ext uri="{FF2B5EF4-FFF2-40B4-BE49-F238E27FC236}">
                      <a16:creationId xmlns:a16="http://schemas.microsoft.com/office/drawing/2014/main" id="{905A78E1-0AB9-454C-B4DD-AE3B41A7F550}"/>
                    </a:ext>
                  </a:extLst>
                </p:cNvPr>
                <p:cNvPicPr/>
                <p:nvPr/>
              </p:nvPicPr>
              <p:blipFill>
                <a:blip r:embed="rId671"/>
                <a:stretch>
                  <a:fillRect/>
                </a:stretch>
              </p:blipFill>
              <p:spPr>
                <a:xfrm>
                  <a:off x="7521561" y="5544441"/>
                  <a:ext cx="21240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672">
              <p14:nvContentPartPr>
                <p14:cNvPr id="488" name="잉크 487">
                  <a:extLst>
                    <a:ext uri="{FF2B5EF4-FFF2-40B4-BE49-F238E27FC236}">
                      <a16:creationId xmlns:a16="http://schemas.microsoft.com/office/drawing/2014/main" id="{3FD87179-F2AB-40F2-B313-CBAD34F5DD16}"/>
                    </a:ext>
                  </a:extLst>
                </p14:cNvPr>
                <p14:cNvContentPartPr/>
                <p14:nvPr/>
              </p14:nvContentPartPr>
              <p14:xfrm>
                <a:off x="7517601" y="5662881"/>
                <a:ext cx="204480" cy="4680"/>
              </p14:xfrm>
            </p:contentPart>
          </mc:Choice>
          <mc:Fallback xmlns="">
            <p:pic>
              <p:nvPicPr>
                <p:cNvPr id="488" name="잉크 487">
                  <a:extLst>
                    <a:ext uri="{FF2B5EF4-FFF2-40B4-BE49-F238E27FC236}">
                      <a16:creationId xmlns:a16="http://schemas.microsoft.com/office/drawing/2014/main" id="{3FD87179-F2AB-40F2-B313-CBAD34F5DD16}"/>
                    </a:ext>
                  </a:extLst>
                </p:cNvPr>
                <p:cNvPicPr/>
                <p:nvPr/>
              </p:nvPicPr>
              <p:blipFill>
                <a:blip r:embed="rId673"/>
                <a:stretch>
                  <a:fillRect/>
                </a:stretch>
              </p:blipFill>
              <p:spPr>
                <a:xfrm>
                  <a:off x="7513281" y="5658561"/>
                  <a:ext cx="213120" cy="13320"/>
                </a:xfrm>
                <a:prstGeom prst="rect">
                  <a:avLst/>
                </a:prstGeom>
              </p:spPr>
            </p:pic>
          </mc:Fallback>
        </mc:AlternateContent>
        <mc:AlternateContent xmlns:mc="http://schemas.openxmlformats.org/markup-compatibility/2006" xmlns:p14="http://schemas.microsoft.com/office/powerpoint/2010/main">
          <mc:Choice Requires="p14">
            <p:contentPart p14:bwMode="auto" r:id="rId674">
              <p14:nvContentPartPr>
                <p14:cNvPr id="489" name="잉크 488">
                  <a:extLst>
                    <a:ext uri="{FF2B5EF4-FFF2-40B4-BE49-F238E27FC236}">
                      <a16:creationId xmlns:a16="http://schemas.microsoft.com/office/drawing/2014/main" id="{05734C0D-319D-45B5-B863-DAEAAEB40CBE}"/>
                    </a:ext>
                  </a:extLst>
                </p14:cNvPr>
                <p14:cNvContentPartPr/>
                <p14:nvPr/>
              </p14:nvContentPartPr>
              <p14:xfrm>
                <a:off x="7784361" y="5425641"/>
                <a:ext cx="97560" cy="407880"/>
              </p14:xfrm>
            </p:contentPart>
          </mc:Choice>
          <mc:Fallback xmlns="">
            <p:pic>
              <p:nvPicPr>
                <p:cNvPr id="489" name="잉크 488">
                  <a:extLst>
                    <a:ext uri="{FF2B5EF4-FFF2-40B4-BE49-F238E27FC236}">
                      <a16:creationId xmlns:a16="http://schemas.microsoft.com/office/drawing/2014/main" id="{05734C0D-319D-45B5-B863-DAEAAEB40CBE}"/>
                    </a:ext>
                  </a:extLst>
                </p:cNvPr>
                <p:cNvPicPr/>
                <p:nvPr/>
              </p:nvPicPr>
              <p:blipFill>
                <a:blip r:embed="rId675"/>
                <a:stretch>
                  <a:fillRect/>
                </a:stretch>
              </p:blipFill>
              <p:spPr>
                <a:xfrm>
                  <a:off x="7780041" y="5421321"/>
                  <a:ext cx="106200" cy="416520"/>
                </a:xfrm>
                <a:prstGeom prst="rect">
                  <a:avLst/>
                </a:prstGeom>
              </p:spPr>
            </p:pic>
          </mc:Fallback>
        </mc:AlternateContent>
        <mc:AlternateContent xmlns:mc="http://schemas.openxmlformats.org/markup-compatibility/2006" xmlns:p14="http://schemas.microsoft.com/office/powerpoint/2010/main">
          <mc:Choice Requires="p14">
            <p:contentPart p14:bwMode="auto" r:id="rId676">
              <p14:nvContentPartPr>
                <p14:cNvPr id="490" name="잉크 489">
                  <a:extLst>
                    <a:ext uri="{FF2B5EF4-FFF2-40B4-BE49-F238E27FC236}">
                      <a16:creationId xmlns:a16="http://schemas.microsoft.com/office/drawing/2014/main" id="{BD86DA19-1D92-416E-BE0A-615697814298}"/>
                    </a:ext>
                  </a:extLst>
                </p14:cNvPr>
                <p14:cNvContentPartPr/>
                <p14:nvPr/>
              </p14:nvContentPartPr>
              <p14:xfrm>
                <a:off x="7894161" y="5473161"/>
                <a:ext cx="136440" cy="262800"/>
              </p14:xfrm>
            </p:contentPart>
          </mc:Choice>
          <mc:Fallback xmlns="">
            <p:pic>
              <p:nvPicPr>
                <p:cNvPr id="490" name="잉크 489">
                  <a:extLst>
                    <a:ext uri="{FF2B5EF4-FFF2-40B4-BE49-F238E27FC236}">
                      <a16:creationId xmlns:a16="http://schemas.microsoft.com/office/drawing/2014/main" id="{BD86DA19-1D92-416E-BE0A-615697814298}"/>
                    </a:ext>
                  </a:extLst>
                </p:cNvPr>
                <p:cNvPicPr/>
                <p:nvPr/>
              </p:nvPicPr>
              <p:blipFill>
                <a:blip r:embed="rId677"/>
                <a:stretch>
                  <a:fillRect/>
                </a:stretch>
              </p:blipFill>
              <p:spPr>
                <a:xfrm>
                  <a:off x="7889841" y="5468841"/>
                  <a:ext cx="14508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678">
              <p14:nvContentPartPr>
                <p14:cNvPr id="491" name="잉크 490">
                  <a:extLst>
                    <a:ext uri="{FF2B5EF4-FFF2-40B4-BE49-F238E27FC236}">
                      <a16:creationId xmlns:a16="http://schemas.microsoft.com/office/drawing/2014/main" id="{3EBE2083-4BBF-4E7C-AB99-58135ED73030}"/>
                    </a:ext>
                  </a:extLst>
                </p14:cNvPr>
                <p14:cNvContentPartPr/>
                <p14:nvPr/>
              </p14:nvContentPartPr>
              <p14:xfrm>
                <a:off x="8013681" y="5503761"/>
                <a:ext cx="110520" cy="175680"/>
              </p14:xfrm>
            </p:contentPart>
          </mc:Choice>
          <mc:Fallback xmlns="">
            <p:pic>
              <p:nvPicPr>
                <p:cNvPr id="491" name="잉크 490">
                  <a:extLst>
                    <a:ext uri="{FF2B5EF4-FFF2-40B4-BE49-F238E27FC236}">
                      <a16:creationId xmlns:a16="http://schemas.microsoft.com/office/drawing/2014/main" id="{3EBE2083-4BBF-4E7C-AB99-58135ED73030}"/>
                    </a:ext>
                  </a:extLst>
                </p:cNvPr>
                <p:cNvPicPr/>
                <p:nvPr/>
              </p:nvPicPr>
              <p:blipFill>
                <a:blip r:embed="rId679"/>
                <a:stretch>
                  <a:fillRect/>
                </a:stretch>
              </p:blipFill>
              <p:spPr>
                <a:xfrm>
                  <a:off x="8009361" y="5499441"/>
                  <a:ext cx="11916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680">
              <p14:nvContentPartPr>
                <p14:cNvPr id="492" name="잉크 491">
                  <a:extLst>
                    <a:ext uri="{FF2B5EF4-FFF2-40B4-BE49-F238E27FC236}">
                      <a16:creationId xmlns:a16="http://schemas.microsoft.com/office/drawing/2014/main" id="{015C6789-8E03-44DC-85C1-A83F626ED944}"/>
                    </a:ext>
                  </a:extLst>
                </p14:cNvPr>
                <p14:cNvContentPartPr/>
                <p14:nvPr/>
              </p14:nvContentPartPr>
              <p14:xfrm>
                <a:off x="8037801" y="5510601"/>
                <a:ext cx="156240" cy="210240"/>
              </p14:xfrm>
            </p:contentPart>
          </mc:Choice>
          <mc:Fallback xmlns="">
            <p:pic>
              <p:nvPicPr>
                <p:cNvPr id="492" name="잉크 491">
                  <a:extLst>
                    <a:ext uri="{FF2B5EF4-FFF2-40B4-BE49-F238E27FC236}">
                      <a16:creationId xmlns:a16="http://schemas.microsoft.com/office/drawing/2014/main" id="{015C6789-8E03-44DC-85C1-A83F626ED944}"/>
                    </a:ext>
                  </a:extLst>
                </p:cNvPr>
                <p:cNvPicPr/>
                <p:nvPr/>
              </p:nvPicPr>
              <p:blipFill>
                <a:blip r:embed="rId681"/>
                <a:stretch>
                  <a:fillRect/>
                </a:stretch>
              </p:blipFill>
              <p:spPr>
                <a:xfrm>
                  <a:off x="8033481" y="5506281"/>
                  <a:ext cx="1648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682">
              <p14:nvContentPartPr>
                <p14:cNvPr id="493" name="잉크 492">
                  <a:extLst>
                    <a:ext uri="{FF2B5EF4-FFF2-40B4-BE49-F238E27FC236}">
                      <a16:creationId xmlns:a16="http://schemas.microsoft.com/office/drawing/2014/main" id="{7639011A-B080-45C4-8300-8FDD891F34C7}"/>
                    </a:ext>
                  </a:extLst>
                </p14:cNvPr>
                <p14:cNvContentPartPr/>
                <p14:nvPr/>
              </p14:nvContentPartPr>
              <p14:xfrm>
                <a:off x="8021961" y="5541921"/>
                <a:ext cx="109800" cy="147240"/>
              </p14:xfrm>
            </p:contentPart>
          </mc:Choice>
          <mc:Fallback xmlns="">
            <p:pic>
              <p:nvPicPr>
                <p:cNvPr id="493" name="잉크 492">
                  <a:extLst>
                    <a:ext uri="{FF2B5EF4-FFF2-40B4-BE49-F238E27FC236}">
                      <a16:creationId xmlns:a16="http://schemas.microsoft.com/office/drawing/2014/main" id="{7639011A-B080-45C4-8300-8FDD891F34C7}"/>
                    </a:ext>
                  </a:extLst>
                </p:cNvPr>
                <p:cNvPicPr/>
                <p:nvPr/>
              </p:nvPicPr>
              <p:blipFill>
                <a:blip r:embed="rId683"/>
                <a:stretch>
                  <a:fillRect/>
                </a:stretch>
              </p:blipFill>
              <p:spPr>
                <a:xfrm>
                  <a:off x="8017641" y="5537601"/>
                  <a:ext cx="11844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684">
              <p14:nvContentPartPr>
                <p14:cNvPr id="494" name="잉크 493">
                  <a:extLst>
                    <a:ext uri="{FF2B5EF4-FFF2-40B4-BE49-F238E27FC236}">
                      <a16:creationId xmlns:a16="http://schemas.microsoft.com/office/drawing/2014/main" id="{87832AF2-3397-4E63-9C9E-84766865E560}"/>
                    </a:ext>
                  </a:extLst>
                </p14:cNvPr>
                <p14:cNvContentPartPr/>
                <p14:nvPr/>
              </p14:nvContentPartPr>
              <p14:xfrm>
                <a:off x="8224281" y="5627961"/>
                <a:ext cx="312120" cy="112320"/>
              </p14:xfrm>
            </p:contentPart>
          </mc:Choice>
          <mc:Fallback xmlns="">
            <p:pic>
              <p:nvPicPr>
                <p:cNvPr id="494" name="잉크 493">
                  <a:extLst>
                    <a:ext uri="{FF2B5EF4-FFF2-40B4-BE49-F238E27FC236}">
                      <a16:creationId xmlns:a16="http://schemas.microsoft.com/office/drawing/2014/main" id="{87832AF2-3397-4E63-9C9E-84766865E560}"/>
                    </a:ext>
                  </a:extLst>
                </p:cNvPr>
                <p:cNvPicPr/>
                <p:nvPr/>
              </p:nvPicPr>
              <p:blipFill>
                <a:blip r:embed="rId685"/>
                <a:stretch>
                  <a:fillRect/>
                </a:stretch>
              </p:blipFill>
              <p:spPr>
                <a:xfrm>
                  <a:off x="8219961" y="5623641"/>
                  <a:ext cx="32076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686">
              <p14:nvContentPartPr>
                <p14:cNvPr id="495" name="잉크 494">
                  <a:extLst>
                    <a:ext uri="{FF2B5EF4-FFF2-40B4-BE49-F238E27FC236}">
                      <a16:creationId xmlns:a16="http://schemas.microsoft.com/office/drawing/2014/main" id="{9E1D0BCC-AF37-4C7C-AA3E-38B9E41AEF94}"/>
                    </a:ext>
                  </a:extLst>
                </p14:cNvPr>
                <p14:cNvContentPartPr/>
                <p14:nvPr/>
              </p14:nvContentPartPr>
              <p14:xfrm>
                <a:off x="8511201" y="5516721"/>
                <a:ext cx="250920" cy="189000"/>
              </p14:xfrm>
            </p:contentPart>
          </mc:Choice>
          <mc:Fallback xmlns="">
            <p:pic>
              <p:nvPicPr>
                <p:cNvPr id="495" name="잉크 494">
                  <a:extLst>
                    <a:ext uri="{FF2B5EF4-FFF2-40B4-BE49-F238E27FC236}">
                      <a16:creationId xmlns:a16="http://schemas.microsoft.com/office/drawing/2014/main" id="{9E1D0BCC-AF37-4C7C-AA3E-38B9E41AEF94}"/>
                    </a:ext>
                  </a:extLst>
                </p:cNvPr>
                <p:cNvPicPr/>
                <p:nvPr/>
              </p:nvPicPr>
              <p:blipFill>
                <a:blip r:embed="rId687"/>
                <a:stretch>
                  <a:fillRect/>
                </a:stretch>
              </p:blipFill>
              <p:spPr>
                <a:xfrm>
                  <a:off x="8506881" y="5512401"/>
                  <a:ext cx="25956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688">
              <p14:nvContentPartPr>
                <p14:cNvPr id="496" name="잉크 495">
                  <a:extLst>
                    <a:ext uri="{FF2B5EF4-FFF2-40B4-BE49-F238E27FC236}">
                      <a16:creationId xmlns:a16="http://schemas.microsoft.com/office/drawing/2014/main" id="{041ECDFF-4D52-4E7F-86A7-AC237BEC18DA}"/>
                    </a:ext>
                  </a:extLst>
                </p14:cNvPr>
                <p14:cNvContentPartPr/>
                <p14:nvPr/>
              </p14:nvContentPartPr>
              <p14:xfrm>
                <a:off x="8834481" y="5619681"/>
                <a:ext cx="84960" cy="142920"/>
              </p14:xfrm>
            </p:contentPart>
          </mc:Choice>
          <mc:Fallback xmlns="">
            <p:pic>
              <p:nvPicPr>
                <p:cNvPr id="496" name="잉크 495">
                  <a:extLst>
                    <a:ext uri="{FF2B5EF4-FFF2-40B4-BE49-F238E27FC236}">
                      <a16:creationId xmlns:a16="http://schemas.microsoft.com/office/drawing/2014/main" id="{041ECDFF-4D52-4E7F-86A7-AC237BEC18DA}"/>
                    </a:ext>
                  </a:extLst>
                </p:cNvPr>
                <p:cNvPicPr/>
                <p:nvPr/>
              </p:nvPicPr>
              <p:blipFill>
                <a:blip r:embed="rId689"/>
                <a:stretch>
                  <a:fillRect/>
                </a:stretch>
              </p:blipFill>
              <p:spPr>
                <a:xfrm>
                  <a:off x="8830161" y="5615361"/>
                  <a:ext cx="9360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690">
              <p14:nvContentPartPr>
                <p14:cNvPr id="497" name="잉크 496">
                  <a:extLst>
                    <a:ext uri="{FF2B5EF4-FFF2-40B4-BE49-F238E27FC236}">
                      <a16:creationId xmlns:a16="http://schemas.microsoft.com/office/drawing/2014/main" id="{3DC88703-E1BA-44FF-8A81-5B40617E7F0A}"/>
                    </a:ext>
                  </a:extLst>
                </p14:cNvPr>
                <p14:cNvContentPartPr/>
                <p14:nvPr/>
              </p14:nvContentPartPr>
              <p14:xfrm>
                <a:off x="8936721" y="5464521"/>
                <a:ext cx="79200" cy="234720"/>
              </p14:xfrm>
            </p:contentPart>
          </mc:Choice>
          <mc:Fallback xmlns="">
            <p:pic>
              <p:nvPicPr>
                <p:cNvPr id="497" name="잉크 496">
                  <a:extLst>
                    <a:ext uri="{FF2B5EF4-FFF2-40B4-BE49-F238E27FC236}">
                      <a16:creationId xmlns:a16="http://schemas.microsoft.com/office/drawing/2014/main" id="{3DC88703-E1BA-44FF-8A81-5B40617E7F0A}"/>
                    </a:ext>
                  </a:extLst>
                </p:cNvPr>
                <p:cNvPicPr/>
                <p:nvPr/>
              </p:nvPicPr>
              <p:blipFill>
                <a:blip r:embed="rId691"/>
                <a:stretch>
                  <a:fillRect/>
                </a:stretch>
              </p:blipFill>
              <p:spPr>
                <a:xfrm>
                  <a:off x="8932401" y="5460201"/>
                  <a:ext cx="8784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692">
              <p14:nvContentPartPr>
                <p14:cNvPr id="498" name="잉크 497">
                  <a:extLst>
                    <a:ext uri="{FF2B5EF4-FFF2-40B4-BE49-F238E27FC236}">
                      <a16:creationId xmlns:a16="http://schemas.microsoft.com/office/drawing/2014/main" id="{AC79EEB3-62CB-4104-A1A1-5DAE2027B654}"/>
                    </a:ext>
                  </a:extLst>
                </p14:cNvPr>
                <p14:cNvContentPartPr/>
                <p14:nvPr/>
              </p14:nvContentPartPr>
              <p14:xfrm>
                <a:off x="9018081" y="5380641"/>
                <a:ext cx="167760" cy="388440"/>
              </p14:xfrm>
            </p:contentPart>
          </mc:Choice>
          <mc:Fallback xmlns="">
            <p:pic>
              <p:nvPicPr>
                <p:cNvPr id="498" name="잉크 497">
                  <a:extLst>
                    <a:ext uri="{FF2B5EF4-FFF2-40B4-BE49-F238E27FC236}">
                      <a16:creationId xmlns:a16="http://schemas.microsoft.com/office/drawing/2014/main" id="{AC79EEB3-62CB-4104-A1A1-5DAE2027B654}"/>
                    </a:ext>
                  </a:extLst>
                </p:cNvPr>
                <p:cNvPicPr/>
                <p:nvPr/>
              </p:nvPicPr>
              <p:blipFill>
                <a:blip r:embed="rId693"/>
                <a:stretch>
                  <a:fillRect/>
                </a:stretch>
              </p:blipFill>
              <p:spPr>
                <a:xfrm>
                  <a:off x="9013761" y="5376321"/>
                  <a:ext cx="176400" cy="397080"/>
                </a:xfrm>
                <a:prstGeom prst="rect">
                  <a:avLst/>
                </a:prstGeom>
              </p:spPr>
            </p:pic>
          </mc:Fallback>
        </mc:AlternateContent>
        <mc:AlternateContent xmlns:mc="http://schemas.openxmlformats.org/markup-compatibility/2006" xmlns:p14="http://schemas.microsoft.com/office/powerpoint/2010/main">
          <mc:Choice Requires="p14">
            <p:contentPart p14:bwMode="auto" r:id="rId694">
              <p14:nvContentPartPr>
                <p14:cNvPr id="500" name="잉크 499">
                  <a:extLst>
                    <a:ext uri="{FF2B5EF4-FFF2-40B4-BE49-F238E27FC236}">
                      <a16:creationId xmlns:a16="http://schemas.microsoft.com/office/drawing/2014/main" id="{61F4B321-33FC-479E-AA69-8D57FC80B954}"/>
                    </a:ext>
                  </a:extLst>
                </p14:cNvPr>
                <p14:cNvContentPartPr/>
                <p14:nvPr/>
              </p14:nvContentPartPr>
              <p14:xfrm>
                <a:off x="9334881" y="5580081"/>
                <a:ext cx="270000" cy="40680"/>
              </p14:xfrm>
            </p:contentPart>
          </mc:Choice>
          <mc:Fallback xmlns="">
            <p:pic>
              <p:nvPicPr>
                <p:cNvPr id="500" name="잉크 499">
                  <a:extLst>
                    <a:ext uri="{FF2B5EF4-FFF2-40B4-BE49-F238E27FC236}">
                      <a16:creationId xmlns:a16="http://schemas.microsoft.com/office/drawing/2014/main" id="{61F4B321-33FC-479E-AA69-8D57FC80B954}"/>
                    </a:ext>
                  </a:extLst>
                </p:cNvPr>
                <p:cNvPicPr/>
                <p:nvPr/>
              </p:nvPicPr>
              <p:blipFill>
                <a:blip r:embed="rId695"/>
                <a:stretch>
                  <a:fillRect/>
                </a:stretch>
              </p:blipFill>
              <p:spPr>
                <a:xfrm>
                  <a:off x="9330561" y="5575761"/>
                  <a:ext cx="2786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696">
              <p14:nvContentPartPr>
                <p14:cNvPr id="501" name="잉크 500">
                  <a:extLst>
                    <a:ext uri="{FF2B5EF4-FFF2-40B4-BE49-F238E27FC236}">
                      <a16:creationId xmlns:a16="http://schemas.microsoft.com/office/drawing/2014/main" id="{30FE3100-9E3E-4872-83B3-A1D28FBBB65E}"/>
                    </a:ext>
                  </a:extLst>
                </p14:cNvPr>
                <p14:cNvContentPartPr/>
                <p14:nvPr/>
              </p14:nvContentPartPr>
              <p14:xfrm>
                <a:off x="9466641" y="5485401"/>
                <a:ext cx="11160" cy="350280"/>
              </p14:xfrm>
            </p:contentPart>
          </mc:Choice>
          <mc:Fallback xmlns="">
            <p:pic>
              <p:nvPicPr>
                <p:cNvPr id="501" name="잉크 500">
                  <a:extLst>
                    <a:ext uri="{FF2B5EF4-FFF2-40B4-BE49-F238E27FC236}">
                      <a16:creationId xmlns:a16="http://schemas.microsoft.com/office/drawing/2014/main" id="{30FE3100-9E3E-4872-83B3-A1D28FBBB65E}"/>
                    </a:ext>
                  </a:extLst>
                </p:cNvPr>
                <p:cNvPicPr/>
                <p:nvPr/>
              </p:nvPicPr>
              <p:blipFill>
                <a:blip r:embed="rId697"/>
                <a:stretch>
                  <a:fillRect/>
                </a:stretch>
              </p:blipFill>
              <p:spPr>
                <a:xfrm>
                  <a:off x="9462321" y="5481081"/>
                  <a:ext cx="19800" cy="358920"/>
                </a:xfrm>
                <a:prstGeom prst="rect">
                  <a:avLst/>
                </a:prstGeom>
              </p:spPr>
            </p:pic>
          </mc:Fallback>
        </mc:AlternateContent>
        <mc:AlternateContent xmlns:mc="http://schemas.openxmlformats.org/markup-compatibility/2006" xmlns:p14="http://schemas.microsoft.com/office/powerpoint/2010/main">
          <mc:Choice Requires="p14">
            <p:contentPart p14:bwMode="auto" r:id="rId698">
              <p14:nvContentPartPr>
                <p14:cNvPr id="502" name="잉크 501">
                  <a:extLst>
                    <a:ext uri="{FF2B5EF4-FFF2-40B4-BE49-F238E27FC236}">
                      <a16:creationId xmlns:a16="http://schemas.microsoft.com/office/drawing/2014/main" id="{6DA6A522-6A9E-476C-8975-7073A47DBFD0}"/>
                    </a:ext>
                  </a:extLst>
                </p14:cNvPr>
                <p14:cNvContentPartPr/>
                <p14:nvPr/>
              </p14:nvContentPartPr>
              <p14:xfrm>
                <a:off x="9734481" y="5450121"/>
                <a:ext cx="144720" cy="49680"/>
              </p14:xfrm>
            </p:contentPart>
          </mc:Choice>
          <mc:Fallback xmlns="">
            <p:pic>
              <p:nvPicPr>
                <p:cNvPr id="502" name="잉크 501">
                  <a:extLst>
                    <a:ext uri="{FF2B5EF4-FFF2-40B4-BE49-F238E27FC236}">
                      <a16:creationId xmlns:a16="http://schemas.microsoft.com/office/drawing/2014/main" id="{6DA6A522-6A9E-476C-8975-7073A47DBFD0}"/>
                    </a:ext>
                  </a:extLst>
                </p:cNvPr>
                <p:cNvPicPr/>
                <p:nvPr/>
              </p:nvPicPr>
              <p:blipFill>
                <a:blip r:embed="rId699"/>
                <a:stretch>
                  <a:fillRect/>
                </a:stretch>
              </p:blipFill>
              <p:spPr>
                <a:xfrm>
                  <a:off x="9730161" y="5445801"/>
                  <a:ext cx="15336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700">
              <p14:nvContentPartPr>
                <p14:cNvPr id="503" name="잉크 502">
                  <a:extLst>
                    <a:ext uri="{FF2B5EF4-FFF2-40B4-BE49-F238E27FC236}">
                      <a16:creationId xmlns:a16="http://schemas.microsoft.com/office/drawing/2014/main" id="{F05DC375-8285-437E-BC10-78C4FAFAA7D0}"/>
                    </a:ext>
                  </a:extLst>
                </p14:cNvPr>
                <p14:cNvContentPartPr/>
                <p14:nvPr/>
              </p14:nvContentPartPr>
              <p14:xfrm>
                <a:off x="9657801" y="5472441"/>
                <a:ext cx="238680" cy="268920"/>
              </p14:xfrm>
            </p:contentPart>
          </mc:Choice>
          <mc:Fallback xmlns="">
            <p:pic>
              <p:nvPicPr>
                <p:cNvPr id="503" name="잉크 502">
                  <a:extLst>
                    <a:ext uri="{FF2B5EF4-FFF2-40B4-BE49-F238E27FC236}">
                      <a16:creationId xmlns:a16="http://schemas.microsoft.com/office/drawing/2014/main" id="{F05DC375-8285-437E-BC10-78C4FAFAA7D0}"/>
                    </a:ext>
                  </a:extLst>
                </p:cNvPr>
                <p:cNvPicPr/>
                <p:nvPr/>
              </p:nvPicPr>
              <p:blipFill>
                <a:blip r:embed="rId701"/>
                <a:stretch>
                  <a:fillRect/>
                </a:stretch>
              </p:blipFill>
              <p:spPr>
                <a:xfrm>
                  <a:off x="9653481" y="5468121"/>
                  <a:ext cx="24732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702">
              <p14:nvContentPartPr>
                <p14:cNvPr id="504" name="잉크 503">
                  <a:extLst>
                    <a:ext uri="{FF2B5EF4-FFF2-40B4-BE49-F238E27FC236}">
                      <a16:creationId xmlns:a16="http://schemas.microsoft.com/office/drawing/2014/main" id="{37B425AF-3C07-41F6-886F-9B3937EF578E}"/>
                    </a:ext>
                  </a:extLst>
                </p14:cNvPr>
                <p14:cNvContentPartPr/>
                <p14:nvPr/>
              </p14:nvContentPartPr>
              <p14:xfrm>
                <a:off x="9707841" y="5602401"/>
                <a:ext cx="203400" cy="8640"/>
              </p14:xfrm>
            </p:contentPart>
          </mc:Choice>
          <mc:Fallback xmlns="">
            <p:pic>
              <p:nvPicPr>
                <p:cNvPr id="504" name="잉크 503">
                  <a:extLst>
                    <a:ext uri="{FF2B5EF4-FFF2-40B4-BE49-F238E27FC236}">
                      <a16:creationId xmlns:a16="http://schemas.microsoft.com/office/drawing/2014/main" id="{37B425AF-3C07-41F6-886F-9B3937EF578E}"/>
                    </a:ext>
                  </a:extLst>
                </p:cNvPr>
                <p:cNvPicPr/>
                <p:nvPr/>
              </p:nvPicPr>
              <p:blipFill>
                <a:blip r:embed="rId703"/>
                <a:stretch>
                  <a:fillRect/>
                </a:stretch>
              </p:blipFill>
              <p:spPr>
                <a:xfrm>
                  <a:off x="9703521" y="5598081"/>
                  <a:ext cx="21204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704">
              <p14:nvContentPartPr>
                <p14:cNvPr id="505" name="잉크 504">
                  <a:extLst>
                    <a:ext uri="{FF2B5EF4-FFF2-40B4-BE49-F238E27FC236}">
                      <a16:creationId xmlns:a16="http://schemas.microsoft.com/office/drawing/2014/main" id="{67EB7433-316B-496F-A7F5-C1E9498CA20C}"/>
                    </a:ext>
                  </a:extLst>
                </p14:cNvPr>
                <p14:cNvContentPartPr/>
                <p14:nvPr/>
              </p14:nvContentPartPr>
              <p14:xfrm>
                <a:off x="10011321" y="5387841"/>
                <a:ext cx="158040" cy="373320"/>
              </p14:xfrm>
            </p:contentPart>
          </mc:Choice>
          <mc:Fallback xmlns="">
            <p:pic>
              <p:nvPicPr>
                <p:cNvPr id="505" name="잉크 504">
                  <a:extLst>
                    <a:ext uri="{FF2B5EF4-FFF2-40B4-BE49-F238E27FC236}">
                      <a16:creationId xmlns:a16="http://schemas.microsoft.com/office/drawing/2014/main" id="{67EB7433-316B-496F-A7F5-C1E9498CA20C}"/>
                    </a:ext>
                  </a:extLst>
                </p:cNvPr>
                <p:cNvPicPr/>
                <p:nvPr/>
              </p:nvPicPr>
              <p:blipFill>
                <a:blip r:embed="rId705"/>
                <a:stretch>
                  <a:fillRect/>
                </a:stretch>
              </p:blipFill>
              <p:spPr>
                <a:xfrm>
                  <a:off x="10007001" y="5383521"/>
                  <a:ext cx="166680" cy="381960"/>
                </a:xfrm>
                <a:prstGeom prst="rect">
                  <a:avLst/>
                </a:prstGeom>
              </p:spPr>
            </p:pic>
          </mc:Fallback>
        </mc:AlternateContent>
        <mc:AlternateContent xmlns:mc="http://schemas.openxmlformats.org/markup-compatibility/2006" xmlns:p14="http://schemas.microsoft.com/office/powerpoint/2010/main">
          <mc:Choice Requires="p14">
            <p:contentPart p14:bwMode="auto" r:id="rId706">
              <p14:nvContentPartPr>
                <p14:cNvPr id="506" name="잉크 505">
                  <a:extLst>
                    <a:ext uri="{FF2B5EF4-FFF2-40B4-BE49-F238E27FC236}">
                      <a16:creationId xmlns:a16="http://schemas.microsoft.com/office/drawing/2014/main" id="{E0D16AF9-0DDE-4B14-9236-84362375B940}"/>
                    </a:ext>
                  </a:extLst>
                </p14:cNvPr>
                <p14:cNvContentPartPr/>
                <p14:nvPr/>
              </p14:nvContentPartPr>
              <p14:xfrm>
                <a:off x="10082241" y="5473161"/>
                <a:ext cx="237240" cy="159480"/>
              </p14:xfrm>
            </p:contentPart>
          </mc:Choice>
          <mc:Fallback xmlns="">
            <p:pic>
              <p:nvPicPr>
                <p:cNvPr id="506" name="잉크 505">
                  <a:extLst>
                    <a:ext uri="{FF2B5EF4-FFF2-40B4-BE49-F238E27FC236}">
                      <a16:creationId xmlns:a16="http://schemas.microsoft.com/office/drawing/2014/main" id="{E0D16AF9-0DDE-4B14-9236-84362375B940}"/>
                    </a:ext>
                  </a:extLst>
                </p:cNvPr>
                <p:cNvPicPr/>
                <p:nvPr/>
              </p:nvPicPr>
              <p:blipFill>
                <a:blip r:embed="rId707"/>
                <a:stretch>
                  <a:fillRect/>
                </a:stretch>
              </p:blipFill>
              <p:spPr>
                <a:xfrm>
                  <a:off x="10077921" y="5468841"/>
                  <a:ext cx="24588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708">
              <p14:nvContentPartPr>
                <p14:cNvPr id="507" name="잉크 506">
                  <a:extLst>
                    <a:ext uri="{FF2B5EF4-FFF2-40B4-BE49-F238E27FC236}">
                      <a16:creationId xmlns:a16="http://schemas.microsoft.com/office/drawing/2014/main" id="{05DA8366-5937-4D2A-88A4-59703F846DE9}"/>
                    </a:ext>
                  </a:extLst>
                </p14:cNvPr>
                <p14:cNvContentPartPr/>
                <p14:nvPr/>
              </p14:nvContentPartPr>
              <p14:xfrm>
                <a:off x="10144161" y="5492601"/>
                <a:ext cx="189360" cy="236160"/>
              </p14:xfrm>
            </p:contentPart>
          </mc:Choice>
          <mc:Fallback xmlns="">
            <p:pic>
              <p:nvPicPr>
                <p:cNvPr id="507" name="잉크 506">
                  <a:extLst>
                    <a:ext uri="{FF2B5EF4-FFF2-40B4-BE49-F238E27FC236}">
                      <a16:creationId xmlns:a16="http://schemas.microsoft.com/office/drawing/2014/main" id="{05DA8366-5937-4D2A-88A4-59703F846DE9}"/>
                    </a:ext>
                  </a:extLst>
                </p:cNvPr>
                <p:cNvPicPr/>
                <p:nvPr/>
              </p:nvPicPr>
              <p:blipFill>
                <a:blip r:embed="rId709"/>
                <a:stretch>
                  <a:fillRect/>
                </a:stretch>
              </p:blipFill>
              <p:spPr>
                <a:xfrm>
                  <a:off x="10139841" y="5488281"/>
                  <a:ext cx="19800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710">
              <p14:nvContentPartPr>
                <p14:cNvPr id="508" name="잉크 507">
                  <a:extLst>
                    <a:ext uri="{FF2B5EF4-FFF2-40B4-BE49-F238E27FC236}">
                      <a16:creationId xmlns:a16="http://schemas.microsoft.com/office/drawing/2014/main" id="{B6924564-EFFA-4A4D-B483-D71A68FA247C}"/>
                    </a:ext>
                  </a:extLst>
                </p14:cNvPr>
                <p14:cNvContentPartPr/>
                <p14:nvPr/>
              </p14:nvContentPartPr>
              <p14:xfrm>
                <a:off x="10127601" y="5502321"/>
                <a:ext cx="175320" cy="154080"/>
              </p14:xfrm>
            </p:contentPart>
          </mc:Choice>
          <mc:Fallback xmlns="">
            <p:pic>
              <p:nvPicPr>
                <p:cNvPr id="508" name="잉크 507">
                  <a:extLst>
                    <a:ext uri="{FF2B5EF4-FFF2-40B4-BE49-F238E27FC236}">
                      <a16:creationId xmlns:a16="http://schemas.microsoft.com/office/drawing/2014/main" id="{B6924564-EFFA-4A4D-B483-D71A68FA247C}"/>
                    </a:ext>
                  </a:extLst>
                </p:cNvPr>
                <p:cNvPicPr/>
                <p:nvPr/>
              </p:nvPicPr>
              <p:blipFill>
                <a:blip r:embed="rId711"/>
                <a:stretch>
                  <a:fillRect/>
                </a:stretch>
              </p:blipFill>
              <p:spPr>
                <a:xfrm>
                  <a:off x="10123281" y="5498001"/>
                  <a:ext cx="18396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712">
              <p14:nvContentPartPr>
                <p14:cNvPr id="509" name="잉크 508">
                  <a:extLst>
                    <a:ext uri="{FF2B5EF4-FFF2-40B4-BE49-F238E27FC236}">
                      <a16:creationId xmlns:a16="http://schemas.microsoft.com/office/drawing/2014/main" id="{7E5C99C8-9F40-4C90-8BB1-CA179F9FC8F5}"/>
                    </a:ext>
                  </a:extLst>
                </p14:cNvPr>
                <p14:cNvContentPartPr/>
                <p14:nvPr/>
              </p14:nvContentPartPr>
              <p14:xfrm>
                <a:off x="10376361" y="5586921"/>
                <a:ext cx="328680" cy="154080"/>
              </p14:xfrm>
            </p:contentPart>
          </mc:Choice>
          <mc:Fallback xmlns="">
            <p:pic>
              <p:nvPicPr>
                <p:cNvPr id="509" name="잉크 508">
                  <a:extLst>
                    <a:ext uri="{FF2B5EF4-FFF2-40B4-BE49-F238E27FC236}">
                      <a16:creationId xmlns:a16="http://schemas.microsoft.com/office/drawing/2014/main" id="{7E5C99C8-9F40-4C90-8BB1-CA179F9FC8F5}"/>
                    </a:ext>
                  </a:extLst>
                </p:cNvPr>
                <p:cNvPicPr/>
                <p:nvPr/>
              </p:nvPicPr>
              <p:blipFill>
                <a:blip r:embed="rId713"/>
                <a:stretch>
                  <a:fillRect/>
                </a:stretch>
              </p:blipFill>
              <p:spPr>
                <a:xfrm>
                  <a:off x="10372041" y="5582601"/>
                  <a:ext cx="33732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714">
              <p14:nvContentPartPr>
                <p14:cNvPr id="510" name="잉크 509">
                  <a:extLst>
                    <a:ext uri="{FF2B5EF4-FFF2-40B4-BE49-F238E27FC236}">
                      <a16:creationId xmlns:a16="http://schemas.microsoft.com/office/drawing/2014/main" id="{BCB5B83B-DCD6-43B1-8D20-2E863498C70C}"/>
                    </a:ext>
                  </a:extLst>
                </p14:cNvPr>
                <p14:cNvContentPartPr/>
                <p14:nvPr/>
              </p14:nvContentPartPr>
              <p14:xfrm>
                <a:off x="10704681" y="5482881"/>
                <a:ext cx="244080" cy="214920"/>
              </p14:xfrm>
            </p:contentPart>
          </mc:Choice>
          <mc:Fallback xmlns="">
            <p:pic>
              <p:nvPicPr>
                <p:cNvPr id="510" name="잉크 509">
                  <a:extLst>
                    <a:ext uri="{FF2B5EF4-FFF2-40B4-BE49-F238E27FC236}">
                      <a16:creationId xmlns:a16="http://schemas.microsoft.com/office/drawing/2014/main" id="{BCB5B83B-DCD6-43B1-8D20-2E863498C70C}"/>
                    </a:ext>
                  </a:extLst>
                </p:cNvPr>
                <p:cNvPicPr/>
                <p:nvPr/>
              </p:nvPicPr>
              <p:blipFill>
                <a:blip r:embed="rId715"/>
                <a:stretch>
                  <a:fillRect/>
                </a:stretch>
              </p:blipFill>
              <p:spPr>
                <a:xfrm>
                  <a:off x="10700361" y="5478561"/>
                  <a:ext cx="2527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716">
              <p14:nvContentPartPr>
                <p14:cNvPr id="511" name="잉크 510">
                  <a:extLst>
                    <a:ext uri="{FF2B5EF4-FFF2-40B4-BE49-F238E27FC236}">
                      <a16:creationId xmlns:a16="http://schemas.microsoft.com/office/drawing/2014/main" id="{75EA0117-53D0-43A3-926E-D33E07207C91}"/>
                    </a:ext>
                  </a:extLst>
                </p14:cNvPr>
                <p14:cNvContentPartPr/>
                <p14:nvPr/>
              </p14:nvContentPartPr>
              <p14:xfrm>
                <a:off x="11021481" y="5633001"/>
                <a:ext cx="219960" cy="120240"/>
              </p14:xfrm>
            </p:contentPart>
          </mc:Choice>
          <mc:Fallback xmlns="">
            <p:pic>
              <p:nvPicPr>
                <p:cNvPr id="511" name="잉크 510">
                  <a:extLst>
                    <a:ext uri="{FF2B5EF4-FFF2-40B4-BE49-F238E27FC236}">
                      <a16:creationId xmlns:a16="http://schemas.microsoft.com/office/drawing/2014/main" id="{75EA0117-53D0-43A3-926E-D33E07207C91}"/>
                    </a:ext>
                  </a:extLst>
                </p:cNvPr>
                <p:cNvPicPr/>
                <p:nvPr/>
              </p:nvPicPr>
              <p:blipFill>
                <a:blip r:embed="rId717"/>
                <a:stretch>
                  <a:fillRect/>
                </a:stretch>
              </p:blipFill>
              <p:spPr>
                <a:xfrm>
                  <a:off x="11017161" y="5628681"/>
                  <a:ext cx="22860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718">
              <p14:nvContentPartPr>
                <p14:cNvPr id="513" name="잉크 512">
                  <a:extLst>
                    <a:ext uri="{FF2B5EF4-FFF2-40B4-BE49-F238E27FC236}">
                      <a16:creationId xmlns:a16="http://schemas.microsoft.com/office/drawing/2014/main" id="{1318F503-5E95-4AC2-AF83-B733E09BD00D}"/>
                    </a:ext>
                  </a:extLst>
                </p14:cNvPr>
                <p14:cNvContentPartPr/>
                <p14:nvPr/>
              </p14:nvContentPartPr>
              <p14:xfrm>
                <a:off x="10040121" y="5436801"/>
                <a:ext cx="100440" cy="318240"/>
              </p14:xfrm>
            </p:contentPart>
          </mc:Choice>
          <mc:Fallback xmlns="">
            <p:pic>
              <p:nvPicPr>
                <p:cNvPr id="513" name="잉크 512">
                  <a:extLst>
                    <a:ext uri="{FF2B5EF4-FFF2-40B4-BE49-F238E27FC236}">
                      <a16:creationId xmlns:a16="http://schemas.microsoft.com/office/drawing/2014/main" id="{1318F503-5E95-4AC2-AF83-B733E09BD00D}"/>
                    </a:ext>
                  </a:extLst>
                </p:cNvPr>
                <p:cNvPicPr/>
                <p:nvPr/>
              </p:nvPicPr>
              <p:blipFill>
                <a:blip r:embed="rId719"/>
                <a:stretch>
                  <a:fillRect/>
                </a:stretch>
              </p:blipFill>
              <p:spPr>
                <a:xfrm>
                  <a:off x="10035801" y="5432481"/>
                  <a:ext cx="10908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720">
              <p14:nvContentPartPr>
                <p14:cNvPr id="514" name="잉크 513">
                  <a:extLst>
                    <a:ext uri="{FF2B5EF4-FFF2-40B4-BE49-F238E27FC236}">
                      <a16:creationId xmlns:a16="http://schemas.microsoft.com/office/drawing/2014/main" id="{9FC01EB1-BF3C-4B3D-8D86-2920ED210195}"/>
                    </a:ext>
                  </a:extLst>
                </p14:cNvPr>
                <p14:cNvContentPartPr/>
                <p14:nvPr/>
              </p14:nvContentPartPr>
              <p14:xfrm>
                <a:off x="11128761" y="5462721"/>
                <a:ext cx="92520" cy="260280"/>
              </p14:xfrm>
            </p:contentPart>
          </mc:Choice>
          <mc:Fallback xmlns="">
            <p:pic>
              <p:nvPicPr>
                <p:cNvPr id="514" name="잉크 513">
                  <a:extLst>
                    <a:ext uri="{FF2B5EF4-FFF2-40B4-BE49-F238E27FC236}">
                      <a16:creationId xmlns:a16="http://schemas.microsoft.com/office/drawing/2014/main" id="{9FC01EB1-BF3C-4B3D-8D86-2920ED210195}"/>
                    </a:ext>
                  </a:extLst>
                </p:cNvPr>
                <p:cNvPicPr/>
                <p:nvPr/>
              </p:nvPicPr>
              <p:blipFill>
                <a:blip r:embed="rId721"/>
                <a:stretch>
                  <a:fillRect/>
                </a:stretch>
              </p:blipFill>
              <p:spPr>
                <a:xfrm>
                  <a:off x="11124441" y="5458401"/>
                  <a:ext cx="10116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722">
              <p14:nvContentPartPr>
                <p14:cNvPr id="515" name="잉크 514">
                  <a:extLst>
                    <a:ext uri="{FF2B5EF4-FFF2-40B4-BE49-F238E27FC236}">
                      <a16:creationId xmlns:a16="http://schemas.microsoft.com/office/drawing/2014/main" id="{4F42A387-BA9C-4F0A-B6BA-D16D01568F10}"/>
                    </a:ext>
                  </a:extLst>
                </p14:cNvPr>
                <p14:cNvContentPartPr/>
                <p14:nvPr/>
              </p14:nvContentPartPr>
              <p14:xfrm>
                <a:off x="11209041" y="5320521"/>
                <a:ext cx="142920" cy="131040"/>
              </p14:xfrm>
            </p:contentPart>
          </mc:Choice>
          <mc:Fallback xmlns="">
            <p:pic>
              <p:nvPicPr>
                <p:cNvPr id="515" name="잉크 514">
                  <a:extLst>
                    <a:ext uri="{FF2B5EF4-FFF2-40B4-BE49-F238E27FC236}">
                      <a16:creationId xmlns:a16="http://schemas.microsoft.com/office/drawing/2014/main" id="{4F42A387-BA9C-4F0A-B6BA-D16D01568F10}"/>
                    </a:ext>
                  </a:extLst>
                </p:cNvPr>
                <p:cNvPicPr/>
                <p:nvPr/>
              </p:nvPicPr>
              <p:blipFill>
                <a:blip r:embed="rId723"/>
                <a:stretch>
                  <a:fillRect/>
                </a:stretch>
              </p:blipFill>
              <p:spPr>
                <a:xfrm>
                  <a:off x="11204721" y="5316201"/>
                  <a:ext cx="15156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724">
              <p14:nvContentPartPr>
                <p14:cNvPr id="516" name="잉크 515">
                  <a:extLst>
                    <a:ext uri="{FF2B5EF4-FFF2-40B4-BE49-F238E27FC236}">
                      <a16:creationId xmlns:a16="http://schemas.microsoft.com/office/drawing/2014/main" id="{9B045FB5-1B91-4A0E-BBCD-C59A9173763B}"/>
                    </a:ext>
                  </a:extLst>
                </p14:cNvPr>
                <p14:cNvContentPartPr/>
                <p14:nvPr/>
              </p14:nvContentPartPr>
              <p14:xfrm>
                <a:off x="11328561" y="5364801"/>
                <a:ext cx="176760" cy="410400"/>
              </p14:xfrm>
            </p:contentPart>
          </mc:Choice>
          <mc:Fallback xmlns="">
            <p:pic>
              <p:nvPicPr>
                <p:cNvPr id="516" name="잉크 515">
                  <a:extLst>
                    <a:ext uri="{FF2B5EF4-FFF2-40B4-BE49-F238E27FC236}">
                      <a16:creationId xmlns:a16="http://schemas.microsoft.com/office/drawing/2014/main" id="{9B045FB5-1B91-4A0E-BBCD-C59A9173763B}"/>
                    </a:ext>
                  </a:extLst>
                </p:cNvPr>
                <p:cNvPicPr/>
                <p:nvPr/>
              </p:nvPicPr>
              <p:blipFill>
                <a:blip r:embed="rId725"/>
                <a:stretch>
                  <a:fillRect/>
                </a:stretch>
              </p:blipFill>
              <p:spPr>
                <a:xfrm>
                  <a:off x="11324241" y="5360481"/>
                  <a:ext cx="185400" cy="419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26">
            <p14:nvContentPartPr>
              <p14:cNvPr id="518" name="잉크 517">
                <a:extLst>
                  <a:ext uri="{FF2B5EF4-FFF2-40B4-BE49-F238E27FC236}">
                    <a16:creationId xmlns:a16="http://schemas.microsoft.com/office/drawing/2014/main" id="{61B8B586-35C5-4F53-A286-12369E664A8D}"/>
                  </a:ext>
                </a:extLst>
              </p14:cNvPr>
              <p14:cNvContentPartPr/>
              <p14:nvPr/>
            </p14:nvContentPartPr>
            <p14:xfrm>
              <a:off x="1831761" y="6401241"/>
              <a:ext cx="241560" cy="28800"/>
            </p14:xfrm>
          </p:contentPart>
        </mc:Choice>
        <mc:Fallback xmlns="">
          <p:pic>
            <p:nvPicPr>
              <p:cNvPr id="518" name="잉크 517">
                <a:extLst>
                  <a:ext uri="{FF2B5EF4-FFF2-40B4-BE49-F238E27FC236}">
                    <a16:creationId xmlns:a16="http://schemas.microsoft.com/office/drawing/2014/main" id="{61B8B586-35C5-4F53-A286-12369E664A8D}"/>
                  </a:ext>
                </a:extLst>
              </p:cNvPr>
              <p:cNvPicPr/>
              <p:nvPr/>
            </p:nvPicPr>
            <p:blipFill>
              <a:blip r:embed="rId727"/>
              <a:stretch>
                <a:fillRect/>
              </a:stretch>
            </p:blipFill>
            <p:spPr>
              <a:xfrm>
                <a:off x="1827441" y="6396921"/>
                <a:ext cx="25020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728">
            <p14:nvContentPartPr>
              <p14:cNvPr id="519" name="잉크 518">
                <a:extLst>
                  <a:ext uri="{FF2B5EF4-FFF2-40B4-BE49-F238E27FC236}">
                    <a16:creationId xmlns:a16="http://schemas.microsoft.com/office/drawing/2014/main" id="{F56F1CE4-39C4-49D4-93FD-E84C6CDD19EE}"/>
                  </a:ext>
                </a:extLst>
              </p14:cNvPr>
              <p14:cNvContentPartPr/>
              <p14:nvPr/>
            </p14:nvContentPartPr>
            <p14:xfrm>
              <a:off x="1865601" y="6549561"/>
              <a:ext cx="251640" cy="19080"/>
            </p14:xfrm>
          </p:contentPart>
        </mc:Choice>
        <mc:Fallback xmlns="">
          <p:pic>
            <p:nvPicPr>
              <p:cNvPr id="519" name="잉크 518">
                <a:extLst>
                  <a:ext uri="{FF2B5EF4-FFF2-40B4-BE49-F238E27FC236}">
                    <a16:creationId xmlns:a16="http://schemas.microsoft.com/office/drawing/2014/main" id="{F56F1CE4-39C4-49D4-93FD-E84C6CDD19EE}"/>
                  </a:ext>
                </a:extLst>
              </p:cNvPr>
              <p:cNvPicPr/>
              <p:nvPr/>
            </p:nvPicPr>
            <p:blipFill>
              <a:blip r:embed="rId729"/>
              <a:stretch>
                <a:fillRect/>
              </a:stretch>
            </p:blipFill>
            <p:spPr>
              <a:xfrm>
                <a:off x="1861281" y="6545241"/>
                <a:ext cx="260280" cy="27720"/>
              </a:xfrm>
              <a:prstGeom prst="rect">
                <a:avLst/>
              </a:prstGeom>
            </p:spPr>
          </p:pic>
        </mc:Fallback>
      </mc:AlternateContent>
      <p:grpSp>
        <p:nvGrpSpPr>
          <p:cNvPr id="523" name="그룹 522">
            <a:extLst>
              <a:ext uri="{FF2B5EF4-FFF2-40B4-BE49-F238E27FC236}">
                <a16:creationId xmlns:a16="http://schemas.microsoft.com/office/drawing/2014/main" id="{E9CB9CB8-DA57-4FDD-9E9C-F09E6128BA5D}"/>
              </a:ext>
            </a:extLst>
          </p:cNvPr>
          <p:cNvGrpSpPr/>
          <p:nvPr/>
        </p:nvGrpSpPr>
        <p:grpSpPr>
          <a:xfrm>
            <a:off x="2742201" y="6267321"/>
            <a:ext cx="736920" cy="434880"/>
            <a:chOff x="2742201" y="6267321"/>
            <a:chExt cx="736920" cy="434880"/>
          </a:xfrm>
        </p:grpSpPr>
        <mc:AlternateContent xmlns:mc="http://schemas.openxmlformats.org/markup-compatibility/2006" xmlns:p14="http://schemas.microsoft.com/office/powerpoint/2010/main">
          <mc:Choice Requires="p14">
            <p:contentPart p14:bwMode="auto" r:id="rId730">
              <p14:nvContentPartPr>
                <p14:cNvPr id="520" name="잉크 519">
                  <a:extLst>
                    <a:ext uri="{FF2B5EF4-FFF2-40B4-BE49-F238E27FC236}">
                      <a16:creationId xmlns:a16="http://schemas.microsoft.com/office/drawing/2014/main" id="{37D44836-9E03-4B63-99A5-A3F35EFA95E5}"/>
                    </a:ext>
                  </a:extLst>
                </p14:cNvPr>
                <p14:cNvContentPartPr/>
                <p14:nvPr/>
              </p14:nvContentPartPr>
              <p14:xfrm>
                <a:off x="2742201" y="6318441"/>
                <a:ext cx="317520" cy="362880"/>
              </p14:xfrm>
            </p:contentPart>
          </mc:Choice>
          <mc:Fallback xmlns="">
            <p:pic>
              <p:nvPicPr>
                <p:cNvPr id="520" name="잉크 519">
                  <a:extLst>
                    <a:ext uri="{FF2B5EF4-FFF2-40B4-BE49-F238E27FC236}">
                      <a16:creationId xmlns:a16="http://schemas.microsoft.com/office/drawing/2014/main" id="{37D44836-9E03-4B63-99A5-A3F35EFA95E5}"/>
                    </a:ext>
                  </a:extLst>
                </p:cNvPr>
                <p:cNvPicPr/>
                <p:nvPr/>
              </p:nvPicPr>
              <p:blipFill>
                <a:blip r:embed="rId731"/>
                <a:stretch>
                  <a:fillRect/>
                </a:stretch>
              </p:blipFill>
              <p:spPr>
                <a:xfrm>
                  <a:off x="2737881" y="6314121"/>
                  <a:ext cx="326160" cy="371520"/>
                </a:xfrm>
                <a:prstGeom prst="rect">
                  <a:avLst/>
                </a:prstGeom>
              </p:spPr>
            </p:pic>
          </mc:Fallback>
        </mc:AlternateContent>
        <mc:AlternateContent xmlns:mc="http://schemas.openxmlformats.org/markup-compatibility/2006" xmlns:p14="http://schemas.microsoft.com/office/powerpoint/2010/main">
          <mc:Choice Requires="p14">
            <p:contentPart p14:bwMode="auto" r:id="rId732">
              <p14:nvContentPartPr>
                <p14:cNvPr id="521" name="잉크 520">
                  <a:extLst>
                    <a:ext uri="{FF2B5EF4-FFF2-40B4-BE49-F238E27FC236}">
                      <a16:creationId xmlns:a16="http://schemas.microsoft.com/office/drawing/2014/main" id="{7C40219D-F4EA-4632-9715-C97AE183A133}"/>
                    </a:ext>
                  </a:extLst>
                </p14:cNvPr>
                <p14:cNvContentPartPr/>
                <p14:nvPr/>
              </p14:nvContentPartPr>
              <p14:xfrm>
                <a:off x="3121281" y="6521841"/>
                <a:ext cx="30240" cy="180360"/>
              </p14:xfrm>
            </p:contentPart>
          </mc:Choice>
          <mc:Fallback xmlns="">
            <p:pic>
              <p:nvPicPr>
                <p:cNvPr id="521" name="잉크 520">
                  <a:extLst>
                    <a:ext uri="{FF2B5EF4-FFF2-40B4-BE49-F238E27FC236}">
                      <a16:creationId xmlns:a16="http://schemas.microsoft.com/office/drawing/2014/main" id="{7C40219D-F4EA-4632-9715-C97AE183A133}"/>
                    </a:ext>
                  </a:extLst>
                </p:cNvPr>
                <p:cNvPicPr/>
                <p:nvPr/>
              </p:nvPicPr>
              <p:blipFill>
                <a:blip r:embed="rId733"/>
                <a:stretch>
                  <a:fillRect/>
                </a:stretch>
              </p:blipFill>
              <p:spPr>
                <a:xfrm>
                  <a:off x="3116961" y="6517521"/>
                  <a:ext cx="3888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734">
              <p14:nvContentPartPr>
                <p14:cNvPr id="522" name="잉크 521">
                  <a:extLst>
                    <a:ext uri="{FF2B5EF4-FFF2-40B4-BE49-F238E27FC236}">
                      <a16:creationId xmlns:a16="http://schemas.microsoft.com/office/drawing/2014/main" id="{6F261D64-2269-4328-B649-E5DFCE32E170}"/>
                    </a:ext>
                  </a:extLst>
                </p14:cNvPr>
                <p14:cNvContentPartPr/>
                <p14:nvPr/>
              </p14:nvContentPartPr>
              <p14:xfrm>
                <a:off x="3214881" y="6267321"/>
                <a:ext cx="264240" cy="155880"/>
              </p14:xfrm>
            </p:contentPart>
          </mc:Choice>
          <mc:Fallback xmlns="">
            <p:pic>
              <p:nvPicPr>
                <p:cNvPr id="522" name="잉크 521">
                  <a:extLst>
                    <a:ext uri="{FF2B5EF4-FFF2-40B4-BE49-F238E27FC236}">
                      <a16:creationId xmlns:a16="http://schemas.microsoft.com/office/drawing/2014/main" id="{6F261D64-2269-4328-B649-E5DFCE32E170}"/>
                    </a:ext>
                  </a:extLst>
                </p:cNvPr>
                <p:cNvPicPr/>
                <p:nvPr/>
              </p:nvPicPr>
              <p:blipFill>
                <a:blip r:embed="rId735"/>
                <a:stretch>
                  <a:fillRect/>
                </a:stretch>
              </p:blipFill>
              <p:spPr>
                <a:xfrm>
                  <a:off x="3210561" y="6263001"/>
                  <a:ext cx="272880" cy="164520"/>
                </a:xfrm>
                <a:prstGeom prst="rect">
                  <a:avLst/>
                </a:prstGeom>
              </p:spPr>
            </p:pic>
          </mc:Fallback>
        </mc:AlternateContent>
      </p:grpSp>
      <p:grpSp>
        <p:nvGrpSpPr>
          <p:cNvPr id="529" name="그룹 528">
            <a:extLst>
              <a:ext uri="{FF2B5EF4-FFF2-40B4-BE49-F238E27FC236}">
                <a16:creationId xmlns:a16="http://schemas.microsoft.com/office/drawing/2014/main" id="{80305F3B-4A4F-481F-9696-1FA06F316D67}"/>
              </a:ext>
            </a:extLst>
          </p:cNvPr>
          <p:cNvGrpSpPr/>
          <p:nvPr/>
        </p:nvGrpSpPr>
        <p:grpSpPr>
          <a:xfrm>
            <a:off x="3672081" y="6164361"/>
            <a:ext cx="1019520" cy="501480"/>
            <a:chOff x="3672081" y="6164361"/>
            <a:chExt cx="1019520" cy="501480"/>
          </a:xfrm>
        </p:grpSpPr>
        <mc:AlternateContent xmlns:mc="http://schemas.openxmlformats.org/markup-compatibility/2006" xmlns:p14="http://schemas.microsoft.com/office/powerpoint/2010/main">
          <mc:Choice Requires="p14">
            <p:contentPart p14:bwMode="auto" r:id="rId736">
              <p14:nvContentPartPr>
                <p14:cNvPr id="524" name="잉크 523">
                  <a:extLst>
                    <a:ext uri="{FF2B5EF4-FFF2-40B4-BE49-F238E27FC236}">
                      <a16:creationId xmlns:a16="http://schemas.microsoft.com/office/drawing/2014/main" id="{3C29381D-9D06-4BAF-B55C-C6EF29A3639A}"/>
                    </a:ext>
                  </a:extLst>
                </p14:cNvPr>
                <p14:cNvContentPartPr/>
                <p14:nvPr/>
              </p14:nvContentPartPr>
              <p14:xfrm>
                <a:off x="3672081" y="6500961"/>
                <a:ext cx="281520" cy="52560"/>
              </p14:xfrm>
            </p:contentPart>
          </mc:Choice>
          <mc:Fallback xmlns="">
            <p:pic>
              <p:nvPicPr>
                <p:cNvPr id="524" name="잉크 523">
                  <a:extLst>
                    <a:ext uri="{FF2B5EF4-FFF2-40B4-BE49-F238E27FC236}">
                      <a16:creationId xmlns:a16="http://schemas.microsoft.com/office/drawing/2014/main" id="{3C29381D-9D06-4BAF-B55C-C6EF29A3639A}"/>
                    </a:ext>
                  </a:extLst>
                </p:cNvPr>
                <p:cNvPicPr/>
                <p:nvPr/>
              </p:nvPicPr>
              <p:blipFill>
                <a:blip r:embed="rId737"/>
                <a:stretch>
                  <a:fillRect/>
                </a:stretch>
              </p:blipFill>
              <p:spPr>
                <a:xfrm>
                  <a:off x="3667761" y="6496641"/>
                  <a:ext cx="29016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738">
              <p14:nvContentPartPr>
                <p14:cNvPr id="525" name="잉크 524">
                  <a:extLst>
                    <a:ext uri="{FF2B5EF4-FFF2-40B4-BE49-F238E27FC236}">
                      <a16:creationId xmlns:a16="http://schemas.microsoft.com/office/drawing/2014/main" id="{84D7F255-B56B-4850-BB4D-F06731F37D8C}"/>
                    </a:ext>
                  </a:extLst>
                </p14:cNvPr>
                <p14:cNvContentPartPr/>
                <p14:nvPr/>
              </p14:nvContentPartPr>
              <p14:xfrm>
                <a:off x="3801321" y="6398001"/>
                <a:ext cx="102600" cy="267840"/>
              </p14:xfrm>
            </p:contentPart>
          </mc:Choice>
          <mc:Fallback xmlns="">
            <p:pic>
              <p:nvPicPr>
                <p:cNvPr id="525" name="잉크 524">
                  <a:extLst>
                    <a:ext uri="{FF2B5EF4-FFF2-40B4-BE49-F238E27FC236}">
                      <a16:creationId xmlns:a16="http://schemas.microsoft.com/office/drawing/2014/main" id="{84D7F255-B56B-4850-BB4D-F06731F37D8C}"/>
                    </a:ext>
                  </a:extLst>
                </p:cNvPr>
                <p:cNvPicPr/>
                <p:nvPr/>
              </p:nvPicPr>
              <p:blipFill>
                <a:blip r:embed="rId739"/>
                <a:stretch>
                  <a:fillRect/>
                </a:stretch>
              </p:blipFill>
              <p:spPr>
                <a:xfrm>
                  <a:off x="3797001" y="6393681"/>
                  <a:ext cx="111240"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740">
              <p14:nvContentPartPr>
                <p14:cNvPr id="526" name="잉크 525">
                  <a:extLst>
                    <a:ext uri="{FF2B5EF4-FFF2-40B4-BE49-F238E27FC236}">
                      <a16:creationId xmlns:a16="http://schemas.microsoft.com/office/drawing/2014/main" id="{0929BDDF-C221-4D92-B21F-DCC2CAE8B10E}"/>
                    </a:ext>
                  </a:extLst>
                </p14:cNvPr>
                <p14:cNvContentPartPr/>
                <p14:nvPr/>
              </p14:nvContentPartPr>
              <p14:xfrm>
                <a:off x="4074561" y="6234201"/>
                <a:ext cx="234720" cy="372240"/>
              </p14:xfrm>
            </p:contentPart>
          </mc:Choice>
          <mc:Fallback xmlns="">
            <p:pic>
              <p:nvPicPr>
                <p:cNvPr id="526" name="잉크 525">
                  <a:extLst>
                    <a:ext uri="{FF2B5EF4-FFF2-40B4-BE49-F238E27FC236}">
                      <a16:creationId xmlns:a16="http://schemas.microsoft.com/office/drawing/2014/main" id="{0929BDDF-C221-4D92-B21F-DCC2CAE8B10E}"/>
                    </a:ext>
                  </a:extLst>
                </p:cNvPr>
                <p:cNvPicPr/>
                <p:nvPr/>
              </p:nvPicPr>
              <p:blipFill>
                <a:blip r:embed="rId741"/>
                <a:stretch>
                  <a:fillRect/>
                </a:stretch>
              </p:blipFill>
              <p:spPr>
                <a:xfrm>
                  <a:off x="4070241" y="6229881"/>
                  <a:ext cx="243360" cy="380880"/>
                </a:xfrm>
                <a:prstGeom prst="rect">
                  <a:avLst/>
                </a:prstGeom>
              </p:spPr>
            </p:pic>
          </mc:Fallback>
        </mc:AlternateContent>
        <mc:AlternateContent xmlns:mc="http://schemas.openxmlformats.org/markup-compatibility/2006" xmlns:p14="http://schemas.microsoft.com/office/powerpoint/2010/main">
          <mc:Choice Requires="p14">
            <p:contentPart p14:bwMode="auto" r:id="rId742">
              <p14:nvContentPartPr>
                <p14:cNvPr id="527" name="잉크 526">
                  <a:extLst>
                    <a:ext uri="{FF2B5EF4-FFF2-40B4-BE49-F238E27FC236}">
                      <a16:creationId xmlns:a16="http://schemas.microsoft.com/office/drawing/2014/main" id="{A6244A57-312C-40CD-A695-990E0F672721}"/>
                    </a:ext>
                  </a:extLst>
                </p14:cNvPr>
                <p14:cNvContentPartPr/>
                <p14:nvPr/>
              </p14:nvContentPartPr>
              <p14:xfrm>
                <a:off x="4375881" y="6527961"/>
                <a:ext cx="211680" cy="110520"/>
              </p14:xfrm>
            </p:contentPart>
          </mc:Choice>
          <mc:Fallback xmlns="">
            <p:pic>
              <p:nvPicPr>
                <p:cNvPr id="527" name="잉크 526">
                  <a:extLst>
                    <a:ext uri="{FF2B5EF4-FFF2-40B4-BE49-F238E27FC236}">
                      <a16:creationId xmlns:a16="http://schemas.microsoft.com/office/drawing/2014/main" id="{A6244A57-312C-40CD-A695-990E0F672721}"/>
                    </a:ext>
                  </a:extLst>
                </p:cNvPr>
                <p:cNvPicPr/>
                <p:nvPr/>
              </p:nvPicPr>
              <p:blipFill>
                <a:blip r:embed="rId743"/>
                <a:stretch>
                  <a:fillRect/>
                </a:stretch>
              </p:blipFill>
              <p:spPr>
                <a:xfrm>
                  <a:off x="4371561" y="6523641"/>
                  <a:ext cx="22032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744">
              <p14:nvContentPartPr>
                <p14:cNvPr id="528" name="잉크 527">
                  <a:extLst>
                    <a:ext uri="{FF2B5EF4-FFF2-40B4-BE49-F238E27FC236}">
                      <a16:creationId xmlns:a16="http://schemas.microsoft.com/office/drawing/2014/main" id="{EE3C1A20-9B36-4EF5-9693-AE11174EF08A}"/>
                    </a:ext>
                  </a:extLst>
                </p14:cNvPr>
                <p14:cNvContentPartPr/>
                <p14:nvPr/>
              </p14:nvContentPartPr>
              <p14:xfrm>
                <a:off x="4483881" y="6164361"/>
                <a:ext cx="207720" cy="106200"/>
              </p14:xfrm>
            </p:contentPart>
          </mc:Choice>
          <mc:Fallback xmlns="">
            <p:pic>
              <p:nvPicPr>
                <p:cNvPr id="528" name="잉크 527">
                  <a:extLst>
                    <a:ext uri="{FF2B5EF4-FFF2-40B4-BE49-F238E27FC236}">
                      <a16:creationId xmlns:a16="http://schemas.microsoft.com/office/drawing/2014/main" id="{EE3C1A20-9B36-4EF5-9693-AE11174EF08A}"/>
                    </a:ext>
                  </a:extLst>
                </p:cNvPr>
                <p:cNvPicPr/>
                <p:nvPr/>
              </p:nvPicPr>
              <p:blipFill>
                <a:blip r:embed="rId745"/>
                <a:stretch>
                  <a:fillRect/>
                </a:stretch>
              </p:blipFill>
              <p:spPr>
                <a:xfrm>
                  <a:off x="4479561" y="6160041"/>
                  <a:ext cx="216360" cy="114840"/>
                </a:xfrm>
                <a:prstGeom prst="rect">
                  <a:avLst/>
                </a:prstGeom>
              </p:spPr>
            </p:pic>
          </mc:Fallback>
        </mc:AlternateContent>
      </p:grpSp>
      <p:grpSp>
        <p:nvGrpSpPr>
          <p:cNvPr id="567" name="그룹 566">
            <a:extLst>
              <a:ext uri="{FF2B5EF4-FFF2-40B4-BE49-F238E27FC236}">
                <a16:creationId xmlns:a16="http://schemas.microsoft.com/office/drawing/2014/main" id="{344310C2-26A7-4C36-A8E7-ECE043D4CBA6}"/>
              </a:ext>
            </a:extLst>
          </p:cNvPr>
          <p:cNvGrpSpPr/>
          <p:nvPr/>
        </p:nvGrpSpPr>
        <p:grpSpPr>
          <a:xfrm>
            <a:off x="5504121" y="5937561"/>
            <a:ext cx="4882680" cy="747000"/>
            <a:chOff x="5504121" y="5937561"/>
            <a:chExt cx="4882680" cy="747000"/>
          </a:xfrm>
        </p:grpSpPr>
        <mc:AlternateContent xmlns:mc="http://schemas.openxmlformats.org/markup-compatibility/2006" xmlns:p14="http://schemas.microsoft.com/office/powerpoint/2010/main">
          <mc:Choice Requires="p14">
            <p:contentPart p14:bwMode="auto" r:id="rId746">
              <p14:nvContentPartPr>
                <p14:cNvPr id="530" name="잉크 529">
                  <a:extLst>
                    <a:ext uri="{FF2B5EF4-FFF2-40B4-BE49-F238E27FC236}">
                      <a16:creationId xmlns:a16="http://schemas.microsoft.com/office/drawing/2014/main" id="{979A5979-5B0A-4C48-B98D-934D607F6A44}"/>
                    </a:ext>
                  </a:extLst>
                </p14:cNvPr>
                <p14:cNvContentPartPr/>
                <p14:nvPr/>
              </p14:nvContentPartPr>
              <p14:xfrm>
                <a:off x="5504121" y="5937561"/>
                <a:ext cx="3670920" cy="202320"/>
              </p14:xfrm>
            </p:contentPart>
          </mc:Choice>
          <mc:Fallback xmlns="">
            <p:pic>
              <p:nvPicPr>
                <p:cNvPr id="530" name="잉크 529">
                  <a:extLst>
                    <a:ext uri="{FF2B5EF4-FFF2-40B4-BE49-F238E27FC236}">
                      <a16:creationId xmlns:a16="http://schemas.microsoft.com/office/drawing/2014/main" id="{979A5979-5B0A-4C48-B98D-934D607F6A44}"/>
                    </a:ext>
                  </a:extLst>
                </p:cNvPr>
                <p:cNvPicPr/>
                <p:nvPr/>
              </p:nvPicPr>
              <p:blipFill>
                <a:blip r:embed="rId747"/>
                <a:stretch>
                  <a:fillRect/>
                </a:stretch>
              </p:blipFill>
              <p:spPr>
                <a:xfrm>
                  <a:off x="5495121" y="5928921"/>
                  <a:ext cx="368856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748">
              <p14:nvContentPartPr>
                <p14:cNvPr id="531" name="잉크 530">
                  <a:extLst>
                    <a:ext uri="{FF2B5EF4-FFF2-40B4-BE49-F238E27FC236}">
                      <a16:creationId xmlns:a16="http://schemas.microsoft.com/office/drawing/2014/main" id="{E959178C-D2DB-4776-AFB9-D1209726F954}"/>
                    </a:ext>
                  </a:extLst>
                </p14:cNvPr>
                <p14:cNvContentPartPr/>
                <p14:nvPr/>
              </p14:nvContentPartPr>
              <p14:xfrm>
                <a:off x="5882841" y="6427881"/>
                <a:ext cx="130680" cy="11520"/>
              </p14:xfrm>
            </p:contentPart>
          </mc:Choice>
          <mc:Fallback xmlns="">
            <p:pic>
              <p:nvPicPr>
                <p:cNvPr id="531" name="잉크 530">
                  <a:extLst>
                    <a:ext uri="{FF2B5EF4-FFF2-40B4-BE49-F238E27FC236}">
                      <a16:creationId xmlns:a16="http://schemas.microsoft.com/office/drawing/2014/main" id="{E959178C-D2DB-4776-AFB9-D1209726F954}"/>
                    </a:ext>
                  </a:extLst>
                </p:cNvPr>
                <p:cNvPicPr/>
                <p:nvPr/>
              </p:nvPicPr>
              <p:blipFill>
                <a:blip r:embed="rId749"/>
                <a:stretch>
                  <a:fillRect/>
                </a:stretch>
              </p:blipFill>
              <p:spPr>
                <a:xfrm>
                  <a:off x="5874201" y="6419241"/>
                  <a:ext cx="14832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750">
              <p14:nvContentPartPr>
                <p14:cNvPr id="532" name="잉크 531">
                  <a:extLst>
                    <a:ext uri="{FF2B5EF4-FFF2-40B4-BE49-F238E27FC236}">
                      <a16:creationId xmlns:a16="http://schemas.microsoft.com/office/drawing/2014/main" id="{3F9BAB9A-3B90-4794-B8C8-4C0C416AE131}"/>
                    </a:ext>
                  </a:extLst>
                </p14:cNvPr>
                <p14:cNvContentPartPr/>
                <p14:nvPr/>
              </p14:nvContentPartPr>
              <p14:xfrm>
                <a:off x="5843241" y="6513921"/>
                <a:ext cx="196200" cy="360"/>
              </p14:xfrm>
            </p:contentPart>
          </mc:Choice>
          <mc:Fallback xmlns="">
            <p:pic>
              <p:nvPicPr>
                <p:cNvPr id="532" name="잉크 531">
                  <a:extLst>
                    <a:ext uri="{FF2B5EF4-FFF2-40B4-BE49-F238E27FC236}">
                      <a16:creationId xmlns:a16="http://schemas.microsoft.com/office/drawing/2014/main" id="{3F9BAB9A-3B90-4794-B8C8-4C0C416AE131}"/>
                    </a:ext>
                  </a:extLst>
                </p:cNvPr>
                <p:cNvPicPr/>
                <p:nvPr/>
              </p:nvPicPr>
              <p:blipFill>
                <a:blip r:embed="rId751"/>
                <a:stretch>
                  <a:fillRect/>
                </a:stretch>
              </p:blipFill>
              <p:spPr>
                <a:xfrm>
                  <a:off x="5834241" y="6504921"/>
                  <a:ext cx="213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2">
              <p14:nvContentPartPr>
                <p14:cNvPr id="533" name="잉크 532">
                  <a:extLst>
                    <a:ext uri="{FF2B5EF4-FFF2-40B4-BE49-F238E27FC236}">
                      <a16:creationId xmlns:a16="http://schemas.microsoft.com/office/drawing/2014/main" id="{ADFE5DAF-8B48-45C0-95A5-1504910A54F4}"/>
                    </a:ext>
                  </a:extLst>
                </p14:cNvPr>
                <p14:cNvContentPartPr/>
                <p14:nvPr/>
              </p14:nvContentPartPr>
              <p14:xfrm>
                <a:off x="6299361" y="6362361"/>
                <a:ext cx="93960" cy="20520"/>
              </p14:xfrm>
            </p:contentPart>
          </mc:Choice>
          <mc:Fallback xmlns="">
            <p:pic>
              <p:nvPicPr>
                <p:cNvPr id="533" name="잉크 532">
                  <a:extLst>
                    <a:ext uri="{FF2B5EF4-FFF2-40B4-BE49-F238E27FC236}">
                      <a16:creationId xmlns:a16="http://schemas.microsoft.com/office/drawing/2014/main" id="{ADFE5DAF-8B48-45C0-95A5-1504910A54F4}"/>
                    </a:ext>
                  </a:extLst>
                </p:cNvPr>
                <p:cNvPicPr/>
                <p:nvPr/>
              </p:nvPicPr>
              <p:blipFill>
                <a:blip r:embed="rId753"/>
                <a:stretch>
                  <a:fillRect/>
                </a:stretch>
              </p:blipFill>
              <p:spPr>
                <a:xfrm>
                  <a:off x="6290361" y="6353361"/>
                  <a:ext cx="11160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754">
              <p14:nvContentPartPr>
                <p14:cNvPr id="534" name="잉크 533">
                  <a:extLst>
                    <a:ext uri="{FF2B5EF4-FFF2-40B4-BE49-F238E27FC236}">
                      <a16:creationId xmlns:a16="http://schemas.microsoft.com/office/drawing/2014/main" id="{D189C29B-848B-41E0-88F1-C9F18BE86986}"/>
                    </a:ext>
                  </a:extLst>
                </p14:cNvPr>
                <p14:cNvContentPartPr/>
                <p14:nvPr/>
              </p14:nvContentPartPr>
              <p14:xfrm>
                <a:off x="6258321" y="6388281"/>
                <a:ext cx="176400" cy="192960"/>
              </p14:xfrm>
            </p:contentPart>
          </mc:Choice>
          <mc:Fallback xmlns="">
            <p:pic>
              <p:nvPicPr>
                <p:cNvPr id="534" name="잉크 533">
                  <a:extLst>
                    <a:ext uri="{FF2B5EF4-FFF2-40B4-BE49-F238E27FC236}">
                      <a16:creationId xmlns:a16="http://schemas.microsoft.com/office/drawing/2014/main" id="{D189C29B-848B-41E0-88F1-C9F18BE86986}"/>
                    </a:ext>
                  </a:extLst>
                </p:cNvPr>
                <p:cNvPicPr/>
                <p:nvPr/>
              </p:nvPicPr>
              <p:blipFill>
                <a:blip r:embed="rId755"/>
                <a:stretch>
                  <a:fillRect/>
                </a:stretch>
              </p:blipFill>
              <p:spPr>
                <a:xfrm>
                  <a:off x="6249681" y="6379641"/>
                  <a:ext cx="19404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756">
              <p14:nvContentPartPr>
                <p14:cNvPr id="535" name="잉크 534">
                  <a:extLst>
                    <a:ext uri="{FF2B5EF4-FFF2-40B4-BE49-F238E27FC236}">
                      <a16:creationId xmlns:a16="http://schemas.microsoft.com/office/drawing/2014/main" id="{A9F4F0B9-3B9E-443E-BDDF-C614CEB25DE2}"/>
                    </a:ext>
                  </a:extLst>
                </p14:cNvPr>
                <p14:cNvContentPartPr/>
                <p14:nvPr/>
              </p14:nvContentPartPr>
              <p14:xfrm>
                <a:off x="6266241" y="6484761"/>
                <a:ext cx="182880" cy="14400"/>
              </p14:xfrm>
            </p:contentPart>
          </mc:Choice>
          <mc:Fallback xmlns="">
            <p:pic>
              <p:nvPicPr>
                <p:cNvPr id="535" name="잉크 534">
                  <a:extLst>
                    <a:ext uri="{FF2B5EF4-FFF2-40B4-BE49-F238E27FC236}">
                      <a16:creationId xmlns:a16="http://schemas.microsoft.com/office/drawing/2014/main" id="{A9F4F0B9-3B9E-443E-BDDF-C614CEB25DE2}"/>
                    </a:ext>
                  </a:extLst>
                </p:cNvPr>
                <p:cNvPicPr/>
                <p:nvPr/>
              </p:nvPicPr>
              <p:blipFill>
                <a:blip r:embed="rId757"/>
                <a:stretch>
                  <a:fillRect/>
                </a:stretch>
              </p:blipFill>
              <p:spPr>
                <a:xfrm>
                  <a:off x="6257241" y="6475761"/>
                  <a:ext cx="20052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758">
              <p14:nvContentPartPr>
                <p14:cNvPr id="536" name="잉크 535">
                  <a:extLst>
                    <a:ext uri="{FF2B5EF4-FFF2-40B4-BE49-F238E27FC236}">
                      <a16:creationId xmlns:a16="http://schemas.microsoft.com/office/drawing/2014/main" id="{2DB3C31C-4AD2-425B-BED5-52594F2CD12D}"/>
                    </a:ext>
                  </a:extLst>
                </p14:cNvPr>
                <p14:cNvContentPartPr/>
                <p14:nvPr/>
              </p14:nvContentPartPr>
              <p14:xfrm>
                <a:off x="6552441" y="6313761"/>
                <a:ext cx="132840" cy="293040"/>
              </p14:xfrm>
            </p:contentPart>
          </mc:Choice>
          <mc:Fallback xmlns="">
            <p:pic>
              <p:nvPicPr>
                <p:cNvPr id="536" name="잉크 535">
                  <a:extLst>
                    <a:ext uri="{FF2B5EF4-FFF2-40B4-BE49-F238E27FC236}">
                      <a16:creationId xmlns:a16="http://schemas.microsoft.com/office/drawing/2014/main" id="{2DB3C31C-4AD2-425B-BED5-52594F2CD12D}"/>
                    </a:ext>
                  </a:extLst>
                </p:cNvPr>
                <p:cNvPicPr/>
                <p:nvPr/>
              </p:nvPicPr>
              <p:blipFill>
                <a:blip r:embed="rId759"/>
                <a:stretch>
                  <a:fillRect/>
                </a:stretch>
              </p:blipFill>
              <p:spPr>
                <a:xfrm>
                  <a:off x="6543441" y="6305121"/>
                  <a:ext cx="150480" cy="310680"/>
                </a:xfrm>
                <a:prstGeom prst="rect">
                  <a:avLst/>
                </a:prstGeom>
              </p:spPr>
            </p:pic>
          </mc:Fallback>
        </mc:AlternateContent>
        <mc:AlternateContent xmlns:mc="http://schemas.openxmlformats.org/markup-compatibility/2006" xmlns:p14="http://schemas.microsoft.com/office/powerpoint/2010/main">
          <mc:Choice Requires="p14">
            <p:contentPart p14:bwMode="auto" r:id="rId760">
              <p14:nvContentPartPr>
                <p14:cNvPr id="537" name="잉크 536">
                  <a:extLst>
                    <a:ext uri="{FF2B5EF4-FFF2-40B4-BE49-F238E27FC236}">
                      <a16:creationId xmlns:a16="http://schemas.microsoft.com/office/drawing/2014/main" id="{3D007CCD-0BDB-4D92-87C9-1607F04D27FF}"/>
                    </a:ext>
                  </a:extLst>
                </p14:cNvPr>
                <p14:cNvContentPartPr/>
                <p14:nvPr/>
              </p14:nvContentPartPr>
              <p14:xfrm>
                <a:off x="6746481" y="6347961"/>
                <a:ext cx="116640" cy="121680"/>
              </p14:xfrm>
            </p:contentPart>
          </mc:Choice>
          <mc:Fallback xmlns="">
            <p:pic>
              <p:nvPicPr>
                <p:cNvPr id="537" name="잉크 536">
                  <a:extLst>
                    <a:ext uri="{FF2B5EF4-FFF2-40B4-BE49-F238E27FC236}">
                      <a16:creationId xmlns:a16="http://schemas.microsoft.com/office/drawing/2014/main" id="{3D007CCD-0BDB-4D92-87C9-1607F04D27FF}"/>
                    </a:ext>
                  </a:extLst>
                </p:cNvPr>
                <p:cNvPicPr/>
                <p:nvPr/>
              </p:nvPicPr>
              <p:blipFill>
                <a:blip r:embed="rId761"/>
                <a:stretch>
                  <a:fillRect/>
                </a:stretch>
              </p:blipFill>
              <p:spPr>
                <a:xfrm>
                  <a:off x="6737481" y="6339321"/>
                  <a:ext cx="1342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762">
              <p14:nvContentPartPr>
                <p14:cNvPr id="538" name="잉크 537">
                  <a:extLst>
                    <a:ext uri="{FF2B5EF4-FFF2-40B4-BE49-F238E27FC236}">
                      <a16:creationId xmlns:a16="http://schemas.microsoft.com/office/drawing/2014/main" id="{A38794EF-A0B9-4905-8589-BF57F35DBCD5}"/>
                    </a:ext>
                  </a:extLst>
                </p14:cNvPr>
                <p14:cNvContentPartPr/>
                <p14:nvPr/>
              </p14:nvContentPartPr>
              <p14:xfrm>
                <a:off x="6744681" y="6380361"/>
                <a:ext cx="161280" cy="154440"/>
              </p14:xfrm>
            </p:contentPart>
          </mc:Choice>
          <mc:Fallback xmlns="">
            <p:pic>
              <p:nvPicPr>
                <p:cNvPr id="538" name="잉크 537">
                  <a:extLst>
                    <a:ext uri="{FF2B5EF4-FFF2-40B4-BE49-F238E27FC236}">
                      <a16:creationId xmlns:a16="http://schemas.microsoft.com/office/drawing/2014/main" id="{A38794EF-A0B9-4905-8589-BF57F35DBCD5}"/>
                    </a:ext>
                  </a:extLst>
                </p:cNvPr>
                <p:cNvPicPr/>
                <p:nvPr/>
              </p:nvPicPr>
              <p:blipFill>
                <a:blip r:embed="rId763"/>
                <a:stretch>
                  <a:fillRect/>
                </a:stretch>
              </p:blipFill>
              <p:spPr>
                <a:xfrm>
                  <a:off x="6735681" y="6371361"/>
                  <a:ext cx="17892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764">
              <p14:nvContentPartPr>
                <p14:cNvPr id="539" name="잉크 538">
                  <a:extLst>
                    <a:ext uri="{FF2B5EF4-FFF2-40B4-BE49-F238E27FC236}">
                      <a16:creationId xmlns:a16="http://schemas.microsoft.com/office/drawing/2014/main" id="{A82358D5-96D0-4E3A-8F1A-7A74948B94A7}"/>
                    </a:ext>
                  </a:extLst>
                </p14:cNvPr>
                <p14:cNvContentPartPr/>
                <p14:nvPr/>
              </p14:nvContentPartPr>
              <p14:xfrm>
                <a:off x="6741441" y="6368841"/>
                <a:ext cx="117360" cy="151920"/>
              </p14:xfrm>
            </p:contentPart>
          </mc:Choice>
          <mc:Fallback xmlns="">
            <p:pic>
              <p:nvPicPr>
                <p:cNvPr id="539" name="잉크 538">
                  <a:extLst>
                    <a:ext uri="{FF2B5EF4-FFF2-40B4-BE49-F238E27FC236}">
                      <a16:creationId xmlns:a16="http://schemas.microsoft.com/office/drawing/2014/main" id="{A82358D5-96D0-4E3A-8F1A-7A74948B94A7}"/>
                    </a:ext>
                  </a:extLst>
                </p:cNvPr>
                <p:cNvPicPr/>
                <p:nvPr/>
              </p:nvPicPr>
              <p:blipFill>
                <a:blip r:embed="rId765"/>
                <a:stretch>
                  <a:fillRect/>
                </a:stretch>
              </p:blipFill>
              <p:spPr>
                <a:xfrm>
                  <a:off x="6732441" y="6360201"/>
                  <a:ext cx="13500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766">
              <p14:nvContentPartPr>
                <p14:cNvPr id="540" name="잉크 539">
                  <a:extLst>
                    <a:ext uri="{FF2B5EF4-FFF2-40B4-BE49-F238E27FC236}">
                      <a16:creationId xmlns:a16="http://schemas.microsoft.com/office/drawing/2014/main" id="{E7235FE9-623B-4CCC-B52A-04970AE45AF1}"/>
                    </a:ext>
                  </a:extLst>
                </p14:cNvPr>
                <p14:cNvContentPartPr/>
                <p14:nvPr/>
              </p14:nvContentPartPr>
              <p14:xfrm>
                <a:off x="6952041" y="6417441"/>
                <a:ext cx="188640" cy="181080"/>
              </p14:xfrm>
            </p:contentPart>
          </mc:Choice>
          <mc:Fallback xmlns="">
            <p:pic>
              <p:nvPicPr>
                <p:cNvPr id="540" name="잉크 539">
                  <a:extLst>
                    <a:ext uri="{FF2B5EF4-FFF2-40B4-BE49-F238E27FC236}">
                      <a16:creationId xmlns:a16="http://schemas.microsoft.com/office/drawing/2014/main" id="{E7235FE9-623B-4CCC-B52A-04970AE45AF1}"/>
                    </a:ext>
                  </a:extLst>
                </p:cNvPr>
                <p:cNvPicPr/>
                <p:nvPr/>
              </p:nvPicPr>
              <p:blipFill>
                <a:blip r:embed="rId767"/>
                <a:stretch>
                  <a:fillRect/>
                </a:stretch>
              </p:blipFill>
              <p:spPr>
                <a:xfrm>
                  <a:off x="6943041" y="6408801"/>
                  <a:ext cx="20628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768">
              <p14:nvContentPartPr>
                <p14:cNvPr id="543" name="잉크 542">
                  <a:extLst>
                    <a:ext uri="{FF2B5EF4-FFF2-40B4-BE49-F238E27FC236}">
                      <a16:creationId xmlns:a16="http://schemas.microsoft.com/office/drawing/2014/main" id="{59E89B42-FBD2-4370-8D5D-FD0765B3E0C1}"/>
                    </a:ext>
                  </a:extLst>
                </p14:cNvPr>
                <p14:cNvContentPartPr/>
                <p14:nvPr/>
              </p14:nvContentPartPr>
              <p14:xfrm>
                <a:off x="6932961" y="6310881"/>
                <a:ext cx="117360" cy="212400"/>
              </p14:xfrm>
            </p:contentPart>
          </mc:Choice>
          <mc:Fallback xmlns="">
            <p:pic>
              <p:nvPicPr>
                <p:cNvPr id="543" name="잉크 542">
                  <a:extLst>
                    <a:ext uri="{FF2B5EF4-FFF2-40B4-BE49-F238E27FC236}">
                      <a16:creationId xmlns:a16="http://schemas.microsoft.com/office/drawing/2014/main" id="{59E89B42-FBD2-4370-8D5D-FD0765B3E0C1}"/>
                    </a:ext>
                  </a:extLst>
                </p:cNvPr>
                <p:cNvPicPr/>
                <p:nvPr/>
              </p:nvPicPr>
              <p:blipFill>
                <a:blip r:embed="rId769"/>
                <a:stretch>
                  <a:fillRect/>
                </a:stretch>
              </p:blipFill>
              <p:spPr>
                <a:xfrm>
                  <a:off x="6924321" y="6301881"/>
                  <a:ext cx="13500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770">
              <p14:nvContentPartPr>
                <p14:cNvPr id="544" name="잉크 543">
                  <a:extLst>
                    <a:ext uri="{FF2B5EF4-FFF2-40B4-BE49-F238E27FC236}">
                      <a16:creationId xmlns:a16="http://schemas.microsoft.com/office/drawing/2014/main" id="{4013191D-9180-412C-A428-668862AD8425}"/>
                    </a:ext>
                  </a:extLst>
                </p14:cNvPr>
                <p14:cNvContentPartPr/>
                <p14:nvPr/>
              </p14:nvContentPartPr>
              <p14:xfrm>
                <a:off x="7278921" y="6316281"/>
                <a:ext cx="213120" cy="152640"/>
              </p14:xfrm>
            </p:contentPart>
          </mc:Choice>
          <mc:Fallback xmlns="">
            <p:pic>
              <p:nvPicPr>
                <p:cNvPr id="544" name="잉크 543">
                  <a:extLst>
                    <a:ext uri="{FF2B5EF4-FFF2-40B4-BE49-F238E27FC236}">
                      <a16:creationId xmlns:a16="http://schemas.microsoft.com/office/drawing/2014/main" id="{4013191D-9180-412C-A428-668862AD8425}"/>
                    </a:ext>
                  </a:extLst>
                </p:cNvPr>
                <p:cNvPicPr/>
                <p:nvPr/>
              </p:nvPicPr>
              <p:blipFill>
                <a:blip r:embed="rId771"/>
                <a:stretch>
                  <a:fillRect/>
                </a:stretch>
              </p:blipFill>
              <p:spPr>
                <a:xfrm>
                  <a:off x="7270281" y="6307281"/>
                  <a:ext cx="23076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772">
              <p14:nvContentPartPr>
                <p14:cNvPr id="545" name="잉크 544">
                  <a:extLst>
                    <a:ext uri="{FF2B5EF4-FFF2-40B4-BE49-F238E27FC236}">
                      <a16:creationId xmlns:a16="http://schemas.microsoft.com/office/drawing/2014/main" id="{15568562-F2DB-4DFF-96B4-D19D5593E7C6}"/>
                    </a:ext>
                  </a:extLst>
                </p14:cNvPr>
                <p14:cNvContentPartPr/>
                <p14:nvPr/>
              </p14:nvContentPartPr>
              <p14:xfrm>
                <a:off x="7598241" y="6422121"/>
                <a:ext cx="43560" cy="186840"/>
              </p14:xfrm>
            </p:contentPart>
          </mc:Choice>
          <mc:Fallback xmlns="">
            <p:pic>
              <p:nvPicPr>
                <p:cNvPr id="545" name="잉크 544">
                  <a:extLst>
                    <a:ext uri="{FF2B5EF4-FFF2-40B4-BE49-F238E27FC236}">
                      <a16:creationId xmlns:a16="http://schemas.microsoft.com/office/drawing/2014/main" id="{15568562-F2DB-4DFF-96B4-D19D5593E7C6}"/>
                    </a:ext>
                  </a:extLst>
                </p:cNvPr>
                <p:cNvPicPr/>
                <p:nvPr/>
              </p:nvPicPr>
              <p:blipFill>
                <a:blip r:embed="rId773"/>
                <a:stretch>
                  <a:fillRect/>
                </a:stretch>
              </p:blipFill>
              <p:spPr>
                <a:xfrm>
                  <a:off x="7589241" y="6413121"/>
                  <a:ext cx="6120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774">
              <p14:nvContentPartPr>
                <p14:cNvPr id="546" name="잉크 545">
                  <a:extLst>
                    <a:ext uri="{FF2B5EF4-FFF2-40B4-BE49-F238E27FC236}">
                      <a16:creationId xmlns:a16="http://schemas.microsoft.com/office/drawing/2014/main" id="{18371237-B62D-44E8-81E7-14B97631BB82}"/>
                    </a:ext>
                  </a:extLst>
                </p14:cNvPr>
                <p14:cNvContentPartPr/>
                <p14:nvPr/>
              </p14:nvContentPartPr>
              <p14:xfrm>
                <a:off x="6125481" y="6248961"/>
                <a:ext cx="128520" cy="435600"/>
              </p14:xfrm>
            </p:contentPart>
          </mc:Choice>
          <mc:Fallback xmlns="">
            <p:pic>
              <p:nvPicPr>
                <p:cNvPr id="546" name="잉크 545">
                  <a:extLst>
                    <a:ext uri="{FF2B5EF4-FFF2-40B4-BE49-F238E27FC236}">
                      <a16:creationId xmlns:a16="http://schemas.microsoft.com/office/drawing/2014/main" id="{18371237-B62D-44E8-81E7-14B97631BB82}"/>
                    </a:ext>
                  </a:extLst>
                </p:cNvPr>
                <p:cNvPicPr/>
                <p:nvPr/>
              </p:nvPicPr>
              <p:blipFill>
                <a:blip r:embed="rId775"/>
                <a:stretch>
                  <a:fillRect/>
                </a:stretch>
              </p:blipFill>
              <p:spPr>
                <a:xfrm>
                  <a:off x="6116481" y="6239961"/>
                  <a:ext cx="146160" cy="453240"/>
                </a:xfrm>
                <a:prstGeom prst="rect">
                  <a:avLst/>
                </a:prstGeom>
              </p:spPr>
            </p:pic>
          </mc:Fallback>
        </mc:AlternateContent>
        <mc:AlternateContent xmlns:mc="http://schemas.openxmlformats.org/markup-compatibility/2006" xmlns:p14="http://schemas.microsoft.com/office/powerpoint/2010/main">
          <mc:Choice Requires="p14">
            <p:contentPart p14:bwMode="auto" r:id="rId776">
              <p14:nvContentPartPr>
                <p14:cNvPr id="547" name="잉크 546">
                  <a:extLst>
                    <a:ext uri="{FF2B5EF4-FFF2-40B4-BE49-F238E27FC236}">
                      <a16:creationId xmlns:a16="http://schemas.microsoft.com/office/drawing/2014/main" id="{AA57284D-DD6A-4F3C-B5FC-1C85B8A8361E}"/>
                    </a:ext>
                  </a:extLst>
                </p14:cNvPr>
                <p14:cNvContentPartPr/>
                <p14:nvPr/>
              </p14:nvContentPartPr>
              <p14:xfrm>
                <a:off x="7656201" y="6150321"/>
                <a:ext cx="144000" cy="349560"/>
              </p14:xfrm>
            </p:contentPart>
          </mc:Choice>
          <mc:Fallback xmlns="">
            <p:pic>
              <p:nvPicPr>
                <p:cNvPr id="547" name="잉크 546">
                  <a:extLst>
                    <a:ext uri="{FF2B5EF4-FFF2-40B4-BE49-F238E27FC236}">
                      <a16:creationId xmlns:a16="http://schemas.microsoft.com/office/drawing/2014/main" id="{AA57284D-DD6A-4F3C-B5FC-1C85B8A8361E}"/>
                    </a:ext>
                  </a:extLst>
                </p:cNvPr>
                <p:cNvPicPr/>
                <p:nvPr/>
              </p:nvPicPr>
              <p:blipFill>
                <a:blip r:embed="rId777"/>
                <a:stretch>
                  <a:fillRect/>
                </a:stretch>
              </p:blipFill>
              <p:spPr>
                <a:xfrm>
                  <a:off x="7647201" y="6141321"/>
                  <a:ext cx="161640"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778">
              <p14:nvContentPartPr>
                <p14:cNvPr id="549" name="잉크 548">
                  <a:extLst>
                    <a:ext uri="{FF2B5EF4-FFF2-40B4-BE49-F238E27FC236}">
                      <a16:creationId xmlns:a16="http://schemas.microsoft.com/office/drawing/2014/main" id="{C9FCDD22-A464-420C-B03A-4861C4C60A9A}"/>
                    </a:ext>
                  </a:extLst>
                </p14:cNvPr>
                <p14:cNvContentPartPr/>
                <p14:nvPr/>
              </p14:nvContentPartPr>
              <p14:xfrm>
                <a:off x="7975881" y="6144921"/>
                <a:ext cx="77040" cy="443880"/>
              </p14:xfrm>
            </p:contentPart>
          </mc:Choice>
          <mc:Fallback xmlns="">
            <p:pic>
              <p:nvPicPr>
                <p:cNvPr id="549" name="잉크 548">
                  <a:extLst>
                    <a:ext uri="{FF2B5EF4-FFF2-40B4-BE49-F238E27FC236}">
                      <a16:creationId xmlns:a16="http://schemas.microsoft.com/office/drawing/2014/main" id="{C9FCDD22-A464-420C-B03A-4861C4C60A9A}"/>
                    </a:ext>
                  </a:extLst>
                </p:cNvPr>
                <p:cNvPicPr/>
                <p:nvPr/>
              </p:nvPicPr>
              <p:blipFill>
                <a:blip r:embed="rId779"/>
                <a:stretch>
                  <a:fillRect/>
                </a:stretch>
              </p:blipFill>
              <p:spPr>
                <a:xfrm>
                  <a:off x="7966881" y="6136281"/>
                  <a:ext cx="94680" cy="461520"/>
                </a:xfrm>
                <a:prstGeom prst="rect">
                  <a:avLst/>
                </a:prstGeom>
              </p:spPr>
            </p:pic>
          </mc:Fallback>
        </mc:AlternateContent>
        <mc:AlternateContent xmlns:mc="http://schemas.openxmlformats.org/markup-compatibility/2006" xmlns:p14="http://schemas.microsoft.com/office/powerpoint/2010/main">
          <mc:Choice Requires="p14">
            <p:contentPart p14:bwMode="auto" r:id="rId780">
              <p14:nvContentPartPr>
                <p14:cNvPr id="550" name="잉크 549">
                  <a:extLst>
                    <a:ext uri="{FF2B5EF4-FFF2-40B4-BE49-F238E27FC236}">
                      <a16:creationId xmlns:a16="http://schemas.microsoft.com/office/drawing/2014/main" id="{CD03E8F4-9550-4A7A-B370-0F49813CC10B}"/>
                    </a:ext>
                  </a:extLst>
                </p14:cNvPr>
                <p14:cNvContentPartPr/>
                <p14:nvPr/>
              </p14:nvContentPartPr>
              <p14:xfrm>
                <a:off x="8169561" y="6221241"/>
                <a:ext cx="90000" cy="31680"/>
              </p14:xfrm>
            </p:contentPart>
          </mc:Choice>
          <mc:Fallback xmlns="">
            <p:pic>
              <p:nvPicPr>
                <p:cNvPr id="550" name="잉크 549">
                  <a:extLst>
                    <a:ext uri="{FF2B5EF4-FFF2-40B4-BE49-F238E27FC236}">
                      <a16:creationId xmlns:a16="http://schemas.microsoft.com/office/drawing/2014/main" id="{CD03E8F4-9550-4A7A-B370-0F49813CC10B}"/>
                    </a:ext>
                  </a:extLst>
                </p:cNvPr>
                <p:cNvPicPr/>
                <p:nvPr/>
              </p:nvPicPr>
              <p:blipFill>
                <a:blip r:embed="rId781"/>
                <a:stretch>
                  <a:fillRect/>
                </a:stretch>
              </p:blipFill>
              <p:spPr>
                <a:xfrm>
                  <a:off x="8160561" y="6212241"/>
                  <a:ext cx="1076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782">
              <p14:nvContentPartPr>
                <p14:cNvPr id="551" name="잉크 550">
                  <a:extLst>
                    <a:ext uri="{FF2B5EF4-FFF2-40B4-BE49-F238E27FC236}">
                      <a16:creationId xmlns:a16="http://schemas.microsoft.com/office/drawing/2014/main" id="{4A0698F0-B628-460E-8838-9A4A4E7269C9}"/>
                    </a:ext>
                  </a:extLst>
                </p14:cNvPr>
                <p14:cNvContentPartPr/>
                <p14:nvPr/>
              </p14:nvContentPartPr>
              <p14:xfrm>
                <a:off x="8166681" y="6228081"/>
                <a:ext cx="147240" cy="264600"/>
              </p14:xfrm>
            </p:contentPart>
          </mc:Choice>
          <mc:Fallback xmlns="">
            <p:pic>
              <p:nvPicPr>
                <p:cNvPr id="551" name="잉크 550">
                  <a:extLst>
                    <a:ext uri="{FF2B5EF4-FFF2-40B4-BE49-F238E27FC236}">
                      <a16:creationId xmlns:a16="http://schemas.microsoft.com/office/drawing/2014/main" id="{4A0698F0-B628-460E-8838-9A4A4E7269C9}"/>
                    </a:ext>
                  </a:extLst>
                </p:cNvPr>
                <p:cNvPicPr/>
                <p:nvPr/>
              </p:nvPicPr>
              <p:blipFill>
                <a:blip r:embed="rId783"/>
                <a:stretch>
                  <a:fillRect/>
                </a:stretch>
              </p:blipFill>
              <p:spPr>
                <a:xfrm>
                  <a:off x="8158041" y="6219081"/>
                  <a:ext cx="16488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784">
              <p14:nvContentPartPr>
                <p14:cNvPr id="552" name="잉크 551">
                  <a:extLst>
                    <a:ext uri="{FF2B5EF4-FFF2-40B4-BE49-F238E27FC236}">
                      <a16:creationId xmlns:a16="http://schemas.microsoft.com/office/drawing/2014/main" id="{C2879258-0B0D-4C58-948F-862E124B91F2}"/>
                    </a:ext>
                  </a:extLst>
                </p14:cNvPr>
                <p14:cNvContentPartPr/>
                <p14:nvPr/>
              </p14:nvContentPartPr>
              <p14:xfrm>
                <a:off x="8154441" y="6369921"/>
                <a:ext cx="198720" cy="360"/>
              </p14:xfrm>
            </p:contentPart>
          </mc:Choice>
          <mc:Fallback xmlns="">
            <p:pic>
              <p:nvPicPr>
                <p:cNvPr id="552" name="잉크 551">
                  <a:extLst>
                    <a:ext uri="{FF2B5EF4-FFF2-40B4-BE49-F238E27FC236}">
                      <a16:creationId xmlns:a16="http://schemas.microsoft.com/office/drawing/2014/main" id="{C2879258-0B0D-4C58-948F-862E124B91F2}"/>
                    </a:ext>
                  </a:extLst>
                </p:cNvPr>
                <p:cNvPicPr/>
                <p:nvPr/>
              </p:nvPicPr>
              <p:blipFill>
                <a:blip r:embed="rId785"/>
                <a:stretch>
                  <a:fillRect/>
                </a:stretch>
              </p:blipFill>
              <p:spPr>
                <a:xfrm>
                  <a:off x="8145801" y="6360921"/>
                  <a:ext cx="2163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86">
              <p14:nvContentPartPr>
                <p14:cNvPr id="553" name="잉크 552">
                  <a:extLst>
                    <a:ext uri="{FF2B5EF4-FFF2-40B4-BE49-F238E27FC236}">
                      <a16:creationId xmlns:a16="http://schemas.microsoft.com/office/drawing/2014/main" id="{9360B830-2EFB-47F2-884F-E126209865CA}"/>
                    </a:ext>
                  </a:extLst>
                </p14:cNvPr>
                <p14:cNvContentPartPr/>
                <p14:nvPr/>
              </p14:nvContentPartPr>
              <p14:xfrm>
                <a:off x="8361441" y="6211521"/>
                <a:ext cx="121680" cy="262440"/>
              </p14:xfrm>
            </p:contentPart>
          </mc:Choice>
          <mc:Fallback xmlns="">
            <p:pic>
              <p:nvPicPr>
                <p:cNvPr id="553" name="잉크 552">
                  <a:extLst>
                    <a:ext uri="{FF2B5EF4-FFF2-40B4-BE49-F238E27FC236}">
                      <a16:creationId xmlns:a16="http://schemas.microsoft.com/office/drawing/2014/main" id="{9360B830-2EFB-47F2-884F-E126209865CA}"/>
                    </a:ext>
                  </a:extLst>
                </p:cNvPr>
                <p:cNvPicPr/>
                <p:nvPr/>
              </p:nvPicPr>
              <p:blipFill>
                <a:blip r:embed="rId787"/>
                <a:stretch>
                  <a:fillRect/>
                </a:stretch>
              </p:blipFill>
              <p:spPr>
                <a:xfrm>
                  <a:off x="8352801" y="6202521"/>
                  <a:ext cx="13932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788">
              <p14:nvContentPartPr>
                <p14:cNvPr id="554" name="잉크 553">
                  <a:extLst>
                    <a:ext uri="{FF2B5EF4-FFF2-40B4-BE49-F238E27FC236}">
                      <a16:creationId xmlns:a16="http://schemas.microsoft.com/office/drawing/2014/main" id="{E9910D8D-2792-4AD7-AF2A-172180F2A81F}"/>
                    </a:ext>
                  </a:extLst>
                </p14:cNvPr>
                <p14:cNvContentPartPr/>
                <p14:nvPr/>
              </p14:nvContentPartPr>
              <p14:xfrm>
                <a:off x="8478081" y="6212241"/>
                <a:ext cx="144720" cy="210960"/>
              </p14:xfrm>
            </p:contentPart>
          </mc:Choice>
          <mc:Fallback xmlns="">
            <p:pic>
              <p:nvPicPr>
                <p:cNvPr id="554" name="잉크 553">
                  <a:extLst>
                    <a:ext uri="{FF2B5EF4-FFF2-40B4-BE49-F238E27FC236}">
                      <a16:creationId xmlns:a16="http://schemas.microsoft.com/office/drawing/2014/main" id="{E9910D8D-2792-4AD7-AF2A-172180F2A81F}"/>
                    </a:ext>
                  </a:extLst>
                </p:cNvPr>
                <p:cNvPicPr/>
                <p:nvPr/>
              </p:nvPicPr>
              <p:blipFill>
                <a:blip r:embed="rId789"/>
                <a:stretch>
                  <a:fillRect/>
                </a:stretch>
              </p:blipFill>
              <p:spPr>
                <a:xfrm>
                  <a:off x="8469081" y="6203601"/>
                  <a:ext cx="16236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790">
              <p14:nvContentPartPr>
                <p14:cNvPr id="555" name="잉크 554">
                  <a:extLst>
                    <a:ext uri="{FF2B5EF4-FFF2-40B4-BE49-F238E27FC236}">
                      <a16:creationId xmlns:a16="http://schemas.microsoft.com/office/drawing/2014/main" id="{89D75D0C-9F9A-448F-BEFD-F6AB315B327B}"/>
                    </a:ext>
                  </a:extLst>
                </p14:cNvPr>
                <p14:cNvContentPartPr/>
                <p14:nvPr/>
              </p14:nvContentPartPr>
              <p14:xfrm>
                <a:off x="8496441" y="6272001"/>
                <a:ext cx="153000" cy="199080"/>
              </p14:xfrm>
            </p:contentPart>
          </mc:Choice>
          <mc:Fallback xmlns="">
            <p:pic>
              <p:nvPicPr>
                <p:cNvPr id="555" name="잉크 554">
                  <a:extLst>
                    <a:ext uri="{FF2B5EF4-FFF2-40B4-BE49-F238E27FC236}">
                      <a16:creationId xmlns:a16="http://schemas.microsoft.com/office/drawing/2014/main" id="{89D75D0C-9F9A-448F-BEFD-F6AB315B327B}"/>
                    </a:ext>
                  </a:extLst>
                </p:cNvPr>
                <p:cNvPicPr/>
                <p:nvPr/>
              </p:nvPicPr>
              <p:blipFill>
                <a:blip r:embed="rId791"/>
                <a:stretch>
                  <a:fillRect/>
                </a:stretch>
              </p:blipFill>
              <p:spPr>
                <a:xfrm>
                  <a:off x="8487441" y="6263001"/>
                  <a:ext cx="17064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792">
              <p14:nvContentPartPr>
                <p14:cNvPr id="556" name="잉크 555">
                  <a:extLst>
                    <a:ext uri="{FF2B5EF4-FFF2-40B4-BE49-F238E27FC236}">
                      <a16:creationId xmlns:a16="http://schemas.microsoft.com/office/drawing/2014/main" id="{0F95A5F8-0D36-4F32-8EDE-B42B1299F4DD}"/>
                    </a:ext>
                  </a:extLst>
                </p14:cNvPr>
                <p14:cNvContentPartPr/>
                <p14:nvPr/>
              </p14:nvContentPartPr>
              <p14:xfrm>
                <a:off x="8691921" y="6399441"/>
                <a:ext cx="139680" cy="81000"/>
              </p14:xfrm>
            </p:contentPart>
          </mc:Choice>
          <mc:Fallback xmlns="">
            <p:pic>
              <p:nvPicPr>
                <p:cNvPr id="556" name="잉크 555">
                  <a:extLst>
                    <a:ext uri="{FF2B5EF4-FFF2-40B4-BE49-F238E27FC236}">
                      <a16:creationId xmlns:a16="http://schemas.microsoft.com/office/drawing/2014/main" id="{0F95A5F8-0D36-4F32-8EDE-B42B1299F4DD}"/>
                    </a:ext>
                  </a:extLst>
                </p:cNvPr>
                <p:cNvPicPr/>
                <p:nvPr/>
              </p:nvPicPr>
              <p:blipFill>
                <a:blip r:embed="rId793"/>
                <a:stretch>
                  <a:fillRect/>
                </a:stretch>
              </p:blipFill>
              <p:spPr>
                <a:xfrm>
                  <a:off x="8683281" y="6390801"/>
                  <a:ext cx="15732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794">
              <p14:nvContentPartPr>
                <p14:cNvPr id="557" name="잉크 556">
                  <a:extLst>
                    <a:ext uri="{FF2B5EF4-FFF2-40B4-BE49-F238E27FC236}">
                      <a16:creationId xmlns:a16="http://schemas.microsoft.com/office/drawing/2014/main" id="{8345F5F2-8FFF-4884-86EE-B13925426B1C}"/>
                    </a:ext>
                  </a:extLst>
                </p14:cNvPr>
                <p14:cNvContentPartPr/>
                <p14:nvPr/>
              </p14:nvContentPartPr>
              <p14:xfrm>
                <a:off x="8808201" y="6367401"/>
                <a:ext cx="153720" cy="5760"/>
              </p14:xfrm>
            </p:contentPart>
          </mc:Choice>
          <mc:Fallback xmlns="">
            <p:pic>
              <p:nvPicPr>
                <p:cNvPr id="557" name="잉크 556">
                  <a:extLst>
                    <a:ext uri="{FF2B5EF4-FFF2-40B4-BE49-F238E27FC236}">
                      <a16:creationId xmlns:a16="http://schemas.microsoft.com/office/drawing/2014/main" id="{8345F5F2-8FFF-4884-86EE-B13925426B1C}"/>
                    </a:ext>
                  </a:extLst>
                </p:cNvPr>
                <p:cNvPicPr/>
                <p:nvPr/>
              </p:nvPicPr>
              <p:blipFill>
                <a:blip r:embed="rId795"/>
                <a:stretch>
                  <a:fillRect/>
                </a:stretch>
              </p:blipFill>
              <p:spPr>
                <a:xfrm>
                  <a:off x="8799201" y="6358761"/>
                  <a:ext cx="17136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796">
              <p14:nvContentPartPr>
                <p14:cNvPr id="558" name="잉크 557">
                  <a:extLst>
                    <a:ext uri="{FF2B5EF4-FFF2-40B4-BE49-F238E27FC236}">
                      <a16:creationId xmlns:a16="http://schemas.microsoft.com/office/drawing/2014/main" id="{22F27322-0884-42CD-8779-AF0C8A4F8962}"/>
                    </a:ext>
                  </a:extLst>
                </p14:cNvPr>
                <p14:cNvContentPartPr/>
                <p14:nvPr/>
              </p14:nvContentPartPr>
              <p14:xfrm>
                <a:off x="8698761" y="6177321"/>
                <a:ext cx="78120" cy="301320"/>
              </p14:xfrm>
            </p:contentPart>
          </mc:Choice>
          <mc:Fallback xmlns="">
            <p:pic>
              <p:nvPicPr>
                <p:cNvPr id="558" name="잉크 557">
                  <a:extLst>
                    <a:ext uri="{FF2B5EF4-FFF2-40B4-BE49-F238E27FC236}">
                      <a16:creationId xmlns:a16="http://schemas.microsoft.com/office/drawing/2014/main" id="{22F27322-0884-42CD-8779-AF0C8A4F8962}"/>
                    </a:ext>
                  </a:extLst>
                </p:cNvPr>
                <p:cNvPicPr/>
                <p:nvPr/>
              </p:nvPicPr>
              <p:blipFill>
                <a:blip r:embed="rId797"/>
                <a:stretch>
                  <a:fillRect/>
                </a:stretch>
              </p:blipFill>
              <p:spPr>
                <a:xfrm>
                  <a:off x="8689761" y="6168321"/>
                  <a:ext cx="9576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798">
              <p14:nvContentPartPr>
                <p14:cNvPr id="559" name="잉크 558">
                  <a:extLst>
                    <a:ext uri="{FF2B5EF4-FFF2-40B4-BE49-F238E27FC236}">
                      <a16:creationId xmlns:a16="http://schemas.microsoft.com/office/drawing/2014/main" id="{A68D28B9-C4CB-48A9-9387-706409B96069}"/>
                    </a:ext>
                  </a:extLst>
                </p14:cNvPr>
                <p14:cNvContentPartPr/>
                <p14:nvPr/>
              </p14:nvContentPartPr>
              <p14:xfrm>
                <a:off x="9062721" y="6187041"/>
                <a:ext cx="219240" cy="262440"/>
              </p14:xfrm>
            </p:contentPart>
          </mc:Choice>
          <mc:Fallback xmlns="">
            <p:pic>
              <p:nvPicPr>
                <p:cNvPr id="559" name="잉크 558">
                  <a:extLst>
                    <a:ext uri="{FF2B5EF4-FFF2-40B4-BE49-F238E27FC236}">
                      <a16:creationId xmlns:a16="http://schemas.microsoft.com/office/drawing/2014/main" id="{A68D28B9-C4CB-48A9-9387-706409B96069}"/>
                    </a:ext>
                  </a:extLst>
                </p:cNvPr>
                <p:cNvPicPr/>
                <p:nvPr/>
              </p:nvPicPr>
              <p:blipFill>
                <a:blip r:embed="rId799"/>
                <a:stretch>
                  <a:fillRect/>
                </a:stretch>
              </p:blipFill>
              <p:spPr>
                <a:xfrm>
                  <a:off x="9053721" y="6178041"/>
                  <a:ext cx="23688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800">
              <p14:nvContentPartPr>
                <p14:cNvPr id="560" name="잉크 559">
                  <a:extLst>
                    <a:ext uri="{FF2B5EF4-FFF2-40B4-BE49-F238E27FC236}">
                      <a16:creationId xmlns:a16="http://schemas.microsoft.com/office/drawing/2014/main" id="{68C7F51C-8D13-4B37-B35E-A99D70B7D6E0}"/>
                    </a:ext>
                  </a:extLst>
                </p14:cNvPr>
                <p14:cNvContentPartPr/>
                <p14:nvPr/>
              </p14:nvContentPartPr>
              <p14:xfrm>
                <a:off x="9361161" y="6357681"/>
                <a:ext cx="100800" cy="105120"/>
              </p14:xfrm>
            </p:contentPart>
          </mc:Choice>
          <mc:Fallback xmlns="">
            <p:pic>
              <p:nvPicPr>
                <p:cNvPr id="560" name="잉크 559">
                  <a:extLst>
                    <a:ext uri="{FF2B5EF4-FFF2-40B4-BE49-F238E27FC236}">
                      <a16:creationId xmlns:a16="http://schemas.microsoft.com/office/drawing/2014/main" id="{68C7F51C-8D13-4B37-B35E-A99D70B7D6E0}"/>
                    </a:ext>
                  </a:extLst>
                </p:cNvPr>
                <p:cNvPicPr/>
                <p:nvPr/>
              </p:nvPicPr>
              <p:blipFill>
                <a:blip r:embed="rId801"/>
                <a:stretch>
                  <a:fillRect/>
                </a:stretch>
              </p:blipFill>
              <p:spPr>
                <a:xfrm>
                  <a:off x="9352521" y="6348681"/>
                  <a:ext cx="11844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802">
              <p14:nvContentPartPr>
                <p14:cNvPr id="562" name="잉크 561">
                  <a:extLst>
                    <a:ext uri="{FF2B5EF4-FFF2-40B4-BE49-F238E27FC236}">
                      <a16:creationId xmlns:a16="http://schemas.microsoft.com/office/drawing/2014/main" id="{BFB123DA-E6D0-4B42-89F7-CC193AD4E55E}"/>
                    </a:ext>
                  </a:extLst>
                </p14:cNvPr>
                <p14:cNvContentPartPr/>
                <p14:nvPr/>
              </p14:nvContentPartPr>
              <p14:xfrm>
                <a:off x="9484281" y="6069321"/>
                <a:ext cx="191160" cy="476280"/>
              </p14:xfrm>
            </p:contentPart>
          </mc:Choice>
          <mc:Fallback xmlns="">
            <p:pic>
              <p:nvPicPr>
                <p:cNvPr id="562" name="잉크 561">
                  <a:extLst>
                    <a:ext uri="{FF2B5EF4-FFF2-40B4-BE49-F238E27FC236}">
                      <a16:creationId xmlns:a16="http://schemas.microsoft.com/office/drawing/2014/main" id="{BFB123DA-E6D0-4B42-89F7-CC193AD4E55E}"/>
                    </a:ext>
                  </a:extLst>
                </p:cNvPr>
                <p:cNvPicPr/>
                <p:nvPr/>
              </p:nvPicPr>
              <p:blipFill>
                <a:blip r:embed="rId803"/>
                <a:stretch>
                  <a:fillRect/>
                </a:stretch>
              </p:blipFill>
              <p:spPr>
                <a:xfrm>
                  <a:off x="9475281" y="6060321"/>
                  <a:ext cx="20880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804">
              <p14:nvContentPartPr>
                <p14:cNvPr id="564" name="잉크 563">
                  <a:extLst>
                    <a:ext uri="{FF2B5EF4-FFF2-40B4-BE49-F238E27FC236}">
                      <a16:creationId xmlns:a16="http://schemas.microsoft.com/office/drawing/2014/main" id="{DD941D06-2739-4F47-AE7C-27DC3C2917CA}"/>
                    </a:ext>
                  </a:extLst>
                </p14:cNvPr>
                <p14:cNvContentPartPr/>
                <p14:nvPr/>
              </p14:nvContentPartPr>
              <p14:xfrm>
                <a:off x="9856521" y="6243561"/>
                <a:ext cx="155160" cy="24840"/>
              </p14:xfrm>
            </p:contentPart>
          </mc:Choice>
          <mc:Fallback xmlns="">
            <p:pic>
              <p:nvPicPr>
                <p:cNvPr id="564" name="잉크 563">
                  <a:extLst>
                    <a:ext uri="{FF2B5EF4-FFF2-40B4-BE49-F238E27FC236}">
                      <a16:creationId xmlns:a16="http://schemas.microsoft.com/office/drawing/2014/main" id="{DD941D06-2739-4F47-AE7C-27DC3C2917CA}"/>
                    </a:ext>
                  </a:extLst>
                </p:cNvPr>
                <p:cNvPicPr/>
                <p:nvPr/>
              </p:nvPicPr>
              <p:blipFill>
                <a:blip r:embed="rId805"/>
                <a:stretch>
                  <a:fillRect/>
                </a:stretch>
              </p:blipFill>
              <p:spPr>
                <a:xfrm>
                  <a:off x="9847881" y="6234921"/>
                  <a:ext cx="1728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806">
              <p14:nvContentPartPr>
                <p14:cNvPr id="565" name="잉크 564">
                  <a:extLst>
                    <a:ext uri="{FF2B5EF4-FFF2-40B4-BE49-F238E27FC236}">
                      <a16:creationId xmlns:a16="http://schemas.microsoft.com/office/drawing/2014/main" id="{FF63F140-CAA1-4668-9F8D-4F9DC6775E99}"/>
                    </a:ext>
                  </a:extLst>
                </p14:cNvPr>
                <p14:cNvContentPartPr/>
                <p14:nvPr/>
              </p14:nvContentPartPr>
              <p14:xfrm>
                <a:off x="9842121" y="6338241"/>
                <a:ext cx="216000" cy="8640"/>
              </p14:xfrm>
            </p:contentPart>
          </mc:Choice>
          <mc:Fallback xmlns="">
            <p:pic>
              <p:nvPicPr>
                <p:cNvPr id="565" name="잉크 564">
                  <a:extLst>
                    <a:ext uri="{FF2B5EF4-FFF2-40B4-BE49-F238E27FC236}">
                      <a16:creationId xmlns:a16="http://schemas.microsoft.com/office/drawing/2014/main" id="{FF63F140-CAA1-4668-9F8D-4F9DC6775E99}"/>
                    </a:ext>
                  </a:extLst>
                </p:cNvPr>
                <p:cNvPicPr/>
                <p:nvPr/>
              </p:nvPicPr>
              <p:blipFill>
                <a:blip r:embed="rId807"/>
                <a:stretch>
                  <a:fillRect/>
                </a:stretch>
              </p:blipFill>
              <p:spPr>
                <a:xfrm>
                  <a:off x="9833481" y="6329601"/>
                  <a:ext cx="23364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808">
              <p14:nvContentPartPr>
                <p14:cNvPr id="566" name="잉크 565">
                  <a:extLst>
                    <a:ext uri="{FF2B5EF4-FFF2-40B4-BE49-F238E27FC236}">
                      <a16:creationId xmlns:a16="http://schemas.microsoft.com/office/drawing/2014/main" id="{019F31A2-D0F6-448E-9F8B-32E0A82F3C45}"/>
                    </a:ext>
                  </a:extLst>
                </p14:cNvPr>
                <p14:cNvContentPartPr/>
                <p14:nvPr/>
              </p14:nvContentPartPr>
              <p14:xfrm>
                <a:off x="10096641" y="6190641"/>
                <a:ext cx="290160" cy="267840"/>
              </p14:xfrm>
            </p:contentPart>
          </mc:Choice>
          <mc:Fallback xmlns="">
            <p:pic>
              <p:nvPicPr>
                <p:cNvPr id="566" name="잉크 565">
                  <a:extLst>
                    <a:ext uri="{FF2B5EF4-FFF2-40B4-BE49-F238E27FC236}">
                      <a16:creationId xmlns:a16="http://schemas.microsoft.com/office/drawing/2014/main" id="{019F31A2-D0F6-448E-9F8B-32E0A82F3C45}"/>
                    </a:ext>
                  </a:extLst>
                </p:cNvPr>
                <p:cNvPicPr/>
                <p:nvPr/>
              </p:nvPicPr>
              <p:blipFill>
                <a:blip r:embed="rId809"/>
                <a:stretch>
                  <a:fillRect/>
                </a:stretch>
              </p:blipFill>
              <p:spPr>
                <a:xfrm>
                  <a:off x="10088001" y="6181641"/>
                  <a:ext cx="307800" cy="285480"/>
                </a:xfrm>
                <a:prstGeom prst="rect">
                  <a:avLst/>
                </a:prstGeom>
              </p:spPr>
            </p:pic>
          </mc:Fallback>
        </mc:AlternateContent>
      </p:grpSp>
      <mc:AlternateContent xmlns:mc="http://schemas.openxmlformats.org/markup-compatibility/2006" xmlns:p14="http://schemas.microsoft.com/office/powerpoint/2010/main" xmlns:iact="http://schemas.microsoft.com/office/powerpoint/2014/inkAction">
        <mc:Choice Requires="p14 iact">
          <p:contentPart p14:bwMode="auto" r:id="rId810">
            <p14:nvContentPartPr>
              <p14:cNvPr id="568" name="잉크 567">
                <a:extLst>
                  <a:ext uri="{FF2B5EF4-FFF2-40B4-BE49-F238E27FC236}">
                    <a16:creationId xmlns:a16="http://schemas.microsoft.com/office/drawing/2014/main" id="{FBF3FC9B-1E35-44E9-9681-123F1F85EBDB}"/>
                  </a:ext>
                </a:extLst>
              </p14:cNvPr>
              <p14:cNvContentPartPr/>
              <p14:nvPr>
                <p:extLst>
                  <p:ext uri="{42D2F446-02D8-4167-A562-619A0277C38B}">
                    <p15:isNarration xmlns:p15="http://schemas.microsoft.com/office/powerpoint/2012/main" val="1"/>
                  </p:ext>
                </p:extLst>
              </p14:nvPr>
            </p14:nvContentPartPr>
            <p14:xfrm>
              <a:off x="991800" y="339840"/>
              <a:ext cx="11098800" cy="6365520"/>
            </p14:xfrm>
          </p:contentPart>
        </mc:Choice>
        <mc:Fallback xmlns="">
          <p:pic>
            <p:nvPicPr>
              <p:cNvPr id="568" name="잉크 567">
                <a:extLst>
                  <a:ext uri="{FF2B5EF4-FFF2-40B4-BE49-F238E27FC236}">
                    <a16:creationId xmlns:a16="http://schemas.microsoft.com/office/drawing/2014/main" id="{FBF3FC9B-1E35-44E9-9681-123F1F85EBDB}"/>
                  </a:ext>
                </a:extLst>
              </p:cNvPr>
              <p:cNvPicPr>
                <a:picLocks noGrp="1" noRot="1" noChangeAspect="1" noMove="1" noResize="1" noEditPoints="1" noAdjustHandles="1" noChangeArrowheads="1" noChangeShapeType="1"/>
              </p:cNvPicPr>
              <p:nvPr/>
            </p:nvPicPr>
            <p:blipFill>
              <a:blip r:embed="rId811"/>
              <a:stretch>
                <a:fillRect/>
              </a:stretch>
            </p:blipFill>
            <p:spPr>
              <a:xfrm>
                <a:off x="982440" y="330480"/>
                <a:ext cx="11124000" cy="6438240"/>
              </a:xfrm>
              <a:prstGeom prst="rect">
                <a:avLst/>
              </a:prstGeom>
            </p:spPr>
          </p:pic>
        </mc:Fallback>
      </mc:AlternateContent>
      <p:pic>
        <p:nvPicPr>
          <p:cNvPr id="569" name="오디오 568">
            <a:hlinkClick r:id="" action="ppaction://media"/>
            <a:extLst>
              <a:ext uri="{FF2B5EF4-FFF2-40B4-BE49-F238E27FC236}">
                <a16:creationId xmlns:a16="http://schemas.microsoft.com/office/drawing/2014/main" id="{B4C9EF4A-5578-4B5D-B355-D42D7A6EE40E}"/>
              </a:ext>
            </a:extLst>
          </p:cNvPr>
          <p:cNvPicPr>
            <a:picLocks noChangeAspect="1"/>
          </p:cNvPicPr>
          <p:nvPr>
            <a:audioFile r:link="rId2"/>
            <p:extLst>
              <p:ext uri="{DAA4B4D4-6D71-4841-9C94-3DE7FCFB9230}">
                <p14:media xmlns:p14="http://schemas.microsoft.com/office/powerpoint/2010/main" r:embed="rId1"/>
              </p:ext>
            </p:extLst>
          </p:nvPr>
        </p:nvPicPr>
        <p:blipFill>
          <a:blip r:embed="rId8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21944236"/>
      </p:ext>
    </p:extLst>
  </p:cSld>
  <p:clrMapOvr>
    <a:masterClrMapping/>
  </p:clrMapOvr>
  <mc:AlternateContent xmlns:mc="http://schemas.openxmlformats.org/markup-compatibility/2006" xmlns:p14="http://schemas.microsoft.com/office/powerpoint/2010/main">
    <mc:Choice Requires="p14">
      <p:transition spd="slow" p14:dur="2000" advTm="193824"/>
    </mc:Choice>
    <mc:Fallback xmlns="">
      <p:transition spd="slow" advTm="193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9"/>
                                        </p:tgtEl>
                                      </p:cBhvr>
                                    </p:cmd>
                                  </p:childTnLst>
                                </p:cTn>
                              </p:par>
                              <p:par>
                                <p:cTn id="7" presetID="59" presetClass="entr" presetSubtype="0" fill="hold" nodeType="withEffect">
                                  <p:stCondLst>
                                    <p:cond delay="0"/>
                                  </p:stCondLst>
                                  <p:childTnLst>
                                    <p:set>
                                      <p:cBhvr>
                                        <p:cTn id="8" dur="1" fill="hold">
                                          <p:stCondLst>
                                            <p:cond delay="0"/>
                                          </p:stCondLst>
                                        </p:cTn>
                                        <p:tgtEl>
                                          <p:spTgt spid="568"/>
                                        </p:tgtEl>
                                        <p:attrNameLst>
                                          <p:attrName>style.visibility</p:attrName>
                                        </p:attrNameLst>
                                      </p:cBhvr>
                                      <p:to>
                                        <p:strVal val="visible"/>
                                      </p:to>
                                    </p:set>
                                    <p:cmd type="call" cmd="playFrom(0.0)">
                                      <p:cBhvr>
                                        <p:cTn id="9" dur="1" fill="hold"/>
                                        <p:tgtEl>
                                          <p:spTgt spid="5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6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pic>
        <p:nvPicPr>
          <p:cNvPr id="2" name="그림 1">
            <a:extLst>
              <a:ext uri="{FF2B5EF4-FFF2-40B4-BE49-F238E27FC236}">
                <a16:creationId xmlns:a16="http://schemas.microsoft.com/office/drawing/2014/main" id="{71A03BD6-8DE5-4F0B-8700-4017F52E803C}"/>
              </a:ext>
            </a:extLst>
          </p:cNvPr>
          <p:cNvPicPr>
            <a:picLocks noChangeAspect="1"/>
          </p:cNvPicPr>
          <p:nvPr/>
        </p:nvPicPr>
        <p:blipFill>
          <a:blip r:embed="rId4"/>
          <a:stretch>
            <a:fillRect/>
          </a:stretch>
        </p:blipFill>
        <p:spPr>
          <a:xfrm>
            <a:off x="647700" y="157162"/>
            <a:ext cx="10896600" cy="6543675"/>
          </a:xfrm>
          <a:prstGeom prst="rect">
            <a:avLst/>
          </a:prstGeom>
        </p:spPr>
      </p:pic>
      <p:sp>
        <p:nvSpPr>
          <p:cNvPr id="3" name="직사각형 2">
            <a:extLst>
              <a:ext uri="{FF2B5EF4-FFF2-40B4-BE49-F238E27FC236}">
                <a16:creationId xmlns:a16="http://schemas.microsoft.com/office/drawing/2014/main" id="{E22AFF41-72C6-4556-B995-95736BEFCEB2}"/>
              </a:ext>
            </a:extLst>
          </p:cNvPr>
          <p:cNvSpPr/>
          <p:nvPr/>
        </p:nvSpPr>
        <p:spPr>
          <a:xfrm>
            <a:off x="304800" y="6298163"/>
            <a:ext cx="3259494" cy="550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A929DFBA-9E94-4872-B2CF-BBFD8CD921D8}"/>
              </a:ext>
            </a:extLst>
          </p:cNvPr>
          <p:cNvSpPr/>
          <p:nvPr/>
        </p:nvSpPr>
        <p:spPr>
          <a:xfrm>
            <a:off x="8537510" y="961053"/>
            <a:ext cx="2873829" cy="1408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잉크 4">
                <a:extLst>
                  <a:ext uri="{FF2B5EF4-FFF2-40B4-BE49-F238E27FC236}">
                    <a16:creationId xmlns:a16="http://schemas.microsoft.com/office/drawing/2014/main" id="{F2B2B76A-4951-4CA8-9A17-97BA1E81FE16}"/>
                  </a:ext>
                </a:extLst>
              </p14:cNvPr>
              <p14:cNvContentPartPr/>
              <p14:nvPr>
                <p:extLst>
                  <p:ext uri="{42D2F446-02D8-4167-A562-619A0277C38B}">
                    <p15:isNarration xmlns:p15="http://schemas.microsoft.com/office/powerpoint/2012/main" val="1"/>
                  </p:ext>
                </p:extLst>
              </p14:nvPr>
            </p14:nvContentPartPr>
            <p14:xfrm>
              <a:off x="968760" y="365400"/>
              <a:ext cx="10858320" cy="6433560"/>
            </p14:xfrm>
          </p:contentPart>
        </mc:Choice>
        <mc:Fallback xmlns="">
          <p:pic>
            <p:nvPicPr>
              <p:cNvPr id="5" name="잉크 4">
                <a:extLst>
                  <a:ext uri="{FF2B5EF4-FFF2-40B4-BE49-F238E27FC236}">
                    <a16:creationId xmlns:a16="http://schemas.microsoft.com/office/drawing/2014/main" id="{F2B2B76A-4951-4CA8-9A17-97BA1E81FE16}"/>
                  </a:ext>
                </a:extLst>
              </p:cNvPr>
              <p:cNvPicPr>
                <a:picLocks noGrp="1" noRot="1" noChangeAspect="1" noMove="1" noResize="1" noEditPoints="1" noAdjustHandles="1" noChangeArrowheads="1" noChangeShapeType="1"/>
              </p:cNvPicPr>
              <p:nvPr/>
            </p:nvPicPr>
            <p:blipFill>
              <a:blip r:embed="rId6"/>
              <a:stretch>
                <a:fillRect/>
              </a:stretch>
            </p:blipFill>
            <p:spPr>
              <a:xfrm>
                <a:off x="952920" y="302040"/>
                <a:ext cx="10889640" cy="6560280"/>
              </a:xfrm>
              <a:prstGeom prst="rect">
                <a:avLst/>
              </a:prstGeom>
            </p:spPr>
          </p:pic>
        </mc:Fallback>
      </mc:AlternateContent>
      <p:pic>
        <p:nvPicPr>
          <p:cNvPr id="6" name="오디오 5">
            <a:hlinkClick r:id="" action="ppaction://media"/>
            <a:extLst>
              <a:ext uri="{FF2B5EF4-FFF2-40B4-BE49-F238E27FC236}">
                <a16:creationId xmlns:a16="http://schemas.microsoft.com/office/drawing/2014/main" id="{3E59EFE8-7EA4-4E1F-8DB1-C26966EAEF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33814860"/>
      </p:ext>
    </p:extLst>
  </p:cSld>
  <p:clrMapOvr>
    <a:masterClrMapping/>
  </p:clrMapOvr>
  <mc:AlternateContent xmlns:mc="http://schemas.openxmlformats.org/markup-compatibility/2006" xmlns:p14="http://schemas.microsoft.com/office/powerpoint/2010/main">
    <mc:Choice Requires="p14">
      <p:transition spd="slow" p14:dur="2000" advTm="127397"/>
    </mc:Choice>
    <mc:Fallback xmlns="">
      <p:transition spd="slow" advTm="127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pic>
        <p:nvPicPr>
          <p:cNvPr id="2" name="그림 1">
            <a:extLst>
              <a:ext uri="{FF2B5EF4-FFF2-40B4-BE49-F238E27FC236}">
                <a16:creationId xmlns:a16="http://schemas.microsoft.com/office/drawing/2014/main" id="{9E3A2650-7728-4F8B-BE21-92D7BD2CAB9D}"/>
              </a:ext>
            </a:extLst>
          </p:cNvPr>
          <p:cNvPicPr>
            <a:picLocks noChangeAspect="1"/>
          </p:cNvPicPr>
          <p:nvPr/>
        </p:nvPicPr>
        <p:blipFill>
          <a:blip r:embed="rId4"/>
          <a:stretch>
            <a:fillRect/>
          </a:stretch>
        </p:blipFill>
        <p:spPr>
          <a:xfrm>
            <a:off x="719137" y="2876452"/>
            <a:ext cx="10753725" cy="3400425"/>
          </a:xfrm>
          <a:prstGeom prst="rect">
            <a:avLst/>
          </a:prstGeom>
        </p:spPr>
      </p:pic>
      <p:sp>
        <p:nvSpPr>
          <p:cNvPr id="3" name="직사각형 2">
            <a:extLst>
              <a:ext uri="{FF2B5EF4-FFF2-40B4-BE49-F238E27FC236}">
                <a16:creationId xmlns:a16="http://schemas.microsoft.com/office/drawing/2014/main" id="{5ACC565E-2A39-40F0-A113-A2B4B0B8DD21}"/>
              </a:ext>
            </a:extLst>
          </p:cNvPr>
          <p:cNvSpPr/>
          <p:nvPr/>
        </p:nvSpPr>
        <p:spPr>
          <a:xfrm>
            <a:off x="6913984" y="2453951"/>
            <a:ext cx="4823926" cy="9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4" name="잉크 3">
                <a:extLst>
                  <a:ext uri="{FF2B5EF4-FFF2-40B4-BE49-F238E27FC236}">
                    <a16:creationId xmlns:a16="http://schemas.microsoft.com/office/drawing/2014/main" id="{A0B891B0-76AA-4DE7-BEC5-E058AC778078}"/>
                  </a:ext>
                </a:extLst>
              </p14:cNvPr>
              <p14:cNvContentPartPr/>
              <p14:nvPr>
                <p:extLst>
                  <p:ext uri="{42D2F446-02D8-4167-A562-619A0277C38B}">
                    <p15:isNarration xmlns:p15="http://schemas.microsoft.com/office/powerpoint/2012/main" val="1"/>
                  </p:ext>
                </p:extLst>
              </p14:nvPr>
            </p14:nvContentPartPr>
            <p14:xfrm>
              <a:off x="1242720" y="219240"/>
              <a:ext cx="10935000" cy="6487560"/>
            </p14:xfrm>
          </p:contentPart>
        </mc:Choice>
        <mc:Fallback xmlns="">
          <p:pic>
            <p:nvPicPr>
              <p:cNvPr id="4" name="잉크 3">
                <a:extLst>
                  <a:ext uri="{FF2B5EF4-FFF2-40B4-BE49-F238E27FC236}">
                    <a16:creationId xmlns:a16="http://schemas.microsoft.com/office/drawing/2014/main" id="{A0B891B0-76AA-4DE7-BEC5-E058AC778078}"/>
                  </a:ext>
                </a:extLst>
              </p:cNvPr>
              <p:cNvPicPr>
                <a:picLocks noGrp="1" noRot="1" noChangeAspect="1" noMove="1" noResize="1" noEditPoints="1" noAdjustHandles="1" noChangeArrowheads="1" noChangeShapeType="1"/>
              </p:cNvPicPr>
              <p:nvPr/>
            </p:nvPicPr>
            <p:blipFill>
              <a:blip r:embed="rId6"/>
              <a:stretch>
                <a:fillRect/>
              </a:stretch>
            </p:blipFill>
            <p:spPr>
              <a:xfrm>
                <a:off x="1233360" y="209880"/>
                <a:ext cx="10953720" cy="6506280"/>
              </a:xfrm>
              <a:prstGeom prst="rect">
                <a:avLst/>
              </a:prstGeom>
            </p:spPr>
          </p:pic>
        </mc:Fallback>
      </mc:AlternateContent>
      <p:pic>
        <p:nvPicPr>
          <p:cNvPr id="5" name="오디오 4">
            <a:hlinkClick r:id="" action="ppaction://media"/>
            <a:extLst>
              <a:ext uri="{FF2B5EF4-FFF2-40B4-BE49-F238E27FC236}">
                <a16:creationId xmlns:a16="http://schemas.microsoft.com/office/drawing/2014/main" id="{65469031-AA59-419F-A3BB-73A30F6167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29411142"/>
      </p:ext>
    </p:extLst>
  </p:cSld>
  <p:clrMapOvr>
    <a:masterClrMapping/>
  </p:clrMapOvr>
  <mc:AlternateContent xmlns:mc="http://schemas.openxmlformats.org/markup-compatibility/2006" xmlns:p14="http://schemas.microsoft.com/office/powerpoint/2010/main">
    <mc:Choice Requires="p14">
      <p:transition spd="slow" p14:dur="2000" advTm="166577"/>
    </mc:Choice>
    <mc:Fallback xmlns="">
      <p:transition spd="slow" advTm="166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a:ln>
                <a:noFill/>
              </a:ln>
              <a:solidFill>
                <a:schemeClr val="tx1"/>
              </a:solidFill>
              <a:effectLst/>
              <a:latin typeface="Arial" panose="020B0604020202020204" pitchFamily="34" charset="0"/>
            </a:endParaRPr>
          </a:p>
        </p:txBody>
      </p:sp>
      <p:sp>
        <p:nvSpPr>
          <p:cNvPr id="10" name="내용 개체 틀 4"/>
          <p:cNvSpPr>
            <a:spLocks noGrp="1"/>
          </p:cNvSpPr>
          <p:nvPr>
            <p:ph idx="1"/>
          </p:nvPr>
        </p:nvSpPr>
        <p:spPr>
          <a:xfrm>
            <a:off x="304800" y="961279"/>
            <a:ext cx="11782425" cy="5568854"/>
          </a:xfrm>
        </p:spPr>
        <p:txBody>
          <a:bodyPr>
            <a:normAutofit fontScale="85000" lnSpcReduction="20000"/>
          </a:bodyPr>
          <a:lstStyle/>
          <a:p>
            <a:r>
              <a:rPr lang="en-US" altLang="ko-KR" sz="3000" dirty="0"/>
              <a:t>Bayesian model</a:t>
            </a:r>
          </a:p>
          <a:p>
            <a:endParaRPr lang="en-US" altLang="ko-KR" sz="3000" dirty="0"/>
          </a:p>
          <a:p>
            <a:endParaRPr lang="en-US" altLang="ko-KR" sz="3000" dirty="0"/>
          </a:p>
          <a:p>
            <a:endParaRPr lang="en-US" altLang="ko-KR" sz="3000" dirty="0"/>
          </a:p>
          <a:p>
            <a:r>
              <a:rPr lang="en-US" altLang="ko-KR" sz="3000" dirty="0"/>
              <a:t>If     are </a:t>
            </a:r>
            <a:r>
              <a:rPr lang="en-US" altLang="ko-KR" sz="3000" dirty="0" err="1"/>
              <a:t>i.i.d</a:t>
            </a:r>
            <a:r>
              <a:rPr lang="en-US" altLang="ko-KR" sz="3000" dirty="0"/>
              <a:t>.(independent, identically distributed) </a:t>
            </a:r>
          </a:p>
          <a:p>
            <a:endParaRPr lang="en-US" altLang="ko-KR" dirty="0"/>
          </a:p>
          <a:p>
            <a:endParaRPr lang="en-US" altLang="ko-KR" dirty="0"/>
          </a:p>
          <a:p>
            <a:endParaRPr lang="en-US" altLang="ko-KR" dirty="0"/>
          </a:p>
          <a:p>
            <a:endParaRPr lang="en-US" altLang="ko-KR" dirty="0"/>
          </a:p>
          <a:p>
            <a:endParaRPr lang="ko-KR" altLang="en-US" dirty="0"/>
          </a:p>
          <a:p>
            <a:pPr lvl="1"/>
            <a:r>
              <a:rPr lang="en-US" altLang="ko-KR" sz="2800" dirty="0"/>
              <a:t>Bias </a:t>
            </a:r>
            <a:r>
              <a:rPr lang="en-US" altLang="ko-KR" sz="2800" dirty="0">
                <a:latin typeface="Cambria Math" panose="02040503050406030204" pitchFamily="18" charset="0"/>
                <a:ea typeface="Cambria Math" panose="02040503050406030204" pitchFamily="18" charset="0"/>
              </a:rPr>
              <a:t>→</a:t>
            </a:r>
            <a:r>
              <a:rPr lang="en-US" altLang="ko-KR" sz="2800" dirty="0"/>
              <a:t> no change, variance </a:t>
            </a:r>
            <a:r>
              <a:rPr lang="en-US" altLang="ko-KR" sz="2800" dirty="0">
                <a:latin typeface="Cambria Math" panose="02040503050406030204" pitchFamily="18" charset="0"/>
                <a:ea typeface="Cambria Math" panose="02040503050406030204" pitchFamily="18" charset="0"/>
              </a:rPr>
              <a:t>→</a:t>
            </a:r>
            <a:r>
              <a:rPr lang="en-US" altLang="ko-KR" sz="2800" dirty="0"/>
              <a:t> decreasing by factor </a:t>
            </a:r>
            <a:r>
              <a:rPr lang="en-US" altLang="ko-KR" sz="2800" i="1" dirty="0"/>
              <a:t>L </a:t>
            </a:r>
          </a:p>
          <a:p>
            <a:r>
              <a:rPr lang="en-US" altLang="ko-KR" dirty="0"/>
              <a:t>Supposing that base learners are discriminant/regression function with random noises</a:t>
            </a:r>
          </a:p>
          <a:p>
            <a:pPr lvl="1"/>
            <a:r>
              <a:rPr lang="en-US" altLang="ko-KR" dirty="0"/>
              <a:t>Then, we are averaging over noise </a:t>
            </a:r>
          </a:p>
          <a:p>
            <a:pPr lvl="1"/>
            <a:r>
              <a:rPr lang="en-US" altLang="ko-KR" dirty="0"/>
              <a:t>If noises are uncorrelated with 0 mean, the noise effect average out to zero</a:t>
            </a:r>
          </a:p>
        </p:txBody>
      </p:sp>
      <p:pic>
        <p:nvPicPr>
          <p:cNvPr id="6" name="그림 5"/>
          <p:cNvPicPr>
            <a:picLocks noChangeAspect="1"/>
          </p:cNvPicPr>
          <p:nvPr/>
        </p:nvPicPr>
        <p:blipFill>
          <a:blip r:embed="rId4"/>
          <a:stretch>
            <a:fillRect/>
          </a:stretch>
        </p:blipFill>
        <p:spPr>
          <a:xfrm>
            <a:off x="1855694" y="1604137"/>
            <a:ext cx="6669742" cy="768583"/>
          </a:xfrm>
          <a:prstGeom prst="rect">
            <a:avLst/>
          </a:prstGeom>
        </p:spPr>
      </p:pic>
      <p:pic>
        <p:nvPicPr>
          <p:cNvPr id="11" name="그림 10"/>
          <p:cNvPicPr>
            <a:picLocks noChangeAspect="1"/>
          </p:cNvPicPr>
          <p:nvPr/>
        </p:nvPicPr>
        <p:blipFill>
          <a:blip r:embed="rId5"/>
          <a:stretch>
            <a:fillRect/>
          </a:stretch>
        </p:blipFill>
        <p:spPr>
          <a:xfrm>
            <a:off x="1041027" y="2558808"/>
            <a:ext cx="301792" cy="409575"/>
          </a:xfrm>
          <a:prstGeom prst="rect">
            <a:avLst/>
          </a:prstGeom>
        </p:spPr>
      </p:pic>
      <p:pic>
        <p:nvPicPr>
          <p:cNvPr id="12" name="그림 11"/>
          <p:cNvPicPr>
            <a:picLocks noChangeAspect="1"/>
          </p:cNvPicPr>
          <p:nvPr/>
        </p:nvPicPr>
        <p:blipFill>
          <a:blip r:embed="rId6"/>
          <a:stretch>
            <a:fillRect/>
          </a:stretch>
        </p:blipFill>
        <p:spPr>
          <a:xfrm>
            <a:off x="1041027" y="3154470"/>
            <a:ext cx="8627332" cy="800408"/>
          </a:xfrm>
          <a:prstGeom prst="rect">
            <a:avLst/>
          </a:prstGeom>
        </p:spPr>
      </p:pic>
      <p:pic>
        <p:nvPicPr>
          <p:cNvPr id="13" name="그림 12"/>
          <p:cNvPicPr>
            <a:picLocks noChangeAspect="1"/>
          </p:cNvPicPr>
          <p:nvPr/>
        </p:nvPicPr>
        <p:blipFill>
          <a:blip r:embed="rId7"/>
          <a:stretch>
            <a:fillRect/>
          </a:stretch>
        </p:blipFill>
        <p:spPr>
          <a:xfrm>
            <a:off x="4347605" y="3752539"/>
            <a:ext cx="6936541" cy="922701"/>
          </a:xfrm>
          <a:prstGeom prst="rect">
            <a:avLst/>
          </a:prstGeom>
        </p:spPr>
      </p:pic>
      <p:pic>
        <p:nvPicPr>
          <p:cNvPr id="2" name="그림 1">
            <a:extLst>
              <a:ext uri="{FF2B5EF4-FFF2-40B4-BE49-F238E27FC236}">
                <a16:creationId xmlns:a16="http://schemas.microsoft.com/office/drawing/2014/main" id="{C396C94F-8301-42D5-A58D-A0326739F20A}"/>
              </a:ext>
            </a:extLst>
          </p:cNvPr>
          <p:cNvPicPr>
            <a:picLocks noChangeAspect="1"/>
          </p:cNvPicPr>
          <p:nvPr/>
        </p:nvPicPr>
        <p:blipFill>
          <a:blip r:embed="rId8"/>
          <a:stretch>
            <a:fillRect/>
          </a:stretch>
        </p:blipFill>
        <p:spPr>
          <a:xfrm>
            <a:off x="4357127" y="417574"/>
            <a:ext cx="1666875" cy="809625"/>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3" name="잉크 2">
                <a:extLst>
                  <a:ext uri="{FF2B5EF4-FFF2-40B4-BE49-F238E27FC236}">
                    <a16:creationId xmlns:a16="http://schemas.microsoft.com/office/drawing/2014/main" id="{B0D295D0-4B85-4E2F-93D2-E84FBE65B39F}"/>
                  </a:ext>
                </a:extLst>
              </p14:cNvPr>
              <p14:cNvContentPartPr/>
              <p14:nvPr>
                <p:extLst>
                  <p:ext uri="{42D2F446-02D8-4167-A562-619A0277C38B}">
                    <p15:isNarration xmlns:p15="http://schemas.microsoft.com/office/powerpoint/2012/main" val="1"/>
                  </p:ext>
                </p:extLst>
              </p14:nvPr>
            </p14:nvContentPartPr>
            <p14:xfrm>
              <a:off x="705240" y="244800"/>
              <a:ext cx="11272320" cy="6296400"/>
            </p14:xfrm>
          </p:contentPart>
        </mc:Choice>
        <mc:Fallback xmlns="">
          <p:pic>
            <p:nvPicPr>
              <p:cNvPr id="3" name="잉크 2">
                <a:extLst>
                  <a:ext uri="{FF2B5EF4-FFF2-40B4-BE49-F238E27FC236}">
                    <a16:creationId xmlns:a16="http://schemas.microsoft.com/office/drawing/2014/main" id="{B0D295D0-4B85-4E2F-93D2-E84FBE65B39F}"/>
                  </a:ext>
                </a:extLst>
              </p:cNvPr>
              <p:cNvPicPr>
                <a:picLocks noGrp="1" noRot="1" noChangeAspect="1" noMove="1" noResize="1" noEditPoints="1" noAdjustHandles="1" noChangeArrowheads="1" noChangeShapeType="1"/>
              </p:cNvPicPr>
              <p:nvPr/>
            </p:nvPicPr>
            <p:blipFill>
              <a:blip r:embed="rId10"/>
              <a:stretch>
                <a:fillRect/>
              </a:stretch>
            </p:blipFill>
            <p:spPr>
              <a:xfrm>
                <a:off x="689400" y="235440"/>
                <a:ext cx="11297520" cy="6315120"/>
              </a:xfrm>
              <a:prstGeom prst="rect">
                <a:avLst/>
              </a:prstGeom>
            </p:spPr>
          </p:pic>
        </mc:Fallback>
      </mc:AlternateContent>
      <p:pic>
        <p:nvPicPr>
          <p:cNvPr id="4" name="오디오 3">
            <a:hlinkClick r:id="" action="ppaction://media"/>
            <a:extLst>
              <a:ext uri="{FF2B5EF4-FFF2-40B4-BE49-F238E27FC236}">
                <a16:creationId xmlns:a16="http://schemas.microsoft.com/office/drawing/2014/main" id="{708F89EA-421F-4F5D-9F61-4C268F06763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19215382"/>
      </p:ext>
    </p:extLst>
  </p:cSld>
  <p:clrMapOvr>
    <a:masterClrMapping/>
  </p:clrMapOvr>
  <mc:AlternateContent xmlns:mc="http://schemas.openxmlformats.org/markup-compatibility/2006" xmlns:p14="http://schemas.microsoft.com/office/powerpoint/2010/main">
    <mc:Choice Requires="p14">
      <p:transition spd="slow" p14:dur="2000" advTm="388280"/>
    </mc:Choice>
    <mc:Fallback xmlns="">
      <p:transition spd="slow" advTm="388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1086</TotalTime>
  <Words>911</Words>
  <Application>Microsoft Office PowerPoint</Application>
  <PresentationFormat>와이드스크린</PresentationFormat>
  <Paragraphs>191</Paragraphs>
  <Slides>22</Slides>
  <Notes>0</Notes>
  <HiddenSlides>0</HiddenSlides>
  <MMClips>22</MMClips>
  <ScaleCrop>false</ScaleCrop>
  <HeadingPairs>
    <vt:vector size="6" baseType="variant">
      <vt:variant>
        <vt:lpstr>사용한 글꼴</vt:lpstr>
      </vt:variant>
      <vt:variant>
        <vt:i4>4</vt:i4>
      </vt:variant>
      <vt:variant>
        <vt:lpstr>테마</vt:lpstr>
      </vt:variant>
      <vt:variant>
        <vt:i4>1</vt:i4>
      </vt:variant>
      <vt:variant>
        <vt:lpstr>슬라이드 제목</vt:lpstr>
      </vt:variant>
      <vt:variant>
        <vt:i4>22</vt:i4>
      </vt:variant>
    </vt:vector>
  </HeadingPairs>
  <TitlesOfParts>
    <vt:vector size="27" baseType="lpstr">
      <vt:lpstr>맑은 고딕</vt:lpstr>
      <vt:lpstr>Arial</vt:lpstr>
      <vt:lpstr>Cambria Math</vt:lpstr>
      <vt:lpstr>Times New Roman</vt:lpstr>
      <vt:lpstr>Office 테마</vt:lpstr>
      <vt:lpstr>Machine Learning</vt:lpstr>
      <vt:lpstr>Contents</vt:lpstr>
      <vt:lpstr>8.1. Why?</vt:lpstr>
      <vt:lpstr>8.2. Voting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8.3. Bagging  </vt:lpstr>
      <vt:lpstr>8.4. Evaluation of Classifiers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Computer Interaction (인간 컴퓨터 상호작용)</dc:title>
  <dc:creator>shoh</dc:creator>
  <cp:lastModifiedBy>오상훈</cp:lastModifiedBy>
  <cp:revision>136</cp:revision>
  <cp:lastPrinted>2016-07-20T07:30:15Z</cp:lastPrinted>
  <dcterms:created xsi:type="dcterms:W3CDTF">2015-08-10T05:26:43Z</dcterms:created>
  <dcterms:modified xsi:type="dcterms:W3CDTF">2020-11-02T02:59:10Z</dcterms:modified>
</cp:coreProperties>
</file>