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72" r:id="rId4"/>
    <p:sldId id="293" r:id="rId5"/>
    <p:sldId id="330" r:id="rId6"/>
    <p:sldId id="331" r:id="rId7"/>
    <p:sldId id="332" r:id="rId8"/>
    <p:sldId id="333" r:id="rId9"/>
    <p:sldId id="334" r:id="rId10"/>
    <p:sldId id="335" r:id="rId11"/>
    <p:sldId id="336" r:id="rId12"/>
    <p:sldId id="337" r:id="rId13"/>
    <p:sldId id="341" r:id="rId14"/>
    <p:sldId id="338" r:id="rId15"/>
    <p:sldId id="339" r:id="rId16"/>
    <p:sldId id="340" r:id="rId17"/>
    <p:sldId id="346" r:id="rId18"/>
    <p:sldId id="347" r:id="rId19"/>
  </p:sldIdLst>
  <p:sldSz cx="12192000" cy="6858000"/>
  <p:notesSz cx="6735763" cy="986948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7" d="100"/>
          <a:sy n="97" d="100"/>
        </p:scale>
        <p:origin x="1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D6904C3-569C-43B8-A989-E6B23C823FFE}" type="datetimeFigureOut">
              <a:rPr lang="ko-KR" altLang="en-US" smtClean="0"/>
              <a:t>2022-05-08</a:t>
            </a:fld>
            <a:endParaRPr lang="ko-KR" altLang="en-US"/>
          </a:p>
        </p:txBody>
      </p:sp>
      <p:sp>
        <p:nvSpPr>
          <p:cNvPr id="4" name="바닥글 개체 틀 3"/>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D60F6C9B-A158-4E05-A5CD-CB7F576697B5}" type="slidenum">
              <a:rPr lang="ko-KR" altLang="en-US" smtClean="0"/>
              <a:t>‹#›</a:t>
            </a:fld>
            <a:endParaRPr lang="ko-KR" altLang="en-US"/>
          </a:p>
        </p:txBody>
      </p:sp>
    </p:spTree>
    <p:extLst>
      <p:ext uri="{BB962C8B-B14F-4D97-AF65-F5344CB8AC3E}">
        <p14:creationId xmlns:p14="http://schemas.microsoft.com/office/powerpoint/2010/main" val="184971471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4:59.602"/>
    </inkml:context>
    <inkml:brush xml:id="br0">
      <inkml:brushProperty name="width" value="0.025" units="cm"/>
      <inkml:brushProperty name="height" value="0.025" units="cm"/>
      <inkml:brushProperty name="color" value="#FF0066"/>
    </inkml:brush>
  </inkml:definitions>
  <inkml:trace contextRef="#ctx0" brushRef="#br0">627 50 2657,'0'0'2233,"0"0"-899,0 0 123,0 0 37,0 0-69,0 0 346,2-8-210,2 0-1135,-3 6-259,0-1 0,1 0 1,-1 1-1,0-1 1,0 0-1,-1 0 1,1 0-1,-1 0 1,1 1-1,-1-1 0,0-1-167,0 4 988,0 0-140,0 0-202,0 0-19,0 0-283,0 0 69,0 0-239,0 0-132,-9 2-26,-7 6 52,-1 1 0,1 1-1,1 1 1,0 0 0,-12 12-68,7-7 128,-21 22 64,1 1 0,2 2 0,1 2 1,-23 37-193,40-49 58,2 1 1,1 0 0,1 2 0,-8 26-59,4-12 349,-22 39-349,29-65 112,-1-2 0,-1 0 0,-9 8-112,8-10 240,1 2 0,0 0 0,-4 10-240,17-22-42,3-7-5764,6-6 967</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9.620"/>
    </inkml:context>
    <inkml:brush xml:id="br0">
      <inkml:brushProperty name="width" value="0.025" units="cm"/>
      <inkml:brushProperty name="height" value="0.025" units="cm"/>
      <inkml:brushProperty name="color" value="#FF0066"/>
    </inkml:brush>
  </inkml:definitions>
  <inkml:trace contextRef="#ctx0" brushRef="#br0">165 0 13062,'0'0'3962,"0"0"-2852,0 0 261,0 0 118,0 0-940,-12 14-335,-35 47 60,43-54-224,1-1-1,0 1 1,0-1-1,0 1 1,1 0-1,0 0 0,0 0 1,0 1-1,1-1 1,0 0-1,1 1-49,-4 23 131,-29 84 835,3-12-1363,19-34-2629,10-48-1461,1-7-2551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0.406"/>
    </inkml:context>
    <inkml:brush xml:id="br0">
      <inkml:brushProperty name="width" value="0.025" units="cm"/>
      <inkml:brushProperty name="height" value="0.025" units="cm"/>
      <inkml:brushProperty name="color" value="#FF0066"/>
    </inkml:brush>
  </inkml:definitions>
  <inkml:trace contextRef="#ctx0" brushRef="#br0">63 124 96,'0'0'12342,"0"0"-9346,0 0-1390,0 0-21,0 0-804,0 0-351,-10 18 29,-1-1-273,6-9-103,0-1 1,1 1-1,-1 0 0,1 0 0,1 1 0,0-1 0,0 1 1,1 0-1,0-1 0,0 1 0,1 0 0,-1 9-83,2-2 137,0 1-1,0-1 0,1 0 1,1 0-1,1 0 1,3 9-137,-5-20-65,1 0 1,0-1-1,0 1 1,0-1-1,1 1 1,0-1-1,0 0 1,0 0-1,0 0 1,0 0-1,1-1 1,0 1-1,0-1 1,0 0-1,0 0 1,0 0-1,0-1 1,1 1-1,0-1 1,-1 0-1,1-1 1,4 2 64,-6-2-143,0 0 0,0-1 1,0 1-1,-1-1 0,1 1 0,0-1 1,0 0-1,0 0 0,0 0 0,0-1 143,-1 1-48,-1 0-1,0-1 0,0 1 1,0-1-1,0 1 1,0-1-1,0 1 1,0-1-1,0 1 0,0-1 1,-1 0-1,1 0 1,0 1-1,0-1 0,-1 0 1,1 0-1,0 0 1,0 0 48,1-4-23,-1 0 1,1 0-1,-1 0 0,0 0 1,-1 0-1,1-1 1,-1 1-1,0 0 1,0-5 22,0 4 4,1-18 50,-2 0 0,0 0 0,-2 0 0,0 0 1,-7-21-55,9 40-31,-9-37 461,10 40-411,0 1 0,0-1 0,-1 1 0,1-1 0,0 0 0,1 1 0,-1-1 0,0 1 0,0-1 0,1 0 1,-1 1-1,1-1 0,-1 1 0,1-1 0,0 1 0,0 0 0,-1-1 0,1 1 0,0 0 0,0-1 0,0 1 0,1 0 0,-1 0 0,0-1-19,22-9-37,-1 1 1,2 1-1,-1 1 1,1 1-1,0 1 1,9 0 36,17-6-400,23-8-246,-28 6-166,1 3 0,4 1 812,-58 13 52,1-1 0,-1 2 0,1-1 0,0 1 1,0 0-1,0 1 0,1 0 0,-1 0 0,1 0 0,0 1 1,1-1-1,-1 1 0,1 1 0,-1 2-52,-14 17 741,1 2 0,1-1 0,-1 6-741,13-20 156,0-1-1,0 1 1,1 0 0,1 0-1,0 1 1,1 0 0,0-1-1,1 1 1,0 0 0,2 0 0,-1 0-1,2 0 1,0 0 0,1 5-156,-1-16 1,0 0 0,0 0 1,1 0-1,-1 1 1,1-1-1,-1-1 0,1 1 1,0 0-1,0 0 1,1-1-1,-1 1 0,0-1 1,1 0-1,0 1 1,-1-1-1,1 0 0,0-1 1,0 1-1,0-1 1,0 1-1,0-1 1,0 0-1,1 0 0,-1 0 1,0 0-1,2 0-1,13 2-113,-1-1 0,0-1-1,1 0 1,10-2 113,-25 1-32,12-1-82,0 0-1,-1-2 1,1 0-1,-1 0 0,1-1 1,-1-1-1,0-1 1,-1 0-1,1 0 1,-1-2-1,0 1 0,-1-2 1,8-6 114,-13 9-2,-1 0 0,1 0 1,-2-1-1,1 1 0,-1-1 1,0 0-1,0-1 0,0 1 1,-1-1-1,-1 0 0,2-3 2,-3 5 90,-1-1 1,1 1-1,-1-1 0,0 0 0,-1 1 1,1-1-1,-1 0 0,-1 1 0,1-1 1,-1 0-1,-1 1 0,1-1 0,-1 1 0,0-1 1,-2-4-91,-2-1 149,0 1 1,-1-1-1,-1 1 1,1 1 0,-2 0-1,1 0 1,-2 0-1,1 1 1,-10-7-150,-20-14 454,-41-23-454,42 32-404,11 17-6019,16 4-3165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2.912"/>
    </inkml:context>
    <inkml:brush xml:id="br0">
      <inkml:brushProperty name="width" value="0.025" units="cm"/>
      <inkml:brushProperty name="height" value="0.025" units="cm"/>
      <inkml:brushProperty name="color" value="#FF0066"/>
    </inkml:brush>
  </inkml:definitions>
  <inkml:trace contextRef="#ctx0" brushRef="#br0">585 52 8932,'0'0'1201,"0"0"269,0 0 496,0 0-336,0 0-462,0 0-372,0 0-183,-5-9-205,-18-25 9,18 25-191,-4 11 409,-6 16-307,1 1 0,0 1 0,0 3-328,-13 20 270,-7 10 49,2 1 0,3 2 0,0 6-319,-67 175 419,37-84-189,44-118-43,-1-1-1,-2 0 0,-1-2 0,-1 0 1,-2-1-1,-15 16-186,35-44 148,-8 5-1170,10-8 856,-1 0-1,1 0 1,-1 0 0,1 0-1,-1 0 1,1 0 0,-1 0-1,1 0 1,0 0 0,-1 0-1,1-1 1,-1 1-1,1 0 1,0 0 0,-1 0-1,1-1 1,-1 1 0,1 0-1,0-1 1,-1 1 0,1 0-1,0-1 1,-1 1-1,1 0 1,0-1 0,0 1-1,-1 0 1,1-1 0,0 1-1,0-1 1,0 1 0,0-1 166,-9-23-7126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3.414"/>
    </inkml:context>
    <inkml:brush xml:id="br0">
      <inkml:brushProperty name="width" value="0.025" units="cm"/>
      <inkml:brushProperty name="height" value="0.025" units="cm"/>
      <inkml:brushProperty name="color" value="#FF0066"/>
    </inkml:brush>
  </inkml:definitions>
  <inkml:trace contextRef="#ctx0" brushRef="#br0">27 65 11637,'0'0'622,"0"0"146,0 0 958,0 0-280,0 0-114,-5-10-353,-14-31-211,18 41-738,1-1 0,0 1-1,0 0 1,0-1 0,-1 1 0,1 0-1,0-1 1,0 1 0,0-1 0,0 1-1,0 0 1,0-1 0,0 1-1,0 0 1,0-1 0,0 1 0,0-1-1,0 1 1,0 0 0,0-1 0,0 1-1,0 0 1,1-1 0,-1 1 0,0 0-1,0-1 1,0 1 0,1 0-1,-1-1 1,0 1 0,0 0 0,1 0-1,-1-1 1,0 1 0,0 0 0,1 0-1,-1 0 1,0-1 0,1 1 0,-1 0-1,0 0 1,1 0 0,-1 0 0,0 0-1,1-1 1,-1 1 0,1 0-1,-1 0 1,0 0 0,1 0 0,-1 0-1,0 0 1,1 0 0,-1 0 0,0 1-1,1-1 1,-1 0 0,1 0-30,18 3 308,-5 2-129,-1 0-1,0 1 1,0 0 0,-1 1 0,0 0-1,0 1 1,2 3-179,78 66 417,-91-76-412,40 36 44,-3 2 1,-1 1-1,-2 2 0,-1 2 1,-3 0-1,19 37-49,71 149 85,-116-222 102,-4-7-7945,-18-11-1873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4.169"/>
    </inkml:context>
    <inkml:brush xml:id="br0">
      <inkml:brushProperty name="width" value="0.025" units="cm"/>
      <inkml:brushProperty name="height" value="0.025" units="cm"/>
      <inkml:brushProperty name="color" value="#FF0066"/>
    </inkml:brush>
  </inkml:definitions>
  <inkml:trace contextRef="#ctx0" brushRef="#br0">202 17 8212,'0'0'1264,"0"0"28,0 0 685,0 0-454,0 0-563,-14-16 2103,10 16-2995,0 1-1,0 0 1,0 0-1,-1 0 1,1 0-1,0 1 1,1 0-1,-1 0 1,0 0-1,0 0 1,1 0 0,-1 1-1,-1 2-67,-47 44 784,35-31-464,11-12-241,0 0-1,0 0 1,1 0-1,0 1 1,1 0-1,-1 0 1,1 1-1,0-1 1,1 1-1,0 0 1,0 0-1,1 0 1,0 0-1,0 0 1,1 1-1,0-1 1,0 0-1,1 1 1,1 2-79,-1-7 5,1 1 0,0-1 1,0 0-1,1 0 0,-1 0 1,1 1-1,0-2 0,0 1 1,1 0-1,-1 0 1,1-1-1,-1 1 0,1-1 1,0 1-1,1-1 0,-1 0 1,0-1-1,1 1 0,0-1 1,-1 1-1,1-1 0,0 0 1,3 1-6,7 3-128,-1 0 0,1-1-1,0 0 1,0-1 0,1 0 0,12 0 128,-11-1-235,0-2 0,1 0 0,-1-1 0,1 0 0,-1-2 1,9-1 234,-22 2 1,1 1 0,0-1 0,-1 0 0,1 0 0,-1-1 0,1 1 0,-1-1 0,1 0 0,-1 0 0,0 0 1,0 0-1,0 0 0,0-1 0,-1 1 0,1-1 0,0 0 0,-1 0 0,0 0 0,0 0 0,0 0 1,0-1-1,0 1 0,-1 0 0,1-1 0,-1 1 0,0-1 0,0 0 0,0 1 0,-1-1 0,1-3-1,-1 2 42,1 0 0,-1 0 0,0 1 0,0-1 0,-1 0 0,0 0 0,0 0 0,0 0 0,0 0 0,-1 1 0,1-1 0,-1 0 0,0 1 0,-1 0 0,1-1 0,-2 0-42,-4-5 128,-1 1 0,0 0 0,-1 0 1,0 1-1,-7-5-128,-10-10 328,19 16-290,-1-1 1,1 2-1,-1-1 1,-1 1-1,-4-2-38,13 7-249,0 4-7108,1 8-1826</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4.670"/>
    </inkml:context>
    <inkml:brush xml:id="br0">
      <inkml:brushProperty name="width" value="0.025" units="cm"/>
      <inkml:brushProperty name="height" value="0.025" units="cm"/>
      <inkml:brushProperty name="color" value="#FF0066"/>
    </inkml:brush>
  </inkml:definitions>
  <inkml:trace contextRef="#ctx0" brushRef="#br0">21 12 10949,'0'0'454,"0"0"1122,0 0 1,0 0-489,0 0-375,-2-2-65,-9-5-64,6 12 450,3 24-90,2-26-1049,0-1 37,0 0 0,1-1 1,-1 1-1,1 0 0,-1-1 0,1 1 0,-1 0 0,1-1 0,0 1 0,0-1 0,0 0 0,0 1 0,0-1 0,0 0 1,0 1-1,1-1 0,-1 0 0,0 0 0,1 0 0,-1 0 0,1 0 0,-1 0 0,1 0 0,-1-1 0,1 1 0,-1-1 1,1 1-1,0-1 0,-1 1 0,1-1 0,0 0 0,-1 0 0,1 0 0,0 0 0,1 0 68,-3-31 1046,0 6-1073,0 15-3625,0 0-3469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5.018"/>
    </inkml:context>
    <inkml:brush xml:id="br0">
      <inkml:brushProperty name="width" value="0.025" units="cm"/>
      <inkml:brushProperty name="height" value="0.025" units="cm"/>
      <inkml:brushProperty name="color" value="#FF0066"/>
    </inkml:brush>
  </inkml:definitions>
  <inkml:trace contextRef="#ctx0" brushRef="#br0">1 0 14887,'0'0'768,"0"0"1377,0 0 32,0 0-1825,0 0-224,0 0-96,0 118 865,0-70-689,0-4-176,6-9-32,1-5-48,0-6-785,-5-8-815,0-2-1138,-2-6-1680,0-8-3825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5.404"/>
    </inkml:context>
    <inkml:brush xml:id="br0">
      <inkml:brushProperty name="width" value="0.025" units="cm"/>
      <inkml:brushProperty name="height" value="0.025" units="cm"/>
      <inkml:brushProperty name="color" value="#FF0066"/>
    </inkml:brush>
  </inkml:definitions>
  <inkml:trace contextRef="#ctx0" brushRef="#br0">0 34 10309,'0'0'1766,"0"0"-245,0 0 159,0 0-861,21-5-640,-7 2-166,16-4 38,0 0-1,1 3 1,0 0 0,0 2-51,203 0 1532,-233 4-1406,0 0 1,-1 0-1,1 1 1,-1-1 0,1 0-1,-1 0 1,0 0-1,0 0 1,0 1-1,0-1 1,0 0 0,0 0-1,-1 1-126,1 2 179,-3 67 1085,-4 1 0,-5 15-1264,-6 56 658,6-27-19,1-18-1255,8-56-5906,3-65-1975</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6.470"/>
    </inkml:context>
    <inkml:brush xml:id="br0">
      <inkml:brushProperty name="width" value="0.025" units="cm"/>
      <inkml:brushProperty name="height" value="0.025" units="cm"/>
      <inkml:brushProperty name="color" value="#FF0066"/>
    </inkml:brush>
  </inkml:definitions>
  <inkml:trace contextRef="#ctx0" brushRef="#br0">1 34 2609,'0'0'7011,"0"0"-4329,0 0-417,0 0-529,0 0-868,0 0-364,18-2 2054,-9-1-2344,8-4 111,1 2 0,-1 0 0,1 1 0,-1 1 0,1 1 0,16-1-325,63 6 272,40 8-272,-69 1 69,15 1-135,-79-13 55,-1 0 0,1 1 1,0-1-1,0 1 0,0 0 1,0 0-1,-1 1 0,1-1 1,-1 1-1,1 0 0,-1 0 1,0 0-1,1 0 0,-1 1 1,0-1-1,0 1 0,-1 0 0,1-1 1,2 4 10,2 5-53,-1 0 0,0 1-1,0 0 1,-1-1 0,1 7 53,5 10-28,-7-16 27,-1 1-1,0-1 1,-1 1-1,-1 0 0,0 0 1,0 0-1,-1 0 1,-1 0-1,0 0 0,-1 0 2,1-11-4,0 0 0,0-1 0,0 1 0,0-1 0,0 1 0,0-1-1,0 0 1,0 1 0,0-1 0,-1 0 0,1 0 0,0 0-1,-1 0 1,1 0 0,-1 0 0,0 0 0,0 0 4,-32 13-69,33-13 70,-24 6 147,0 0 1,-1-2-1,0-1 0,1-1 1,-16-1-149,-22 3 573,62-4-772,1-1 0,-1 0 0,0 0 0,1 0 0,-1 0 1,0 0-1,1 0 0,-1 0 0,0 0 0,1 0 0,-1 0 0,1-1 0,-1 1 0,0 0 0,1 0 0,-1 0 1,1-1-1,-1 1 0,0 0 0,1-1 0,-1 1 0,1-1 0,-1 1 0,1 0 0,0-1 0,-1 1 0,1-1 1,-1 1-1,1-1 0,0 0 0,-1 1 0,1-1 0,0 1 0,0-1 0,-1 0 199,-2-5-2002,-11-13-7792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6.863"/>
    </inkml:context>
    <inkml:brush xml:id="br0">
      <inkml:brushProperty name="width" value="0.025" units="cm"/>
      <inkml:brushProperty name="height" value="0.025" units="cm"/>
      <inkml:brushProperty name="color" value="#FF0066"/>
    </inkml:brush>
  </inkml:definitions>
  <inkml:trace contextRef="#ctx0" brushRef="#br0">10 0 13670,'0'0'2001,"0"0"-1553,0 0 2098,0 0-1522,0 0-1024,0 0 224,-9 48-224,15-10 64,5-2-64,3-7-48,-5-1-368,-5-6-881,-2-6-1152,-2-6-2913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0.082"/>
    </inkml:context>
    <inkml:brush xml:id="br0">
      <inkml:brushProperty name="width" value="0.025" units="cm"/>
      <inkml:brushProperty name="height" value="0.025" units="cm"/>
      <inkml:brushProperty name="color" value="#FF0066"/>
    </inkml:brush>
  </inkml:definitions>
  <inkml:trace contextRef="#ctx0" brushRef="#br0">1 24 9941,'0'0'2102,"0"0"-261,0 0 61,0 0-80,0 0-392,0-4-566,0-11-221,0 11-210,0 4-33,0 0-251,0 0-18,0 0-8,2 1-89,5 2 42,0 1-1,0 0 0,0 1 0,-1 0 1,0 0-1,0 0 0,0 1 1,0-1-1,1 5-75,51 65 501,-37-45-407,30 31 78,2-2 0,38 31-172,-29-29-13,-59-58 20,0-1 0,0 1 1,-1 0-1,1 0 1,-1 0-1,0 0 0,0 0 1,0 0-1,0 1 1,0-1-1,-1 1 0,1-1 1,-1 3-8,-1-5-11,0-1-189,0-3-2799,0-2-1475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17.327"/>
    </inkml:context>
    <inkml:brush xml:id="br0">
      <inkml:brushProperty name="width" value="0.025" units="cm"/>
      <inkml:brushProperty name="height" value="0.025" units="cm"/>
      <inkml:brushProperty name="color" value="#FF0066"/>
    </inkml:brush>
  </inkml:definitions>
  <inkml:trace contextRef="#ctx0" brushRef="#br0">0 105 13910,'0'0'2345,"0"0"-613,0 0 221,0 0-1196,0 0-588,23-6 113,298-89 465,-320 95-747,0-1 0,-1 1 0,1 0-1,0-1 1,0 1 0,0 0 0,0-1-1,0 1 1,0 0 0,0 0 0,0 0 0,0 0-1,0 0 1,-1 0 0,1 0 0,0 0-1,0 0 1,0 0 0,0 1 0,0-1-1,0 0 1,0 1 0,0-1 0,1 20 128,-2-7-3,-9 491 2207,14-440-1542,0-27-2921,-4-11-4921,-1-10 2319</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24.233"/>
    </inkml:context>
    <inkml:brush xml:id="br0">
      <inkml:brushProperty name="width" value="0.025" units="cm"/>
      <inkml:brushProperty name="height" value="0.025" units="cm"/>
      <inkml:brushProperty name="color" value="#FF0066"/>
    </inkml:brush>
  </inkml:definitions>
  <inkml:trace contextRef="#ctx0" brushRef="#br0">324 45 13830,'0'0'1396,"0"0"-913,0 0 194,0 0 150,0 0-488,0 0-262,-1-9 311,-2 6 2831,-5 1-3175,0 1-1,0 0 0,0 0 1,-1 1-1,1 0 1,0 1-1,-1-1 0,1 2 1,0-1-1,0 1 0,0 0 1,0 1-1,0 0 0,1 0 1,-1 0-1,1 1 0,0 0 1,0 1-1,0 0 0,-3 3-43,-7 5 147,0 1-1,2 1 0,-13 14-146,21-20 58,0 0 1,1 0 0,0 1-1,1 0 1,0 0-1,0 1 1,1-1 0,0 4-59,-3 11 69,1 0 1,1 1 0,1-1 0,1 1 0,2 0-1,1 6-69,-1-22 9,2-1 0,-1 0 0,1 0 0,1 1 0,0-1 0,0 0 0,1 0 0,0 0 0,0-1 0,1 1 0,0-1 0,1 0 0,0 0 0,4 6-9,5 7 8,-8-11-4,0-1 1,1-1 0,0 1-1,5 5-4,-9-12 1,0 1-1,0-1 1,0 0-1,0 0 1,0 0 0,1 0-1,-1-1 1,1 1-1,-1-1 1,1 0-1,-1 0 1,1 0-1,0 0 1,-1-1-1,4 1 0,8-1 4,99 2 142,-99-2-125,0-1 0,0-1 0,0-1-1,-1 0 1,1 0 0,4-3-21,-11 3-6,0-1 0,-1 0 0,1 0 0,-1 0 0,0-1 0,0 0 0,0 0 0,-1-1 0,0 0 0,0 0 0,0-1 0,4-6 6,0-4 44,0-1-1,-1 1 0,0-2 1,4-18-44,3-3 55,-9 24-29,0 0 0,-1-1 0,-1 0 0,-1-1 0,0 1 0,-1-1 1,-1 0-1,-1-1-26,0 15 19,-1 0-1,0-1 1,-1 1 0,1 0 0,-1 0-1,0 0 1,0-1 0,0 1 0,0 0 0,-1 0-1,0 0 1,0 1 0,0-1 0,0 0 0,0 1-1,-1-1 1,1 1 0,-1 0 0,0 0-1,0 0 1,0 0 0,-1 0 0,1 1 0,-3-2-19,-82-58 463,50 37-88,2-1 1,-11-12-376,44 36-135,1 0 1,-1 0 0,0 0 0,0 0 0,0 1-1,0-1 1,0 1 0,0 0 0,-1 0 0,1 0-1,0 0 1,0 1 0,-1-1 0,1 1 0,-1 0-1,1 0 1,0 0 0,-1 0 0,1 1 0,0-1-1,-1 1 1,1 0 0,0 0 0,0 0 0,0 1-1,0-1 1,0 1 0,0-1 0,0 1 0,-2 2 134,-25 11-4213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38.807"/>
    </inkml:context>
    <inkml:brush xml:id="br0">
      <inkml:brushProperty name="width" value="0.025" units="cm"/>
      <inkml:brushProperty name="height" value="0.025" units="cm"/>
      <inkml:brushProperty name="color" value="#FF0066"/>
    </inkml:brush>
  </inkml:definitions>
  <inkml:trace contextRef="#ctx0" brushRef="#br0">5 793 14999,'0'0'115,"0"0"119,0 0 652,0 0 37,0 0-221,0 0-446,0 0-3,-4 0 464,5-1 746,11-4-1390,0 0-1,0-1 1,0-1-1,-1 0 0,0 0 1,6-7-73,8-4 125,69-45-117,3 3-1,2 6 0,2 3 1,23-3-8,29-8 5,316-114-50,-157 67 453,-260 92-9,-1-2 0,0-2 1,16-11-400,-57 28 313,-8 3-9062,-9 1-1917</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39.979"/>
    </inkml:context>
    <inkml:brush xml:id="br0">
      <inkml:brushProperty name="width" value="0.025" units="cm"/>
      <inkml:brushProperty name="height" value="0.025" units="cm"/>
      <inkml:brushProperty name="color" value="#FF0066"/>
    </inkml:brush>
  </inkml:definitions>
  <inkml:trace contextRef="#ctx0" brushRef="#br0">0 152 17000,'0'0'541,"0"0"-82,0 0 360,0 0-272,11-13-579,-5 5-13,1-1 1,0 0 0,0 0 0,1 1 1,1 0-1,-1 1 0,1-1 0,1 2 0,-1-1 0,11-4 44,-1 2-205,0 1-1,1 1 1,0 1-1,0 1 1,1 0-1,-1 2 1,1 0 0,0 1-1,12 2 206,-32 0-17,1 0 1,-1 0-1,1 0 0,-1 1 0,0-1 0,1 0 1,-1 1-1,1-1 0,-1 1 0,0 0 0,1-1 0,-1 1 1,0 0-1,0 0 0,0 0 0,0 0 0,0 0 1,0 0-1,0 0 0,0 0 0,0 1 0,0-1 1,0 0-1,-1 0 0,1 1 0,-1-1 0,1 0 1,-1 1-1,1-1 0,-1 1 0,0-1 0,1 1 1,-1-1-1,0 1 0,0 0 17,0 0 18,0 1 0,0 0 0,0 0 0,0 0 0,0 0 0,-1 0 0,1 0 0,-1-1 0,0 1 0,0 0 0,0 0 0,0-1-1,0 1 1,-1-1 0,1 1 0,-1-1 0,-1 2-18,-23 23 440,1 0-1,1 2 0,2 1 1,0 1-1,3 0 1,0 2-1,-4 13-439,12-22 76,1 0 1,2 0-1,0 1 0,2 0 1,0 0-1,2 1 0,1 0 1,1-1-1,1 1 0,2 24-76,0-47-40,-1 0-1,0-1 1,1 1-1,0-1 1,0 1-1,0-1 1,0 0-1,0 1 1,0-1-1,0 0 0,1 1 1,-1-1-1,1 0 1,0 0-1,0 0 1,-1-1-1,1 1 1,0 0-1,1-1 1,-1 1-1,0-1 1,0 0-1,1 1 0,-1-1 1,0 0-1,1-1 1,-1 1-1,1 0 1,1 0 40,8 1-317,0 0 1,1-1 0,0-1-1,-1 0 1,7 0 316,-16-1-33,0 1 21,-1 0 0,0 0 0,0-1 1,1 1-1,-1-1 0,0 0 0,0 0 0,0 1 1,0-2-1,0 1 0,0 0 0,0 0 0,0 0 1,0-1-1,0 1 0,-1-1 0,1 0 0,-1 1 1,1-1-1,-1 0 0,0 0 0,1 0 0,-1 0 1,0 0-1,0 0 0,-1 0 0,1 0 0,0-1 1,-1 1-1,1-1 12,1-10 74,0 1 1,0-1-1,-1 1 1,-1-1-1,0-1-74,0 7 19,-1-8 26,0 0 0,-1-1 0,-1 1 0,0 0 0,-1 0 0,-1 0 0,0 1 1,-4-6-46,-12-24 419,-27-41-419,31 56 170,10 18 56,0-1-1,0 1 1,-1 1 0,0-1-1,-9-6-225,12 14 169,3 3-5449,2 2 358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0.350"/>
    </inkml:context>
    <inkml:brush xml:id="br0">
      <inkml:brushProperty name="width" value="0.025" units="cm"/>
      <inkml:brushProperty name="height" value="0.025" units="cm"/>
      <inkml:brushProperty name="color" value="#FF0066"/>
    </inkml:brush>
  </inkml:definitions>
  <inkml:trace contextRef="#ctx0" brushRef="#br0">20 0 10261,'0'0'6200,"0"0"-4375,0 0-401,0 0-391,0 0-838,-3 6-222,0 0 38,0 1 0,1-1-1,0 1 1,0 0 0,1 0 0,-1 0 0,2 0 0,-1 0-1,1 0 1,0 0 0,0 0 0,1 0 0,0-1 0,0 1-1,1 0 1,0 0 0,0 0 0,0-1 0,1 1 0,0-1-1,0 0 1,1 0 0,0 0 0,0 0 0,0-1 0,1 1-1,-1-1 1,1 0 0,1-1 0,-1 1 0,1-1 0,-1 0-1,4 1-10,22 10-205,-23-13 162,-1 1-1,1 1 1,-1 0-1,0 0 0,0 0 1,0 1-1,0-1 0,-1 2 1,2 1 43,-6-4 6,-1-1 0,0 0 0,1 1 0,-1-1 0,-1 1 0,1-1 0,0 1 1,0-1-1,-1 1 0,0-1 0,1 1 0,-1 0 0,0-1 0,0 1 0,0 0 0,-1-1 0,1 1 1,-1 0-1,1-1 0,-1 1 0,0 0-6,-1 2 14,0 0 0,0 0 1,0-1-1,-1 1 0,1 0 0,-1-1 0,0 0 1,-1 0-1,-2 3-14,2-2-344,0 0 1,-1-1 0,0 1-1,0-1 1,0 0-1,0-1 1,-1 1 0,1-1-1,-1 0 1,0-1-1,0 1 1,0-1-1,0 0 1,0-1 0,0 0-1,-1 0 1,1 0-1,-5 0 344,-11-4-5989</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0.709"/>
    </inkml:context>
    <inkml:brush xml:id="br0">
      <inkml:brushProperty name="width" value="0.025" units="cm"/>
      <inkml:brushProperty name="height" value="0.025" units="cm"/>
      <inkml:brushProperty name="color" value="#FF0066"/>
    </inkml:brush>
  </inkml:definitions>
  <inkml:trace contextRef="#ctx0" brushRef="#br0">0 84 7603,'0'0'7796,"0"0"-6371,0 0 896,0 0-576,0 0-1121,0 0-432,116-36-64,-52 26-256,4-2 128,-6 3-1009,-9 3-959,-13 0-818,-11 2-2128</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1.052"/>
    </inkml:context>
    <inkml:brush xml:id="br0">
      <inkml:brushProperty name="width" value="0.025" units="cm"/>
      <inkml:brushProperty name="height" value="0.025" units="cm"/>
      <inkml:brushProperty name="color" value="#FF0066"/>
    </inkml:brush>
  </inkml:definitions>
  <inkml:trace contextRef="#ctx0" brushRef="#br0">1 415 14551,'0'0'848,"0"0"177,0 0 1216,0 0-1649,0 0-160,131-119-48,-47 77 305,17-4-641,10 0 48,6 2-96,-6 5-737,-13 7-1360,-19 4-2177,-26 10-6627</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1.553"/>
    </inkml:context>
    <inkml:brush xml:id="br0">
      <inkml:brushProperty name="width" value="0.025" units="cm"/>
      <inkml:brushProperty name="height" value="0.025" units="cm"/>
      <inkml:brushProperty name="color" value="#FF0066"/>
    </inkml:brush>
  </inkml:definitions>
  <inkml:trace contextRef="#ctx0" brushRef="#br0">18 260 13606,'0'0'1022,"0"0"-496,0 0 381,-4-20-230,-10-61-373,14 77-277,0 0-1,1 1 0,-1-1 0,1 0 0,0 1 0,0-1 0,0 0 1,1 1-1,-1 0 0,1-1 0,0 1 0,-1 0 0,2-1 1,-1 1-1,0 0 0,1 1 0,-1-1 0,1 0 0,0 1 0,0-1 1,0 1-1,0 0 0,0 0 0,0 0 0,1 1 0,-1-1 0,2 0-26,6-4 156,5-4-4,2 1-1,-1 1 0,1 1 0,0 0 1,0 1-1,1 1 0,-1 1 1,17-2-152,23 1-1697,0 2 1,13 3 1696,-58 0-528,-12 0-1,-1 0 265,-1 1 134,-33 27 1904,-27 16-1774,-25 20 1208,58-40-841,2 0-1,0 2 1,-19 23-367,38-40 35,1 0 1,-1 1-1,1 0 0,1 0 1,0 0-1,0 0 1,1 1-1,1 0 1,0-1-1,0 2 0,1-1 1,0 0-1,1 0 1,0 4-36,1-6-4,0 1 1,0-1 0,1 0 0,1 0 0,-1 0 0,1 0-1,1 0 1,0 0 0,2 3 3,-2-6-24,0-1 0,1 1 0,-1-1 0,1 0 0,1-1 0,-1 1 0,1-1 0,0 1-1,0-1 1,0-1 0,0 1 0,1-1 0,-1 0 0,3 1 24,0 0-144,0-1 1,0 0-1,1 0 1,-1-1-1,1 0 0,0-1 1,-1 0-1,1 0 0,0 0 1,0-1-1,-1-1 0,1 0 1,4 0 143,-11 0-9,0-1-1,-1 1 1,1 0 0,0-1 0,-1 1 0,1-1 0,-1 1 0,1-1 0,-1 1 0,0-1-1,0 0 1,0 0 0,0 0 0,0 0 0,0 0 0,0 0 0,0 0 0,-1 0 0,1 0-1,-1 0 1,0 0 0,1 0 0,-1-1 0,0 1 0,0 0 0,-1-2 9,1-9 51,0-1 1,-1 0-1,-2-9-51,0 11 117,0 0 1,-1 0-1,-1 0 0,0 1 1,0-1-1,-2 1 0,1 0 0,-1 1 1,-1 0-1,1 0 0,-6-4-117,-18-20 889,-2 2 0,-17-12-889,48 43-3,-2-4 42,-1 1 1,0 0-1,-1 0 1,1 0-1,-1 0 1,0 1-1,1 0 1,-1 0-1,-6-1-39,18-5-8094,12 2 573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2.023"/>
    </inkml:context>
    <inkml:brush xml:id="br0">
      <inkml:brushProperty name="width" value="0.025" units="cm"/>
      <inkml:brushProperty name="height" value="0.025" units="cm"/>
      <inkml:brushProperty name="color" value="#FF0066"/>
    </inkml:brush>
  </inkml:definitions>
  <inkml:trace contextRef="#ctx0" brushRef="#br0">113 22 8676,'0'0'454,"0"0"1074,0 0-132,0 0-316,0 0-357,-6-1 8,-19-5-13,24 6-679,0 0 0,0 0 0,0 1 0,0-1-1,0 0 1,0 1 0,0-1 0,0 1 0,0-1 0,0 1 0,0-1 0,0 1 0,1-1 0,-1 1 0,0 0 0,0 0 0,1-1 0,-1 1 0,0 0 0,1 0 0,-1 0 0,0 0 0,1 0 0,0 0 0,-1 0 0,1 0 0,-1 0 0,1 0 0,0 0-1,0 0 1,0 0-39,-3 6 220,-8 20 172,1 0-1,1 1 1,2 0 0,0 1-1,2 0 1,1 0 0,2 0-1,1 0 1,1 0-1,3 23-391,-3-48-24,1 0 0,0 1-1,0-1 1,0 0 0,0 0-1,1 0 1,-1 0 0,1 0-1,0 0 1,1 0-1,-1 0 1,1-1 0,-1 1-1,1-1 1,0 0 0,0 0-1,1 0 1,-1 0-1,1 0 1,-1-1 0,1 0-1,0 0 1,0 0 0,0 0-1,0 0 1,1 0 24,0-1-81,0 1 1,1-1-1,-1 0 1,0 0-1,1-1 1,-1 1-1,0-1 1,1 0 0,-1-1-1,0 1 1,1-1-1,-1 0 1,0 0-1,0-1 1,0 0-1,0 0 1,0 0-1,0 0 1,0-1-1,-1 0 1,4-2 80,0-2-16,-1 0 0,0-1-1,0 0 1,-1 0 0,0 0 0,-1-1 0,1 0 0,-2 0 0,1 0 0,-1-1 0,-1 1 0,0-1 0,0 0 0,-1 0 0,0 0 0,0-4 16,0 1 87,-1-1 0,-1 1 0,0-1 0,0 0 0,-2 1 0,1-1 0,-2 1 0,0-1 0,0 1 0,-2 0 0,1 0 0,-2 0-87,3 6 9,-2-4 24,0 0 0,0 0 0,-1 1-1,-1-1 1,1 1 0,-2 1-1,0-1 1,0 1 0,-8-7-33,-4 10-1023,18 6 731,1 0-1,0 1 1,-1-1-1,1 0 1,0 0-1,-1 1 1,1-1-1,0 1 1,0-1-1,-1 1 0,1 0 1,0-1-1,0 1 1,0 0-1,-1 0 293,-15 21-8163</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2.402"/>
    </inkml:context>
    <inkml:brush xml:id="br0">
      <inkml:brushProperty name="width" value="0.025" units="cm"/>
      <inkml:brushProperty name="height" value="0.025" units="cm"/>
      <inkml:brushProperty name="color" value="#FF0066"/>
    </inkml:brush>
  </inkml:definitions>
  <inkml:trace contextRef="#ctx0" brushRef="#br0">1 108 160,'0'0'16039,"0"0"-15927,0 0 1745,0 0-416,0 0-1377,0 0-48,0 0-16,8-24 64,6 18-16,1-2 176,3 0-112,6-4 32,7-1-64,5-1-160,1 2-656,3 4-1137,-2 6-912,-7 2-1649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0.822"/>
    </inkml:context>
    <inkml:brush xml:id="br0">
      <inkml:brushProperty name="width" value="0.025" units="cm"/>
      <inkml:brushProperty name="height" value="0.025" units="cm"/>
      <inkml:brushProperty name="color" value="#FF0066"/>
    </inkml:brush>
  </inkml:definitions>
  <inkml:trace contextRef="#ctx0" brushRef="#br0">80 13 13030,'0'0'702,"0"0"896,0 0 224,0 0-344,0 0-822,0-3-221,-1-6-162,0 9 155,-6 19 488,-2 7-631,-6 5-4,3-7 210,1 1 0,-3 11-491,12-29 51,0 0 1,0 0-1,1 0 0,0 0 1,0 0-1,0 0 0,1 0 1,0 0-1,1 0 0,0 0 1,0 5-52,0-11-7,0 1 0,0-1 0,0 0 0,0 1 1,0-1-1,0 0 0,1 0 0,-1 0 0,0 0 1,1 0-1,-1 0 0,0 0 0,1 0 0,-1 0 0,1-1 1,-1 1-1,1-1 0,0 1 0,-1-1 0,1 0 0,0 1 1,0-1 6,40 5-242,153-5 79,-193 0 168,-1 1-1,1-1 1,0 0 0,-1 1-1,1-1 1,0 1 0,-1-1 0,1 1-1,-1 0 1,1 0 0,-1 0 0,0 0-1,1 0 1,-1 0 0,0 0 0,0 0-1,1 0 1,-1 1 0,0-1 0,0 0-1,0 1 1,-1-1 0,1 1-1,0-1 1,0 1 0,-1 0 0,1-1-1,-1 1 1,1-1 0,-1 1 0,0 0-1,0-1 1,0 1-5,2 11 110,-1 0 1,0 0-1,-1 0 0,-1 4-110,0 0 233,1-5-54,-1 1 1,-1-2-1,0 1 1,-1 0 0,0 0-1,-1-1 1,-1 1 0,-2 4-180,-12 23 543,-19 26-543,25-41 55,2-6-86,-34 54-13,42-67-89,-1-1 0,0 1 0,1-1 0,-2 0 0,1 0 1,0 0-1,-1 0 0,0-1 0,0 0 0,0 0 0,0 0 0,-2 0 133,6-3-177,0 1 1,-1-1-1,1 1 1,0-1-1,-1 1 1,1-1-1,0 0 1,-1 0-1,1 0 0,0 0 1,-1 0-1,1 0 1,-1 0-1,1 0 1,0-1-1,-1 1 1,1-1-1,0 1 0,0-1 1,-1 1-1,1-1 1,0 1-1,0-1 1,0 0-1,-1 0 1,1 0-1,0 0 0,0 0 177,-13-38-6277</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2.802"/>
    </inkml:context>
    <inkml:brush xml:id="br0">
      <inkml:brushProperty name="width" value="0.025" units="cm"/>
      <inkml:brushProperty name="height" value="0.025" units="cm"/>
      <inkml:brushProperty name="color" value="#FF0066"/>
    </inkml:brush>
  </inkml:definitions>
  <inkml:trace contextRef="#ctx0" brushRef="#br0">1 84 12678,'0'0'2161,"0"0"-651,0 0 475,0 0-953,0 0-602,4-1-99,11-2-221,-1-1 1,1 0-1,-1-1 1,0-1-1,-1 0 1,7-5-111,-5 3-275,0 1 0,1 0-1,0 2 1,0-1 0,9 0 275,19 1-2666,-14 5-2936,-20 0-1286</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5.303"/>
    </inkml:context>
    <inkml:brush xml:id="br0">
      <inkml:brushProperty name="width" value="0.025" units="cm"/>
      <inkml:brushProperty name="height" value="0.025" units="cm"/>
      <inkml:brushProperty name="color" value="#FF0066"/>
    </inkml:brush>
  </inkml:definitions>
  <inkml:trace contextRef="#ctx0" brushRef="#br0">56 66 11205,'0'0'2695,"0"0"-1735,0 0 505,0 0-478,0-5 276,0 5-1246,0 0 0,0 0 0,0 0 0,0 0 0,0 0 0,0 0 0,0 0 0,-1 0 0,1 0 0,0 0 0,0 0 0,0 0 0,0 0 0,0 0 0,0 0 0,0 0 0,0 0 0,0 0 0,0 0 0,0 0 0,0 0 0,0 0 0,0 0 0,-1 0 0,1 0 0,0 0 0,0 0 0,0 0 0,0 0 0,0 0 0,0 0 0,0 0 0,0 0 0,0 0 0,0 0 0,0 0 0,0 0 0,0 0 0,0 0 0,0 0 1,0 0-1,0 0 0,0 0 0,-1 0 0,1 0 0,0 0 0,0 0 0,0 0 0,0-1 0,0 1 0,0 0 0,0 0 0,0 0 0,0 0 0,0 0 0,0 0 0,0 0-17,-8 15 138,1 1 1,0 0-1,1 0 1,1 1-1,1-1 0,-3 17-138,3-1 297,1 0 0,2-1 0,1 14-297,1-35-3,1 0 1,-1 0-1,1 0 1,1 0-1,0-1 1,1 1 0,-1-1-1,2 0 1,-1 0-1,1 0 1,1-1-1,0 1 1,0-1-1,0-1 1,5 5 2,-6-7-94,0 0 0,-1-1 0,2 0 0,-1 0 0,0 0 0,1 0 0,0-1-1,0 0 1,0 0 0,0-1 0,0 1 0,0-1 0,1-1 0,-1 1 0,1-1 0,-1 0 0,1-1 0,0 1 0,-1-1 0,1-1 0,-1 1-1,1-1 1,0 0 0,1-1 94,-2-1-4,-1 1 0,0-1-1,0 0 1,0 0-1,0 0 1,-1-1 0,1 0-1,-1 0 1,0 0-1,0 0 1,-1-1 0,1 1-1,-1-1 1,0 0-1,0 0 5,6-10 41,-2 0-1,1-1 1,-2 1-1,3-12-40,-3 2 134,-1 0-1,-2-1 1,0 1-1,-2-1 0,-1 0 1,-1 1-1,-2-14-133,2 29 130,-1 1 0,0 0 0,0-1-1,0 1 1,-1 0 0,-1 0 0,0 1 0,0-1 0,0 1-1,-1 0 1,-1-1-130,3 5 2,0 0-1,0 0 1,-1 0 0,1 1-1,-1-1 1,0 1 0,0 0-1,0 0 1,0 0-1,-1 1 1,1-1 0,-1 1-1,0 0 1,1 0-1,-1 1 1,0 0 0,0-1-1,0 2 1,0-1 0,0 0-1,-1 1-1,4 0-249,1 1 0,-1-1 1,1 0-1,0 1 0,-1-1 0,1 1 0,-1-1 0,1 1 0,0 0 1,-1 0-1,1 0 0,0 0 0,0-1 0,-1 2 0,1-1 0,0 0 1,0 0-1,0 0 0,0 0 0,1 1 0,-1-1 0,0 0 1,0 1-1,1-1 0,-1 1 0,1-1 0,-1 0 0,1 1 249,0-1-200,-11 22-5547</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5.763"/>
    </inkml:context>
    <inkml:brush xml:id="br0">
      <inkml:brushProperty name="width" value="0.025" units="cm"/>
      <inkml:brushProperty name="height" value="0.025" units="cm"/>
      <inkml:brushProperty name="color" value="#FF0066"/>
    </inkml:brush>
  </inkml:definitions>
  <inkml:trace contextRef="#ctx0" brushRef="#br0">52 3 10373,'0'0'437,"0"0"1103,0 0-300,0 0-447,0 0-289,-3-1-48,2 0-411,0 1-1,1 0 1,-1 0-1,0 0 1,0-1-1,1 1 1,-1 0-1,0 0 1,0 0-1,1 0 0,-1 0 1,0 0-1,0 0 1,1 1-1,-1-1 1,0 0-1,0 0 1,1 1-1,-1-1 1,0 0-1,1 1 1,-1-1-1,0 0 1,1 1-1,-1-1 1,1 1-1,-1-1 1,0 1-1,1 0 1,0-1-1,-1 1-44,-1 2 194,-1 1 0,1-1 1,1 1-1,-1-1 0,0 1 0,1-1 0,-1 4-194,-1 6 262,0-1 0,1 1 0,0-1 0,1 11-262,1-22-446,0-1-154,0 0-150,1-1 730,0 1-1,0 0 1,0-1-1,0 1 1,1-1-1,-1 0 1,0 1-1,0-1 0,0 0 1,-1 1-1,1-1 1,0 0-1,0 0 1,0 0-1,0 0 1,-1 0-1,1 0 1,-1 0-1,1 0 1,0 0-1,-1 0 1,0 0-1,1 0 0,-1 0 1,0-1-1,1 1 1,-1 0-1,0 0 21,1-2 107,-1 0-1,1 0 0,-1-1 1,1 1-1,-1 0 0,0 0 1,-1 0-1,1 0 1,0 0-1,-1 0 0,1 0-106,-9-1-3718,7 4 2204,-5-2-6380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6.348"/>
    </inkml:context>
    <inkml:brush xml:id="br0">
      <inkml:brushProperty name="width" value="0.025" units="cm"/>
      <inkml:brushProperty name="height" value="0.025" units="cm"/>
      <inkml:brushProperty name="color" value="#FF0066"/>
    </inkml:brush>
  </inkml:definitions>
  <inkml:trace contextRef="#ctx0" brushRef="#br0">251 55 8788,'0'0'2081,"0"0"-974,0 0 286,0 0-502,0 0-544,-16-9 96,-48-24 79,61 31-425,1 1 0,-1-1 0,0 1-1,0 0 1,0-1 0,0 2 0,0-1-1,0 0 1,0 1 0,0-1 0,0 1-1,0 0 1,0 0 0,0 0-1,-1 0 1,1 1-97,-11 0 477,12-1-435,0 1 0,0-1-1,0 1 1,0 0 0,0-1-1,0 1 1,0 0 0,1 0-1,-1 0 1,0 1 0,0-1-1,1 0 1,-1 1 0,1-1-1,-1 1 1,1-1 0,0 1-1,-1 0-41,-24 37 499,22-31-312,-5 6 130,1 1 1,0 0-1,0 4-317,6-15 37,1 0-1,-1 1 0,1-1 1,0 1-1,0-1 1,0 1-1,1 0 0,0-1 1,-1 1-1,2 0 1,-1-1-1,1 1 0,-1 0 1,1 0-37,1-4-47,0 0 1,-1 0 0,1 0 0,-1 0 0,1-1-1,0 1 1,0 0 0,0-1 0,-1 1-1,1-1 1,0 0 0,0 0 0,0 1 0,0-1-1,0 0 1,-1-1 0,1 1 0,0 0-1,1-1 47,3 1-284,2 0 192,0-1 0,0 0 1,-1-1-1,1 0 0,0 0 0,-1 0 1,0-1-1,1 0 0,-1 0 1,0-1-1,0 0 0,-1 0 1,1-1-1,-1 0 0,0 0 1,-1 0-1,1-1 0,-1 0 1,0 0-1,0 0 0,-1-1 1,0 1-1,0-1 0,0 0 1,1-6 91,-4 12 883,-1 1 197,0 0-343,0 0-89,0 0-200,0 0-106,13 25 82,-6-6-105,0-1 1,-2 1 0,0 0-1,-1 1 1,-1-1-1,-1 4-319,2 40-137,-4 16 137,0-63-291,0-16 143,0 1 0,0 0 0,0-1 0,0 1 0,0 0 0,1-1 0,-1 1 0,0 0 0,0-1 1,0 1-1,1 0 0,-1-1 0,0 1 0,0-1 0,1 1 0,-1-1 0,1 1 0,-1-1 1,0 1-1,1-1 0,-1 1 0,1-1 0,-1 1 0,1-1 0,-1 0 0,1 1 0,0-1 0,-1 0 1,1 1-1,-1-1 0,1 0 0,0 0 0,-1 0 0,1 0 0,0 1 0,-1-1 0,1 0 0,0 0 1,-1 0-1,1 0 0,0 0 0,-1-1 0,1 1 0,-1 0 0,1 0 0,0 0 0,-1-1 0,1 1 1,0 0-1,-1 0 0,1-1 0,-1 1 0,1-1 0,-1 1 0,1-1 148,20-12-7657</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6.720"/>
    </inkml:context>
    <inkml:brush xml:id="br0">
      <inkml:brushProperty name="width" value="0.025" units="cm"/>
      <inkml:brushProperty name="height" value="0.025" units="cm"/>
      <inkml:brushProperty name="color" value="#FF0066"/>
    </inkml:brush>
  </inkml:definitions>
  <inkml:trace contextRef="#ctx0" brushRef="#br0">16 0 9364,'0'0'6945,"0"0"-5198,0 0-805,0 0 24,0 0-550,-3 21 43,1-5-357,-3 29 371,1-1 0,3 9-473,0-49 75,1 0 0,1 0 0,-1 0 0,0 0 0,1 0 0,0 0 0,0 0 0,0 0-1,1 0 1,-1 0 0,1-1 0,0 1 0,0-1 0,0 1 0,0-1 0,1 0 0,-1 0 0,1 0-1,0 0 1,3 2-75,0-1 36,1 0-1,-1 0 1,1-1-1,0 0 1,0-1 0,0 1-1,0-1 1,0 0-1,1-1 1,-1 0-1,1 0-35,25 2-265,0 0-1,0-3 1,0-1-1,6-1 266,-32 1-301,-1-1 1,0 1-1,0-1 0,1 0 0,-1 0 0,0-1 0,-1 0 0,1 0 0,0 0 0,-1-1 0,4-3 301,-3 2-925,0 0-1,-1 0 1,0-1-1,0 1 1,0-1 0,0-2 925,10-19-5832</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7.097"/>
    </inkml:context>
    <inkml:brush xml:id="br0">
      <inkml:brushProperty name="width" value="0.025" units="cm"/>
      <inkml:brushProperty name="height" value="0.025" units="cm"/>
      <inkml:brushProperty name="color" value="#FF0066"/>
    </inkml:brush>
  </inkml:definitions>
  <inkml:trace contextRef="#ctx0" brushRef="#br0">60 1 15735,'0'0'1153,"0"0"960,0 0-833,0 0-655,0 0-561,-20 121 576,20-67-528,0 4 512,-2 4-368,-7 5 145,0-1-225,-2 0-176,7-2 0,0-7-224,4 1-145,0-4-1231,0-8-1458,0-10-2240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49.841"/>
    </inkml:context>
    <inkml:brush xml:id="br0">
      <inkml:brushProperty name="width" value="0.025" units="cm"/>
      <inkml:brushProperty name="height" value="0.025" units="cm"/>
      <inkml:brushProperty name="color" value="#FF0066"/>
    </inkml:brush>
  </inkml:definitions>
  <inkml:trace contextRef="#ctx0" brushRef="#br0">3 230 12806,'0'0'2377,"0"0"-1265,0 0 487,0 0 497,0 0-900,0 0-572,-3-1-208,4-1 508,7 0-375,26-2-219,40-5-305,67-36 121,-80 23-46,1 4 1,14-1-101,3 7-147,1 4 0,0 4 1,52 4 146,-72 1-25,-45-3 40,1 0-1,-1 0 1,0-1-1,-1-1 1,1-1-1,-1 0 0,1-1 1,4-3-15,-2 2 25,0 0 0,1 0 0,0 2-1,0 0 1,6 0-25,-21 5-328,4-1 925,-5-3-5188,-2-1-888</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0.991"/>
    </inkml:context>
    <inkml:brush xml:id="br0">
      <inkml:brushProperty name="width" value="0.025" units="cm"/>
      <inkml:brushProperty name="height" value="0.025" units="cm"/>
      <inkml:brushProperty name="color" value="#FF0066"/>
    </inkml:brush>
  </inkml:definitions>
  <inkml:trace contextRef="#ctx0" brushRef="#br0">1 433 5170,'0'0'3146,"0"0"-1911,0 0 32,0 0 366,0 0-614,0 0-210,0-4 6179,7-9-5799,14-2-939,1 1 1,21-11-251,5-2 64,-13 5-63,0 2 0,2 1 0,0 2 0,1 2 0,1 1 0,0 2-1,1 2 1,0 2 0,9 0-1,-26 4 112,-1-1 0,0-1 0,0-1 0,0-1 0,-1-1 1,0-1-1,18-11-112,25-15 282,-1-3-282,-62 38-88,0 0 0,0 1 0,-1-1 0,1 1 0,0-1 0,-1 0-1,1 0 1,-1 1 0,1-1 0,-1 0 0,1 0 0,-1 0 0,1 0 0,-1 0-1,0 1 1,1-1 0,-1 0 0,0 0 0,0 0 0,0 0 0,0 0 0,0 0-1,0 0 1,0 0 0,0 0 0,0-1 88,0 0-454,0-17-4505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1.925"/>
    </inkml:context>
    <inkml:brush xml:id="br0">
      <inkml:brushProperty name="width" value="0.025" units="cm"/>
      <inkml:brushProperty name="height" value="0.025" units="cm"/>
      <inkml:brushProperty name="color" value="#FF0066"/>
    </inkml:brush>
  </inkml:definitions>
  <inkml:trace contextRef="#ctx0" brushRef="#br0">1 118 16664,'0'0'2110,"0"0"-1382,0 0 609,0 0-409,0 0-634,5-11-236,-4 8-55,1-2 1,0 0 1,1 1-1,-1-1 1,1 1-1,0-1 0,0 1 1,0 0-1,1 0 1,-1 0-1,1 1 0,0-1 1,0 1-1,0 0 1,1 0-1,-1 0 0,1 1 1,3-2-5,11-3 37,1 1 1,1 0 0,-1 2-1,1 0 1,8 1-38,32-1-162,13 4 162,-72 0-5,-1 0-8,0 0 0,0 0-1,0 0 1,0 0 0,0 0 0,0 1-1,0-1 1,0 0 0,0 1-1,0-1 1,0 1 0,0-1 0,0 1-1,0 0 1,0-1 0,0 1 0,0 0-1,0-1 1,-1 1 0,1 0 0,0 0-1,-1 0 1,1 0 0,0 0-1,-1 0 1,1 0 0,-1 0 0,0 0-1,1 0 1,-1 0 0,0 0 0,0 0-1,1 0 1,-1 0 0,0 0-1,0 1 1,0-1 13,0 3-13,0-1 0,0 1 0,-1 0 0,1 0 0,-1-1 0,0 1 0,0 0 0,0-1-1,-1 1 1,1-1 0,-2 2 13,-3 6 43,-2-1 0,0 1 1,0-2-1,-1 1 0,0-1 0,-9 7-43,-67 49 147,54-43-83,8-6-40,16-12 6,0 1 1,0 0-1,1 0 0,-1 1 0,1 0 0,-5 6-30,11-12 0,0 0-1,0 0 0,0 0 1,0 0-1,0 0 1,0 0-1,0-1 1,0 1-1,0 0 1,1 0-1,-1 0 0,0 0 1,0 0-1,0 0 1,0 0-1,0 0 1,0 0-1,0 0 0,0 0 1,1 0-1,-1 0 1,0 0-1,0 0 1,0 0-1,0 0 1,0 0-1,0 0 0,0 0 1,1 0-1,-1 0 1,0 0-1,0 0 1,0 0-1,0 0 0,0 0 1,0 0-1,0 0 1,0 0-1,1 0 1,-1 0-1,0 0 0,0 1 1,0-1-1,0 0 1,0 0-1,0 0 1,0 0-1,0 0 1,0 0-1,0 0 0,0 0 1,0 0-1,0 1 1,0-1-1,0 0 1,0 0-1,1 0 0,-1 0 1,0 0-1,0 0 1,0 0-1,0 1 1,0-1-1,-1 0 0,1 0 1,0 0-1,0 0 1,0 0-1,0 0 1,0 1 0,3-2-25,25 0-213,-1-2-1,27-6 239,-24 3-447,1 2 0,15 0 447,41 4-1014,-86 0 1002,0 0-1,-1 0 0,1 0 1,0 1-1,0-1 1,0 0-1,0 1 1,0-1-1,0 0 1,0 1-1,0-1 1,-1 1-1,1-1 0,0 1 1,0 0-1,-1-1 1,1 1-1,0 0 1,-1-1-1,1 1 1,-1 0-1,1 0 1,-1 0-1,1-1 1,-1 1-1,1 1 13,0 1 43,-1 0 0,1 0 1,0 0-1,-1 0 0,0 0 0,0 0 1,0 0-1,0 0 0,0 2-43,-1 1 166,0 0-1,0 0 1,-1 0-1,1 0 1,-1-1-1,-1 1 1,1-1-1,-1 1 1,0 1-166,-12 10 199,-1-1 0,-1 0 0,0-1 1,-1 0-1,0-2 0,-1 0 0,-1-1 0,0-1 1,0-1-1,-1-1 0,-1-1 0,-2 1-199,23-9-40,1 0 0,0 0 0,0 0-1,0 0 1,-1 0 0,1 0 0,0 0 0,0 0-1,0 0 1,-1 0 0,1 0 0,0 0 0,0 0-1,0 0 1,-1 0 0,1 0 0,0 0 0,0 0-1,0 0 1,0-1 0,-1 1 0,1 0-1,0 0 1,0 0 0,0 0 0,0 0 0,-1 0-1,1-1 1,0 1 0,0 0 0,0 0 0,0 0-1,0 0 1,0-1 0,0 1 0,0 0 0,0 0-1,-1 0 1,1 0 0,0-1 0,0 1 0,0 0-1,0 0 1,0 0 0,0-1 0,0 1 0,0 0-1,0 0 1,0 0 0,1-1 0,-1 1 0,0 0-1,0 0 1,0 0 0,0-1 40,4-11-1313,21-17-3177,15-6-2396</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2.342"/>
    </inkml:context>
    <inkml:brush xml:id="br0">
      <inkml:brushProperty name="width" value="0.025" units="cm"/>
      <inkml:brushProperty name="height" value="0.025" units="cm"/>
      <inkml:brushProperty name="color" value="#FF0066"/>
    </inkml:brush>
  </inkml:definitions>
  <inkml:trace contextRef="#ctx0" brushRef="#br0">61 198 7732,'0'0'5770,"0"0"-4156,0 0-210,0 0-38,0 0-667,-1 0-657,1 0 1,0 0 0,-1 0 0,1 0 0,-1 0 0,1 0-1,-1 0 1,1 0 0,0 0 0,-1 0 0,1 0 0,-1 0-1,1 0 1,0 1 0,-1-1 0,1 0 0,-1 0 0,1 1-1,0-1 1,-1 0 0,1 0 0,0 1 0,-1-1 0,1 0-1,0 1 1,0-1 0,-1 0 0,1 1 0,0-1 0,0 0-1,0 1 1,0-1 0,-1 1 0,1-1 0,0 0 0,0 1-43,-8 13 271,1 1 1,1 0 0,0 0-1,1 0 1,1 0 0,0 1-1,1 0 1,1 0 0,0-1-1,1 2 1,1-1 0,1 9-272,-1-23-5,0 0 0,1-1 1,-1 1-1,0 0 0,1 0 1,0-1-1,-1 1 0,1 0 1,0-1-1,0 1 0,0-1 1,0 1-1,0-1 0,0 0 0,0 1 1,1-1-1,-1 0 0,0 0 1,1 0-1,-1 0 5,3 1-15,-1 0 1,1 0-1,0 0 0,0-1 1,-1 0-1,1 0 0,0 0 1,0 0-1,2 0 15,3 0-26,1-1 0,0 0 0,-1 0 0,1-1 0,-1 0 0,1 0 0,6-3 26,-4-1-24,-1 1 1,1-2 0,-1 0 0,-1 0 0,1-1-1,-1-1 1,0 1 0,-1-1 0,0-1 0,0 0-1,4-6 24,-2 2 14,-1 0-1,0-1 0,-1 0 0,0-1 0,-1 0 1,-1 0-1,0 0 0,1-8-13,-5 13 38,0 0 0,-1 0 0,0-1 1,-1 1-1,0 0 0,-1-1 0,0 1 0,0-1 0,-1 1 0,-1-7-38,0 12 15,1 0-1,-1 0 0,0 0 0,0 0 1,0 0-1,-1 0 0,1 1 1,-1-1-1,0 1 0,-1 0 0,1 0 1,-1 0-1,0 0 0,0 1 1,0-1-1,0 1 0,-1 0 1,1 0-1,-1 1 0,-4-3-14,-4 1-503,-1 0 1,1 0-1,-1 1 1,0 1-1,0 0 0,0 1 1,0 1-1,-1 0 0,1 0 1,-11 3 502,-30 6-5440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1.170"/>
    </inkml:context>
    <inkml:brush xml:id="br0">
      <inkml:brushProperty name="width" value="0.025" units="cm"/>
      <inkml:brushProperty name="height" value="0.025" units="cm"/>
      <inkml:brushProperty name="color" value="#FF0066"/>
    </inkml:brush>
  </inkml:definitions>
  <inkml:trace contextRef="#ctx0" brushRef="#br0">1 272 3282,'0'0'10548,"0"0"-8077,0 0-1263,0 0 300,0 0-753,10-11-419,30-31 29,-35 39-248,-1-1-1,0 1 0,1 0 0,-1 0 0,1 0 0,0 1 0,0-1 1,0 1-1,0 1 0,1-1 0,-1 1 0,2-1-116,20-6 719,14-8-558,1 1 0,1 3 0,-1 1 0,2 2 0,-1 2-1,1 1 1,3 3-161,-41 3-308,0 0-1,1-1 0,-1 0 1,0 0-1,0 0 0,0-1 1,0 0-1,0 0 1,0-1-1,-1 1 0,1-1 1,-1 0-1,0-1 0,0 1 1,0-1-1,0 0 1,0-1-1,-1 1 0,0-1 1,0 1-1,0-1 0,0-2 309,17-26-4965</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2.743"/>
    </inkml:context>
    <inkml:brush xml:id="br0">
      <inkml:brushProperty name="width" value="0.025" units="cm"/>
      <inkml:brushProperty name="height" value="0.025" units="cm"/>
      <inkml:brushProperty name="color" value="#FF0066"/>
    </inkml:brush>
  </inkml:definitions>
  <inkml:trace contextRef="#ctx0" brushRef="#br0">1 317 17176,'0'0'1766,"0"0"-112,0 0-189,0 0-633,0 0-416,28-11-114,1-1-178,61-23 542,6 1-666,471-140-772,-527 163-353,11-5-1865,-19 1-2814,-20 7-3648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3.266"/>
    </inkml:context>
    <inkml:brush xml:id="br0">
      <inkml:brushProperty name="width" value="0.025" units="cm"/>
      <inkml:brushProperty name="height" value="0.025" units="cm"/>
      <inkml:brushProperty name="color" value="#FF0066"/>
    </inkml:brush>
  </inkml:definitions>
  <inkml:trace contextRef="#ctx0" brushRef="#br0">1 49 11589,'0'0'2297,"0"0"187,0 0-872,0 0-591,0 0-546,11-8-93,-3 2-304,-4 2-42,0 1-1,1-1 0,0 1 1,-1 0-1,1 1 0,0-1 1,1 1-1,-1 0 0,0 0 0,1 0 1,-1 1-1,0 0 0,1 0 1,0 0-1,0 1-35,2 0 46,1 0 0,-1 1 0,0-1 0,0 2 0,0-1 0,0 1 0,0 0 0,0 1 0,2 1-46,-7-2 10,0-1 0,0 1 1,0 0-1,0 0 0,0 1 1,-1-1-1,1 0 0,-1 1 0,0 0 1,0 0-1,0-1 0,0 1 1,0 0-1,0 1 0,-1-1 1,0 0-1,1 0 0,-1 1 1,0-1-1,-1 0 0,1 1 1,-1-1-1,1 2-10,0 4 2,0 1 0,0-1 0,-1 0 1,0 0-1,-1 1 0,0-1 0,0 0 0,-1 0 0,0 0 0,-1 0 0,0 0 1,0 0-1,-1-1 0,0 0 0,-1 2-2,-14 16 149,-2 0-1,-1-1 1,-1-1 0,-24 19-149,47-42 80,0-1-3,0 0 99,11-9 350,49-29-489,2 2-1,1 3 1,1 3 0,2 3-37,5-5-4196,0 0-3734,-44 18-1752</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3.666"/>
    </inkml:context>
    <inkml:brush xml:id="br0">
      <inkml:brushProperty name="width" value="0.025" units="cm"/>
      <inkml:brushProperty name="height" value="0.025" units="cm"/>
      <inkml:brushProperty name="color" value="#FF0066"/>
    </inkml:brush>
  </inkml:definitions>
  <inkml:trace contextRef="#ctx0" brushRef="#br0">142 148 9748,'0'0'2025,"0"0"-605,0 0 415,0 0-541,0 0-550,-3-3-151,0 0-635,3 3 116,-1-1 1,0 0-1,0 0 1,1 0-1,-1 0 1,0 1-1,0-1 1,0 0-1,0 1 1,0-1-1,0 0 1,0 1-1,0 0 1,0-1-1,0 1 1,0-1-1,0 1 1,0 0-1,0 0 1,-1 0-1,1 0 1,0 0-1,0 0 1,0 0-1,0 0 1,0 0-1,-1 0 1,1 1-1,0-1 1,0 0-1,0 1 1,0-1-1,0 1 1,0-1-1,0 1 1,0 0-1,0-1 1,0 1-1,1 0 1,-1 0-1,0-1 1,0 1-1,1 0 1,-1 1-75,-10 10 115,1 1-1,1 1 1,0 0 0,1 0-1,0 1 1,2 0 0,-1 0 0,2 0-1,0 1 1,1 0 0,0 0 0,2 0-1,0 1 1,0-1 0,2 0-1,0 1-114,0-12 2,0 1-1,0-1 0,1 0 1,0 0-1,0 0 0,0 0 1,0 0-1,1 0 0,0 0 1,0 0-1,0-1 1,1 1-1,0-1 0,-1 0 1,2 1-1,-1-1 0,1 0-1,0 0-26,1 0-1,0 0 0,1 0 1,-1 0-1,1-1 1,-1 0-1,1 0 1,0-1-1,0 0 0,1 0 1,-1 0-1,0-1 1,5 1 26,2 0-148,-1 0 1,1-1 0,0 0 0,0-1-1,0-1 1,-1 0 0,1-1 0,0 0-1,-1-1 1,3-1 147,-7 1-57,-1 0 0,1-1 0,0 1-1,-1-2 1,0 1 0,0-1 0,-1 0 0,1 0-1,-1-1 1,0 0 0,0 0 0,-1 0-1,0-1 1,0 0 0,0 0 0,-1-1 57,2-3 40,-1-1 1,0 0-1,0 0 0,-1 0 1,-1 0-1,0-1 0,-1 0 1,0 1-1,-1-1 0,0 0 1,-1 0-1,-1 0 0,0 0 1,0 0-1,-2 1 0,1-1 1,-4-6-41,2 6 97,-1-1 1,0 0-1,-1 1 0,-1 0 1,0 0-1,-1 1 1,0 0-1,-1 0 1,0 1-1,-1 0 1,0 1-1,-1 0 1,0 0-1,-1 1 0,-4-2-97,14 10-90,0-1-1,0 1 0,0 0 0,-1 0 0,1 0 0,0 1 1,0-1-1,-1 0 0,1 1 0,-1 0 0,1-1 0,0 1 0,-1 0 1,1 0-1,-1 0 0,1 1 0,-1-1 0,0 1 91,0 0-482,1-1-1,0 1 1,-1 1-1,1-1 0,0 0 1,0 0-1,0 1 1,0-1-1,0 1 1,0 0-1,0-1 0,0 1 1,1 0-1,-1 0 1,1 0-1,-1 1 483,-10 19-9914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4.098"/>
    </inkml:context>
    <inkml:brush xml:id="br0">
      <inkml:brushProperty name="width" value="0.025" units="cm"/>
      <inkml:brushProperty name="height" value="0.025" units="cm"/>
      <inkml:brushProperty name="color" value="#FF0066"/>
    </inkml:brush>
  </inkml:definitions>
  <inkml:trace contextRef="#ctx0" brushRef="#br0">1 131 19817,'0'0'977,"0"0"324,0 0-127,0 0-920,1-10-260,-1 6 6,0 2 4,-1-1 0,1 1 0,0-1 0,1 1 0,-1-1 0,0 1 0,1-1-1,-1 1 1,1-1 0,0 1 0,0 0 0,0-1 0,0 1 0,0 0 0,0 0 0,1 0-1,-1 0 1,1 0 0,0 0 0,-1 0 0,1 0 0,0 1 0,0-1 0,0 1 0,0-1-1,0 1 1,0 0 0,1 0 0,-1 0 0,0 0 0,1 0 0,-1 0 0,1 1 0,-1-1-1,1 1-3,73-16-35,77-13-1733,-121 25-2750,0 1 0,5 2 4518,-15 1-6971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4.447"/>
    </inkml:context>
    <inkml:brush xml:id="br0">
      <inkml:brushProperty name="width" value="0.025" units="cm"/>
      <inkml:brushProperty name="height" value="0.025" units="cm"/>
      <inkml:brushProperty name="color" value="#FF0066"/>
    </inkml:brush>
  </inkml:definitions>
  <inkml:trace contextRef="#ctx0" brushRef="#br0">1 64 16408,'0'0'965,"0"0"994,0 0-127,0 0-829,0 0-528,40-10 1468,57-9-1514,8 3-429,30 1-7414,-110 11 2092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8.592"/>
    </inkml:context>
    <inkml:brush xml:id="br0">
      <inkml:brushProperty name="width" value="0.025" units="cm"/>
      <inkml:brushProperty name="height" value="0.025" units="cm"/>
      <inkml:brushProperty name="color" value="#FF0066"/>
    </inkml:brush>
  </inkml:definitions>
  <inkml:trace contextRef="#ctx0" brushRef="#br0">276 64 13958,'0'0'1324,"0"0"-33,0 0 307,0 0-408,0 0-350,0 0-498,0 0-249,0-1 1,0 1 0,0-1-1,0 1 1,0-1-1,0 1 1,-1-1 0,1 1-1,0-1 1,0 1 0,0 0-1,-1-1 1,1 1-1,0-1 1,0 1 0,-1 0-1,1-1 1,0 1-1,-1-1 1,1 1 0,0 0-1,-1-1-93,-6 2 19,1 0 0,-1 0 0,1 0 1,0 1-1,-1 0 0,1 0 0,0 1 0,0 0 0,1 0 0,-1 0 0,0 1 0,1-1 0,-2 3-19,-15 12 152,1 1 1,-10 11-153,20-18 61,1-2-18,0 1 0,1 0 1,0 0-1,1 1 0,1 0 0,-1 0 1,2 1-1,0 0 0,1 0 0,0 1 0,1-1 1,0 1-1,1 0 0,1 0 0,0 0 0,1 1 1,0-1-1,1 0 0,1 0 0,1 2-43,-2-11-13,1-1 0,0 1 0,0-1 0,1 1 0,-1-1 0,1 0 0,0 1 0,0-1 0,1 0 0,-1 0 0,1-1 0,0 1 0,0 0 0,0-1 0,0 0 0,1 1 0,-1-1 0,1-1 0,0 1 0,0-1 0,0 1 0,0-1 0,0 0-1,1 0 1,-1-1 0,1 1 0,-1-1 0,1 0 13,10 2-102,-1 0 0,1-1 0,-1 0 0,1-1 0,0-1 0,-1 0 0,1-1-1,8-2 103,-15 1-7,-1 1 0,0-1 0,0 0-1,0-1 1,0 0 0,0 0 0,-1 0-1,1-1 1,-1 0 0,0 0 0,0-1-1,0 0 1,-1 0 0,0 0 0,0 0-1,0-1 1,-1 0 0,1 0 0,-1 0-1,-1-1 1,1 1 0,0-4 7,3-7 23,-1 0 1,-1 0-1,0-1 0,-2 1 0,0-1 1,-1 0-1,0 0 0,-2-14-23,0 4 76,-1 0 0,-2 0 0,-5-24-76,6 40 35,-1 1 0,-1 0 1,0 0-1,0 0 1,-1 0-1,0 0 1,-1 1-1,0 0 0,-1 0 1,-6-6-36,13 15-114,-1 1 1,0-1 0,1 0 0,-1 1-1,0-1 1,0 1 0,0-1-1,1 1 1,-1 0 0,0-1 0,0 1-1,0 0 1,0 0 0,0-1-1,0 1 1,0 0 0,1 0-1,-1 0 1,0 0 0,0 0 0,0 0-1,0 0 1,0 1 0,0-1-1,0 0 1,0 0 0,0 1-1,0-1 115,-1 1-524,1 0 0,-1 0 1,1 0-1,-1 0 1,1 0-1,-1 0 1,1 0-1,-1 1 1,1-1-1,0 0 1,0 1-1,0-1 1,0 1-1,-1 0 523,-9 27-10538</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9.009"/>
    </inkml:context>
    <inkml:brush xml:id="br0">
      <inkml:brushProperty name="width" value="0.025" units="cm"/>
      <inkml:brushProperty name="height" value="0.025" units="cm"/>
      <inkml:brushProperty name="color" value="#FF0066"/>
    </inkml:brush>
  </inkml:definitions>
  <inkml:trace contextRef="#ctx0" brushRef="#br0">12 56 5138,'0'0'7943,"0"0"-5644,0 0-562,0 0-128,0 0-918,0-3-539,0-9 104,0 9 144,0 3-114,-5 50 1902,1-39-2604,2-34 871,2 8-513,1-25-5798,2 19-1027</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59.580"/>
    </inkml:context>
    <inkml:brush xml:id="br0">
      <inkml:brushProperty name="width" value="0.025" units="cm"/>
      <inkml:brushProperty name="height" value="0.025" units="cm"/>
      <inkml:brushProperty name="color" value="#FF0066"/>
    </inkml:brush>
  </inkml:definitions>
  <inkml:trace contextRef="#ctx0" brushRef="#br0">345 1 14215,'0'0'1747,"0"0"-976,0 0 360,0 0-77,0 0-697,-11 3-95,4-1-228,4-2-6,0 1 0,-1 0 0,1 0 1,0 0-1,0 0 0,-1 0 0,1 1 1,0-1-1,0 1 0,0 0 0,1 0 1,-1 0-1,0 1 0,1-1 0,0 1 1,-1-1-1,1 1 0,0 0 0,0-1 1,0 1-1,0 2-28,-139 336 1939,104-235-1097,5 1 0,-2 33-842,27-110-4,1 1 1,1-1-1,2 1 1,2 0-1,0 0 1,4 24 3,-2-53-19,0 1 0,0 0 0,0 0 0,0-1 0,0 1 0,1 0 0,-1-1 0,1 1 0,-1-1 0,1 0 0,0 1 0,0-1 0,0 0 0,1 0 0,-1-1 0,0 1 0,1 0 0,-1-1 0,1 1 0,-1-1 0,1 0 0,0 0 0,0 0 0,0 0 0,0 0 19,5 1-97,-1 0 0,1-1-1,-1 0 1,1 0 0,-1-1-1,1 0 1,-1 0 0,1-1 0,3-1 97,-8 1 9,1 0 1,-1-1-1,0 0 1,0 0-1,0 1 1,0-2-1,0 1 1,-1 0 0,1-1-1,-1 1 1,1-1-1,-1 0 1,0 0-1,0 0 1,0 0-1,0 0 1,-1 0 0,1 0-1,-1 0 1,0-1-1,0 1 1,0-1-1,0 0-9,3-12 159,0-1 1,-1 1-1,-1-1 0,0-4-159,2-42 550,-3 1-1,-6-44-549,4 100 43,0 1-1,0-1 0,-1 1 1,0 0-1,0 0 0,0 0 1,0 0-1,-1 0 0,0 0 1,0 1-1,0-1-42,2 4-98,0 0-1,0-1 1,0 1-1,0 0 1,0 0 0,0 0-1,0 0 1,0 0-1,0 0 1,-1 0-1,1 0 1,0 1 0,-1-1-1,1 0 1,-1 1-1,1-1 1,-1 1-1,1 0 1,-1-1 0,1 1-1,-1 0 1,1 0-1,-1 0 1,1 0 0,-1 0-1,0 0 1,1 1-1,-1-1 1,1 0-1,-1 1 1,1-1 0,0 1-1,-1 0 1,1-1-1,-1 1 1,1 0-1,0 0 1,0 0 0,-1 0-1,1 0 99,-9 12-4693,8-4-3366</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0.129"/>
    </inkml:context>
    <inkml:brush xml:id="br0">
      <inkml:brushProperty name="width" value="0.025" units="cm"/>
      <inkml:brushProperty name="height" value="0.025" units="cm"/>
      <inkml:brushProperty name="color" value="#FF0066"/>
    </inkml:brush>
  </inkml:definitions>
  <inkml:trace contextRef="#ctx0" brushRef="#br0">98 76 14679,'0'0'3865,"0"0"-1832,0 0-459,-4 18-848,-6 34-554,-15 73 41,20-103-211,-2-1 0,0 0-1,-1-1 1,-7 14-2,5-20-104,6-13-273,2-26-307,2 21 673,1-13-104,1 1 0,0 0 0,2 0 0,0 1 0,0-1 0,1 1 0,1 0 0,1 0 0,1-2 115,17-29-158,2 2 1,8-10 157,-28 43-114,-2 4 196,-1 0 1,2-1-1,-1 2 0,1-1 0,0 1 0,5-5-82,-9 10 72,-1 0 0,1 0 0,0 0 0,-1 0 0,1 0 0,0 0 0,0 1 0,-1-1 0,1 1 0,0-1-1,0 1 1,0 0 0,0 0 0,0 0 0,0 0 0,-1 0 0,1 0 0,0 0 0,0 1 0,0-1 0,0 1 0,-1-1 0,1 1 0,0 0 0,0-1 0,-1 1-1,1 0 1,0 0 0,-1 0 0,1 1 0,-1-1 0,0 0 0,1 1-72,7 6 137,-1 0-1,0 1 1,-1 0 0,0 1-1,0-1 1,-1 1 0,0 1 0,0-1-1,-2 1 1,1 0 0,-1 0-1,-1 1 1,0-1 0,0 1-1,-1 4-136,3 29 358,-1 0-1,-3 0 1,-3 22-358,1-2 193,-8 246 452,0 6-1855,9-318 901,0 0 1,0 0-1,-1 0 1,1 0 0,-1 0-1,1 0 1,0 0-1,-1 1 1,0-1 0,1 0-1,-1 0 1,1 0-1,-1 1 1,0-1-1,0 0 1,0 1 308,0-2-991,-17-12-8989</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3.752"/>
    </inkml:context>
    <inkml:brush xml:id="br0">
      <inkml:brushProperty name="width" value="0.025" units="cm"/>
      <inkml:brushProperty name="height" value="0.025" units="cm"/>
      <inkml:brushProperty name="color" value="#FF0066"/>
    </inkml:brush>
  </inkml:definitions>
  <inkml:trace contextRef="#ctx0" brushRef="#br0">21 397 15943,'0'0'1550,"0"0"-928,0 0 304,0 0 496,0 0-585,0 0-583,-4-1-198,2 1 103,2 0-108,-1 0 1,1 0 0,-1 0-1,0 0 1,1-1 0,-1 1-1,1 0 1,-1 0-1,1 0 1,-1 0 0,1-1-1,-1 1 1,0 0 0,1 0-1,-1-1 1,1 1 0,-1 0-1,1-1 1,0 1 0,-1-1-1,1 1 1,-1 0 0,1-1-1,0 1 1,-1-1-1,1 1 1,0-1 0,0 0-1,-1 1 1,1-1 0,0 1-1,0-1-51,0 1 318,26-3-139,-1 0-1,1-2 1,-1-1-1,0-1 1,0-1 0,13-6-179,7-2 54,34-10-7,191-59-56,-209 69 39,0 4 0,1 2 0,35-1-30,-65 8-3,1-1-1,-1-2 1,-1-1 0,13-6 3,118-46 110,-3 1-103,-147 54-170,0 2 0,1-1 0,-1 2 0,12-1 163,7 1-3974,-28 3 420,-3 4-989</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2.188"/>
    </inkml:context>
    <inkml:brush xml:id="br0">
      <inkml:brushProperty name="width" value="0.025" units="cm"/>
      <inkml:brushProperty name="height" value="0.025" units="cm"/>
      <inkml:brushProperty name="color" value="#FF0066"/>
    </inkml:brush>
  </inkml:definitions>
  <inkml:trace contextRef="#ctx0" brushRef="#br0">441 62 11365,'0'0'2217,"0"0"-1339,0 0 525,0 0 115,0 0-528,1-10-360,0-2-370,1-27 2662,-11 41-2417,-15 13-342,0 0 1,1 2-1,1 1 0,0 1 1,1 0-1,1 2 0,2 0 1,-15 21-164,-19 33 393,3 1 1,-2 13-394,32-56-119,2 1 0,1 1 0,-8 28 119,23-59-20,1-3-1780,0-3-5417,0-16 2170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4.190"/>
    </inkml:context>
    <inkml:brush xml:id="br0">
      <inkml:brushProperty name="width" value="0.025" units="cm"/>
      <inkml:brushProperty name="height" value="0.025" units="cm"/>
      <inkml:brushProperty name="color" value="#FF0066"/>
    </inkml:brush>
  </inkml:definitions>
  <inkml:trace contextRef="#ctx0" brushRef="#br0">0 431 15559,'0'0'1033,"0"0"-334,0 0 720,0 0 46,0 0-905,11 0-128,35-2 333,0-1 0,-1-3 0,0-2 0,23-7-765,178-59 24,-150 43 123,-54 18-154,170-58 171,-169 53-110,0-1-1,0-3 0,26-18-53,-50 28-224,45-32 489,-58 39-917,0-1 0,0 0 0,0 0-1,-1 0 1,0-1 652,0-2-4589,-4 2-3129</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5.308"/>
    </inkml:context>
    <inkml:brush xml:id="br0">
      <inkml:brushProperty name="width" value="0.025" units="cm"/>
      <inkml:brushProperty name="height" value="0.025" units="cm"/>
      <inkml:brushProperty name="color" value="#FF0066"/>
    </inkml:brush>
  </inkml:definitions>
  <inkml:trace contextRef="#ctx0" brushRef="#br0">76 168 9812,'0'0'3159,"0"0"-2214,0 0-582,0 0 602,0 0-295,-25-9 4137,23 10-4769,0 0-1,1 0 0,-1 1 0,0-1 0,1 1 0,-1-1 0,1 1 0,-1-1 0,1 1 0,0 0 0,0 0 0,0-1 0,0 1 0,0 0 0,0 0 0,0 1-37,-12 35 259,9-23-147,0-1 0,2 1 0,0 0 0,1 0 0,0 0 0,1 0 1,1 0-1,0 0 0,1 0 0,1 4-112,-1-13 5,-1 0 1,0 0-1,1-1 0,0 1 1,1-1-1,-1 1 0,1-1 0,0 0 1,0 0-1,1 0 0,-1-1 1,1 1-1,0-1 0,0 0 1,1 0-1,-1 0 0,1 0 0,0-1 1,0 0-1,0 0 0,0 0 1,1-1-1,-1 0 0,1 0 1,-1 0-1,1 0 0,1-1-5,-1 0-42,0 0 0,0-1 0,0 1 0,1-1 1,-1 0-1,0-1 0,0 0 0,0 0 0,0 0 0,0-1 0,0 1 0,0-2 0,0 1 0,-1 0 0,1-1 0,-1 0 0,0-1 1,0 1-1,5-5 42,-3 1 8,1-1 0,-1 0 1,-1 0-1,0 0 1,0-1-1,0 0 0,-1-1 1,-1 1-1,1-1 0,-2 0 1,2-4-9,-1 1 51,0 0 0,-1 0 0,0 0-1,-2-1 1,1 1 0,-1-1 0,-1 1 0,-1-1 0,0 1 0,0 0 0,-2-1 0,1 1 0,-2 0 0,0 0 0,0 0 0,-1 1-1,-1 0 1,0-1 0,0 2 0,-1-1 0,-1 1 0,0 0 0,-5-4-51,6 8 119,0 0 1,-1 1-1,1 0 1,-1 0-1,-7-3-119,11 7-68,1 0-1,-1 1 0,0-1 1,1 1-1,-1 0 0,0 0 1,0 0-1,0 0 1,0 1-1,0-1 0,0 1 1,0 0-1,0 0 0,0 1 1,-3 0 68,6-1-157,-1 1 1,1-1 0,0 1-1,-1 0 1,1 0 0,0 0-1,0-1 1,-1 1-1,1 0 1,0 1 0,0-1-1,0 0 1,0 0 0,0 0-1,1 1 1,-1-1-1,0 0 1,0 1 156,-10 28-3995,10-28 3527,-3 16-3745</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5.810"/>
    </inkml:context>
    <inkml:brush xml:id="br0">
      <inkml:brushProperty name="width" value="0.025" units="cm"/>
      <inkml:brushProperty name="height" value="0.025" units="cm"/>
      <inkml:brushProperty name="color" value="#FF0066"/>
    </inkml:brush>
  </inkml:definitions>
  <inkml:trace contextRef="#ctx0" brushRef="#br0">30 14 15895,'0'0'547,"0"0"555,0 0 552,0 0-683,0 0-603,-16 0 145,12 11-328,1 0 0,1 1 0,0-1 0,1 1 0,0-1 0,0 1 0,2 9-185,-1-17-73,26-4-3294,-24-1 3362,-1 0 0,0 1-1,1-1 1,-1 0 0,0 0 0,1 0 0,-1 0 0,0 0 0,0 0 0,0 0 0,0-1 0,0 1 0,0 0 0,0-1 0,0 1 0,0 0-1,-1-1 1,1 1 0,-1-1 0,1 1 0,-1-1 0,0 1 0,1-1 0,-1-1 5,2-43 1752,-2 35-549,-10-4-3374,4 8-1786,0-1-3953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6.397"/>
    </inkml:context>
    <inkml:brush xml:id="br0">
      <inkml:brushProperty name="width" value="0.025" units="cm"/>
      <inkml:brushProperty name="height" value="0.025" units="cm"/>
      <inkml:brushProperty name="color" value="#FF0066"/>
    </inkml:brush>
  </inkml:definitions>
  <inkml:trace contextRef="#ctx0" brushRef="#br0">0 247 12310,'0'0'6312,"0"0"-4810,0 0-446,6-22-274,-2 4-703,-3 10-71,1 0 0,0 0 0,0-1 0,0 1 0,1 1 0,0-1 0,1 0 1,0 1-1,0 0 0,0 0 0,1 0 0,0 0 0,1 1 0,-1-1 0,1 2 0,6-6-8,1 1-96,1 1 0,0 0 1,0 2-1,1-1 0,0 2 0,0 0 0,0 0 0,1 2 0,0 0 1,0 0-1,0 2 0,0 0 0,0 1 0,11 0 96,-26 2-19,0-1 0,0 0 0,-1 1 0,1-1 0,0 1 0,0-1 0,0 1 0,-1-1 0,1 1 0,0-1 0,-1 1 0,1 0 0,-1-1 0,1 1 0,0 0 0,-1 0 0,0 0 0,1-1 0,-1 1 0,1 0 0,-1 0 0,0 0 0,0 0 0,1 0 0,-1 0 0,0-1-1,0 1 1,0 0 19,5 33-346,-5-26 201,1 4 153,0 0 1,-2 0 0,1 0 0,-1 0-1,-1 0 1,0 0 0,-1 0-1,-1 3-8,-9 21 917,-16 34-917,-10 26 695,29-62-501,1 0 0,2 0 0,1 1 0,2 0 1,0 34-195,4-66-13,0-1 0,0 0 0,1 1 0,-1-1 1,0 0-1,1 0 0,0 1 0,-1-1 0,1 0 1,0 0-1,0 0 0,0 0 0,1 0 1,-1 0-1,0 0 0,1 0 0,-1-1 0,1 1 1,-1 0-1,3 0 13,-1 1-48,0-1-1,0-1 1,1 1 0,-1 0 0,1-1 0,-1 0 0,1 0-1,-1 0 1,1 0 0,0-1 0,0 1 0,2-1 48,-1 1-50,0-1 1,0 0 0,1-1 0,-1 1 0,0-1-1,0 0 1,0 0 0,0-1 0,0 0 0,0 1-1,0-2 1,-1 1 0,1 0 0,-1-1 0,1 0-1,-1 0 1,0 0 0,0-1 0,1 0 49,-1-2-12,-1 0 0,0-1 0,0 1 0,0 0 0,0-1 0,-1 0 0,-1 0 0,1 1 0,-1-1 0,0 0 0,0 0 0,-1 0 0,0 0 0,0 0 0,-1-3 12,0-1 93,0 0 0,-1 0 0,-1 0-1,0 0 1,0 1 0,-1-1 0,0 1 0,-1 0 0,-1-2-93,-8-11 385,0 2 1,-1 0-1,-1 0 0,-1 2 1,-13-12-386,21 23-110,-1 0 1,0 1-1,0 0 0,0 1 1,0 0-1,-2 1 110,4 1-869,0 1 0,0 0 0,-1 1 0,1 0 0,-1 0 0,0 1 0,1 0 0,-8 0 870,15 1-5946</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6.913"/>
    </inkml:context>
    <inkml:brush xml:id="br0">
      <inkml:brushProperty name="width" value="0.025" units="cm"/>
      <inkml:brushProperty name="height" value="0.025" units="cm"/>
      <inkml:brushProperty name="color" value="#FF0066"/>
    </inkml:brush>
  </inkml:definitions>
  <inkml:trace contextRef="#ctx0" brushRef="#br0">0 127 17656,'0'0'1820,"0"0"-820,0 0-8,0 0-591,3 23-188,32 165-413,-26-134-2289,-8-114-4232,3-49 6719,-4 103-153,0-17 563,0 1 0,2 0 0,1 0-1,1 0 1,1 0 0,0 0 0,2 1 0,1-1-408,-8 21 92,1 0 0,0-1 1,0 1-1,-1 0 0,1 0 0,0 0 1,0 0-1,0 0 0,0 0 0,0 0 1,1 0-1,-1 0 0,0 1 0,0-1 1,1 0-1,-1 1 0,0-1 1,1 1-1,-1-1 0,0 1 0,1 0 1,-1 0-1,1-1 0,-1 1 0,0 0 1,1 0-1,-1 0 0,1 1 0,-1-1 1,0 0-1,1 0 0,-1 1 0,1-1 1,-1 1-1,0-1 0,0 1 0,1 0-92,4 2 136,0 0-1,0 0 1,0 0-1,-1 1 0,1 0 1,4 4-136,10 11 429,-2 1 0,0 0 0,0 1 0,-2 1 0,-1 1 0,-1 0 0,-1 1 0,-1 0 0,2 7-429,3 13 321,-3 1 1,-1 0-1,-3 0 0,5 44-321,-10-43 53,-3-20-96,2-1 0,0 0-1,2 0 1,3 7 43,-9-32-77,0 0 0,0 1 1,0-1-1,0 0 0,0 1 0,0-1 0,0 0 0,0 1 0,0-1 1,0 0-1,0 1 0,1-1 0,-1 0 0,0 1 0,0-1 0,0 0 1,1 1-1,-1-1 0,0 0 0,0 0 0,1 0 0,-1 1 0,0-1 1,1 0-1,-1 0 0,0 0 0,1 1 0,-1-1 0,0 0 0,1 0 1,-1 0-1,0 0 0,1 0 0,-1 0 0,0 0 0,1 0 0,-1 0 1,0 0-1,1 0 0,-1 0 0,0 0 0,1 0 0,-1 0 1,0 0-1,1 0 0,-1-1 0,0 1 0,1 0 0,-1 0 0,0 0 1,1 0-1,-1-1 0,0 1 0,0 0 0,1 0 0,-1-1 0,0 1 1,0 0-1,1-1 0,-1 1 0,0 0 0,0-1 0,0 1 0,0 0 1,0 0-1,1-1 0,-1 1 77,11-24-3602,4-16-2416</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6:07.462"/>
    </inkml:context>
    <inkml:brush xml:id="br0">
      <inkml:brushProperty name="width" value="0.025" units="cm"/>
      <inkml:brushProperty name="height" value="0.025" units="cm"/>
      <inkml:brushProperty name="color" value="#FF0066"/>
    </inkml:brush>
  </inkml:definitions>
  <inkml:trace contextRef="#ctx0" brushRef="#br0">57 151 6755,'0'0'2943,"0"0"-2071,0 0 147,0 0 137,0 0 87,-2-1-746,1 0 1,0 0 0,0 1 0,0-1-1,-1 0 1,1 1 0,0-1 0,-1 1 0,1-1-1,0 1 1,-1-1 0,1 1 0,-1 0-1,1 0-497,-4 10 160,1 0 0,0 1 0,0 0-1,1-1 1,1 1 0,0 0 0,0 1 0,1 3-160,0-6 109,-5 50 691,4 1 1,2 13-801,0-29 138,0-37-140,0 1 1,1-1-1,0 1 0,0-1 0,1 0 1,-1 1-1,2-1 0,-1 0 1,1 0-1,0 0 0,3 4 2,-4-7-12,1-1-1,0 1 1,0 0-1,0-1 1,1 1-1,-1-1 1,1 0 0,0 0-1,0-1 1,0 1-1,0-1 1,0 0-1,1 0 1,-1 0 0,0 0-1,1-1 1,0 0-1,3 1 13,4 0-38,0 0 1,0 0-1,0-2 0,0 1 0,0-1 1,0-1-1,0 0 0,0-1 0,0-1 0,6-1 38,-12 2-20,0-1-1,0 1 0,-1-1 0,1-1 0,0 1 0,-1-1 0,0 0 1,0 0-1,0 0 0,0-1 0,-1 0 0,0 0 0,0 0 0,0 0 1,0-1-1,-1 0 0,0 1 0,0-1 0,-1 0 0,1-3 21,2-11 4,0-1-1,-2-1 0,0 1 1,-1 0-1,-2-1 0,0 1 1,-1-1-1,-4-18-3,1 20 53,0 0 0,-1 0 0,-1 1 1,-1 0-1,-1 0 0,-1 0 0,0 1 0,-1 1 1,-1-1-1,-1 2 0,0 0 0,-1 0 0,-1 1 1,0 0-1,-1 2 0,-15-11-53,27 22-84,0 0-1,0 0 1,0 1 0,0-1-1,0 1 1,0 0 0,0 0-1,0 0 1,-1 0 0,1 0-1,0 1 1,-1 0 0,-1-1 84,2 2-316,0-1 0,0 0 1,1 0-1,-1 1 1,0 0-1,0-1 1,1 1-1,-1 0 1,0 0-1,1 1 1,-1-1 315,-25 21-4949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2.526"/>
    </inkml:context>
    <inkml:brush xml:id="br0">
      <inkml:brushProperty name="width" value="0.025" units="cm"/>
      <inkml:brushProperty name="height" value="0.025" units="cm"/>
      <inkml:brushProperty name="color" value="#FF0066"/>
    </inkml:brush>
  </inkml:definitions>
  <inkml:trace contextRef="#ctx0" brushRef="#br0">1 33 13062,'0'0'486,"0"0"626,0 0 937,0 0-136,0 0-734,0 0-355,0-6 78,0-15-227,0 16 8,0 5-315,0 0 8,7 10-18,66 64 417,-16-17-899,-3 1 0,-2 3 0,16 29 124,-60-78-573,-1 0 1,0 1 0,-1 0-1,0 2 573,6 31-5140,-10-11-2280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3.042"/>
    </inkml:context>
    <inkml:brush xml:id="br0">
      <inkml:brushProperty name="width" value="0.025" units="cm"/>
      <inkml:brushProperty name="height" value="0.025" units="cm"/>
      <inkml:brushProperty name="color" value="#FF0066"/>
    </inkml:brush>
  </inkml:definitions>
  <inkml:trace contextRef="#ctx0" brushRef="#br0">76 0 15559,'0'0'3548,"0"0"-2566,0 0 75,0 0-244,23 2-823,77 10-158,-94-11 93,0 0 1,0 0 0,0 1-1,0 0 1,0 0-1,0 1 1,0-1 0,-1 1-1,1 0 1,-1 1 0,0 0-1,0-1 1,0 2 0,0-1-1,-1 0 1,0 1 0,0 0-1,0 0 1,0 0-1,1 4 76,-4-5-11,1-1 0,-1 1 0,0 0 0,0 0 0,0 0 0,-1 0 0,1 0 1,-1 0-1,0 0 0,0-1 0,0 1 0,-1 0 0,0 0 0,1 0 0,-1 0 1,-1 0-1,1 0 0,0-1 0,-1 1 0,0-1 0,0 1 0,0-1 1,0 1-1,0-1 0,-1 0 0,0 0 0,1 0 0,-3 0 10,-12 14 201,-2-1 1,0-1-1,-1-1 0,-1-1 1,-12 6-202,20-12 294,-1 0 1,1-2-1,-1 1 1,-1-2 0,1 0-1,-1 0 1,1-1-1,-1-1 1,-11 0-295,25-2 571,1 0-179,0 0-99,0 0-226,0 0-86,13-1-130,22-9 155,-1-1 0,0-2 0,10-6-6,45-16-616,-4 7-1406,-5 1-6206,-36 12-4794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3.590"/>
    </inkml:context>
    <inkml:brush xml:id="br0">
      <inkml:brushProperty name="width" value="0.025" units="cm"/>
      <inkml:brushProperty name="height" value="0.025" units="cm"/>
      <inkml:brushProperty name="color" value="#FF0066"/>
    </inkml:brush>
  </inkml:definitions>
  <inkml:trace contextRef="#ctx0" brushRef="#br0">155 116 12054,'0'0'1136,"0"0"-85,0 0 486,0 0-491,0 0-627,-3 0 2546,2 1-2909,0-1-1,0 0 0,0 0 0,0 1 0,-1-1 0,1 1 0,0-1 0,0 1 1,0 0-1,0-1 0,0 1 0,0 0 0,0-1 0,-1 2-55,-15 19 410,0 1-1,2 1 1,0 0-1,2 1 1,-5 11-410,11-18 72,0 0 0,1 0 0,1 1-1,0 0 1,2 0 0,0 0 0,1 0 0,0 12-72,2-26-2,1-1 0,-1 1-1,0-1 1,1 1 0,0-1 0,0 1 0,0-1 0,0 0 0,0 0 0,1 1 0,-1-1-1,1 0 1,0 0 0,0-1 0,0 1 0,0 0 0,3 2 2,0-1-4,0 0 0,0 0 0,1-1 0,-1 1 0,1-1 0,-1 0 0,1-1 0,0 0 0,5 2 4,13 1-18,0 0-1,1-1 1,0-2-1,17 0 19,-37-2-4,182 1-377,-180-1 346,0-1 1,0 0-1,-1 0 0,1 0 1,0-1-1,-1 1 1,1-2-1,-1 1 0,1-1 1,-1 0-1,0 0 1,0-1-1,-1 1 0,1-1 1,2-3 34,-4 3 10,0-1 0,0 1 0,-1-1 0,0 0 1,0 0-1,0 0 0,0 0 0,-1 0 0,0-1 0,0 1 1,0-1-1,-1 0 0,0 1 0,0-1 0,0 0 0,-1 0 1,1 0-1,-2 0-10,1-25 138,-2 0 1,-1 1 0,-1-1 0,-1 1-1,-2 0 1,-2 1 0,0 0 0,-2 0-1,-1 1 1,-3-2-139,12 24 29,0 0 0,0 0 0,-1 1 0,0-1 0,0 1 0,-1 0 0,0 0 0,1 1-1,-2-1 1,1 1 0,0 1 0,-1-1 0,0 0 0,1 1 0,-1 0 0,-1 1 0,1-1 0,0 1 0,-1 1 0,0-1-29,-1 1-137,0 0 1,1 0-1,-1 1 1,0 0-1,0 1 0,0-1 1,1 2-1,-1-1 1,0 1-1,1 0 1,-1 0-1,1 1 1,0 0-1,0 1 1,0 0-1,-4 2 137,-38 27-2695,1 1-2864</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2T02:55:09.242"/>
    </inkml:context>
    <inkml:brush xml:id="br0">
      <inkml:brushProperty name="width" value="0.025" units="cm"/>
      <inkml:brushProperty name="height" value="0.025" units="cm"/>
      <inkml:brushProperty name="color" value="#FF0066"/>
    </inkml:brush>
  </inkml:definitions>
  <inkml:trace contextRef="#ctx0" brushRef="#br0">756 70 9812,'0'0'836,"0"0"-524,0 0 32,0 0-843,5-8-133,-2 1 539,-2 4 85,0 0-1,0 1 1,1-1-1,-1 1 1,1-1 0,-1 1-1,1-1 1,0 1-1,0 0 1,0 0-1,0 0 1,0 0 0,0 0-1,1 0 1,-1 1 8,6-7 6578,-14 2-4017,-18 2-1277,18 4-1225,0 1 0,0 0 0,0 0-1,0 1 1,0-1 0,0 1 0,1 1-1,-1-1 1,1 1 0,-6 3-59,-53 40 392,40-28-254,-119 94 434,49-37 374,-61 35-946,103-78 218,22-15-40,1 2 1,0 1-1,1 1 0,-17 17-178,41-33-81,4-5 16,0 0 0,0 0 0,0 0-1,0 0 1,0 0 0,0 0 0,0 0 0,0-1 0,-1 1 0,1 0-1,0 0 1,0 0 0,0 0 0,0 0 0,0 0 0,0 0-1,0 0 1,0 0 0,0 0 0,0 0 0,0 0 0,-1 0 0,1 0-1,0 0 1,0-1 0,0 1 0,0 0 0,0 0 0,0 0-1,0 0 1,0 0 0,-1 0 0,1 0 0,0 0 0,0 0 0,0 1-1,0-1 1,0 0 0,0 0 65,0-9-590,0-16-2718,0-9-1918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323C3D1-E2AB-40A4-B761-64C86632AA29}" type="datetimeFigureOut">
              <a:rPr lang="ko-KR" altLang="en-US" smtClean="0"/>
              <a:t>2022-05-08</a:t>
            </a:fld>
            <a:endParaRPr lang="ko-KR" altLang="en-US"/>
          </a:p>
        </p:txBody>
      </p:sp>
      <p:sp>
        <p:nvSpPr>
          <p:cNvPr id="4" name="슬라이드 이미지 개체 틀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4752789B-5E39-455D-846A-D9DA9EFE9B1E}" type="slidenum">
              <a:rPr lang="ko-KR" altLang="en-US" smtClean="0"/>
              <a:t>‹#›</a:t>
            </a:fld>
            <a:endParaRPr lang="ko-KR" altLang="en-US"/>
          </a:p>
        </p:txBody>
      </p:sp>
    </p:spTree>
    <p:extLst>
      <p:ext uri="{BB962C8B-B14F-4D97-AF65-F5344CB8AC3E}">
        <p14:creationId xmlns:p14="http://schemas.microsoft.com/office/powerpoint/2010/main" val="12584841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dirty="0"/>
          </a:p>
        </p:txBody>
      </p:sp>
    </p:spTree>
    <p:extLst>
      <p:ext uri="{BB962C8B-B14F-4D97-AF65-F5344CB8AC3E}">
        <p14:creationId xmlns:p14="http://schemas.microsoft.com/office/powerpoint/2010/main" val="359418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35913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3841756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96800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45694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838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72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1292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839788" y="2505075"/>
            <a:ext cx="515778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7536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146119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383443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65264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2022-05-08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7367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F6B93-DFC6-4870-B667-2282D4769E1A}" type="datetimeFigureOut">
              <a:rPr lang="ko-KR" altLang="en-US" smtClean="0"/>
              <a:t>2022-05-08</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646899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1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Binary_classifier" TargetMode="External"/><Relationship Id="rId7" Type="http://schemas.openxmlformats.org/officeDocument/2006/relationships/image" Target="../media/image37.png"/><Relationship Id="rId2" Type="http://schemas.openxmlformats.org/officeDocument/2006/relationships/hyperlink" Target="https://en.wikipedia.org/wiki/Graph_of_a_function" TargetMode="Externa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hyperlink" Target="https://en.wikipedia.org/wiki/False_positive_rate" TargetMode="External"/><Relationship Id="rId4" Type="http://schemas.openxmlformats.org/officeDocument/2006/relationships/hyperlink" Target="https://en.wikipedia.org/wiki/True_positive_rate"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142.png"/><Relationship Id="rId3" Type="http://schemas.openxmlformats.org/officeDocument/2006/relationships/image" Target="../media/image38.png"/><Relationship Id="rId7" Type="http://schemas.openxmlformats.org/officeDocument/2006/relationships/image" Target="../media/image141.png"/><Relationship Id="rId2" Type="http://schemas.openxmlformats.org/officeDocument/2006/relationships/image" Target="../media/image310.png"/><Relationship Id="rId1" Type="http://schemas.openxmlformats.org/officeDocument/2006/relationships/slideLayout" Target="../slideLayouts/slideLayout2.xml"/><Relationship Id="rId6" Type="http://schemas.openxmlformats.org/officeDocument/2006/relationships/image" Target="../media/image140.png"/><Relationship Id="rId5" Type="http://schemas.openxmlformats.org/officeDocument/2006/relationships/image" Target="../media/image40.png"/><Relationship Id="rId4" Type="http://schemas.openxmlformats.org/officeDocument/2006/relationships/image" Target="../media/image39.png"/><Relationship Id="rId9" Type="http://schemas.openxmlformats.org/officeDocument/2006/relationships/image" Target="../media/image41.png"/></Relationships>
</file>

<file path=ppt/slides/_rels/slide17.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486.png"/><Relationship Id="rId18" Type="http://schemas.openxmlformats.org/officeDocument/2006/relationships/customXml" Target="../ink/ink8.xml"/><Relationship Id="rId26" Type="http://schemas.openxmlformats.org/officeDocument/2006/relationships/customXml" Target="../ink/ink12.xml"/><Relationship Id="rId39" Type="http://schemas.openxmlformats.org/officeDocument/2006/relationships/image" Target="../media/image609.png"/><Relationship Id="rId3" Type="http://schemas.openxmlformats.org/officeDocument/2006/relationships/image" Target="../media/image43.png"/><Relationship Id="rId21" Type="http://schemas.openxmlformats.org/officeDocument/2006/relationships/image" Target="../media/image600.png"/><Relationship Id="rId34" Type="http://schemas.openxmlformats.org/officeDocument/2006/relationships/customXml" Target="../ink/ink16.xml"/><Relationship Id="rId42" Type="http://schemas.openxmlformats.org/officeDocument/2006/relationships/customXml" Target="../ink/ink20.xml"/><Relationship Id="rId7" Type="http://schemas.openxmlformats.org/officeDocument/2006/relationships/image" Target="../media/image4830.png"/><Relationship Id="rId12" Type="http://schemas.openxmlformats.org/officeDocument/2006/relationships/customXml" Target="../ink/ink5.xml"/><Relationship Id="rId17" Type="http://schemas.openxmlformats.org/officeDocument/2006/relationships/image" Target="../media/image501.png"/><Relationship Id="rId25" Type="http://schemas.openxmlformats.org/officeDocument/2006/relationships/image" Target="../media/image602.png"/><Relationship Id="rId33" Type="http://schemas.openxmlformats.org/officeDocument/2006/relationships/image" Target="../media/image606.png"/><Relationship Id="rId38" Type="http://schemas.openxmlformats.org/officeDocument/2006/relationships/customXml" Target="../ink/ink18.xml"/><Relationship Id="rId2" Type="http://schemas.openxmlformats.org/officeDocument/2006/relationships/image" Target="../media/image42.png"/><Relationship Id="rId16" Type="http://schemas.openxmlformats.org/officeDocument/2006/relationships/customXml" Target="../ink/ink7.xml"/><Relationship Id="rId20" Type="http://schemas.openxmlformats.org/officeDocument/2006/relationships/customXml" Target="../ink/ink9.xml"/><Relationship Id="rId29" Type="http://schemas.openxmlformats.org/officeDocument/2006/relationships/image" Target="../media/image604.png"/><Relationship Id="rId41" Type="http://schemas.openxmlformats.org/officeDocument/2006/relationships/image" Target="../media/image610.png"/><Relationship Id="rId1" Type="http://schemas.openxmlformats.org/officeDocument/2006/relationships/slideLayout" Target="../slideLayouts/slideLayout7.xml"/><Relationship Id="rId6" Type="http://schemas.openxmlformats.org/officeDocument/2006/relationships/customXml" Target="../ink/ink2.xml"/><Relationship Id="rId11" Type="http://schemas.openxmlformats.org/officeDocument/2006/relationships/image" Target="../media/image485.png"/><Relationship Id="rId24" Type="http://schemas.openxmlformats.org/officeDocument/2006/relationships/customXml" Target="../ink/ink11.xml"/><Relationship Id="rId32" Type="http://schemas.openxmlformats.org/officeDocument/2006/relationships/customXml" Target="../ink/ink15.xml"/><Relationship Id="rId37" Type="http://schemas.openxmlformats.org/officeDocument/2006/relationships/image" Target="../media/image608.png"/><Relationship Id="rId40" Type="http://schemas.openxmlformats.org/officeDocument/2006/relationships/customXml" Target="../ink/ink19.xml"/><Relationship Id="rId45" Type="http://schemas.openxmlformats.org/officeDocument/2006/relationships/image" Target="../media/image612.png"/><Relationship Id="rId5" Type="http://schemas.openxmlformats.org/officeDocument/2006/relationships/image" Target="../media/image4820.png"/><Relationship Id="rId15" Type="http://schemas.openxmlformats.org/officeDocument/2006/relationships/image" Target="../media/image487.png"/><Relationship Id="rId23" Type="http://schemas.openxmlformats.org/officeDocument/2006/relationships/image" Target="../media/image601.png"/><Relationship Id="rId28" Type="http://schemas.openxmlformats.org/officeDocument/2006/relationships/customXml" Target="../ink/ink13.xml"/><Relationship Id="rId36" Type="http://schemas.openxmlformats.org/officeDocument/2006/relationships/customXml" Target="../ink/ink17.xml"/><Relationship Id="rId10" Type="http://schemas.openxmlformats.org/officeDocument/2006/relationships/customXml" Target="../ink/ink4.xml"/><Relationship Id="rId19" Type="http://schemas.openxmlformats.org/officeDocument/2006/relationships/image" Target="../media/image599.png"/><Relationship Id="rId31" Type="http://schemas.openxmlformats.org/officeDocument/2006/relationships/image" Target="../media/image605.png"/><Relationship Id="rId44" Type="http://schemas.openxmlformats.org/officeDocument/2006/relationships/customXml" Target="../ink/ink21.xml"/><Relationship Id="rId4" Type="http://schemas.openxmlformats.org/officeDocument/2006/relationships/customXml" Target="../ink/ink1.xml"/><Relationship Id="rId9" Type="http://schemas.openxmlformats.org/officeDocument/2006/relationships/image" Target="../media/image484.png"/><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image" Target="../media/image603.png"/><Relationship Id="rId30" Type="http://schemas.openxmlformats.org/officeDocument/2006/relationships/customXml" Target="../ink/ink14.xml"/><Relationship Id="rId35" Type="http://schemas.openxmlformats.org/officeDocument/2006/relationships/image" Target="../media/image607.png"/><Relationship Id="rId43" Type="http://schemas.openxmlformats.org/officeDocument/2006/relationships/image" Target="../media/image611.png"/></Relationships>
</file>

<file path=ppt/slides/_rels/slide18.xml.rels><?xml version="1.0" encoding="UTF-8" standalone="yes"?>
<Relationships xmlns="http://schemas.openxmlformats.org/package/2006/relationships"><Relationship Id="rId13" Type="http://schemas.openxmlformats.org/officeDocument/2006/relationships/customXml" Target="../ink/ink27.xml"/><Relationship Id="rId18" Type="http://schemas.openxmlformats.org/officeDocument/2006/relationships/image" Target="../media/image621.png"/><Relationship Id="rId26" Type="http://schemas.openxmlformats.org/officeDocument/2006/relationships/image" Target="../media/image625.png"/><Relationship Id="rId39" Type="http://schemas.openxmlformats.org/officeDocument/2006/relationships/customXml" Target="../ink/ink40.xml"/><Relationship Id="rId21" Type="http://schemas.openxmlformats.org/officeDocument/2006/relationships/customXml" Target="../ink/ink31.xml"/><Relationship Id="rId34" Type="http://schemas.openxmlformats.org/officeDocument/2006/relationships/image" Target="../media/image629.png"/><Relationship Id="rId42" Type="http://schemas.openxmlformats.org/officeDocument/2006/relationships/image" Target="../media/image633.png"/><Relationship Id="rId47" Type="http://schemas.openxmlformats.org/officeDocument/2006/relationships/customXml" Target="../ink/ink44.xml"/><Relationship Id="rId50" Type="http://schemas.openxmlformats.org/officeDocument/2006/relationships/image" Target="../media/image637.png"/><Relationship Id="rId55" Type="http://schemas.openxmlformats.org/officeDocument/2006/relationships/customXml" Target="../ink/ink48.xml"/><Relationship Id="rId63" Type="http://schemas.openxmlformats.org/officeDocument/2006/relationships/customXml" Target="../ink/ink52.xml"/><Relationship Id="rId68" Type="http://schemas.openxmlformats.org/officeDocument/2006/relationships/image" Target="../media/image646.png"/><Relationship Id="rId7" Type="http://schemas.openxmlformats.org/officeDocument/2006/relationships/customXml" Target="../ink/ink24.xml"/><Relationship Id="rId2" Type="http://schemas.openxmlformats.org/officeDocument/2006/relationships/image" Target="../media/image44.png"/><Relationship Id="rId16" Type="http://schemas.openxmlformats.org/officeDocument/2006/relationships/image" Target="../media/image620.png"/><Relationship Id="rId29" Type="http://schemas.openxmlformats.org/officeDocument/2006/relationships/customXml" Target="../ink/ink35.xml"/><Relationship Id="rId1" Type="http://schemas.openxmlformats.org/officeDocument/2006/relationships/slideLayout" Target="../slideLayouts/slideLayout7.xml"/><Relationship Id="rId6" Type="http://schemas.openxmlformats.org/officeDocument/2006/relationships/image" Target="../media/image615.png"/><Relationship Id="rId11" Type="http://schemas.openxmlformats.org/officeDocument/2006/relationships/customXml" Target="../ink/ink26.xml"/><Relationship Id="rId24" Type="http://schemas.openxmlformats.org/officeDocument/2006/relationships/image" Target="../media/image624.png"/><Relationship Id="rId32" Type="http://schemas.openxmlformats.org/officeDocument/2006/relationships/image" Target="../media/image628.png"/><Relationship Id="rId37" Type="http://schemas.openxmlformats.org/officeDocument/2006/relationships/customXml" Target="../ink/ink39.xml"/><Relationship Id="rId40" Type="http://schemas.openxmlformats.org/officeDocument/2006/relationships/image" Target="../media/image632.png"/><Relationship Id="rId45" Type="http://schemas.openxmlformats.org/officeDocument/2006/relationships/customXml" Target="../ink/ink43.xml"/><Relationship Id="rId53" Type="http://schemas.openxmlformats.org/officeDocument/2006/relationships/customXml" Target="../ink/ink47.xml"/><Relationship Id="rId58" Type="http://schemas.openxmlformats.org/officeDocument/2006/relationships/image" Target="../media/image641.png"/><Relationship Id="rId66" Type="http://schemas.openxmlformats.org/officeDocument/2006/relationships/image" Target="../media/image645.png"/><Relationship Id="rId5" Type="http://schemas.openxmlformats.org/officeDocument/2006/relationships/customXml" Target="../ink/ink23.xml"/><Relationship Id="rId15" Type="http://schemas.openxmlformats.org/officeDocument/2006/relationships/customXml" Target="../ink/ink28.xml"/><Relationship Id="rId23" Type="http://schemas.openxmlformats.org/officeDocument/2006/relationships/customXml" Target="../ink/ink32.xml"/><Relationship Id="rId28" Type="http://schemas.openxmlformats.org/officeDocument/2006/relationships/image" Target="../media/image626.png"/><Relationship Id="rId36" Type="http://schemas.openxmlformats.org/officeDocument/2006/relationships/image" Target="../media/image630.png"/><Relationship Id="rId49" Type="http://schemas.openxmlformats.org/officeDocument/2006/relationships/customXml" Target="../ink/ink45.xml"/><Relationship Id="rId57" Type="http://schemas.openxmlformats.org/officeDocument/2006/relationships/customXml" Target="../ink/ink49.xml"/><Relationship Id="rId61" Type="http://schemas.openxmlformats.org/officeDocument/2006/relationships/customXml" Target="../ink/ink51.xml"/><Relationship Id="rId10" Type="http://schemas.openxmlformats.org/officeDocument/2006/relationships/image" Target="../media/image617.png"/><Relationship Id="rId19" Type="http://schemas.openxmlformats.org/officeDocument/2006/relationships/customXml" Target="../ink/ink30.xml"/><Relationship Id="rId31" Type="http://schemas.openxmlformats.org/officeDocument/2006/relationships/customXml" Target="../ink/ink36.xml"/><Relationship Id="rId44" Type="http://schemas.openxmlformats.org/officeDocument/2006/relationships/image" Target="../media/image634.png"/><Relationship Id="rId52" Type="http://schemas.openxmlformats.org/officeDocument/2006/relationships/image" Target="../media/image638.png"/><Relationship Id="rId60" Type="http://schemas.openxmlformats.org/officeDocument/2006/relationships/image" Target="../media/image642.png"/><Relationship Id="rId65" Type="http://schemas.openxmlformats.org/officeDocument/2006/relationships/customXml" Target="../ink/ink53.xml"/><Relationship Id="rId4" Type="http://schemas.openxmlformats.org/officeDocument/2006/relationships/image" Target="../media/image614.png"/><Relationship Id="rId9" Type="http://schemas.openxmlformats.org/officeDocument/2006/relationships/customXml" Target="../ink/ink25.xml"/><Relationship Id="rId14" Type="http://schemas.openxmlformats.org/officeDocument/2006/relationships/image" Target="../media/image619.png"/><Relationship Id="rId22" Type="http://schemas.openxmlformats.org/officeDocument/2006/relationships/image" Target="../media/image623.png"/><Relationship Id="rId27" Type="http://schemas.openxmlformats.org/officeDocument/2006/relationships/customXml" Target="../ink/ink34.xml"/><Relationship Id="rId30" Type="http://schemas.openxmlformats.org/officeDocument/2006/relationships/image" Target="../media/image627.png"/><Relationship Id="rId35" Type="http://schemas.openxmlformats.org/officeDocument/2006/relationships/customXml" Target="../ink/ink38.xml"/><Relationship Id="rId43" Type="http://schemas.openxmlformats.org/officeDocument/2006/relationships/customXml" Target="../ink/ink42.xml"/><Relationship Id="rId48" Type="http://schemas.openxmlformats.org/officeDocument/2006/relationships/image" Target="../media/image636.png"/><Relationship Id="rId56" Type="http://schemas.openxmlformats.org/officeDocument/2006/relationships/image" Target="../media/image640.png"/><Relationship Id="rId64" Type="http://schemas.openxmlformats.org/officeDocument/2006/relationships/image" Target="../media/image644.png"/><Relationship Id="rId69" Type="http://schemas.openxmlformats.org/officeDocument/2006/relationships/customXml" Target="../ink/ink55.xml"/><Relationship Id="rId8" Type="http://schemas.openxmlformats.org/officeDocument/2006/relationships/image" Target="../media/image616.png"/><Relationship Id="rId51" Type="http://schemas.openxmlformats.org/officeDocument/2006/relationships/customXml" Target="../ink/ink46.xml"/><Relationship Id="rId3" Type="http://schemas.openxmlformats.org/officeDocument/2006/relationships/customXml" Target="../ink/ink22.xml"/><Relationship Id="rId12" Type="http://schemas.openxmlformats.org/officeDocument/2006/relationships/image" Target="../media/image618.png"/><Relationship Id="rId17" Type="http://schemas.openxmlformats.org/officeDocument/2006/relationships/customXml" Target="../ink/ink29.xml"/><Relationship Id="rId25" Type="http://schemas.openxmlformats.org/officeDocument/2006/relationships/customXml" Target="../ink/ink33.xml"/><Relationship Id="rId33" Type="http://schemas.openxmlformats.org/officeDocument/2006/relationships/customXml" Target="../ink/ink37.xml"/><Relationship Id="rId38" Type="http://schemas.openxmlformats.org/officeDocument/2006/relationships/image" Target="../media/image631.png"/><Relationship Id="rId46" Type="http://schemas.openxmlformats.org/officeDocument/2006/relationships/image" Target="../media/image635.png"/><Relationship Id="rId59" Type="http://schemas.openxmlformats.org/officeDocument/2006/relationships/customXml" Target="../ink/ink50.xml"/><Relationship Id="rId67" Type="http://schemas.openxmlformats.org/officeDocument/2006/relationships/customXml" Target="../ink/ink54.xml"/><Relationship Id="rId20" Type="http://schemas.openxmlformats.org/officeDocument/2006/relationships/image" Target="../media/image622.png"/><Relationship Id="rId41" Type="http://schemas.openxmlformats.org/officeDocument/2006/relationships/customXml" Target="../ink/ink41.xml"/><Relationship Id="rId54" Type="http://schemas.openxmlformats.org/officeDocument/2006/relationships/image" Target="../media/image639.png"/><Relationship Id="rId62" Type="http://schemas.openxmlformats.org/officeDocument/2006/relationships/image" Target="../media/image643.png"/><Relationship Id="rId70" Type="http://schemas.openxmlformats.org/officeDocument/2006/relationships/image" Target="../media/image64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7" Type="http://schemas.openxmlformats.org/officeDocument/2006/relationships/image" Target="../media/image6.png"/><Relationship Id="rId12" Type="http://schemas.openxmlformats.org/officeDocument/2006/relationships/image" Target="../media/image11.png"/><Relationship Id="rId16"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2.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emf"/></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12694" y="2595282"/>
            <a:ext cx="10385612" cy="847445"/>
          </a:xfrm>
        </p:spPr>
        <p:txBody>
          <a:bodyPr>
            <a:normAutofit fontScale="90000"/>
          </a:bodyPr>
          <a:lstStyle/>
          <a:p>
            <a:r>
              <a:rPr lang="en-US" altLang="ko-KR" dirty="0">
                <a:latin typeface="Times New Roman" panose="02020603050405020304" pitchFamily="18" charset="0"/>
                <a:cs typeface="Times New Roman" panose="02020603050405020304" pitchFamily="18" charset="0"/>
              </a:rPr>
              <a:t>Machine Learning</a:t>
            </a:r>
            <a:endParaRPr lang="ko-KR" altLang="en-US" dirty="0">
              <a:latin typeface="Times New Roman" panose="02020603050405020304" pitchFamily="18" charset="0"/>
              <a:cs typeface="Times New Roman" panose="02020603050405020304" pitchFamily="18" charset="0"/>
            </a:endParaRPr>
          </a:p>
        </p:txBody>
      </p:sp>
      <p:sp>
        <p:nvSpPr>
          <p:cNvPr id="5" name="부제목 4">
            <a:extLst>
              <a:ext uri="{FF2B5EF4-FFF2-40B4-BE49-F238E27FC236}">
                <a16:creationId xmlns:a16="http://schemas.microsoft.com/office/drawing/2014/main" id="{BF146A2D-2C62-414E-96BE-A3CED829651F}"/>
              </a:ext>
            </a:extLst>
          </p:cNvPr>
          <p:cNvSpPr>
            <a:spLocks noGrp="1"/>
          </p:cNvSpPr>
          <p:nvPr>
            <p:ph type="subTitle" idx="1"/>
          </p:nvPr>
        </p:nvSpPr>
        <p:spPr/>
        <p:txBody>
          <a:bodyPr/>
          <a:lstStyle/>
          <a:p>
            <a:endParaRPr lang="ko-KR" altLang="en-US"/>
          </a:p>
        </p:txBody>
      </p:sp>
    </p:spTree>
    <p:extLst>
      <p:ext uri="{BB962C8B-B14F-4D97-AF65-F5344CB8AC3E}">
        <p14:creationId xmlns:p14="http://schemas.microsoft.com/office/powerpoint/2010/main" val="1299959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8.3. Bagging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14" name="내용 개체 틀 4"/>
              <p:cNvSpPr>
                <a:spLocks noGrp="1"/>
              </p:cNvSpPr>
              <p:nvPr>
                <p:ph idx="1"/>
              </p:nvPr>
            </p:nvSpPr>
            <p:spPr>
              <a:xfrm>
                <a:off x="304800" y="961278"/>
                <a:ext cx="11595847" cy="5896721"/>
              </a:xfrm>
            </p:spPr>
            <p:txBody>
              <a:bodyPr>
                <a:normAutofit/>
              </a:bodyPr>
              <a:lstStyle/>
              <a:p>
                <a:r>
                  <a:rPr lang="en-US" altLang="ko-KR" sz="2400" dirty="0"/>
                  <a:t>Bootstrapping method</a:t>
                </a:r>
              </a:p>
              <a:p>
                <a:pPr lvl="1">
                  <a:lnSpc>
                    <a:spcPct val="150000"/>
                  </a:lnSpc>
                </a:pPr>
                <a:r>
                  <a:rPr lang="en-US" altLang="ko-KR" sz="2000" dirty="0"/>
                  <a:t>Generate training sets, train one base-learner with each, and combine them </a:t>
                </a:r>
              </a:p>
              <a:p>
                <a:pPr lvl="1">
                  <a:lnSpc>
                    <a:spcPct val="150000"/>
                  </a:lnSpc>
                </a:pPr>
                <a:r>
                  <a:rPr lang="en-US" altLang="ko-KR" sz="2000" dirty="0"/>
                  <a:t>From                    , generate                     with replacement </a:t>
                </a:r>
              </a:p>
              <a:p>
                <a:pPr lvl="1">
                  <a:lnSpc>
                    <a:spcPct val="150000"/>
                  </a:lnSpc>
                </a:pPr>
                <a:r>
                  <a:rPr lang="en-US" altLang="ko-KR" sz="2000" dirty="0"/>
                  <a:t>Train L base-learners for     </a:t>
                </a:r>
                <a:r>
                  <a:rPr lang="en-US" altLang="ko-KR" sz="2000" dirty="0">
                    <a:latin typeface="Cambria Math" panose="02040503050406030204" pitchFamily="18" charset="0"/>
                    <a:ea typeface="Cambria Math" panose="02040503050406030204" pitchFamily="18" charset="0"/>
                  </a:rPr>
                  <a:t>→</a:t>
                </a:r>
                <a:r>
                  <a:rPr lang="en-US" altLang="ko-KR" dirty="0"/>
                  <a:t> </a:t>
                </a:r>
              </a:p>
              <a:p>
                <a:pPr lvl="1">
                  <a:lnSpc>
                    <a:spcPct val="150000"/>
                  </a:lnSpc>
                </a:pPr>
                <a:r>
                  <a:rPr lang="en-US" altLang="ko-KR" sz="2000" dirty="0"/>
                  <a:t>Output: average</a:t>
                </a:r>
              </a:p>
              <a:p>
                <a:pPr marL="0" indent="0">
                  <a:buNone/>
                </a:pPr>
                <a:endParaRPr lang="en-US" altLang="ko-KR" sz="3100" dirty="0"/>
              </a:p>
              <a:p>
                <a:r>
                  <a:rPr lang="en-US" altLang="ko-KR" sz="2400" dirty="0"/>
                  <a:t>Why? </a:t>
                </a:r>
              </a:p>
              <a:p>
                <a:pPr lvl="1"/>
                <a14:m>
                  <m:oMath xmlns:m="http://schemas.openxmlformats.org/officeDocument/2006/math">
                    <m:sSup>
                      <m:sSupPr>
                        <m:ctrlPr>
                          <a:rPr lang="en-US" altLang="ko-KR" sz="2000" i="1" smtClean="0">
                            <a:latin typeface="Cambria Math" panose="02040503050406030204" pitchFamily="18" charset="0"/>
                          </a:rPr>
                        </m:ctrlPr>
                      </m:sSupPr>
                      <m:e>
                        <m:r>
                          <a:rPr lang="en-US" altLang="ko-KR" sz="2000" b="0" i="1" smtClean="0">
                            <a:latin typeface="Cambria Math" panose="02040503050406030204" pitchFamily="18" charset="0"/>
                          </a:rPr>
                          <m:t>𝑔</m:t>
                        </m:r>
                      </m:e>
                      <m:sup>
                        <m:r>
                          <a:rPr lang="en-US" altLang="ko-KR" sz="2000" b="0" i="1" smtClean="0">
                            <a:latin typeface="Cambria Math" panose="02040503050406030204" pitchFamily="18" charset="0"/>
                          </a:rPr>
                          <m:t>∗</m:t>
                        </m:r>
                      </m:sup>
                    </m:sSup>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𝑥</m:t>
                    </m:r>
                    <m:r>
                      <a:rPr lang="en-US" altLang="ko-KR" sz="2000" b="0" i="1" smtClean="0">
                        <a:latin typeface="Cambria Math" panose="02040503050406030204" pitchFamily="18" charset="0"/>
                      </a:rPr>
                      <m:t>)</m:t>
                    </m:r>
                  </m:oMath>
                </a14:m>
                <a:r>
                  <a:rPr lang="en-US" altLang="ko-KR" sz="2000" dirty="0"/>
                  <a:t> the best base-learner (expectation with regard to the input distribution) </a:t>
                </a:r>
              </a:p>
              <a:p>
                <a:endParaRPr lang="en-US" altLang="ko-KR" dirty="0"/>
              </a:p>
              <a:p>
                <a:endParaRPr lang="en-US" altLang="ko-KR" dirty="0"/>
              </a:p>
              <a:p>
                <a:endParaRPr lang="en-US" altLang="ko-KR" dirty="0"/>
              </a:p>
              <a:p>
                <a:endParaRPr lang="ko-KR" altLang="en-US" dirty="0"/>
              </a:p>
              <a:p>
                <a:pPr lvl="2"/>
                <a:endParaRPr lang="en-US" altLang="ko-KR" dirty="0"/>
              </a:p>
            </p:txBody>
          </p:sp>
        </mc:Choice>
        <mc:Fallback xmlns="">
          <p:sp>
            <p:nvSpPr>
              <p:cNvPr id="14" name="내용 개체 틀 4"/>
              <p:cNvSpPr>
                <a:spLocks noGrp="1" noRot="1" noChangeAspect="1" noMove="1" noResize="1" noEditPoints="1" noAdjustHandles="1" noChangeArrowheads="1" noChangeShapeType="1" noTextEdit="1"/>
              </p:cNvSpPr>
              <p:nvPr>
                <p:ph idx="1"/>
              </p:nvPr>
            </p:nvSpPr>
            <p:spPr>
              <a:xfrm>
                <a:off x="304800" y="961278"/>
                <a:ext cx="11595847" cy="5896721"/>
              </a:xfrm>
              <a:blipFill>
                <a:blip r:embed="rId2"/>
                <a:stretch>
                  <a:fillRect l="-683" t="-1448"/>
                </a:stretch>
              </a:blipFill>
            </p:spPr>
            <p:txBody>
              <a:bodyPr/>
              <a:lstStyle/>
              <a:p>
                <a:r>
                  <a:rPr lang="ko-KR" altLang="en-US">
                    <a:noFill/>
                  </a:rPr>
                  <a:t> </a:t>
                </a:r>
              </a:p>
            </p:txBody>
          </p:sp>
        </mc:Fallback>
      </mc:AlternateContent>
      <p:pic>
        <p:nvPicPr>
          <p:cNvPr id="3" name="그림 2">
            <a:extLst>
              <a:ext uri="{FF2B5EF4-FFF2-40B4-BE49-F238E27FC236}">
                <a16:creationId xmlns:a16="http://schemas.microsoft.com/office/drawing/2014/main" id="{22C53624-752C-4721-A12B-F86194AB45B9}"/>
              </a:ext>
            </a:extLst>
          </p:cNvPr>
          <p:cNvPicPr>
            <a:picLocks noChangeAspect="1"/>
          </p:cNvPicPr>
          <p:nvPr/>
        </p:nvPicPr>
        <p:blipFill>
          <a:blip r:embed="rId3"/>
          <a:stretch>
            <a:fillRect/>
          </a:stretch>
        </p:blipFill>
        <p:spPr>
          <a:xfrm>
            <a:off x="2530756" y="5182148"/>
            <a:ext cx="6438900" cy="1133475"/>
          </a:xfrm>
          <a:prstGeom prst="rect">
            <a:avLst/>
          </a:prstGeom>
        </p:spPr>
      </p:pic>
      <p:pic>
        <p:nvPicPr>
          <p:cNvPr id="4" name="그림 3">
            <a:extLst>
              <a:ext uri="{FF2B5EF4-FFF2-40B4-BE49-F238E27FC236}">
                <a16:creationId xmlns:a16="http://schemas.microsoft.com/office/drawing/2014/main" id="{31890626-C444-42C1-8BC0-99845686C1D4}"/>
              </a:ext>
            </a:extLst>
          </p:cNvPr>
          <p:cNvPicPr>
            <a:picLocks noChangeAspect="1"/>
          </p:cNvPicPr>
          <p:nvPr/>
        </p:nvPicPr>
        <p:blipFill>
          <a:blip r:embed="rId4"/>
          <a:stretch>
            <a:fillRect/>
          </a:stretch>
        </p:blipFill>
        <p:spPr>
          <a:xfrm>
            <a:off x="1836125" y="1943099"/>
            <a:ext cx="1695450" cy="428625"/>
          </a:xfrm>
          <a:prstGeom prst="rect">
            <a:avLst/>
          </a:prstGeom>
        </p:spPr>
      </p:pic>
      <p:pic>
        <p:nvPicPr>
          <p:cNvPr id="6" name="그림 5">
            <a:extLst>
              <a:ext uri="{FF2B5EF4-FFF2-40B4-BE49-F238E27FC236}">
                <a16:creationId xmlns:a16="http://schemas.microsoft.com/office/drawing/2014/main" id="{1006EE84-C030-4333-B2D7-727BD40C61D7}"/>
              </a:ext>
            </a:extLst>
          </p:cNvPr>
          <p:cNvPicPr>
            <a:picLocks noChangeAspect="1"/>
          </p:cNvPicPr>
          <p:nvPr/>
        </p:nvPicPr>
        <p:blipFill>
          <a:blip r:embed="rId5"/>
          <a:stretch>
            <a:fillRect/>
          </a:stretch>
        </p:blipFill>
        <p:spPr>
          <a:xfrm>
            <a:off x="4660777" y="1971836"/>
            <a:ext cx="1676400" cy="390525"/>
          </a:xfrm>
          <a:prstGeom prst="rect">
            <a:avLst/>
          </a:prstGeom>
        </p:spPr>
      </p:pic>
      <p:pic>
        <p:nvPicPr>
          <p:cNvPr id="10" name="그림 9">
            <a:extLst>
              <a:ext uri="{FF2B5EF4-FFF2-40B4-BE49-F238E27FC236}">
                <a16:creationId xmlns:a16="http://schemas.microsoft.com/office/drawing/2014/main" id="{54A67951-7F43-417A-A3EC-A75D6FF422E5}"/>
              </a:ext>
            </a:extLst>
          </p:cNvPr>
          <p:cNvPicPr>
            <a:picLocks noChangeAspect="1"/>
          </p:cNvPicPr>
          <p:nvPr/>
        </p:nvPicPr>
        <p:blipFill>
          <a:blip r:embed="rId6"/>
          <a:stretch>
            <a:fillRect/>
          </a:stretch>
        </p:blipFill>
        <p:spPr>
          <a:xfrm>
            <a:off x="3939688" y="2602706"/>
            <a:ext cx="361950" cy="361950"/>
          </a:xfrm>
          <a:prstGeom prst="rect">
            <a:avLst/>
          </a:prstGeom>
        </p:spPr>
      </p:pic>
      <p:pic>
        <p:nvPicPr>
          <p:cNvPr id="11" name="그림 10">
            <a:extLst>
              <a:ext uri="{FF2B5EF4-FFF2-40B4-BE49-F238E27FC236}">
                <a16:creationId xmlns:a16="http://schemas.microsoft.com/office/drawing/2014/main" id="{B21BD82F-218A-4FBB-BF1D-C7B9BC98A9C0}"/>
              </a:ext>
            </a:extLst>
          </p:cNvPr>
          <p:cNvPicPr>
            <a:picLocks noChangeAspect="1"/>
          </p:cNvPicPr>
          <p:nvPr/>
        </p:nvPicPr>
        <p:blipFill>
          <a:blip r:embed="rId7"/>
          <a:stretch>
            <a:fillRect/>
          </a:stretch>
        </p:blipFill>
        <p:spPr>
          <a:xfrm>
            <a:off x="4660777" y="2602706"/>
            <a:ext cx="609600" cy="333375"/>
          </a:xfrm>
          <a:prstGeom prst="rect">
            <a:avLst/>
          </a:prstGeom>
        </p:spPr>
      </p:pic>
      <p:pic>
        <p:nvPicPr>
          <p:cNvPr id="12" name="그림 11">
            <a:extLst>
              <a:ext uri="{FF2B5EF4-FFF2-40B4-BE49-F238E27FC236}">
                <a16:creationId xmlns:a16="http://schemas.microsoft.com/office/drawing/2014/main" id="{5CBB8085-9AD5-4D5B-900B-BFF5A103F698}"/>
              </a:ext>
            </a:extLst>
          </p:cNvPr>
          <p:cNvPicPr>
            <a:picLocks noChangeAspect="1"/>
          </p:cNvPicPr>
          <p:nvPr/>
        </p:nvPicPr>
        <p:blipFill>
          <a:blip r:embed="rId8"/>
          <a:stretch>
            <a:fillRect/>
          </a:stretch>
        </p:blipFill>
        <p:spPr>
          <a:xfrm>
            <a:off x="3609975" y="3013379"/>
            <a:ext cx="2486025" cy="781050"/>
          </a:xfrm>
          <a:prstGeom prst="rect">
            <a:avLst/>
          </a:prstGeom>
        </p:spPr>
      </p:pic>
    </p:spTree>
    <p:extLst>
      <p:ext uri="{BB962C8B-B14F-4D97-AF65-F5344CB8AC3E}">
        <p14:creationId xmlns:p14="http://schemas.microsoft.com/office/powerpoint/2010/main" val="383198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8.4. Evaluation of Classifiers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298076" y="1008684"/>
            <a:ext cx="11595847" cy="5896721"/>
          </a:xfrm>
        </p:spPr>
        <p:txBody>
          <a:bodyPr>
            <a:normAutofit/>
          </a:bodyPr>
          <a:lstStyle/>
          <a:p>
            <a:r>
              <a:rPr lang="en-US" altLang="ko-KR" sz="2400" b="1" dirty="0"/>
              <a:t>“Accuracy” or “Recognition Ratio”</a:t>
            </a:r>
          </a:p>
          <a:p>
            <a:pPr marL="0" indent="0">
              <a:buNone/>
            </a:pPr>
            <a:endParaRPr lang="en-US" altLang="ko-KR" dirty="0"/>
          </a:p>
          <a:p>
            <a:r>
              <a:rPr lang="en-US" altLang="ko-KR" sz="2400" b="1" dirty="0"/>
              <a:t>“Precision and Recall</a:t>
            </a:r>
            <a:r>
              <a:rPr lang="en-US" altLang="ko-KR" b="1" dirty="0"/>
              <a:t>”</a:t>
            </a:r>
          </a:p>
          <a:p>
            <a:pPr lvl="1"/>
            <a:r>
              <a:rPr lang="en-US" altLang="ko-KR" sz="2000" dirty="0"/>
              <a:t>TP</a:t>
            </a:r>
            <a:r>
              <a:rPr lang="ko-KR" altLang="en-US" sz="2000" dirty="0"/>
              <a:t> </a:t>
            </a:r>
            <a:r>
              <a:rPr lang="en-US" altLang="ko-KR" sz="2000" dirty="0"/>
              <a:t>:</a:t>
            </a:r>
            <a:r>
              <a:rPr lang="ko-KR" altLang="en-US" sz="2000" dirty="0"/>
              <a:t> </a:t>
            </a:r>
            <a:r>
              <a:rPr lang="en-US" altLang="ko-KR" sz="2000" dirty="0"/>
              <a:t>True</a:t>
            </a:r>
            <a:r>
              <a:rPr lang="ko-KR" altLang="en-US" sz="2000" dirty="0"/>
              <a:t> </a:t>
            </a:r>
            <a:r>
              <a:rPr lang="en-US" altLang="ko-KR" sz="2000" dirty="0"/>
              <a:t>Positive</a:t>
            </a:r>
          </a:p>
          <a:p>
            <a:pPr lvl="1"/>
            <a:r>
              <a:rPr lang="en-US" altLang="ko-KR" sz="2000" dirty="0"/>
              <a:t>FP</a:t>
            </a:r>
            <a:r>
              <a:rPr lang="ko-KR" altLang="en-US" sz="2000" dirty="0"/>
              <a:t> </a:t>
            </a:r>
            <a:r>
              <a:rPr lang="en-US" altLang="ko-KR" sz="2000" dirty="0"/>
              <a:t>:</a:t>
            </a:r>
            <a:r>
              <a:rPr lang="ko-KR" altLang="en-US" sz="2000" dirty="0"/>
              <a:t> </a:t>
            </a:r>
            <a:r>
              <a:rPr lang="en-US" altLang="ko-KR" sz="2000" dirty="0"/>
              <a:t>False</a:t>
            </a:r>
            <a:r>
              <a:rPr lang="ko-KR" altLang="en-US" sz="2000" dirty="0"/>
              <a:t> </a:t>
            </a:r>
            <a:r>
              <a:rPr lang="en-US" altLang="ko-KR" sz="2000" dirty="0"/>
              <a:t>Positive</a:t>
            </a:r>
          </a:p>
          <a:p>
            <a:pPr lvl="1"/>
            <a:r>
              <a:rPr lang="en-US" altLang="ko-KR" sz="2000" dirty="0"/>
              <a:t>TN</a:t>
            </a:r>
            <a:r>
              <a:rPr lang="ko-KR" altLang="en-US" sz="2000" dirty="0"/>
              <a:t> </a:t>
            </a:r>
            <a:r>
              <a:rPr lang="en-US" altLang="ko-KR" sz="2000" dirty="0"/>
              <a:t>:</a:t>
            </a:r>
            <a:r>
              <a:rPr lang="ko-KR" altLang="en-US" sz="2000" dirty="0"/>
              <a:t> </a:t>
            </a:r>
            <a:r>
              <a:rPr lang="en-US" altLang="ko-KR" sz="2000" dirty="0"/>
              <a:t>True</a:t>
            </a:r>
            <a:r>
              <a:rPr lang="ko-KR" altLang="en-US" sz="2000" dirty="0"/>
              <a:t> </a:t>
            </a:r>
            <a:r>
              <a:rPr lang="en-US" altLang="ko-KR" sz="2000" dirty="0"/>
              <a:t>Negative</a:t>
            </a:r>
          </a:p>
          <a:p>
            <a:pPr lvl="1"/>
            <a:r>
              <a:rPr lang="en-US" altLang="ko-KR" sz="2000" dirty="0"/>
              <a:t>FN</a:t>
            </a:r>
            <a:r>
              <a:rPr lang="ko-KR" altLang="en-US" sz="2000" dirty="0"/>
              <a:t> </a:t>
            </a:r>
            <a:r>
              <a:rPr lang="en-US" altLang="ko-KR" sz="2000" dirty="0"/>
              <a:t>:</a:t>
            </a:r>
            <a:r>
              <a:rPr lang="ko-KR" altLang="en-US" sz="2000" dirty="0"/>
              <a:t> </a:t>
            </a:r>
            <a:r>
              <a:rPr lang="en-US" altLang="ko-KR" sz="2000" dirty="0"/>
              <a:t>False Negative</a:t>
            </a:r>
            <a:r>
              <a:rPr lang="ko-KR" altLang="en-US" sz="2000" dirty="0"/>
              <a:t> </a:t>
            </a:r>
            <a:r>
              <a:rPr lang="en-US" altLang="ko-KR" sz="2000" dirty="0"/>
              <a:t>Positive</a:t>
            </a:r>
          </a:p>
          <a:p>
            <a:pPr lvl="1"/>
            <a:endParaRPr lang="en-US" altLang="ko-KR" dirty="0"/>
          </a:p>
          <a:p>
            <a:endParaRPr lang="ko-KR" altLang="en-US" sz="3200" dirty="0"/>
          </a:p>
          <a:p>
            <a:endParaRPr lang="en-US" altLang="ko-KR" sz="3200" dirty="0"/>
          </a:p>
          <a:p>
            <a:endParaRPr lang="en-US" altLang="ko-KR" dirty="0"/>
          </a:p>
        </p:txBody>
      </p:sp>
      <p:pic>
        <p:nvPicPr>
          <p:cNvPr id="3" name="그림 2">
            <a:extLst>
              <a:ext uri="{FF2B5EF4-FFF2-40B4-BE49-F238E27FC236}">
                <a16:creationId xmlns:a16="http://schemas.microsoft.com/office/drawing/2014/main" id="{97221E7D-6809-448D-9335-BDB27FE0DBAF}"/>
              </a:ext>
            </a:extLst>
          </p:cNvPr>
          <p:cNvPicPr>
            <a:picLocks noChangeAspect="1"/>
          </p:cNvPicPr>
          <p:nvPr/>
        </p:nvPicPr>
        <p:blipFill>
          <a:blip r:embed="rId2"/>
          <a:stretch>
            <a:fillRect/>
          </a:stretch>
        </p:blipFill>
        <p:spPr>
          <a:xfrm>
            <a:off x="4016748" y="1398893"/>
            <a:ext cx="7877175" cy="712345"/>
          </a:xfrm>
          <a:prstGeom prst="rect">
            <a:avLst/>
          </a:prstGeom>
        </p:spPr>
      </p:pic>
      <p:grpSp>
        <p:nvGrpSpPr>
          <p:cNvPr id="10" name="그룹 9">
            <a:extLst>
              <a:ext uri="{FF2B5EF4-FFF2-40B4-BE49-F238E27FC236}">
                <a16:creationId xmlns:a16="http://schemas.microsoft.com/office/drawing/2014/main" id="{D976271F-3B0E-4E13-8B06-8A50A4416328}"/>
              </a:ext>
            </a:extLst>
          </p:cNvPr>
          <p:cNvGrpSpPr/>
          <p:nvPr/>
        </p:nvGrpSpPr>
        <p:grpSpPr>
          <a:xfrm>
            <a:off x="5395828" y="2481387"/>
            <a:ext cx="5141682" cy="3746596"/>
            <a:chOff x="612844" y="2490257"/>
            <a:chExt cx="5141682" cy="3746596"/>
          </a:xfrm>
        </p:grpSpPr>
        <p:grpSp>
          <p:nvGrpSpPr>
            <p:cNvPr id="11" name="그룹 10">
              <a:extLst>
                <a:ext uri="{FF2B5EF4-FFF2-40B4-BE49-F238E27FC236}">
                  <a16:creationId xmlns:a16="http://schemas.microsoft.com/office/drawing/2014/main" id="{FC42235A-BBB8-4428-A0F4-844BBA7CDA88}"/>
                </a:ext>
              </a:extLst>
            </p:cNvPr>
            <p:cNvGrpSpPr/>
            <p:nvPr/>
          </p:nvGrpSpPr>
          <p:grpSpPr>
            <a:xfrm>
              <a:off x="612844" y="2490257"/>
              <a:ext cx="3426496" cy="3078262"/>
              <a:chOff x="612844" y="2490257"/>
              <a:chExt cx="3426496" cy="3078262"/>
            </a:xfrm>
          </p:grpSpPr>
          <p:grpSp>
            <p:nvGrpSpPr>
              <p:cNvPr id="20" name="그룹 19">
                <a:extLst>
                  <a:ext uri="{FF2B5EF4-FFF2-40B4-BE49-F238E27FC236}">
                    <a16:creationId xmlns:a16="http://schemas.microsoft.com/office/drawing/2014/main" id="{644B1ADA-AA1C-4CB4-9A4C-988B8F64C4CB}"/>
                  </a:ext>
                </a:extLst>
              </p:cNvPr>
              <p:cNvGrpSpPr/>
              <p:nvPr/>
            </p:nvGrpSpPr>
            <p:grpSpPr>
              <a:xfrm>
                <a:off x="612844" y="2490257"/>
                <a:ext cx="3426496" cy="3078262"/>
                <a:chOff x="612844" y="2490257"/>
                <a:chExt cx="3426496" cy="3078262"/>
              </a:xfrm>
            </p:grpSpPr>
            <p:sp>
              <p:nvSpPr>
                <p:cNvPr id="22" name="직사각형 21">
                  <a:extLst>
                    <a:ext uri="{FF2B5EF4-FFF2-40B4-BE49-F238E27FC236}">
                      <a16:creationId xmlns:a16="http://schemas.microsoft.com/office/drawing/2014/main" id="{FCB575F5-06E8-41C5-9FEC-37B54B2CC1DE}"/>
                    </a:ext>
                  </a:extLst>
                </p:cNvPr>
                <p:cNvSpPr/>
                <p:nvPr/>
              </p:nvSpPr>
              <p:spPr>
                <a:xfrm>
                  <a:off x="1482571" y="3242569"/>
                  <a:ext cx="2556769" cy="23259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3" name="직선 연결선 22">
                  <a:extLst>
                    <a:ext uri="{FF2B5EF4-FFF2-40B4-BE49-F238E27FC236}">
                      <a16:creationId xmlns:a16="http://schemas.microsoft.com/office/drawing/2014/main" id="{A7DBD880-A425-488F-9A0E-82065EC42CB0}"/>
                    </a:ext>
                  </a:extLst>
                </p:cNvPr>
                <p:cNvCxnSpPr>
                  <a:stCxn id="22" idx="1"/>
                  <a:endCxn id="22" idx="3"/>
                </p:cNvCxnSpPr>
                <p:nvPr/>
              </p:nvCxnSpPr>
              <p:spPr>
                <a:xfrm>
                  <a:off x="1482571" y="4405544"/>
                  <a:ext cx="25567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E3955BD7-9CF4-4E99-BF57-DB9969483FAA}"/>
                    </a:ext>
                  </a:extLst>
                </p:cNvPr>
                <p:cNvCxnSpPr>
                  <a:stCxn id="22" idx="0"/>
                  <a:endCxn id="22" idx="2"/>
                </p:cNvCxnSpPr>
                <p:nvPr/>
              </p:nvCxnSpPr>
              <p:spPr>
                <a:xfrm>
                  <a:off x="2760956" y="3242569"/>
                  <a:ext cx="0" cy="23259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34DC203-9FD7-4EF1-A2BF-DA9BA86FACF4}"/>
                    </a:ext>
                  </a:extLst>
                </p:cNvPr>
                <p:cNvSpPr txBox="1"/>
                <p:nvPr/>
              </p:nvSpPr>
              <p:spPr>
                <a:xfrm>
                  <a:off x="1655686" y="3531669"/>
                  <a:ext cx="932156"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Positive</a:t>
                  </a:r>
                  <a:endParaRPr lang="ko-KR" altLang="en-US" sz="1600" b="1" dirty="0"/>
                </a:p>
              </p:txBody>
            </p:sp>
            <p:sp>
              <p:nvSpPr>
                <p:cNvPr id="26" name="TextBox 25">
                  <a:extLst>
                    <a:ext uri="{FF2B5EF4-FFF2-40B4-BE49-F238E27FC236}">
                      <a16:creationId xmlns:a16="http://schemas.microsoft.com/office/drawing/2014/main" id="{10516F9F-2467-4EAD-BD36-8E5138A9B031}"/>
                    </a:ext>
                  </a:extLst>
                </p:cNvPr>
                <p:cNvSpPr txBox="1"/>
                <p:nvPr/>
              </p:nvSpPr>
              <p:spPr>
                <a:xfrm>
                  <a:off x="1598721" y="4694644"/>
                  <a:ext cx="1075678"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Negative</a:t>
                  </a:r>
                  <a:endParaRPr lang="ko-KR" altLang="en-US" sz="1600" b="1" dirty="0"/>
                </a:p>
              </p:txBody>
            </p:sp>
            <p:sp>
              <p:nvSpPr>
                <p:cNvPr id="27" name="TextBox 26">
                  <a:extLst>
                    <a:ext uri="{FF2B5EF4-FFF2-40B4-BE49-F238E27FC236}">
                      <a16:creationId xmlns:a16="http://schemas.microsoft.com/office/drawing/2014/main" id="{AC0903F5-A089-4E6B-9711-2DE4471973C1}"/>
                    </a:ext>
                  </a:extLst>
                </p:cNvPr>
                <p:cNvSpPr txBox="1"/>
                <p:nvPr/>
              </p:nvSpPr>
              <p:spPr>
                <a:xfrm>
                  <a:off x="2904479" y="4694644"/>
                  <a:ext cx="1048303"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Negative</a:t>
                  </a:r>
                  <a:endParaRPr lang="ko-KR" altLang="en-US" sz="1600" b="1" dirty="0"/>
                </a:p>
              </p:txBody>
            </p:sp>
            <p:sp>
              <p:nvSpPr>
                <p:cNvPr id="28" name="TextBox 27">
                  <a:extLst>
                    <a:ext uri="{FF2B5EF4-FFF2-40B4-BE49-F238E27FC236}">
                      <a16:creationId xmlns:a16="http://schemas.microsoft.com/office/drawing/2014/main" id="{16D62F6B-361C-4F5D-AFD6-55934D81FACA}"/>
                    </a:ext>
                  </a:extLst>
                </p:cNvPr>
                <p:cNvSpPr txBox="1"/>
                <p:nvPr/>
              </p:nvSpPr>
              <p:spPr>
                <a:xfrm>
                  <a:off x="2904479" y="3531669"/>
                  <a:ext cx="932156"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Positive</a:t>
                  </a:r>
                  <a:endParaRPr lang="ko-KR" altLang="en-US" sz="1600" b="1" dirty="0"/>
                </a:p>
              </p:txBody>
            </p:sp>
            <p:sp>
              <p:nvSpPr>
                <p:cNvPr id="29" name="TextBox 28">
                  <a:extLst>
                    <a:ext uri="{FF2B5EF4-FFF2-40B4-BE49-F238E27FC236}">
                      <a16:creationId xmlns:a16="http://schemas.microsoft.com/office/drawing/2014/main" id="{5FDF0574-1DCE-49F6-9FE1-0DB5C7FB74AB}"/>
                    </a:ext>
                  </a:extLst>
                </p:cNvPr>
                <p:cNvSpPr txBox="1"/>
                <p:nvPr/>
              </p:nvSpPr>
              <p:spPr>
                <a:xfrm>
                  <a:off x="1739282" y="2490257"/>
                  <a:ext cx="2043346" cy="369332"/>
                </a:xfrm>
                <a:prstGeom prst="rect">
                  <a:avLst/>
                </a:prstGeom>
                <a:noFill/>
              </p:spPr>
              <p:txBody>
                <a:bodyPr wrap="square" rtlCol="0">
                  <a:spAutoFit/>
                </a:bodyPr>
                <a:lstStyle/>
                <a:p>
                  <a:pPr algn="ctr"/>
                  <a:r>
                    <a:rPr lang="en-US" altLang="ko-KR" b="1" dirty="0"/>
                    <a:t>True Class</a:t>
                  </a:r>
                  <a:endParaRPr lang="ko-KR" altLang="en-US" b="1" dirty="0"/>
                </a:p>
              </p:txBody>
            </p:sp>
            <p:sp>
              <p:nvSpPr>
                <p:cNvPr id="30" name="TextBox 29">
                  <a:extLst>
                    <a:ext uri="{FF2B5EF4-FFF2-40B4-BE49-F238E27FC236}">
                      <a16:creationId xmlns:a16="http://schemas.microsoft.com/office/drawing/2014/main" id="{485AB13F-9A98-47CA-8B43-DF1A09697158}"/>
                    </a:ext>
                  </a:extLst>
                </p:cNvPr>
                <p:cNvSpPr txBox="1"/>
                <p:nvPr/>
              </p:nvSpPr>
              <p:spPr>
                <a:xfrm rot="10800000">
                  <a:off x="612844" y="3242569"/>
                  <a:ext cx="461665" cy="2237173"/>
                </a:xfrm>
                <a:prstGeom prst="rect">
                  <a:avLst/>
                </a:prstGeom>
                <a:noFill/>
              </p:spPr>
              <p:txBody>
                <a:bodyPr vert="eaVert" wrap="square" rtlCol="0">
                  <a:spAutoFit/>
                </a:bodyPr>
                <a:lstStyle/>
                <a:p>
                  <a:r>
                    <a:rPr lang="en-US" altLang="ko-KR" b="1" dirty="0"/>
                    <a:t>Hypothesized Class</a:t>
                  </a:r>
                  <a:endParaRPr lang="ko-KR" altLang="en-US" b="1" dirty="0"/>
                </a:p>
              </p:txBody>
            </p:sp>
            <p:sp>
              <p:nvSpPr>
                <p:cNvPr id="31" name="TextBox 30">
                  <a:extLst>
                    <a:ext uri="{FF2B5EF4-FFF2-40B4-BE49-F238E27FC236}">
                      <a16:creationId xmlns:a16="http://schemas.microsoft.com/office/drawing/2014/main" id="{A13A4BA0-C010-4BE5-9D38-3EB1A98888E5}"/>
                    </a:ext>
                  </a:extLst>
                </p:cNvPr>
                <p:cNvSpPr txBox="1"/>
                <p:nvPr/>
              </p:nvSpPr>
              <p:spPr>
                <a:xfrm>
                  <a:off x="1959907" y="2833121"/>
                  <a:ext cx="383798" cy="369332"/>
                </a:xfrm>
                <a:prstGeom prst="rect">
                  <a:avLst/>
                </a:prstGeom>
                <a:noFill/>
              </p:spPr>
              <p:txBody>
                <a:bodyPr wrap="square" rtlCol="0">
                  <a:spAutoFit/>
                </a:bodyPr>
                <a:lstStyle/>
                <a:p>
                  <a:r>
                    <a:rPr lang="en-US" altLang="ko-KR" dirty="0"/>
                    <a:t>p</a:t>
                  </a:r>
                  <a:endParaRPr lang="ko-KR" altLang="en-US" dirty="0"/>
                </a:p>
              </p:txBody>
            </p:sp>
            <p:sp>
              <p:nvSpPr>
                <p:cNvPr id="32" name="TextBox 31">
                  <a:extLst>
                    <a:ext uri="{FF2B5EF4-FFF2-40B4-BE49-F238E27FC236}">
                      <a16:creationId xmlns:a16="http://schemas.microsoft.com/office/drawing/2014/main" id="{B3AB626E-394E-4EB6-B811-6061844BB5ED}"/>
                    </a:ext>
                  </a:extLst>
                </p:cNvPr>
                <p:cNvSpPr txBox="1"/>
                <p:nvPr/>
              </p:nvSpPr>
              <p:spPr>
                <a:xfrm>
                  <a:off x="3271583" y="2879647"/>
                  <a:ext cx="383798" cy="369332"/>
                </a:xfrm>
                <a:prstGeom prst="rect">
                  <a:avLst/>
                </a:prstGeom>
                <a:noFill/>
              </p:spPr>
              <p:txBody>
                <a:bodyPr wrap="square" rtlCol="0">
                  <a:spAutoFit/>
                </a:bodyPr>
                <a:lstStyle/>
                <a:p>
                  <a:r>
                    <a:rPr lang="en-US" altLang="ko-KR" dirty="0"/>
                    <a:t>n</a:t>
                  </a:r>
                  <a:endParaRPr lang="ko-KR" altLang="en-US" dirty="0"/>
                </a:p>
              </p:txBody>
            </p:sp>
            <p:sp>
              <p:nvSpPr>
                <p:cNvPr id="33" name="TextBox 32">
                  <a:extLst>
                    <a:ext uri="{FF2B5EF4-FFF2-40B4-BE49-F238E27FC236}">
                      <a16:creationId xmlns:a16="http://schemas.microsoft.com/office/drawing/2014/main" id="{53B64711-0CEA-4ED0-9092-C99CC102E3F9}"/>
                    </a:ext>
                  </a:extLst>
                </p:cNvPr>
                <p:cNvSpPr txBox="1"/>
                <p:nvPr/>
              </p:nvSpPr>
              <p:spPr>
                <a:xfrm rot="10800000">
                  <a:off x="1020906" y="3768224"/>
                  <a:ext cx="461665" cy="205158"/>
                </a:xfrm>
                <a:prstGeom prst="rect">
                  <a:avLst/>
                </a:prstGeom>
                <a:noFill/>
              </p:spPr>
              <p:txBody>
                <a:bodyPr vert="eaVert" wrap="square" rtlCol="0">
                  <a:spAutoFit/>
                </a:bodyPr>
                <a:lstStyle/>
                <a:p>
                  <a:r>
                    <a:rPr lang="en-US" altLang="ko-KR" dirty="0"/>
                    <a:t>P</a:t>
                  </a:r>
                  <a:endParaRPr lang="ko-KR" altLang="en-US" dirty="0"/>
                </a:p>
              </p:txBody>
            </p:sp>
          </p:grpSp>
          <p:sp>
            <p:nvSpPr>
              <p:cNvPr id="21" name="TextBox 20">
                <a:extLst>
                  <a:ext uri="{FF2B5EF4-FFF2-40B4-BE49-F238E27FC236}">
                    <a16:creationId xmlns:a16="http://schemas.microsoft.com/office/drawing/2014/main" id="{8BB7FA50-81BD-4A41-BD9B-61ABDD6588D7}"/>
                  </a:ext>
                </a:extLst>
              </p:cNvPr>
              <p:cNvSpPr txBox="1"/>
              <p:nvPr/>
            </p:nvSpPr>
            <p:spPr>
              <a:xfrm rot="10800000">
                <a:off x="1016790" y="4837707"/>
                <a:ext cx="461665" cy="205158"/>
              </a:xfrm>
              <a:prstGeom prst="rect">
                <a:avLst/>
              </a:prstGeom>
              <a:noFill/>
            </p:spPr>
            <p:txBody>
              <a:bodyPr vert="eaVert" wrap="square" rtlCol="0">
                <a:spAutoFit/>
              </a:bodyPr>
              <a:lstStyle/>
              <a:p>
                <a:r>
                  <a:rPr lang="en-US" altLang="ko-KR" dirty="0"/>
                  <a:t>N</a:t>
                </a:r>
                <a:endParaRPr lang="ko-KR" altLang="en-US" dirty="0"/>
              </a:p>
            </p:txBody>
          </p:sp>
        </p:grpSp>
        <p:sp>
          <p:nvSpPr>
            <p:cNvPr id="12" name="화살표: 오른쪽 11">
              <a:extLst>
                <a:ext uri="{FF2B5EF4-FFF2-40B4-BE49-F238E27FC236}">
                  <a16:creationId xmlns:a16="http://schemas.microsoft.com/office/drawing/2014/main" id="{176D2546-62B7-4A58-B15F-D0BDEEC71233}"/>
                </a:ext>
              </a:extLst>
            </p:cNvPr>
            <p:cNvSpPr/>
            <p:nvPr/>
          </p:nvSpPr>
          <p:spPr>
            <a:xfrm>
              <a:off x="1598721" y="3248978"/>
              <a:ext cx="2848676" cy="1156563"/>
            </a:xfrm>
            <a:prstGeom prst="righ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TextBox 12">
              <a:extLst>
                <a:ext uri="{FF2B5EF4-FFF2-40B4-BE49-F238E27FC236}">
                  <a16:creationId xmlns:a16="http://schemas.microsoft.com/office/drawing/2014/main" id="{4A612317-EC41-4642-B082-AEE6AFD5D3DE}"/>
                </a:ext>
              </a:extLst>
            </p:cNvPr>
            <p:cNvSpPr txBox="1"/>
            <p:nvPr/>
          </p:nvSpPr>
          <p:spPr>
            <a:xfrm>
              <a:off x="4447397" y="3604050"/>
              <a:ext cx="1307129" cy="369332"/>
            </a:xfrm>
            <a:prstGeom prst="rect">
              <a:avLst/>
            </a:prstGeom>
            <a:noFill/>
            <a:ln>
              <a:noFill/>
            </a:ln>
          </p:spPr>
          <p:txBody>
            <a:bodyPr wrap="square" rtlCol="0">
              <a:spAutoFit/>
            </a:bodyPr>
            <a:lstStyle/>
            <a:p>
              <a:r>
                <a:rPr lang="en-US" altLang="ko-KR" dirty="0">
                  <a:solidFill>
                    <a:srgbClr val="0070C0"/>
                  </a:solidFill>
                </a:rPr>
                <a:t>Precision</a:t>
              </a:r>
              <a:endParaRPr lang="ko-KR" altLang="en-US" dirty="0">
                <a:solidFill>
                  <a:srgbClr val="0070C0"/>
                </a:solidFill>
              </a:endParaRPr>
            </a:p>
          </p:txBody>
        </p:sp>
        <p:sp>
          <p:nvSpPr>
            <p:cNvPr id="16" name="화살표: 아래쪽 15">
              <a:extLst>
                <a:ext uri="{FF2B5EF4-FFF2-40B4-BE49-F238E27FC236}">
                  <a16:creationId xmlns:a16="http://schemas.microsoft.com/office/drawing/2014/main" id="{FB86E646-B526-463B-8BF2-9A50E0B4B5B2}"/>
                </a:ext>
              </a:extLst>
            </p:cNvPr>
            <p:cNvSpPr/>
            <p:nvPr/>
          </p:nvSpPr>
          <p:spPr>
            <a:xfrm>
              <a:off x="1482570" y="3429000"/>
              <a:ext cx="1274269" cy="2394748"/>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TextBox 16">
              <a:extLst>
                <a:ext uri="{FF2B5EF4-FFF2-40B4-BE49-F238E27FC236}">
                  <a16:creationId xmlns:a16="http://schemas.microsoft.com/office/drawing/2014/main" id="{2ED4904C-225E-4617-94FD-FC9F01D4246A}"/>
                </a:ext>
              </a:extLst>
            </p:cNvPr>
            <p:cNvSpPr txBox="1"/>
            <p:nvPr/>
          </p:nvSpPr>
          <p:spPr>
            <a:xfrm>
              <a:off x="1478456" y="5867521"/>
              <a:ext cx="1278384" cy="369332"/>
            </a:xfrm>
            <a:prstGeom prst="rect">
              <a:avLst/>
            </a:prstGeom>
            <a:noFill/>
          </p:spPr>
          <p:txBody>
            <a:bodyPr wrap="square" rtlCol="0">
              <a:spAutoFit/>
            </a:bodyPr>
            <a:lstStyle/>
            <a:p>
              <a:pPr algn="ctr"/>
              <a:r>
                <a:rPr lang="en-US" altLang="ko-KR" dirty="0">
                  <a:solidFill>
                    <a:srgbClr val="C00000"/>
                  </a:solidFill>
                </a:rPr>
                <a:t>Recall</a:t>
              </a:r>
              <a:endParaRPr lang="ko-KR" altLang="en-US" dirty="0">
                <a:solidFill>
                  <a:srgbClr val="C00000"/>
                </a:solidFill>
              </a:endParaRPr>
            </a:p>
          </p:txBody>
        </p:sp>
        <p:sp>
          <p:nvSpPr>
            <p:cNvPr id="18" name="화살표: 아래쪽 17">
              <a:extLst>
                <a:ext uri="{FF2B5EF4-FFF2-40B4-BE49-F238E27FC236}">
                  <a16:creationId xmlns:a16="http://schemas.microsoft.com/office/drawing/2014/main" id="{69CE5EB7-E19A-4F9B-B14B-882C9E16F300}"/>
                </a:ext>
              </a:extLst>
            </p:cNvPr>
            <p:cNvSpPr/>
            <p:nvPr/>
          </p:nvSpPr>
          <p:spPr>
            <a:xfrm>
              <a:off x="2769188" y="3429000"/>
              <a:ext cx="1274269" cy="2394748"/>
            </a:xfrm>
            <a:prstGeom prst="down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TextBox 18">
              <a:extLst>
                <a:ext uri="{FF2B5EF4-FFF2-40B4-BE49-F238E27FC236}">
                  <a16:creationId xmlns:a16="http://schemas.microsoft.com/office/drawing/2014/main" id="{AE2F67BC-76C9-4BED-85D1-F3C7142F69F0}"/>
                </a:ext>
              </a:extLst>
            </p:cNvPr>
            <p:cNvSpPr txBox="1"/>
            <p:nvPr/>
          </p:nvSpPr>
          <p:spPr>
            <a:xfrm>
              <a:off x="2674400" y="5867521"/>
              <a:ext cx="1427078" cy="369332"/>
            </a:xfrm>
            <a:prstGeom prst="rect">
              <a:avLst/>
            </a:prstGeom>
            <a:noFill/>
          </p:spPr>
          <p:txBody>
            <a:bodyPr wrap="square" rtlCol="0">
              <a:spAutoFit/>
            </a:bodyPr>
            <a:lstStyle/>
            <a:p>
              <a:pPr algn="ctr"/>
              <a:r>
                <a:rPr lang="en-US" altLang="ko-KR" dirty="0">
                  <a:solidFill>
                    <a:srgbClr val="00B050"/>
                  </a:solidFill>
                </a:rPr>
                <a:t>False Alarm</a:t>
              </a:r>
              <a:endParaRPr lang="ko-KR" altLang="en-US" dirty="0">
                <a:solidFill>
                  <a:srgbClr val="00B050"/>
                </a:solidFill>
              </a:endParaRPr>
            </a:p>
          </p:txBody>
        </p:sp>
      </p:grpSp>
      <p:pic>
        <p:nvPicPr>
          <p:cNvPr id="6" name="그림 5">
            <a:extLst>
              <a:ext uri="{FF2B5EF4-FFF2-40B4-BE49-F238E27FC236}">
                <a16:creationId xmlns:a16="http://schemas.microsoft.com/office/drawing/2014/main" id="{8585565A-0D91-4DEF-8658-8E191F145D9A}"/>
              </a:ext>
            </a:extLst>
          </p:cNvPr>
          <p:cNvPicPr>
            <a:picLocks noChangeAspect="1"/>
          </p:cNvPicPr>
          <p:nvPr/>
        </p:nvPicPr>
        <p:blipFill>
          <a:blip r:embed="rId3"/>
          <a:stretch>
            <a:fillRect/>
          </a:stretch>
        </p:blipFill>
        <p:spPr>
          <a:xfrm>
            <a:off x="1112440" y="4030430"/>
            <a:ext cx="2724150" cy="666750"/>
          </a:xfrm>
          <a:prstGeom prst="rect">
            <a:avLst/>
          </a:prstGeom>
        </p:spPr>
      </p:pic>
      <p:pic>
        <p:nvPicPr>
          <p:cNvPr id="34" name="그림 33">
            <a:extLst>
              <a:ext uri="{FF2B5EF4-FFF2-40B4-BE49-F238E27FC236}">
                <a16:creationId xmlns:a16="http://schemas.microsoft.com/office/drawing/2014/main" id="{FCACB539-7783-45DB-AE9B-C1DF4B43AF11}"/>
              </a:ext>
            </a:extLst>
          </p:cNvPr>
          <p:cNvPicPr>
            <a:picLocks noChangeAspect="1"/>
          </p:cNvPicPr>
          <p:nvPr/>
        </p:nvPicPr>
        <p:blipFill>
          <a:blip r:embed="rId4"/>
          <a:stretch>
            <a:fillRect/>
          </a:stretch>
        </p:blipFill>
        <p:spPr>
          <a:xfrm>
            <a:off x="1105644" y="4727212"/>
            <a:ext cx="2333625" cy="752475"/>
          </a:xfrm>
          <a:prstGeom prst="rect">
            <a:avLst/>
          </a:prstGeom>
        </p:spPr>
      </p:pic>
      <p:pic>
        <p:nvPicPr>
          <p:cNvPr id="35" name="그림 34">
            <a:extLst>
              <a:ext uri="{FF2B5EF4-FFF2-40B4-BE49-F238E27FC236}">
                <a16:creationId xmlns:a16="http://schemas.microsoft.com/office/drawing/2014/main" id="{91ED40BB-5706-4D5B-919C-4DF9C981E414}"/>
              </a:ext>
            </a:extLst>
          </p:cNvPr>
          <p:cNvPicPr>
            <a:picLocks noChangeAspect="1"/>
          </p:cNvPicPr>
          <p:nvPr/>
        </p:nvPicPr>
        <p:blipFill>
          <a:blip r:embed="rId5"/>
          <a:stretch>
            <a:fillRect/>
          </a:stretch>
        </p:blipFill>
        <p:spPr>
          <a:xfrm>
            <a:off x="654435" y="5576924"/>
            <a:ext cx="3933825" cy="723900"/>
          </a:xfrm>
          <a:prstGeom prst="rect">
            <a:avLst/>
          </a:prstGeom>
        </p:spPr>
      </p:pic>
      <p:sp>
        <p:nvSpPr>
          <p:cNvPr id="36" name="TextBox 35">
            <a:extLst>
              <a:ext uri="{FF2B5EF4-FFF2-40B4-BE49-F238E27FC236}">
                <a16:creationId xmlns:a16="http://schemas.microsoft.com/office/drawing/2014/main" id="{78D99E92-F118-4EA2-A422-DE7AAD0B3666}"/>
              </a:ext>
            </a:extLst>
          </p:cNvPr>
          <p:cNvSpPr txBox="1"/>
          <p:nvPr/>
        </p:nvSpPr>
        <p:spPr>
          <a:xfrm>
            <a:off x="5935212" y="6354992"/>
            <a:ext cx="3254477" cy="369332"/>
          </a:xfrm>
          <a:prstGeom prst="rect">
            <a:avLst/>
          </a:prstGeom>
          <a:noFill/>
        </p:spPr>
        <p:txBody>
          <a:bodyPr wrap="square" rtlCol="0">
            <a:spAutoFit/>
          </a:bodyPr>
          <a:lstStyle/>
          <a:p>
            <a:pPr algn="ctr"/>
            <a:r>
              <a:rPr lang="en-US" altLang="ko-KR" b="1" dirty="0"/>
              <a:t>[Confusion Matrix]</a:t>
            </a:r>
            <a:endParaRPr lang="ko-KR" altLang="en-US" b="1" dirty="0"/>
          </a:p>
        </p:txBody>
      </p:sp>
    </p:spTree>
    <p:extLst>
      <p:ext uri="{BB962C8B-B14F-4D97-AF65-F5344CB8AC3E}">
        <p14:creationId xmlns:p14="http://schemas.microsoft.com/office/powerpoint/2010/main" val="85289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304800" y="240846"/>
            <a:ext cx="10756777" cy="6248399"/>
          </a:xfrm>
        </p:spPr>
        <p:txBody>
          <a:bodyPr>
            <a:normAutofit/>
          </a:bodyPr>
          <a:lstStyle/>
          <a:p>
            <a:pPr algn="just"/>
            <a:r>
              <a:rPr lang="en-US" altLang="ko-KR" sz="2400" dirty="0"/>
              <a:t>A precision score of 1.0 for a class C means that every item labeled as belonging to class C does indeed belong to class C (but says nothing about the number of items from class C that were not labeled correctly).</a:t>
            </a:r>
          </a:p>
          <a:p>
            <a:pPr algn="just"/>
            <a:endParaRPr lang="en-US" altLang="ko-KR" sz="2400" dirty="0"/>
          </a:p>
          <a:p>
            <a:pPr algn="just"/>
            <a:r>
              <a:rPr lang="en-US" altLang="ko-KR" sz="2400" dirty="0"/>
              <a:t>A recall of 1.0 means that every item from class C was labeled as belonging to class C (but says nothing about how many other items were incorrectly also labeled as belonging to class C)</a:t>
            </a:r>
          </a:p>
          <a:p>
            <a:pPr algn="just"/>
            <a:endParaRPr lang="en-US" altLang="ko-KR" sz="2400" dirty="0"/>
          </a:p>
          <a:p>
            <a:pPr algn="just"/>
            <a:r>
              <a:rPr lang="en-US" altLang="ko-KR" sz="2400" dirty="0"/>
              <a:t>An inverse relationship between precision and recall, where it is possible to increase one at the cost of reducing the other. </a:t>
            </a:r>
          </a:p>
        </p:txBody>
      </p:sp>
      <p:pic>
        <p:nvPicPr>
          <p:cNvPr id="32" name="그림 31">
            <a:extLst>
              <a:ext uri="{FF2B5EF4-FFF2-40B4-BE49-F238E27FC236}">
                <a16:creationId xmlns:a16="http://schemas.microsoft.com/office/drawing/2014/main" id="{43178C59-870D-4575-9EEB-46BDCFA92BB0}"/>
              </a:ext>
            </a:extLst>
          </p:cNvPr>
          <p:cNvPicPr>
            <a:picLocks noChangeAspect="1"/>
          </p:cNvPicPr>
          <p:nvPr/>
        </p:nvPicPr>
        <p:blipFill>
          <a:blip r:embed="rId2"/>
          <a:stretch>
            <a:fillRect/>
          </a:stretch>
        </p:blipFill>
        <p:spPr>
          <a:xfrm>
            <a:off x="1262212" y="4621637"/>
            <a:ext cx="2724150" cy="666750"/>
          </a:xfrm>
          <a:prstGeom prst="rect">
            <a:avLst/>
          </a:prstGeom>
        </p:spPr>
      </p:pic>
      <p:pic>
        <p:nvPicPr>
          <p:cNvPr id="33" name="그림 32">
            <a:extLst>
              <a:ext uri="{FF2B5EF4-FFF2-40B4-BE49-F238E27FC236}">
                <a16:creationId xmlns:a16="http://schemas.microsoft.com/office/drawing/2014/main" id="{18145E19-E3EC-452E-A3A4-97AF965E1417}"/>
              </a:ext>
            </a:extLst>
          </p:cNvPr>
          <p:cNvPicPr>
            <a:picLocks noChangeAspect="1"/>
          </p:cNvPicPr>
          <p:nvPr/>
        </p:nvPicPr>
        <p:blipFill>
          <a:blip r:embed="rId3"/>
          <a:stretch>
            <a:fillRect/>
          </a:stretch>
        </p:blipFill>
        <p:spPr>
          <a:xfrm>
            <a:off x="1255416" y="5318419"/>
            <a:ext cx="2333625" cy="752475"/>
          </a:xfrm>
          <a:prstGeom prst="rect">
            <a:avLst/>
          </a:prstGeom>
        </p:spPr>
      </p:pic>
      <p:pic>
        <p:nvPicPr>
          <p:cNvPr id="34" name="그림 33">
            <a:extLst>
              <a:ext uri="{FF2B5EF4-FFF2-40B4-BE49-F238E27FC236}">
                <a16:creationId xmlns:a16="http://schemas.microsoft.com/office/drawing/2014/main" id="{830E9066-57CB-4134-B657-97ECE39A5F15}"/>
              </a:ext>
            </a:extLst>
          </p:cNvPr>
          <p:cNvPicPr>
            <a:picLocks noChangeAspect="1"/>
          </p:cNvPicPr>
          <p:nvPr/>
        </p:nvPicPr>
        <p:blipFill>
          <a:blip r:embed="rId4"/>
          <a:stretch>
            <a:fillRect/>
          </a:stretch>
        </p:blipFill>
        <p:spPr>
          <a:xfrm>
            <a:off x="4827863" y="4239231"/>
            <a:ext cx="2841074" cy="2158376"/>
          </a:xfrm>
          <a:prstGeom prst="rect">
            <a:avLst/>
          </a:prstGeom>
        </p:spPr>
      </p:pic>
    </p:spTree>
    <p:extLst>
      <p:ext uri="{BB962C8B-B14F-4D97-AF65-F5344CB8AC3E}">
        <p14:creationId xmlns:p14="http://schemas.microsoft.com/office/powerpoint/2010/main" val="308789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217044" y="304801"/>
            <a:ext cx="9703294" cy="6248399"/>
          </a:xfrm>
        </p:spPr>
        <p:txBody>
          <a:bodyPr>
            <a:normAutofit/>
          </a:bodyPr>
          <a:lstStyle/>
          <a:p>
            <a:pPr algn="just"/>
            <a:r>
              <a:rPr lang="en-US" altLang="ko-KR" sz="2000" dirty="0"/>
              <a:t>Brain surgery provides an illustrative example of the tradeoff. Consider a brain surgeon tasked with removing a cancerous tumor from a patient’s brain. The surgeon needs to remove all of the tumor cells since any remaining cancer cells will regenerate the tumor. Conversely, the surgeon must not remove healthy brain cells since that would leave the patient with impaired brain function. </a:t>
            </a:r>
          </a:p>
          <a:p>
            <a:pPr algn="just"/>
            <a:r>
              <a:rPr lang="en-US" altLang="ko-KR" sz="2000" dirty="0"/>
              <a:t>The surgeon may be more liberal in the area of the brain he removes to ensure he has extracted all the cancer cells. This decision increases recall but reduces precision. On the other hand, the surgeon may be more conservative in the brain he removes to ensure he extracts only cancer cells. This decision increases precision but reduces recall. </a:t>
            </a:r>
          </a:p>
          <a:p>
            <a:pPr algn="just"/>
            <a:r>
              <a:rPr lang="en-US" altLang="ko-KR" sz="2000" dirty="0"/>
              <a:t>That is to say, greater recall increases the chances of removing healthy cells (negative outcome) and increases the chances of removing all cancer cells (positive outcome). Greater precision decreases the chances of removing healthy cells (positive outcome) but also decreases the chances of removing all cancer cells (negative outcome). </a:t>
            </a:r>
          </a:p>
        </p:txBody>
      </p:sp>
      <p:pic>
        <p:nvPicPr>
          <p:cNvPr id="6" name="그림 5">
            <a:extLst>
              <a:ext uri="{FF2B5EF4-FFF2-40B4-BE49-F238E27FC236}">
                <a16:creationId xmlns:a16="http://schemas.microsoft.com/office/drawing/2014/main" id="{39006827-6279-4B6B-814E-25C28E0535DB}"/>
              </a:ext>
            </a:extLst>
          </p:cNvPr>
          <p:cNvPicPr>
            <a:picLocks noChangeAspect="1"/>
          </p:cNvPicPr>
          <p:nvPr/>
        </p:nvPicPr>
        <p:blipFill>
          <a:blip r:embed="rId2"/>
          <a:stretch>
            <a:fillRect/>
          </a:stretch>
        </p:blipFill>
        <p:spPr>
          <a:xfrm>
            <a:off x="6248400" y="4611132"/>
            <a:ext cx="2841074" cy="2158376"/>
          </a:xfrm>
          <a:prstGeom prst="rect">
            <a:avLst/>
          </a:prstGeom>
        </p:spPr>
      </p:pic>
      <p:pic>
        <p:nvPicPr>
          <p:cNvPr id="10" name="그림 9">
            <a:extLst>
              <a:ext uri="{FF2B5EF4-FFF2-40B4-BE49-F238E27FC236}">
                <a16:creationId xmlns:a16="http://schemas.microsoft.com/office/drawing/2014/main" id="{958CA64B-D09A-4884-A68C-DFEAFB0E9DA9}"/>
              </a:ext>
            </a:extLst>
          </p:cNvPr>
          <p:cNvPicPr>
            <a:picLocks noChangeAspect="1"/>
          </p:cNvPicPr>
          <p:nvPr/>
        </p:nvPicPr>
        <p:blipFill>
          <a:blip r:embed="rId3"/>
          <a:stretch>
            <a:fillRect/>
          </a:stretch>
        </p:blipFill>
        <p:spPr>
          <a:xfrm>
            <a:off x="1540712" y="5492560"/>
            <a:ext cx="1656021" cy="405320"/>
          </a:xfrm>
          <a:prstGeom prst="rect">
            <a:avLst/>
          </a:prstGeom>
        </p:spPr>
      </p:pic>
      <p:pic>
        <p:nvPicPr>
          <p:cNvPr id="11" name="그림 10">
            <a:extLst>
              <a:ext uri="{FF2B5EF4-FFF2-40B4-BE49-F238E27FC236}">
                <a16:creationId xmlns:a16="http://schemas.microsoft.com/office/drawing/2014/main" id="{029F4408-F451-45A2-80F7-3024619EC10B}"/>
              </a:ext>
            </a:extLst>
          </p:cNvPr>
          <p:cNvPicPr>
            <a:picLocks noChangeAspect="1"/>
          </p:cNvPicPr>
          <p:nvPr/>
        </p:nvPicPr>
        <p:blipFill>
          <a:blip r:embed="rId4"/>
          <a:stretch>
            <a:fillRect/>
          </a:stretch>
        </p:blipFill>
        <p:spPr>
          <a:xfrm>
            <a:off x="3874908" y="5441611"/>
            <a:ext cx="1542628" cy="497419"/>
          </a:xfrm>
          <a:prstGeom prst="rect">
            <a:avLst/>
          </a:prstGeom>
        </p:spPr>
      </p:pic>
    </p:spTree>
    <p:extLst>
      <p:ext uri="{BB962C8B-B14F-4D97-AF65-F5344CB8AC3E}">
        <p14:creationId xmlns:p14="http://schemas.microsoft.com/office/powerpoint/2010/main" val="280789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5" name="그림 4">
            <a:extLst>
              <a:ext uri="{FF2B5EF4-FFF2-40B4-BE49-F238E27FC236}">
                <a16:creationId xmlns:a16="http://schemas.microsoft.com/office/drawing/2014/main" id="{65C8D6D1-DBAF-4466-9A71-1644C06BD7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639" y="0"/>
            <a:ext cx="3770722" cy="6858000"/>
          </a:xfrm>
          <a:prstGeom prst="rect">
            <a:avLst/>
          </a:prstGeom>
        </p:spPr>
      </p:pic>
      <p:sp>
        <p:nvSpPr>
          <p:cNvPr id="6" name="TextBox 5">
            <a:extLst>
              <a:ext uri="{FF2B5EF4-FFF2-40B4-BE49-F238E27FC236}">
                <a16:creationId xmlns:a16="http://schemas.microsoft.com/office/drawing/2014/main" id="{BBC13731-0947-478B-A0F0-F438741E89BE}"/>
              </a:ext>
            </a:extLst>
          </p:cNvPr>
          <p:cNvSpPr txBox="1"/>
          <p:nvPr/>
        </p:nvSpPr>
        <p:spPr>
          <a:xfrm>
            <a:off x="7735938" y="6304003"/>
            <a:ext cx="2243803" cy="369332"/>
          </a:xfrm>
          <a:prstGeom prst="rect">
            <a:avLst/>
          </a:prstGeom>
          <a:noFill/>
        </p:spPr>
        <p:txBody>
          <a:bodyPr wrap="square" rtlCol="0">
            <a:spAutoFit/>
          </a:bodyPr>
          <a:lstStyle/>
          <a:p>
            <a:r>
              <a:rPr lang="en-US" altLang="ko-KR" dirty="0"/>
              <a:t>[from Wikipedia]</a:t>
            </a:r>
            <a:endParaRPr lang="ko-KR" altLang="en-US" dirty="0"/>
          </a:p>
        </p:txBody>
      </p:sp>
    </p:spTree>
    <p:extLst>
      <p:ext uri="{BB962C8B-B14F-4D97-AF65-F5344CB8AC3E}">
        <p14:creationId xmlns:p14="http://schemas.microsoft.com/office/powerpoint/2010/main" val="3337788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298076" y="331262"/>
            <a:ext cx="11595847" cy="5896721"/>
          </a:xfrm>
        </p:spPr>
        <p:txBody>
          <a:bodyPr>
            <a:normAutofit/>
          </a:bodyPr>
          <a:lstStyle/>
          <a:p>
            <a:r>
              <a:rPr lang="en-US" altLang="ko-KR" sz="2400" b="1" dirty="0"/>
              <a:t>ROC(Receiver Operating Characteristic)</a:t>
            </a:r>
          </a:p>
          <a:p>
            <a:pPr lvl="1"/>
            <a:r>
              <a:rPr lang="en-US" altLang="ko-KR" sz="2000" dirty="0"/>
              <a:t>a </a:t>
            </a:r>
            <a:r>
              <a:rPr lang="en-US" altLang="ko-KR" sz="2000" dirty="0">
                <a:hlinkClick r:id="rId2" tooltip="Graph of a function"/>
              </a:rPr>
              <a:t>graphical plot</a:t>
            </a:r>
            <a:r>
              <a:rPr lang="en-US" altLang="ko-KR" sz="2000" dirty="0"/>
              <a:t> that illustrates the diagnostic ability of a </a:t>
            </a:r>
            <a:r>
              <a:rPr lang="en-US" altLang="ko-KR" sz="2000" dirty="0">
                <a:hlinkClick r:id="rId3" tooltip="Binary classifier"/>
              </a:rPr>
              <a:t>binary classifier</a:t>
            </a:r>
            <a:r>
              <a:rPr lang="en-US" altLang="ko-KR" sz="2000" dirty="0"/>
              <a:t> system as its discrimination threshold is varied. </a:t>
            </a:r>
          </a:p>
          <a:p>
            <a:pPr lvl="1"/>
            <a:r>
              <a:rPr lang="en-US" altLang="ko-KR" sz="2000" dirty="0"/>
              <a:t>plotting the </a:t>
            </a:r>
            <a:r>
              <a:rPr lang="en-US" altLang="ko-KR" sz="2000" dirty="0">
                <a:hlinkClick r:id="rId4" tooltip="True positive rate"/>
              </a:rPr>
              <a:t>true positive rate</a:t>
            </a:r>
            <a:r>
              <a:rPr lang="en-US" altLang="ko-KR" sz="2000" dirty="0"/>
              <a:t> (TPR) against the </a:t>
            </a:r>
            <a:r>
              <a:rPr lang="en-US" altLang="ko-KR" sz="2000" dirty="0">
                <a:hlinkClick r:id="rId5" tooltip="False positive rate"/>
              </a:rPr>
              <a:t>false positive rate</a:t>
            </a:r>
            <a:r>
              <a:rPr lang="en-US" altLang="ko-KR" sz="2000" dirty="0"/>
              <a:t> (FPR) at various threshold settings. </a:t>
            </a:r>
          </a:p>
          <a:p>
            <a:pPr marL="0" indent="0">
              <a:buNone/>
            </a:pPr>
            <a:endParaRPr lang="en-US" altLang="ko-KR" dirty="0"/>
          </a:p>
          <a:p>
            <a:endParaRPr lang="en-US" altLang="ko-KR" sz="2000" dirty="0"/>
          </a:p>
          <a:p>
            <a:pPr lvl="1"/>
            <a:endParaRPr lang="en-US" altLang="ko-KR" dirty="0"/>
          </a:p>
          <a:p>
            <a:endParaRPr lang="ko-KR" altLang="en-US" sz="3200" dirty="0"/>
          </a:p>
          <a:p>
            <a:endParaRPr lang="en-US" altLang="ko-KR" sz="3200" dirty="0"/>
          </a:p>
          <a:p>
            <a:endParaRPr lang="en-US" altLang="ko-KR" dirty="0"/>
          </a:p>
        </p:txBody>
      </p:sp>
      <p:grpSp>
        <p:nvGrpSpPr>
          <p:cNvPr id="10" name="그룹 9">
            <a:extLst>
              <a:ext uri="{FF2B5EF4-FFF2-40B4-BE49-F238E27FC236}">
                <a16:creationId xmlns:a16="http://schemas.microsoft.com/office/drawing/2014/main" id="{D976271F-3B0E-4E13-8B06-8A50A4416328}"/>
              </a:ext>
            </a:extLst>
          </p:cNvPr>
          <p:cNvGrpSpPr/>
          <p:nvPr/>
        </p:nvGrpSpPr>
        <p:grpSpPr>
          <a:xfrm>
            <a:off x="783339" y="2806604"/>
            <a:ext cx="3834553" cy="3746596"/>
            <a:chOff x="612844" y="2490257"/>
            <a:chExt cx="3834553" cy="3746596"/>
          </a:xfrm>
        </p:grpSpPr>
        <p:grpSp>
          <p:nvGrpSpPr>
            <p:cNvPr id="11" name="그룹 10">
              <a:extLst>
                <a:ext uri="{FF2B5EF4-FFF2-40B4-BE49-F238E27FC236}">
                  <a16:creationId xmlns:a16="http://schemas.microsoft.com/office/drawing/2014/main" id="{FC42235A-BBB8-4428-A0F4-844BBA7CDA88}"/>
                </a:ext>
              </a:extLst>
            </p:cNvPr>
            <p:cNvGrpSpPr/>
            <p:nvPr/>
          </p:nvGrpSpPr>
          <p:grpSpPr>
            <a:xfrm>
              <a:off x="612844" y="2490257"/>
              <a:ext cx="3426496" cy="3078262"/>
              <a:chOff x="612844" y="2490257"/>
              <a:chExt cx="3426496" cy="3078262"/>
            </a:xfrm>
          </p:grpSpPr>
          <p:grpSp>
            <p:nvGrpSpPr>
              <p:cNvPr id="20" name="그룹 19">
                <a:extLst>
                  <a:ext uri="{FF2B5EF4-FFF2-40B4-BE49-F238E27FC236}">
                    <a16:creationId xmlns:a16="http://schemas.microsoft.com/office/drawing/2014/main" id="{644B1ADA-AA1C-4CB4-9A4C-988B8F64C4CB}"/>
                  </a:ext>
                </a:extLst>
              </p:cNvPr>
              <p:cNvGrpSpPr/>
              <p:nvPr/>
            </p:nvGrpSpPr>
            <p:grpSpPr>
              <a:xfrm>
                <a:off x="612844" y="2490257"/>
                <a:ext cx="3426496" cy="3078262"/>
                <a:chOff x="612844" y="2490257"/>
                <a:chExt cx="3426496" cy="3078262"/>
              </a:xfrm>
            </p:grpSpPr>
            <p:sp>
              <p:nvSpPr>
                <p:cNvPr id="22" name="직사각형 21">
                  <a:extLst>
                    <a:ext uri="{FF2B5EF4-FFF2-40B4-BE49-F238E27FC236}">
                      <a16:creationId xmlns:a16="http://schemas.microsoft.com/office/drawing/2014/main" id="{FCB575F5-06E8-41C5-9FEC-37B54B2CC1DE}"/>
                    </a:ext>
                  </a:extLst>
                </p:cNvPr>
                <p:cNvSpPr/>
                <p:nvPr/>
              </p:nvSpPr>
              <p:spPr>
                <a:xfrm>
                  <a:off x="1482571" y="3242569"/>
                  <a:ext cx="2556769" cy="23259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3" name="직선 연결선 22">
                  <a:extLst>
                    <a:ext uri="{FF2B5EF4-FFF2-40B4-BE49-F238E27FC236}">
                      <a16:creationId xmlns:a16="http://schemas.microsoft.com/office/drawing/2014/main" id="{A7DBD880-A425-488F-9A0E-82065EC42CB0}"/>
                    </a:ext>
                  </a:extLst>
                </p:cNvPr>
                <p:cNvCxnSpPr>
                  <a:stCxn id="22" idx="1"/>
                  <a:endCxn id="22" idx="3"/>
                </p:cNvCxnSpPr>
                <p:nvPr/>
              </p:nvCxnSpPr>
              <p:spPr>
                <a:xfrm>
                  <a:off x="1482571" y="4405544"/>
                  <a:ext cx="25567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E3955BD7-9CF4-4E99-BF57-DB9969483FAA}"/>
                    </a:ext>
                  </a:extLst>
                </p:cNvPr>
                <p:cNvCxnSpPr>
                  <a:stCxn id="22" idx="0"/>
                  <a:endCxn id="22" idx="2"/>
                </p:cNvCxnSpPr>
                <p:nvPr/>
              </p:nvCxnSpPr>
              <p:spPr>
                <a:xfrm>
                  <a:off x="2760956" y="3242569"/>
                  <a:ext cx="0" cy="23259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34DC203-9FD7-4EF1-A2BF-DA9BA86FACF4}"/>
                    </a:ext>
                  </a:extLst>
                </p:cNvPr>
                <p:cNvSpPr txBox="1"/>
                <p:nvPr/>
              </p:nvSpPr>
              <p:spPr>
                <a:xfrm>
                  <a:off x="1655686" y="3531669"/>
                  <a:ext cx="932156"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Positive</a:t>
                  </a:r>
                  <a:endParaRPr lang="ko-KR" altLang="en-US" sz="1600" b="1" dirty="0"/>
                </a:p>
              </p:txBody>
            </p:sp>
            <p:sp>
              <p:nvSpPr>
                <p:cNvPr id="26" name="TextBox 25">
                  <a:extLst>
                    <a:ext uri="{FF2B5EF4-FFF2-40B4-BE49-F238E27FC236}">
                      <a16:creationId xmlns:a16="http://schemas.microsoft.com/office/drawing/2014/main" id="{10516F9F-2467-4EAD-BD36-8E5138A9B031}"/>
                    </a:ext>
                  </a:extLst>
                </p:cNvPr>
                <p:cNvSpPr txBox="1"/>
                <p:nvPr/>
              </p:nvSpPr>
              <p:spPr>
                <a:xfrm>
                  <a:off x="1598721" y="4694644"/>
                  <a:ext cx="1075678"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Negative</a:t>
                  </a:r>
                  <a:endParaRPr lang="ko-KR" altLang="en-US" sz="1600" b="1" dirty="0"/>
                </a:p>
              </p:txBody>
            </p:sp>
            <p:sp>
              <p:nvSpPr>
                <p:cNvPr id="27" name="TextBox 26">
                  <a:extLst>
                    <a:ext uri="{FF2B5EF4-FFF2-40B4-BE49-F238E27FC236}">
                      <a16:creationId xmlns:a16="http://schemas.microsoft.com/office/drawing/2014/main" id="{AC0903F5-A089-4E6B-9711-2DE4471973C1}"/>
                    </a:ext>
                  </a:extLst>
                </p:cNvPr>
                <p:cNvSpPr txBox="1"/>
                <p:nvPr/>
              </p:nvSpPr>
              <p:spPr>
                <a:xfrm>
                  <a:off x="2904479" y="4694644"/>
                  <a:ext cx="1048303"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Negative</a:t>
                  </a:r>
                  <a:endParaRPr lang="ko-KR" altLang="en-US" sz="1600" b="1" dirty="0"/>
                </a:p>
              </p:txBody>
            </p:sp>
            <p:sp>
              <p:nvSpPr>
                <p:cNvPr id="28" name="TextBox 27">
                  <a:extLst>
                    <a:ext uri="{FF2B5EF4-FFF2-40B4-BE49-F238E27FC236}">
                      <a16:creationId xmlns:a16="http://schemas.microsoft.com/office/drawing/2014/main" id="{16D62F6B-361C-4F5D-AFD6-55934D81FACA}"/>
                    </a:ext>
                  </a:extLst>
                </p:cNvPr>
                <p:cNvSpPr txBox="1"/>
                <p:nvPr/>
              </p:nvSpPr>
              <p:spPr>
                <a:xfrm>
                  <a:off x="2904479" y="3531669"/>
                  <a:ext cx="932156"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Positive</a:t>
                  </a:r>
                  <a:endParaRPr lang="ko-KR" altLang="en-US" sz="1600" b="1" dirty="0"/>
                </a:p>
              </p:txBody>
            </p:sp>
            <p:sp>
              <p:nvSpPr>
                <p:cNvPr id="29" name="TextBox 28">
                  <a:extLst>
                    <a:ext uri="{FF2B5EF4-FFF2-40B4-BE49-F238E27FC236}">
                      <a16:creationId xmlns:a16="http://schemas.microsoft.com/office/drawing/2014/main" id="{5FDF0574-1DCE-49F6-9FE1-0DB5C7FB74AB}"/>
                    </a:ext>
                  </a:extLst>
                </p:cNvPr>
                <p:cNvSpPr txBox="1"/>
                <p:nvPr/>
              </p:nvSpPr>
              <p:spPr>
                <a:xfrm>
                  <a:off x="1739282" y="2490257"/>
                  <a:ext cx="2043346" cy="369332"/>
                </a:xfrm>
                <a:prstGeom prst="rect">
                  <a:avLst/>
                </a:prstGeom>
                <a:noFill/>
              </p:spPr>
              <p:txBody>
                <a:bodyPr wrap="square" rtlCol="0">
                  <a:spAutoFit/>
                </a:bodyPr>
                <a:lstStyle/>
                <a:p>
                  <a:pPr algn="ctr"/>
                  <a:r>
                    <a:rPr lang="en-US" altLang="ko-KR" b="1" dirty="0"/>
                    <a:t>True Class</a:t>
                  </a:r>
                  <a:endParaRPr lang="ko-KR" altLang="en-US" b="1" dirty="0"/>
                </a:p>
              </p:txBody>
            </p:sp>
            <p:sp>
              <p:nvSpPr>
                <p:cNvPr id="30" name="TextBox 29">
                  <a:extLst>
                    <a:ext uri="{FF2B5EF4-FFF2-40B4-BE49-F238E27FC236}">
                      <a16:creationId xmlns:a16="http://schemas.microsoft.com/office/drawing/2014/main" id="{485AB13F-9A98-47CA-8B43-DF1A09697158}"/>
                    </a:ext>
                  </a:extLst>
                </p:cNvPr>
                <p:cNvSpPr txBox="1"/>
                <p:nvPr/>
              </p:nvSpPr>
              <p:spPr>
                <a:xfrm rot="10800000">
                  <a:off x="612844" y="3242569"/>
                  <a:ext cx="461665" cy="2237173"/>
                </a:xfrm>
                <a:prstGeom prst="rect">
                  <a:avLst/>
                </a:prstGeom>
                <a:noFill/>
              </p:spPr>
              <p:txBody>
                <a:bodyPr vert="eaVert" wrap="square" rtlCol="0">
                  <a:spAutoFit/>
                </a:bodyPr>
                <a:lstStyle/>
                <a:p>
                  <a:r>
                    <a:rPr lang="en-US" altLang="ko-KR" b="1" dirty="0"/>
                    <a:t>Hypothesized Class</a:t>
                  </a:r>
                  <a:endParaRPr lang="ko-KR" altLang="en-US" b="1" dirty="0"/>
                </a:p>
              </p:txBody>
            </p:sp>
            <p:sp>
              <p:nvSpPr>
                <p:cNvPr id="31" name="TextBox 30">
                  <a:extLst>
                    <a:ext uri="{FF2B5EF4-FFF2-40B4-BE49-F238E27FC236}">
                      <a16:creationId xmlns:a16="http://schemas.microsoft.com/office/drawing/2014/main" id="{A13A4BA0-C010-4BE5-9D38-3EB1A98888E5}"/>
                    </a:ext>
                  </a:extLst>
                </p:cNvPr>
                <p:cNvSpPr txBox="1"/>
                <p:nvPr/>
              </p:nvSpPr>
              <p:spPr>
                <a:xfrm>
                  <a:off x="1959907" y="2833121"/>
                  <a:ext cx="383798" cy="369332"/>
                </a:xfrm>
                <a:prstGeom prst="rect">
                  <a:avLst/>
                </a:prstGeom>
                <a:noFill/>
              </p:spPr>
              <p:txBody>
                <a:bodyPr wrap="square" rtlCol="0">
                  <a:spAutoFit/>
                </a:bodyPr>
                <a:lstStyle/>
                <a:p>
                  <a:r>
                    <a:rPr lang="en-US" altLang="ko-KR" dirty="0"/>
                    <a:t>p</a:t>
                  </a:r>
                  <a:endParaRPr lang="ko-KR" altLang="en-US" dirty="0"/>
                </a:p>
              </p:txBody>
            </p:sp>
            <p:sp>
              <p:nvSpPr>
                <p:cNvPr id="32" name="TextBox 31">
                  <a:extLst>
                    <a:ext uri="{FF2B5EF4-FFF2-40B4-BE49-F238E27FC236}">
                      <a16:creationId xmlns:a16="http://schemas.microsoft.com/office/drawing/2014/main" id="{B3AB626E-394E-4EB6-B811-6061844BB5ED}"/>
                    </a:ext>
                  </a:extLst>
                </p:cNvPr>
                <p:cNvSpPr txBox="1"/>
                <p:nvPr/>
              </p:nvSpPr>
              <p:spPr>
                <a:xfrm>
                  <a:off x="3271583" y="2879647"/>
                  <a:ext cx="383798" cy="369332"/>
                </a:xfrm>
                <a:prstGeom prst="rect">
                  <a:avLst/>
                </a:prstGeom>
                <a:noFill/>
              </p:spPr>
              <p:txBody>
                <a:bodyPr wrap="square" rtlCol="0">
                  <a:spAutoFit/>
                </a:bodyPr>
                <a:lstStyle/>
                <a:p>
                  <a:r>
                    <a:rPr lang="en-US" altLang="ko-KR" dirty="0"/>
                    <a:t>n</a:t>
                  </a:r>
                  <a:endParaRPr lang="ko-KR" altLang="en-US" dirty="0"/>
                </a:p>
              </p:txBody>
            </p:sp>
            <p:sp>
              <p:nvSpPr>
                <p:cNvPr id="33" name="TextBox 32">
                  <a:extLst>
                    <a:ext uri="{FF2B5EF4-FFF2-40B4-BE49-F238E27FC236}">
                      <a16:creationId xmlns:a16="http://schemas.microsoft.com/office/drawing/2014/main" id="{53B64711-0CEA-4ED0-9092-C99CC102E3F9}"/>
                    </a:ext>
                  </a:extLst>
                </p:cNvPr>
                <p:cNvSpPr txBox="1"/>
                <p:nvPr/>
              </p:nvSpPr>
              <p:spPr>
                <a:xfrm rot="10800000">
                  <a:off x="1020906" y="3768224"/>
                  <a:ext cx="461665" cy="205158"/>
                </a:xfrm>
                <a:prstGeom prst="rect">
                  <a:avLst/>
                </a:prstGeom>
                <a:noFill/>
              </p:spPr>
              <p:txBody>
                <a:bodyPr vert="eaVert" wrap="square" rtlCol="0">
                  <a:spAutoFit/>
                </a:bodyPr>
                <a:lstStyle/>
                <a:p>
                  <a:r>
                    <a:rPr lang="en-US" altLang="ko-KR" dirty="0"/>
                    <a:t>P</a:t>
                  </a:r>
                  <a:endParaRPr lang="ko-KR" altLang="en-US" dirty="0"/>
                </a:p>
              </p:txBody>
            </p:sp>
          </p:grpSp>
          <p:sp>
            <p:nvSpPr>
              <p:cNvPr id="21" name="TextBox 20">
                <a:extLst>
                  <a:ext uri="{FF2B5EF4-FFF2-40B4-BE49-F238E27FC236}">
                    <a16:creationId xmlns:a16="http://schemas.microsoft.com/office/drawing/2014/main" id="{8BB7FA50-81BD-4A41-BD9B-61ABDD6588D7}"/>
                  </a:ext>
                </a:extLst>
              </p:cNvPr>
              <p:cNvSpPr txBox="1"/>
              <p:nvPr/>
            </p:nvSpPr>
            <p:spPr>
              <a:xfrm rot="10800000">
                <a:off x="1016790" y="4837707"/>
                <a:ext cx="461665" cy="205158"/>
              </a:xfrm>
              <a:prstGeom prst="rect">
                <a:avLst/>
              </a:prstGeom>
              <a:noFill/>
            </p:spPr>
            <p:txBody>
              <a:bodyPr vert="eaVert" wrap="square" rtlCol="0">
                <a:spAutoFit/>
              </a:bodyPr>
              <a:lstStyle/>
              <a:p>
                <a:r>
                  <a:rPr lang="en-US" altLang="ko-KR" dirty="0"/>
                  <a:t>N</a:t>
                </a:r>
                <a:endParaRPr lang="ko-KR" altLang="en-US" dirty="0"/>
              </a:p>
            </p:txBody>
          </p:sp>
        </p:grpSp>
        <p:sp>
          <p:nvSpPr>
            <p:cNvPr id="12" name="화살표: 오른쪽 11">
              <a:extLst>
                <a:ext uri="{FF2B5EF4-FFF2-40B4-BE49-F238E27FC236}">
                  <a16:creationId xmlns:a16="http://schemas.microsoft.com/office/drawing/2014/main" id="{176D2546-62B7-4A58-B15F-D0BDEEC71233}"/>
                </a:ext>
              </a:extLst>
            </p:cNvPr>
            <p:cNvSpPr/>
            <p:nvPr/>
          </p:nvSpPr>
          <p:spPr>
            <a:xfrm>
              <a:off x="1598721" y="3248978"/>
              <a:ext cx="2848676" cy="1156563"/>
            </a:xfrm>
            <a:prstGeom prst="righ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화살표: 아래쪽 15">
              <a:extLst>
                <a:ext uri="{FF2B5EF4-FFF2-40B4-BE49-F238E27FC236}">
                  <a16:creationId xmlns:a16="http://schemas.microsoft.com/office/drawing/2014/main" id="{FB86E646-B526-463B-8BF2-9A50E0B4B5B2}"/>
                </a:ext>
              </a:extLst>
            </p:cNvPr>
            <p:cNvSpPr/>
            <p:nvPr/>
          </p:nvSpPr>
          <p:spPr>
            <a:xfrm>
              <a:off x="1482570" y="3429000"/>
              <a:ext cx="1274269" cy="2394748"/>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TextBox 16">
              <a:extLst>
                <a:ext uri="{FF2B5EF4-FFF2-40B4-BE49-F238E27FC236}">
                  <a16:creationId xmlns:a16="http://schemas.microsoft.com/office/drawing/2014/main" id="{2ED4904C-225E-4617-94FD-FC9F01D4246A}"/>
                </a:ext>
              </a:extLst>
            </p:cNvPr>
            <p:cNvSpPr txBox="1"/>
            <p:nvPr/>
          </p:nvSpPr>
          <p:spPr>
            <a:xfrm>
              <a:off x="1478456" y="5867521"/>
              <a:ext cx="1278384" cy="369332"/>
            </a:xfrm>
            <a:prstGeom prst="rect">
              <a:avLst/>
            </a:prstGeom>
            <a:noFill/>
          </p:spPr>
          <p:txBody>
            <a:bodyPr wrap="square" rtlCol="0">
              <a:spAutoFit/>
            </a:bodyPr>
            <a:lstStyle/>
            <a:p>
              <a:pPr algn="ctr"/>
              <a:r>
                <a:rPr lang="en-US" altLang="ko-KR" dirty="0">
                  <a:solidFill>
                    <a:srgbClr val="C00000"/>
                  </a:solidFill>
                </a:rPr>
                <a:t>Recall</a:t>
              </a:r>
              <a:endParaRPr lang="ko-KR" altLang="en-US" dirty="0">
                <a:solidFill>
                  <a:srgbClr val="C00000"/>
                </a:solidFill>
              </a:endParaRPr>
            </a:p>
          </p:txBody>
        </p:sp>
        <p:sp>
          <p:nvSpPr>
            <p:cNvPr id="18" name="화살표: 아래쪽 17">
              <a:extLst>
                <a:ext uri="{FF2B5EF4-FFF2-40B4-BE49-F238E27FC236}">
                  <a16:creationId xmlns:a16="http://schemas.microsoft.com/office/drawing/2014/main" id="{69CE5EB7-E19A-4F9B-B14B-882C9E16F300}"/>
                </a:ext>
              </a:extLst>
            </p:cNvPr>
            <p:cNvSpPr/>
            <p:nvPr/>
          </p:nvSpPr>
          <p:spPr>
            <a:xfrm>
              <a:off x="2769188" y="3429000"/>
              <a:ext cx="1274269" cy="2394748"/>
            </a:xfrm>
            <a:prstGeom prst="down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TextBox 18">
              <a:extLst>
                <a:ext uri="{FF2B5EF4-FFF2-40B4-BE49-F238E27FC236}">
                  <a16:creationId xmlns:a16="http://schemas.microsoft.com/office/drawing/2014/main" id="{AE2F67BC-76C9-4BED-85D1-F3C7142F69F0}"/>
                </a:ext>
              </a:extLst>
            </p:cNvPr>
            <p:cNvSpPr txBox="1"/>
            <p:nvPr/>
          </p:nvSpPr>
          <p:spPr>
            <a:xfrm>
              <a:off x="2674400" y="5867521"/>
              <a:ext cx="1427078" cy="369332"/>
            </a:xfrm>
            <a:prstGeom prst="rect">
              <a:avLst/>
            </a:prstGeom>
            <a:noFill/>
          </p:spPr>
          <p:txBody>
            <a:bodyPr wrap="square" rtlCol="0">
              <a:spAutoFit/>
            </a:bodyPr>
            <a:lstStyle/>
            <a:p>
              <a:pPr algn="ctr"/>
              <a:r>
                <a:rPr lang="en-US" altLang="ko-KR" dirty="0">
                  <a:solidFill>
                    <a:srgbClr val="00B050"/>
                  </a:solidFill>
                </a:rPr>
                <a:t>False Alarm</a:t>
              </a:r>
              <a:endParaRPr lang="ko-KR" altLang="en-US" dirty="0">
                <a:solidFill>
                  <a:srgbClr val="00B050"/>
                </a:solidFill>
              </a:endParaRPr>
            </a:p>
          </p:txBody>
        </p:sp>
      </p:grpSp>
      <p:pic>
        <p:nvPicPr>
          <p:cNvPr id="15" name="그림 14">
            <a:extLst>
              <a:ext uri="{FF2B5EF4-FFF2-40B4-BE49-F238E27FC236}">
                <a16:creationId xmlns:a16="http://schemas.microsoft.com/office/drawing/2014/main" id="{5B4E84C8-817C-423F-A6BD-688C3CADCEAB}"/>
              </a:ext>
            </a:extLst>
          </p:cNvPr>
          <p:cNvPicPr>
            <a:picLocks noChangeAspect="1"/>
          </p:cNvPicPr>
          <p:nvPr/>
        </p:nvPicPr>
        <p:blipFill>
          <a:blip r:embed="rId6"/>
          <a:stretch>
            <a:fillRect/>
          </a:stretch>
        </p:blipFill>
        <p:spPr>
          <a:xfrm>
            <a:off x="583170" y="1956426"/>
            <a:ext cx="2247900" cy="733425"/>
          </a:xfrm>
          <a:prstGeom prst="rect">
            <a:avLst/>
          </a:prstGeom>
        </p:spPr>
      </p:pic>
      <p:pic>
        <p:nvPicPr>
          <p:cNvPr id="37" name="그림 36">
            <a:extLst>
              <a:ext uri="{FF2B5EF4-FFF2-40B4-BE49-F238E27FC236}">
                <a16:creationId xmlns:a16="http://schemas.microsoft.com/office/drawing/2014/main" id="{D1503B0E-9A30-4989-A33F-E46B676856BE}"/>
              </a:ext>
            </a:extLst>
          </p:cNvPr>
          <p:cNvPicPr>
            <a:picLocks noChangeAspect="1"/>
          </p:cNvPicPr>
          <p:nvPr/>
        </p:nvPicPr>
        <p:blipFill>
          <a:blip r:embed="rId7"/>
          <a:stretch>
            <a:fillRect/>
          </a:stretch>
        </p:blipFill>
        <p:spPr>
          <a:xfrm>
            <a:off x="3041046" y="1970713"/>
            <a:ext cx="2219325" cy="704850"/>
          </a:xfrm>
          <a:prstGeom prst="rect">
            <a:avLst/>
          </a:prstGeom>
        </p:spPr>
      </p:pic>
      <p:grpSp>
        <p:nvGrpSpPr>
          <p:cNvPr id="69" name="그룹 68">
            <a:extLst>
              <a:ext uri="{FF2B5EF4-FFF2-40B4-BE49-F238E27FC236}">
                <a16:creationId xmlns:a16="http://schemas.microsoft.com/office/drawing/2014/main" id="{EE934EB9-84EB-4D23-B877-50260699E52B}"/>
              </a:ext>
            </a:extLst>
          </p:cNvPr>
          <p:cNvGrpSpPr/>
          <p:nvPr/>
        </p:nvGrpSpPr>
        <p:grpSpPr>
          <a:xfrm>
            <a:off x="5587688" y="1933417"/>
            <a:ext cx="5172849" cy="4712624"/>
            <a:chOff x="5852891" y="1151476"/>
            <a:chExt cx="5172849" cy="4712624"/>
          </a:xfrm>
        </p:grpSpPr>
        <p:sp>
          <p:nvSpPr>
            <p:cNvPr id="70" name="직사각형 69">
              <a:extLst>
                <a:ext uri="{FF2B5EF4-FFF2-40B4-BE49-F238E27FC236}">
                  <a16:creationId xmlns:a16="http://schemas.microsoft.com/office/drawing/2014/main" id="{068FF7CC-247A-4ECD-B869-F805DF1A4C53}"/>
                </a:ext>
              </a:extLst>
            </p:cNvPr>
            <p:cNvSpPr/>
            <p:nvPr/>
          </p:nvSpPr>
          <p:spPr>
            <a:xfrm>
              <a:off x="6826928" y="1313895"/>
              <a:ext cx="3968319" cy="3728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TextBox 70">
              <a:extLst>
                <a:ext uri="{FF2B5EF4-FFF2-40B4-BE49-F238E27FC236}">
                  <a16:creationId xmlns:a16="http://schemas.microsoft.com/office/drawing/2014/main" id="{BAEAE4A7-B667-452A-AA31-4F561DF15AE4}"/>
                </a:ext>
              </a:extLst>
            </p:cNvPr>
            <p:cNvSpPr txBox="1"/>
            <p:nvPr/>
          </p:nvSpPr>
          <p:spPr>
            <a:xfrm>
              <a:off x="6747350" y="5110410"/>
              <a:ext cx="150921" cy="369332"/>
            </a:xfrm>
            <a:prstGeom prst="rect">
              <a:avLst/>
            </a:prstGeom>
            <a:noFill/>
          </p:spPr>
          <p:txBody>
            <a:bodyPr wrap="square" rtlCol="0">
              <a:spAutoFit/>
            </a:bodyPr>
            <a:lstStyle/>
            <a:p>
              <a:r>
                <a:rPr lang="en-US" altLang="ko-KR" dirty="0"/>
                <a:t>0</a:t>
              </a:r>
              <a:endParaRPr lang="ko-KR" altLang="en-US" dirty="0"/>
            </a:p>
          </p:txBody>
        </p:sp>
        <p:sp>
          <p:nvSpPr>
            <p:cNvPr id="72" name="TextBox 71">
              <a:extLst>
                <a:ext uri="{FF2B5EF4-FFF2-40B4-BE49-F238E27FC236}">
                  <a16:creationId xmlns:a16="http://schemas.microsoft.com/office/drawing/2014/main" id="{392AE969-D1FF-4433-B1FA-0310989D5FD8}"/>
                </a:ext>
              </a:extLst>
            </p:cNvPr>
            <p:cNvSpPr txBox="1"/>
            <p:nvPr/>
          </p:nvSpPr>
          <p:spPr>
            <a:xfrm>
              <a:off x="6236409" y="2993714"/>
              <a:ext cx="510941" cy="369332"/>
            </a:xfrm>
            <a:prstGeom prst="rect">
              <a:avLst/>
            </a:prstGeom>
            <a:noFill/>
          </p:spPr>
          <p:txBody>
            <a:bodyPr wrap="square" rtlCol="0">
              <a:spAutoFit/>
            </a:bodyPr>
            <a:lstStyle/>
            <a:p>
              <a:r>
                <a:rPr lang="en-US" altLang="ko-KR" dirty="0"/>
                <a:t>0.5</a:t>
              </a:r>
              <a:endParaRPr lang="ko-KR" altLang="en-US" dirty="0"/>
            </a:p>
          </p:txBody>
        </p:sp>
        <p:sp>
          <p:nvSpPr>
            <p:cNvPr id="73" name="TextBox 72">
              <a:extLst>
                <a:ext uri="{FF2B5EF4-FFF2-40B4-BE49-F238E27FC236}">
                  <a16:creationId xmlns:a16="http://schemas.microsoft.com/office/drawing/2014/main" id="{9BFC1785-DC6A-4C1C-A081-686E7C167541}"/>
                </a:ext>
              </a:extLst>
            </p:cNvPr>
            <p:cNvSpPr txBox="1"/>
            <p:nvPr/>
          </p:nvSpPr>
          <p:spPr>
            <a:xfrm>
              <a:off x="6505753" y="1151476"/>
              <a:ext cx="150921" cy="369332"/>
            </a:xfrm>
            <a:prstGeom prst="rect">
              <a:avLst/>
            </a:prstGeom>
            <a:noFill/>
          </p:spPr>
          <p:txBody>
            <a:bodyPr wrap="square" rtlCol="0">
              <a:spAutoFit/>
            </a:bodyPr>
            <a:lstStyle/>
            <a:p>
              <a:r>
                <a:rPr lang="en-US" altLang="ko-KR" dirty="0"/>
                <a:t>1</a:t>
              </a:r>
              <a:endParaRPr lang="ko-KR" altLang="en-US" dirty="0"/>
            </a:p>
          </p:txBody>
        </p:sp>
        <p:sp>
          <p:nvSpPr>
            <p:cNvPr id="74" name="TextBox 73">
              <a:extLst>
                <a:ext uri="{FF2B5EF4-FFF2-40B4-BE49-F238E27FC236}">
                  <a16:creationId xmlns:a16="http://schemas.microsoft.com/office/drawing/2014/main" id="{1545848C-D526-4182-A24D-A88984B97369}"/>
                </a:ext>
              </a:extLst>
            </p:cNvPr>
            <p:cNvSpPr txBox="1"/>
            <p:nvPr/>
          </p:nvSpPr>
          <p:spPr>
            <a:xfrm>
              <a:off x="8563128" y="5125037"/>
              <a:ext cx="568741" cy="369332"/>
            </a:xfrm>
            <a:prstGeom prst="rect">
              <a:avLst/>
            </a:prstGeom>
            <a:noFill/>
          </p:spPr>
          <p:txBody>
            <a:bodyPr wrap="square" rtlCol="0">
              <a:spAutoFit/>
            </a:bodyPr>
            <a:lstStyle/>
            <a:p>
              <a:r>
                <a:rPr lang="en-US" altLang="ko-KR" dirty="0"/>
                <a:t>0.5</a:t>
              </a:r>
              <a:endParaRPr lang="ko-KR" altLang="en-US" dirty="0"/>
            </a:p>
          </p:txBody>
        </p:sp>
        <p:sp>
          <p:nvSpPr>
            <p:cNvPr id="75" name="TextBox 74">
              <a:extLst>
                <a:ext uri="{FF2B5EF4-FFF2-40B4-BE49-F238E27FC236}">
                  <a16:creationId xmlns:a16="http://schemas.microsoft.com/office/drawing/2014/main" id="{B54D5F47-DF39-4C2D-B71D-A787B77A0488}"/>
                </a:ext>
              </a:extLst>
            </p:cNvPr>
            <p:cNvSpPr txBox="1"/>
            <p:nvPr/>
          </p:nvSpPr>
          <p:spPr>
            <a:xfrm>
              <a:off x="10644326" y="5120571"/>
              <a:ext cx="150921" cy="369332"/>
            </a:xfrm>
            <a:prstGeom prst="rect">
              <a:avLst/>
            </a:prstGeom>
            <a:noFill/>
          </p:spPr>
          <p:txBody>
            <a:bodyPr wrap="square" rtlCol="0">
              <a:spAutoFit/>
            </a:bodyPr>
            <a:lstStyle/>
            <a:p>
              <a:r>
                <a:rPr lang="en-US" altLang="ko-KR" dirty="0"/>
                <a:t>1</a:t>
              </a:r>
              <a:endParaRPr lang="ko-KR" altLang="en-US" dirty="0"/>
            </a:p>
          </p:txBody>
        </p:sp>
        <p:sp>
          <p:nvSpPr>
            <p:cNvPr id="76" name="TextBox 75">
              <a:extLst>
                <a:ext uri="{FF2B5EF4-FFF2-40B4-BE49-F238E27FC236}">
                  <a16:creationId xmlns:a16="http://schemas.microsoft.com/office/drawing/2014/main" id="{1EDAEBC6-DD3E-46B3-8D7D-70963D69AF77}"/>
                </a:ext>
              </a:extLst>
            </p:cNvPr>
            <p:cNvSpPr txBox="1"/>
            <p:nvPr/>
          </p:nvSpPr>
          <p:spPr>
            <a:xfrm>
              <a:off x="6505754" y="4755620"/>
              <a:ext cx="150921" cy="369332"/>
            </a:xfrm>
            <a:prstGeom prst="rect">
              <a:avLst/>
            </a:prstGeom>
            <a:noFill/>
          </p:spPr>
          <p:txBody>
            <a:bodyPr wrap="square" rtlCol="0">
              <a:spAutoFit/>
            </a:bodyPr>
            <a:lstStyle/>
            <a:p>
              <a:r>
                <a:rPr lang="en-US" altLang="ko-KR" dirty="0"/>
                <a:t>0</a:t>
              </a:r>
              <a:endParaRPr lang="ko-KR" altLang="en-US" dirty="0"/>
            </a:p>
          </p:txBody>
        </p:sp>
        <p:cxnSp>
          <p:nvCxnSpPr>
            <p:cNvPr id="77" name="직선 연결선 76">
              <a:extLst>
                <a:ext uri="{FF2B5EF4-FFF2-40B4-BE49-F238E27FC236}">
                  <a16:creationId xmlns:a16="http://schemas.microsoft.com/office/drawing/2014/main" id="{9F0540C3-FF4C-4B2E-9882-0CE18CFA84AF}"/>
                </a:ext>
              </a:extLst>
            </p:cNvPr>
            <p:cNvCxnSpPr>
              <a:stCxn id="70" idx="0"/>
              <a:endCxn id="70" idx="2"/>
            </p:cNvCxnSpPr>
            <p:nvPr/>
          </p:nvCxnSpPr>
          <p:spPr>
            <a:xfrm>
              <a:off x="8811088" y="1313895"/>
              <a:ext cx="0" cy="3728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직선 연결선 77">
              <a:extLst>
                <a:ext uri="{FF2B5EF4-FFF2-40B4-BE49-F238E27FC236}">
                  <a16:creationId xmlns:a16="http://schemas.microsoft.com/office/drawing/2014/main" id="{CC68D439-74DF-457D-8DD2-19D8523E44DE}"/>
                </a:ext>
              </a:extLst>
            </p:cNvPr>
            <p:cNvCxnSpPr>
              <a:stCxn id="70" idx="1"/>
              <a:endCxn id="70" idx="3"/>
            </p:cNvCxnSpPr>
            <p:nvPr/>
          </p:nvCxnSpPr>
          <p:spPr>
            <a:xfrm>
              <a:off x="6826928" y="3178380"/>
              <a:ext cx="3968319"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FCFEA470-7779-41B5-B7A6-BC9CCCCF92DF}"/>
                </a:ext>
              </a:extLst>
            </p:cNvPr>
            <p:cNvSpPr txBox="1"/>
            <p:nvPr/>
          </p:nvSpPr>
          <p:spPr>
            <a:xfrm>
              <a:off x="7543960" y="5494768"/>
              <a:ext cx="2530136" cy="369332"/>
            </a:xfrm>
            <a:prstGeom prst="rect">
              <a:avLst/>
            </a:prstGeom>
            <a:noFill/>
          </p:spPr>
          <p:txBody>
            <a:bodyPr wrap="square" rtlCol="0">
              <a:spAutoFit/>
            </a:bodyPr>
            <a:lstStyle/>
            <a:p>
              <a:pPr algn="ctr"/>
              <a:r>
                <a:rPr lang="en-US" altLang="ko-KR" dirty="0"/>
                <a:t>False Positive Rate</a:t>
              </a:r>
              <a:endParaRPr lang="ko-KR" altLang="en-US" dirty="0"/>
            </a:p>
          </p:txBody>
        </p:sp>
        <p:sp>
          <p:nvSpPr>
            <p:cNvPr id="80" name="TextBox 79">
              <a:extLst>
                <a:ext uri="{FF2B5EF4-FFF2-40B4-BE49-F238E27FC236}">
                  <a16:creationId xmlns:a16="http://schemas.microsoft.com/office/drawing/2014/main" id="{81955FFB-562A-4834-8CB0-72D4E65866B5}"/>
                </a:ext>
              </a:extLst>
            </p:cNvPr>
            <p:cNvSpPr txBox="1"/>
            <p:nvPr/>
          </p:nvSpPr>
          <p:spPr>
            <a:xfrm rot="16200000">
              <a:off x="4772489" y="3057903"/>
              <a:ext cx="2530136" cy="369332"/>
            </a:xfrm>
            <a:prstGeom prst="rect">
              <a:avLst/>
            </a:prstGeom>
            <a:noFill/>
          </p:spPr>
          <p:txBody>
            <a:bodyPr wrap="square" rtlCol="0">
              <a:spAutoFit/>
            </a:bodyPr>
            <a:lstStyle/>
            <a:p>
              <a:pPr algn="ctr"/>
              <a:r>
                <a:rPr lang="en-US" altLang="ko-KR" dirty="0"/>
                <a:t>True Positive Rate</a:t>
              </a:r>
              <a:endParaRPr lang="ko-KR" altLang="en-US" dirty="0"/>
            </a:p>
          </p:txBody>
        </p:sp>
        <p:cxnSp>
          <p:nvCxnSpPr>
            <p:cNvPr id="81" name="직선 연결선 80">
              <a:extLst>
                <a:ext uri="{FF2B5EF4-FFF2-40B4-BE49-F238E27FC236}">
                  <a16:creationId xmlns:a16="http://schemas.microsoft.com/office/drawing/2014/main" id="{F462CF2C-BE9F-44FC-AFF8-56D782B9F456}"/>
                </a:ext>
              </a:extLst>
            </p:cNvPr>
            <p:cNvCxnSpPr/>
            <p:nvPr/>
          </p:nvCxnSpPr>
          <p:spPr>
            <a:xfrm flipV="1">
              <a:off x="6822810" y="1313895"/>
              <a:ext cx="3972437" cy="37289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2" name="직선 화살표 연결선 81">
              <a:extLst>
                <a:ext uri="{FF2B5EF4-FFF2-40B4-BE49-F238E27FC236}">
                  <a16:creationId xmlns:a16="http://schemas.microsoft.com/office/drawing/2014/main" id="{3785E733-D22E-4B1C-B16A-99BEC8A0662D}"/>
                </a:ext>
              </a:extLst>
            </p:cNvPr>
            <p:cNvCxnSpPr/>
            <p:nvPr/>
          </p:nvCxnSpPr>
          <p:spPr>
            <a:xfrm flipH="1" flipV="1">
              <a:off x="7994976" y="3194430"/>
              <a:ext cx="319596" cy="3277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직선 화살표 연결선 82">
              <a:extLst>
                <a:ext uri="{FF2B5EF4-FFF2-40B4-BE49-F238E27FC236}">
                  <a16:creationId xmlns:a16="http://schemas.microsoft.com/office/drawing/2014/main" id="{B001B5E0-659B-488C-865F-5BDE5AEEE8E7}"/>
                </a:ext>
              </a:extLst>
            </p:cNvPr>
            <p:cNvCxnSpPr>
              <a:cxnSpLocks/>
            </p:cNvCxnSpPr>
            <p:nvPr/>
          </p:nvCxnSpPr>
          <p:spPr>
            <a:xfrm rot="10800000" flipH="1" flipV="1">
              <a:off x="8441986" y="3644803"/>
              <a:ext cx="319596" cy="3277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FC537501-ABA0-458C-A434-23236805EB56}"/>
                </a:ext>
              </a:extLst>
            </p:cNvPr>
            <p:cNvSpPr txBox="1"/>
            <p:nvPr/>
          </p:nvSpPr>
          <p:spPr>
            <a:xfrm>
              <a:off x="7558053" y="2833528"/>
              <a:ext cx="883933" cy="307777"/>
            </a:xfrm>
            <a:prstGeom prst="rect">
              <a:avLst/>
            </a:prstGeom>
            <a:noFill/>
          </p:spPr>
          <p:txBody>
            <a:bodyPr wrap="square" rtlCol="0">
              <a:spAutoFit/>
            </a:bodyPr>
            <a:lstStyle/>
            <a:p>
              <a:r>
                <a:rPr lang="en-US" altLang="ko-KR" sz="1400" dirty="0">
                  <a:solidFill>
                    <a:srgbClr val="00B0F0"/>
                  </a:solidFill>
                </a:rPr>
                <a:t>Better</a:t>
              </a:r>
              <a:endParaRPr lang="ko-KR" altLang="en-US" sz="1400" dirty="0">
                <a:solidFill>
                  <a:srgbClr val="00B0F0"/>
                </a:solidFill>
              </a:endParaRPr>
            </a:p>
          </p:txBody>
        </p:sp>
        <p:sp>
          <p:nvSpPr>
            <p:cNvPr id="85" name="TextBox 84">
              <a:extLst>
                <a:ext uri="{FF2B5EF4-FFF2-40B4-BE49-F238E27FC236}">
                  <a16:creationId xmlns:a16="http://schemas.microsoft.com/office/drawing/2014/main" id="{A65C24E9-AA88-465D-9C21-41BC717EAC1F}"/>
                </a:ext>
              </a:extLst>
            </p:cNvPr>
            <p:cNvSpPr txBox="1"/>
            <p:nvPr/>
          </p:nvSpPr>
          <p:spPr>
            <a:xfrm>
              <a:off x="8453099" y="3980918"/>
              <a:ext cx="883933" cy="307777"/>
            </a:xfrm>
            <a:prstGeom prst="rect">
              <a:avLst/>
            </a:prstGeom>
            <a:noFill/>
          </p:spPr>
          <p:txBody>
            <a:bodyPr wrap="square" rtlCol="0">
              <a:spAutoFit/>
            </a:bodyPr>
            <a:lstStyle/>
            <a:p>
              <a:r>
                <a:rPr lang="en-US" altLang="ko-KR" sz="1400" dirty="0">
                  <a:solidFill>
                    <a:srgbClr val="00B0F0"/>
                  </a:solidFill>
                </a:rPr>
                <a:t>Worse</a:t>
              </a:r>
              <a:endParaRPr lang="ko-KR" altLang="en-US" sz="1400" dirty="0">
                <a:solidFill>
                  <a:srgbClr val="00B0F0"/>
                </a:solidFill>
              </a:endParaRPr>
            </a:p>
          </p:txBody>
        </p:sp>
        <p:cxnSp>
          <p:nvCxnSpPr>
            <p:cNvPr id="86" name="직선 화살표 연결선 85">
              <a:extLst>
                <a:ext uri="{FF2B5EF4-FFF2-40B4-BE49-F238E27FC236}">
                  <a16:creationId xmlns:a16="http://schemas.microsoft.com/office/drawing/2014/main" id="{1DD57C2E-FC96-4C52-A90C-1570A25410F3}"/>
                </a:ext>
              </a:extLst>
            </p:cNvPr>
            <p:cNvCxnSpPr/>
            <p:nvPr/>
          </p:nvCxnSpPr>
          <p:spPr>
            <a:xfrm>
              <a:off x="8547031" y="2674923"/>
              <a:ext cx="373225" cy="35515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4903C8C3-97A5-4B2A-9A95-80E36A31B3B8}"/>
                </a:ext>
              </a:extLst>
            </p:cNvPr>
            <p:cNvSpPr txBox="1"/>
            <p:nvPr/>
          </p:nvSpPr>
          <p:spPr>
            <a:xfrm>
              <a:off x="7465445" y="2333407"/>
              <a:ext cx="1536131" cy="307777"/>
            </a:xfrm>
            <a:prstGeom prst="rect">
              <a:avLst/>
            </a:prstGeom>
            <a:noFill/>
          </p:spPr>
          <p:txBody>
            <a:bodyPr wrap="square" rtlCol="0">
              <a:spAutoFit/>
            </a:bodyPr>
            <a:lstStyle/>
            <a:p>
              <a:r>
                <a:rPr lang="en-US" altLang="ko-KR" sz="1400" dirty="0">
                  <a:solidFill>
                    <a:srgbClr val="C00000"/>
                  </a:solidFill>
                </a:rPr>
                <a:t>Random Guess</a:t>
              </a:r>
              <a:endParaRPr lang="ko-KR" altLang="en-US" sz="1400" dirty="0">
                <a:solidFill>
                  <a:srgbClr val="C00000"/>
                </a:solidFill>
              </a:endParaRPr>
            </a:p>
          </p:txBody>
        </p:sp>
        <p:sp>
          <p:nvSpPr>
            <p:cNvPr id="88" name="타원 87">
              <a:extLst>
                <a:ext uri="{FF2B5EF4-FFF2-40B4-BE49-F238E27FC236}">
                  <a16:creationId xmlns:a16="http://schemas.microsoft.com/office/drawing/2014/main" id="{596BE65C-D864-4695-A864-756C420D2DC3}"/>
                </a:ext>
              </a:extLst>
            </p:cNvPr>
            <p:cNvSpPr/>
            <p:nvPr/>
          </p:nvSpPr>
          <p:spPr>
            <a:xfrm>
              <a:off x="10777944" y="500805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9" name="타원 88">
              <a:extLst>
                <a:ext uri="{FF2B5EF4-FFF2-40B4-BE49-F238E27FC236}">
                  <a16:creationId xmlns:a16="http://schemas.microsoft.com/office/drawing/2014/main" id="{DBF909AE-A400-4CD2-A549-3D8EC4E7A4A5}"/>
                </a:ext>
              </a:extLst>
            </p:cNvPr>
            <p:cNvSpPr/>
            <p:nvPr/>
          </p:nvSpPr>
          <p:spPr>
            <a:xfrm>
              <a:off x="6804068" y="500805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0" name="타원 89">
              <a:extLst>
                <a:ext uri="{FF2B5EF4-FFF2-40B4-BE49-F238E27FC236}">
                  <a16:creationId xmlns:a16="http://schemas.microsoft.com/office/drawing/2014/main" id="{D530F146-0F88-4B80-B48F-51221AC10B4E}"/>
                </a:ext>
              </a:extLst>
            </p:cNvPr>
            <p:cNvSpPr/>
            <p:nvPr/>
          </p:nvSpPr>
          <p:spPr>
            <a:xfrm>
              <a:off x="6817766" y="129543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1" name="타원 90">
              <a:extLst>
                <a:ext uri="{FF2B5EF4-FFF2-40B4-BE49-F238E27FC236}">
                  <a16:creationId xmlns:a16="http://schemas.microsoft.com/office/drawing/2014/main" id="{20DB8831-319A-495F-B12C-3B7948864B78}"/>
                </a:ext>
              </a:extLst>
            </p:cNvPr>
            <p:cNvSpPr/>
            <p:nvPr/>
          </p:nvSpPr>
          <p:spPr>
            <a:xfrm>
              <a:off x="10763735" y="1290423"/>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2" name="TextBox 91">
              <a:extLst>
                <a:ext uri="{FF2B5EF4-FFF2-40B4-BE49-F238E27FC236}">
                  <a16:creationId xmlns:a16="http://schemas.microsoft.com/office/drawing/2014/main" id="{7F966C65-D722-41C3-A0B5-15A8983FB07E}"/>
                </a:ext>
              </a:extLst>
            </p:cNvPr>
            <p:cNvSpPr txBox="1"/>
            <p:nvPr/>
          </p:nvSpPr>
          <p:spPr>
            <a:xfrm>
              <a:off x="7452506" y="4288695"/>
              <a:ext cx="1536131" cy="738664"/>
            </a:xfrm>
            <a:prstGeom prst="rect">
              <a:avLst/>
            </a:prstGeom>
            <a:noFill/>
          </p:spPr>
          <p:txBody>
            <a:bodyPr wrap="square" rtlCol="0">
              <a:spAutoFit/>
            </a:bodyPr>
            <a:lstStyle/>
            <a:p>
              <a:r>
                <a:rPr lang="en-US" altLang="ko-KR" sz="1400" dirty="0"/>
                <a:t>A Classifier of Never Issuing a Positive Class</a:t>
              </a:r>
              <a:endParaRPr lang="ko-KR" altLang="en-US" sz="1400" dirty="0"/>
            </a:p>
          </p:txBody>
        </p:sp>
        <p:sp>
          <p:nvSpPr>
            <p:cNvPr id="93" name="TextBox 92">
              <a:extLst>
                <a:ext uri="{FF2B5EF4-FFF2-40B4-BE49-F238E27FC236}">
                  <a16:creationId xmlns:a16="http://schemas.microsoft.com/office/drawing/2014/main" id="{09DAD268-E47A-41AE-BAA9-11D5B4FBEFA2}"/>
                </a:ext>
              </a:extLst>
            </p:cNvPr>
            <p:cNvSpPr txBox="1"/>
            <p:nvPr/>
          </p:nvSpPr>
          <p:spPr>
            <a:xfrm>
              <a:off x="9092114" y="1486413"/>
              <a:ext cx="1536131" cy="954107"/>
            </a:xfrm>
            <a:prstGeom prst="rect">
              <a:avLst/>
            </a:prstGeom>
            <a:noFill/>
          </p:spPr>
          <p:txBody>
            <a:bodyPr wrap="square" rtlCol="0">
              <a:spAutoFit/>
            </a:bodyPr>
            <a:lstStyle/>
            <a:p>
              <a:r>
                <a:rPr lang="en-US" altLang="ko-KR" sz="1400" dirty="0"/>
                <a:t>A Classifier of Unconditionally Issuing Positive Class</a:t>
              </a:r>
              <a:endParaRPr lang="ko-KR" altLang="en-US" sz="1400" dirty="0"/>
            </a:p>
          </p:txBody>
        </p:sp>
        <p:sp>
          <p:nvSpPr>
            <p:cNvPr id="94" name="TextBox 93">
              <a:extLst>
                <a:ext uri="{FF2B5EF4-FFF2-40B4-BE49-F238E27FC236}">
                  <a16:creationId xmlns:a16="http://schemas.microsoft.com/office/drawing/2014/main" id="{1842DB4A-BD3C-429C-870A-C65CE6B51FB7}"/>
                </a:ext>
              </a:extLst>
            </p:cNvPr>
            <p:cNvSpPr txBox="1"/>
            <p:nvPr/>
          </p:nvSpPr>
          <p:spPr>
            <a:xfrm>
              <a:off x="9199392" y="4334524"/>
              <a:ext cx="1826348" cy="523220"/>
            </a:xfrm>
            <a:prstGeom prst="rect">
              <a:avLst/>
            </a:prstGeom>
            <a:noFill/>
          </p:spPr>
          <p:txBody>
            <a:bodyPr wrap="square" rtlCol="0">
              <a:spAutoFit/>
            </a:bodyPr>
            <a:lstStyle/>
            <a:p>
              <a:r>
                <a:rPr lang="en-US" altLang="ko-KR" sz="1400" dirty="0"/>
                <a:t>A Never-Guessing Classifier</a:t>
              </a:r>
              <a:endParaRPr lang="ko-KR" altLang="en-US" sz="1400" dirty="0"/>
            </a:p>
          </p:txBody>
        </p:sp>
        <p:sp>
          <p:nvSpPr>
            <p:cNvPr id="95" name="TextBox 94">
              <a:extLst>
                <a:ext uri="{FF2B5EF4-FFF2-40B4-BE49-F238E27FC236}">
                  <a16:creationId xmlns:a16="http://schemas.microsoft.com/office/drawing/2014/main" id="{F719F3F8-4761-4D21-9211-0E637EE821E3}"/>
                </a:ext>
              </a:extLst>
            </p:cNvPr>
            <p:cNvSpPr txBox="1"/>
            <p:nvPr/>
          </p:nvSpPr>
          <p:spPr>
            <a:xfrm>
              <a:off x="6932090" y="1553813"/>
              <a:ext cx="1536131" cy="307777"/>
            </a:xfrm>
            <a:prstGeom prst="rect">
              <a:avLst/>
            </a:prstGeom>
            <a:noFill/>
          </p:spPr>
          <p:txBody>
            <a:bodyPr wrap="square" rtlCol="0">
              <a:spAutoFit/>
            </a:bodyPr>
            <a:lstStyle/>
            <a:p>
              <a:r>
                <a:rPr lang="en-US" altLang="ko-KR" sz="1400" dirty="0"/>
                <a:t>Perfect Classifier</a:t>
              </a:r>
              <a:endParaRPr lang="ko-KR" altLang="en-US" sz="1400" dirty="0"/>
            </a:p>
          </p:txBody>
        </p:sp>
        <p:cxnSp>
          <p:nvCxnSpPr>
            <p:cNvPr id="96" name="직선 화살표 연결선 95">
              <a:extLst>
                <a:ext uri="{FF2B5EF4-FFF2-40B4-BE49-F238E27FC236}">
                  <a16:creationId xmlns:a16="http://schemas.microsoft.com/office/drawing/2014/main" id="{BD1238BA-4D47-467F-A330-06C64A1601E9}"/>
                </a:ext>
              </a:extLst>
            </p:cNvPr>
            <p:cNvCxnSpPr>
              <a:cxnSpLocks/>
              <a:endCxn id="90" idx="5"/>
            </p:cNvCxnSpPr>
            <p:nvPr/>
          </p:nvCxnSpPr>
          <p:spPr>
            <a:xfrm flipH="1" flipV="1">
              <a:off x="6856790" y="1334458"/>
              <a:ext cx="306361" cy="2398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직선 화살표 연결선 96">
              <a:extLst>
                <a:ext uri="{FF2B5EF4-FFF2-40B4-BE49-F238E27FC236}">
                  <a16:creationId xmlns:a16="http://schemas.microsoft.com/office/drawing/2014/main" id="{83EE89B1-789C-4369-AF5A-8F0E7123D19B}"/>
                </a:ext>
              </a:extLst>
            </p:cNvPr>
            <p:cNvCxnSpPr>
              <a:endCxn id="91" idx="3"/>
            </p:cNvCxnSpPr>
            <p:nvPr/>
          </p:nvCxnSpPr>
          <p:spPr>
            <a:xfrm flipV="1">
              <a:off x="10112566" y="1329447"/>
              <a:ext cx="657864" cy="1376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직선 화살표 연결선 97">
              <a:extLst>
                <a:ext uri="{FF2B5EF4-FFF2-40B4-BE49-F238E27FC236}">
                  <a16:creationId xmlns:a16="http://schemas.microsoft.com/office/drawing/2014/main" id="{0C7E2AAC-A3FE-49A2-837D-DD4936F3AF54}"/>
                </a:ext>
              </a:extLst>
            </p:cNvPr>
            <p:cNvCxnSpPr>
              <a:endCxn id="88" idx="6"/>
            </p:cNvCxnSpPr>
            <p:nvPr/>
          </p:nvCxnSpPr>
          <p:spPr>
            <a:xfrm>
              <a:off x="10441498" y="4755620"/>
              <a:ext cx="382165" cy="275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직선 화살표 연결선 98">
              <a:extLst>
                <a:ext uri="{FF2B5EF4-FFF2-40B4-BE49-F238E27FC236}">
                  <a16:creationId xmlns:a16="http://schemas.microsoft.com/office/drawing/2014/main" id="{EBAFBC6F-BDDF-4E5F-9145-35568EF49B06}"/>
                </a:ext>
              </a:extLst>
            </p:cNvPr>
            <p:cNvCxnSpPr>
              <a:cxnSpLocks/>
              <a:endCxn id="89" idx="2"/>
            </p:cNvCxnSpPr>
            <p:nvPr/>
          </p:nvCxnSpPr>
          <p:spPr>
            <a:xfrm flipH="1">
              <a:off x="6804068" y="4782410"/>
              <a:ext cx="620022" cy="2485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8130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14" name="내용 개체 틀 4"/>
              <p:cNvSpPr>
                <a:spLocks noGrp="1"/>
              </p:cNvSpPr>
              <p:nvPr>
                <p:ph idx="1"/>
              </p:nvPr>
            </p:nvSpPr>
            <p:spPr>
              <a:xfrm>
                <a:off x="298076" y="197617"/>
                <a:ext cx="11595847" cy="5896721"/>
              </a:xfrm>
            </p:spPr>
            <p:txBody>
              <a:bodyPr>
                <a:normAutofit/>
              </a:bodyPr>
              <a:lstStyle/>
              <a:p>
                <a:r>
                  <a:rPr lang="en-US" altLang="ko-KR" sz="2400" b="1" dirty="0"/>
                  <a:t>Curves in ROC Space : Useful </a:t>
                </a:r>
                <a:r>
                  <a:rPr lang="en-US" altLang="ko-KR" sz="2400" b="1"/>
                  <a:t>for Imbalanced </a:t>
                </a:r>
                <a:r>
                  <a:rPr lang="en-US" altLang="ko-KR" sz="2400" b="1" dirty="0"/>
                  <a:t>D</a:t>
                </a:r>
                <a:r>
                  <a:rPr lang="en-US" altLang="ko-KR" sz="2400" b="1"/>
                  <a:t>ata</a:t>
                </a:r>
                <a:r>
                  <a:rPr lang="en-US" altLang="ko-KR" sz="2400" b="1" dirty="0"/>
                  <a:t>!</a:t>
                </a:r>
              </a:p>
              <a:p>
                <a:pPr lvl="1"/>
                <a:r>
                  <a:rPr lang="en-US" altLang="ko-KR" sz="2000" dirty="0"/>
                  <a:t>Given a threshold </a:t>
                </a:r>
                <a:r>
                  <a:rPr lang="en-US" altLang="ko-KR" sz="2000" i="1" dirty="0"/>
                  <a:t>T</a:t>
                </a:r>
                <a:r>
                  <a:rPr lang="en-US" altLang="ko-KR" sz="2000" dirty="0"/>
                  <a:t>, the instance is classified as “positive” if </a:t>
                </a:r>
                <a:r>
                  <a:rPr lang="en-US" altLang="ko-KR" sz="2000" i="1" dirty="0"/>
                  <a:t>X&gt;T</a:t>
                </a:r>
                <a:r>
                  <a:rPr lang="en-US" altLang="ko-KR" sz="2000" dirty="0"/>
                  <a:t>, and “negative” otherwise.</a:t>
                </a:r>
              </a:p>
              <a:p>
                <a:pPr lvl="1"/>
                <a:r>
                  <a:rPr lang="en-US" altLang="ko-KR" sz="2000" i="1" dirty="0"/>
                  <a:t>X</a:t>
                </a:r>
                <a:r>
                  <a:rPr lang="en-US" altLang="ko-KR" sz="2000" dirty="0"/>
                  <a:t> follows a probability density </a:t>
                </a:r>
                <a14:m>
                  <m:oMath xmlns:m="http://schemas.openxmlformats.org/officeDocument/2006/math">
                    <m:sSub>
                      <m:sSubPr>
                        <m:ctrlPr>
                          <a:rPr lang="en-US" altLang="ko-KR" sz="2000" i="1" smtClean="0">
                            <a:latin typeface="Cambria Math" panose="02040503050406030204" pitchFamily="18" charset="0"/>
                          </a:rPr>
                        </m:ctrlPr>
                      </m:sSubPr>
                      <m:e>
                        <m:r>
                          <a:rPr lang="en-US" altLang="ko-KR" sz="2000" b="0" i="1" smtClean="0">
                            <a:latin typeface="Cambria Math" panose="02040503050406030204" pitchFamily="18" charset="0"/>
                          </a:rPr>
                          <m:t>𝑓</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𝑥</m:t>
                    </m:r>
                    <m:r>
                      <a:rPr lang="en-US" altLang="ko-KR" sz="2000" b="0" i="1" smtClean="0">
                        <a:latin typeface="Cambria Math" panose="02040503050406030204" pitchFamily="18" charset="0"/>
                      </a:rPr>
                      <m:t>)</m:t>
                    </m:r>
                  </m:oMath>
                </a14:m>
                <a:r>
                  <a:rPr lang="en-US" altLang="ko-KR" sz="2000" dirty="0"/>
                  <a:t> if the instance actually belongs to class “positive”, and </a:t>
                </a:r>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𝑓</m:t>
                        </m:r>
                      </m:e>
                      <m:sub>
                        <m:r>
                          <a:rPr lang="en-US" altLang="ko-KR" sz="2000" b="0" i="1" smtClean="0">
                            <a:latin typeface="Cambria Math" panose="02040503050406030204" pitchFamily="18" charset="0"/>
                          </a:rPr>
                          <m:t>0</m:t>
                        </m:r>
                      </m:sub>
                    </m:sSub>
                    <m:r>
                      <a:rPr lang="en-US" altLang="ko-KR" sz="2000" i="1">
                        <a:latin typeface="Cambria Math" panose="02040503050406030204" pitchFamily="18" charset="0"/>
                      </a:rPr>
                      <m:t>(</m:t>
                    </m:r>
                    <m:r>
                      <a:rPr lang="en-US" altLang="ko-KR" sz="2000" i="1">
                        <a:latin typeface="Cambria Math" panose="02040503050406030204" pitchFamily="18" charset="0"/>
                      </a:rPr>
                      <m:t>𝑥</m:t>
                    </m:r>
                    <m:r>
                      <a:rPr lang="en-US" altLang="ko-KR" sz="2000" i="1">
                        <a:latin typeface="Cambria Math" panose="02040503050406030204" pitchFamily="18" charset="0"/>
                      </a:rPr>
                      <m:t>)</m:t>
                    </m:r>
                  </m:oMath>
                </a14:m>
                <a:r>
                  <a:rPr lang="en-US" altLang="ko-KR" sz="2000" dirty="0"/>
                  <a:t> if otherwise. </a:t>
                </a:r>
              </a:p>
              <a:p>
                <a:pPr lvl="1"/>
                <a:endParaRPr lang="en-US" altLang="ko-KR" sz="2000" dirty="0"/>
              </a:p>
              <a:p>
                <a:pPr marL="0" indent="0">
                  <a:buNone/>
                </a:pPr>
                <a:endParaRPr lang="en-US" altLang="ko-KR" dirty="0"/>
              </a:p>
              <a:p>
                <a:endParaRPr lang="en-US" altLang="ko-KR" sz="2000" dirty="0"/>
              </a:p>
              <a:p>
                <a:pPr lvl="1"/>
                <a:endParaRPr lang="en-US" altLang="ko-KR" dirty="0"/>
              </a:p>
              <a:p>
                <a:endParaRPr lang="ko-KR" altLang="en-US" sz="3200" dirty="0"/>
              </a:p>
              <a:p>
                <a:endParaRPr lang="en-US" altLang="ko-KR" sz="3200" dirty="0"/>
              </a:p>
              <a:p>
                <a:endParaRPr lang="en-US" altLang="ko-KR" dirty="0"/>
              </a:p>
            </p:txBody>
          </p:sp>
        </mc:Choice>
        <mc:Fallback xmlns="">
          <p:sp>
            <p:nvSpPr>
              <p:cNvPr id="14" name="내용 개체 틀 4"/>
              <p:cNvSpPr>
                <a:spLocks noGrp="1" noRot="1" noChangeAspect="1" noMove="1" noResize="1" noEditPoints="1" noAdjustHandles="1" noChangeArrowheads="1" noChangeShapeType="1" noTextEdit="1"/>
              </p:cNvSpPr>
              <p:nvPr>
                <p:ph idx="1"/>
              </p:nvPr>
            </p:nvSpPr>
            <p:spPr>
              <a:xfrm>
                <a:off x="298076" y="197617"/>
                <a:ext cx="11595847" cy="5896721"/>
              </a:xfrm>
              <a:blipFill>
                <a:blip r:embed="rId2"/>
                <a:stretch>
                  <a:fillRect l="-736" t="-1446"/>
                </a:stretch>
              </a:blipFill>
            </p:spPr>
            <p:txBody>
              <a:bodyPr/>
              <a:lstStyle/>
              <a:p>
                <a:r>
                  <a:rPr lang="ko-KR" altLang="en-US">
                    <a:noFill/>
                  </a:rPr>
                  <a:t> </a:t>
                </a:r>
              </a:p>
            </p:txBody>
          </p:sp>
        </mc:Fallback>
      </mc:AlternateContent>
      <p:sp>
        <p:nvSpPr>
          <p:cNvPr id="48" name="AutoShape 20" descr="X">
            <a:extLst>
              <a:ext uri="{FF2B5EF4-FFF2-40B4-BE49-F238E27FC236}">
                <a16:creationId xmlns:a16="http://schemas.microsoft.com/office/drawing/2014/main" id="{CAD1EA57-B187-447D-AC95-857B718A06A5}"/>
              </a:ext>
            </a:extLst>
          </p:cNvPr>
          <p:cNvSpPr>
            <a:spLocks noChangeAspect="1" noChangeArrowheads="1"/>
          </p:cNvSpPr>
          <p:nvPr/>
        </p:nvSpPr>
        <p:spPr bwMode="auto">
          <a:xfrm>
            <a:off x="11839575" y="-4333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AutoShape 21" descr="T">
            <a:extLst>
              <a:ext uri="{FF2B5EF4-FFF2-40B4-BE49-F238E27FC236}">
                <a16:creationId xmlns:a16="http://schemas.microsoft.com/office/drawing/2014/main" id="{7FDFBE92-B02E-4D36-A74D-93432A6809EA}"/>
              </a:ext>
            </a:extLst>
          </p:cNvPr>
          <p:cNvSpPr>
            <a:spLocks noChangeAspect="1" noChangeArrowheads="1"/>
          </p:cNvSpPr>
          <p:nvPr/>
        </p:nvSpPr>
        <p:spPr bwMode="auto">
          <a:xfrm>
            <a:off x="75469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AutoShape 22" descr="X&gt;T">
            <a:extLst>
              <a:ext uri="{FF2B5EF4-FFF2-40B4-BE49-F238E27FC236}">
                <a16:creationId xmlns:a16="http://schemas.microsoft.com/office/drawing/2014/main" id="{E5B8D697-0A85-42CE-ADDD-8D33D78CB6B5}"/>
              </a:ext>
            </a:extLst>
          </p:cNvPr>
          <p:cNvSpPr>
            <a:spLocks noChangeAspect="1" noChangeArrowheads="1"/>
          </p:cNvSpPr>
          <p:nvPr/>
        </p:nvSpPr>
        <p:spPr bwMode="auto">
          <a:xfrm>
            <a:off x="118141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AutoShape 23" descr="X">
            <a:extLst>
              <a:ext uri="{FF2B5EF4-FFF2-40B4-BE49-F238E27FC236}">
                <a16:creationId xmlns:a16="http://schemas.microsoft.com/office/drawing/2014/main" id="{5D244EB2-C24B-40DE-94B9-76F49B94C872}"/>
              </a:ext>
            </a:extLst>
          </p:cNvPr>
          <p:cNvSpPr>
            <a:spLocks noChangeAspect="1" noChangeArrowheads="1"/>
          </p:cNvSpPr>
          <p:nvPr/>
        </p:nvSpPr>
        <p:spPr bwMode="auto">
          <a:xfrm>
            <a:off x="147097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AutoShape 24" descr="f_{1}(x)">
            <a:extLst>
              <a:ext uri="{FF2B5EF4-FFF2-40B4-BE49-F238E27FC236}">
                <a16:creationId xmlns:a16="http://schemas.microsoft.com/office/drawing/2014/main" id="{162B1B6C-07A2-46F2-9F50-AC3BC4DB0455}"/>
              </a:ext>
            </a:extLst>
          </p:cNvPr>
          <p:cNvSpPr>
            <a:spLocks noChangeAspect="1" noChangeArrowheads="1"/>
          </p:cNvSpPr>
          <p:nvPr/>
        </p:nvSpPr>
        <p:spPr bwMode="auto">
          <a:xfrm>
            <a:off x="177482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3" name="AutoShape 25" descr="f_{0}(x)">
            <a:extLst>
              <a:ext uri="{FF2B5EF4-FFF2-40B4-BE49-F238E27FC236}">
                <a16:creationId xmlns:a16="http://schemas.microsoft.com/office/drawing/2014/main" id="{C6F3D65E-1AED-4210-9A78-F8A8E232FA7C}"/>
              </a:ext>
            </a:extLst>
          </p:cNvPr>
          <p:cNvSpPr>
            <a:spLocks noChangeAspect="1" noChangeArrowheads="1"/>
          </p:cNvSpPr>
          <p:nvPr/>
        </p:nvSpPr>
        <p:spPr bwMode="auto">
          <a:xfrm>
            <a:off x="5118100" y="1444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pic>
        <p:nvPicPr>
          <p:cNvPr id="61" name="그림 60">
            <a:extLst>
              <a:ext uri="{FF2B5EF4-FFF2-40B4-BE49-F238E27FC236}">
                <a16:creationId xmlns:a16="http://schemas.microsoft.com/office/drawing/2014/main" id="{3299533F-1D49-4B68-9596-908AD10B3FE3}"/>
              </a:ext>
            </a:extLst>
          </p:cNvPr>
          <p:cNvPicPr>
            <a:picLocks noChangeAspect="1"/>
          </p:cNvPicPr>
          <p:nvPr/>
        </p:nvPicPr>
        <p:blipFill>
          <a:blip r:embed="rId3"/>
          <a:stretch>
            <a:fillRect/>
          </a:stretch>
        </p:blipFill>
        <p:spPr>
          <a:xfrm>
            <a:off x="594952" y="1612917"/>
            <a:ext cx="2771775" cy="781050"/>
          </a:xfrm>
          <a:prstGeom prst="rect">
            <a:avLst/>
          </a:prstGeom>
        </p:spPr>
      </p:pic>
      <p:pic>
        <p:nvPicPr>
          <p:cNvPr id="62" name="그림 61">
            <a:extLst>
              <a:ext uri="{FF2B5EF4-FFF2-40B4-BE49-F238E27FC236}">
                <a16:creationId xmlns:a16="http://schemas.microsoft.com/office/drawing/2014/main" id="{4264C3E5-00A5-4363-BEB9-5185F42752FE}"/>
              </a:ext>
            </a:extLst>
          </p:cNvPr>
          <p:cNvPicPr>
            <a:picLocks noChangeAspect="1"/>
          </p:cNvPicPr>
          <p:nvPr/>
        </p:nvPicPr>
        <p:blipFill>
          <a:blip r:embed="rId4"/>
          <a:stretch>
            <a:fillRect/>
          </a:stretch>
        </p:blipFill>
        <p:spPr>
          <a:xfrm>
            <a:off x="3604801" y="1717927"/>
            <a:ext cx="2790825" cy="733425"/>
          </a:xfrm>
          <a:prstGeom prst="rect">
            <a:avLst/>
          </a:prstGeom>
        </p:spPr>
      </p:pic>
      <p:grpSp>
        <p:nvGrpSpPr>
          <p:cNvPr id="100" name="그룹 99">
            <a:extLst>
              <a:ext uri="{FF2B5EF4-FFF2-40B4-BE49-F238E27FC236}">
                <a16:creationId xmlns:a16="http://schemas.microsoft.com/office/drawing/2014/main" id="{F819410B-537D-498D-B8DF-E8CCED0955B4}"/>
              </a:ext>
            </a:extLst>
          </p:cNvPr>
          <p:cNvGrpSpPr/>
          <p:nvPr/>
        </p:nvGrpSpPr>
        <p:grpSpPr>
          <a:xfrm>
            <a:off x="306902" y="2826593"/>
            <a:ext cx="4508774" cy="3544710"/>
            <a:chOff x="1193209" y="128110"/>
            <a:chExt cx="4508774" cy="3544710"/>
          </a:xfrm>
        </p:grpSpPr>
        <p:pic>
          <p:nvPicPr>
            <p:cNvPr id="101" name="그림 100">
              <a:extLst>
                <a:ext uri="{FF2B5EF4-FFF2-40B4-BE49-F238E27FC236}">
                  <a16:creationId xmlns:a16="http://schemas.microsoft.com/office/drawing/2014/main" id="{D21C25CE-B25D-408B-A333-420A556EF26B}"/>
                </a:ext>
              </a:extLst>
            </p:cNvPr>
            <p:cNvPicPr>
              <a:picLocks noChangeAspect="1"/>
            </p:cNvPicPr>
            <p:nvPr/>
          </p:nvPicPr>
          <p:blipFill>
            <a:blip r:embed="rId5"/>
            <a:stretch>
              <a:fillRect/>
            </a:stretch>
          </p:blipFill>
          <p:spPr>
            <a:xfrm>
              <a:off x="1193209" y="879579"/>
              <a:ext cx="4508774" cy="2793241"/>
            </a:xfrm>
            <a:prstGeom prst="rect">
              <a:avLst/>
            </a:prstGeom>
          </p:spPr>
        </p:pic>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id="{2BB95135-A615-4A3C-96A4-1872DB3C3791}"/>
                    </a:ext>
                  </a:extLst>
                </p:cNvPr>
                <p:cNvSpPr txBox="1"/>
                <p:nvPr/>
              </p:nvSpPr>
              <p:spPr>
                <a:xfrm>
                  <a:off x="5396504" y="3395821"/>
                  <a:ext cx="2121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𝑥</m:t>
                        </m:r>
                      </m:oMath>
                    </m:oMathPara>
                  </a14:m>
                  <a:endParaRPr lang="ko-KR" altLang="en-US" dirty="0"/>
                </a:p>
              </p:txBody>
            </p:sp>
          </mc:Choice>
          <mc:Fallback xmlns="">
            <p:sp>
              <p:nvSpPr>
                <p:cNvPr id="7" name="TextBox 6">
                  <a:extLst>
                    <a:ext uri="{FF2B5EF4-FFF2-40B4-BE49-F238E27FC236}">
                      <a16:creationId xmlns:a16="http://schemas.microsoft.com/office/drawing/2014/main" id="{22D2F850-FEE2-49A9-818F-AD0EF4161E73}"/>
                    </a:ext>
                  </a:extLst>
                </p:cNvPr>
                <p:cNvSpPr txBox="1">
                  <a:spLocks noRot="1" noChangeAspect="1" noMove="1" noResize="1" noEditPoints="1" noAdjustHandles="1" noChangeArrowheads="1" noChangeShapeType="1" noTextEdit="1"/>
                </p:cNvSpPr>
                <p:nvPr/>
              </p:nvSpPr>
              <p:spPr>
                <a:xfrm>
                  <a:off x="5396504" y="3395821"/>
                  <a:ext cx="212173" cy="276999"/>
                </a:xfrm>
                <a:prstGeom prst="rect">
                  <a:avLst/>
                </a:prstGeom>
                <a:blipFill>
                  <a:blip r:embed="rId6"/>
                  <a:stretch>
                    <a:fillRect l="-8571" r="-5714" b="-4444"/>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id="{342E591A-D936-4501-BD05-B572A435999E}"/>
                    </a:ext>
                  </a:extLst>
                </p:cNvPr>
                <p:cNvSpPr txBox="1"/>
                <p:nvPr/>
              </p:nvSpPr>
              <p:spPr>
                <a:xfrm>
                  <a:off x="4081006" y="1440821"/>
                  <a:ext cx="59715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𝑓</m:t>
                            </m:r>
                          </m:e>
                          <m:sub>
                            <m:r>
                              <a:rPr lang="en-US" altLang="ko-KR" b="0" i="1" smtClean="0">
                                <a:latin typeface="Cambria Math" panose="02040503050406030204" pitchFamily="18" charset="0"/>
                              </a:rPr>
                              <m:t>1</m:t>
                            </m:r>
                          </m:sub>
                        </m:sSub>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m:t>
                        </m:r>
                      </m:oMath>
                    </m:oMathPara>
                  </a14:m>
                  <a:endParaRPr lang="ko-KR" altLang="en-US" dirty="0"/>
                </a:p>
              </p:txBody>
            </p:sp>
          </mc:Choice>
          <mc:Fallback xmlns="">
            <p:sp>
              <p:nvSpPr>
                <p:cNvPr id="8" name="TextBox 7">
                  <a:extLst>
                    <a:ext uri="{FF2B5EF4-FFF2-40B4-BE49-F238E27FC236}">
                      <a16:creationId xmlns:a16="http://schemas.microsoft.com/office/drawing/2014/main" id="{712F68FC-BABA-4E38-B613-AFB82D10EC85}"/>
                    </a:ext>
                  </a:extLst>
                </p:cNvPr>
                <p:cNvSpPr txBox="1">
                  <a:spLocks noRot="1" noChangeAspect="1" noMove="1" noResize="1" noEditPoints="1" noAdjustHandles="1" noChangeArrowheads="1" noChangeShapeType="1" noTextEdit="1"/>
                </p:cNvSpPr>
                <p:nvPr/>
              </p:nvSpPr>
              <p:spPr>
                <a:xfrm>
                  <a:off x="4081006" y="1440821"/>
                  <a:ext cx="597150" cy="276999"/>
                </a:xfrm>
                <a:prstGeom prst="rect">
                  <a:avLst/>
                </a:prstGeom>
                <a:blipFill>
                  <a:blip r:embed="rId7"/>
                  <a:stretch>
                    <a:fillRect l="-11224" r="-11224" b="-3695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4" name="TextBox 103">
                  <a:extLst>
                    <a:ext uri="{FF2B5EF4-FFF2-40B4-BE49-F238E27FC236}">
                      <a16:creationId xmlns:a16="http://schemas.microsoft.com/office/drawing/2014/main" id="{C65ECA63-6668-4532-86B4-27E57D57F04D}"/>
                    </a:ext>
                  </a:extLst>
                </p:cNvPr>
                <p:cNvSpPr txBox="1"/>
                <p:nvPr/>
              </p:nvSpPr>
              <p:spPr>
                <a:xfrm>
                  <a:off x="2034634" y="1440820"/>
                  <a:ext cx="6024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𝑓</m:t>
                            </m:r>
                          </m:e>
                          <m:sub>
                            <m:r>
                              <a:rPr lang="en-US" altLang="ko-KR" b="0" i="1" smtClean="0">
                                <a:latin typeface="Cambria Math" panose="02040503050406030204" pitchFamily="18" charset="0"/>
                              </a:rPr>
                              <m:t>0</m:t>
                            </m:r>
                          </m:sub>
                        </m:sSub>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m:t>
                        </m:r>
                      </m:oMath>
                    </m:oMathPara>
                  </a14:m>
                  <a:endParaRPr lang="ko-KR" altLang="en-US" dirty="0"/>
                </a:p>
              </p:txBody>
            </p:sp>
          </mc:Choice>
          <mc:Fallback xmlns="">
            <p:sp>
              <p:nvSpPr>
                <p:cNvPr id="61" name="TextBox 60">
                  <a:extLst>
                    <a:ext uri="{FF2B5EF4-FFF2-40B4-BE49-F238E27FC236}">
                      <a16:creationId xmlns:a16="http://schemas.microsoft.com/office/drawing/2014/main" id="{3C50B366-D5B7-4C69-9901-11B573E397D3}"/>
                    </a:ext>
                  </a:extLst>
                </p:cNvPr>
                <p:cNvSpPr txBox="1">
                  <a:spLocks noRot="1" noChangeAspect="1" noMove="1" noResize="1" noEditPoints="1" noAdjustHandles="1" noChangeArrowheads="1" noChangeShapeType="1" noTextEdit="1"/>
                </p:cNvSpPr>
                <p:nvPr/>
              </p:nvSpPr>
              <p:spPr>
                <a:xfrm>
                  <a:off x="2034634" y="1440820"/>
                  <a:ext cx="602473" cy="276999"/>
                </a:xfrm>
                <a:prstGeom prst="rect">
                  <a:avLst/>
                </a:prstGeom>
                <a:blipFill>
                  <a:blip r:embed="rId8"/>
                  <a:stretch>
                    <a:fillRect l="-11111" r="-11111" b="-36957"/>
                  </a:stretch>
                </a:blipFill>
              </p:spPr>
              <p:txBody>
                <a:bodyPr/>
                <a:lstStyle/>
                <a:p>
                  <a:r>
                    <a:rPr lang="ko-KR" altLang="en-US">
                      <a:noFill/>
                    </a:rPr>
                    <a:t> </a:t>
                  </a:r>
                </a:p>
              </p:txBody>
            </p:sp>
          </mc:Fallback>
        </mc:AlternateContent>
        <p:cxnSp>
          <p:nvCxnSpPr>
            <p:cNvPr id="105" name="직선 화살표 연결선 104">
              <a:extLst>
                <a:ext uri="{FF2B5EF4-FFF2-40B4-BE49-F238E27FC236}">
                  <a16:creationId xmlns:a16="http://schemas.microsoft.com/office/drawing/2014/main" id="{BD812F36-D956-46B7-AFF9-2D0DBDC93A3E}"/>
                </a:ext>
              </a:extLst>
            </p:cNvPr>
            <p:cNvCxnSpPr/>
            <p:nvPr/>
          </p:nvCxnSpPr>
          <p:spPr>
            <a:xfrm>
              <a:off x="2500604" y="774441"/>
              <a:ext cx="107302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869B90C8-FFE8-41E9-841F-A7C6BE1B38C4}"/>
                </a:ext>
              </a:extLst>
            </p:cNvPr>
            <p:cNvSpPr txBox="1"/>
            <p:nvPr/>
          </p:nvSpPr>
          <p:spPr>
            <a:xfrm>
              <a:off x="2299995" y="128110"/>
              <a:ext cx="1474237" cy="646331"/>
            </a:xfrm>
            <a:prstGeom prst="rect">
              <a:avLst/>
            </a:prstGeom>
            <a:noFill/>
          </p:spPr>
          <p:txBody>
            <a:bodyPr wrap="square" rtlCol="0">
              <a:spAutoFit/>
            </a:bodyPr>
            <a:lstStyle/>
            <a:p>
              <a:pPr algn="ctr"/>
              <a:r>
                <a:rPr lang="en-US" altLang="ko-KR" dirty="0"/>
                <a:t>Threshold</a:t>
              </a:r>
            </a:p>
            <a:p>
              <a:pPr algn="ctr"/>
              <a:r>
                <a:rPr lang="en-US" altLang="ko-KR" dirty="0"/>
                <a:t> </a:t>
              </a:r>
              <a:r>
                <a:rPr lang="en-US" altLang="ko-KR" i="1" dirty="0"/>
                <a:t>T</a:t>
              </a:r>
              <a:endParaRPr lang="ko-KR" altLang="en-US" i="1" dirty="0"/>
            </a:p>
          </p:txBody>
        </p:sp>
      </p:grpSp>
      <p:pic>
        <p:nvPicPr>
          <p:cNvPr id="107" name="그림 106">
            <a:extLst>
              <a:ext uri="{FF2B5EF4-FFF2-40B4-BE49-F238E27FC236}">
                <a16:creationId xmlns:a16="http://schemas.microsoft.com/office/drawing/2014/main" id="{33954700-B5BF-44AD-8E59-DAC22F512EF5}"/>
              </a:ext>
            </a:extLst>
          </p:cNvPr>
          <p:cNvPicPr>
            <a:picLocks noChangeAspect="1"/>
          </p:cNvPicPr>
          <p:nvPr/>
        </p:nvPicPr>
        <p:blipFill>
          <a:blip r:embed="rId9"/>
          <a:stretch>
            <a:fillRect/>
          </a:stretch>
        </p:blipFill>
        <p:spPr>
          <a:xfrm>
            <a:off x="3491398" y="2737481"/>
            <a:ext cx="1806097" cy="990686"/>
          </a:xfrm>
          <a:prstGeom prst="rect">
            <a:avLst/>
          </a:prstGeom>
        </p:spPr>
      </p:pic>
      <p:grpSp>
        <p:nvGrpSpPr>
          <p:cNvPr id="108" name="그룹 107">
            <a:extLst>
              <a:ext uri="{FF2B5EF4-FFF2-40B4-BE49-F238E27FC236}">
                <a16:creationId xmlns:a16="http://schemas.microsoft.com/office/drawing/2014/main" id="{DB2FA585-ADC0-42F1-B7DA-BEE90DBEC6B9}"/>
              </a:ext>
            </a:extLst>
          </p:cNvPr>
          <p:cNvGrpSpPr/>
          <p:nvPr/>
        </p:nvGrpSpPr>
        <p:grpSpPr>
          <a:xfrm>
            <a:off x="6157284" y="1755911"/>
            <a:ext cx="4944104" cy="4712624"/>
            <a:chOff x="6295026" y="1717819"/>
            <a:chExt cx="4944104" cy="4712624"/>
          </a:xfrm>
        </p:grpSpPr>
        <p:sp>
          <p:nvSpPr>
            <p:cNvPr id="109" name="직사각형 108">
              <a:extLst>
                <a:ext uri="{FF2B5EF4-FFF2-40B4-BE49-F238E27FC236}">
                  <a16:creationId xmlns:a16="http://schemas.microsoft.com/office/drawing/2014/main" id="{93496562-6438-4BA0-922D-546D6ED8FE5B}"/>
                </a:ext>
              </a:extLst>
            </p:cNvPr>
            <p:cNvSpPr/>
            <p:nvPr/>
          </p:nvSpPr>
          <p:spPr>
            <a:xfrm>
              <a:off x="7269063" y="1880238"/>
              <a:ext cx="3968319" cy="3728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0" name="TextBox 109">
              <a:extLst>
                <a:ext uri="{FF2B5EF4-FFF2-40B4-BE49-F238E27FC236}">
                  <a16:creationId xmlns:a16="http://schemas.microsoft.com/office/drawing/2014/main" id="{308DAA39-810B-470F-937F-A59E90D282C2}"/>
                </a:ext>
              </a:extLst>
            </p:cNvPr>
            <p:cNvSpPr txBox="1"/>
            <p:nvPr/>
          </p:nvSpPr>
          <p:spPr>
            <a:xfrm>
              <a:off x="7189485" y="5676753"/>
              <a:ext cx="150921" cy="369332"/>
            </a:xfrm>
            <a:prstGeom prst="rect">
              <a:avLst/>
            </a:prstGeom>
            <a:noFill/>
          </p:spPr>
          <p:txBody>
            <a:bodyPr wrap="square" rtlCol="0">
              <a:spAutoFit/>
            </a:bodyPr>
            <a:lstStyle/>
            <a:p>
              <a:r>
                <a:rPr lang="en-US" altLang="ko-KR" dirty="0"/>
                <a:t>0</a:t>
              </a:r>
              <a:endParaRPr lang="ko-KR" altLang="en-US" dirty="0"/>
            </a:p>
          </p:txBody>
        </p:sp>
        <p:sp>
          <p:nvSpPr>
            <p:cNvPr id="111" name="TextBox 110">
              <a:extLst>
                <a:ext uri="{FF2B5EF4-FFF2-40B4-BE49-F238E27FC236}">
                  <a16:creationId xmlns:a16="http://schemas.microsoft.com/office/drawing/2014/main" id="{889447D9-EEEC-46EB-99D5-6C3178B982F4}"/>
                </a:ext>
              </a:extLst>
            </p:cNvPr>
            <p:cNvSpPr txBox="1"/>
            <p:nvPr/>
          </p:nvSpPr>
          <p:spPr>
            <a:xfrm>
              <a:off x="6678544" y="3560057"/>
              <a:ext cx="510941" cy="369332"/>
            </a:xfrm>
            <a:prstGeom prst="rect">
              <a:avLst/>
            </a:prstGeom>
            <a:noFill/>
          </p:spPr>
          <p:txBody>
            <a:bodyPr wrap="square" rtlCol="0">
              <a:spAutoFit/>
            </a:bodyPr>
            <a:lstStyle/>
            <a:p>
              <a:r>
                <a:rPr lang="en-US" altLang="ko-KR" dirty="0"/>
                <a:t>0.5</a:t>
              </a:r>
              <a:endParaRPr lang="ko-KR" altLang="en-US" dirty="0"/>
            </a:p>
          </p:txBody>
        </p:sp>
        <p:sp>
          <p:nvSpPr>
            <p:cNvPr id="112" name="TextBox 111">
              <a:extLst>
                <a:ext uri="{FF2B5EF4-FFF2-40B4-BE49-F238E27FC236}">
                  <a16:creationId xmlns:a16="http://schemas.microsoft.com/office/drawing/2014/main" id="{D274ACFF-9E29-4345-A127-DDB32F3D7F3C}"/>
                </a:ext>
              </a:extLst>
            </p:cNvPr>
            <p:cNvSpPr txBox="1"/>
            <p:nvPr/>
          </p:nvSpPr>
          <p:spPr>
            <a:xfrm>
              <a:off x="6947888" y="1717819"/>
              <a:ext cx="150921" cy="369332"/>
            </a:xfrm>
            <a:prstGeom prst="rect">
              <a:avLst/>
            </a:prstGeom>
            <a:noFill/>
          </p:spPr>
          <p:txBody>
            <a:bodyPr wrap="square" rtlCol="0">
              <a:spAutoFit/>
            </a:bodyPr>
            <a:lstStyle/>
            <a:p>
              <a:r>
                <a:rPr lang="en-US" altLang="ko-KR" dirty="0"/>
                <a:t>1</a:t>
              </a:r>
              <a:endParaRPr lang="ko-KR" altLang="en-US" dirty="0"/>
            </a:p>
          </p:txBody>
        </p:sp>
        <p:sp>
          <p:nvSpPr>
            <p:cNvPr id="113" name="TextBox 112">
              <a:extLst>
                <a:ext uri="{FF2B5EF4-FFF2-40B4-BE49-F238E27FC236}">
                  <a16:creationId xmlns:a16="http://schemas.microsoft.com/office/drawing/2014/main" id="{9B238142-ADC6-470D-BD17-882502FD8B03}"/>
                </a:ext>
              </a:extLst>
            </p:cNvPr>
            <p:cNvSpPr txBox="1"/>
            <p:nvPr/>
          </p:nvSpPr>
          <p:spPr>
            <a:xfrm>
              <a:off x="9005263" y="5691380"/>
              <a:ext cx="568741" cy="369332"/>
            </a:xfrm>
            <a:prstGeom prst="rect">
              <a:avLst/>
            </a:prstGeom>
            <a:noFill/>
          </p:spPr>
          <p:txBody>
            <a:bodyPr wrap="square" rtlCol="0">
              <a:spAutoFit/>
            </a:bodyPr>
            <a:lstStyle/>
            <a:p>
              <a:r>
                <a:rPr lang="en-US" altLang="ko-KR" dirty="0"/>
                <a:t>0.5</a:t>
              </a:r>
              <a:endParaRPr lang="ko-KR" altLang="en-US" dirty="0"/>
            </a:p>
          </p:txBody>
        </p:sp>
        <p:sp>
          <p:nvSpPr>
            <p:cNvPr id="114" name="TextBox 113">
              <a:extLst>
                <a:ext uri="{FF2B5EF4-FFF2-40B4-BE49-F238E27FC236}">
                  <a16:creationId xmlns:a16="http://schemas.microsoft.com/office/drawing/2014/main" id="{4E377415-F08F-454D-9574-D90A7B1868A0}"/>
                </a:ext>
              </a:extLst>
            </p:cNvPr>
            <p:cNvSpPr txBox="1"/>
            <p:nvPr/>
          </p:nvSpPr>
          <p:spPr>
            <a:xfrm>
              <a:off x="11086461" y="5686914"/>
              <a:ext cx="150921" cy="369332"/>
            </a:xfrm>
            <a:prstGeom prst="rect">
              <a:avLst/>
            </a:prstGeom>
            <a:noFill/>
          </p:spPr>
          <p:txBody>
            <a:bodyPr wrap="square" rtlCol="0">
              <a:spAutoFit/>
            </a:bodyPr>
            <a:lstStyle/>
            <a:p>
              <a:r>
                <a:rPr lang="en-US" altLang="ko-KR" dirty="0"/>
                <a:t>1</a:t>
              </a:r>
              <a:endParaRPr lang="ko-KR" altLang="en-US" dirty="0"/>
            </a:p>
          </p:txBody>
        </p:sp>
        <p:sp>
          <p:nvSpPr>
            <p:cNvPr id="115" name="TextBox 114">
              <a:extLst>
                <a:ext uri="{FF2B5EF4-FFF2-40B4-BE49-F238E27FC236}">
                  <a16:creationId xmlns:a16="http://schemas.microsoft.com/office/drawing/2014/main" id="{78A6FC26-37F5-4410-A9C7-F7EBAC5D45A8}"/>
                </a:ext>
              </a:extLst>
            </p:cNvPr>
            <p:cNvSpPr txBox="1"/>
            <p:nvPr/>
          </p:nvSpPr>
          <p:spPr>
            <a:xfrm>
              <a:off x="6947889" y="5321963"/>
              <a:ext cx="150921" cy="369332"/>
            </a:xfrm>
            <a:prstGeom prst="rect">
              <a:avLst/>
            </a:prstGeom>
            <a:noFill/>
          </p:spPr>
          <p:txBody>
            <a:bodyPr wrap="square" rtlCol="0">
              <a:spAutoFit/>
            </a:bodyPr>
            <a:lstStyle/>
            <a:p>
              <a:r>
                <a:rPr lang="en-US" altLang="ko-KR" dirty="0"/>
                <a:t>0</a:t>
              </a:r>
              <a:endParaRPr lang="ko-KR" altLang="en-US" dirty="0"/>
            </a:p>
          </p:txBody>
        </p:sp>
        <p:cxnSp>
          <p:nvCxnSpPr>
            <p:cNvPr id="116" name="직선 연결선 115">
              <a:extLst>
                <a:ext uri="{FF2B5EF4-FFF2-40B4-BE49-F238E27FC236}">
                  <a16:creationId xmlns:a16="http://schemas.microsoft.com/office/drawing/2014/main" id="{A74BC3D5-17D0-4295-B12C-2DF511CF67C1}"/>
                </a:ext>
              </a:extLst>
            </p:cNvPr>
            <p:cNvCxnSpPr>
              <a:stCxn id="109" idx="0"/>
              <a:endCxn id="109" idx="2"/>
            </p:cNvCxnSpPr>
            <p:nvPr/>
          </p:nvCxnSpPr>
          <p:spPr>
            <a:xfrm>
              <a:off x="9253223" y="1880238"/>
              <a:ext cx="0" cy="3728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직선 연결선 116">
              <a:extLst>
                <a:ext uri="{FF2B5EF4-FFF2-40B4-BE49-F238E27FC236}">
                  <a16:creationId xmlns:a16="http://schemas.microsoft.com/office/drawing/2014/main" id="{5C01E3BD-5F76-48F3-BCCD-A716EEFFE9DA}"/>
                </a:ext>
              </a:extLst>
            </p:cNvPr>
            <p:cNvCxnSpPr>
              <a:stCxn id="109" idx="1"/>
              <a:endCxn id="109" idx="3"/>
            </p:cNvCxnSpPr>
            <p:nvPr/>
          </p:nvCxnSpPr>
          <p:spPr>
            <a:xfrm>
              <a:off x="7269063" y="3744723"/>
              <a:ext cx="3968319" cy="0"/>
            </a:xfrm>
            <a:prstGeom prst="line">
              <a:avLst/>
            </a:prstGeom>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3880176B-27DB-45C4-A139-4AB7B1B2B929}"/>
                </a:ext>
              </a:extLst>
            </p:cNvPr>
            <p:cNvSpPr txBox="1"/>
            <p:nvPr/>
          </p:nvSpPr>
          <p:spPr>
            <a:xfrm>
              <a:off x="7986095" y="6061111"/>
              <a:ext cx="2530136" cy="369332"/>
            </a:xfrm>
            <a:prstGeom prst="rect">
              <a:avLst/>
            </a:prstGeom>
            <a:noFill/>
          </p:spPr>
          <p:txBody>
            <a:bodyPr wrap="square" rtlCol="0">
              <a:spAutoFit/>
            </a:bodyPr>
            <a:lstStyle/>
            <a:p>
              <a:pPr algn="ctr"/>
              <a:r>
                <a:rPr lang="en-US" altLang="ko-KR" dirty="0"/>
                <a:t>False Positive Rate</a:t>
              </a:r>
              <a:endParaRPr lang="ko-KR" altLang="en-US" dirty="0"/>
            </a:p>
          </p:txBody>
        </p:sp>
        <p:sp>
          <p:nvSpPr>
            <p:cNvPr id="119" name="TextBox 118">
              <a:extLst>
                <a:ext uri="{FF2B5EF4-FFF2-40B4-BE49-F238E27FC236}">
                  <a16:creationId xmlns:a16="http://schemas.microsoft.com/office/drawing/2014/main" id="{A6918FE1-79F4-441C-83FB-7B28C6F1A559}"/>
                </a:ext>
              </a:extLst>
            </p:cNvPr>
            <p:cNvSpPr txBox="1"/>
            <p:nvPr/>
          </p:nvSpPr>
          <p:spPr>
            <a:xfrm rot="16200000">
              <a:off x="5214624" y="3624246"/>
              <a:ext cx="2530136" cy="369332"/>
            </a:xfrm>
            <a:prstGeom prst="rect">
              <a:avLst/>
            </a:prstGeom>
            <a:noFill/>
          </p:spPr>
          <p:txBody>
            <a:bodyPr wrap="square" rtlCol="0">
              <a:spAutoFit/>
            </a:bodyPr>
            <a:lstStyle/>
            <a:p>
              <a:pPr algn="ctr"/>
              <a:r>
                <a:rPr lang="en-US" altLang="ko-KR" dirty="0"/>
                <a:t>True Positive Rate</a:t>
              </a:r>
              <a:endParaRPr lang="ko-KR" altLang="en-US" dirty="0"/>
            </a:p>
          </p:txBody>
        </p:sp>
        <p:cxnSp>
          <p:nvCxnSpPr>
            <p:cNvPr id="120" name="직선 연결선 119">
              <a:extLst>
                <a:ext uri="{FF2B5EF4-FFF2-40B4-BE49-F238E27FC236}">
                  <a16:creationId xmlns:a16="http://schemas.microsoft.com/office/drawing/2014/main" id="{C18FBCCE-B792-4119-83F1-B72951E7F4C2}"/>
                </a:ext>
              </a:extLst>
            </p:cNvPr>
            <p:cNvCxnSpPr/>
            <p:nvPr/>
          </p:nvCxnSpPr>
          <p:spPr>
            <a:xfrm flipV="1">
              <a:off x="7264945" y="1880238"/>
              <a:ext cx="3972437" cy="37289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1" name="자유형: 도형 120">
              <a:extLst>
                <a:ext uri="{FF2B5EF4-FFF2-40B4-BE49-F238E27FC236}">
                  <a16:creationId xmlns:a16="http://schemas.microsoft.com/office/drawing/2014/main" id="{AF995943-53C1-46C1-809D-F815F9F97A92}"/>
                </a:ext>
              </a:extLst>
            </p:cNvPr>
            <p:cNvSpPr/>
            <p:nvPr/>
          </p:nvSpPr>
          <p:spPr>
            <a:xfrm>
              <a:off x="7270812" y="1873188"/>
              <a:ext cx="3968318" cy="3737499"/>
            </a:xfrm>
            <a:custGeom>
              <a:avLst/>
              <a:gdLst>
                <a:gd name="connsiteX0" fmla="*/ 0 w 3968318"/>
                <a:gd name="connsiteY0" fmla="*/ 3737499 h 3737499"/>
                <a:gd name="connsiteX1" fmla="*/ 1074198 w 3968318"/>
                <a:gd name="connsiteY1" fmla="*/ 1020932 h 3737499"/>
                <a:gd name="connsiteX2" fmla="*/ 3968318 w 3968318"/>
                <a:gd name="connsiteY2" fmla="*/ 0 h 3737499"/>
              </a:gdLst>
              <a:ahLst/>
              <a:cxnLst>
                <a:cxn ang="0">
                  <a:pos x="connsiteX0" y="connsiteY0"/>
                </a:cxn>
                <a:cxn ang="0">
                  <a:pos x="connsiteX1" y="connsiteY1"/>
                </a:cxn>
                <a:cxn ang="0">
                  <a:pos x="connsiteX2" y="connsiteY2"/>
                </a:cxn>
              </a:cxnLst>
              <a:rect l="l" t="t" r="r" b="b"/>
              <a:pathLst>
                <a:path w="3968318" h="3737499">
                  <a:moveTo>
                    <a:pt x="0" y="3737499"/>
                  </a:moveTo>
                  <a:cubicBezTo>
                    <a:pt x="206406" y="2690673"/>
                    <a:pt x="412812" y="1643848"/>
                    <a:pt x="1074198" y="1020932"/>
                  </a:cubicBezTo>
                  <a:cubicBezTo>
                    <a:pt x="1735584" y="398016"/>
                    <a:pt x="2851951" y="199008"/>
                    <a:pt x="3968318"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1160761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0254B3D-F05A-4A3D-A2DB-BEF491918268}"/>
              </a:ext>
            </a:extLst>
          </p:cNvPr>
          <p:cNvPicPr>
            <a:picLocks noChangeAspect="1"/>
          </p:cNvPicPr>
          <p:nvPr/>
        </p:nvPicPr>
        <p:blipFill>
          <a:blip r:embed="rId2"/>
          <a:stretch>
            <a:fillRect/>
          </a:stretch>
        </p:blipFill>
        <p:spPr>
          <a:xfrm>
            <a:off x="1060810" y="225275"/>
            <a:ext cx="10294110" cy="2630717"/>
          </a:xfrm>
          <a:prstGeom prst="rect">
            <a:avLst/>
          </a:prstGeom>
        </p:spPr>
      </p:pic>
      <p:pic>
        <p:nvPicPr>
          <p:cNvPr id="3" name="그림 2">
            <a:extLst>
              <a:ext uri="{FF2B5EF4-FFF2-40B4-BE49-F238E27FC236}">
                <a16:creationId xmlns:a16="http://schemas.microsoft.com/office/drawing/2014/main" id="{28CF0284-E8AA-4ED7-AE8A-98FC6E657190}"/>
              </a:ext>
            </a:extLst>
          </p:cNvPr>
          <p:cNvPicPr>
            <a:picLocks noChangeAspect="1"/>
          </p:cNvPicPr>
          <p:nvPr/>
        </p:nvPicPr>
        <p:blipFill>
          <a:blip r:embed="rId3"/>
          <a:stretch>
            <a:fillRect/>
          </a:stretch>
        </p:blipFill>
        <p:spPr>
          <a:xfrm>
            <a:off x="1838324" y="2396422"/>
            <a:ext cx="6810375" cy="4377084"/>
          </a:xfrm>
          <a:prstGeom prst="rect">
            <a:avLst/>
          </a:prstGeom>
        </p:spPr>
      </p:pic>
      <p:grpSp>
        <p:nvGrpSpPr>
          <p:cNvPr id="18" name="그룹 17">
            <a:extLst>
              <a:ext uri="{FF2B5EF4-FFF2-40B4-BE49-F238E27FC236}">
                <a16:creationId xmlns:a16="http://schemas.microsoft.com/office/drawing/2014/main" id="{A9D05E12-EDEA-4719-8F76-F3C08E680545}"/>
              </a:ext>
            </a:extLst>
          </p:cNvPr>
          <p:cNvGrpSpPr/>
          <p:nvPr/>
        </p:nvGrpSpPr>
        <p:grpSpPr>
          <a:xfrm>
            <a:off x="9726501" y="2163734"/>
            <a:ext cx="240120" cy="707400"/>
            <a:chOff x="9726501" y="2163734"/>
            <a:chExt cx="240120" cy="707400"/>
          </a:xfrm>
        </p:grpSpPr>
        <mc:AlternateContent xmlns:mc="http://schemas.openxmlformats.org/markup-compatibility/2006" xmlns:p14="http://schemas.microsoft.com/office/powerpoint/2010/main">
          <mc:Choice Requires="p14">
            <p:contentPart p14:bwMode="auto" r:id="rId4">
              <p14:nvContentPartPr>
                <p14:cNvPr id="7" name="잉크 6">
                  <a:extLst>
                    <a:ext uri="{FF2B5EF4-FFF2-40B4-BE49-F238E27FC236}">
                      <a16:creationId xmlns:a16="http://schemas.microsoft.com/office/drawing/2014/main" id="{E377B2AB-BE38-4444-8D32-121F11329E1E}"/>
                    </a:ext>
                  </a:extLst>
                </p14:cNvPr>
                <p14:cNvContentPartPr/>
                <p14:nvPr/>
              </p14:nvContentPartPr>
              <p14:xfrm>
                <a:off x="9729021" y="2163734"/>
                <a:ext cx="231120" cy="303480"/>
              </p14:xfrm>
            </p:contentPart>
          </mc:Choice>
          <mc:Fallback xmlns="">
            <p:pic>
              <p:nvPicPr>
                <p:cNvPr id="7" name="잉크 6">
                  <a:extLst>
                    <a:ext uri="{FF2B5EF4-FFF2-40B4-BE49-F238E27FC236}">
                      <a16:creationId xmlns:a16="http://schemas.microsoft.com/office/drawing/2014/main" id="{E377B2AB-BE38-4444-8D32-121F11329E1E}"/>
                    </a:ext>
                  </a:extLst>
                </p:cNvPr>
                <p:cNvPicPr/>
                <p:nvPr/>
              </p:nvPicPr>
              <p:blipFill>
                <a:blip r:embed="rId5"/>
                <a:stretch>
                  <a:fillRect/>
                </a:stretch>
              </p:blipFill>
              <p:spPr>
                <a:xfrm>
                  <a:off x="9724701" y="2159414"/>
                  <a:ext cx="239760" cy="312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잉크 9">
                  <a:extLst>
                    <a:ext uri="{FF2B5EF4-FFF2-40B4-BE49-F238E27FC236}">
                      <a16:creationId xmlns:a16="http://schemas.microsoft.com/office/drawing/2014/main" id="{8E460E19-0719-466C-897D-A6C0E484024E}"/>
                    </a:ext>
                  </a:extLst>
                </p14:cNvPr>
                <p14:cNvContentPartPr/>
                <p14:nvPr/>
              </p14:nvContentPartPr>
              <p14:xfrm>
                <a:off x="9756741" y="2216654"/>
                <a:ext cx="156600" cy="171720"/>
              </p14:xfrm>
            </p:contentPart>
          </mc:Choice>
          <mc:Fallback xmlns="">
            <p:pic>
              <p:nvPicPr>
                <p:cNvPr id="10" name="잉크 9">
                  <a:extLst>
                    <a:ext uri="{FF2B5EF4-FFF2-40B4-BE49-F238E27FC236}">
                      <a16:creationId xmlns:a16="http://schemas.microsoft.com/office/drawing/2014/main" id="{8E460E19-0719-466C-897D-A6C0E484024E}"/>
                    </a:ext>
                  </a:extLst>
                </p:cNvPr>
                <p:cNvPicPr/>
                <p:nvPr/>
              </p:nvPicPr>
              <p:blipFill>
                <a:blip r:embed="rId7"/>
                <a:stretch>
                  <a:fillRect/>
                </a:stretch>
              </p:blipFill>
              <p:spPr>
                <a:xfrm>
                  <a:off x="9752421" y="2212334"/>
                  <a:ext cx="165240" cy="180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잉크 10">
                  <a:extLst>
                    <a:ext uri="{FF2B5EF4-FFF2-40B4-BE49-F238E27FC236}">
                      <a16:creationId xmlns:a16="http://schemas.microsoft.com/office/drawing/2014/main" id="{3D72CCAF-4E3A-4438-8AE2-F5A80197E8F1}"/>
                    </a:ext>
                  </a:extLst>
                </p14:cNvPr>
                <p14:cNvContentPartPr/>
                <p14:nvPr/>
              </p14:nvContentPartPr>
              <p14:xfrm>
                <a:off x="9726501" y="2589974"/>
                <a:ext cx="112320" cy="281160"/>
              </p14:xfrm>
            </p:contentPart>
          </mc:Choice>
          <mc:Fallback xmlns="">
            <p:pic>
              <p:nvPicPr>
                <p:cNvPr id="11" name="잉크 10">
                  <a:extLst>
                    <a:ext uri="{FF2B5EF4-FFF2-40B4-BE49-F238E27FC236}">
                      <a16:creationId xmlns:a16="http://schemas.microsoft.com/office/drawing/2014/main" id="{3D72CCAF-4E3A-4438-8AE2-F5A80197E8F1}"/>
                    </a:ext>
                  </a:extLst>
                </p:cNvPr>
                <p:cNvPicPr/>
                <p:nvPr/>
              </p:nvPicPr>
              <p:blipFill>
                <a:blip r:embed="rId9"/>
                <a:stretch>
                  <a:fillRect/>
                </a:stretch>
              </p:blipFill>
              <p:spPr>
                <a:xfrm>
                  <a:off x="9722181" y="2585654"/>
                  <a:ext cx="120960" cy="289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잉크 11">
                  <a:extLst>
                    <a:ext uri="{FF2B5EF4-FFF2-40B4-BE49-F238E27FC236}">
                      <a16:creationId xmlns:a16="http://schemas.microsoft.com/office/drawing/2014/main" id="{06F93840-4D09-491C-97BE-AC8391689F60}"/>
                    </a:ext>
                  </a:extLst>
                </p14:cNvPr>
                <p14:cNvContentPartPr/>
                <p14:nvPr/>
              </p14:nvContentPartPr>
              <p14:xfrm>
                <a:off x="9739101" y="2554334"/>
                <a:ext cx="227520" cy="97920"/>
              </p14:xfrm>
            </p:contentPart>
          </mc:Choice>
          <mc:Fallback xmlns="">
            <p:pic>
              <p:nvPicPr>
                <p:cNvPr id="12" name="잉크 11">
                  <a:extLst>
                    <a:ext uri="{FF2B5EF4-FFF2-40B4-BE49-F238E27FC236}">
                      <a16:creationId xmlns:a16="http://schemas.microsoft.com/office/drawing/2014/main" id="{06F93840-4D09-491C-97BE-AC8391689F60}"/>
                    </a:ext>
                  </a:extLst>
                </p:cNvPr>
                <p:cNvPicPr/>
                <p:nvPr/>
              </p:nvPicPr>
              <p:blipFill>
                <a:blip r:embed="rId11"/>
                <a:stretch>
                  <a:fillRect/>
                </a:stretch>
              </p:blipFill>
              <p:spPr>
                <a:xfrm>
                  <a:off x="9734781" y="2550014"/>
                  <a:ext cx="236160" cy="106560"/>
                </a:xfrm>
                <a:prstGeom prst="rect">
                  <a:avLst/>
                </a:prstGeom>
              </p:spPr>
            </p:pic>
          </mc:Fallback>
        </mc:AlternateContent>
      </p:grpSp>
      <p:grpSp>
        <p:nvGrpSpPr>
          <p:cNvPr id="17" name="그룹 16">
            <a:extLst>
              <a:ext uri="{FF2B5EF4-FFF2-40B4-BE49-F238E27FC236}">
                <a16:creationId xmlns:a16="http://schemas.microsoft.com/office/drawing/2014/main" id="{B93943C9-4CEA-4992-B97E-DBDFE5D96556}"/>
              </a:ext>
            </a:extLst>
          </p:cNvPr>
          <p:cNvGrpSpPr/>
          <p:nvPr/>
        </p:nvGrpSpPr>
        <p:grpSpPr>
          <a:xfrm>
            <a:off x="10677981" y="2218094"/>
            <a:ext cx="508680" cy="466200"/>
            <a:chOff x="10677981" y="2218094"/>
            <a:chExt cx="508680" cy="466200"/>
          </a:xfrm>
        </p:grpSpPr>
        <mc:AlternateContent xmlns:mc="http://schemas.openxmlformats.org/markup-compatibility/2006" xmlns:p14="http://schemas.microsoft.com/office/powerpoint/2010/main">
          <mc:Choice Requires="p14">
            <p:contentPart p14:bwMode="auto" r:id="rId12">
              <p14:nvContentPartPr>
                <p14:cNvPr id="13" name="잉크 12">
                  <a:extLst>
                    <a:ext uri="{FF2B5EF4-FFF2-40B4-BE49-F238E27FC236}">
                      <a16:creationId xmlns:a16="http://schemas.microsoft.com/office/drawing/2014/main" id="{40692EB7-233F-4F37-AA96-3F3D5FA04225}"/>
                    </a:ext>
                  </a:extLst>
                </p14:cNvPr>
                <p14:cNvContentPartPr/>
                <p14:nvPr/>
              </p14:nvContentPartPr>
              <p14:xfrm>
                <a:off x="10677981" y="2218094"/>
                <a:ext cx="160560" cy="216360"/>
              </p14:xfrm>
            </p:contentPart>
          </mc:Choice>
          <mc:Fallback xmlns="">
            <p:pic>
              <p:nvPicPr>
                <p:cNvPr id="13" name="잉크 12">
                  <a:extLst>
                    <a:ext uri="{FF2B5EF4-FFF2-40B4-BE49-F238E27FC236}">
                      <a16:creationId xmlns:a16="http://schemas.microsoft.com/office/drawing/2014/main" id="{40692EB7-233F-4F37-AA96-3F3D5FA04225}"/>
                    </a:ext>
                  </a:extLst>
                </p:cNvPr>
                <p:cNvPicPr/>
                <p:nvPr/>
              </p:nvPicPr>
              <p:blipFill>
                <a:blip r:embed="rId13"/>
                <a:stretch>
                  <a:fillRect/>
                </a:stretch>
              </p:blipFill>
              <p:spPr>
                <a:xfrm>
                  <a:off x="10673661" y="2213774"/>
                  <a:ext cx="169200" cy="225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4" name="잉크 13">
                  <a:extLst>
                    <a:ext uri="{FF2B5EF4-FFF2-40B4-BE49-F238E27FC236}">
                      <a16:creationId xmlns:a16="http://schemas.microsoft.com/office/drawing/2014/main" id="{5D713AED-0453-4484-9285-550F77592612}"/>
                    </a:ext>
                  </a:extLst>
                </p14:cNvPr>
                <p14:cNvContentPartPr/>
                <p14:nvPr/>
              </p14:nvContentPartPr>
              <p14:xfrm>
                <a:off x="10680141" y="2276774"/>
                <a:ext cx="129600" cy="178920"/>
              </p14:xfrm>
            </p:contentPart>
          </mc:Choice>
          <mc:Fallback xmlns="">
            <p:pic>
              <p:nvPicPr>
                <p:cNvPr id="14" name="잉크 13">
                  <a:extLst>
                    <a:ext uri="{FF2B5EF4-FFF2-40B4-BE49-F238E27FC236}">
                      <a16:creationId xmlns:a16="http://schemas.microsoft.com/office/drawing/2014/main" id="{5D713AED-0453-4484-9285-550F77592612}"/>
                    </a:ext>
                  </a:extLst>
                </p:cNvPr>
                <p:cNvPicPr/>
                <p:nvPr/>
              </p:nvPicPr>
              <p:blipFill>
                <a:blip r:embed="rId15"/>
                <a:stretch>
                  <a:fillRect/>
                </a:stretch>
              </p:blipFill>
              <p:spPr>
                <a:xfrm>
                  <a:off x="10675821" y="2272454"/>
                  <a:ext cx="13824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잉크 14">
                  <a:extLst>
                    <a:ext uri="{FF2B5EF4-FFF2-40B4-BE49-F238E27FC236}">
                      <a16:creationId xmlns:a16="http://schemas.microsoft.com/office/drawing/2014/main" id="{A83F7869-1360-4D7C-AD37-E3D194B3C978}"/>
                    </a:ext>
                  </a:extLst>
                </p14:cNvPr>
                <p14:cNvContentPartPr/>
                <p14:nvPr/>
              </p14:nvContentPartPr>
              <p14:xfrm>
                <a:off x="10798941" y="2515814"/>
                <a:ext cx="165240" cy="119520"/>
              </p14:xfrm>
            </p:contentPart>
          </mc:Choice>
          <mc:Fallback xmlns="">
            <p:pic>
              <p:nvPicPr>
                <p:cNvPr id="15" name="잉크 14">
                  <a:extLst>
                    <a:ext uri="{FF2B5EF4-FFF2-40B4-BE49-F238E27FC236}">
                      <a16:creationId xmlns:a16="http://schemas.microsoft.com/office/drawing/2014/main" id="{A83F7869-1360-4D7C-AD37-E3D194B3C978}"/>
                    </a:ext>
                  </a:extLst>
                </p:cNvPr>
                <p:cNvPicPr/>
                <p:nvPr/>
              </p:nvPicPr>
              <p:blipFill>
                <a:blip r:embed="rId17"/>
                <a:stretch>
                  <a:fillRect/>
                </a:stretch>
              </p:blipFill>
              <p:spPr>
                <a:xfrm>
                  <a:off x="10794621" y="2511494"/>
                  <a:ext cx="173880" cy="1281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6" name="잉크 15">
                  <a:extLst>
                    <a:ext uri="{FF2B5EF4-FFF2-40B4-BE49-F238E27FC236}">
                      <a16:creationId xmlns:a16="http://schemas.microsoft.com/office/drawing/2014/main" id="{6F8C2FC4-2D36-4275-9759-066541F11D26}"/>
                    </a:ext>
                  </a:extLst>
                </p14:cNvPr>
                <p14:cNvContentPartPr/>
                <p14:nvPr/>
              </p14:nvContentPartPr>
              <p14:xfrm>
                <a:off x="10984701" y="2484134"/>
                <a:ext cx="201960" cy="200160"/>
              </p14:xfrm>
            </p:contentPart>
          </mc:Choice>
          <mc:Fallback xmlns="">
            <p:pic>
              <p:nvPicPr>
                <p:cNvPr id="16" name="잉크 15">
                  <a:extLst>
                    <a:ext uri="{FF2B5EF4-FFF2-40B4-BE49-F238E27FC236}">
                      <a16:creationId xmlns:a16="http://schemas.microsoft.com/office/drawing/2014/main" id="{6F8C2FC4-2D36-4275-9759-066541F11D26}"/>
                    </a:ext>
                  </a:extLst>
                </p:cNvPr>
                <p:cNvPicPr/>
                <p:nvPr/>
              </p:nvPicPr>
              <p:blipFill>
                <a:blip r:embed="rId19"/>
                <a:stretch>
                  <a:fillRect/>
                </a:stretch>
              </p:blipFill>
              <p:spPr>
                <a:xfrm>
                  <a:off x="10980381" y="2479814"/>
                  <a:ext cx="210600" cy="208800"/>
                </a:xfrm>
                <a:prstGeom prst="rect">
                  <a:avLst/>
                </a:prstGeom>
              </p:spPr>
            </p:pic>
          </mc:Fallback>
        </mc:AlternateContent>
      </p:grpSp>
      <p:grpSp>
        <p:nvGrpSpPr>
          <p:cNvPr id="22" name="그룹 21">
            <a:extLst>
              <a:ext uri="{FF2B5EF4-FFF2-40B4-BE49-F238E27FC236}">
                <a16:creationId xmlns:a16="http://schemas.microsoft.com/office/drawing/2014/main" id="{A1A42FFD-A6CC-4A93-8447-B19AE3DF96F7}"/>
              </a:ext>
            </a:extLst>
          </p:cNvPr>
          <p:cNvGrpSpPr/>
          <p:nvPr/>
        </p:nvGrpSpPr>
        <p:grpSpPr>
          <a:xfrm>
            <a:off x="6352581" y="3065894"/>
            <a:ext cx="476280" cy="414000"/>
            <a:chOff x="6352581" y="3065894"/>
            <a:chExt cx="476280" cy="414000"/>
          </a:xfrm>
        </p:grpSpPr>
        <mc:AlternateContent xmlns:mc="http://schemas.openxmlformats.org/markup-compatibility/2006" xmlns:p14="http://schemas.microsoft.com/office/powerpoint/2010/main">
          <mc:Choice Requires="p14">
            <p:contentPart p14:bwMode="auto" r:id="rId20">
              <p14:nvContentPartPr>
                <p14:cNvPr id="19" name="잉크 18">
                  <a:extLst>
                    <a:ext uri="{FF2B5EF4-FFF2-40B4-BE49-F238E27FC236}">
                      <a16:creationId xmlns:a16="http://schemas.microsoft.com/office/drawing/2014/main" id="{9252A4DC-0CFD-4134-8683-F3C35A10AAD5}"/>
                    </a:ext>
                  </a:extLst>
                </p14:cNvPr>
                <p14:cNvContentPartPr/>
                <p14:nvPr/>
              </p14:nvContentPartPr>
              <p14:xfrm>
                <a:off x="6352581" y="3286574"/>
                <a:ext cx="288360" cy="193320"/>
              </p14:xfrm>
            </p:contentPart>
          </mc:Choice>
          <mc:Fallback xmlns="">
            <p:pic>
              <p:nvPicPr>
                <p:cNvPr id="19" name="잉크 18">
                  <a:extLst>
                    <a:ext uri="{FF2B5EF4-FFF2-40B4-BE49-F238E27FC236}">
                      <a16:creationId xmlns:a16="http://schemas.microsoft.com/office/drawing/2014/main" id="{9252A4DC-0CFD-4134-8683-F3C35A10AAD5}"/>
                    </a:ext>
                  </a:extLst>
                </p:cNvPr>
                <p:cNvPicPr/>
                <p:nvPr/>
              </p:nvPicPr>
              <p:blipFill>
                <a:blip r:embed="rId21"/>
                <a:stretch>
                  <a:fillRect/>
                </a:stretch>
              </p:blipFill>
              <p:spPr>
                <a:xfrm>
                  <a:off x="6348261" y="3282254"/>
                  <a:ext cx="297000" cy="2019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0" name="잉크 19">
                  <a:extLst>
                    <a:ext uri="{FF2B5EF4-FFF2-40B4-BE49-F238E27FC236}">
                      <a16:creationId xmlns:a16="http://schemas.microsoft.com/office/drawing/2014/main" id="{2A594779-5727-41E8-8CED-2A3BECF871C5}"/>
                    </a:ext>
                  </a:extLst>
                </p14:cNvPr>
                <p14:cNvContentPartPr/>
                <p14:nvPr/>
              </p14:nvContentPartPr>
              <p14:xfrm>
                <a:off x="6437901" y="3065894"/>
                <a:ext cx="59400" cy="184680"/>
              </p14:xfrm>
            </p:contentPart>
          </mc:Choice>
          <mc:Fallback xmlns="">
            <p:pic>
              <p:nvPicPr>
                <p:cNvPr id="20" name="잉크 19">
                  <a:extLst>
                    <a:ext uri="{FF2B5EF4-FFF2-40B4-BE49-F238E27FC236}">
                      <a16:creationId xmlns:a16="http://schemas.microsoft.com/office/drawing/2014/main" id="{2A594779-5727-41E8-8CED-2A3BECF871C5}"/>
                    </a:ext>
                  </a:extLst>
                </p:cNvPr>
                <p:cNvPicPr/>
                <p:nvPr/>
              </p:nvPicPr>
              <p:blipFill>
                <a:blip r:embed="rId23"/>
                <a:stretch>
                  <a:fillRect/>
                </a:stretch>
              </p:blipFill>
              <p:spPr>
                <a:xfrm>
                  <a:off x="6433581" y="3061574"/>
                  <a:ext cx="68040" cy="1933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1" name="잉크 20">
                  <a:extLst>
                    <a:ext uri="{FF2B5EF4-FFF2-40B4-BE49-F238E27FC236}">
                      <a16:creationId xmlns:a16="http://schemas.microsoft.com/office/drawing/2014/main" id="{962A6AFF-3F38-490F-93C6-E6343D79BA08}"/>
                    </a:ext>
                  </a:extLst>
                </p14:cNvPr>
                <p14:cNvContentPartPr/>
                <p14:nvPr/>
              </p14:nvContentPartPr>
              <p14:xfrm>
                <a:off x="6539781" y="3095054"/>
                <a:ext cx="289080" cy="178200"/>
              </p14:xfrm>
            </p:contentPart>
          </mc:Choice>
          <mc:Fallback xmlns="">
            <p:pic>
              <p:nvPicPr>
                <p:cNvPr id="21" name="잉크 20">
                  <a:extLst>
                    <a:ext uri="{FF2B5EF4-FFF2-40B4-BE49-F238E27FC236}">
                      <a16:creationId xmlns:a16="http://schemas.microsoft.com/office/drawing/2014/main" id="{962A6AFF-3F38-490F-93C6-E6343D79BA08}"/>
                    </a:ext>
                  </a:extLst>
                </p:cNvPr>
                <p:cNvPicPr/>
                <p:nvPr/>
              </p:nvPicPr>
              <p:blipFill>
                <a:blip r:embed="rId25"/>
                <a:stretch>
                  <a:fillRect/>
                </a:stretch>
              </p:blipFill>
              <p:spPr>
                <a:xfrm>
                  <a:off x="6535461" y="3090734"/>
                  <a:ext cx="297720" cy="186840"/>
                </a:xfrm>
                <a:prstGeom prst="rect">
                  <a:avLst/>
                </a:prstGeom>
              </p:spPr>
            </p:pic>
          </mc:Fallback>
        </mc:AlternateContent>
      </p:grpSp>
      <p:grpSp>
        <p:nvGrpSpPr>
          <p:cNvPr id="33" name="그룹 32">
            <a:extLst>
              <a:ext uri="{FF2B5EF4-FFF2-40B4-BE49-F238E27FC236}">
                <a16:creationId xmlns:a16="http://schemas.microsoft.com/office/drawing/2014/main" id="{D6855919-8650-4B44-9F89-53859A3BA3A2}"/>
              </a:ext>
            </a:extLst>
          </p:cNvPr>
          <p:cNvGrpSpPr/>
          <p:nvPr/>
        </p:nvGrpSpPr>
        <p:grpSpPr>
          <a:xfrm>
            <a:off x="7114701" y="3339134"/>
            <a:ext cx="243000" cy="358920"/>
            <a:chOff x="7114701" y="3339134"/>
            <a:chExt cx="243000" cy="358920"/>
          </a:xfrm>
        </p:grpSpPr>
        <mc:AlternateContent xmlns:mc="http://schemas.openxmlformats.org/markup-compatibility/2006" xmlns:p14="http://schemas.microsoft.com/office/powerpoint/2010/main">
          <mc:Choice Requires="p14">
            <p:contentPart p14:bwMode="auto" r:id="rId26">
              <p14:nvContentPartPr>
                <p14:cNvPr id="23" name="잉크 22">
                  <a:extLst>
                    <a:ext uri="{FF2B5EF4-FFF2-40B4-BE49-F238E27FC236}">
                      <a16:creationId xmlns:a16="http://schemas.microsoft.com/office/drawing/2014/main" id="{DB917BD0-7174-4AD7-8CD3-4CCDCECD31D3}"/>
                    </a:ext>
                  </a:extLst>
                </p14:cNvPr>
                <p14:cNvContentPartPr/>
                <p14:nvPr/>
              </p14:nvContentPartPr>
              <p14:xfrm>
                <a:off x="7147101" y="3339134"/>
                <a:ext cx="210600" cy="358920"/>
              </p14:xfrm>
            </p:contentPart>
          </mc:Choice>
          <mc:Fallback xmlns="">
            <p:pic>
              <p:nvPicPr>
                <p:cNvPr id="23" name="잉크 22">
                  <a:extLst>
                    <a:ext uri="{FF2B5EF4-FFF2-40B4-BE49-F238E27FC236}">
                      <a16:creationId xmlns:a16="http://schemas.microsoft.com/office/drawing/2014/main" id="{DB917BD0-7174-4AD7-8CD3-4CCDCECD31D3}"/>
                    </a:ext>
                  </a:extLst>
                </p:cNvPr>
                <p:cNvPicPr/>
                <p:nvPr/>
              </p:nvPicPr>
              <p:blipFill>
                <a:blip r:embed="rId27"/>
                <a:stretch>
                  <a:fillRect/>
                </a:stretch>
              </p:blipFill>
              <p:spPr>
                <a:xfrm>
                  <a:off x="7142781" y="3334814"/>
                  <a:ext cx="219240" cy="36756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4" name="잉크 23">
                  <a:extLst>
                    <a:ext uri="{FF2B5EF4-FFF2-40B4-BE49-F238E27FC236}">
                      <a16:creationId xmlns:a16="http://schemas.microsoft.com/office/drawing/2014/main" id="{7AC13494-A9F0-4A7F-B11A-950D07A5AC9E}"/>
                    </a:ext>
                  </a:extLst>
                </p14:cNvPr>
                <p14:cNvContentPartPr/>
                <p14:nvPr/>
              </p14:nvContentPartPr>
              <p14:xfrm>
                <a:off x="7114701" y="3383054"/>
                <a:ext cx="223560" cy="253080"/>
              </p14:xfrm>
            </p:contentPart>
          </mc:Choice>
          <mc:Fallback xmlns="">
            <p:pic>
              <p:nvPicPr>
                <p:cNvPr id="24" name="잉크 23">
                  <a:extLst>
                    <a:ext uri="{FF2B5EF4-FFF2-40B4-BE49-F238E27FC236}">
                      <a16:creationId xmlns:a16="http://schemas.microsoft.com/office/drawing/2014/main" id="{7AC13494-A9F0-4A7F-B11A-950D07A5AC9E}"/>
                    </a:ext>
                  </a:extLst>
                </p:cNvPr>
                <p:cNvPicPr/>
                <p:nvPr/>
              </p:nvPicPr>
              <p:blipFill>
                <a:blip r:embed="rId29"/>
                <a:stretch>
                  <a:fillRect/>
                </a:stretch>
              </p:blipFill>
              <p:spPr>
                <a:xfrm>
                  <a:off x="7110381" y="3378734"/>
                  <a:ext cx="232200" cy="261720"/>
                </a:xfrm>
                <a:prstGeom prst="rect">
                  <a:avLst/>
                </a:prstGeom>
              </p:spPr>
            </p:pic>
          </mc:Fallback>
        </mc:AlternateContent>
      </p:grpSp>
      <p:grpSp>
        <p:nvGrpSpPr>
          <p:cNvPr id="32" name="그룹 31">
            <a:extLst>
              <a:ext uri="{FF2B5EF4-FFF2-40B4-BE49-F238E27FC236}">
                <a16:creationId xmlns:a16="http://schemas.microsoft.com/office/drawing/2014/main" id="{6A9D02D3-7DD0-41F4-B47A-40EA2CBB934E}"/>
              </a:ext>
            </a:extLst>
          </p:cNvPr>
          <p:cNvGrpSpPr/>
          <p:nvPr/>
        </p:nvGrpSpPr>
        <p:grpSpPr>
          <a:xfrm>
            <a:off x="7553541" y="3385214"/>
            <a:ext cx="789480" cy="259200"/>
            <a:chOff x="7553541" y="3385214"/>
            <a:chExt cx="789480" cy="259200"/>
          </a:xfrm>
        </p:grpSpPr>
        <mc:AlternateContent xmlns:mc="http://schemas.openxmlformats.org/markup-compatibility/2006" xmlns:p14="http://schemas.microsoft.com/office/powerpoint/2010/main">
          <mc:Choice Requires="p14">
            <p:contentPart p14:bwMode="auto" r:id="rId30">
              <p14:nvContentPartPr>
                <p14:cNvPr id="25" name="잉크 24">
                  <a:extLst>
                    <a:ext uri="{FF2B5EF4-FFF2-40B4-BE49-F238E27FC236}">
                      <a16:creationId xmlns:a16="http://schemas.microsoft.com/office/drawing/2014/main" id="{B1B9CEA4-E3DF-4019-BF30-7AE7AC0689BF}"/>
                    </a:ext>
                  </a:extLst>
                </p14:cNvPr>
                <p14:cNvContentPartPr/>
                <p14:nvPr/>
              </p14:nvContentPartPr>
              <p14:xfrm>
                <a:off x="7553541" y="3454334"/>
                <a:ext cx="135360" cy="132120"/>
              </p14:xfrm>
            </p:contentPart>
          </mc:Choice>
          <mc:Fallback xmlns="">
            <p:pic>
              <p:nvPicPr>
                <p:cNvPr id="25" name="잉크 24">
                  <a:extLst>
                    <a:ext uri="{FF2B5EF4-FFF2-40B4-BE49-F238E27FC236}">
                      <a16:creationId xmlns:a16="http://schemas.microsoft.com/office/drawing/2014/main" id="{B1B9CEA4-E3DF-4019-BF30-7AE7AC0689BF}"/>
                    </a:ext>
                  </a:extLst>
                </p:cNvPr>
                <p:cNvPicPr/>
                <p:nvPr/>
              </p:nvPicPr>
              <p:blipFill>
                <a:blip r:embed="rId31"/>
                <a:stretch>
                  <a:fillRect/>
                </a:stretch>
              </p:blipFill>
              <p:spPr>
                <a:xfrm>
                  <a:off x="7549221" y="3450014"/>
                  <a:ext cx="144000" cy="1407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6" name="잉크 25">
                  <a:extLst>
                    <a:ext uri="{FF2B5EF4-FFF2-40B4-BE49-F238E27FC236}">
                      <a16:creationId xmlns:a16="http://schemas.microsoft.com/office/drawing/2014/main" id="{78C12089-1F63-40B2-A64D-DBA913F901EE}"/>
                    </a:ext>
                  </a:extLst>
                </p14:cNvPr>
                <p14:cNvContentPartPr/>
                <p14:nvPr/>
              </p14:nvContentPartPr>
              <p14:xfrm>
                <a:off x="7790061" y="3591494"/>
                <a:ext cx="16200" cy="27720"/>
              </p14:xfrm>
            </p:contentPart>
          </mc:Choice>
          <mc:Fallback xmlns="">
            <p:pic>
              <p:nvPicPr>
                <p:cNvPr id="26" name="잉크 25">
                  <a:extLst>
                    <a:ext uri="{FF2B5EF4-FFF2-40B4-BE49-F238E27FC236}">
                      <a16:creationId xmlns:a16="http://schemas.microsoft.com/office/drawing/2014/main" id="{78C12089-1F63-40B2-A64D-DBA913F901EE}"/>
                    </a:ext>
                  </a:extLst>
                </p:cNvPr>
                <p:cNvPicPr/>
                <p:nvPr/>
              </p:nvPicPr>
              <p:blipFill>
                <a:blip r:embed="rId33"/>
                <a:stretch>
                  <a:fillRect/>
                </a:stretch>
              </p:blipFill>
              <p:spPr>
                <a:xfrm>
                  <a:off x="7785741" y="3587174"/>
                  <a:ext cx="24840" cy="363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7" name="잉크 26">
                  <a:extLst>
                    <a:ext uri="{FF2B5EF4-FFF2-40B4-BE49-F238E27FC236}">
                      <a16:creationId xmlns:a16="http://schemas.microsoft.com/office/drawing/2014/main" id="{C8F4A5EE-C79D-4B6D-B346-D681EE45649F}"/>
                    </a:ext>
                  </a:extLst>
                </p14:cNvPr>
                <p14:cNvContentPartPr/>
                <p14:nvPr/>
              </p14:nvContentPartPr>
              <p14:xfrm>
                <a:off x="7923981" y="3392054"/>
                <a:ext cx="9000" cy="121680"/>
              </p14:xfrm>
            </p:contentPart>
          </mc:Choice>
          <mc:Fallback xmlns="">
            <p:pic>
              <p:nvPicPr>
                <p:cNvPr id="27" name="잉크 26">
                  <a:extLst>
                    <a:ext uri="{FF2B5EF4-FFF2-40B4-BE49-F238E27FC236}">
                      <a16:creationId xmlns:a16="http://schemas.microsoft.com/office/drawing/2014/main" id="{C8F4A5EE-C79D-4B6D-B346-D681EE45649F}"/>
                    </a:ext>
                  </a:extLst>
                </p:cNvPr>
                <p:cNvPicPr/>
                <p:nvPr/>
              </p:nvPicPr>
              <p:blipFill>
                <a:blip r:embed="rId35"/>
                <a:stretch>
                  <a:fillRect/>
                </a:stretch>
              </p:blipFill>
              <p:spPr>
                <a:xfrm>
                  <a:off x="7919661" y="3387734"/>
                  <a:ext cx="17640" cy="13032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8" name="잉크 27">
                  <a:extLst>
                    <a:ext uri="{FF2B5EF4-FFF2-40B4-BE49-F238E27FC236}">
                      <a16:creationId xmlns:a16="http://schemas.microsoft.com/office/drawing/2014/main" id="{3DD70DCF-D4B5-47C2-92D0-B2790A173FAD}"/>
                    </a:ext>
                  </a:extLst>
                </p14:cNvPr>
                <p14:cNvContentPartPr/>
                <p14:nvPr/>
              </p14:nvContentPartPr>
              <p14:xfrm>
                <a:off x="7933701" y="3402134"/>
                <a:ext cx="153720" cy="242280"/>
              </p14:xfrm>
            </p:contentPart>
          </mc:Choice>
          <mc:Fallback xmlns="">
            <p:pic>
              <p:nvPicPr>
                <p:cNvPr id="28" name="잉크 27">
                  <a:extLst>
                    <a:ext uri="{FF2B5EF4-FFF2-40B4-BE49-F238E27FC236}">
                      <a16:creationId xmlns:a16="http://schemas.microsoft.com/office/drawing/2014/main" id="{3DD70DCF-D4B5-47C2-92D0-B2790A173FAD}"/>
                    </a:ext>
                  </a:extLst>
                </p:cNvPr>
                <p:cNvPicPr/>
                <p:nvPr/>
              </p:nvPicPr>
              <p:blipFill>
                <a:blip r:embed="rId37"/>
                <a:stretch>
                  <a:fillRect/>
                </a:stretch>
              </p:blipFill>
              <p:spPr>
                <a:xfrm>
                  <a:off x="7929381" y="3397814"/>
                  <a:ext cx="162360" cy="2509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9" name="잉크 28">
                  <a:extLst>
                    <a:ext uri="{FF2B5EF4-FFF2-40B4-BE49-F238E27FC236}">
                      <a16:creationId xmlns:a16="http://schemas.microsoft.com/office/drawing/2014/main" id="{F5AD9193-9EB1-49B9-8190-A9B56C17ECF6}"/>
                    </a:ext>
                  </a:extLst>
                </p14:cNvPr>
                <p14:cNvContentPartPr/>
                <p14:nvPr/>
              </p14:nvContentPartPr>
              <p14:xfrm>
                <a:off x="7934421" y="3487454"/>
                <a:ext cx="246240" cy="141120"/>
              </p14:xfrm>
            </p:contentPart>
          </mc:Choice>
          <mc:Fallback xmlns="">
            <p:pic>
              <p:nvPicPr>
                <p:cNvPr id="29" name="잉크 28">
                  <a:extLst>
                    <a:ext uri="{FF2B5EF4-FFF2-40B4-BE49-F238E27FC236}">
                      <a16:creationId xmlns:a16="http://schemas.microsoft.com/office/drawing/2014/main" id="{F5AD9193-9EB1-49B9-8190-A9B56C17ECF6}"/>
                    </a:ext>
                  </a:extLst>
                </p:cNvPr>
                <p:cNvPicPr/>
                <p:nvPr/>
              </p:nvPicPr>
              <p:blipFill>
                <a:blip r:embed="rId39"/>
                <a:stretch>
                  <a:fillRect/>
                </a:stretch>
              </p:blipFill>
              <p:spPr>
                <a:xfrm>
                  <a:off x="7930101" y="3483134"/>
                  <a:ext cx="254880"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0" name="잉크 29">
                  <a:extLst>
                    <a:ext uri="{FF2B5EF4-FFF2-40B4-BE49-F238E27FC236}">
                      <a16:creationId xmlns:a16="http://schemas.microsoft.com/office/drawing/2014/main" id="{5F71DAC2-C9AC-483E-9CB7-3AA10B277E33}"/>
                    </a:ext>
                  </a:extLst>
                </p14:cNvPr>
                <p14:cNvContentPartPr/>
                <p14:nvPr/>
              </p14:nvContentPartPr>
              <p14:xfrm>
                <a:off x="8196501" y="3423734"/>
                <a:ext cx="16920" cy="82080"/>
              </p14:xfrm>
            </p:contentPart>
          </mc:Choice>
          <mc:Fallback xmlns="">
            <p:pic>
              <p:nvPicPr>
                <p:cNvPr id="30" name="잉크 29">
                  <a:extLst>
                    <a:ext uri="{FF2B5EF4-FFF2-40B4-BE49-F238E27FC236}">
                      <a16:creationId xmlns:a16="http://schemas.microsoft.com/office/drawing/2014/main" id="{5F71DAC2-C9AC-483E-9CB7-3AA10B277E33}"/>
                    </a:ext>
                  </a:extLst>
                </p:cNvPr>
                <p:cNvPicPr/>
                <p:nvPr/>
              </p:nvPicPr>
              <p:blipFill>
                <a:blip r:embed="rId41"/>
                <a:stretch>
                  <a:fillRect/>
                </a:stretch>
              </p:blipFill>
              <p:spPr>
                <a:xfrm>
                  <a:off x="8192181" y="3419414"/>
                  <a:ext cx="2556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1" name="잉크 30">
                  <a:extLst>
                    <a:ext uri="{FF2B5EF4-FFF2-40B4-BE49-F238E27FC236}">
                      <a16:creationId xmlns:a16="http://schemas.microsoft.com/office/drawing/2014/main" id="{8E5DAA56-1EBA-4E63-94B5-6D69FDF9F56B}"/>
                    </a:ext>
                  </a:extLst>
                </p14:cNvPr>
                <p14:cNvContentPartPr/>
                <p14:nvPr/>
              </p14:nvContentPartPr>
              <p14:xfrm>
                <a:off x="8209461" y="3385214"/>
                <a:ext cx="133560" cy="245880"/>
              </p14:xfrm>
            </p:contentPart>
          </mc:Choice>
          <mc:Fallback xmlns="">
            <p:pic>
              <p:nvPicPr>
                <p:cNvPr id="31" name="잉크 30">
                  <a:extLst>
                    <a:ext uri="{FF2B5EF4-FFF2-40B4-BE49-F238E27FC236}">
                      <a16:creationId xmlns:a16="http://schemas.microsoft.com/office/drawing/2014/main" id="{8E5DAA56-1EBA-4E63-94B5-6D69FDF9F56B}"/>
                    </a:ext>
                  </a:extLst>
                </p:cNvPr>
                <p:cNvPicPr/>
                <p:nvPr/>
              </p:nvPicPr>
              <p:blipFill>
                <a:blip r:embed="rId43"/>
                <a:stretch>
                  <a:fillRect/>
                </a:stretch>
              </p:blipFill>
              <p:spPr>
                <a:xfrm>
                  <a:off x="8205141" y="3380894"/>
                  <a:ext cx="142200" cy="2545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4">
            <p14:nvContentPartPr>
              <p14:cNvPr id="34" name="잉크 33">
                <a:extLst>
                  <a:ext uri="{FF2B5EF4-FFF2-40B4-BE49-F238E27FC236}">
                    <a16:creationId xmlns:a16="http://schemas.microsoft.com/office/drawing/2014/main" id="{B5C4BDB6-792A-436B-8165-A8AD3C214F50}"/>
                  </a:ext>
                </a:extLst>
              </p14:cNvPr>
              <p14:cNvContentPartPr/>
              <p14:nvPr/>
            </p14:nvContentPartPr>
            <p14:xfrm>
              <a:off x="8457141" y="3375854"/>
              <a:ext cx="212400" cy="236520"/>
            </p14:xfrm>
          </p:contentPart>
        </mc:Choice>
        <mc:Fallback xmlns="">
          <p:pic>
            <p:nvPicPr>
              <p:cNvPr id="34" name="잉크 33">
                <a:extLst>
                  <a:ext uri="{FF2B5EF4-FFF2-40B4-BE49-F238E27FC236}">
                    <a16:creationId xmlns:a16="http://schemas.microsoft.com/office/drawing/2014/main" id="{B5C4BDB6-792A-436B-8165-A8AD3C214F50}"/>
                  </a:ext>
                </a:extLst>
              </p:cNvPr>
              <p:cNvPicPr/>
              <p:nvPr/>
            </p:nvPicPr>
            <p:blipFill>
              <a:blip r:embed="rId45"/>
              <a:stretch>
                <a:fillRect/>
              </a:stretch>
            </p:blipFill>
            <p:spPr>
              <a:xfrm>
                <a:off x="8452821" y="3371534"/>
                <a:ext cx="221040" cy="245160"/>
              </a:xfrm>
              <a:prstGeom prst="rect">
                <a:avLst/>
              </a:prstGeom>
            </p:spPr>
          </p:pic>
        </mc:Fallback>
      </mc:AlternateContent>
    </p:spTree>
    <p:extLst>
      <p:ext uri="{BB962C8B-B14F-4D97-AF65-F5344CB8AC3E}">
        <p14:creationId xmlns:p14="http://schemas.microsoft.com/office/powerpoint/2010/main" val="763585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2">
            <a:extLst>
              <a:ext uri="{FF2B5EF4-FFF2-40B4-BE49-F238E27FC236}">
                <a16:creationId xmlns:a16="http://schemas.microsoft.com/office/drawing/2014/main" id="{CF99F5F6-F8F8-4295-9F2C-FFD37748032A}"/>
              </a:ext>
            </a:extLst>
          </p:cNvPr>
          <p:cNvGrpSpPr/>
          <p:nvPr/>
        </p:nvGrpSpPr>
        <p:grpSpPr>
          <a:xfrm>
            <a:off x="3248026" y="342900"/>
            <a:ext cx="4975312" cy="4381499"/>
            <a:chOff x="3595466" y="903826"/>
            <a:chExt cx="4970772" cy="4712624"/>
          </a:xfrm>
        </p:grpSpPr>
        <p:sp>
          <p:nvSpPr>
            <p:cNvPr id="4" name="직사각형 3">
              <a:extLst>
                <a:ext uri="{FF2B5EF4-FFF2-40B4-BE49-F238E27FC236}">
                  <a16:creationId xmlns:a16="http://schemas.microsoft.com/office/drawing/2014/main" id="{B5B7A3F8-3EA8-4F9B-8F01-3DD6488532C5}"/>
                </a:ext>
              </a:extLst>
            </p:cNvPr>
            <p:cNvSpPr/>
            <p:nvPr/>
          </p:nvSpPr>
          <p:spPr>
            <a:xfrm>
              <a:off x="4569503" y="1066245"/>
              <a:ext cx="3968319" cy="3728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TextBox 4">
              <a:extLst>
                <a:ext uri="{FF2B5EF4-FFF2-40B4-BE49-F238E27FC236}">
                  <a16:creationId xmlns:a16="http://schemas.microsoft.com/office/drawing/2014/main" id="{9EB83F49-A996-491B-9338-1919594F31E0}"/>
                </a:ext>
              </a:extLst>
            </p:cNvPr>
            <p:cNvSpPr txBox="1"/>
            <p:nvPr/>
          </p:nvSpPr>
          <p:spPr>
            <a:xfrm>
              <a:off x="4489925" y="4862760"/>
              <a:ext cx="150921" cy="369332"/>
            </a:xfrm>
            <a:prstGeom prst="rect">
              <a:avLst/>
            </a:prstGeom>
            <a:noFill/>
          </p:spPr>
          <p:txBody>
            <a:bodyPr wrap="square" rtlCol="0">
              <a:spAutoFit/>
            </a:bodyPr>
            <a:lstStyle/>
            <a:p>
              <a:r>
                <a:rPr lang="en-US" altLang="ko-KR" dirty="0"/>
                <a:t>0</a:t>
              </a:r>
              <a:endParaRPr lang="ko-KR" altLang="en-US" dirty="0"/>
            </a:p>
          </p:txBody>
        </p:sp>
        <p:sp>
          <p:nvSpPr>
            <p:cNvPr id="6" name="TextBox 5">
              <a:extLst>
                <a:ext uri="{FF2B5EF4-FFF2-40B4-BE49-F238E27FC236}">
                  <a16:creationId xmlns:a16="http://schemas.microsoft.com/office/drawing/2014/main" id="{6DD1D19B-19B7-4063-8FFC-4C47706B7037}"/>
                </a:ext>
              </a:extLst>
            </p:cNvPr>
            <p:cNvSpPr txBox="1"/>
            <p:nvPr/>
          </p:nvSpPr>
          <p:spPr>
            <a:xfrm>
              <a:off x="3978984" y="2746064"/>
              <a:ext cx="510941" cy="369332"/>
            </a:xfrm>
            <a:prstGeom prst="rect">
              <a:avLst/>
            </a:prstGeom>
            <a:noFill/>
          </p:spPr>
          <p:txBody>
            <a:bodyPr wrap="square" rtlCol="0">
              <a:spAutoFit/>
            </a:bodyPr>
            <a:lstStyle/>
            <a:p>
              <a:r>
                <a:rPr lang="en-US" altLang="ko-KR" dirty="0"/>
                <a:t>0.5</a:t>
              </a:r>
              <a:endParaRPr lang="ko-KR" altLang="en-US" dirty="0"/>
            </a:p>
          </p:txBody>
        </p:sp>
        <p:sp>
          <p:nvSpPr>
            <p:cNvPr id="7" name="TextBox 6">
              <a:extLst>
                <a:ext uri="{FF2B5EF4-FFF2-40B4-BE49-F238E27FC236}">
                  <a16:creationId xmlns:a16="http://schemas.microsoft.com/office/drawing/2014/main" id="{73F70E5D-6339-4E57-8483-A44DAC19F57C}"/>
                </a:ext>
              </a:extLst>
            </p:cNvPr>
            <p:cNvSpPr txBox="1"/>
            <p:nvPr/>
          </p:nvSpPr>
          <p:spPr>
            <a:xfrm>
              <a:off x="4248328" y="903826"/>
              <a:ext cx="150921" cy="369332"/>
            </a:xfrm>
            <a:prstGeom prst="rect">
              <a:avLst/>
            </a:prstGeom>
            <a:noFill/>
          </p:spPr>
          <p:txBody>
            <a:bodyPr wrap="square" rtlCol="0">
              <a:spAutoFit/>
            </a:bodyPr>
            <a:lstStyle/>
            <a:p>
              <a:r>
                <a:rPr lang="en-US" altLang="ko-KR" dirty="0"/>
                <a:t>1</a:t>
              </a:r>
              <a:endParaRPr lang="ko-KR" altLang="en-US" dirty="0"/>
            </a:p>
          </p:txBody>
        </p:sp>
        <p:sp>
          <p:nvSpPr>
            <p:cNvPr id="8" name="TextBox 7">
              <a:extLst>
                <a:ext uri="{FF2B5EF4-FFF2-40B4-BE49-F238E27FC236}">
                  <a16:creationId xmlns:a16="http://schemas.microsoft.com/office/drawing/2014/main" id="{58D2AD22-7E0D-4317-93FE-E38F95371368}"/>
                </a:ext>
              </a:extLst>
            </p:cNvPr>
            <p:cNvSpPr txBox="1"/>
            <p:nvPr/>
          </p:nvSpPr>
          <p:spPr>
            <a:xfrm>
              <a:off x="6305703" y="4877387"/>
              <a:ext cx="568741" cy="369332"/>
            </a:xfrm>
            <a:prstGeom prst="rect">
              <a:avLst/>
            </a:prstGeom>
            <a:noFill/>
          </p:spPr>
          <p:txBody>
            <a:bodyPr wrap="square" rtlCol="0">
              <a:spAutoFit/>
            </a:bodyPr>
            <a:lstStyle/>
            <a:p>
              <a:r>
                <a:rPr lang="en-US" altLang="ko-KR" dirty="0"/>
                <a:t>0.5</a:t>
              </a:r>
              <a:endParaRPr lang="ko-KR" altLang="en-US" dirty="0"/>
            </a:p>
          </p:txBody>
        </p:sp>
        <p:sp>
          <p:nvSpPr>
            <p:cNvPr id="9" name="TextBox 8">
              <a:extLst>
                <a:ext uri="{FF2B5EF4-FFF2-40B4-BE49-F238E27FC236}">
                  <a16:creationId xmlns:a16="http://schemas.microsoft.com/office/drawing/2014/main" id="{8C8DB9D3-7D4A-414A-9106-ED39B314844D}"/>
                </a:ext>
              </a:extLst>
            </p:cNvPr>
            <p:cNvSpPr txBox="1"/>
            <p:nvPr/>
          </p:nvSpPr>
          <p:spPr>
            <a:xfrm>
              <a:off x="8386901" y="4872921"/>
              <a:ext cx="150921" cy="369332"/>
            </a:xfrm>
            <a:prstGeom prst="rect">
              <a:avLst/>
            </a:prstGeom>
            <a:noFill/>
          </p:spPr>
          <p:txBody>
            <a:bodyPr wrap="square" rtlCol="0">
              <a:spAutoFit/>
            </a:bodyPr>
            <a:lstStyle/>
            <a:p>
              <a:r>
                <a:rPr lang="en-US" altLang="ko-KR" dirty="0"/>
                <a:t>1</a:t>
              </a:r>
              <a:endParaRPr lang="ko-KR" altLang="en-US" dirty="0"/>
            </a:p>
          </p:txBody>
        </p:sp>
        <p:sp>
          <p:nvSpPr>
            <p:cNvPr id="10" name="TextBox 9">
              <a:extLst>
                <a:ext uri="{FF2B5EF4-FFF2-40B4-BE49-F238E27FC236}">
                  <a16:creationId xmlns:a16="http://schemas.microsoft.com/office/drawing/2014/main" id="{BC3FC4B5-BA0F-4084-8A62-A219F667F62F}"/>
                </a:ext>
              </a:extLst>
            </p:cNvPr>
            <p:cNvSpPr txBox="1"/>
            <p:nvPr/>
          </p:nvSpPr>
          <p:spPr>
            <a:xfrm>
              <a:off x="4248329" y="4507970"/>
              <a:ext cx="150921" cy="369332"/>
            </a:xfrm>
            <a:prstGeom prst="rect">
              <a:avLst/>
            </a:prstGeom>
            <a:noFill/>
          </p:spPr>
          <p:txBody>
            <a:bodyPr wrap="square" rtlCol="0">
              <a:spAutoFit/>
            </a:bodyPr>
            <a:lstStyle/>
            <a:p>
              <a:r>
                <a:rPr lang="en-US" altLang="ko-KR" dirty="0"/>
                <a:t>0</a:t>
              </a:r>
              <a:endParaRPr lang="ko-KR" altLang="en-US" dirty="0"/>
            </a:p>
          </p:txBody>
        </p:sp>
        <p:cxnSp>
          <p:nvCxnSpPr>
            <p:cNvPr id="11" name="직선 연결선 10">
              <a:extLst>
                <a:ext uri="{FF2B5EF4-FFF2-40B4-BE49-F238E27FC236}">
                  <a16:creationId xmlns:a16="http://schemas.microsoft.com/office/drawing/2014/main" id="{B6A42EAC-1D3E-4366-91BA-05B8B31317E0}"/>
                </a:ext>
              </a:extLst>
            </p:cNvPr>
            <p:cNvCxnSpPr>
              <a:cxnSpLocks/>
              <a:stCxn id="4" idx="0"/>
              <a:endCxn id="4" idx="2"/>
            </p:cNvCxnSpPr>
            <p:nvPr/>
          </p:nvCxnSpPr>
          <p:spPr>
            <a:xfrm>
              <a:off x="6553663" y="1066245"/>
              <a:ext cx="0" cy="3728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a:extLst>
                <a:ext uri="{FF2B5EF4-FFF2-40B4-BE49-F238E27FC236}">
                  <a16:creationId xmlns:a16="http://schemas.microsoft.com/office/drawing/2014/main" id="{28D06F80-7DE9-452D-B0D6-B9B3CB88D360}"/>
                </a:ext>
              </a:extLst>
            </p:cNvPr>
            <p:cNvCxnSpPr>
              <a:cxnSpLocks/>
              <a:stCxn id="4" idx="1"/>
              <a:endCxn id="4" idx="3"/>
            </p:cNvCxnSpPr>
            <p:nvPr/>
          </p:nvCxnSpPr>
          <p:spPr>
            <a:xfrm>
              <a:off x="4569503" y="2930730"/>
              <a:ext cx="3968319"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0834D6A-E9B0-45D8-9894-90A23F357966}"/>
                </a:ext>
              </a:extLst>
            </p:cNvPr>
            <p:cNvSpPr txBox="1"/>
            <p:nvPr/>
          </p:nvSpPr>
          <p:spPr>
            <a:xfrm>
              <a:off x="5286535" y="5247118"/>
              <a:ext cx="2530136" cy="369332"/>
            </a:xfrm>
            <a:prstGeom prst="rect">
              <a:avLst/>
            </a:prstGeom>
            <a:noFill/>
          </p:spPr>
          <p:txBody>
            <a:bodyPr wrap="square" rtlCol="0">
              <a:spAutoFit/>
            </a:bodyPr>
            <a:lstStyle/>
            <a:p>
              <a:pPr algn="ctr"/>
              <a:r>
                <a:rPr lang="en-US" altLang="ko-KR" dirty="0"/>
                <a:t>False Positive Rate</a:t>
              </a:r>
              <a:endParaRPr lang="ko-KR" altLang="en-US" dirty="0"/>
            </a:p>
          </p:txBody>
        </p:sp>
        <p:sp>
          <p:nvSpPr>
            <p:cNvPr id="14" name="TextBox 13">
              <a:extLst>
                <a:ext uri="{FF2B5EF4-FFF2-40B4-BE49-F238E27FC236}">
                  <a16:creationId xmlns:a16="http://schemas.microsoft.com/office/drawing/2014/main" id="{92AB2FD5-B400-411D-B255-8744645F8744}"/>
                </a:ext>
              </a:extLst>
            </p:cNvPr>
            <p:cNvSpPr txBox="1"/>
            <p:nvPr/>
          </p:nvSpPr>
          <p:spPr>
            <a:xfrm rot="16200000">
              <a:off x="2515064" y="2810253"/>
              <a:ext cx="2530136" cy="369332"/>
            </a:xfrm>
            <a:prstGeom prst="rect">
              <a:avLst/>
            </a:prstGeom>
            <a:noFill/>
          </p:spPr>
          <p:txBody>
            <a:bodyPr wrap="square" rtlCol="0">
              <a:spAutoFit/>
            </a:bodyPr>
            <a:lstStyle/>
            <a:p>
              <a:pPr algn="ctr"/>
              <a:r>
                <a:rPr lang="en-US" altLang="ko-KR" dirty="0"/>
                <a:t>True Positive Rate</a:t>
              </a:r>
              <a:endParaRPr lang="ko-KR" altLang="en-US" dirty="0"/>
            </a:p>
          </p:txBody>
        </p:sp>
        <p:cxnSp>
          <p:nvCxnSpPr>
            <p:cNvPr id="15" name="직선 연결선 14">
              <a:extLst>
                <a:ext uri="{FF2B5EF4-FFF2-40B4-BE49-F238E27FC236}">
                  <a16:creationId xmlns:a16="http://schemas.microsoft.com/office/drawing/2014/main" id="{AD9069F5-2188-4BBD-B6CB-FC4695322AFA}"/>
                </a:ext>
              </a:extLst>
            </p:cNvPr>
            <p:cNvCxnSpPr/>
            <p:nvPr/>
          </p:nvCxnSpPr>
          <p:spPr>
            <a:xfrm flipV="1">
              <a:off x="4565385" y="1066245"/>
              <a:ext cx="3972437" cy="37289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6" name="타원 15">
              <a:extLst>
                <a:ext uri="{FF2B5EF4-FFF2-40B4-BE49-F238E27FC236}">
                  <a16:creationId xmlns:a16="http://schemas.microsoft.com/office/drawing/2014/main" id="{AC6E0661-F019-4210-9840-F9914FECC3B1}"/>
                </a:ext>
              </a:extLst>
            </p:cNvPr>
            <p:cNvSpPr/>
            <p:nvPr/>
          </p:nvSpPr>
          <p:spPr>
            <a:xfrm>
              <a:off x="8520519" y="476040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타원 16">
              <a:extLst>
                <a:ext uri="{FF2B5EF4-FFF2-40B4-BE49-F238E27FC236}">
                  <a16:creationId xmlns:a16="http://schemas.microsoft.com/office/drawing/2014/main" id="{F8D1DD9B-C26D-4F83-817B-89276C9071B4}"/>
                </a:ext>
              </a:extLst>
            </p:cNvPr>
            <p:cNvSpPr/>
            <p:nvPr/>
          </p:nvSpPr>
          <p:spPr>
            <a:xfrm>
              <a:off x="4546643" y="476040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타원 17">
              <a:extLst>
                <a:ext uri="{FF2B5EF4-FFF2-40B4-BE49-F238E27FC236}">
                  <a16:creationId xmlns:a16="http://schemas.microsoft.com/office/drawing/2014/main" id="{EA0F7B8F-3B99-4BB0-AFF0-BFC9F87FD69D}"/>
                </a:ext>
              </a:extLst>
            </p:cNvPr>
            <p:cNvSpPr/>
            <p:nvPr/>
          </p:nvSpPr>
          <p:spPr>
            <a:xfrm>
              <a:off x="4560341" y="104778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타원 18">
              <a:extLst>
                <a:ext uri="{FF2B5EF4-FFF2-40B4-BE49-F238E27FC236}">
                  <a16:creationId xmlns:a16="http://schemas.microsoft.com/office/drawing/2014/main" id="{DF9E7B9B-B198-4245-89D3-7EB0BE76F0A3}"/>
                </a:ext>
              </a:extLst>
            </p:cNvPr>
            <p:cNvSpPr/>
            <p:nvPr/>
          </p:nvSpPr>
          <p:spPr>
            <a:xfrm>
              <a:off x="8506310" y="1042773"/>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타원 19">
              <a:extLst>
                <a:ext uri="{FF2B5EF4-FFF2-40B4-BE49-F238E27FC236}">
                  <a16:creationId xmlns:a16="http://schemas.microsoft.com/office/drawing/2014/main" id="{0180124C-E5D0-4E0F-9779-E43EB9D8C16D}"/>
                </a:ext>
              </a:extLst>
            </p:cNvPr>
            <p:cNvSpPr/>
            <p:nvPr/>
          </p:nvSpPr>
          <p:spPr>
            <a:xfrm>
              <a:off x="5615478" y="1428784"/>
              <a:ext cx="45719" cy="45719"/>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rgbClr val="C00000"/>
                </a:solidFill>
              </a:endParaRPr>
            </a:p>
          </p:txBody>
        </p:sp>
        <p:sp>
          <p:nvSpPr>
            <p:cNvPr id="21" name="TextBox 20">
              <a:extLst>
                <a:ext uri="{FF2B5EF4-FFF2-40B4-BE49-F238E27FC236}">
                  <a16:creationId xmlns:a16="http://schemas.microsoft.com/office/drawing/2014/main" id="{7C4A2282-EC34-4C0A-BC96-5B92FE1BDF36}"/>
                </a:ext>
              </a:extLst>
            </p:cNvPr>
            <p:cNvSpPr txBox="1"/>
            <p:nvPr/>
          </p:nvSpPr>
          <p:spPr>
            <a:xfrm>
              <a:off x="5042071" y="1515788"/>
              <a:ext cx="1192531" cy="369332"/>
            </a:xfrm>
            <a:prstGeom prst="rect">
              <a:avLst/>
            </a:prstGeom>
            <a:noFill/>
          </p:spPr>
          <p:txBody>
            <a:bodyPr wrap="square" rtlCol="0">
              <a:spAutoFit/>
            </a:bodyPr>
            <a:lstStyle/>
            <a:p>
              <a:r>
                <a:rPr lang="en-US" altLang="ko-KR" dirty="0"/>
                <a:t>(0.33,0.94)</a:t>
              </a:r>
              <a:endParaRPr lang="ko-KR" altLang="en-US" dirty="0"/>
            </a:p>
          </p:txBody>
        </p:sp>
      </p:grpSp>
      <p:pic>
        <p:nvPicPr>
          <p:cNvPr id="22" name="그림 21">
            <a:extLst>
              <a:ext uri="{FF2B5EF4-FFF2-40B4-BE49-F238E27FC236}">
                <a16:creationId xmlns:a16="http://schemas.microsoft.com/office/drawing/2014/main" id="{77A3513D-C8E4-40F3-A8F7-6FD9318F63BB}"/>
              </a:ext>
            </a:extLst>
          </p:cNvPr>
          <p:cNvPicPr>
            <a:picLocks noChangeAspect="1"/>
          </p:cNvPicPr>
          <p:nvPr/>
        </p:nvPicPr>
        <p:blipFill>
          <a:blip r:embed="rId2"/>
          <a:stretch>
            <a:fillRect/>
          </a:stretch>
        </p:blipFill>
        <p:spPr>
          <a:xfrm>
            <a:off x="1559918" y="4846766"/>
            <a:ext cx="8832796" cy="1923133"/>
          </a:xfrm>
          <a:prstGeom prst="rect">
            <a:avLst/>
          </a:prstGeom>
        </p:spPr>
      </p:pic>
      <p:grpSp>
        <p:nvGrpSpPr>
          <p:cNvPr id="39" name="그룹 38">
            <a:extLst>
              <a:ext uri="{FF2B5EF4-FFF2-40B4-BE49-F238E27FC236}">
                <a16:creationId xmlns:a16="http://schemas.microsoft.com/office/drawing/2014/main" id="{7DC46DD0-2C98-49B2-A7AC-272918B30044}"/>
              </a:ext>
            </a:extLst>
          </p:cNvPr>
          <p:cNvGrpSpPr/>
          <p:nvPr/>
        </p:nvGrpSpPr>
        <p:grpSpPr>
          <a:xfrm>
            <a:off x="4240461" y="4169294"/>
            <a:ext cx="1170720" cy="1046880"/>
            <a:chOff x="4240461" y="4169294"/>
            <a:chExt cx="1170720" cy="1046880"/>
          </a:xfrm>
        </p:grpSpPr>
        <mc:AlternateContent xmlns:mc="http://schemas.openxmlformats.org/markup-compatibility/2006" xmlns:p14="http://schemas.microsoft.com/office/powerpoint/2010/main">
          <mc:Choice Requires="p14">
            <p:contentPart p14:bwMode="auto" r:id="rId3">
              <p14:nvContentPartPr>
                <p14:cNvPr id="2" name="잉크 1">
                  <a:extLst>
                    <a:ext uri="{FF2B5EF4-FFF2-40B4-BE49-F238E27FC236}">
                      <a16:creationId xmlns:a16="http://schemas.microsoft.com/office/drawing/2014/main" id="{9B35BBD2-6BB7-4FB2-A96B-D79CAE68D2A4}"/>
                    </a:ext>
                  </a:extLst>
                </p14:cNvPr>
                <p14:cNvContentPartPr/>
                <p14:nvPr/>
              </p14:nvContentPartPr>
              <p14:xfrm>
                <a:off x="4570221" y="4930334"/>
                <a:ext cx="646920" cy="285840"/>
              </p14:xfrm>
            </p:contentPart>
          </mc:Choice>
          <mc:Fallback xmlns="">
            <p:pic>
              <p:nvPicPr>
                <p:cNvPr id="2" name="잉크 1">
                  <a:extLst>
                    <a:ext uri="{FF2B5EF4-FFF2-40B4-BE49-F238E27FC236}">
                      <a16:creationId xmlns:a16="http://schemas.microsoft.com/office/drawing/2014/main" id="{9B35BBD2-6BB7-4FB2-A96B-D79CAE68D2A4}"/>
                    </a:ext>
                  </a:extLst>
                </p:cNvPr>
                <p:cNvPicPr/>
                <p:nvPr/>
              </p:nvPicPr>
              <p:blipFill>
                <a:blip r:embed="rId4"/>
                <a:stretch>
                  <a:fillRect/>
                </a:stretch>
              </p:blipFill>
              <p:spPr>
                <a:xfrm>
                  <a:off x="4565901" y="4926014"/>
                  <a:ext cx="655560" cy="294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3" name="잉크 22">
                  <a:extLst>
                    <a:ext uri="{FF2B5EF4-FFF2-40B4-BE49-F238E27FC236}">
                      <a16:creationId xmlns:a16="http://schemas.microsoft.com/office/drawing/2014/main" id="{A4A7ECBC-59C8-4D99-863C-B21F71B226C7}"/>
                    </a:ext>
                  </a:extLst>
                </p14:cNvPr>
                <p14:cNvContentPartPr/>
                <p14:nvPr/>
              </p14:nvContentPartPr>
              <p14:xfrm>
                <a:off x="4356021" y="4634774"/>
                <a:ext cx="129240" cy="252360"/>
              </p14:xfrm>
            </p:contentPart>
          </mc:Choice>
          <mc:Fallback xmlns="">
            <p:pic>
              <p:nvPicPr>
                <p:cNvPr id="23" name="잉크 22">
                  <a:extLst>
                    <a:ext uri="{FF2B5EF4-FFF2-40B4-BE49-F238E27FC236}">
                      <a16:creationId xmlns:a16="http://schemas.microsoft.com/office/drawing/2014/main" id="{A4A7ECBC-59C8-4D99-863C-B21F71B226C7}"/>
                    </a:ext>
                  </a:extLst>
                </p:cNvPr>
                <p:cNvPicPr/>
                <p:nvPr/>
              </p:nvPicPr>
              <p:blipFill>
                <a:blip r:embed="rId6"/>
                <a:stretch>
                  <a:fillRect/>
                </a:stretch>
              </p:blipFill>
              <p:spPr>
                <a:xfrm>
                  <a:off x="4351701" y="4630454"/>
                  <a:ext cx="137880" cy="261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4" name="잉크 23">
                  <a:extLst>
                    <a:ext uri="{FF2B5EF4-FFF2-40B4-BE49-F238E27FC236}">
                      <a16:creationId xmlns:a16="http://schemas.microsoft.com/office/drawing/2014/main" id="{6F95D0B2-ED9B-4AB3-AC08-506894819251}"/>
                    </a:ext>
                  </a:extLst>
                </p14:cNvPr>
                <p14:cNvContentPartPr/>
                <p14:nvPr/>
              </p14:nvContentPartPr>
              <p14:xfrm>
                <a:off x="4560141" y="4663574"/>
                <a:ext cx="70560" cy="155880"/>
              </p14:xfrm>
            </p:contentPart>
          </mc:Choice>
          <mc:Fallback xmlns="">
            <p:pic>
              <p:nvPicPr>
                <p:cNvPr id="24" name="잉크 23">
                  <a:extLst>
                    <a:ext uri="{FF2B5EF4-FFF2-40B4-BE49-F238E27FC236}">
                      <a16:creationId xmlns:a16="http://schemas.microsoft.com/office/drawing/2014/main" id="{6F95D0B2-ED9B-4AB3-AC08-506894819251}"/>
                    </a:ext>
                  </a:extLst>
                </p:cNvPr>
                <p:cNvPicPr/>
                <p:nvPr/>
              </p:nvPicPr>
              <p:blipFill>
                <a:blip r:embed="rId8"/>
                <a:stretch>
                  <a:fillRect/>
                </a:stretch>
              </p:blipFill>
              <p:spPr>
                <a:xfrm>
                  <a:off x="4555821" y="4659254"/>
                  <a:ext cx="79200" cy="164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7" name="잉크 26">
                  <a:extLst>
                    <a:ext uri="{FF2B5EF4-FFF2-40B4-BE49-F238E27FC236}">
                      <a16:creationId xmlns:a16="http://schemas.microsoft.com/office/drawing/2014/main" id="{FF19472B-5037-4E2B-9908-CB62270C777A}"/>
                    </a:ext>
                  </a:extLst>
                </p14:cNvPr>
                <p14:cNvContentPartPr/>
                <p14:nvPr/>
              </p14:nvContentPartPr>
              <p14:xfrm>
                <a:off x="4577421" y="4636214"/>
                <a:ext cx="155880" cy="30600"/>
              </p14:xfrm>
            </p:contentPart>
          </mc:Choice>
          <mc:Fallback xmlns="">
            <p:pic>
              <p:nvPicPr>
                <p:cNvPr id="27" name="잉크 26">
                  <a:extLst>
                    <a:ext uri="{FF2B5EF4-FFF2-40B4-BE49-F238E27FC236}">
                      <a16:creationId xmlns:a16="http://schemas.microsoft.com/office/drawing/2014/main" id="{FF19472B-5037-4E2B-9908-CB62270C777A}"/>
                    </a:ext>
                  </a:extLst>
                </p:cNvPr>
                <p:cNvPicPr/>
                <p:nvPr/>
              </p:nvPicPr>
              <p:blipFill>
                <a:blip r:embed="rId10"/>
                <a:stretch>
                  <a:fillRect/>
                </a:stretch>
              </p:blipFill>
              <p:spPr>
                <a:xfrm>
                  <a:off x="4573101" y="4631894"/>
                  <a:ext cx="16452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8" name="잉크 27">
                  <a:extLst>
                    <a:ext uri="{FF2B5EF4-FFF2-40B4-BE49-F238E27FC236}">
                      <a16:creationId xmlns:a16="http://schemas.microsoft.com/office/drawing/2014/main" id="{9374174C-1459-4C4F-9829-06531AB91CFA}"/>
                    </a:ext>
                  </a:extLst>
                </p14:cNvPr>
                <p14:cNvContentPartPr/>
                <p14:nvPr/>
              </p14:nvContentPartPr>
              <p14:xfrm>
                <a:off x="4321461" y="4514894"/>
                <a:ext cx="318960" cy="149400"/>
              </p14:xfrm>
            </p:contentPart>
          </mc:Choice>
          <mc:Fallback xmlns="">
            <p:pic>
              <p:nvPicPr>
                <p:cNvPr id="28" name="잉크 27">
                  <a:extLst>
                    <a:ext uri="{FF2B5EF4-FFF2-40B4-BE49-F238E27FC236}">
                      <a16:creationId xmlns:a16="http://schemas.microsoft.com/office/drawing/2014/main" id="{9374174C-1459-4C4F-9829-06531AB91CFA}"/>
                    </a:ext>
                  </a:extLst>
                </p:cNvPr>
                <p:cNvPicPr/>
                <p:nvPr/>
              </p:nvPicPr>
              <p:blipFill>
                <a:blip r:embed="rId12"/>
                <a:stretch>
                  <a:fillRect/>
                </a:stretch>
              </p:blipFill>
              <p:spPr>
                <a:xfrm>
                  <a:off x="4317141" y="4510574"/>
                  <a:ext cx="327600" cy="1580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9" name="잉크 28">
                  <a:extLst>
                    <a:ext uri="{FF2B5EF4-FFF2-40B4-BE49-F238E27FC236}">
                      <a16:creationId xmlns:a16="http://schemas.microsoft.com/office/drawing/2014/main" id="{4ACAEED2-9D1A-4037-8BFF-2FC78D1C1E9F}"/>
                    </a:ext>
                  </a:extLst>
                </p14:cNvPr>
                <p14:cNvContentPartPr/>
                <p14:nvPr/>
              </p14:nvContentPartPr>
              <p14:xfrm>
                <a:off x="4240461" y="4359374"/>
                <a:ext cx="161280" cy="216720"/>
              </p14:xfrm>
            </p:contentPart>
          </mc:Choice>
          <mc:Fallback xmlns="">
            <p:pic>
              <p:nvPicPr>
                <p:cNvPr id="29" name="잉크 28">
                  <a:extLst>
                    <a:ext uri="{FF2B5EF4-FFF2-40B4-BE49-F238E27FC236}">
                      <a16:creationId xmlns:a16="http://schemas.microsoft.com/office/drawing/2014/main" id="{4ACAEED2-9D1A-4037-8BFF-2FC78D1C1E9F}"/>
                    </a:ext>
                  </a:extLst>
                </p:cNvPr>
                <p:cNvPicPr/>
                <p:nvPr/>
              </p:nvPicPr>
              <p:blipFill>
                <a:blip r:embed="rId14"/>
                <a:stretch>
                  <a:fillRect/>
                </a:stretch>
              </p:blipFill>
              <p:spPr>
                <a:xfrm>
                  <a:off x="4236141" y="4355054"/>
                  <a:ext cx="169920" cy="225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0" name="잉크 29">
                  <a:extLst>
                    <a:ext uri="{FF2B5EF4-FFF2-40B4-BE49-F238E27FC236}">
                      <a16:creationId xmlns:a16="http://schemas.microsoft.com/office/drawing/2014/main" id="{EC4065B0-651F-43BF-BAC2-89D6493B7A8E}"/>
                    </a:ext>
                  </a:extLst>
                </p14:cNvPr>
                <p14:cNvContentPartPr/>
                <p14:nvPr/>
              </p14:nvContentPartPr>
              <p14:xfrm>
                <a:off x="4453941" y="4378094"/>
                <a:ext cx="98640" cy="171360"/>
              </p14:xfrm>
            </p:contentPart>
          </mc:Choice>
          <mc:Fallback xmlns="">
            <p:pic>
              <p:nvPicPr>
                <p:cNvPr id="30" name="잉크 29">
                  <a:extLst>
                    <a:ext uri="{FF2B5EF4-FFF2-40B4-BE49-F238E27FC236}">
                      <a16:creationId xmlns:a16="http://schemas.microsoft.com/office/drawing/2014/main" id="{EC4065B0-651F-43BF-BAC2-89D6493B7A8E}"/>
                    </a:ext>
                  </a:extLst>
                </p:cNvPr>
                <p:cNvPicPr/>
                <p:nvPr/>
              </p:nvPicPr>
              <p:blipFill>
                <a:blip r:embed="rId16"/>
                <a:stretch>
                  <a:fillRect/>
                </a:stretch>
              </p:blipFill>
              <p:spPr>
                <a:xfrm>
                  <a:off x="4449621" y="4373774"/>
                  <a:ext cx="10728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1" name="잉크 30">
                  <a:extLst>
                    <a:ext uri="{FF2B5EF4-FFF2-40B4-BE49-F238E27FC236}">
                      <a16:creationId xmlns:a16="http://schemas.microsoft.com/office/drawing/2014/main" id="{3148BA71-9A82-4FA9-91F3-0F8FDF04B0AB}"/>
                    </a:ext>
                  </a:extLst>
                </p14:cNvPr>
                <p14:cNvContentPartPr/>
                <p14:nvPr/>
              </p14:nvContentPartPr>
              <p14:xfrm>
                <a:off x="4700901" y="4446854"/>
                <a:ext cx="105480" cy="39240"/>
              </p14:xfrm>
            </p:contentPart>
          </mc:Choice>
          <mc:Fallback xmlns="">
            <p:pic>
              <p:nvPicPr>
                <p:cNvPr id="31" name="잉크 30">
                  <a:extLst>
                    <a:ext uri="{FF2B5EF4-FFF2-40B4-BE49-F238E27FC236}">
                      <a16:creationId xmlns:a16="http://schemas.microsoft.com/office/drawing/2014/main" id="{3148BA71-9A82-4FA9-91F3-0F8FDF04B0AB}"/>
                    </a:ext>
                  </a:extLst>
                </p:cNvPr>
                <p:cNvPicPr/>
                <p:nvPr/>
              </p:nvPicPr>
              <p:blipFill>
                <a:blip r:embed="rId18"/>
                <a:stretch>
                  <a:fillRect/>
                </a:stretch>
              </p:blipFill>
              <p:spPr>
                <a:xfrm>
                  <a:off x="4696581" y="4442534"/>
                  <a:ext cx="11412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2" name="잉크 31">
                  <a:extLst>
                    <a:ext uri="{FF2B5EF4-FFF2-40B4-BE49-F238E27FC236}">
                      <a16:creationId xmlns:a16="http://schemas.microsoft.com/office/drawing/2014/main" id="{BE7CFBAD-1131-4C92-B40B-3265A8476AA0}"/>
                    </a:ext>
                  </a:extLst>
                </p14:cNvPr>
                <p14:cNvContentPartPr/>
                <p14:nvPr/>
              </p14:nvContentPartPr>
              <p14:xfrm>
                <a:off x="4746261" y="4504454"/>
                <a:ext cx="107280" cy="30600"/>
              </p14:xfrm>
            </p:contentPart>
          </mc:Choice>
          <mc:Fallback xmlns="">
            <p:pic>
              <p:nvPicPr>
                <p:cNvPr id="32" name="잉크 31">
                  <a:extLst>
                    <a:ext uri="{FF2B5EF4-FFF2-40B4-BE49-F238E27FC236}">
                      <a16:creationId xmlns:a16="http://schemas.microsoft.com/office/drawing/2014/main" id="{BE7CFBAD-1131-4C92-B40B-3265A8476AA0}"/>
                    </a:ext>
                  </a:extLst>
                </p:cNvPr>
                <p:cNvPicPr/>
                <p:nvPr/>
              </p:nvPicPr>
              <p:blipFill>
                <a:blip r:embed="rId20"/>
                <a:stretch>
                  <a:fillRect/>
                </a:stretch>
              </p:blipFill>
              <p:spPr>
                <a:xfrm>
                  <a:off x="4741941" y="4500134"/>
                  <a:ext cx="11592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4" name="잉크 33">
                  <a:extLst>
                    <a:ext uri="{FF2B5EF4-FFF2-40B4-BE49-F238E27FC236}">
                      <a16:creationId xmlns:a16="http://schemas.microsoft.com/office/drawing/2014/main" id="{48EAB240-6D46-41BB-84A9-2B2FA974E405}"/>
                    </a:ext>
                  </a:extLst>
                </p14:cNvPr>
                <p14:cNvContentPartPr/>
                <p14:nvPr/>
              </p14:nvContentPartPr>
              <p14:xfrm>
                <a:off x="4877661" y="4312934"/>
                <a:ext cx="124920" cy="191160"/>
              </p14:xfrm>
            </p:contentPart>
          </mc:Choice>
          <mc:Fallback xmlns="">
            <p:pic>
              <p:nvPicPr>
                <p:cNvPr id="34" name="잉크 33">
                  <a:extLst>
                    <a:ext uri="{FF2B5EF4-FFF2-40B4-BE49-F238E27FC236}">
                      <a16:creationId xmlns:a16="http://schemas.microsoft.com/office/drawing/2014/main" id="{48EAB240-6D46-41BB-84A9-2B2FA974E405}"/>
                    </a:ext>
                  </a:extLst>
                </p:cNvPr>
                <p:cNvPicPr/>
                <p:nvPr/>
              </p:nvPicPr>
              <p:blipFill>
                <a:blip r:embed="rId22"/>
                <a:stretch>
                  <a:fillRect/>
                </a:stretch>
              </p:blipFill>
              <p:spPr>
                <a:xfrm>
                  <a:off x="4873341" y="4308614"/>
                  <a:ext cx="133560" cy="1998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5" name="잉크 34">
                  <a:extLst>
                    <a:ext uri="{FF2B5EF4-FFF2-40B4-BE49-F238E27FC236}">
                      <a16:creationId xmlns:a16="http://schemas.microsoft.com/office/drawing/2014/main" id="{AFAF77C2-07DD-4398-A9DE-F9E61462B55E}"/>
                    </a:ext>
                  </a:extLst>
                </p14:cNvPr>
                <p14:cNvContentPartPr/>
                <p14:nvPr/>
              </p14:nvContentPartPr>
              <p14:xfrm>
                <a:off x="5071341" y="4411574"/>
                <a:ext cx="18720" cy="40680"/>
              </p14:xfrm>
            </p:contentPart>
          </mc:Choice>
          <mc:Fallback xmlns="">
            <p:pic>
              <p:nvPicPr>
                <p:cNvPr id="35" name="잉크 34">
                  <a:extLst>
                    <a:ext uri="{FF2B5EF4-FFF2-40B4-BE49-F238E27FC236}">
                      <a16:creationId xmlns:a16="http://schemas.microsoft.com/office/drawing/2014/main" id="{AFAF77C2-07DD-4398-A9DE-F9E61462B55E}"/>
                    </a:ext>
                  </a:extLst>
                </p:cNvPr>
                <p:cNvPicPr/>
                <p:nvPr/>
              </p:nvPicPr>
              <p:blipFill>
                <a:blip r:embed="rId24"/>
                <a:stretch>
                  <a:fillRect/>
                </a:stretch>
              </p:blipFill>
              <p:spPr>
                <a:xfrm>
                  <a:off x="5067021" y="4407254"/>
                  <a:ext cx="2736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6" name="잉크 35">
                  <a:extLst>
                    <a:ext uri="{FF2B5EF4-FFF2-40B4-BE49-F238E27FC236}">
                      <a16:creationId xmlns:a16="http://schemas.microsoft.com/office/drawing/2014/main" id="{9F58D586-3536-4A46-B5C6-409935A1FE2B}"/>
                    </a:ext>
                  </a:extLst>
                </p14:cNvPr>
                <p14:cNvContentPartPr/>
                <p14:nvPr/>
              </p14:nvContentPartPr>
              <p14:xfrm>
                <a:off x="5088981" y="4256054"/>
                <a:ext cx="110160" cy="155160"/>
              </p14:xfrm>
            </p:contentPart>
          </mc:Choice>
          <mc:Fallback xmlns="">
            <p:pic>
              <p:nvPicPr>
                <p:cNvPr id="36" name="잉크 35">
                  <a:extLst>
                    <a:ext uri="{FF2B5EF4-FFF2-40B4-BE49-F238E27FC236}">
                      <a16:creationId xmlns:a16="http://schemas.microsoft.com/office/drawing/2014/main" id="{9F58D586-3536-4A46-B5C6-409935A1FE2B}"/>
                    </a:ext>
                  </a:extLst>
                </p:cNvPr>
                <p:cNvPicPr/>
                <p:nvPr/>
              </p:nvPicPr>
              <p:blipFill>
                <a:blip r:embed="rId26"/>
                <a:stretch>
                  <a:fillRect/>
                </a:stretch>
              </p:blipFill>
              <p:spPr>
                <a:xfrm>
                  <a:off x="5084661" y="4251734"/>
                  <a:ext cx="118800" cy="1638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7" name="잉크 36">
                  <a:extLst>
                    <a:ext uri="{FF2B5EF4-FFF2-40B4-BE49-F238E27FC236}">
                      <a16:creationId xmlns:a16="http://schemas.microsoft.com/office/drawing/2014/main" id="{E5C38493-C1F8-4EF6-9B1F-2926F9B1B58A}"/>
                    </a:ext>
                  </a:extLst>
                </p14:cNvPr>
                <p14:cNvContentPartPr/>
                <p14:nvPr/>
              </p14:nvContentPartPr>
              <p14:xfrm>
                <a:off x="5261061" y="4214654"/>
                <a:ext cx="150120" cy="105840"/>
              </p14:xfrm>
            </p:contentPart>
          </mc:Choice>
          <mc:Fallback xmlns="">
            <p:pic>
              <p:nvPicPr>
                <p:cNvPr id="37" name="잉크 36">
                  <a:extLst>
                    <a:ext uri="{FF2B5EF4-FFF2-40B4-BE49-F238E27FC236}">
                      <a16:creationId xmlns:a16="http://schemas.microsoft.com/office/drawing/2014/main" id="{E5C38493-C1F8-4EF6-9B1F-2926F9B1B58A}"/>
                    </a:ext>
                  </a:extLst>
                </p:cNvPr>
                <p:cNvPicPr/>
                <p:nvPr/>
              </p:nvPicPr>
              <p:blipFill>
                <a:blip r:embed="rId28"/>
                <a:stretch>
                  <a:fillRect/>
                </a:stretch>
              </p:blipFill>
              <p:spPr>
                <a:xfrm>
                  <a:off x="5256741" y="4210334"/>
                  <a:ext cx="158760" cy="1144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8" name="잉크 37">
                  <a:extLst>
                    <a:ext uri="{FF2B5EF4-FFF2-40B4-BE49-F238E27FC236}">
                      <a16:creationId xmlns:a16="http://schemas.microsoft.com/office/drawing/2014/main" id="{BB94230E-B64E-4E7F-8EB7-31DF7EA036B5}"/>
                    </a:ext>
                  </a:extLst>
                </p14:cNvPr>
                <p14:cNvContentPartPr/>
                <p14:nvPr/>
              </p14:nvContentPartPr>
              <p14:xfrm>
                <a:off x="5343141" y="4169294"/>
                <a:ext cx="21960" cy="291600"/>
              </p14:xfrm>
            </p:contentPart>
          </mc:Choice>
          <mc:Fallback xmlns="">
            <p:pic>
              <p:nvPicPr>
                <p:cNvPr id="38" name="잉크 37">
                  <a:extLst>
                    <a:ext uri="{FF2B5EF4-FFF2-40B4-BE49-F238E27FC236}">
                      <a16:creationId xmlns:a16="http://schemas.microsoft.com/office/drawing/2014/main" id="{BB94230E-B64E-4E7F-8EB7-31DF7EA036B5}"/>
                    </a:ext>
                  </a:extLst>
                </p:cNvPr>
                <p:cNvPicPr/>
                <p:nvPr/>
              </p:nvPicPr>
              <p:blipFill>
                <a:blip r:embed="rId30"/>
                <a:stretch>
                  <a:fillRect/>
                </a:stretch>
              </p:blipFill>
              <p:spPr>
                <a:xfrm>
                  <a:off x="5338821" y="4164974"/>
                  <a:ext cx="30600" cy="300240"/>
                </a:xfrm>
                <a:prstGeom prst="rect">
                  <a:avLst/>
                </a:prstGeom>
              </p:spPr>
            </p:pic>
          </mc:Fallback>
        </mc:AlternateContent>
      </p:grpSp>
      <p:grpSp>
        <p:nvGrpSpPr>
          <p:cNvPr id="50" name="그룹 49">
            <a:extLst>
              <a:ext uri="{FF2B5EF4-FFF2-40B4-BE49-F238E27FC236}">
                <a16:creationId xmlns:a16="http://schemas.microsoft.com/office/drawing/2014/main" id="{E924BC2E-2CD6-4F31-9737-3FA21EB35503}"/>
              </a:ext>
            </a:extLst>
          </p:cNvPr>
          <p:cNvGrpSpPr/>
          <p:nvPr/>
        </p:nvGrpSpPr>
        <p:grpSpPr>
          <a:xfrm>
            <a:off x="7857021" y="5009174"/>
            <a:ext cx="414000" cy="155880"/>
            <a:chOff x="7857021" y="5009174"/>
            <a:chExt cx="414000" cy="155880"/>
          </a:xfrm>
        </p:grpSpPr>
        <mc:AlternateContent xmlns:mc="http://schemas.openxmlformats.org/markup-compatibility/2006" xmlns:p14="http://schemas.microsoft.com/office/powerpoint/2010/main">
          <mc:Choice Requires="p14">
            <p:contentPart p14:bwMode="auto" r:id="rId31">
              <p14:nvContentPartPr>
                <p14:cNvPr id="40" name="잉크 39">
                  <a:extLst>
                    <a:ext uri="{FF2B5EF4-FFF2-40B4-BE49-F238E27FC236}">
                      <a16:creationId xmlns:a16="http://schemas.microsoft.com/office/drawing/2014/main" id="{7308B5E3-94E1-4B57-94C8-2DDA5B483D46}"/>
                    </a:ext>
                  </a:extLst>
                </p14:cNvPr>
                <p14:cNvContentPartPr/>
                <p14:nvPr/>
              </p14:nvContentPartPr>
              <p14:xfrm>
                <a:off x="7857021" y="5047694"/>
                <a:ext cx="414000" cy="82800"/>
              </p14:xfrm>
            </p:contentPart>
          </mc:Choice>
          <mc:Fallback xmlns="">
            <p:pic>
              <p:nvPicPr>
                <p:cNvPr id="40" name="잉크 39">
                  <a:extLst>
                    <a:ext uri="{FF2B5EF4-FFF2-40B4-BE49-F238E27FC236}">
                      <a16:creationId xmlns:a16="http://schemas.microsoft.com/office/drawing/2014/main" id="{7308B5E3-94E1-4B57-94C8-2DDA5B483D46}"/>
                    </a:ext>
                  </a:extLst>
                </p:cNvPr>
                <p:cNvPicPr/>
                <p:nvPr/>
              </p:nvPicPr>
              <p:blipFill>
                <a:blip r:embed="rId32"/>
                <a:stretch>
                  <a:fillRect/>
                </a:stretch>
              </p:blipFill>
              <p:spPr>
                <a:xfrm>
                  <a:off x="7852701" y="5043374"/>
                  <a:ext cx="422640" cy="914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41" name="잉크 40">
                  <a:extLst>
                    <a:ext uri="{FF2B5EF4-FFF2-40B4-BE49-F238E27FC236}">
                      <a16:creationId xmlns:a16="http://schemas.microsoft.com/office/drawing/2014/main" id="{6D3AB6F1-B0E8-4FAA-8EC2-A83F4FDBEA3F}"/>
                    </a:ext>
                  </a:extLst>
                </p14:cNvPr>
                <p14:cNvContentPartPr/>
                <p14:nvPr/>
              </p14:nvContentPartPr>
              <p14:xfrm>
                <a:off x="7916781" y="5009174"/>
                <a:ext cx="309600" cy="155880"/>
              </p14:xfrm>
            </p:contentPart>
          </mc:Choice>
          <mc:Fallback xmlns="">
            <p:pic>
              <p:nvPicPr>
                <p:cNvPr id="41" name="잉크 40">
                  <a:extLst>
                    <a:ext uri="{FF2B5EF4-FFF2-40B4-BE49-F238E27FC236}">
                      <a16:creationId xmlns:a16="http://schemas.microsoft.com/office/drawing/2014/main" id="{6D3AB6F1-B0E8-4FAA-8EC2-A83F4FDBEA3F}"/>
                    </a:ext>
                  </a:extLst>
                </p:cNvPr>
                <p:cNvPicPr/>
                <p:nvPr/>
              </p:nvPicPr>
              <p:blipFill>
                <a:blip r:embed="rId34"/>
                <a:stretch>
                  <a:fillRect/>
                </a:stretch>
              </p:blipFill>
              <p:spPr>
                <a:xfrm>
                  <a:off x="7912461" y="5004854"/>
                  <a:ext cx="318240" cy="164520"/>
                </a:xfrm>
                <a:prstGeom prst="rect">
                  <a:avLst/>
                </a:prstGeom>
              </p:spPr>
            </p:pic>
          </mc:Fallback>
        </mc:AlternateContent>
      </p:grpSp>
      <p:grpSp>
        <p:nvGrpSpPr>
          <p:cNvPr id="55" name="그룹 54">
            <a:extLst>
              <a:ext uri="{FF2B5EF4-FFF2-40B4-BE49-F238E27FC236}">
                <a16:creationId xmlns:a16="http://schemas.microsoft.com/office/drawing/2014/main" id="{85B87671-25B7-49E4-A320-DC89742414DE}"/>
              </a:ext>
            </a:extLst>
          </p:cNvPr>
          <p:cNvGrpSpPr/>
          <p:nvPr/>
        </p:nvGrpSpPr>
        <p:grpSpPr>
          <a:xfrm>
            <a:off x="7887261" y="4251734"/>
            <a:ext cx="1387080" cy="658440"/>
            <a:chOff x="7887261" y="4251734"/>
            <a:chExt cx="1387080" cy="658440"/>
          </a:xfrm>
        </p:grpSpPr>
        <mc:AlternateContent xmlns:mc="http://schemas.openxmlformats.org/markup-compatibility/2006" xmlns:p14="http://schemas.microsoft.com/office/powerpoint/2010/main">
          <mc:Choice Requires="p14">
            <p:contentPart p14:bwMode="auto" r:id="rId35">
              <p14:nvContentPartPr>
                <p14:cNvPr id="42" name="잉크 41">
                  <a:extLst>
                    <a:ext uri="{FF2B5EF4-FFF2-40B4-BE49-F238E27FC236}">
                      <a16:creationId xmlns:a16="http://schemas.microsoft.com/office/drawing/2014/main" id="{2D48589C-5CA9-491E-8F29-F492F6AE8813}"/>
                    </a:ext>
                  </a:extLst>
                </p14:cNvPr>
                <p14:cNvContentPartPr/>
                <p14:nvPr/>
              </p14:nvContentPartPr>
              <p14:xfrm>
                <a:off x="7949541" y="4715774"/>
                <a:ext cx="155880" cy="194400"/>
              </p14:xfrm>
            </p:contentPart>
          </mc:Choice>
          <mc:Fallback xmlns="">
            <p:pic>
              <p:nvPicPr>
                <p:cNvPr id="42" name="잉크 41">
                  <a:extLst>
                    <a:ext uri="{FF2B5EF4-FFF2-40B4-BE49-F238E27FC236}">
                      <a16:creationId xmlns:a16="http://schemas.microsoft.com/office/drawing/2014/main" id="{2D48589C-5CA9-491E-8F29-F492F6AE8813}"/>
                    </a:ext>
                  </a:extLst>
                </p:cNvPr>
                <p:cNvPicPr/>
                <p:nvPr/>
              </p:nvPicPr>
              <p:blipFill>
                <a:blip r:embed="rId36"/>
                <a:stretch>
                  <a:fillRect/>
                </a:stretch>
              </p:blipFill>
              <p:spPr>
                <a:xfrm>
                  <a:off x="7945221" y="4711454"/>
                  <a:ext cx="164520" cy="2030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3" name="잉크 42">
                  <a:extLst>
                    <a:ext uri="{FF2B5EF4-FFF2-40B4-BE49-F238E27FC236}">
                      <a16:creationId xmlns:a16="http://schemas.microsoft.com/office/drawing/2014/main" id="{7F5459C1-BDCC-4020-9D18-B66E4A8CC5B5}"/>
                    </a:ext>
                  </a:extLst>
                </p14:cNvPr>
                <p14:cNvContentPartPr/>
                <p14:nvPr/>
              </p14:nvContentPartPr>
              <p14:xfrm>
                <a:off x="8178861" y="4710734"/>
                <a:ext cx="130320" cy="166680"/>
              </p14:xfrm>
            </p:contentPart>
          </mc:Choice>
          <mc:Fallback xmlns="">
            <p:pic>
              <p:nvPicPr>
                <p:cNvPr id="43" name="잉크 42">
                  <a:extLst>
                    <a:ext uri="{FF2B5EF4-FFF2-40B4-BE49-F238E27FC236}">
                      <a16:creationId xmlns:a16="http://schemas.microsoft.com/office/drawing/2014/main" id="{7F5459C1-BDCC-4020-9D18-B66E4A8CC5B5}"/>
                    </a:ext>
                  </a:extLst>
                </p:cNvPr>
                <p:cNvPicPr/>
                <p:nvPr/>
              </p:nvPicPr>
              <p:blipFill>
                <a:blip r:embed="rId38"/>
                <a:stretch>
                  <a:fillRect/>
                </a:stretch>
              </p:blipFill>
              <p:spPr>
                <a:xfrm>
                  <a:off x="8174541" y="4706414"/>
                  <a:ext cx="138960" cy="1753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44" name="잉크 43">
                  <a:extLst>
                    <a:ext uri="{FF2B5EF4-FFF2-40B4-BE49-F238E27FC236}">
                      <a16:creationId xmlns:a16="http://schemas.microsoft.com/office/drawing/2014/main" id="{8D7B49AF-3B6B-4A45-8401-543D9CDA19B3}"/>
                    </a:ext>
                  </a:extLst>
                </p14:cNvPr>
                <p14:cNvContentPartPr/>
                <p14:nvPr/>
              </p14:nvContentPartPr>
              <p14:xfrm>
                <a:off x="7887261" y="4541534"/>
                <a:ext cx="340560" cy="114480"/>
              </p14:xfrm>
            </p:contentPart>
          </mc:Choice>
          <mc:Fallback xmlns="">
            <p:pic>
              <p:nvPicPr>
                <p:cNvPr id="44" name="잉크 43">
                  <a:extLst>
                    <a:ext uri="{FF2B5EF4-FFF2-40B4-BE49-F238E27FC236}">
                      <a16:creationId xmlns:a16="http://schemas.microsoft.com/office/drawing/2014/main" id="{8D7B49AF-3B6B-4A45-8401-543D9CDA19B3}"/>
                    </a:ext>
                  </a:extLst>
                </p:cNvPr>
                <p:cNvPicPr/>
                <p:nvPr/>
              </p:nvPicPr>
              <p:blipFill>
                <a:blip r:embed="rId40"/>
                <a:stretch>
                  <a:fillRect/>
                </a:stretch>
              </p:blipFill>
              <p:spPr>
                <a:xfrm>
                  <a:off x="7882941" y="4537214"/>
                  <a:ext cx="349200" cy="1231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45" name="잉크 44">
                  <a:extLst>
                    <a:ext uri="{FF2B5EF4-FFF2-40B4-BE49-F238E27FC236}">
                      <a16:creationId xmlns:a16="http://schemas.microsoft.com/office/drawing/2014/main" id="{28993D90-0F42-40AC-9E51-9215F310C0D4}"/>
                    </a:ext>
                  </a:extLst>
                </p14:cNvPr>
                <p14:cNvContentPartPr/>
                <p14:nvPr/>
              </p14:nvContentPartPr>
              <p14:xfrm>
                <a:off x="7908861" y="4408694"/>
                <a:ext cx="204480" cy="134640"/>
              </p14:xfrm>
            </p:contentPart>
          </mc:Choice>
          <mc:Fallback xmlns="">
            <p:pic>
              <p:nvPicPr>
                <p:cNvPr id="45" name="잉크 44">
                  <a:extLst>
                    <a:ext uri="{FF2B5EF4-FFF2-40B4-BE49-F238E27FC236}">
                      <a16:creationId xmlns:a16="http://schemas.microsoft.com/office/drawing/2014/main" id="{28993D90-0F42-40AC-9E51-9215F310C0D4}"/>
                    </a:ext>
                  </a:extLst>
                </p:cNvPr>
                <p:cNvPicPr/>
                <p:nvPr/>
              </p:nvPicPr>
              <p:blipFill>
                <a:blip r:embed="rId42"/>
                <a:stretch>
                  <a:fillRect/>
                </a:stretch>
              </p:blipFill>
              <p:spPr>
                <a:xfrm>
                  <a:off x="7904541" y="4404374"/>
                  <a:ext cx="21312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46" name="잉크 45">
                  <a:extLst>
                    <a:ext uri="{FF2B5EF4-FFF2-40B4-BE49-F238E27FC236}">
                      <a16:creationId xmlns:a16="http://schemas.microsoft.com/office/drawing/2014/main" id="{C573267A-1046-4919-8F42-7CC33B3F5806}"/>
                    </a:ext>
                  </a:extLst>
                </p14:cNvPr>
                <p14:cNvContentPartPr/>
                <p14:nvPr/>
              </p14:nvContentPartPr>
              <p14:xfrm>
                <a:off x="8073021" y="4368014"/>
                <a:ext cx="145080" cy="191520"/>
              </p14:xfrm>
            </p:contentPart>
          </mc:Choice>
          <mc:Fallback xmlns="">
            <p:pic>
              <p:nvPicPr>
                <p:cNvPr id="46" name="잉크 45">
                  <a:extLst>
                    <a:ext uri="{FF2B5EF4-FFF2-40B4-BE49-F238E27FC236}">
                      <a16:creationId xmlns:a16="http://schemas.microsoft.com/office/drawing/2014/main" id="{C573267A-1046-4919-8F42-7CC33B3F5806}"/>
                    </a:ext>
                  </a:extLst>
                </p:cNvPr>
                <p:cNvPicPr/>
                <p:nvPr/>
              </p:nvPicPr>
              <p:blipFill>
                <a:blip r:embed="rId44"/>
                <a:stretch>
                  <a:fillRect/>
                </a:stretch>
              </p:blipFill>
              <p:spPr>
                <a:xfrm>
                  <a:off x="8068701" y="4363694"/>
                  <a:ext cx="153720" cy="20016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47" name="잉크 46">
                  <a:extLst>
                    <a:ext uri="{FF2B5EF4-FFF2-40B4-BE49-F238E27FC236}">
                      <a16:creationId xmlns:a16="http://schemas.microsoft.com/office/drawing/2014/main" id="{6F32FC79-F0E2-41BB-B7A5-A5E7F483AA57}"/>
                    </a:ext>
                  </a:extLst>
                </p14:cNvPr>
                <p14:cNvContentPartPr/>
                <p14:nvPr/>
              </p14:nvContentPartPr>
              <p14:xfrm>
                <a:off x="8383701" y="4507334"/>
                <a:ext cx="145440" cy="47520"/>
              </p14:xfrm>
            </p:contentPart>
          </mc:Choice>
          <mc:Fallback xmlns="">
            <p:pic>
              <p:nvPicPr>
                <p:cNvPr id="47" name="잉크 46">
                  <a:extLst>
                    <a:ext uri="{FF2B5EF4-FFF2-40B4-BE49-F238E27FC236}">
                      <a16:creationId xmlns:a16="http://schemas.microsoft.com/office/drawing/2014/main" id="{6F32FC79-F0E2-41BB-B7A5-A5E7F483AA57}"/>
                    </a:ext>
                  </a:extLst>
                </p:cNvPr>
                <p:cNvPicPr/>
                <p:nvPr/>
              </p:nvPicPr>
              <p:blipFill>
                <a:blip r:embed="rId46"/>
                <a:stretch>
                  <a:fillRect/>
                </a:stretch>
              </p:blipFill>
              <p:spPr>
                <a:xfrm>
                  <a:off x="8379381" y="4503014"/>
                  <a:ext cx="15408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48" name="잉크 47">
                  <a:extLst>
                    <a:ext uri="{FF2B5EF4-FFF2-40B4-BE49-F238E27FC236}">
                      <a16:creationId xmlns:a16="http://schemas.microsoft.com/office/drawing/2014/main" id="{6455C040-67CE-41F9-9535-202C47D58334}"/>
                    </a:ext>
                  </a:extLst>
                </p14:cNvPr>
                <p14:cNvContentPartPr/>
                <p14:nvPr/>
              </p14:nvContentPartPr>
              <p14:xfrm>
                <a:off x="8401341" y="4596974"/>
                <a:ext cx="145440" cy="23400"/>
              </p14:xfrm>
            </p:contentPart>
          </mc:Choice>
          <mc:Fallback xmlns="">
            <p:pic>
              <p:nvPicPr>
                <p:cNvPr id="48" name="잉크 47">
                  <a:extLst>
                    <a:ext uri="{FF2B5EF4-FFF2-40B4-BE49-F238E27FC236}">
                      <a16:creationId xmlns:a16="http://schemas.microsoft.com/office/drawing/2014/main" id="{6455C040-67CE-41F9-9535-202C47D58334}"/>
                    </a:ext>
                  </a:extLst>
                </p:cNvPr>
                <p:cNvPicPr/>
                <p:nvPr/>
              </p:nvPicPr>
              <p:blipFill>
                <a:blip r:embed="rId48"/>
                <a:stretch>
                  <a:fillRect/>
                </a:stretch>
              </p:blipFill>
              <p:spPr>
                <a:xfrm>
                  <a:off x="8397021" y="4592654"/>
                  <a:ext cx="154080" cy="320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51" name="잉크 50">
                  <a:extLst>
                    <a:ext uri="{FF2B5EF4-FFF2-40B4-BE49-F238E27FC236}">
                      <a16:creationId xmlns:a16="http://schemas.microsoft.com/office/drawing/2014/main" id="{CA1F3B66-42ED-41F6-AF9B-FD064A685A75}"/>
                    </a:ext>
                  </a:extLst>
                </p14:cNvPr>
                <p14:cNvContentPartPr/>
                <p14:nvPr/>
              </p14:nvContentPartPr>
              <p14:xfrm>
                <a:off x="8687901" y="4461254"/>
                <a:ext cx="141840" cy="196920"/>
              </p14:xfrm>
            </p:contentPart>
          </mc:Choice>
          <mc:Fallback xmlns="">
            <p:pic>
              <p:nvPicPr>
                <p:cNvPr id="51" name="잉크 50">
                  <a:extLst>
                    <a:ext uri="{FF2B5EF4-FFF2-40B4-BE49-F238E27FC236}">
                      <a16:creationId xmlns:a16="http://schemas.microsoft.com/office/drawing/2014/main" id="{CA1F3B66-42ED-41F6-AF9B-FD064A685A75}"/>
                    </a:ext>
                  </a:extLst>
                </p:cNvPr>
                <p:cNvPicPr/>
                <p:nvPr/>
              </p:nvPicPr>
              <p:blipFill>
                <a:blip r:embed="rId50"/>
                <a:stretch>
                  <a:fillRect/>
                </a:stretch>
              </p:blipFill>
              <p:spPr>
                <a:xfrm>
                  <a:off x="8683581" y="4456934"/>
                  <a:ext cx="150480" cy="20556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52" name="잉크 51">
                  <a:extLst>
                    <a:ext uri="{FF2B5EF4-FFF2-40B4-BE49-F238E27FC236}">
                      <a16:creationId xmlns:a16="http://schemas.microsoft.com/office/drawing/2014/main" id="{991C2296-5B29-412F-8852-5C4C40F0C64C}"/>
                    </a:ext>
                  </a:extLst>
                </p14:cNvPr>
                <p14:cNvContentPartPr/>
                <p14:nvPr/>
              </p14:nvContentPartPr>
              <p14:xfrm>
                <a:off x="8936661" y="4582574"/>
                <a:ext cx="4320" cy="36000"/>
              </p14:xfrm>
            </p:contentPart>
          </mc:Choice>
          <mc:Fallback xmlns="">
            <p:pic>
              <p:nvPicPr>
                <p:cNvPr id="52" name="잉크 51">
                  <a:extLst>
                    <a:ext uri="{FF2B5EF4-FFF2-40B4-BE49-F238E27FC236}">
                      <a16:creationId xmlns:a16="http://schemas.microsoft.com/office/drawing/2014/main" id="{991C2296-5B29-412F-8852-5C4C40F0C64C}"/>
                    </a:ext>
                  </a:extLst>
                </p:cNvPr>
                <p:cNvPicPr/>
                <p:nvPr/>
              </p:nvPicPr>
              <p:blipFill>
                <a:blip r:embed="rId52"/>
                <a:stretch>
                  <a:fillRect/>
                </a:stretch>
              </p:blipFill>
              <p:spPr>
                <a:xfrm>
                  <a:off x="8932341" y="4578254"/>
                  <a:ext cx="12960" cy="446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53" name="잉크 52">
                  <a:extLst>
                    <a:ext uri="{FF2B5EF4-FFF2-40B4-BE49-F238E27FC236}">
                      <a16:creationId xmlns:a16="http://schemas.microsoft.com/office/drawing/2014/main" id="{2EA3430B-62E7-4FAE-B397-482878BD390B}"/>
                    </a:ext>
                  </a:extLst>
                </p14:cNvPr>
                <p14:cNvContentPartPr/>
                <p14:nvPr/>
              </p14:nvContentPartPr>
              <p14:xfrm>
                <a:off x="9005781" y="4251734"/>
                <a:ext cx="124200" cy="374400"/>
              </p14:xfrm>
            </p:contentPart>
          </mc:Choice>
          <mc:Fallback xmlns="">
            <p:pic>
              <p:nvPicPr>
                <p:cNvPr id="53" name="잉크 52">
                  <a:extLst>
                    <a:ext uri="{FF2B5EF4-FFF2-40B4-BE49-F238E27FC236}">
                      <a16:creationId xmlns:a16="http://schemas.microsoft.com/office/drawing/2014/main" id="{2EA3430B-62E7-4FAE-B397-482878BD390B}"/>
                    </a:ext>
                  </a:extLst>
                </p:cNvPr>
                <p:cNvPicPr/>
                <p:nvPr/>
              </p:nvPicPr>
              <p:blipFill>
                <a:blip r:embed="rId54"/>
                <a:stretch>
                  <a:fillRect/>
                </a:stretch>
              </p:blipFill>
              <p:spPr>
                <a:xfrm>
                  <a:off x="9001461" y="4247414"/>
                  <a:ext cx="132840" cy="38304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54" name="잉크 53">
                  <a:extLst>
                    <a:ext uri="{FF2B5EF4-FFF2-40B4-BE49-F238E27FC236}">
                      <a16:creationId xmlns:a16="http://schemas.microsoft.com/office/drawing/2014/main" id="{90F8A2AB-936F-484C-89B1-90D35C7ECAB4}"/>
                    </a:ext>
                  </a:extLst>
                </p14:cNvPr>
                <p14:cNvContentPartPr/>
                <p14:nvPr/>
              </p14:nvContentPartPr>
              <p14:xfrm>
                <a:off x="9152661" y="4296374"/>
                <a:ext cx="121680" cy="388080"/>
              </p14:xfrm>
            </p:contentPart>
          </mc:Choice>
          <mc:Fallback xmlns="">
            <p:pic>
              <p:nvPicPr>
                <p:cNvPr id="54" name="잉크 53">
                  <a:extLst>
                    <a:ext uri="{FF2B5EF4-FFF2-40B4-BE49-F238E27FC236}">
                      <a16:creationId xmlns:a16="http://schemas.microsoft.com/office/drawing/2014/main" id="{90F8A2AB-936F-484C-89B1-90D35C7ECAB4}"/>
                    </a:ext>
                  </a:extLst>
                </p:cNvPr>
                <p:cNvPicPr/>
                <p:nvPr/>
              </p:nvPicPr>
              <p:blipFill>
                <a:blip r:embed="rId56"/>
                <a:stretch>
                  <a:fillRect/>
                </a:stretch>
              </p:blipFill>
              <p:spPr>
                <a:xfrm>
                  <a:off x="9148341" y="4292054"/>
                  <a:ext cx="130320" cy="396720"/>
                </a:xfrm>
                <a:prstGeom prst="rect">
                  <a:avLst/>
                </a:prstGeom>
              </p:spPr>
            </p:pic>
          </mc:Fallback>
        </mc:AlternateContent>
      </p:grpSp>
      <p:grpSp>
        <p:nvGrpSpPr>
          <p:cNvPr id="58" name="그룹 57">
            <a:extLst>
              <a:ext uri="{FF2B5EF4-FFF2-40B4-BE49-F238E27FC236}">
                <a16:creationId xmlns:a16="http://schemas.microsoft.com/office/drawing/2014/main" id="{EAEDC419-971E-4AE1-A12A-8FC2391D9D1B}"/>
              </a:ext>
            </a:extLst>
          </p:cNvPr>
          <p:cNvGrpSpPr/>
          <p:nvPr/>
        </p:nvGrpSpPr>
        <p:grpSpPr>
          <a:xfrm>
            <a:off x="1707141" y="5816654"/>
            <a:ext cx="527760" cy="203040"/>
            <a:chOff x="1707141" y="5816654"/>
            <a:chExt cx="527760" cy="203040"/>
          </a:xfrm>
        </p:grpSpPr>
        <mc:AlternateContent xmlns:mc="http://schemas.openxmlformats.org/markup-compatibility/2006" xmlns:p14="http://schemas.microsoft.com/office/powerpoint/2010/main">
          <mc:Choice Requires="p14">
            <p:contentPart p14:bwMode="auto" r:id="rId57">
              <p14:nvContentPartPr>
                <p14:cNvPr id="56" name="잉크 55">
                  <a:extLst>
                    <a:ext uri="{FF2B5EF4-FFF2-40B4-BE49-F238E27FC236}">
                      <a16:creationId xmlns:a16="http://schemas.microsoft.com/office/drawing/2014/main" id="{CFC5270C-B3AB-4A52-B9DB-C456E4F625E6}"/>
                    </a:ext>
                  </a:extLst>
                </p14:cNvPr>
                <p14:cNvContentPartPr/>
                <p14:nvPr/>
              </p14:nvContentPartPr>
              <p14:xfrm>
                <a:off x="1707141" y="5816654"/>
                <a:ext cx="527760" cy="142920"/>
              </p14:xfrm>
            </p:contentPart>
          </mc:Choice>
          <mc:Fallback xmlns="">
            <p:pic>
              <p:nvPicPr>
                <p:cNvPr id="56" name="잉크 55">
                  <a:extLst>
                    <a:ext uri="{FF2B5EF4-FFF2-40B4-BE49-F238E27FC236}">
                      <a16:creationId xmlns:a16="http://schemas.microsoft.com/office/drawing/2014/main" id="{CFC5270C-B3AB-4A52-B9DB-C456E4F625E6}"/>
                    </a:ext>
                  </a:extLst>
                </p:cNvPr>
                <p:cNvPicPr/>
                <p:nvPr/>
              </p:nvPicPr>
              <p:blipFill>
                <a:blip r:embed="rId58"/>
                <a:stretch>
                  <a:fillRect/>
                </a:stretch>
              </p:blipFill>
              <p:spPr>
                <a:xfrm>
                  <a:off x="1702821" y="5812334"/>
                  <a:ext cx="53640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57" name="잉크 56">
                  <a:extLst>
                    <a:ext uri="{FF2B5EF4-FFF2-40B4-BE49-F238E27FC236}">
                      <a16:creationId xmlns:a16="http://schemas.microsoft.com/office/drawing/2014/main" id="{681A8A36-094D-4F00-BA76-F87A530A3E6A}"/>
                    </a:ext>
                  </a:extLst>
                </p14:cNvPr>
                <p14:cNvContentPartPr/>
                <p14:nvPr/>
              </p14:nvContentPartPr>
              <p14:xfrm>
                <a:off x="1810101" y="5864534"/>
                <a:ext cx="424440" cy="155160"/>
              </p14:xfrm>
            </p:contentPart>
          </mc:Choice>
          <mc:Fallback xmlns="">
            <p:pic>
              <p:nvPicPr>
                <p:cNvPr id="57" name="잉크 56">
                  <a:extLst>
                    <a:ext uri="{FF2B5EF4-FFF2-40B4-BE49-F238E27FC236}">
                      <a16:creationId xmlns:a16="http://schemas.microsoft.com/office/drawing/2014/main" id="{681A8A36-094D-4F00-BA76-F87A530A3E6A}"/>
                    </a:ext>
                  </a:extLst>
                </p:cNvPr>
                <p:cNvPicPr/>
                <p:nvPr/>
              </p:nvPicPr>
              <p:blipFill>
                <a:blip r:embed="rId60"/>
                <a:stretch>
                  <a:fillRect/>
                </a:stretch>
              </p:blipFill>
              <p:spPr>
                <a:xfrm>
                  <a:off x="1805781" y="5860214"/>
                  <a:ext cx="433080" cy="163800"/>
                </a:xfrm>
                <a:prstGeom prst="rect">
                  <a:avLst/>
                </a:prstGeom>
              </p:spPr>
            </p:pic>
          </mc:Fallback>
        </mc:AlternateContent>
      </p:grpSp>
      <p:grpSp>
        <p:nvGrpSpPr>
          <p:cNvPr id="64" name="그룹 63">
            <a:extLst>
              <a:ext uri="{FF2B5EF4-FFF2-40B4-BE49-F238E27FC236}">
                <a16:creationId xmlns:a16="http://schemas.microsoft.com/office/drawing/2014/main" id="{FD03322E-26E3-4CA7-9D8B-7E95E0C177C4}"/>
              </a:ext>
            </a:extLst>
          </p:cNvPr>
          <p:cNvGrpSpPr/>
          <p:nvPr/>
        </p:nvGrpSpPr>
        <p:grpSpPr>
          <a:xfrm>
            <a:off x="643341" y="5629814"/>
            <a:ext cx="825480" cy="496800"/>
            <a:chOff x="643341" y="5629814"/>
            <a:chExt cx="825480" cy="496800"/>
          </a:xfrm>
        </p:grpSpPr>
        <mc:AlternateContent xmlns:mc="http://schemas.openxmlformats.org/markup-compatibility/2006" xmlns:p14="http://schemas.microsoft.com/office/powerpoint/2010/main">
          <mc:Choice Requires="p14">
            <p:contentPart p14:bwMode="auto" r:id="rId61">
              <p14:nvContentPartPr>
                <p14:cNvPr id="59" name="잉크 58">
                  <a:extLst>
                    <a:ext uri="{FF2B5EF4-FFF2-40B4-BE49-F238E27FC236}">
                      <a16:creationId xmlns:a16="http://schemas.microsoft.com/office/drawing/2014/main" id="{A6F6746A-1698-4080-9E4A-CF20A258B5D1}"/>
                    </a:ext>
                  </a:extLst>
                </p14:cNvPr>
                <p14:cNvContentPartPr/>
                <p14:nvPr/>
              </p14:nvContentPartPr>
              <p14:xfrm>
                <a:off x="643341" y="5943374"/>
                <a:ext cx="117000" cy="183240"/>
              </p14:xfrm>
            </p:contentPart>
          </mc:Choice>
          <mc:Fallback xmlns="">
            <p:pic>
              <p:nvPicPr>
                <p:cNvPr id="59" name="잉크 58">
                  <a:extLst>
                    <a:ext uri="{FF2B5EF4-FFF2-40B4-BE49-F238E27FC236}">
                      <a16:creationId xmlns:a16="http://schemas.microsoft.com/office/drawing/2014/main" id="{A6F6746A-1698-4080-9E4A-CF20A258B5D1}"/>
                    </a:ext>
                  </a:extLst>
                </p:cNvPr>
                <p:cNvPicPr/>
                <p:nvPr/>
              </p:nvPicPr>
              <p:blipFill>
                <a:blip r:embed="rId62"/>
                <a:stretch>
                  <a:fillRect/>
                </a:stretch>
              </p:blipFill>
              <p:spPr>
                <a:xfrm>
                  <a:off x="639021" y="5939054"/>
                  <a:ext cx="125640" cy="19188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60" name="잉크 59">
                  <a:extLst>
                    <a:ext uri="{FF2B5EF4-FFF2-40B4-BE49-F238E27FC236}">
                      <a16:creationId xmlns:a16="http://schemas.microsoft.com/office/drawing/2014/main" id="{399B194D-AD96-45FA-ACA2-172BF1C54972}"/>
                    </a:ext>
                  </a:extLst>
                </p14:cNvPr>
                <p14:cNvContentPartPr/>
                <p14:nvPr/>
              </p14:nvContentPartPr>
              <p14:xfrm>
                <a:off x="897501" y="6007454"/>
                <a:ext cx="19080" cy="43200"/>
              </p14:xfrm>
            </p:contentPart>
          </mc:Choice>
          <mc:Fallback xmlns="">
            <p:pic>
              <p:nvPicPr>
                <p:cNvPr id="60" name="잉크 59">
                  <a:extLst>
                    <a:ext uri="{FF2B5EF4-FFF2-40B4-BE49-F238E27FC236}">
                      <a16:creationId xmlns:a16="http://schemas.microsoft.com/office/drawing/2014/main" id="{399B194D-AD96-45FA-ACA2-172BF1C54972}"/>
                    </a:ext>
                  </a:extLst>
                </p:cNvPr>
                <p:cNvPicPr/>
                <p:nvPr/>
              </p:nvPicPr>
              <p:blipFill>
                <a:blip r:embed="rId64"/>
                <a:stretch>
                  <a:fillRect/>
                </a:stretch>
              </p:blipFill>
              <p:spPr>
                <a:xfrm>
                  <a:off x="893181" y="6003134"/>
                  <a:ext cx="27720" cy="5184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61" name="잉크 60">
                  <a:extLst>
                    <a:ext uri="{FF2B5EF4-FFF2-40B4-BE49-F238E27FC236}">
                      <a16:creationId xmlns:a16="http://schemas.microsoft.com/office/drawing/2014/main" id="{A8E8A272-1487-4B91-A681-6DA81F29CEF3}"/>
                    </a:ext>
                  </a:extLst>
                </p14:cNvPr>
                <p14:cNvContentPartPr/>
                <p14:nvPr/>
              </p14:nvContentPartPr>
              <p14:xfrm>
                <a:off x="955101" y="5744294"/>
                <a:ext cx="143640" cy="243720"/>
              </p14:xfrm>
            </p:contentPart>
          </mc:Choice>
          <mc:Fallback xmlns="">
            <p:pic>
              <p:nvPicPr>
                <p:cNvPr id="61" name="잉크 60">
                  <a:extLst>
                    <a:ext uri="{FF2B5EF4-FFF2-40B4-BE49-F238E27FC236}">
                      <a16:creationId xmlns:a16="http://schemas.microsoft.com/office/drawing/2014/main" id="{A8E8A272-1487-4B91-A681-6DA81F29CEF3}"/>
                    </a:ext>
                  </a:extLst>
                </p:cNvPr>
                <p:cNvPicPr/>
                <p:nvPr/>
              </p:nvPicPr>
              <p:blipFill>
                <a:blip r:embed="rId66"/>
                <a:stretch>
                  <a:fillRect/>
                </a:stretch>
              </p:blipFill>
              <p:spPr>
                <a:xfrm>
                  <a:off x="950781" y="5739974"/>
                  <a:ext cx="152280" cy="25236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62" name="잉크 61">
                  <a:extLst>
                    <a:ext uri="{FF2B5EF4-FFF2-40B4-BE49-F238E27FC236}">
                      <a16:creationId xmlns:a16="http://schemas.microsoft.com/office/drawing/2014/main" id="{FAD56792-5E66-44B5-BF3E-D1E9E761D256}"/>
                    </a:ext>
                  </a:extLst>
                </p14:cNvPr>
                <p14:cNvContentPartPr/>
                <p14:nvPr/>
              </p14:nvContentPartPr>
              <p14:xfrm>
                <a:off x="1118541" y="5661494"/>
                <a:ext cx="171720" cy="257760"/>
              </p14:xfrm>
            </p:contentPart>
          </mc:Choice>
          <mc:Fallback xmlns="">
            <p:pic>
              <p:nvPicPr>
                <p:cNvPr id="62" name="잉크 61">
                  <a:extLst>
                    <a:ext uri="{FF2B5EF4-FFF2-40B4-BE49-F238E27FC236}">
                      <a16:creationId xmlns:a16="http://schemas.microsoft.com/office/drawing/2014/main" id="{FAD56792-5E66-44B5-BF3E-D1E9E761D256}"/>
                    </a:ext>
                  </a:extLst>
                </p:cNvPr>
                <p:cNvPicPr/>
                <p:nvPr/>
              </p:nvPicPr>
              <p:blipFill>
                <a:blip r:embed="rId68"/>
                <a:stretch>
                  <a:fillRect/>
                </a:stretch>
              </p:blipFill>
              <p:spPr>
                <a:xfrm>
                  <a:off x="1114221" y="5657174"/>
                  <a:ext cx="180360" cy="2664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63" name="잉크 62">
                  <a:extLst>
                    <a:ext uri="{FF2B5EF4-FFF2-40B4-BE49-F238E27FC236}">
                      <a16:creationId xmlns:a16="http://schemas.microsoft.com/office/drawing/2014/main" id="{5D6D2389-5EF1-496E-8E23-08A931DDEDE0}"/>
                    </a:ext>
                  </a:extLst>
                </p14:cNvPr>
                <p14:cNvContentPartPr/>
                <p14:nvPr/>
              </p14:nvContentPartPr>
              <p14:xfrm>
                <a:off x="1342821" y="5629814"/>
                <a:ext cx="126000" cy="229320"/>
              </p14:xfrm>
            </p:contentPart>
          </mc:Choice>
          <mc:Fallback xmlns="">
            <p:pic>
              <p:nvPicPr>
                <p:cNvPr id="63" name="잉크 62">
                  <a:extLst>
                    <a:ext uri="{FF2B5EF4-FFF2-40B4-BE49-F238E27FC236}">
                      <a16:creationId xmlns:a16="http://schemas.microsoft.com/office/drawing/2014/main" id="{5D6D2389-5EF1-496E-8E23-08A931DDEDE0}"/>
                    </a:ext>
                  </a:extLst>
                </p:cNvPr>
                <p:cNvPicPr/>
                <p:nvPr/>
              </p:nvPicPr>
              <p:blipFill>
                <a:blip r:embed="rId70"/>
                <a:stretch>
                  <a:fillRect/>
                </a:stretch>
              </p:blipFill>
              <p:spPr>
                <a:xfrm>
                  <a:off x="1338501" y="5625494"/>
                  <a:ext cx="134640" cy="237960"/>
                </a:xfrm>
                <a:prstGeom prst="rect">
                  <a:avLst/>
                </a:prstGeom>
              </p:spPr>
            </p:pic>
          </mc:Fallback>
        </mc:AlternateContent>
      </p:grpSp>
    </p:spTree>
    <p:extLst>
      <p:ext uri="{BB962C8B-B14F-4D97-AF65-F5344CB8AC3E}">
        <p14:creationId xmlns:p14="http://schemas.microsoft.com/office/powerpoint/2010/main" val="108021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Contents</a:t>
            </a:r>
            <a:endParaRPr lang="ko-KR" altLang="en-US" dirty="0"/>
          </a:p>
        </p:txBody>
      </p:sp>
      <p:sp>
        <p:nvSpPr>
          <p:cNvPr id="3" name="내용 개체 틀 2"/>
          <p:cNvSpPr>
            <a:spLocks noGrp="1"/>
          </p:cNvSpPr>
          <p:nvPr>
            <p:ph idx="1"/>
          </p:nvPr>
        </p:nvSpPr>
        <p:spPr/>
        <p:txBody>
          <a:bodyPr>
            <a:normAutofit fontScale="62500" lnSpcReduction="20000"/>
          </a:bodyPr>
          <a:lstStyle/>
          <a:p>
            <a:pPr marL="514350" indent="-514350">
              <a:buFont typeface="+mj-lt"/>
              <a:buAutoNum type="arabicPeriod"/>
            </a:pPr>
            <a:r>
              <a:rPr lang="en-US" altLang="ko-KR" dirty="0"/>
              <a:t>Introduction</a:t>
            </a:r>
          </a:p>
          <a:p>
            <a:pPr marL="514350" indent="-514350">
              <a:buFont typeface="+mj-lt"/>
              <a:buAutoNum type="arabicPeriod"/>
            </a:pPr>
            <a:r>
              <a:rPr lang="en-US" altLang="ko-KR" dirty="0"/>
              <a:t>K-Nearest Neighbor Algorithm</a:t>
            </a:r>
          </a:p>
          <a:p>
            <a:pPr marL="514350" indent="-514350">
              <a:buFont typeface="+mj-lt"/>
              <a:buAutoNum type="arabicPeriod"/>
            </a:pPr>
            <a:r>
              <a:rPr lang="en-US" altLang="ko-KR" dirty="0"/>
              <a:t>LDA(Linear Discriminant Analysis)</a:t>
            </a:r>
          </a:p>
          <a:p>
            <a:pPr marL="514350" indent="-514350">
              <a:buFont typeface="+mj-lt"/>
              <a:buAutoNum type="arabicPeriod"/>
            </a:pPr>
            <a:r>
              <a:rPr lang="en-US" altLang="ko-KR" dirty="0"/>
              <a:t>Perceptron</a:t>
            </a:r>
          </a:p>
          <a:p>
            <a:pPr marL="514350" indent="-514350">
              <a:buFont typeface="+mj-lt"/>
              <a:buAutoNum type="arabicPeriod"/>
            </a:pPr>
            <a:r>
              <a:rPr lang="en-US" altLang="ko-KR" dirty="0"/>
              <a:t>Feed-Forward Neural Networks</a:t>
            </a:r>
          </a:p>
          <a:p>
            <a:pPr marL="514350" indent="-514350">
              <a:buFont typeface="+mj-lt"/>
              <a:buAutoNum type="arabicPeriod"/>
            </a:pPr>
            <a:r>
              <a:rPr lang="en-US" altLang="ko-KR" dirty="0"/>
              <a:t>RNN(Recurrent Neural Networks)</a:t>
            </a:r>
          </a:p>
          <a:p>
            <a:pPr marL="514350" indent="-514350">
              <a:buFont typeface="+mj-lt"/>
              <a:buAutoNum type="arabicPeriod"/>
            </a:pPr>
            <a:r>
              <a:rPr lang="en-US" altLang="ko-KR" dirty="0"/>
              <a:t>SVM(Support Vector Machine)</a:t>
            </a:r>
          </a:p>
          <a:p>
            <a:pPr marL="514350" indent="-514350">
              <a:buFont typeface="+mj-lt"/>
              <a:buAutoNum type="arabicPeriod"/>
            </a:pPr>
            <a:r>
              <a:rPr lang="en-US" altLang="ko-KR" b="1" dirty="0"/>
              <a:t>Ensemble Learning</a:t>
            </a:r>
          </a:p>
          <a:p>
            <a:pPr marL="514350" indent="-514350">
              <a:buFont typeface="+mj-lt"/>
              <a:buAutoNum type="arabicPeriod"/>
            </a:pPr>
            <a:r>
              <a:rPr lang="en-US" altLang="ko-KR" dirty="0"/>
              <a:t>CNN(Convolutional Neural Network)</a:t>
            </a:r>
          </a:p>
          <a:p>
            <a:pPr marL="514350" indent="-514350">
              <a:buFont typeface="+mj-lt"/>
              <a:buAutoNum type="arabicPeriod"/>
            </a:pPr>
            <a:r>
              <a:rPr lang="en-US" altLang="ko-KR" dirty="0"/>
              <a:t>PCA(Principal Component Analysis)</a:t>
            </a:r>
          </a:p>
          <a:p>
            <a:pPr marL="514350" indent="-514350">
              <a:buFont typeface="+mj-lt"/>
              <a:buAutoNum type="arabicPeriod"/>
            </a:pPr>
            <a:r>
              <a:rPr lang="en-US" altLang="ko-KR" dirty="0"/>
              <a:t>ICA(Independent Component Analysis)</a:t>
            </a:r>
          </a:p>
          <a:p>
            <a:pPr marL="514350" indent="-514350">
              <a:buFont typeface="+mj-lt"/>
              <a:buAutoNum type="arabicPeriod"/>
            </a:pPr>
            <a:r>
              <a:rPr lang="en-US" altLang="ko-KR" dirty="0"/>
              <a:t>Clustering</a:t>
            </a:r>
          </a:p>
          <a:p>
            <a:pPr marL="514350" indent="-514350">
              <a:buFont typeface="+mj-lt"/>
              <a:buAutoNum type="arabicPeriod"/>
            </a:pPr>
            <a:r>
              <a:rPr lang="en-US" altLang="ko-KR" dirty="0"/>
              <a:t>GAN(Generative Adversarial Network) </a:t>
            </a:r>
          </a:p>
        </p:txBody>
      </p:sp>
    </p:spTree>
    <p:extLst>
      <p:ext uri="{BB962C8B-B14F-4D97-AF65-F5344CB8AC3E}">
        <p14:creationId xmlns:p14="http://schemas.microsoft.com/office/powerpoint/2010/main" val="157403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8.1. Why?</a:t>
            </a:r>
            <a:endParaRPr lang="ko-KR" altLang="en-US" sz="3200"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5" name="내용 개체 틀 4"/>
          <p:cNvSpPr>
            <a:spLocks noGrp="1"/>
          </p:cNvSpPr>
          <p:nvPr>
            <p:ph idx="1"/>
          </p:nvPr>
        </p:nvSpPr>
        <p:spPr>
          <a:xfrm>
            <a:off x="625136" y="1009370"/>
            <a:ext cx="10515600" cy="5568854"/>
          </a:xfrm>
        </p:spPr>
        <p:txBody>
          <a:bodyPr>
            <a:normAutofit lnSpcReduction="10000"/>
          </a:bodyPr>
          <a:lstStyle/>
          <a:p>
            <a:r>
              <a:rPr lang="en-US" altLang="ko-KR" dirty="0"/>
              <a:t>There are various types of learners which use different</a:t>
            </a:r>
          </a:p>
          <a:p>
            <a:pPr lvl="1"/>
            <a:r>
              <a:rPr lang="en-US" altLang="ko-KR" sz="2000" dirty="0"/>
              <a:t>Algorithms </a:t>
            </a:r>
          </a:p>
          <a:p>
            <a:pPr lvl="1"/>
            <a:r>
              <a:rPr lang="en-US" altLang="ko-KR" sz="2000" dirty="0"/>
              <a:t>Hyper-parameters </a:t>
            </a:r>
          </a:p>
          <a:p>
            <a:pPr lvl="1"/>
            <a:r>
              <a:rPr lang="en-US" altLang="ko-KR" sz="2000" dirty="0"/>
              <a:t>Representations</a:t>
            </a:r>
          </a:p>
          <a:p>
            <a:pPr lvl="1"/>
            <a:r>
              <a:rPr lang="en-US" altLang="ko-KR" sz="2000" dirty="0"/>
              <a:t>Training sets </a:t>
            </a:r>
          </a:p>
          <a:p>
            <a:pPr lvl="1"/>
            <a:r>
              <a:rPr lang="en-US" altLang="ko-KR" sz="2000" dirty="0"/>
              <a:t>Subproblems </a:t>
            </a:r>
          </a:p>
          <a:p>
            <a:pPr marL="0" indent="0">
              <a:buNone/>
            </a:pPr>
            <a:r>
              <a:rPr lang="en-US" altLang="ko-KR" dirty="0">
                <a:latin typeface="Cambria Math" panose="02040503050406030204" pitchFamily="18" charset="0"/>
                <a:ea typeface="Cambria Math" panose="02040503050406030204" pitchFamily="18" charset="0"/>
              </a:rPr>
              <a:t>⇒ Different learners attain different performance!</a:t>
            </a:r>
            <a:endParaRPr lang="en-US" altLang="ko-KR" dirty="0"/>
          </a:p>
          <a:p>
            <a:r>
              <a:rPr lang="en-US" altLang="ko-KR" dirty="0"/>
              <a:t>No Free Lunch Theorems for Machine Learning </a:t>
            </a:r>
          </a:p>
          <a:p>
            <a:pPr lvl="1" algn="just"/>
            <a:r>
              <a:rPr lang="en-US" altLang="ko-KR" sz="2000" dirty="0"/>
              <a:t>If an algorithm performs well on a certain class of problems then it necessarily pays for that with degraded performance on the set of all remaining problems</a:t>
            </a:r>
          </a:p>
          <a:p>
            <a:pPr lvl="1"/>
            <a:r>
              <a:rPr lang="en-US" altLang="ko-KR" sz="2000" dirty="0"/>
              <a:t>There is no single algorithm that always shows the most accurate performance. </a:t>
            </a:r>
          </a:p>
          <a:p>
            <a:pPr lvl="1" algn="just"/>
            <a:r>
              <a:rPr lang="en-US" altLang="ko-KR" sz="2000" dirty="0"/>
              <a:t>Fine tuning of algorithms </a:t>
            </a:r>
            <a:r>
              <a:rPr lang="en-US" altLang="ko-KR" sz="2000" dirty="0">
                <a:latin typeface="Cambria Math" panose="02040503050406030204" pitchFamily="18" charset="0"/>
                <a:ea typeface="Cambria Math" panose="02040503050406030204" pitchFamily="18" charset="0"/>
              </a:rPr>
              <a:t>→ </a:t>
            </a:r>
            <a:r>
              <a:rPr lang="en-US" altLang="ko-KR" sz="2000" dirty="0"/>
              <a:t>there are instances the algorithm is inaccurate and there may be another algorithm that is accurate on those </a:t>
            </a:r>
          </a:p>
          <a:p>
            <a:r>
              <a:rPr lang="en-US" altLang="ko-KR" dirty="0"/>
              <a:t>Generating a group of base learners and combining them for higher accuracy </a:t>
            </a:r>
          </a:p>
        </p:txBody>
      </p:sp>
    </p:spTree>
    <p:extLst>
      <p:ext uri="{BB962C8B-B14F-4D97-AF65-F5344CB8AC3E}">
        <p14:creationId xmlns:p14="http://schemas.microsoft.com/office/powerpoint/2010/main" val="81437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8.2. Voting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0" name="내용 개체 틀 4"/>
          <p:cNvSpPr>
            <a:spLocks noGrp="1"/>
          </p:cNvSpPr>
          <p:nvPr>
            <p:ph idx="1"/>
          </p:nvPr>
        </p:nvSpPr>
        <p:spPr>
          <a:xfrm>
            <a:off x="488577" y="961279"/>
            <a:ext cx="10515600" cy="5568854"/>
          </a:xfrm>
        </p:spPr>
        <p:txBody>
          <a:bodyPr>
            <a:normAutofit/>
          </a:bodyPr>
          <a:lstStyle/>
          <a:p>
            <a:r>
              <a:rPr lang="en-US" altLang="ko-KR" dirty="0"/>
              <a:t>Linear combination of outputs (learners) </a:t>
            </a:r>
          </a:p>
          <a:p>
            <a:endParaRPr lang="en-US" altLang="ko-KR" dirty="0"/>
          </a:p>
          <a:p>
            <a:endParaRPr lang="en-US" altLang="ko-KR" dirty="0"/>
          </a:p>
          <a:p>
            <a:endParaRPr lang="en-US" altLang="ko-KR" dirty="0"/>
          </a:p>
          <a:p>
            <a:endParaRPr lang="en-US" altLang="ko-KR" dirty="0"/>
          </a:p>
          <a:p>
            <a:r>
              <a:rPr lang="en-US" altLang="ko-KR" dirty="0"/>
              <a:t>Classification </a:t>
            </a:r>
          </a:p>
          <a:p>
            <a:endParaRPr lang="en-US" altLang="ko-KR" dirty="0"/>
          </a:p>
          <a:p>
            <a:endParaRPr lang="en-US" altLang="ko-KR" dirty="0"/>
          </a:p>
          <a:p>
            <a:pPr lvl="1"/>
            <a:r>
              <a:rPr lang="en-US" altLang="ko-KR" dirty="0"/>
              <a:t>Simple voting: equal weight </a:t>
            </a:r>
          </a:p>
          <a:p>
            <a:pPr lvl="1"/>
            <a:r>
              <a:rPr lang="en-US" altLang="ko-KR" dirty="0"/>
              <a:t>Plurality voting: class with max vote is the winner </a:t>
            </a:r>
          </a:p>
          <a:p>
            <a:pPr lvl="1"/>
            <a:r>
              <a:rPr lang="en-US" altLang="ko-KR" dirty="0"/>
              <a:t>Majority voting (2 class problem) </a:t>
            </a:r>
          </a:p>
        </p:txBody>
      </p:sp>
      <p:grpSp>
        <p:nvGrpSpPr>
          <p:cNvPr id="11" name="그룹 10">
            <a:extLst>
              <a:ext uri="{FF2B5EF4-FFF2-40B4-BE49-F238E27FC236}">
                <a16:creationId xmlns:a16="http://schemas.microsoft.com/office/drawing/2014/main" id="{663AA42A-7BD8-452C-A7A5-09E3DCF9E58E}"/>
              </a:ext>
            </a:extLst>
          </p:cNvPr>
          <p:cNvGrpSpPr/>
          <p:nvPr/>
        </p:nvGrpSpPr>
        <p:grpSpPr>
          <a:xfrm>
            <a:off x="7532416" y="1353342"/>
            <a:ext cx="3727174" cy="4151316"/>
            <a:chOff x="3742081" y="2009648"/>
            <a:chExt cx="3727174" cy="4151316"/>
          </a:xfrm>
        </p:grpSpPr>
        <p:cxnSp>
          <p:nvCxnSpPr>
            <p:cNvPr id="12" name="직선 화살표 연결선 11">
              <a:extLst>
                <a:ext uri="{FF2B5EF4-FFF2-40B4-BE49-F238E27FC236}">
                  <a16:creationId xmlns:a16="http://schemas.microsoft.com/office/drawing/2014/main" id="{52184172-C39A-4CCA-BB77-769D52327CEB}"/>
                </a:ext>
              </a:extLst>
            </p:cNvPr>
            <p:cNvCxnSpPr/>
            <p:nvPr/>
          </p:nvCxnSpPr>
          <p:spPr>
            <a:xfrm flipH="1" flipV="1">
              <a:off x="4104861" y="4820478"/>
              <a:ext cx="1401417" cy="10634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66F19E3F-7726-421F-8D04-6070B553DD64}"/>
                </a:ext>
              </a:extLst>
            </p:cNvPr>
            <p:cNvCxnSpPr/>
            <p:nvPr/>
          </p:nvCxnSpPr>
          <p:spPr>
            <a:xfrm flipH="1" flipV="1">
              <a:off x="4929809" y="4820478"/>
              <a:ext cx="576469" cy="1063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직선 화살표 연결선 13">
              <a:extLst>
                <a:ext uri="{FF2B5EF4-FFF2-40B4-BE49-F238E27FC236}">
                  <a16:creationId xmlns:a16="http://schemas.microsoft.com/office/drawing/2014/main" id="{15327736-A2D2-485F-9186-9D880633EC55}"/>
                </a:ext>
              </a:extLst>
            </p:cNvPr>
            <p:cNvCxnSpPr/>
            <p:nvPr/>
          </p:nvCxnSpPr>
          <p:spPr>
            <a:xfrm flipV="1">
              <a:off x="5506278" y="4820479"/>
              <a:ext cx="273327" cy="1063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직선 화살표 연결선 14">
              <a:extLst>
                <a:ext uri="{FF2B5EF4-FFF2-40B4-BE49-F238E27FC236}">
                  <a16:creationId xmlns:a16="http://schemas.microsoft.com/office/drawing/2014/main" id="{DAC2D479-0663-4F37-881E-4172178F4881}"/>
                </a:ext>
              </a:extLst>
            </p:cNvPr>
            <p:cNvCxnSpPr/>
            <p:nvPr/>
          </p:nvCxnSpPr>
          <p:spPr>
            <a:xfrm flipV="1">
              <a:off x="5506278" y="4820479"/>
              <a:ext cx="1679715" cy="1063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모서리가 둥근 직사각형 13">
              <a:extLst>
                <a:ext uri="{FF2B5EF4-FFF2-40B4-BE49-F238E27FC236}">
                  <a16:creationId xmlns:a16="http://schemas.microsoft.com/office/drawing/2014/main" id="{99600F8A-792C-48BD-9310-0887B66CAEF0}"/>
                </a:ext>
              </a:extLst>
            </p:cNvPr>
            <p:cNvSpPr/>
            <p:nvPr/>
          </p:nvSpPr>
          <p:spPr>
            <a:xfrm>
              <a:off x="3742081" y="436327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모서리가 둥근 직사각형 14">
              <a:extLst>
                <a:ext uri="{FF2B5EF4-FFF2-40B4-BE49-F238E27FC236}">
                  <a16:creationId xmlns:a16="http://schemas.microsoft.com/office/drawing/2014/main" id="{46ACFE4E-EA7F-4C82-92D8-DEC58C1DB839}"/>
                </a:ext>
              </a:extLst>
            </p:cNvPr>
            <p:cNvSpPr/>
            <p:nvPr/>
          </p:nvSpPr>
          <p:spPr>
            <a:xfrm>
              <a:off x="5439187" y="436327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모서리가 둥근 직사각형 15">
              <a:extLst>
                <a:ext uri="{FF2B5EF4-FFF2-40B4-BE49-F238E27FC236}">
                  <a16:creationId xmlns:a16="http://schemas.microsoft.com/office/drawing/2014/main" id="{6538B4E5-A480-4091-9BE9-EE73B8EAAC7E}"/>
                </a:ext>
              </a:extLst>
            </p:cNvPr>
            <p:cNvSpPr/>
            <p:nvPr/>
          </p:nvSpPr>
          <p:spPr>
            <a:xfrm>
              <a:off x="4590634" y="435333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모서리가 둥근 직사각형 16">
              <a:extLst>
                <a:ext uri="{FF2B5EF4-FFF2-40B4-BE49-F238E27FC236}">
                  <a16:creationId xmlns:a16="http://schemas.microsoft.com/office/drawing/2014/main" id="{5BF62991-4DFE-4D38-83E9-FB5E07E718BD}"/>
                </a:ext>
              </a:extLst>
            </p:cNvPr>
            <p:cNvSpPr/>
            <p:nvPr/>
          </p:nvSpPr>
          <p:spPr>
            <a:xfrm>
              <a:off x="6753637" y="435333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0" name="직선 연결선 19">
              <a:extLst>
                <a:ext uri="{FF2B5EF4-FFF2-40B4-BE49-F238E27FC236}">
                  <a16:creationId xmlns:a16="http://schemas.microsoft.com/office/drawing/2014/main" id="{3D170185-EE3F-44C2-B62D-C81E34E5227B}"/>
                </a:ext>
              </a:extLst>
            </p:cNvPr>
            <p:cNvCxnSpPr/>
            <p:nvPr/>
          </p:nvCxnSpPr>
          <p:spPr>
            <a:xfrm flipV="1">
              <a:off x="5913783" y="5178287"/>
              <a:ext cx="432352" cy="993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직선 연결선 20">
              <a:extLst>
                <a:ext uri="{FF2B5EF4-FFF2-40B4-BE49-F238E27FC236}">
                  <a16:creationId xmlns:a16="http://schemas.microsoft.com/office/drawing/2014/main" id="{D654679A-1620-400C-926C-77107F564442}"/>
                </a:ext>
              </a:extLst>
            </p:cNvPr>
            <p:cNvCxnSpPr/>
            <p:nvPr/>
          </p:nvCxnSpPr>
          <p:spPr>
            <a:xfrm flipV="1">
              <a:off x="6231831" y="4591878"/>
              <a:ext cx="432352" cy="993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0466C851-7052-4593-B5BE-8E0B765EF6CE}"/>
                    </a:ext>
                  </a:extLst>
                </p:cNvPr>
                <p:cNvSpPr txBox="1"/>
                <p:nvPr/>
              </p:nvSpPr>
              <p:spPr>
                <a:xfrm>
                  <a:off x="4011498" y="4443438"/>
                  <a:ext cx="31681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1</m:t>
                            </m:r>
                          </m:sub>
                        </m:sSub>
                      </m:oMath>
                    </m:oMathPara>
                  </a14:m>
                  <a:endParaRPr lang="ko-KR" altLang="en-US" dirty="0"/>
                </a:p>
              </p:txBody>
            </p:sp>
          </mc:Choice>
          <mc:Fallback xmlns="">
            <p:sp>
              <p:nvSpPr>
                <p:cNvPr id="22" name="TextBox 21">
                  <a:extLst>
                    <a:ext uri="{FF2B5EF4-FFF2-40B4-BE49-F238E27FC236}">
                      <a16:creationId xmlns:a16="http://schemas.microsoft.com/office/drawing/2014/main" id="{0466C851-7052-4593-B5BE-8E0B765EF6CE}"/>
                    </a:ext>
                  </a:extLst>
                </p:cNvPr>
                <p:cNvSpPr txBox="1">
                  <a:spLocks noRot="1" noChangeAspect="1" noMove="1" noResize="1" noEditPoints="1" noAdjustHandles="1" noChangeArrowheads="1" noChangeShapeType="1" noTextEdit="1"/>
                </p:cNvSpPr>
                <p:nvPr/>
              </p:nvSpPr>
              <p:spPr>
                <a:xfrm>
                  <a:off x="4011498" y="4443438"/>
                  <a:ext cx="316817" cy="276999"/>
                </a:xfrm>
                <a:prstGeom prst="rect">
                  <a:avLst/>
                </a:prstGeom>
                <a:blipFill>
                  <a:blip r:embed="rId4"/>
                  <a:stretch>
                    <a:fillRect l="-13462" r="-1923"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8E42DE4-1BB0-4E49-8E0F-B94060D9EFF1}"/>
                    </a:ext>
                  </a:extLst>
                </p:cNvPr>
                <p:cNvSpPr txBox="1"/>
                <p:nvPr/>
              </p:nvSpPr>
              <p:spPr>
                <a:xfrm>
                  <a:off x="4768739" y="4453378"/>
                  <a:ext cx="3221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2</m:t>
                            </m:r>
                          </m:sub>
                        </m:sSub>
                      </m:oMath>
                    </m:oMathPara>
                  </a14:m>
                  <a:endParaRPr lang="ko-KR" altLang="en-US" dirty="0"/>
                </a:p>
              </p:txBody>
            </p:sp>
          </mc:Choice>
          <mc:Fallback xmlns="">
            <p:sp>
              <p:nvSpPr>
                <p:cNvPr id="23" name="TextBox 22">
                  <a:extLst>
                    <a:ext uri="{FF2B5EF4-FFF2-40B4-BE49-F238E27FC236}">
                      <a16:creationId xmlns:a16="http://schemas.microsoft.com/office/drawing/2014/main" id="{B8E42DE4-1BB0-4E49-8E0F-B94060D9EFF1}"/>
                    </a:ext>
                  </a:extLst>
                </p:cNvPr>
                <p:cNvSpPr txBox="1">
                  <a:spLocks noRot="1" noChangeAspect="1" noMove="1" noResize="1" noEditPoints="1" noAdjustHandles="1" noChangeArrowheads="1" noChangeShapeType="1" noTextEdit="1"/>
                </p:cNvSpPr>
                <p:nvPr/>
              </p:nvSpPr>
              <p:spPr>
                <a:xfrm>
                  <a:off x="4768739" y="4453378"/>
                  <a:ext cx="322139" cy="276999"/>
                </a:xfrm>
                <a:prstGeom prst="rect">
                  <a:avLst/>
                </a:prstGeom>
                <a:blipFill>
                  <a:blip r:embed="rId5"/>
                  <a:stretch>
                    <a:fillRect l="-13208" r="-3774"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6ED8F595-910F-4FE9-A469-FCE9AC4FC0C9}"/>
                    </a:ext>
                  </a:extLst>
                </p:cNvPr>
                <p:cNvSpPr txBox="1"/>
                <p:nvPr/>
              </p:nvSpPr>
              <p:spPr>
                <a:xfrm>
                  <a:off x="5654560" y="4443438"/>
                  <a:ext cx="3221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3</m:t>
                            </m:r>
                          </m:sub>
                        </m:sSub>
                      </m:oMath>
                    </m:oMathPara>
                  </a14:m>
                  <a:endParaRPr lang="ko-KR" altLang="en-US" dirty="0"/>
                </a:p>
              </p:txBody>
            </p:sp>
          </mc:Choice>
          <mc:Fallback xmlns="">
            <p:sp>
              <p:nvSpPr>
                <p:cNvPr id="24" name="TextBox 23">
                  <a:extLst>
                    <a:ext uri="{FF2B5EF4-FFF2-40B4-BE49-F238E27FC236}">
                      <a16:creationId xmlns:a16="http://schemas.microsoft.com/office/drawing/2014/main" id="{6ED8F595-910F-4FE9-A469-FCE9AC4FC0C9}"/>
                    </a:ext>
                  </a:extLst>
                </p:cNvPr>
                <p:cNvSpPr txBox="1">
                  <a:spLocks noRot="1" noChangeAspect="1" noMove="1" noResize="1" noEditPoints="1" noAdjustHandles="1" noChangeArrowheads="1" noChangeShapeType="1" noTextEdit="1"/>
                </p:cNvSpPr>
                <p:nvPr/>
              </p:nvSpPr>
              <p:spPr>
                <a:xfrm>
                  <a:off x="5654560" y="4443438"/>
                  <a:ext cx="322139" cy="276999"/>
                </a:xfrm>
                <a:prstGeom prst="rect">
                  <a:avLst/>
                </a:prstGeom>
                <a:blipFill>
                  <a:blip r:embed="rId6"/>
                  <a:stretch>
                    <a:fillRect l="-13208" r="-3774"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C88ACFCF-9B84-4E98-9AB4-16A9BD81A4C0}"/>
                    </a:ext>
                  </a:extLst>
                </p:cNvPr>
                <p:cNvSpPr txBox="1"/>
                <p:nvPr/>
              </p:nvSpPr>
              <p:spPr>
                <a:xfrm>
                  <a:off x="6942799" y="4434149"/>
                  <a:ext cx="32021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𝐿</m:t>
                            </m:r>
                          </m:sub>
                        </m:sSub>
                      </m:oMath>
                    </m:oMathPara>
                  </a14:m>
                  <a:endParaRPr lang="ko-KR" altLang="en-US" dirty="0"/>
                </a:p>
              </p:txBody>
            </p:sp>
          </mc:Choice>
          <mc:Fallback xmlns="">
            <p:sp>
              <p:nvSpPr>
                <p:cNvPr id="25" name="TextBox 24">
                  <a:extLst>
                    <a:ext uri="{FF2B5EF4-FFF2-40B4-BE49-F238E27FC236}">
                      <a16:creationId xmlns:a16="http://schemas.microsoft.com/office/drawing/2014/main" id="{C88ACFCF-9B84-4E98-9AB4-16A9BD81A4C0}"/>
                    </a:ext>
                  </a:extLst>
                </p:cNvPr>
                <p:cNvSpPr txBox="1">
                  <a:spLocks noRot="1" noChangeAspect="1" noMove="1" noResize="1" noEditPoints="1" noAdjustHandles="1" noChangeArrowheads="1" noChangeShapeType="1" noTextEdit="1"/>
                </p:cNvSpPr>
                <p:nvPr/>
              </p:nvSpPr>
              <p:spPr>
                <a:xfrm>
                  <a:off x="6942799" y="4434149"/>
                  <a:ext cx="320216" cy="276999"/>
                </a:xfrm>
                <a:prstGeom prst="rect">
                  <a:avLst/>
                </a:prstGeom>
                <a:blipFill>
                  <a:blip r:embed="rId7"/>
                  <a:stretch>
                    <a:fillRect l="-13462" r="-1923"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C767CF1-0932-44AC-A787-1B9CDEBA42CF}"/>
                    </a:ext>
                  </a:extLst>
                </p:cNvPr>
                <p:cNvSpPr txBox="1"/>
                <p:nvPr/>
              </p:nvSpPr>
              <p:spPr>
                <a:xfrm>
                  <a:off x="5406888" y="5883965"/>
                  <a:ext cx="21480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1" i="1" smtClean="0">
                            <a:latin typeface="Cambria Math" panose="02040503050406030204" pitchFamily="18" charset="0"/>
                          </a:rPr>
                          <m:t>𝒙</m:t>
                        </m:r>
                      </m:oMath>
                    </m:oMathPara>
                  </a14:m>
                  <a:endParaRPr lang="ko-KR" altLang="en-US" dirty="0"/>
                </a:p>
              </p:txBody>
            </p:sp>
          </mc:Choice>
          <mc:Fallback xmlns="">
            <p:sp>
              <p:nvSpPr>
                <p:cNvPr id="26" name="TextBox 25">
                  <a:extLst>
                    <a:ext uri="{FF2B5EF4-FFF2-40B4-BE49-F238E27FC236}">
                      <a16:creationId xmlns:a16="http://schemas.microsoft.com/office/drawing/2014/main" id="{CC767CF1-0932-44AC-A787-1B9CDEBA42CF}"/>
                    </a:ext>
                  </a:extLst>
                </p:cNvPr>
                <p:cNvSpPr txBox="1">
                  <a:spLocks noRot="1" noChangeAspect="1" noMove="1" noResize="1" noEditPoints="1" noAdjustHandles="1" noChangeArrowheads="1" noChangeShapeType="1" noTextEdit="1"/>
                </p:cNvSpPr>
                <p:nvPr/>
              </p:nvSpPr>
              <p:spPr>
                <a:xfrm>
                  <a:off x="5406888" y="5883965"/>
                  <a:ext cx="214802" cy="276999"/>
                </a:xfrm>
                <a:prstGeom prst="rect">
                  <a:avLst/>
                </a:prstGeom>
                <a:blipFill>
                  <a:blip r:embed="rId8"/>
                  <a:stretch>
                    <a:fillRect l="-8571" r="-11429" b="-2174"/>
                  </a:stretch>
                </a:blipFill>
              </p:spPr>
              <p:txBody>
                <a:bodyPr/>
                <a:lstStyle/>
                <a:p>
                  <a:r>
                    <a:rPr lang="ko-KR" altLang="en-US">
                      <a:noFill/>
                    </a:rPr>
                    <a:t> </a:t>
                  </a:r>
                </a:p>
              </p:txBody>
            </p:sp>
          </mc:Fallback>
        </mc:AlternateContent>
        <p:sp>
          <p:nvSpPr>
            <p:cNvPr id="27" name="타원 26">
              <a:extLst>
                <a:ext uri="{FF2B5EF4-FFF2-40B4-BE49-F238E27FC236}">
                  <a16:creationId xmlns:a16="http://schemas.microsoft.com/office/drawing/2014/main" id="{148D2EAF-D8B9-4CD1-B27B-0E0A9C1E22AF}"/>
                </a:ext>
              </a:extLst>
            </p:cNvPr>
            <p:cNvSpPr/>
            <p:nvPr/>
          </p:nvSpPr>
          <p:spPr>
            <a:xfrm>
              <a:off x="5319919" y="2713381"/>
              <a:ext cx="372717" cy="3379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TextBox 27">
              <a:extLst>
                <a:ext uri="{FF2B5EF4-FFF2-40B4-BE49-F238E27FC236}">
                  <a16:creationId xmlns:a16="http://schemas.microsoft.com/office/drawing/2014/main" id="{8C2C61D2-1B64-404D-AE31-7A54965FE077}"/>
                </a:ext>
              </a:extLst>
            </p:cNvPr>
            <p:cNvSpPr txBox="1"/>
            <p:nvPr/>
          </p:nvSpPr>
          <p:spPr>
            <a:xfrm>
              <a:off x="5425326" y="2743847"/>
              <a:ext cx="161904" cy="276999"/>
            </a:xfrm>
            <a:prstGeom prst="rect">
              <a:avLst/>
            </a:prstGeom>
            <a:noFill/>
          </p:spPr>
          <p:txBody>
            <a:bodyPr wrap="none" lIns="0" tIns="0" rIns="0" bIns="0" rtlCol="0">
              <a:spAutoFit/>
            </a:bodyPr>
            <a:lstStyle/>
            <a:p>
              <a:r>
                <a:rPr lang="en-US" altLang="ko-KR" dirty="0"/>
                <a:t>+</a:t>
              </a:r>
              <a:endParaRPr lang="ko-KR" altLang="en-US" dirty="0"/>
            </a:p>
          </p:txBody>
        </p:sp>
        <p:cxnSp>
          <p:nvCxnSpPr>
            <p:cNvPr id="29" name="직선 화살표 연결선 28">
              <a:extLst>
                <a:ext uri="{FF2B5EF4-FFF2-40B4-BE49-F238E27FC236}">
                  <a16:creationId xmlns:a16="http://schemas.microsoft.com/office/drawing/2014/main" id="{EC0CBA6F-C9F7-42D7-9BA3-37FD030A062D}"/>
                </a:ext>
              </a:extLst>
            </p:cNvPr>
            <p:cNvCxnSpPr>
              <a:stCxn id="16" idx="0"/>
              <a:endCxn id="27" idx="4"/>
            </p:cNvCxnSpPr>
            <p:nvPr/>
          </p:nvCxnSpPr>
          <p:spPr>
            <a:xfrm flipV="1">
              <a:off x="4099890" y="3051311"/>
              <a:ext cx="1406388" cy="1311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a:extLst>
                <a:ext uri="{FF2B5EF4-FFF2-40B4-BE49-F238E27FC236}">
                  <a16:creationId xmlns:a16="http://schemas.microsoft.com/office/drawing/2014/main" id="{79FD83AB-0AC8-4323-83D6-386902B8E7F8}"/>
                </a:ext>
              </a:extLst>
            </p:cNvPr>
            <p:cNvCxnSpPr>
              <a:stCxn id="18" idx="0"/>
              <a:endCxn id="27" idx="4"/>
            </p:cNvCxnSpPr>
            <p:nvPr/>
          </p:nvCxnSpPr>
          <p:spPr>
            <a:xfrm flipV="1">
              <a:off x="4948443" y="3051311"/>
              <a:ext cx="557835" cy="130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직선 화살표 연결선 30">
              <a:extLst>
                <a:ext uri="{FF2B5EF4-FFF2-40B4-BE49-F238E27FC236}">
                  <a16:creationId xmlns:a16="http://schemas.microsoft.com/office/drawing/2014/main" id="{C693007A-82DD-42D2-B60A-13D05BC0AE95}"/>
                </a:ext>
              </a:extLst>
            </p:cNvPr>
            <p:cNvCxnSpPr>
              <a:stCxn id="17" idx="0"/>
              <a:endCxn id="27" idx="4"/>
            </p:cNvCxnSpPr>
            <p:nvPr/>
          </p:nvCxnSpPr>
          <p:spPr>
            <a:xfrm flipH="1" flipV="1">
              <a:off x="5506278" y="3051311"/>
              <a:ext cx="290718" cy="1311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직선 화살표 연결선 31">
              <a:extLst>
                <a:ext uri="{FF2B5EF4-FFF2-40B4-BE49-F238E27FC236}">
                  <a16:creationId xmlns:a16="http://schemas.microsoft.com/office/drawing/2014/main" id="{F0251920-A505-4952-BC8C-E2A0B0D31E77}"/>
                </a:ext>
              </a:extLst>
            </p:cNvPr>
            <p:cNvCxnSpPr>
              <a:stCxn id="19" idx="0"/>
              <a:endCxn id="27" idx="4"/>
            </p:cNvCxnSpPr>
            <p:nvPr/>
          </p:nvCxnSpPr>
          <p:spPr>
            <a:xfrm flipH="1" flipV="1">
              <a:off x="5506278" y="3051311"/>
              <a:ext cx="1605168" cy="130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직선 화살표 연결선 32">
              <a:extLst>
                <a:ext uri="{FF2B5EF4-FFF2-40B4-BE49-F238E27FC236}">
                  <a16:creationId xmlns:a16="http://schemas.microsoft.com/office/drawing/2014/main" id="{5C8AEC79-CA9B-430F-A85F-EFB7C749E5DD}"/>
                </a:ext>
              </a:extLst>
            </p:cNvPr>
            <p:cNvCxnSpPr>
              <a:stCxn id="27" idx="0"/>
            </p:cNvCxnSpPr>
            <p:nvPr/>
          </p:nvCxnSpPr>
          <p:spPr>
            <a:xfrm flipH="1" flipV="1">
              <a:off x="5506277" y="2355572"/>
              <a:ext cx="1" cy="3578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0C48944C-AD82-4686-A611-8F3DE771ECD7}"/>
                    </a:ext>
                  </a:extLst>
                </p:cNvPr>
                <p:cNvSpPr txBox="1"/>
                <p:nvPr/>
              </p:nvSpPr>
              <p:spPr>
                <a:xfrm>
                  <a:off x="4422747" y="3421362"/>
                  <a:ext cx="34599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1</m:t>
                            </m:r>
                          </m:sub>
                        </m:sSub>
                      </m:oMath>
                    </m:oMathPara>
                  </a14:m>
                  <a:endParaRPr lang="ko-KR" altLang="en-US" dirty="0"/>
                </a:p>
              </p:txBody>
            </p:sp>
          </mc:Choice>
          <mc:Fallback xmlns="">
            <p:sp>
              <p:nvSpPr>
                <p:cNvPr id="34" name="TextBox 33">
                  <a:extLst>
                    <a:ext uri="{FF2B5EF4-FFF2-40B4-BE49-F238E27FC236}">
                      <a16:creationId xmlns:a16="http://schemas.microsoft.com/office/drawing/2014/main" id="{0C48944C-AD82-4686-A611-8F3DE771ECD7}"/>
                    </a:ext>
                  </a:extLst>
                </p:cNvPr>
                <p:cNvSpPr txBox="1">
                  <a:spLocks noRot="1" noChangeAspect="1" noMove="1" noResize="1" noEditPoints="1" noAdjustHandles="1" noChangeArrowheads="1" noChangeShapeType="1" noTextEdit="1"/>
                </p:cNvSpPr>
                <p:nvPr/>
              </p:nvSpPr>
              <p:spPr>
                <a:xfrm>
                  <a:off x="4422747" y="3421362"/>
                  <a:ext cx="345992" cy="276999"/>
                </a:xfrm>
                <a:prstGeom prst="rect">
                  <a:avLst/>
                </a:prstGeom>
                <a:blipFill>
                  <a:blip r:embed="rId9"/>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A4F4E3D2-0A14-460F-8A48-FA37D5465391}"/>
                    </a:ext>
                  </a:extLst>
                </p:cNvPr>
                <p:cNvSpPr txBox="1"/>
                <p:nvPr/>
              </p:nvSpPr>
              <p:spPr>
                <a:xfrm>
                  <a:off x="5199749" y="3653634"/>
                  <a:ext cx="35131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2</m:t>
                            </m:r>
                          </m:sub>
                        </m:sSub>
                      </m:oMath>
                    </m:oMathPara>
                  </a14:m>
                  <a:endParaRPr lang="ko-KR" altLang="en-US" dirty="0"/>
                </a:p>
              </p:txBody>
            </p:sp>
          </mc:Choice>
          <mc:Fallback xmlns="">
            <p:sp>
              <p:nvSpPr>
                <p:cNvPr id="35" name="TextBox 34">
                  <a:extLst>
                    <a:ext uri="{FF2B5EF4-FFF2-40B4-BE49-F238E27FC236}">
                      <a16:creationId xmlns:a16="http://schemas.microsoft.com/office/drawing/2014/main" id="{A4F4E3D2-0A14-460F-8A48-FA37D5465391}"/>
                    </a:ext>
                  </a:extLst>
                </p:cNvPr>
                <p:cNvSpPr txBox="1">
                  <a:spLocks noRot="1" noChangeAspect="1" noMove="1" noResize="1" noEditPoints="1" noAdjustHandles="1" noChangeArrowheads="1" noChangeShapeType="1" noTextEdit="1"/>
                </p:cNvSpPr>
                <p:nvPr/>
              </p:nvSpPr>
              <p:spPr>
                <a:xfrm>
                  <a:off x="5199749" y="3653634"/>
                  <a:ext cx="351314" cy="276999"/>
                </a:xfrm>
                <a:prstGeom prst="rect">
                  <a:avLst/>
                </a:prstGeom>
                <a:blipFill>
                  <a:blip r:embed="rId10"/>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6F0F6BB2-D308-47E8-997A-A0C8D1E2E2FD}"/>
                    </a:ext>
                  </a:extLst>
                </p:cNvPr>
                <p:cNvSpPr txBox="1"/>
                <p:nvPr/>
              </p:nvSpPr>
              <p:spPr>
                <a:xfrm>
                  <a:off x="5706304" y="3670202"/>
                  <a:ext cx="35131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3</m:t>
                            </m:r>
                          </m:sub>
                        </m:sSub>
                      </m:oMath>
                    </m:oMathPara>
                  </a14:m>
                  <a:endParaRPr lang="ko-KR" altLang="en-US" dirty="0"/>
                </a:p>
              </p:txBody>
            </p:sp>
          </mc:Choice>
          <mc:Fallback xmlns="">
            <p:sp>
              <p:nvSpPr>
                <p:cNvPr id="36" name="TextBox 35">
                  <a:extLst>
                    <a:ext uri="{FF2B5EF4-FFF2-40B4-BE49-F238E27FC236}">
                      <a16:creationId xmlns:a16="http://schemas.microsoft.com/office/drawing/2014/main" id="{6F0F6BB2-D308-47E8-997A-A0C8D1E2E2FD}"/>
                    </a:ext>
                  </a:extLst>
                </p:cNvPr>
                <p:cNvSpPr txBox="1">
                  <a:spLocks noRot="1" noChangeAspect="1" noMove="1" noResize="1" noEditPoints="1" noAdjustHandles="1" noChangeArrowheads="1" noChangeShapeType="1" noTextEdit="1"/>
                </p:cNvSpPr>
                <p:nvPr/>
              </p:nvSpPr>
              <p:spPr>
                <a:xfrm>
                  <a:off x="5706304" y="3670202"/>
                  <a:ext cx="351314" cy="276999"/>
                </a:xfrm>
                <a:prstGeom prst="rect">
                  <a:avLst/>
                </a:prstGeom>
                <a:blipFill>
                  <a:blip r:embed="rId11"/>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6697E1FF-DBE0-4B42-984D-2A84C95D0632}"/>
                    </a:ext>
                  </a:extLst>
                </p:cNvPr>
                <p:cNvSpPr txBox="1"/>
                <p:nvPr/>
              </p:nvSpPr>
              <p:spPr>
                <a:xfrm>
                  <a:off x="6362101" y="3421362"/>
                  <a:ext cx="34939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𝐿</m:t>
                            </m:r>
                          </m:sub>
                        </m:sSub>
                      </m:oMath>
                    </m:oMathPara>
                  </a14:m>
                  <a:endParaRPr lang="ko-KR" altLang="en-US" dirty="0"/>
                </a:p>
              </p:txBody>
            </p:sp>
          </mc:Choice>
          <mc:Fallback xmlns="">
            <p:sp>
              <p:nvSpPr>
                <p:cNvPr id="37" name="TextBox 36">
                  <a:extLst>
                    <a:ext uri="{FF2B5EF4-FFF2-40B4-BE49-F238E27FC236}">
                      <a16:creationId xmlns:a16="http://schemas.microsoft.com/office/drawing/2014/main" id="{6697E1FF-DBE0-4B42-984D-2A84C95D0632}"/>
                    </a:ext>
                  </a:extLst>
                </p:cNvPr>
                <p:cNvSpPr txBox="1">
                  <a:spLocks noRot="1" noChangeAspect="1" noMove="1" noResize="1" noEditPoints="1" noAdjustHandles="1" noChangeArrowheads="1" noChangeShapeType="1" noTextEdit="1"/>
                </p:cNvSpPr>
                <p:nvPr/>
              </p:nvSpPr>
              <p:spPr>
                <a:xfrm>
                  <a:off x="6362101" y="3421362"/>
                  <a:ext cx="349391" cy="276999"/>
                </a:xfrm>
                <a:prstGeom prst="rect">
                  <a:avLst/>
                </a:prstGeom>
                <a:blipFill>
                  <a:blip r:embed="rId12"/>
                  <a:stretch>
                    <a:fillRect l="-5172" r="-1724"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AC1CB73C-FEFA-4308-A855-6BA870747F7D}"/>
                    </a:ext>
                  </a:extLst>
                </p:cNvPr>
                <p:cNvSpPr txBox="1"/>
                <p:nvPr/>
              </p:nvSpPr>
              <p:spPr>
                <a:xfrm>
                  <a:off x="5406118" y="2009648"/>
                  <a:ext cx="21557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𝑦</m:t>
                        </m:r>
                      </m:oMath>
                    </m:oMathPara>
                  </a14:m>
                  <a:endParaRPr lang="ko-KR" altLang="en-US" dirty="0"/>
                </a:p>
              </p:txBody>
            </p:sp>
          </mc:Choice>
          <mc:Fallback xmlns="">
            <p:sp>
              <p:nvSpPr>
                <p:cNvPr id="38" name="TextBox 37">
                  <a:extLst>
                    <a:ext uri="{FF2B5EF4-FFF2-40B4-BE49-F238E27FC236}">
                      <a16:creationId xmlns:a16="http://schemas.microsoft.com/office/drawing/2014/main" id="{AC1CB73C-FEFA-4308-A855-6BA870747F7D}"/>
                    </a:ext>
                  </a:extLst>
                </p:cNvPr>
                <p:cNvSpPr txBox="1">
                  <a:spLocks noRot="1" noChangeAspect="1" noMove="1" noResize="1" noEditPoints="1" noAdjustHandles="1" noChangeArrowheads="1" noChangeShapeType="1" noTextEdit="1"/>
                </p:cNvSpPr>
                <p:nvPr/>
              </p:nvSpPr>
              <p:spPr>
                <a:xfrm>
                  <a:off x="5406118" y="2009648"/>
                  <a:ext cx="215572" cy="276999"/>
                </a:xfrm>
                <a:prstGeom prst="rect">
                  <a:avLst/>
                </a:prstGeom>
                <a:blipFill>
                  <a:blip r:embed="rId13"/>
                  <a:stretch>
                    <a:fillRect l="-20000" r="-20000" b="-31111"/>
                  </a:stretch>
                </a:blipFill>
              </p:spPr>
              <p:txBody>
                <a:bodyPr/>
                <a:lstStyle/>
                <a:p>
                  <a:r>
                    <a:rPr lang="ko-KR" altLang="en-US">
                      <a:noFill/>
                    </a:rPr>
                    <a:t> </a:t>
                  </a:r>
                </a:p>
              </p:txBody>
            </p:sp>
          </mc:Fallback>
        </mc:AlternateContent>
        <p:sp>
          <p:nvSpPr>
            <p:cNvPr id="39" name="직사각형 38">
              <a:extLst>
                <a:ext uri="{FF2B5EF4-FFF2-40B4-BE49-F238E27FC236}">
                  <a16:creationId xmlns:a16="http://schemas.microsoft.com/office/drawing/2014/main" id="{55FF833D-FB03-4029-BE4A-0BFED1DECAB2}"/>
                </a:ext>
              </a:extLst>
            </p:cNvPr>
            <p:cNvSpPr/>
            <p:nvPr/>
          </p:nvSpPr>
          <p:spPr>
            <a:xfrm>
              <a:off x="4214191" y="2009648"/>
              <a:ext cx="2728608" cy="206669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pic>
        <p:nvPicPr>
          <p:cNvPr id="3" name="그림 2">
            <a:extLst>
              <a:ext uri="{FF2B5EF4-FFF2-40B4-BE49-F238E27FC236}">
                <a16:creationId xmlns:a16="http://schemas.microsoft.com/office/drawing/2014/main" id="{980BB9CA-E001-49CD-8E48-E2A4E4AF756E}"/>
              </a:ext>
            </a:extLst>
          </p:cNvPr>
          <p:cNvPicPr>
            <a:picLocks noChangeAspect="1"/>
          </p:cNvPicPr>
          <p:nvPr/>
        </p:nvPicPr>
        <p:blipFill>
          <a:blip r:embed="rId14"/>
          <a:stretch>
            <a:fillRect/>
          </a:stretch>
        </p:blipFill>
        <p:spPr>
          <a:xfrm>
            <a:off x="2562225" y="1525268"/>
            <a:ext cx="1466850" cy="847725"/>
          </a:xfrm>
          <a:prstGeom prst="rect">
            <a:avLst/>
          </a:prstGeom>
        </p:spPr>
      </p:pic>
      <p:pic>
        <p:nvPicPr>
          <p:cNvPr id="6" name="그림 5">
            <a:extLst>
              <a:ext uri="{FF2B5EF4-FFF2-40B4-BE49-F238E27FC236}">
                <a16:creationId xmlns:a16="http://schemas.microsoft.com/office/drawing/2014/main" id="{E32E4FA4-0B2A-4274-B2D4-22E6601CC826}"/>
              </a:ext>
            </a:extLst>
          </p:cNvPr>
          <p:cNvPicPr>
            <a:picLocks noChangeAspect="1"/>
          </p:cNvPicPr>
          <p:nvPr/>
        </p:nvPicPr>
        <p:blipFill>
          <a:blip r:embed="rId15"/>
          <a:stretch>
            <a:fillRect/>
          </a:stretch>
        </p:blipFill>
        <p:spPr>
          <a:xfrm>
            <a:off x="2084295" y="2410173"/>
            <a:ext cx="2752725" cy="819150"/>
          </a:xfrm>
          <a:prstGeom prst="rect">
            <a:avLst/>
          </a:prstGeom>
        </p:spPr>
      </p:pic>
      <p:pic>
        <p:nvPicPr>
          <p:cNvPr id="40" name="그림 39">
            <a:extLst>
              <a:ext uri="{FF2B5EF4-FFF2-40B4-BE49-F238E27FC236}">
                <a16:creationId xmlns:a16="http://schemas.microsoft.com/office/drawing/2014/main" id="{CE0B98E2-912C-48E8-8B6E-43D1C09C0061}"/>
              </a:ext>
            </a:extLst>
          </p:cNvPr>
          <p:cNvPicPr>
            <a:picLocks noChangeAspect="1"/>
          </p:cNvPicPr>
          <p:nvPr/>
        </p:nvPicPr>
        <p:blipFill>
          <a:blip r:embed="rId16"/>
          <a:stretch>
            <a:fillRect/>
          </a:stretch>
        </p:blipFill>
        <p:spPr>
          <a:xfrm>
            <a:off x="2687080" y="3945511"/>
            <a:ext cx="1666875" cy="809625"/>
          </a:xfrm>
          <a:prstGeom prst="rect">
            <a:avLst/>
          </a:prstGeom>
        </p:spPr>
      </p:pic>
    </p:spTree>
    <p:extLst>
      <p:ext uri="{BB962C8B-B14F-4D97-AF65-F5344CB8AC3E}">
        <p14:creationId xmlns:p14="http://schemas.microsoft.com/office/powerpoint/2010/main" val="284083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0" name="내용 개체 틀 4"/>
          <p:cNvSpPr>
            <a:spLocks noGrp="1"/>
          </p:cNvSpPr>
          <p:nvPr>
            <p:ph idx="1"/>
          </p:nvPr>
        </p:nvSpPr>
        <p:spPr>
          <a:xfrm>
            <a:off x="304800" y="961279"/>
            <a:ext cx="11782425" cy="5568854"/>
          </a:xfrm>
        </p:spPr>
        <p:txBody>
          <a:bodyPr>
            <a:normAutofit fontScale="85000" lnSpcReduction="20000"/>
          </a:bodyPr>
          <a:lstStyle/>
          <a:p>
            <a:r>
              <a:rPr lang="en-US" altLang="ko-KR" sz="3000" dirty="0"/>
              <a:t>Bayesian model</a:t>
            </a:r>
          </a:p>
          <a:p>
            <a:endParaRPr lang="en-US" altLang="ko-KR" sz="3000" dirty="0"/>
          </a:p>
          <a:p>
            <a:endParaRPr lang="en-US" altLang="ko-KR" sz="3000" dirty="0"/>
          </a:p>
          <a:p>
            <a:endParaRPr lang="en-US" altLang="ko-KR" sz="3000" dirty="0"/>
          </a:p>
          <a:p>
            <a:r>
              <a:rPr lang="en-US" altLang="ko-KR" sz="3000" dirty="0"/>
              <a:t>If     are </a:t>
            </a:r>
            <a:r>
              <a:rPr lang="en-US" altLang="ko-KR" sz="3000" dirty="0" err="1"/>
              <a:t>i.i.d</a:t>
            </a:r>
            <a:r>
              <a:rPr lang="en-US" altLang="ko-KR" sz="3000" dirty="0"/>
              <a:t>.(independent, identically distributed) </a:t>
            </a:r>
          </a:p>
          <a:p>
            <a:endParaRPr lang="en-US" altLang="ko-KR" dirty="0"/>
          </a:p>
          <a:p>
            <a:endParaRPr lang="en-US" altLang="ko-KR" dirty="0"/>
          </a:p>
          <a:p>
            <a:endParaRPr lang="en-US" altLang="ko-KR" dirty="0"/>
          </a:p>
          <a:p>
            <a:endParaRPr lang="en-US" altLang="ko-KR" dirty="0"/>
          </a:p>
          <a:p>
            <a:endParaRPr lang="ko-KR" altLang="en-US" dirty="0"/>
          </a:p>
          <a:p>
            <a:pPr lvl="1"/>
            <a:r>
              <a:rPr lang="en-US" altLang="ko-KR" sz="2800" dirty="0"/>
              <a:t>Bias </a:t>
            </a:r>
            <a:r>
              <a:rPr lang="en-US" altLang="ko-KR" sz="2800" dirty="0">
                <a:latin typeface="Cambria Math" panose="02040503050406030204" pitchFamily="18" charset="0"/>
                <a:ea typeface="Cambria Math" panose="02040503050406030204" pitchFamily="18" charset="0"/>
              </a:rPr>
              <a:t>→</a:t>
            </a:r>
            <a:r>
              <a:rPr lang="en-US" altLang="ko-KR" sz="2800" dirty="0"/>
              <a:t> no change, variance </a:t>
            </a:r>
            <a:r>
              <a:rPr lang="en-US" altLang="ko-KR" sz="2800" dirty="0">
                <a:latin typeface="Cambria Math" panose="02040503050406030204" pitchFamily="18" charset="0"/>
                <a:ea typeface="Cambria Math" panose="02040503050406030204" pitchFamily="18" charset="0"/>
              </a:rPr>
              <a:t>→</a:t>
            </a:r>
            <a:r>
              <a:rPr lang="en-US" altLang="ko-KR" sz="2800" dirty="0"/>
              <a:t> decreasing by factor </a:t>
            </a:r>
            <a:r>
              <a:rPr lang="en-US" altLang="ko-KR" sz="2800" i="1" dirty="0"/>
              <a:t>L </a:t>
            </a:r>
          </a:p>
          <a:p>
            <a:r>
              <a:rPr lang="en-US" altLang="ko-KR" dirty="0"/>
              <a:t>Supposing that base learners are discriminant/regression function with random noises</a:t>
            </a:r>
          </a:p>
          <a:p>
            <a:pPr lvl="1"/>
            <a:r>
              <a:rPr lang="en-US" altLang="ko-KR" dirty="0"/>
              <a:t>Then, we are averaging over noise </a:t>
            </a:r>
          </a:p>
          <a:p>
            <a:pPr lvl="1"/>
            <a:r>
              <a:rPr lang="en-US" altLang="ko-KR" dirty="0"/>
              <a:t>If noises are uncorrelated with 0 mean, the noise effect average out to zero</a:t>
            </a:r>
          </a:p>
        </p:txBody>
      </p:sp>
      <p:pic>
        <p:nvPicPr>
          <p:cNvPr id="6" name="그림 5"/>
          <p:cNvPicPr>
            <a:picLocks noChangeAspect="1"/>
          </p:cNvPicPr>
          <p:nvPr/>
        </p:nvPicPr>
        <p:blipFill>
          <a:blip r:embed="rId2"/>
          <a:stretch>
            <a:fillRect/>
          </a:stretch>
        </p:blipFill>
        <p:spPr>
          <a:xfrm>
            <a:off x="1855694" y="1604137"/>
            <a:ext cx="6669742" cy="768583"/>
          </a:xfrm>
          <a:prstGeom prst="rect">
            <a:avLst/>
          </a:prstGeom>
        </p:spPr>
      </p:pic>
      <p:pic>
        <p:nvPicPr>
          <p:cNvPr id="11" name="그림 10"/>
          <p:cNvPicPr>
            <a:picLocks noChangeAspect="1"/>
          </p:cNvPicPr>
          <p:nvPr/>
        </p:nvPicPr>
        <p:blipFill>
          <a:blip r:embed="rId3"/>
          <a:stretch>
            <a:fillRect/>
          </a:stretch>
        </p:blipFill>
        <p:spPr>
          <a:xfrm>
            <a:off x="1041027" y="2558808"/>
            <a:ext cx="301792" cy="409575"/>
          </a:xfrm>
          <a:prstGeom prst="rect">
            <a:avLst/>
          </a:prstGeom>
        </p:spPr>
      </p:pic>
      <p:pic>
        <p:nvPicPr>
          <p:cNvPr id="12" name="그림 11"/>
          <p:cNvPicPr>
            <a:picLocks noChangeAspect="1"/>
          </p:cNvPicPr>
          <p:nvPr/>
        </p:nvPicPr>
        <p:blipFill>
          <a:blip r:embed="rId4"/>
          <a:stretch>
            <a:fillRect/>
          </a:stretch>
        </p:blipFill>
        <p:spPr>
          <a:xfrm>
            <a:off x="1041027" y="3154470"/>
            <a:ext cx="8627332" cy="800408"/>
          </a:xfrm>
          <a:prstGeom prst="rect">
            <a:avLst/>
          </a:prstGeom>
        </p:spPr>
      </p:pic>
      <p:pic>
        <p:nvPicPr>
          <p:cNvPr id="13" name="그림 12"/>
          <p:cNvPicPr>
            <a:picLocks noChangeAspect="1"/>
          </p:cNvPicPr>
          <p:nvPr/>
        </p:nvPicPr>
        <p:blipFill>
          <a:blip r:embed="rId5"/>
          <a:stretch>
            <a:fillRect/>
          </a:stretch>
        </p:blipFill>
        <p:spPr>
          <a:xfrm>
            <a:off x="4347605" y="3752539"/>
            <a:ext cx="6936541" cy="922701"/>
          </a:xfrm>
          <a:prstGeom prst="rect">
            <a:avLst/>
          </a:prstGeom>
        </p:spPr>
      </p:pic>
    </p:spTree>
    <p:extLst>
      <p:ext uri="{BB962C8B-B14F-4D97-AF65-F5344CB8AC3E}">
        <p14:creationId xmlns:p14="http://schemas.microsoft.com/office/powerpoint/2010/main" val="352311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E045784E-E2B4-4494-9888-583693E6DC3C}"/>
              </a:ext>
            </a:extLst>
          </p:cNvPr>
          <p:cNvSpPr txBox="1"/>
          <p:nvPr/>
        </p:nvSpPr>
        <p:spPr>
          <a:xfrm>
            <a:off x="619432" y="678426"/>
            <a:ext cx="9960078" cy="4524315"/>
          </a:xfrm>
          <a:prstGeom prst="rect">
            <a:avLst/>
          </a:prstGeom>
          <a:noFill/>
        </p:spPr>
        <p:txBody>
          <a:bodyPr wrap="square" rtlCol="0">
            <a:spAutoFit/>
          </a:bodyPr>
          <a:lstStyle/>
          <a:p>
            <a:r>
              <a:rPr lang="en-US" altLang="ko-KR" sz="2400" dirty="0"/>
              <a:t>Given an input value </a:t>
            </a:r>
            <a:r>
              <a:rPr lang="en-US" altLang="ko-KR" sz="2400" b="1" i="1" dirty="0"/>
              <a:t>x </a:t>
            </a:r>
            <a:r>
              <a:rPr lang="en-US" altLang="ko-KR" sz="2400" dirty="0"/>
              <a:t>and </a:t>
            </a:r>
            <a:r>
              <a:rPr lang="en-US" altLang="ko-KR" sz="2400" i="1" dirty="0"/>
              <a:t>L </a:t>
            </a:r>
            <a:r>
              <a:rPr lang="en-US" altLang="ko-KR" sz="2400" dirty="0"/>
              <a:t>base</a:t>
            </a:r>
            <a:r>
              <a:rPr lang="ko-KR" altLang="en-US" sz="2400" dirty="0"/>
              <a:t> </a:t>
            </a:r>
            <a:r>
              <a:rPr lang="en-US" altLang="ko-KR" sz="2400" dirty="0"/>
              <a:t>learners, seek the weights such that</a:t>
            </a:r>
          </a:p>
          <a:p>
            <a:endParaRPr lang="en-US" altLang="ko-KR" sz="2400" i="1" dirty="0"/>
          </a:p>
          <a:p>
            <a:endParaRPr lang="en-US" altLang="ko-KR" i="1" dirty="0"/>
          </a:p>
          <a:p>
            <a:endParaRPr lang="en-US" altLang="ko-KR" dirty="0"/>
          </a:p>
          <a:p>
            <a:endParaRPr lang="en-US" altLang="ko-KR" dirty="0"/>
          </a:p>
          <a:p>
            <a:pPr marL="742950" lvl="1" indent="-285750">
              <a:buFont typeface="Arial" panose="020B0604020202020204" pitchFamily="34" charset="0"/>
              <a:buChar char="•"/>
            </a:pPr>
            <a:r>
              <a:rPr lang="en-US" altLang="ko-KR" sz="2000" dirty="0"/>
              <a:t>Expectation done with regard to the true input distribution</a:t>
            </a:r>
          </a:p>
          <a:p>
            <a:endParaRPr lang="en-US" altLang="ko-KR" sz="2000" dirty="0"/>
          </a:p>
          <a:p>
            <a:pPr marL="742950" lvl="1" indent="-285750">
              <a:buFont typeface="Arial" panose="020B0604020202020204" pitchFamily="34" charset="0"/>
              <a:buChar char="•"/>
            </a:pPr>
            <a:r>
              <a:rPr lang="en-US" altLang="ko-KR" sz="2000" dirty="0"/>
              <a:t>Note  </a:t>
            </a:r>
          </a:p>
          <a:p>
            <a:endParaRPr lang="en-US" altLang="ko-KR" dirty="0"/>
          </a:p>
          <a:p>
            <a:endParaRPr lang="en-US" altLang="ko-KR" sz="2400" dirty="0"/>
          </a:p>
          <a:p>
            <a:r>
              <a:rPr lang="en-US" altLang="ko-KR" sz="2400" dirty="0"/>
              <a:t>Input</a:t>
            </a:r>
            <a:r>
              <a:rPr lang="ko-KR" altLang="en-US" sz="2400" dirty="0"/>
              <a:t> </a:t>
            </a:r>
            <a:r>
              <a:rPr lang="en-US" altLang="ko-KR" sz="2400" dirty="0"/>
              <a:t>distribution is not available in practice</a:t>
            </a:r>
          </a:p>
          <a:p>
            <a:endParaRPr lang="en-US" altLang="ko-KR" dirty="0"/>
          </a:p>
          <a:p>
            <a:pPr marL="742950" lvl="1" indent="-285750">
              <a:buFont typeface="Arial" panose="020B0604020202020204" pitchFamily="34" charset="0"/>
              <a:buChar char="•"/>
            </a:pPr>
            <a:r>
              <a:rPr lang="en-US" altLang="ko-KR" sz="2000" dirty="0"/>
              <a:t>Use empirical distribution from training dataset</a:t>
            </a:r>
          </a:p>
        </p:txBody>
      </p:sp>
      <p:pic>
        <p:nvPicPr>
          <p:cNvPr id="10" name="그림 9">
            <a:extLst>
              <a:ext uri="{FF2B5EF4-FFF2-40B4-BE49-F238E27FC236}">
                <a16:creationId xmlns:a16="http://schemas.microsoft.com/office/drawing/2014/main" id="{0C3E65D6-D51B-4B7F-8069-5B318801F3F7}"/>
              </a:ext>
            </a:extLst>
          </p:cNvPr>
          <p:cNvPicPr>
            <a:picLocks noChangeAspect="1"/>
          </p:cNvPicPr>
          <p:nvPr/>
        </p:nvPicPr>
        <p:blipFill>
          <a:blip r:embed="rId2"/>
          <a:stretch>
            <a:fillRect/>
          </a:stretch>
        </p:blipFill>
        <p:spPr>
          <a:xfrm>
            <a:off x="3512929" y="1544126"/>
            <a:ext cx="3248025" cy="647700"/>
          </a:xfrm>
          <a:prstGeom prst="rect">
            <a:avLst/>
          </a:prstGeom>
        </p:spPr>
      </p:pic>
      <p:pic>
        <p:nvPicPr>
          <p:cNvPr id="11" name="그림 10">
            <a:extLst>
              <a:ext uri="{FF2B5EF4-FFF2-40B4-BE49-F238E27FC236}">
                <a16:creationId xmlns:a16="http://schemas.microsoft.com/office/drawing/2014/main" id="{1E5084D5-4F05-44EA-9AA2-C60084806233}"/>
              </a:ext>
            </a:extLst>
          </p:cNvPr>
          <p:cNvPicPr>
            <a:picLocks noChangeAspect="1"/>
          </p:cNvPicPr>
          <p:nvPr/>
        </p:nvPicPr>
        <p:blipFill>
          <a:blip r:embed="rId3"/>
          <a:stretch>
            <a:fillRect/>
          </a:stretch>
        </p:blipFill>
        <p:spPr>
          <a:xfrm>
            <a:off x="2243137" y="3057525"/>
            <a:ext cx="4352925" cy="742950"/>
          </a:xfrm>
          <a:prstGeom prst="rect">
            <a:avLst/>
          </a:prstGeom>
        </p:spPr>
      </p:pic>
    </p:spTree>
    <p:extLst>
      <p:ext uri="{BB962C8B-B14F-4D97-AF65-F5344CB8AC3E}">
        <p14:creationId xmlns:p14="http://schemas.microsoft.com/office/powerpoint/2010/main" val="928399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2" name="그림 1">
            <a:extLst>
              <a:ext uri="{FF2B5EF4-FFF2-40B4-BE49-F238E27FC236}">
                <a16:creationId xmlns:a16="http://schemas.microsoft.com/office/drawing/2014/main" id="{E808401F-6F4D-40C8-ADD0-9F089E0C3757}"/>
              </a:ext>
            </a:extLst>
          </p:cNvPr>
          <p:cNvPicPr>
            <a:picLocks noChangeAspect="1"/>
          </p:cNvPicPr>
          <p:nvPr/>
        </p:nvPicPr>
        <p:blipFill>
          <a:blip r:embed="rId2"/>
          <a:stretch>
            <a:fillRect/>
          </a:stretch>
        </p:blipFill>
        <p:spPr>
          <a:xfrm>
            <a:off x="2105025" y="242887"/>
            <a:ext cx="7981950" cy="6372225"/>
          </a:xfrm>
          <a:prstGeom prst="rect">
            <a:avLst/>
          </a:prstGeom>
        </p:spPr>
      </p:pic>
    </p:spTree>
    <p:extLst>
      <p:ext uri="{BB962C8B-B14F-4D97-AF65-F5344CB8AC3E}">
        <p14:creationId xmlns:p14="http://schemas.microsoft.com/office/powerpoint/2010/main" val="1014609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3" name="그림 2">
            <a:extLst>
              <a:ext uri="{FF2B5EF4-FFF2-40B4-BE49-F238E27FC236}">
                <a16:creationId xmlns:a16="http://schemas.microsoft.com/office/drawing/2014/main" id="{D798C5CA-FBAF-4216-BB83-E2C5A1509FCF}"/>
              </a:ext>
            </a:extLst>
          </p:cNvPr>
          <p:cNvPicPr>
            <a:picLocks noChangeAspect="1"/>
          </p:cNvPicPr>
          <p:nvPr/>
        </p:nvPicPr>
        <p:blipFill>
          <a:blip r:embed="rId2"/>
          <a:stretch>
            <a:fillRect/>
          </a:stretch>
        </p:blipFill>
        <p:spPr>
          <a:xfrm>
            <a:off x="2171700" y="1206500"/>
            <a:ext cx="8001000" cy="3743325"/>
          </a:xfrm>
          <a:prstGeom prst="rect">
            <a:avLst/>
          </a:prstGeom>
        </p:spPr>
      </p:pic>
    </p:spTree>
    <p:extLst>
      <p:ext uri="{BB962C8B-B14F-4D97-AF65-F5344CB8AC3E}">
        <p14:creationId xmlns:p14="http://schemas.microsoft.com/office/powerpoint/2010/main" val="147675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2" name="그림 1">
            <a:extLst>
              <a:ext uri="{FF2B5EF4-FFF2-40B4-BE49-F238E27FC236}">
                <a16:creationId xmlns:a16="http://schemas.microsoft.com/office/drawing/2014/main" id="{15BB8779-2674-4637-951A-62C125B1CFFD}"/>
              </a:ext>
            </a:extLst>
          </p:cNvPr>
          <p:cNvPicPr>
            <a:picLocks noChangeAspect="1"/>
          </p:cNvPicPr>
          <p:nvPr/>
        </p:nvPicPr>
        <p:blipFill>
          <a:blip r:embed="rId2"/>
          <a:stretch>
            <a:fillRect/>
          </a:stretch>
        </p:blipFill>
        <p:spPr>
          <a:xfrm>
            <a:off x="2133600" y="1914525"/>
            <a:ext cx="7924800" cy="3028950"/>
          </a:xfrm>
          <a:prstGeom prst="rect">
            <a:avLst/>
          </a:prstGeom>
        </p:spPr>
      </p:pic>
    </p:spTree>
    <p:extLst>
      <p:ext uri="{BB962C8B-B14F-4D97-AF65-F5344CB8AC3E}">
        <p14:creationId xmlns:p14="http://schemas.microsoft.com/office/powerpoint/2010/main" val="173173738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911</Words>
  <Application>Microsoft Office PowerPoint</Application>
  <PresentationFormat>와이드스크린</PresentationFormat>
  <Paragraphs>187</Paragraphs>
  <Slides>18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18</vt:i4>
      </vt:variant>
    </vt:vector>
  </HeadingPairs>
  <TitlesOfParts>
    <vt:vector size="23" baseType="lpstr">
      <vt:lpstr>맑은 고딕</vt:lpstr>
      <vt:lpstr>Arial</vt:lpstr>
      <vt:lpstr>Cambria Math</vt:lpstr>
      <vt:lpstr>Times New Roman</vt:lpstr>
      <vt:lpstr>Office 테마</vt:lpstr>
      <vt:lpstr>Machine Learning</vt:lpstr>
      <vt:lpstr>Contents</vt:lpstr>
      <vt:lpstr>8.1. Why?</vt:lpstr>
      <vt:lpstr>8.2. Voting </vt:lpstr>
      <vt:lpstr>PowerPoint 프레젠테이션</vt:lpstr>
      <vt:lpstr>PowerPoint 프레젠테이션</vt:lpstr>
      <vt:lpstr>PowerPoint 프레젠테이션</vt:lpstr>
      <vt:lpstr>PowerPoint 프레젠테이션</vt:lpstr>
      <vt:lpstr>PowerPoint 프레젠테이션</vt:lpstr>
      <vt:lpstr>8.3. Bagging  </vt:lpstr>
      <vt:lpstr>8.4. Evaluation of Classifiers  </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Computer Interaction (인간 컴퓨터 상호작용)</dc:title>
  <dc:creator>shoh</dc:creator>
  <cp:lastModifiedBy>상훈 오</cp:lastModifiedBy>
  <cp:revision>124</cp:revision>
  <cp:lastPrinted>2016-07-20T07:30:15Z</cp:lastPrinted>
  <dcterms:created xsi:type="dcterms:W3CDTF">2015-08-10T05:26:43Z</dcterms:created>
  <dcterms:modified xsi:type="dcterms:W3CDTF">2022-05-08T01:29:05Z</dcterms:modified>
</cp:coreProperties>
</file>