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72" r:id="rId4"/>
    <p:sldId id="292" r:id="rId5"/>
    <p:sldId id="320" r:id="rId6"/>
    <p:sldId id="322" r:id="rId7"/>
    <p:sldId id="323" r:id="rId8"/>
    <p:sldId id="309" r:id="rId9"/>
    <p:sldId id="324" r:id="rId10"/>
    <p:sldId id="333" r:id="rId11"/>
    <p:sldId id="337" r:id="rId12"/>
    <p:sldId id="334" r:id="rId13"/>
    <p:sldId id="318" r:id="rId14"/>
    <p:sldId id="316" r:id="rId15"/>
    <p:sldId id="261" r:id="rId16"/>
    <p:sldId id="335" r:id="rId17"/>
    <p:sldId id="274" r:id="rId18"/>
    <p:sldId id="273" r:id="rId19"/>
    <p:sldId id="336" r:id="rId20"/>
    <p:sldId id="263" r:id="rId21"/>
    <p:sldId id="265" r:id="rId22"/>
    <p:sldId id="266" r:id="rId23"/>
    <p:sldId id="269" r:id="rId24"/>
    <p:sldId id="270" r:id="rId25"/>
    <p:sldId id="271" r:id="rId26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2021-04-09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01.73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 29 112,'0'0'2591,"0"0"-1116,0 0 110,0 0-38,0 0-184,0 0-272,0 0-69,6-29 4050,-5 29-4864,-1 0 16,0 0 11,0 0-64,0 0 77,0 0-51,0 0 3,0 0-80,0 0 6,0 0-81,0 13-21,-8 186 1376,5-133-1020,0-9 65,3-45-9548,0-27 3864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06.10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305 1 10629,'0'0'1451,"0"0"-210,0 0 295,0 0-476,0 0-319,0 2 9,-1 4-479,0 1 1,0-1-1,-1 1 0,1-1 1,-1 0-1,-1 0 0,1 0 1,-1 0-1,0-1 0,0 1 1,-1-1-1,0 1 0,-2 1-271,-13 16 362,-1-1 0,-10 7-362,17-16 255,-37 35-265,12-14 0,-13 19 10,40-41-1816,1 1-1,1 1 1,-8 12 1816,17-25-2895,2-3-1515,7-6-1753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16.91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 52 9508,'0'0'2922,"0"0"-1153,0 0-534,0 0 307,0 0-160,-1 20-310,-5 159 793,7-114-1337,-1 13-293,-1-26-2993,14-67-215,-1-3 2570,-1 0 0,-1-1-1,0 0 1,-2-1 0,5-15 403,-6 86 3625,-5-37-3430,1 0-1,1 1 0,0-1 1,1 0-1,0-1 0,1 1 1,0-1-1,2 0-194,-6-9 36,1 0 0,0 0 1,0-1-1,0 0 0,0 0 0,0 1 1,1-2-1,0 1 0,-1 0 0,1-1 0,0 0 1,0 1-1,0-2 0,0 1 0,1 0 1,-1-1-1,1 0 0,-1 0 0,0 0 1,1-1-1,0 1 0,-1-1 0,1 0 0,-1 0 1,1-1-1,-1 1 0,1-1 0,1-1-36,-1 1 0,-1-1 0,1 0-1,-1-1 1,1 1 0,-1-1-1,0 0 1,0 0 0,0 0-1,0-1 1,0 1 0,-1-1-1,1 0 1,-1 0-1,0 0 1,-1 0 0,1-1-1,-1 1 1,1-1 0,-1-1 0,6-11-4,-1-1 0,0 0 1,-2-1-1,2-10 4,-2 0-285,-2 0-1,-1 0 1,-1 0-1,-3-17 286,2-7-920,0 44 397,0 1 0,-1-1-1,1 0 1,-2 1 0,1-1 0,-1 1 0,0-1 0,-1 1 0,0 0-1,0 0 1,-1 0 0,-4-6 523,-10-8-5389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17.24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40 4306,'0'0'11397,"0"0"-9572,0 0 48,0 0-801,0 0-111,0 0-785,41-4 16,10 4-16,7-2 48,-1-4-224,-6-1-96,-9 1-304,-8 4-785,-9 0-607,-2 0-1138,-6-2 65,-8 0-3570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17.55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42 1 1217,'0'0'11093,"0"0"-9140,0 0-545,0 0 465,-41 116-320,41-70-721,0 1-240,0 7-560,0 4-32,4 11-480,-2 1-1761,-2-1-2657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17.88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327 0 11669,'0'0'1348,"0"0"7,0 0-395,0 0 158,0 0-272,0 0-750,0 0 1,0 0-1,0 0 1,0 0-1,0 0 0,0 1 1,0-1-1,0 0 1,1 0-1,-1 0 0,0 0 1,0 0-1,0 0 1,0 0-1,0 0 0,0 0 1,0 0-1,0 0 1,0 0-1,0 0 1,1 0-1,-1 0 0,0 0 1,0 0-1,0 0 1,0 0-1,0 0 0,0 0 1,0 0-97,0 6 117,-1 0-1,-1 0 1,1 0-1,-1-1 1,0 1 0,0 0-1,0-1 1,-1 0 0,0 1-1,-3 3-116,-41 56 689,38-54-597,-67 86 442,-93 127-1943,168-223 476,-1 3 1662,2-4-3080,3-3-5258,21-19-926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18.21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381 0 12614,'0'0'1710,"0"0"139,0 0-198,0 0-402,0 0-396,-1 6-266,-5 13-168,0-1 1,-1 1-1,-1-1 0,-1 0 0,0-1 0,-10 14-419,-27 35 774,-6 2-774,22-28-98,15-20-99,-55 68-1026,17-37-3053,27-35-1641,3-13-4717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18.56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14134,'0'0'2284,"0"0"-142,0 0-525,0 0-422,0 0-642,5 5-321,43 52 444,17 27-676,-47-57-318,-1 0 0,-1 1 1,-2 0-1,11 29 318,8 40-2415,7 18-3119,-26-80 1034,2-1 0,5 8 4500,-20-40-7,1 1 1,0-1-1,-1 1 0,1-1 1,0 1-1,1-1 1,-1 0-1,0 0 1,1 0-1,-1 0 0,1 0 7,0-1 234,-1 0-1,1 0 0,-1 0 1,1 0-1,-1 0 0,1-1 1,-1 1-1,1-1 0,0 0 1,-1 0-1,1 0 0,0 0 1,-1 0-1,1 0 0,-1-1 0,1 1 1,0-1-1,-1 0 0,1 0 1,-1 0-1,0 0 0,1 0 1,-1 0-1,0-1 0,1 1 1,-1-1-1,0 0 0,0 1 1,1-2-234,26-28 457,-2-1 1,-1-1-1,12-20-457,0 0 4772,-32 62-869,8 24-4086,-13-29 553,15 35-92,-1-3 102,-2 0-1,1 9-379,-11-32-1133,0 1 0,-1 1 0,0-1 0,-1 11 1133,-1-11-5205,0-11-4354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18.91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14823,'0'0'2209,"0"0"-288,0 0-1601,0 0-320,0 0-913,0 0-815,78 22-786,-34-15-6001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19.24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205 0 14391,'0'0'3825,"0"0"-2160,0 0-1025,0 0-143,0 0 303,37 121-64,-9-59-592,-5 2-48,-2 5-96,-8-3-160,-1-2-272,-3-4-752,-4-2-641,-5-10-1601,0-13-1552</inkml:trace>
  <inkml:trace contextRef="#ctx0" brushRef="#br0" timeOffset="1">0 311 17176,'0'0'2129,"0"0"-384,0 0-673,0 0-624,125 0 1,-40 0-225,2 0-224,1 0-288,0 0-673,-1 0-1360,-6 0-2785,-14 5-6692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21.71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4 12662,'0'0'1862,"0"0"-472,0 0 168,0 0-59,0 0-322,0-3-579,12 201 1725,-14-131-2218,1-32-125,1 1 0,1-1 1,4 16 19,-5-50-47,0 0 0,0 0 0,0 0 0,0 0 0,0 0 0,1 0 0,-1 0 0,0 0 0,1 0 0,-1 0 0,1 0 0,-1-1 0,1 1 0,-1 0 0,1 0 0,0 0 0,-1-1 0,1 1 0,0 0 0,0-1 0,-1 1 0,1 0 47,0-1-65,0 0 0,0 0-1,-1 0 1,1 0 0,0 0 0,0 0 0,0 0 0,-1 0 0,1 0 0,0 0 0,0-1 0,0 1 0,-1 0 0,1-1 0,0 1 0,-1 0 0,1-1 0,0 1 0,-1-1 0,1 1 0,0-1 65,4-3-286,0-1 0,0-1 1,0 1-1,0 0 0,1-3 286,12-19-215,-2 0 0,0 0 0,-2-2 0,0 0 0,4-17 215,-18 45 21,0 0 1,0 0-1,0 1 1,0-1-1,0 0 1,0 0-1,1 1 1,-1-1-1,0 0 1,1 1-1,-1-1 0,0 0 1,1 1-1,-1-1 1,1 0-1,-1 1 1,1-1-1,-1 1 1,1-1-1,0 1 1,-1-1-1,1 1 0,0-1 1,-1 1-22,6 15 947,-2 4-496,0-7-289,1 0 0,0 0 0,1-1 0,0 0 0,0 0 1,1 0-1,3 2-162,-6-8 13,-1-1 1,1 0-1,1 0 1,-1 0 0,1 0-1,-1-1 1,1 0-1,0 0 1,0 0 0,0 0-1,0-1 1,1 0-1,-1 0 1,1 0 0,-1-1-1,1 0 1,3 0-14,-4 0-17,1 0-1,0-1 1,0 0-1,-1 0 1,1-1 0,0 1-1,0-1 1,-1-1 0,1 1-1,-1-1 1,1 0 0,-1 0-1,0 0 1,1-1 0,-1 0-1,-1 0 1,1 0 0,0-1-1,-1 1 1,0-1 0,1 0-1,-2-1 1,1 1 0,0-1-1,-1 1 1,0-1 0,0 0-1,0 0 1,-1-1 0,1 1 17,2-8 15,1 0 0,-2 0 0,0 0 0,0-1 0,-1 1 0,-1-1 0,1-12-15,-1-6-95,-2-1-1,-3-26 96,3 59-45,0-1 1,0 1-1,0-1 0,0 0 0,0 1 1,0-1-1,0 1 0,0-1 0,0 0 1,0 1-1,-1-1 0,1 1 0,0-1 1,0 1-1,-1-1 0,1 1 0,-1-1 1,1 1-1,0-1 0,-1 1 1,1-1-1,-1 1 0,1 0 0,-1-1 1,1 1-1,-1 0 0,1-1 0,-1 1 1,1 0-1,-1 0 0,1-1 0,-1 1 1,0 0-1,1 0 0,-1 0 0,1 0 1,-1 0 44,0 0-207,-1 0 1,1 1 0,0-1 0,-1 0 0,1 1 0,0-1 0,0 1 0,0 0 0,0-1 0,0 1 0,-1 0 0,1 0 0,0 0 0,1 0 0,-1 0 0,0 0 0,0 0 0,0 0 0,0 0 206,-16 32-3733,-2 11-1397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22.04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55 28 7652,'0'0'3700,"0"0"-1990,-8 20-195,-25 67-261,30-77-938,0 0-1,1 0 0,0 0 0,0 0 1,1 0-1,1 1 0,0-1 1,0 0-1,1 1 0,0-1 0,2 6-314,-2-13 18,-1 0 0,1-1 0,0 1 0,0 0 1,1 0-1,-1 0 0,1-1 0,-1 1 0,1-1 1,0 1-1,0-1 0,0 0 0,0 0 1,0 1-1,0-1 0,1-1 0,-1 1 0,1 0 1,-1-1-1,1 1 0,0-1 0,-1 0 1,1 0-1,0 0 0,0 0 0,1 0-19,8 1-75,-1 0 0,1 0-1,0-2 1,-1 1 0,1-2 0,1 0 75,-9 1-42,0 0 0,0-1 0,0 0 1,1 0-1,-1 0 0,0 0 0,-1-1 1,1 0-1,0 1 0,0-1 0,-1-1 1,1 1-1,-1 0 0,0-1 0,0 0 1,2-2 41,0 0-46,-1 0 0,0 0 0,-1-1-1,1 1 1,-1-1 0,0 0 0,0 0 0,-1 0 0,0-1 0,1-2 46,-1 1-39,0 0 1,-1-1-1,0 1 1,0-1-1,0 1 0,-2-1 1,1 1-1,-1-1 1,0 1-1,0 0 0,-1-1 1,0 1-1,-1 0 1,0 0-1,0 0 0,-1 1 1,0-1 38,0 2-209,0 0-1,-1 0 1,0 1 0,0 0 0,-1 0 0,1 0 0,-1 0-1,0 1 1,0 0 0,-1 0 0,1 1 0,-1 0 0,0 0-1,0 0 1,0 1 0,0 0 0,0 1 0,0-1 0,-1 1-1,-2 0 210,-31-1-3615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06.43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229 1 8900,'0'0'3917,"0"0"-2359,0 0-168,0 0 197,0 0-576,-15 26 1622,-38 49-2363,-52 57-270,82-110-3221,4-14-2186,6-8-1436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22.37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7411,'0'0'8724,"0"0"-6931,0 0-448,0 0-641,0 0-288,0 0 353,117 102-609,-77-54-64,-11 3 224,-8 5-256,-9 4 80,-12 11-32,0 8-224,-9 8-352,-19 6-673,-2-4-2448,-2-14-2898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22.69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3 9845,'0'0'4754,"0"0"-3266,0 0-159,0 0-705,0 0 449,0 0-321,101-3-448,-71 3-288,5 0 64,1 0-160,4 0-272,-1 0-352,0 0-1329,-7 0-1457,-6 0-4401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23.04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17 18104,'0'0'3026,"0"0"-1730,0 0-495,0 0-625,0 0-176,0 0-32,168-2-449,-96-4-655,-8 0-1729,-9 4-2546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23.61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13350,'0'0'3039,"0"0"-1377,0 0-296,0 0-390,0 0-189,0 9-549,1 250 1576,-1-254-1814,0 1 0,1-1 0,0 0-1,0 1 1,0-1 0,0 0 0,1 0 0,0 0 0,0 0 0,1 0-1,-1-1 1,1 1 0,0 0 0,4 3 0,-5-6-46,0 0-1,0 0 1,1 0 0,-1 0 0,1 0-1,-1-1 1,1 1 0,0-1 0,-1 0-1,1 0 1,0 0 0,0 0 0,0 0-1,0-1 1,0 1 0,0-1-1,0 1 1,0-1 0,0 0 0,0-1-1,0 1 1,0 0 0,0-1 0,0 0-1,0 0 1,0 0 0,1 0 46,2-2-72,0 0 1,0 0 0,0-1 0,-1 0-1,1 0 1,-1 0 0,0-1 0,0 0-1,3-3 72,40-54-524,-36 46 358,48-76-314,-60 92 477,1-1 0,-1 1-1,0 0 1,0 0 0,0 0 0,0 0-1,0 0 1,0 0 0,0 0 0,1-1-1,-1 1 1,0 0 0,0 0 0,0 0-1,0 0 1,0 0 0,1 0 0,-1 0-1,0 0 1,0 0 0,0 0 0,0 0-1,0 0 1,1 0 0,-1 0 0,0 0-1,0 0 1,0 0 0,0 0 0,0 0-1,1 0 1,-1 0 0,0 0 0,0 0-1,0 0 1,0 0 0,0 1 0,1-1-1,-1 0 1,0 0 0,0 0 0,0 0-1,0 0 1,0 0 0,0 0 0,0 1-1,1-1 1,-1 0 0,0 0 0,0 0-1,0 0 1,0 0 0,0 1 0,0-1-1,0 0 1,0 0 0,0 0 0,0 0-1,0 1 4,3 10-114,-2-10 87,7 37-67,-2 0 1,-1 1-1,-1 28 94,-4 120 164,-1-131-130,0-39-51,0 0-1,-1-1 1,-1 1 0,-1-1 0,0 0-1,-5 13 18,5-20 51,0 1-1,0-1 1,-1 0-1,0 0 0,-1 0 1,0-1-1,0 1 1,-1-2-1,0 1 1,-1-1-1,-4 5-50,11-12 25,0 1 0,0 0 0,0 0 0,0 0 1,0-1-1,0 1 0,0 0 0,0-1 0,0 1 0,0-1 0,0 1 1,0-1-1,0 0 0,0 1 0,-1-1 0,1 0 0,0 0 0,0 0 1,0 0-1,-1 0 0,1 0 0,0 0 0,0 0 0,0 0 0,-1-1 1,1 1-1,0 0 0,0-1 0,0 1 0,0-1 0,0 1 0,0-1 0,0 0 1,0 1-1,0-1 0,0 0 0,0 0 0,0 0 0,0 0 0,1 0 1,-1 0-1,0 0 0,1 0 0,-1 0 0,1 0 0,-1 0 0,1 0 1,-1-1-26,-2-5-19,0-1 0,1 0 0,0 0 0,0 0 1,1-1-1,0-2 19,-1-7-133,0 0 1,1 0-1,1 0 1,1 0 0,3-17 132,-2 28-167,-1 0 0,1 1 0,1-1 1,-1 1-1,1 0 0,0-1 1,1 1-1,-1 1 0,1-1 0,0 0 1,1 1-1,-1 0 0,1 0 1,0 0-1,0 1 0,6-4 167,-5 4-460,0 0 0,0 0 0,1 1 0,-1 0 0,1 0 0,-1 1 0,1 0 0,6-1 460,33-1-5516,-11 4-2360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23.95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0 204 8244,'0'0'4402,"0"0"-2372,0 0-424,0 0-192,0 0-299,13-12-843,49-52-242,65-62 191,-127 126-149,0 0 0,1-1 0,-1 1-1,0 0 1,1 0 0,-1 0 0,0 0 0,0 0-1,1 0 1,-1 0 0,0 0 0,1 0 0,-1 0-1,0 0 1,1 0 0,-1 0 0,0 0 0,1 0-1,-1 0 1,0 0 0,0 0 0,1 0 0,-1 1-1,0-1 1,1 0 0,-1 0 0,0 0 0,0 0-1,1 1 1,-1-1 0,0 0 0,0 0 0,0 1-1,1-1 1,-1 0 0,0 0 0,0 1 0,0-1-1,0 0 1,1 0 0,-1 1 0,0-1 0,0 0-1,0 1-70,8 16-299,-7-13 531,6 14-535,9 21 1543,9 36-1241,-17-35-2507,-5-2-3686,-3-37-2520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24.30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15863,'0'0'2722,"0"0"-786,0 0-623,0 0-769,0 0-544,0 0-432,16 4-913,14 11-1360,-3-3-5010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24.71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159 3 4338,'0'0'7929,"0"0"-5301,0 0-550,0 0-416,0 0-440,-1-1-1060,0 1 1,-1-1-1,1 1 0,-1 0 1,1-1-1,-1 1 0,1 0 0,-1 0 1,1 0-1,-1 0 0,1 0 1,-2 1-163,-2 4 83,0 1 0,0 0 0,0 0 0,1 0 0,0 0 0,0 1 0,1 0 0,0 0 0,-2 5-83,-4 7 120,-7 17 64,2 1 1,1 0 0,2 0-1,1 1 1,2 1 0,2-1-1,2 1 1,1 0 0,2 2-185,0 8 129,3 0 0,3 14-129,-2-42-4,1-1 1,0 0-1,2 0 1,0 0 0,2-1-1,6 14 4,1-5-143,2 0 0,0-1 0,2-1-1,1-1 1,1 0 0,1-2 0,8 6 143,39 27-3086,-48-42-510,0-1 0,11 4 3596,-12-9-8249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28.98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77 8308,'0'0'2750,"0"0"-943,0 0-209,0 0-131,0 0 259,0 0-645,0-1-945,0 1 0,0-1 0,-1 1 0,1-1 0,0 1 0,1-1 0,-1 1 0,0-1 0,0 0 0,0 1 0,0-1 0,0 1 0,0-1 0,1 1 1,-1-1-1,0 1 0,0-1 0,1 1 0,-1-1 0,0 1 0,1-1 0,-1 1 0,1 0 0,-1-1 0,0 1 0,1 0 0,-1-1 0,1 1 0,-1 0 0,1-1 1,-1 1-137,158-21-222,-98 11-186,1 2 0,42 2 408,-91 6-599,33-2-2493,-17-5-2854,-24 3 1995,-3 0-1817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29.48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 1 7812,'0'0'2291,"0"0"-925,0 0-61,0 0 242,0 0-362,0 0-1043,-1 0 0,1-1 0,0 1 0,-1 0 0,1 0 0,-1 0 0,1 0 0,0 0 0,-1 0 0,1 0 0,-1 0 0,1 0 0,0 0 0,-1 0 0,1 0 0,-1 1 0,1-1 0,0 0 1,-1 0-1,1 0 0,0 0 0,-1 1 0,1-1 0,0 0 0,-1 1-142,10 5 104,-1 0 0,1 0 1,1 0-1,-1-1 0,1-1 1,0 0-1,0 0 1,5 1-105,-5-1 29,53 15 23,-47-16-315,0 2 0,-1 0 0,0 0 0,1 2 0,-2 0 0,14 8 263,-27-14-20,0 0 0,0 0 0,0-1 0,0 1-1,1 0 1,-2 1 0,1-1 0,0 0 0,0 0 0,0 0 0,0 0 0,-1 1 0,1-1-1,-1 0 1,1 1 0,-1-1 0,1 1 0,-1-1 0,0 0 0,0 1 0,1-1-1,-1 1 1,0-1 0,0 1 0,-1-1 0,1 0 0,0 1 0,0-1 0,-1 1-1,1-1 1,-1 0 0,1 1 0,-1-1 0,1 0 0,-1 1 0,0-1 0,0 0-1,0 0 1,0 0 0,0 1 20,-6 6 14,1-1-1,-1 0 1,-1 0 0,1-1-1,-5 3-13,7-5 1,-39 29 143,24-20 139,2 1 1,-1 1 0,2 0 0,0 2 0,-11 13-284,28-29 33,0-1-1,-1 0 1,1 0 0,0 0-1,0 0 1,0 0 0,0 0-1,0 1 1,0-1 0,0 0 0,-1 0-1,1 0 1,0 0 0,0 0-1,0 1 1,0-1 0,0 0-1,0 0 1,0 0 0,0 1-1,0-1 1,0 0 0,0 0-1,0 0 1,0 0 0,0 1-1,0-1 1,0 0 0,0 0-1,0 0 1,0 0 0,0 1-1,0-1 1,1 0 0,-1 0-1,0 0 1,0 0 0,0 1-1,0-1 1,0 0 0,0 0-1,0 0 1,1 0 0,-1 0-1,0 0 1,0 0 0,0 1-1,0-1 1,1 0-33,12 1 320,18-6-256,54-13 436,90-17-1854,-135 29-6799,38 1 8153,-40 4-7590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30.04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189 0 13750,'0'0'1078,"0"0"-155,0 0-186,0 0 18,0 0-187,13 21-37,40 67-264,-43-71-63,-1 0 1,0 1 0,-2 0 0,0 0 0,-1 1 0,-1 0 0,2 12-205,-3 5 486,-1 1 0,-2 0-1,-1 1-485,0-13 246,0-21-228,0 0 0,-1 1 0,1-1 0,-1 0 0,1 0 0,-1 0 0,0 0 0,-1-1 0,1 1 0,-1 0 0,0 0 0,0-1 0,0 1 0,0-1 0,0 1 0,-1-1 0,1 0 0,-1 0 0,0 0 0,0-1 0,-2 2-18,0 0-34,-1-1 0,0 0 0,0-1 0,0 1 0,0-1 0,0 0 0,0 0 0,0-1 0,-1 0 0,1 0 0,-1-1 0,1 1 0,-3-1 34,1 0-317,0 0 1,0 0-1,0-1 1,-1 0-1,1-1 1,0 1-1,0-1 1,1-1-1,-1 0 1,0 0-1,1 0 1,-6-4 316,5 1-891,1 1 1,0-2 0,0 1-1,1-1 1,0 0-1,0 0 1,-3-5 890,-24-40-10034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06.78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5539,'0'0'7478,"0"0"-5413,0 0-753,0 0 220,0 0-604,29 57 2708,-5-25-3612,2-1-1,1-2 0,1 0 1,2-1-24,15 11-5413,13 6 5413,-29-25-4632,-4-6-4001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30.38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4 9604,'0'0'4611,"0"0"-3395,0 0 465,0 0-48,0 0-401,0 0-560,0-4-239,0 4 31,0 0-384,0 0-48,0 0-64,3 0-432,10 0-1105,3 0-2417,3 0-8307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3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279 1 5955,'0'0'6915,"0"0"-4514,0 0-992,0 0 29,0 0-307,0 7-133,0 15-940,1 5 117,-1 0 0,-2 0 0,0-1 0,-2 1 0,-6 21-175,-2-10 121,-2 0 0,-2-1 0,-1 0-1,-1-2 1,-3 0 0,0-1-1,-2-1 1,-11 9-121,31-37-16,0-1 0,0-1 0,-1 1 0,1 0 0,-1-1 0,0 0 0,0 0 0,0 0 0,-1 0 0,1-1 0,-1 1 0,-4 1 16,8-5-28,0 1-1,0-1 1,0 1-1,0-1 1,1 1 0,-1-1-1,0 1 1,0-1-1,0 0 1,1 0-1,-1 1 1,0-1 0,1 0-1,-1 0 1,1 0-1,-1 0 1,1 0-1,-1 0 1,1 0 0,0 0-1,-1 0 1,1 0-1,0 0 1,0 0-1,0 0 1,-1 0 0,1 0 28,-7-37-647,7 35 495,-5-50-596,2 0 0,3-27 748,0 36 658,0 44-407,0 0 43,0 0-102,0 0-136,3 4 106,33 28 336,0-2 0,2-2 0,1-2 0,1-1 0,4 0-498,-17-12-273,28 18-2719,-51-28 1931,-1 0-1,0-1 1,0 1 0,0 1 0,0-1-1,0 0 1,-1 1 0,1 0 1061,5 14-10360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33.33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93 1 12278,'0'0'1451,"0"0"-138,0 0 77,9 21 218,55 123 551,-57-130-1931,-2 0 1,0 0 0,-1 0 0,0 0-1,-1 1 1,-1 0 0,0 0 0,-1 0 0,-1-1-1,0 1 1,-1 0 0,-2 14-229,2-26-26,-1 1 0,1-1 0,-1 0 0,0 0 0,1 0 0,-1 0 0,-1 0 0,1 0 0,0 0 0,-1-1 1,1 1-1,-1-1 0,0 0 0,0 0 0,0 0 0,0 0 0,0 0 0,0-1 0,-1 1 0,1-1 0,0 0 0,-1 0 0,1 0 0,-1 0 0,0-1 1,1 0-1,-3 1 26,3-1-232,0 0 1,-1 0 0,1 0-1,0 0 1,-1-1 0,1 0-1,0 1 1,-1-1 0,1 0-1,0 0 1,0-1 0,0 1-1,0-1 1,0 1 0,0-1-1,1 0 1,-1 0-1,1-1 1,-3-1 231,0-2-1030,0-1-1,1 0 1,0 0 0,0 0-1,-1-3 1031,-21-53-8214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33.65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2 8756,'0'0'5635,"0"0"-3763,0 0 289,0 0-112,0 0-1088,0 0-497,0-2-464,2 2-160,12 0-720,13 7-1409,6 5-929,-1-4-7555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34.16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30 0 9060,'0'0'7235,"0"0"-5018,0 0-1195,0 0-243,0 0 128,-5 20-293,-3 15-347,2 0 0,1 0-1,1 0 1,2 5-267,2-36-20,0 0-1,1 0 0,-1 0 1,1 0-1,0 0 0,0 0 1,0 0-1,0 0 1,1-1-1,-1 1 0,1 0 1,0-1-1,0 1 1,1-1-1,-1 0 0,1 0 1,-1 0-1,1 0 21,-1-1-57,1 0-1,-1-1 1,1 1-1,-1-1 1,1 1-1,0-1 1,-1 0-1,1 0 1,0 0-1,0 0 1,0-1-1,-1 1 1,1-1-1,0 0 0,0 0 1,0 0-1,0 0 1,0 0-1,0-1 1,0 1-1,0-1 1,-1 0-1,1 0 1,0 0-1,2-1 58,4-3-59,0 0-1,0 0 1,0-1-1,-1 0 0,0 0 1,0-1-1,6-8 60,6-8-289,0 0 0,0-4 289,7-18-283,-23 36 272,1 0 0,1 0 0,-1 0 0,1 1 0,1 0 0,2-3 11,-8 11 14,2 3 443,-2 0-533,11 34 35,44 146 41,-47-144 38,-1 0 1,-2 0-1,0 37-38,-4-41 16,-1-4-41,0 1 0,-2-1-1,-1 0 1,-3 13 25,3-36-17,1 0 0,-1 0 0,-1 0 1,1-1-1,-1 1 0,-1 0 0,0-1 0,0 0 0,0 0 0,-1 0 0,0-1 0,0 1 0,0-1 0,-1 0 0,0-1 1,0 1-1,-1-1 0,-6 4 17,10-7 25,-1 0 1,1 0-1,0-1 0,-1 1 1,0-1-1,1 0 0,-1 0 1,0 0-1,0 0 1,0-1-1,1 1 0,-1-1 1,0 0-1,0 0-25,1-1 24,1 1 0,0-1-1,0 0 1,-1 1 0,1-1 0,0 0-1,0 0 1,0 0 0,0-1 0,0 1-1,0 0 1,0-1 0,1 1 0,-1-1-1,0 0 1,1 0 0,-1 1 0,1-1-1,0 0 1,-1 0 0,1 0-1,0-2-23,-5-9 96,1 0 0,0 0 0,2-1 0,-1 0 0,2 1 0,0-1 0,0-2-96,-1-31 806,3-22-806,0 42 246,0 17-175,1 1 1,0 0-1,0-1 0,1 1 1,1 0-1,-1 0 0,1 0 0,1 0 1,0 1-1,0 0 0,0-1 1,1 1-1,4-4-71,-5 7-124,0 0-1,0 0 1,1 1-1,-1-1 1,1 1-1,0 0 1,1 0-1,-1 0 1,1 1-1,0 0 1,-1 0-1,1 0 1,1 1-1,-1 0 1,0 0-1,0 1 1,1-1-1,-1 1 1,6 0 124,-5 1-622,0 0-1,0 0 1,1 0-1,-1 1 1,0 0-1,0 1 1,0-1 0,0 1-1,0 1 1,5 2 622,30 26-5803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34.49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26 1 4626,'0'0'6339,"0"0"-4122,0 0-461,0 0-52,21 10 4,67 37-276,-83-44-1295,0 0-1,0 0 0,-1 1 0,1-1 0,-1 1 0,0 0 0,0 0 0,0 1 1,-1-1-1,1 1 0,-1 0 0,0 0 0,-1 0 0,1 0 0,-1 0 1,1 4-137,0 2 220,-1 1 0,0-1 0,-1 1 0,0-1 1,-1 1-1,-1 3-220,1 2 158,0-12-170,1 0-1,-1 0 1,-1 0-1,1 0 1,-1 0-1,0 0 1,0 0-1,0 0 1,-1 0-1,1 0 1,-1 0-1,0-1 1,-1 1-1,1-1 0,-1 0 1,0 1-1,0-1 1,0 0-1,-1-1 1,1 1-1,-1-1 1,0 1-1,0-1 1,0 0-1,0-1 1,-1 1-1,1-1 1,-1 0-1,0 0 1,1 0-1,-1 0 1,-4 0 12,6-1-256,0 0 0,0 0 0,0 0 0,-1-1 0,1 1 0,0-1 0,0 0 0,0 0 1,0 0-1,-1 0 0,1-1 0,0 1 0,0-1 0,0 0 0,0 0 0,0 0 0,0 0 0,0 0 0,0-1 0,0 1 0,1-1 0,-1 0 1,0 0-1,1 0 0,0 0 0,-1 0 0,1 0 0,-1-3 256,-25-40-5645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34.83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3 10949,'0'0'4306,"0"0"-2385,0 0-368,0 0-1,0 0-1200,0 0-352,30-2-1152,-4 2-289,6 2-1328,-4 0-3410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35.53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291 0 8884,'0'0'2249,"0"0"-371,0 0-378,0 0-49,0 0-290,-1 3 2409,-10 19-3405,-42 52 1845,-53 57-2010,13-18 89,75-91-634,9-13-5580,9-9 547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35.88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386 1 3826,'0'0'9353,"0"0"-6237,0 0-1331,0 0-304,0 0-491,-5 4-342,-10 13-353,1 0 1,0 2-1,2-1 0,0 2 0,-5 11-295,-22 34 469,-9 7-553,-23 21 84,46-63-2130,-1-1 1,-14 10 2129,14-21-5133,5-11-4069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36.19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16456,'0'0'2321,"0"0"-1169,0 0 65,0 0-161,0 0-784,0 0-272,2 6 112,12 11 112,2 6 49,7 8 367,7 2-496,0 2 48,4 2-192,5 1-160,3-1-432,-1 2-913,-1-1-1600,-13-5-2690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07.09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86 0 11925,'0'0'2466,"0"0"-2178,0 0 800,0 0-223,0 0-721,0 0-112,51 50 208,-35-8-144,-7 3 368,-7 3-48,-2-3-16,0-1-95,-11-3-97,-12-3-208,-7-1-433,-2-2-639,-1-1-1121,-1-12-1745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36.53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190 1 14182,'0'0'892,"0"0"57,7 19 508,4 9-923,1 2 345,-2 0 0,5 23-879,-8-22 371,-1 1 1,-2-1 0,-1 1 0,-2 0-1,0-1 1,-4 15-372,2-39 55,0 0-1,-1 0 1,0 0-1,0 0 1,-1 0-1,0 0 1,0-1-1,0 0 1,-1 1-1,0-1 1,-1 0-1,1-1 1,-1 1 0,0-1-1,0 0 1,-1 0-1,1-1 1,-1 1-1,0-1 1,-5 2-55,7-4-150,0 1 1,0-1-1,0 0 1,-1-1-1,1 1 0,0-1 1,-1 0-1,1 0 1,-1 0-1,0-1 1,1 1-1,-1-1 1,1 0-1,-1-1 0,0 1 1,1-1-1,-1 0 1,1 0-1,-1 0 1,1 0-1,0-1 1,-1 0-1,1 0 0,0 0 1,0 0-1,0-1 1,1 0-1,-1 0 1,0 0-1,1 0 1,0 0-1,-2-3 150,-32-48-5373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36.86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13126,'0'0'4914,"0"0"-3777,0 0 367,0 0-335,0 0-593,0 0-576,35 19-224,6-7-496,12-3-2113,2-9-3778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37.30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 63 11685,'0'0'2116,"0"0"-83,0 0 184,0 0-592,0 0-393,-2 0-183,5 0 946,71-4-2361,1-3-1,-1-3 0,5-5 367,22-2-3691,-65 12-146,-9 1-986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37.61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11461,'0'0'2204,"0"0"-643,0 0 26,0 0 310,0 0-681,0 12 1671,2 96-2177,15 95-710,-3-111-5664,8 19 5664,-13-75-5373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40.40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403 1 11333,'0'0'1545,"0"0"-379,0 0 248,0 0-110,0 0-389,0 0-498,-1-1 1443,-7 11-1306,-63 89 437,-3-3 0,-46 42-991,-6-8-840,123-126-3410,11-11-1307,14-16-3133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40.72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314 0 11333,'0'0'3026,"0"0"-1730,0 0 497,0 0-480,0 0-609,0 0-656,-10 27 272,-3 11 352,-6 9 161,-4 1-369,-7 0-224,-2-3-240,-3-1-48,-1-5-368,-4-2-1201,1-5-624,2-12-3249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41.05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16311,'0'0'1617,"0"0"400,0 0-944,0 0 63,0 0-912,0 0-176,55 14 0,-13 17 64,-1 6-112,3 7-352,-5 6-336,-2 4-1233,-2 8-1136,-8 2-113,-6 0-2785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41.40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0 548 2369,'0'0'3175,"0"0"-851,0 0-630,0 0-214,0 0-178,12-11-589,41-38 1641,-3-3 0,30-40-2354,-76 100 3943,8 25-3316,-4-7-165,7 4-397,4 13-306,-14-16-6669,-5-27 1396</inkml:trace>
  <inkml:trace contextRef="#ctx0" brushRef="#br0" timeOffset="0.49">187 3 15415,'0'0'2513,"0"0"-784,0 0-512,0 0-417,0 0-800,0 0-272,11-2-1393,19 2-448,3 6-2225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41.80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69 12422,'0'0'1488,"0"0"148,0 0 314,0 0-192,0 0-664,1 0 1274,21 0-2388,102-1 120,12-8-100,-5-8-2684,-85 8-7053,34-12 9737,-47 10-9703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42.29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 0 12438,'0'0'1881,"0"0"-542,0 0 310,0 0-62,0 0-264,-7 2 1607,7 739-7522,-2-598-405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07.53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 1 9492,'0'0'6374,"0"0"-4605,0 0-801,0 0 395,0 0-690,-1 4-500,0-1-161,1 1-1,-1-1 1,1 1-1,0-1 1,0 0-1,0 1 1,1-1-1,-1 1 1,1-1-1,0 0 1,0 0-1,0 1 1,0-1-1,0 0 1,1 0-1,-1 0 1,1 0-1,0 0 1,0-1-1,0 1 1,0 0-1,1-1 1,-1 0-1,1 1 0,-1-1 1,4 2-12,7 6 16,1 0 0,0 0 0,1-1 0,0-1 0,1-1 0,-1 0 0,1-1 0,10 2-16,22 4-788,0-2-1,16 1 789,-63-11 6,0 0-1,-1 0 1,1 0-1,0 0 1,-1 0-1,1 0 1,-1 0-1,1 0 1,0 0-1,-1 1 1,1-1-1,-1 0 1,1 0-1,0 1 1,-1-1-1,1 1 1,-1-1-1,1 0 1,-1 1-1,1-1 1,-1 1-1,0-1 1,1 1-1,-1 0-5,-6 9 180,-24 10 100,27-19-266,-277 163 1773,272-158-1626,3-2-1880,3-3-4153,6-1 755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44.07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3 122 15095,'0'0'1697,"0"0"-326,0 0 102,0 0-123,0 0-302,-3-18 745,26 13-1715,0 0 1,0 2-1,1 1 1,0 0-79,31-2-13,-20 0-162,125-19-936,-129 17-1138,-1-1 0,0-1 0,0-2 0,1-2 2249,-3-1-5138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44.47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60 0 8100,'0'0'3873,"0"0"-2306,0 0-316,0 0 83,1 4-553,2 1-762,1 0 0,-1 0-1,1-1 1,0 1 0,0-1-1,0 0 1,0 0 0,1-1-1,-1 1 1,1-1 0,5 3-19,18 14 245,-17-11-196,0 1 0,-1 0-1,0 1 1,0 0 0,-1 1 0,-1 0-1,0 0 1,3 6-49,-7-9 14,0 1-1,0-1 1,-1 1-1,0-1 1,-1 1-1,0 0 1,0 0-1,-1 0 1,-1 0-1,0 0 1,0 0 0,-2 9-14,1-15-2,0 0 1,0 0 0,-1 0-1,0 0 1,0-1 0,0 1 0,0-1-1,0 1 1,-1-1 0,0 0 0,1 0-1,-1 0 1,0 0 0,-1-1 0,1 1-1,0-1 1,-1 0 0,1 0 0,-1 0-1,0 0 1,-2 0 1,-10 5-44,-1-1 0,1 0 0,-1-2 0,-9 2 44,-62 4-232,75-9 4135,114-4-3060,70-11-843,8-14-7697,-122 17-296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47.87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256 1 15479,'0'0'1099,"0"0"-64,0 0 113,0 0 71,0 0-606,1 0-609,-1 0 0,0 0-1,0 0 1,0 0-1,1 0 1,-1 0 0,0-1-1,0 1 1,0 0 0,1 0-1,-1 0 1,0 0-1,0 0 1,0 0 0,1 0-1,-1 0 1,0 0-1,0 0 1,0 1 0,1-1-1,-1 0 1,0 0-1,0 0 1,0 0 0,1 0-1,-1 0 1,0 0-1,0 0 1,0 1 0,0-1-1,1 0 1,-1 0-1,0 0 1,0 0 0,0 0-1,0 1 1,0-1 0,0 0-1,0 0 1,1 0-1,-1 1 1,0-1 0,0 0-1,0 0 1,0 0-1,0 1 1,0-1 0,0 0-1,0 0 1,0 0-1,0 1 1,0-1 0,0 0-1,0 0-3,9 27 199,-2 0-1,0 1 1,-2-1-1,1 14-198,0 1 111,1-2 96,-2-1 1,-2 1-1,-1 0 1,-2 0-1,-4 20-207,3-53 18,0 1 1,-1-1-1,0 0 0,0 0 0,-1 0 0,0-1 0,0 1 0,0-1 0,-1 1 0,0-1 0,0 0 0,-1-1 0,1 1 0,-1-1 1,-1 0-1,1 0 0,-1 0 0,0-1 0,0 0 0,0 0 0,0 0 0,-1-1 0,1 0 0,-1 0 0,0-1 0,0 0 0,0 0 0,0 0 1,0-1-1,-1 0 0,-4-1-18,8 0-71,1 0 0,0 0 0,0-1 1,0 0-1,0 1 0,0-1 0,0 0 0,0-1 1,0 1-1,0 0 0,0-1 0,1 0 0,-1 1 1,1-1-1,-2-1 71,-1-2-289,0-1 1,0 1-1,0-1 1,1 0-1,0 0 1,-4-6 288,-4-12-2274,2 0 0,0-1 0,-3-14 2274,12 34-521,-23-81-9112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48.20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12166,'0'0'3953,"0"0"-2752,0 0 192,0 0 175,0 0-271,0 0-1137,7 0-112,0 0-48,7 6-64,4 8-896,8-1-1794,-6-7-2976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48.65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339 1 17352,'0'0'1152,"0"0"-463,0 0 250,0 0-189,0 0-414,0 20-152,1 3-155,-1 11 116,-1 0 1,-5 33-146,2-39 97,-2-1-1,-1 0 1,-1 0-1,-1 0 1,-2-1 0,0-1-1,-7 10-96,8-18 59,-1 1 0,0-1 0,-2-1 0,0-1-1,0 1 1,-1-2 0,-1 0 0,-1-1 0,0 0 0,-8 4-59,-11 0-269,34-17 253,0 1-1,-1-1 0,1 1 0,0-1 1,0 0-1,-1 1 0,1-1 0,0 0 1,-1 0-1,1 0 0,0 0 0,-1 0 1,1 0-1,0 0 0,-1-1 0,1 1 1,0 0-1,0-1 0,-1 1 0,1-1 1,0 1-1,0-1 0,0 1 0,-1-1 1,1 0-1,0 0 0,0 0 17,-4-6-141,2 0 0,-1-1-1,1 1 1,0-1 0,0 0-1,1 0 1,0 0 0,0 0 0,1 0-1,0-5 142,-2-25-562,2-28 562,2 42 73,0 24 4,0 0-1,0 0 1,0 0 0,0 1 0,0-1 0,-1 0-1,1 1 1,0-1 0,0 1 0,0-1-1,0 1 1,0-1 0,0 1 0,-1-1-1,1 1 1,0 0 0,0 0 0,-1-1-1,1 1 1,0 0 0,-1 0-77,33 28 123,-25-21 84,41 35 252,1-2-1,25 14-458,-12-18-2878,3-5-4512,-37-20-2492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48.99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228 1 14679,'0'0'1854,"0"0"-1110,3 21 457,7 85 2030,-4 38-3231,-6-121 268,-1-1 0,0 0 0,-2 0 0,-1 0 1,-4 16-269,6-31 24,0-1 1,-1 1 0,1-1 0,-1 1 0,-1-1 0,1 0 0,-1 0-1,0-1 1,0 1 0,-1-1 0,1 0 0,-1 0 0,-1 0 0,1 0-1,0-1 1,-1 0 0,0 0 0,0-1 0,0 0 0,-3 1-25,6-3-114,0 1 0,1-1 1,-1-1-1,0 1 1,0 0-1,0-1 0,0 1 1,0-1-1,0 0 0,0 0 1,1 0-1,-1 0 0,0-1 1,0 1-1,0-1 0,0 0 1,0 1-1,1-1 1,-1-1-1,0 1 0,1 0 1,-1-1-1,-2-1 114,1-1-631,-1-1 0,1 1 1,0-1-1,0 0 0,0-1 0,1 1 1,-1-1-1,1 1 0,1-1 0,-3-6 631,-19-56-8078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49.32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10485,'0'0'4498,"0"0"-3442,0 0 449,0 0 160,0 0-769,0 0-896,16 2-656,12 13-833,9-5-448,7-3-2257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49.70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 0 12470,'0'0'4228,"0"0"-2595,0 0-230,0 0-346,0 0-134,-1 9-389,-4 50 743,2 53-1277,3-111-30,0-1-1,0 1 0,0 0 0,0-1 0,0 1 0,0 0 0,0 0 1,0-1-1,0 1 0,1 0 0,-1-1 0,0 1 0,1 0 0,-1-1 0,0 1 1,1-1-1,-1 1 0,0 0 0,1-1 0,-1 1 0,1-1 0,-1 1 1,1-1-1,-1 0 0,1 1 0,0-1 0,-1 1 0,1-1 0,0 0 0,0 1 31,1-1-75,0 0-1,0 1 1,0-1-1,-1 0 0,1 0 1,0-1-1,0 1 0,0 0 1,0-1-1,0 1 0,2-1 76,4-2-138,0-1 0,0 1 0,0-1 0,-1-1-1,1 0 139,20-15-275,-17 11 199,0 1 0,0 0 0,1 1 0,0 0 0,1 1 0,1 0 76,-12 6 3,0-1 0,-1 1 0,1 0 0,0 0-1,0 0 1,0 1 0,-1-1 0,1 0 0,0 1 0,0-1-1,-1 1 1,1-1 0,0 1 0,-1 0 0,1 0-1,-1 0 1,1 0 0,-1 0 0,1 0 0,-1 0 0,0 1-1,0-1 1,1 0 0,-1 1 0,0-1 0,0 1 0,0-1-1,-1 1 1,1-1 0,0 2-3,6 9 8,-1 0 0,0 1 0,2 9-8,-5-15 3,8 28 25,-2 1 0,-1 1-1,-2-1 1,-1 1 0,-2 0-1,-2 1 1,-1-1 0,-3 8-28,2-31-4,0-1-1,-2 0 1,1 0 0,-2 0 0,1 0 0,-2-1-1,0 1 1,0-1 0,-1 0 0,-1 0 0,0-1-1,-1 1 5,3-6 14,0 1-1,0-1 1,0 0-1,-1 0 1,0-1-1,0 0 1,0 0-1,0 0 1,-1-1-1,0 0 0,0 0 1,0-1-1,-1 0 1,1 0-1,-1-1 1,1 0-1,-1 0 1,0-1-1,0 1 1,-7-1-14,13-1 11,-1-1 1,1 1 0,-1 0-1,1-1 1,0 1 0,-1-1 0,1 0-1,0 1 1,0-1 0,-1 0 0,1 0-1,0-1 1,0 1 0,0 0 0,0-1-1,1 1 1,-1-1 0,0 0-1,0 0-11,-1-2 31,0-1 0,0 0-1,0 1 1,0-1 0,1 0-1,0 0 1,0 0 0,-1-5-31,-2-11 157,2 0 1,0 0 0,1-1 0,0-2-158,2 20 37,0-2 4,-2-18 172,1 0 0,2-1 0,0 1 0,3-13-213,-2 29 33,-1 1-1,1-1 0,1 1 1,0 0-1,0 0 0,0 0 1,1 0-1,0 0 1,0 1-1,0 0 0,1 0 1,0 0-1,0 0 1,1 1-1,0 0 0,2-2-32,2 0-59,1 0 0,-1 1 0,1 0-1,1 1 1,-1 0 0,1 0 0,-1 1-1,1 1 1,5-1 59,-9 3-436,0-1-1,0 2 1,0-1-1,0 1 1,0 0-1,0 1 1,0-1-1,0 2 1,0-1-1,0 1 1,-1 0-1,1 1 1,-1 0-1,1 0 1,0 1 436,32 26-5448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50.02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17 0 624,'0'0'10514,"0"0"-7688,0 0-1548,0 0 480,11 18-195,-1-3-1287,9 14 469,-2 0 0,0 0 0,9 28-745,-21-40 304,0 1 1,-2-1 0,0 1 0,-1 0-1,-1 0 1,0 0 0,-2 0 0,0 0-1,-1 2-304,0-11-115,0 0 0,0 0 0,-1-1 0,0 0 0,-1 1 0,1-1 0,-2 0 0,1-1 0,-1 1 0,0-1 0,-1 0 0,0 0 0,0 0 0,0-1 0,-1 0 0,0 0 0,0-1 0,0 0 115,-12 1-2905,7-10-1855,0-15-5671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50.35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 14839,'0'0'2721,"0"0"-1392,0 0 415,0 0-831,0 0-449,0 0-416,10-2-96,10 4-144,3 13-64,5 1-1169,0-1-2032,2-7-2210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07.97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145 57 5843,'0'0'2924,"0"0"-1516,0 0 398,0 0-253,0 0-488,-9 8-377,-5 5-128,0 2 1,0 0-1,2 0 0,0 1 0,1 0 1,0 1-1,1 1 0,-6 15-560,11-20 193,1 0 1,1 1-1,0 0 1,0 0-1,1-1 1,1 1-1,1 0 0,0 2-193,0-13 8,0 0 0,0 0-1,1 0 1,0 0-1,-1 0 1,1 0 0,0 0-1,0 0 1,1 0-1,-1 0 1,1-1-1,-1 1 1,1 0 0,0-1-1,0 0 1,0 1-1,0-1 1,0 0 0,1 0-8,2 2-41,0-1 1,0 0-1,0 0 1,1 0 0,0 0-1,-1-1 1,1 0 0,0 0-1,4 0 41,7 1-346,0-1-1,0-1 0,0 0 0,0-1 0,0-1 1,15-2 346,-26 2-80,0-1 0,0 1 1,0-1-1,-1 0 0,1 0 0,-1-1 1,0 0-1,1 0 0,-1 0 0,0 0 1,-1-1-1,1 0 0,-1 0 0,1 0 1,-1 0-1,-1-1 0,1 0 1,0 0-1,-1 0 0,0 0 0,0 0 1,-1 0-1,0-1 0,0 0 0,0 1 1,0-3 79,2-8 24,-1-1 1,0 1 0,-1-1-1,-1 0 1,-1 0 0,0 0-1,-1 0 1,-3-14-25,2 22-11,1-1 0,-2 1 0,1 0 0,-2 0-1,1 0 1,-1 0 0,0 0 0,-1 1 0,0-1 0,0 1-1,-6-5 12,7 8-180,0 1 0,0 0 0,-1-1-1,0 2 1,1-1 0,-1 1-1,-1 0 1,1 0 0,0 0-1,-1 0 1,0 1 0,1 0 0,-1 1-1,0-1 1,0 1 0,0 0-1,0 0 1,0 1 0,-2 0 180,-28 0-3604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50.69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37 1 16023,'0'0'2887,"0"0"-1508,0 0-413,0 0-280,0 0-166,19 21-133,6 6-318,-1-2-43,-1 1 1,-2 1 0,-1 1 0,0 1-27,-7-6 10,-1 1 0,-1 0 1,0 0-1,-2 1 0,-1 1 0,-1-1 0,-2 1 1,0 0-1,-1 1 0,-2-1 0,-1 1 1,-1 18-11,-2-28-88,1 0 1,-2 1-1,0-1 0,-1 0 1,-1-1-1,-1 1 1,0-1-1,-1 0 1,-1 0 87,-19 35-1025,-3-2 0,-4 3 1025,32-50-36,-62 89-3939,-11 0-2607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53.04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16 63 17192,'0'0'1547,"0"0"-328,0 0-29,0 0-32,0 0-285,0 0-377,-3-2-283,-10-7 97,38 7 245,-11 2-538,73 0-512,5-5 495,-58 1-1694,-1-1 0,20-6 1694,-6-1-3647,-6-1-2292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53.39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16744,'0'0'1825,"0"0"-465,0 0-415,0 0 239,0 0-688,0 0-480,97 16 497,-37-9-161,0 1-320,-3-2-32,1 0-128,0-2-881,4 1-704,-5-5-2641,-6 0-3969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58.03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19 60 3890,'0'0'6875,"0"0"-4765,0 0-1101,0 0 319,0 0 132,0 0-393,-5 0-376,-8 0 402,19 0 932,33 0-960,-3 0-1141,168-4 971,-158 1-2170,0-3 0,-1-1-1,22-8 1276,-62 14-659,18-7-2496,-12-2-2616,-10 4-568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58.52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2 11349,'0'0'1497,"0"0"-555,0 0-99,0 0 243,0 0-238,13-1 8,-5 1-762,0 0-1,0 1 1,0 0 0,0 0-1,0 1 1,0 0-1,-1 0 1,1 1-1,-1 0 1,1 0-1,3 3-93,16 10 97,0 1-1,9 9-96,-3-2-2,-21-16-137,1 2 0,-1-1 1,-1 1-1,0 1 1,0 0-1,5 9 139,-13-17-36,-1-1-1,-1 1 0,1 0 1,0-1-1,-1 1 0,1 0 1,-1 0-1,0 0 0,0 0 1,0 0-1,0 1 0,0-1 0,-1 0 1,1 0-1,-1 1 0,0-1 1,0 0-1,0 0 0,-1 1 1,1-1-1,-1 0 0,0 0 1,0 0-1,0 0 0,0 0 1,0 0-1,-1 0 0,1 0 1,-1 0-1,0 0 0,0-1 1,0 1-1,0-1 0,-1 1 37,-18 17 302,-1-1 0,-19 12-302,-27 22 2691,68-53-2662,0 1-1,0-1 1,0 0-1,0 0 1,0 0-1,0 0 1,0 0 0,0 1-1,0-1 1,0 0-1,0 0 1,0 0-1,0 0 1,0 0-1,0 1 1,0-1 0,0 0-1,0 0 1,0 0-1,0 0 1,0 0-1,0 1 1,0-1-1,0 0 1,0 0 0,1 0-1,-1 0 1,0 0-1,0 0 1,0 1-1,0-1 1,0 0-1,0 0 1,0 0 0,1 0-1,-1 0 1,0 0-1,0 0 1,0 0-1,0 0 1,0 0 0,0 0-1,1 0 1,-1 0-1,0 0 1,0 0-1,0 0 1,0 0-1,1 0 1,-1 0 0,0 0-1,0 0 1,0 0-1,0 0 1,0 0-1,1 0 1,-1 0-1,0 0 1,0 0 0,0 0-1,0 0 1,0 0-1,0 0-28,16 0-237,-14 0 356,38-1 45,1-2 0,-1-2-1,0-2 1,3-3-164,160-46-272,0 0-3435,-130 41 174,-15 4-1960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59.12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295 0 12838,'0'0'2124,"0"0"-1265,0 0-310,0 0 428,8 24 84,50 145-137,-50-142-566,-1-1 1,-2 1-1,-1 1 1,-1-1-1,-1 1 0,-1-1 1,-2 1-1,-4 27-358,4-48 33,-1 1-1,0-1 0,-1 1 0,0-1 0,0 0 0,0 0 0,-1 0 0,0-1 0,-1 1 0,1-1 0,-1 0 0,0 0 0,-1-1 0,1 1 0,-1-1 0,0 0 0,0-1 0,-1 1 0,-1-1-32,3 0-111,-1-1-1,0-1 1,-1 1-1,1-1 0,0 0 1,-1 0-1,1 0 1,-1-1-1,1 0 0,-1-1 1,0 1-1,1-1 1,-1-1-1,0 1 0,1-1 1,-1 0-1,0-1 1,1 1-1,0-1 1,-1-1-1,1 1 0,-3-3 112,-3-3-956,0-1 0,0 0 0,1-1 0,1 0 0,-1 0 0,2-1 0,0-1-1,-5-7 957,-33-52-8734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59.46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7 448,'0'0'14711,"0"0"-13751,0 0 433,0 0 192,0 0-193,0 0-831,9-7-385,-2 7 64,4 0-224,3 0 304,7 11-320,2-3-16,5 0-944,-3-6-1906,-7-2-3457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07.81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33 65 8324,'0'0'432,"0"0"286,0 0 765,0 0 438,0 0-478,0 0-282,-4-11-57,-11-32-39,11 32 234,4 11-141,0 0-406,-1 41 0,-1-17-623,1 17 169,1 211 412,0-251-722,0 1 0,0 0 0,0-1 0,0 1 1,0-1-1,1 1 0,-1 0 0,0-1 0,1 1 0,-1-1 0,1 1 0,0-1 0,0 1 0,-1-1 1,1 0-1,0 1 0,0-1 0,0 0 0,0 0 0,2 1 12,-2-1-12,0-1 0,0 1 0,0-1 0,0 0 0,0 1-1,1-1 1,-1 0 0,0 0 0,0 0 0,1 0 0,-1 0 0,0 0 0,0 0 0,0-1 0,0 1 0,1 0-1,-1-1 1,0 1 0,0-1 0,0 1 0,0-1 12,7-3-40,-1-1 0,0 0-1,0 0 1,0-1 0,0 1-1,3-5 41,22-24-173,-1-1 0,-2-1-1,-1-2 1,-2-1-1,-1-2 174,-25 41-2,0 0-1,0 0 0,0 0 0,0 0 0,0 0 1,0 0-1,0 0 0,0 0 0,0-1 0,0 1 1,1 0-1,-1 0 0,0 0 0,0 0 0,0 0 1,0 0-1,0 0 0,0 0 0,0 0 0,0 0 1,0 0-1,0 0 0,0-1 0,0 1 0,1 0 1,-1 0-1,0 0 0,0 0 0,0 0 1,0 0-1,0 0 0,0 0 0,0 0 0,0 0 1,1 0-1,-1 0 0,0 0 0,0 0 0,0 0 1,0 0-1,0 0 0,0 0 0,0 0 0,0 0 1,1 0-1,-1 0 0,0 1 0,0-1 0,0 0 1,0 0-1,0 0 0,0 0 0,0 0 0,0 0 1,0 0-1,0 0 0,0 0 0,0 0 0,1 0 1,-1 0 2,3 11-186,3 21-120,-5-23 250,12 67 45,-4 0 0,-3 1 0,-3 0 0,-3 0-1,-4 4 12,2-66-12,-1 0 0,0 0 0,-1-1 0,-1 1 0,0-1 0,-1 0 0,0-1 0,-1 1-1,-1-1 1,-5 8 12,8-15 3,0 0 0,0 0-1,0 0 1,0 0 0,-1-1 0,0 0-1,0 0 1,-1 0 0,1-1-1,-1 0 1,0-1 0,0 1 0,0-1-1,-1 0 1,1-1 0,-1 0-1,1 0 1,-1-1 0,0 0 0,-7 1-3,12-2 23,-1-1 0,1 1 1,0 0-1,0-1 0,0 0 1,0 0-1,0 1 0,0-2 1,0 1-1,0 0 0,0-1 1,0 1-1,1-1 0,-1 0 1,0 0-1,1 0 0,-2-1-23,0-2 32,1 0 0,-1 1-1,1-1 1,-1 0 0,1-1-1,1 1 1,-1 0 0,1-1-1,0-2-31,-3-8 71,1-1-1,0-1 1,2 1-1,0 0 1,1-1-1,1-1-70,0 11-7,1 1 0,-1 0 0,1 0 1,1 0-1,0 0 0,0 1 0,0-1 0,0 0 0,1 1 0,1 0 0,-1-1 0,1 1 0,0 0 1,0 1-1,0-1 0,1 1 0,0 0 0,0 0 0,0 0 0,1 1 0,0 0 0,0 0 0,0 0 1,0 1-1,0-1 0,1 2 0,-1-1 0,1 1 0,0 0 7,9-3-689,0 1-1,0 1 1,1 0-1,-1 2 1,1-1-1,-1 2 1,1 0-1,-1 2 1,7 0 689,27 12-4637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08.13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0 179 4466,'0'0'7209,"0"0"-5016,0 0-1196,0 0-145,0 0-388,7-18-216,26-58-43,-29 70-93,0 0-1,0 0 1,0 0 0,0 0-1,1 0 1,0 1 0,0 0-1,1 0 1,-1 0-1,6-2-111,14-15 3911,-23 23-3876,0 0 0,-1 0 0,1 0 1,-1 0-1,1 1 0,-1-1 1,0 0-1,1 1 0,-1-1 0,0 1 1,0-1-1,0 1 0,0-1 1,0 1-1,0 0-35,-1-2 15,24 40 225,9 13-413,-9-21-3162,-21-30-251,-2-1-1904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08.46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 19 6467,'0'0'10821,"0"0"-9733,0 0 1105,0 0-1216,0 0-337,0 0-640,-12-17-240,37 15-272,15 2-1217,8 0-1809,-4 0-6802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09.58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159 133 3650,'0'0'563,"0"0"221,0 0 974,0 0-259,0 0-429,3-15 32,2-4-634,-3 10 7,0 0 0,0 0 0,-1-1 1,0 1-1,0-1 0,-2-3-475,1 12 89,0 0 0,-1 0 0,1 0 0,-1 0 1,1 0-1,-1 0 0,1 0 0,-1 0 0,1 0 0,-1 1 0,0-1 1,0 0-1,1 0 0,-1 1 0,0-1 0,0 1 0,0-1 0,0 1 0,0-1 1,0 1-1,0-1 0,0 1 0,0 0 0,0 0 0,0-1 0,0 1 0,0 0 1,0 0-1,0 0 0,0 0 0,0 0-89,-40-1 1408,34 1-1188,3 0-145,0 0-1,1 1 0,-1 0 0,0-1 1,0 1-1,0 0 0,1 1 0,-1-1 1,1 1-1,-1 0 0,1 0 0,0 0 1,-1 0-1,1 0 0,0 1 1,0-1-1,1 1 0,-1 0 0,1 0 1,-1 0-1,1 0 0,0 0 0,0 1 1,0-1-1,0 1 0,1-1 0,0 1 1,-1 2-75,-3 9 6,1-1 0,1 1 0,1-1 0,0 1 0,1 0 0,0 13-6,1-26-73,1 0 0,-1 0 0,0 0 1,1 0-1,-1 0 0,1 0 0,0-1 0,-1 1 1,1 0-1,0 0 0,0 0 0,0-1 0,0 1 1,1-1-1,-1 1 0,0-1 0,1 1 0,-1-1 0,1 0 1,-1 1-1,1-1 0,0 0 0,-1 0 0,1 0 1,0-1-1,0 1 0,0 0 0,-1-1 0,1 1 1,0-1-1,0 1 0,0-1 0,0 0 0,2 0 73,0 1-166,0-1 0,0 0 1,0 0-1,0 0 0,1-1 0,-1 1 0,0-1 0,0 0 0,0 0 0,-1-1 0,1 1 0,0-1 0,0 1 0,-1-1 1,1-1-1,2 0 166,2-6-146,0 0-1,-1 0 1,0-1 0,0 0 0,-1 0 0,-1 0 0,3-5 146,25-41 513,-33 56-459,0-1-1,1 1 1,-1 0-1,1 0 1,-1 0-1,1 0 1,-1 0-1,0 0 1,1 0-1,-1 0 1,1 0-1,-1 0 1,0 1-1,1-1 1,-1 0-1,1 0 1,-1 0-1,0 0 1,1 0-1,-1 1 1,0-1-1,1 0 1,-1 0-1,0 1 1,1-1-1,-1 0 1,0 1-1,1-1 1,-1 0 0,0 1-1,0-1 1,0 0-1,1 1 1,-1-1-1,0 1 1,0-1-1,0 0 1,0 1-1,0-1 1,0 1-1,0-1 1,0 0-1,0 1-53,12 24-54,-10-21 269,3 11 86,7 15-759,-11-30 419,-1 1 0,1-1 0,0 1-1,-1 0 1,1-1 0,0 1 0,-1-1 0,1 0 0,0 1 0,-1-1 0,1 1 0,0-1 0,0 0-1,0 0 1,-1 1 0,1-1 0,0 0 0,0 0 0,0 0 0,0 0 0,-1 0 0,1 0 0,0 0 0,0 0-1,0 0 1,0-1 0,-1 1 0,1 0 0,0 0 0,0-1 0,-1 1 0,1 0 0,0-1 0,0 1-1,0-1 40,10-7-119,0 0-1,-1-1 1,0 0-1,0-1 1,-1 0-1,0 0 1,3-6 119,-5 6 86,1 0 0,0 1 0,1 0 0,0 0 0,0 0 1,1 1-1,0 1 0,0 0 0,5-2-86,-14 9 707,0 0-638,0 0 0,0 0 0,0 1 0,0-1 1,-1 1-1,1-1 0,0 1 0,0-1 0,0 1 0,-1-1 0,1 1 0,0 0 0,-1-1 0,1 1 1,-1 0-1,1 0 0,-1 0 0,1-1 0,-1 1 0,1 0-69,1 3 104,5 8 75,-1 0 1,0 1 0,0-1-1,-2 1 1,1 0 0,-2 0-1,1 1 1,-2-1 0,0 4-180,8-19-1411,16-46 23,-24 42 1379,0-1 0,1 1 0,0 0 0,0 0 0,0 0 0,1 1 1,0-1-1,0 1 0,0 0 0,1 0 0,0 0 0,0 1 1,0 0-1,0 0 0,6-3 9,-9 5 107,1 1 0,-1 1 0,1-1 0,-1 0 0,1 1 0,-1-1 0,1 1 0,0-1 0,-1 1 0,1 0 1,-1 0-1,1 1 0,0-1 0,-1 0 0,1 1 0,-1 0 0,1-1 0,0 2-107,4 1 162,-1 0-1,0 1 1,0 0 0,-1 0 0,5 5-162,28 16-127,-36-24-653,1-1 0,0 1-1,0-1 1,-1 0 0,1 0-1,0 0 1,-1 0 0,1-1 0,0 1-1,-1-1 1,1 1 0,0-1 0,-1 0 780,18-15-4957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08.89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443 1 13750,'0'0'2065,"0"0"-723,0 0 387,0 0-267,0 0-635,-3 6-552,-3 13-112,1 1-1,0 0 1,1 0 0,1 0-1,1 1-162,-9 57 459,3-44-283,-2-1-1,0 0 1,-3 0-1,0-1 1,-6 7-176,7-17 27,-1 0 0,-1 0 0,-1-1 0,-1-1 0,-1-1 0,0 0 1,-10 7-28,18-20-52,1 1 1,-1-1 0,0-1 0,0 0 0,0 0 0,-1 0-1,-10 2 52,18-6-28,-1 0 1,0 0-1,1 0 0,-1 0 0,0-1 0,0 1 0,0-1 0,1 0 0,-1 0 0,0 0 0,0 0 1,0 0-1,0-1 0,0 1 0,1-1 0,-1 0 0,0 1 0,0-1 0,1-1 0,-1 1 0,1 0 1,-1-1-1,1 1 0,-1-1 0,1 0 0,0 0 0,0 0 0,0 0 0,0 0 0,-1-2 28,-2-4-129,1 0 0,0-1 0,0 0 0,1 0 0,0 0 0,0-1-1,1 1 1,-1-10 129,0-12 26,2 0 0,1-5-26,0 27 56,0 8-47,0 0 0,0 0 0,1 0 0,-1 0 0,1 0 0,-1 0 1,1 0-1,-1 0 0,1 0 0,-1 0 0,1 0 0,0 0 0,-1 0 0,1 1 1,0-1-1,0 0 0,0 0 0,-1 1 0,1-1 0,0 1 0,0-1 1,0 1-1,0-1 0,0 1 0,0 0 0,0-1 0,0 1 0,0 0 0,1 0 1,-1 0-1,0-1 0,0 1-9,42-2 219,-36 2-178,12 1 157,1 1 0,-1 1 1,0 0-1,0 2 0,0 0 0,-1 1 0,0 1 1,0 0-1,0 2 0,15 9-198,-16-7-210,-1 0 0,0 1 0,-1 0 0,0 1 0,0 2 210,-5-4-995,-1-1-1,-1 1 1,1 1 0,-2-1 0,0 1-1,0 1 1,0 1 995,5 18-5445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09.21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159 1 7860,'0'0'2681,"0"0"-1206,0 0 259,0 0-184,19 23-224,58 77-96,-69-88-924,0 1-1,-1 0 1,0 0-1,-1 1 1,-1 0-1,0 0 0,-1 0 1,0 0-1,-1 1 1,-1-1-1,0 1 1,-1 0-1,0 0 1,-1-1-1,-2 6-305,2-1 274,0-11-196,0 0 0,-1 0 0,0 0 0,-1 0 1,1 1-1,-1-2 0,-1 1 0,0 0 0,0 0 1,0-1-1,-1 0 0,0 1 0,-4 3-78,4-6-32,0 0 0,0-1-1,-1 1 1,0-1 0,0 0-1,0 0 1,0-1 0,0 1-1,-1-1 1,1 0 0,-1-1-1,0 1 1,0-1 0,0 0 0,0-1-1,0 1 1,-1-1 0,-1 0 32,2-1-171,1 1 0,0-1 0,-1 0 0,1-1 0,0 1 1,-1-1-1,1 0 0,0-1 0,-1 1 0,1-1 1,0 0-1,0 0 0,-1-1 171,-1-2-594,1 1 0,-1-1 0,1 0 0,1 0 0,-1 0 0,1-1 0,0 0 0,0 0 0,0-2 594,-39-63-8057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09.54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7 12502,'0'0'3649,"0"0"-3040,0 0 223,0 0-336,0 0-496,0 0-688,123-2-1681,-71-2-6243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10.35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 1 13494,'0'0'2281,"0"0"-621,0 0 210,0 0-248,0 0-576,0 0-1030,0 0-1,0 0 1,-1-1 0,1 1 0,0 0-1,-1 0 1,1 0 0,0 0 0,0 0 0,-1 0-1,1 0 1,0 0 0,-1 0 0,1 0-1,0 0 1,0 0 0,-1 1 0,1-1 0,0 0-1,-1 0 1,1 0 0,0 0 0,0 0 0,-1 0-1,1 1 1,0-1 0,0 0 0,0 0-1,-1 0 1,1 1 0,0-1 0,0 0 0,0 0-1,0 1 1,-1-1 0,1 0 0,0 0 0,0 1-1,0-1 1,0 0 0,0 1 0,0-1-1,0 0 1,0 0 0,0 1 0,0-1 0,0 0-1,0 1-15,-2 9 63,0 1-1,1 0 0,1 0 1,-1 0-1,2 0 0,0 7-62,1 16 208,-2-18-126,-1-3-52,0 0 0,1 0 0,1 0 0,0 0-1,1 0 1,1 0 0,0 0 0,0-1 0,1 1 0,1-1 0,3 6-30,-7-17-25,0 1 1,0-1-1,1 1 0,-1-1 1,1 1-1,-1-1 1,1 0-1,-1 0 0,1 0 1,0 0-1,0 0 1,-1 0-1,1 0 0,0-1 1,0 1-1,0 0 1,0-1-1,0 0 0,0 0 1,0 1-1,0-1 1,0 0-1,0 0 0,0-1 1,0 1-1,0 0 1,0-1-1,0 1 0,0-1 1,-1 0-1,1 1 1,0-1-1,0 0 0,0 0 1,-1 0 24,9-4-49,-1 0-1,0-1 1,0 0 0,0 0 0,6-7 49,15-17-180,-2-1 0,-1-2 0,-2 0 0,13-24 181,5-5-171,-43 61 171,1 0 0,-1 1-1,1-1 1,-1 0-1,1 0 1,-1 1 0,1-1-1,0 0 1,-1 1 0,1-1-1,0 1 1,0-1 0,-1 1-1,1-1 1,0 1-1,0 0 1,0-1 0,0 1-1,0 0 1,0-1 0,-1 1-1,1 0 1,0 0-1,0 0 1,0 0 0,0 0-1,0 0 1,0 0 0,0 0-1,0 1 1,0-1 0,-1 0-1,1 0 1,0 1-1,0-1 1,0 1 0,0-1-1,-1 1 1,1-1 0,0 1-1,0-1 1,-1 1-1,1-1 1,0 2-1,5 4-34,-1 0-1,0 0 0,0 1 1,0-1-1,0 4 35,4 3 36,6 11-47,-1 0 0,-1 1 0,-2 1 0,0 0 0,-1 0 0,-2 1 1,-1 0-1,3 21 11,-2 13-46,-2 1 0,-3-1 1,-3 30 45,-1-79-3,0-1 0,0 1 0,-1-1 0,-1 0 0,1 0 0,-2 0 0,0 0 0,0 0-1,-1-1 1,0 0 0,-1 0 0,0 0 0,-1 0 0,-3 3 3,5-7 17,0-1 0,0 0 0,-1 0 0,1-1-1,-1 1 1,0-1 0,0 0 0,0 0 0,-1-1-1,1 0 1,-1 0 0,0-1 0,0 0 0,0 0-1,0 0 1,0-1 0,0 0 0,0-1 0,0 1 0,-1-1-1,1-1 1,0 1 0,-5-2-17,9 1 13,-1 0 1,0 0-1,1 0 1,-1-1 0,1 1-1,0-1 1,-1 0-1,1 0 1,0 0-1,0 0 1,0-1-1,0 1 1,1-1-1,-3-2-13,0-1 20,1-1 0,-1 1 1,1-1-1,1 0 0,-1 0 0,1 0 0,0-3-20,-3-7 93,2-1 0,0 0 0,1 0 0,0 0 0,1-18-93,1 21 82,1 0 0,1 0 0,0 0 0,1 0 0,1-1-82,-2 10 18,1 1 0,0 0 0,0 0 0,0 0 1,1 0-1,0 0 0,0 0 0,0 1 1,0-1-1,1 1 0,0 0 0,0 0 0,0 0 1,0 1-1,3-2-18,5-4-222,0 2 1,1 0-1,0 0 1,0 1-1,1 1 1,-1 0-1,1 1 1,0 0-1,4 0 222,6 0-775,0 2-1,0 0 0,0 1 1,0 1-1,5 2 776,-18-1-1287,0 0-1,0 1 1,-1 0 0,10 4 1287,35 22-9938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10.68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148 1 12406,'0'0'1029,"0"0"852,0 0 168,0 0-253,22 17-521,70 59-272,-86-71-876,-1 0 0,1 0-1,-1 1 1,-1 0 0,1 0-1,-1 0 1,0 1 0,0-1 0,-1 1-1,0 0 1,0 0 0,0 0-1,-1 0 1,0 1 0,-1-1 0,0 1-1,0-1 1,0 1 0,-1-1-1,0 1 1,0 0 0,-2 3-127,2 12 310,-1-16-354,1 0 1,-1 0-1,0-1 1,0 1-1,-1 0 1,0-1 0,0 1-1,-1-1 1,0 0-1,0 0 1,0 0 0,-1 0-1,0 0 1,0-1-1,0 1 1,-1-1-1,1-1 1,-1 1 0,-1 0-1,1-1 1,-1 0-1,1 0 1,-1-1-1,0 0 1,0 0 0,-1 0-1,1-1 1,-1 0-1,1 0 1,-1 0 0,0-1-1,1 0 1,-1 0-1,0-1 1,0 0-1,0 0 1,1-1 0,-1 1-1,0-1 1,-4-2 43,4 0-448,1 0 1,0-1-1,-1 1 0,1-1 1,0-1-1,1 1 0,-1-1 1,1 0-1,0 0 0,0-1 1,1 1-1,-1-1 1,1 0-1,-3-7 448,-35-60-6128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11.03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6707,'0'0'9749,"0"0"-8373,0 0 769,0 0-848,0 0-561,0 0-640,26 2-16,-6 15-80,-1 0-528,-1-1-1857,-13-1-2593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13.68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249 44 5555,'0'0'384,"0"0"-109,0 0 399,0 0 506,0 0-78,-4-7 2,-10-20 283,14 26-1106,-1 0 0,1 1 0,-1-1 0,1 0 0,-1 1 0,0-1 0,1 0 0,-1 1-1,0-1 1,1 1 0,-1-1 0,0 1 0,0 0 0,1-1 0,-1 1 0,0 0 0,0-1 0,0 1-281,-22 0 780,16 1-280,4-2-442,-1 1 0,0 0 1,1 0-1,-1 1 1,0-1-1,1 1 0,-1-1 1,1 1-1,-1 0 1,1 0-1,-1 1 0,1-1 1,-1 1-1,1 0 1,0 0-1,0 0 1,0 0-1,0 0 0,0 1 1,1-1-1,-1 1 1,1 0-1,0 0 0,-1 0 1,1 0-1,0 0 1,1 0-1,-1 1-58,-12 21 212,0 0 0,2 1 1,1 0-1,1 1 0,2 0 0,0 0 0,-1 14-212,3-3 107,1 1 0,2-1 0,2 1 0,1-1 0,3 12-107,-2-44-41,0 0 1,0 0 0,0 0 0,1-1 0,-1 1 0,1 0 0,1-1 0,-1 0 0,1 1-1,0-1 1,0 0 0,1 0 0,-1-1 0,1 1 0,0-1 0,0 1 0,1-1 0,-1-1 0,1 1-1,3 1 41,-1 0-502,1-1 0,0 0 0,0-1 0,0 0 0,1 0 0,-1-1 0,1 0 0,-1-1 0,1 1 0,0-2 0,-1 1 0,1-1 0,4-1 502,15-5-4754,-2-14-4816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15.43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267 19 6611,'0'0'2668,"0"0"-782,0 0-202,0 0-238,0 0-446,0-3-237,0-10-200,0 10-35,0 3 27,0 0 277,0 0 177,0 0-102,0 0-344,-2 13 77,-12 21-307,-2-1 0,-2 0 1,-17 23-334,16-24 97,-16 22 48,-35 37-145,18-23-479,47-56 12,4-10-6976,15-21 2363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15.77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367 0 14615,'0'0'1208,"0"0"337,0 0 176,0 0-395,0 0-526,-12 16-410,-1 1-309,0-2 43,2 1-1,0 0 1,1 0-1,0 2 1,-5 12-124,-26 58 1272,-37 57-1272,-16 1-2257,92-143 2047,-18 21-2379,2-14-2181,0-8-4386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16.10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11333,'0'0'5331,"0"0"-4339,0 0 497,0 0-65,0 0-703,0 0-353,37 100 224,-5-57-448,0-1 0,3 3-144,-1 3-288,1 8-752,0 0-1361,-1-4-1489,1-11-5026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10.25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190 1 14054,'0'0'2199,"0"0"-764,0 0 465,0 0-844,0 0-693,0 30 984,0-17-1056,-1 44 112,3 0 0,2-1 0,2 0-1,11 42-402,-11-67-484,-1 1 0,-2 0-1,0 16 485,-1-15-2730,-1-50-4097,-1 15 6906,1-1 0,-1 1 0,0-1 0,1 0 0,-1 1 0,-1-1 0,1 0 0,0 1 0,-1-1 0,1 1 0,-1-1 0,0 1 0,1-1 1,-1 1-1,-1-1 0,1 0-79,-18-35 652,16 31-578,0 0-1,0 0 1,0 0 0,-1 1 0,0 0 0,0-1-1,-1 2 1,1-1 0,-2 0 0,-3-3-74,7 8 140,1 0 0,-1 0 1,0 0-1,0 0 0,0 1 1,0-1-1,0 0 0,0 1 1,0 0-1,0-1 1,0 1-1,0 0 0,0 0 1,-1 0-1,1 0 0,0 1 1,0-1-1,0 0 0,0 1 1,0-1-1,0 1 0,0 0 1,0 0-1,1 0 1,-3 1-141,-2 2 152,-1 0 1,1 0 0,-1 1 0,1 0 0,0 1 0,0 0-153,-1 1 157,0 1 1,1 1 0,0-1 0,0 1 0,1 0 0,0 0 0,1 1-1,0 0 1,0-1 0,1 1 0,0 0 0,1 1 0,0-1 0,0 0-1,1 1 1,1-1 0,0 1 0,1 5-158,-1-14 1,0 0-1,0 0 1,0 0-1,0 1 1,1-1 0,-1 0-1,1 0 1,0 0-1,0 0 1,0-1 0,-1 1-1,2 0 1,-1 0-1,0 0 1,0-1 0,1 1-1,-1 0 1,0-1 0,1 0-1,0 1 1,-1-1-1,1 0 1,0 0 0,0 1-1,0-2 1,-1 1-1,1 0 1,0 0 0,0 0-1,0-1 1,2 1-1,7 1-152,1 0 0,-1-1 0,0 0-1,1-1 1,5 0 152,-4 0-296,-8 0-17,0 0 1,1-1-1,-1 0 0,0 1 0,0-1 1,1-1-1,-1 1 0,0-1 0,0 0 1,0 0-1,-1-1 0,1 1 0,3-3 313,23-21-3978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16.44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219 204 11877,'0'0'2954,"0"0"-1396,0 0 309,7 20 76,-4-8-1675,8 21 347,-2 0 0,-2 1 1,-1 0-1,-1 4-615,-4-23 227,0 0 0,-1 0 0,-1 0 0,0 0 0,-1 0 0,0-1 0,-2 1-227,2-8 18,0-1 0,-1-1 1,1 1-1,-1 0 0,-1-1 0,1 1 0,-1-1 0,0 0 0,0 0 0,-1-1 0,1 1 0,-1-1 0,0 0 0,0 0 1,-1 0-1,1-1 0,-3 1-18,5-2-122,-1 0 0,1 0 0,0-1 1,0 0-1,-1 1 0,1-1 1,-1 0-1,1-1 0,-1 1 0,1-1 1,-1 1-1,1-1 0,-1 0 0,0 0 1,1-1-1,-1 1 0,1-1 0,-1 0 1,1 0-1,0 0 0,-1 0 0,1 0 1,0-1-1,-1 0 0,1 1 0,-1-3 122,-3-1-757,0-1 0,1 0 0,0-1 0,0 0 0,1 0 0,0 0 0,0 0 0,0-1 0,1 0 0,-1-2 757,-25-62-9495</inkml:trace>
  <inkml:trace contextRef="#ctx0" brushRef="#br0" timeOffset="1">10 1 11077,'0'0'4082,"0"0"-2465,0 0 288,0 0 95,0 0-1199,0 0-369,41 0-256,-13 12 32,0-2-208,4 1-368,2-5-768,-1-2-2706,-8-4-3634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16.77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 88 14375,'0'0'2833,"0"0"-1953,0 0 1361,0 0-1056,0 0-161,0 0-912,-5-25-96,14 21 48,14-1-48,14-1 273,14 0-273,11-2-16,5 2-737,-5-1-735,-4 1-1554,-10 0-1072,-14-2-6755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17.10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 1 14887,'0'0'2449,"0"0"-1489,0 0 1025,-11 124-800,11-68-705,0 6-480,0 2-48,4 9-496,3 6-1841,-4-2-2305,-3-9-9589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17.45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371 1 13846,'0'0'2271,"0"0"-1151,0 0 273,0 0 141,0 0-526,-2 12 844,-4 4-1685,-2 0 0,0-1 1,0 0-1,-1 0 0,-9 9-167,-60 70 320,61-75-316,-72 77 36,12-15-1371,31-26-2772,42-50 216,4-4-2132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17.79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450 1 13558,'0'0'3746,"0"0"-2866,0 0 1057,0 0-672,0 0-417,0 0-560,-53 70 305,30-28-113,-3 4 64,-4 1-240,-7 1-112,-2-2-192,-2-3-320,-1-4-240,3-3-625,5-13-752,1-11-3985,8-12-7508</inkml:trace>
  <inkml:trace contextRef="#ctx0" brushRef="#br0" timeOffset="1">0 94 16039,'0'0'3330,"0"0"-1921,0 0 47,0 0-543,0 0-721,0 0-96,33 38-192,-1 3 48,9 13-353,1 10-463,2 9-1057,-5 1-1712,-7-3-2562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18.13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1 206 9268,'0'0'3002,"0"0"-1524,0 0-867,0 0 77,14-20-117,47-64-240,-50 71-25,-1 0 1,2 1 0,-1 0 0,2 1-1,5-4-306,8-7 2407,-25 21-2287,-1 1 1,1 0-1,0-1 1,-1 1-1,1 0 0,0 0 1,-1-1-1,1 1 1,0 0-1,0 0 0,-1 0 1,1 0-1,0 0 0,-1 0 1,1 0-1,0 0 1,0 0-1,-1 0 0,1 1 1,0-1-1,0 0 0,-1 0 1,1 1-1,0-1 1,-1 0-1,1 1 0,-1-1 1,1 1-1,0-1 0,-1 1-120,21 18-231,-16-14 578,6 5-639,30 29 949,-25-18-2590,-10 1-3793,-6-19 481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18.48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 0 16568,'0'0'3137,"0"0"-1504,0 0-241,0 0-287,0 0-705,0 0-400,-4 0-384,10 0-545,15 17-543,-5-1-2626,-4-7-7347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25.82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60 2993,'0'0'6323,"0"0"-4140,0 0-460,0 0 249,0 0 159,0 0-87,2-10-617,6-40 419,-8 50-1179,0 0-197,0 0-75,0 10 154,5 113 242,7 0 0,13 49-791,4 41-1410,-21-131-7427,-2 49 8837,-6-130-5877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26.17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7 16215,'0'0'2273,"0"0"-1344,0 0 416,0 0-337,0 0-336,0 0-544,43 0-16,8 0 257,14 0-113,6 4-96,-2-2-160,0-2-160,-7 0-961,-2 0-656,-2 0-1536,-12-12-1713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26.50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 0 14070,'0'0'2655,"0"0"-1526,0 0 215,0 0 187,0 0-546,-2 7-686,-1 8-151,0 0 0,1 0 0,1-1 0,0 2 0,2 10-148,8 86 1083,-1-19-393,-5-23-541,7 103 237,-7-146-1304,2-1 1,0 0-1,2 0 1,0 0-1,5 6 918,4-4-4658,0-16-2417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11.25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 0 15959,'0'0'467,"0"0"27,0 0 680,0 0-297,0 0-418,0 26-3,0 159 614,-1-158-929,0-12-93,0 0 0,1 1 1,1-1-1,1 1-48,-2-14-8,0 1 0,0-1-1,1 0 1,-1 0 0,1 0-1,-1 0 1,1 1 0,0-1 0,0 0-1,0 0 1,0 0 0,0 0-1,0-1 1,1 1 0,-1 0-1,1 0 1,-1-1 0,1 1-1,0-1 1,-1 1 0,1-1 0,0 0-1,0 0 1,0 0 0,0 0-1,0 0 1,0 0 0,1 0 8,3 0-64,1 0 0,0-1-1,0 1 1,0-1 0,0-1 0,0 1 0,0-1 0,0-1 0,0 1 0,-1-1 0,1 0 0,5-3 64,-1 0-148,0-1 0,-1 0 0,1 0 0,-1-1 0,0-1 1,-1 0-1,2-2 148,7-8-310,-1-1 1,-1-1-1,-1 0 1,-1-1 0,0 0-1,9-23 310,9-36 59,-31 167 1328,2 65-1076,1-31 672,-10 62-983,4-166-10,-1 0 0,-1-1 0,-1 1-1,0-1 1,-1 0 0,-1 0 0,0-1-1,-1 0 1,-1 0 0,-1-1 0,1 0 0,-2-1-1,0 0 1,-1 0 0,0-1 0,-1-1-1,0 0 1,-4 1 10,13-9-23,0-1 0,0 0 1,-1 0-1,1 0 0,-1 0 0,1-1 0,-1 1 0,0-1 0,0-1 1,1 1-1,-5-1 23,7 1-7,0-1 1,0-1-1,0 1 0,0 0 1,0 0-1,1-1 1,-1 1-1,0-1 1,0 1-1,0-1 1,1 0-1,-1 0 1,0 0-1,1 0 0,-1 0 1,1 0-1,-1 0 1,1-1-1,-1 1 1,1 0-1,0-1 1,0 1-1,0-1 0,0 0 1,0 1-1,0-1 1,0 0-1,0-1 7,-4-15 122,2-1 0,0 0 0,1 1 0,1-1 0,1 0 0,1 0 0,2-11-122,-3 26 13,0-2-17,1 0-1,0 0 0,0 1 0,1-1 1,0 0-1,0 1 0,0-1 0,1 1 1,-1-1-1,1 1 0,1 0 1,-1 0-1,1 1 0,-1-1 0,1 1 1,1 0-1,-1 0 0,1 0 0,-1 0 1,1 1-1,0 0 0,0 0 0,1 0 6,0 0-414,1 0 1,-1 0 0,1 1 0,0 0 0,0 0 0,0 0 0,0 1 0,0 1 0,1-1 0,-1 1 0,0 0 0,0 0 0,0 1 0,0 0-1,0 1 1,0-1 0,0 1 0,7 3 412,23 19-6152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7:26.82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16856,'0'0'3118,"0"0"-2237,0 0-294,0 0 50,27 18 177,-3-3-651,10 7-25,-1 2 0,-1 1 0,-1 1 0,18 20-138,-30-25 36,-2 1 0,0 0 0,-2 1 0,0 1 0,-1 0 0,-2 1 0,-1 0 0,0 1 0,-2 1-1,-1-1 1,0 6-36,-3-9 11,-2 0-1,0 0 0,-1 0 0,-1 1 1,-1-1-1,-2 0 0,0 0 0,-1 0 0,-1 0 1,-2 0-1,0-1 0,-1 0 0,-7 15-10,-8 8-389,-2-1-1,-2-2 0,-2 0 0,-7 6 390,-13 12-5004,-15 11 5004,-17 11-6672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8:36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16776,'0'0'176,"0"0"-80,0 0 544,0 0 321,0 0-81,0 0-608,0 0-256,0 0-16,0 0-64,0 0-64,0 0-560,0 0-385,0 0-688,0 0-928,0-7-4018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8:51.3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6 5394,'0'0'3122,"0"0"-870,0 0-636,0 0-298,0 0-269,-6-1 1561,3 0-5066,3-3-908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8:58.2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77 7668,'0'0'4927,"0"0"-3553,0 0-662,0 0 334,0 0 11,0 0-590,0-1-325,0 0 0,0-1-1,0 1 1,-1 0 0,1 0 0,0 0 0,1-1 0,-1 1 0,0 0 0,0 0 0,0 0 0,1 0 0,-1-1 0,1 0-142,4-3 25,1 0 0,-1 0 0,1 1 0,0-1 0,0 1-1,1 1 1,-1-1 0,1 1 0,0 0 0,0 0 0,0 1 0,0 0 0,0 0 0,2 1-25,6-2-135,1 1 0,-1 1 0,1 0 0,-1 1 0,0 1 0,7 1 135,-18-1-26,1 1 1,-1-1-1,1 1 1,-1-1-1,0 1 1,0 0-1,0 1 1,0-1-1,0 1 1,0 0-1,-1 0 1,1 0-1,-1 0 1,0 0-1,0 1 1,0 0-1,0-1 1,-1 1-1,0 0 1,1 0-1,-1 1 0,-1-1 1,1 0-1,-1 1 1,1 3 25,3 10-108,-1 0-1,-1 1 1,0-1 0,-2 1-1,0 15 109,-2-27 6,1-1 0,-1 1-1,0-1 1,0 0 0,-1 1-1,0-1 1,0 0-1,0 0 1,-1 0 0,0 0-1,0-1 1,0 1 0,-1 0-6,-3 3 23,0-1 1,-1 1 0,0-1 0,0-1-1,0 0 1,-1 0 0,-7 4-24,0-1 32,0-1 1,-1-1-1,-1 0 0,1-1 1,-1-1-1,0-1 1,-1 0-1,1-1 0,-4-1-32,-2-2 373,17-1 41,16-1 760,98 1-675,110 0 190,-74 0-5937,-140 3-483,-3-1-1061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8:58.8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44 10661,'0'0'1737,"0"0"-729,0 0 105,0 0 42,0 0-413,0 0-366,0 0-187,0 0 182,0 0 53,0 0 136,0 0-197,0 0 37,0 0-87,0 0-36,0 0 14,0 0-166,8 0 35,260 0 1100,-88 0-4705,-179 0 3147,0-1-1,0 0 1,-1 0-1,1 0 1,-1 0-1,1 1 1,-1-1 0,1 0-1,-1 0 1,1 0-1,-1 0 1,0 0-1,0 0 1,1 0-1,-1 0 1,0 0-1,0 0 1,0 0-1,0 0 1,0 0 0,0 0-1,0 0 1,-1 0-1,1-1 299,0-1-1521,0-13-6194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8:59.4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 8132,'0'0'1558,"0"0"-126,0 0-100,0 0-124,0 0-485,0 0-697,0 0 0,0 0 0,0 0-1,0-1 1,0 1 0,0 0 0,0 0-1,0 0 1,0 0 0,1 0 0,-1-1 0,0 1-1,0 0 1,0 0 0,0 0 0,0 0-1,0 0 1,1 0 0,-1 0 0,0 0-1,0-1 1,0 1 0,0 0 0,0 0 0,1 0-1,-1 0 1,0 0 0,0 0 0,0 0-1,0 0 1,1 0 0,-1 0 0,0 0-1,0 0 1,0 0 0,0 0 0,0 0 0,1 0-1,-1 0 1,0 0 0,0 0 0,0 1-1,0-1 1,1 0 0,-1 0 0,0 0-1,0 0-25,3 7 272,0 0-1,-1 1 0,0-1 1,0 1-1,-1 0 0,0-1 1,0 1-1,-1 0-271,1 4 241,7 85 877,-5 0 0,-5 7-1118,1 1 510,1-105-513,0 0 35,0 0-86,0 0-55,0 0-184,0 0-377,-4 0-3455,-6 0-266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01.1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9 4466,'0'0'3073,"0"0"-1333,0 0-35,0 0 61,0 0-416,0-6 1236,0 4-58,0 4-1706,-2 126-557,1 28-211,3-77-10252,-4-98 441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01.7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 5859,'0'0'1918,"0"0"-1283,0 0-198,0 0 329,0 0-192,1 4 5485,3 24-5601,-11 431 940,7-459-1486,0 0-1,0 0 0,0 1 1,0-1-1,0 0 0,0 0 1,0 0-1,0 0 1,0 0-1,0 1 0,0-1 1,0 0-1,0 0 0,0 0 1,0 0-1,0 0 0,0 1 1,0-1-1,-1 0 0,1 0 1,0 0-1,0 0 1,0 0-1,0 0 0,0 1 1,0-1-1,0 0 0,0 0 1,-1 0-1,1 0 0,0 0 1,0 0-1,0 0 1,0 0-1,0 0 0,-1 0 1,1 0-1,0 0 0,0 0 1,0 0-1,0 0 0,0 0 1,-1 0-1,1 0 1,0 0-1,0 0 0,0 0 1,0 0-1,-1 0 89,-3 0-3997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02.1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10005,'0'0'1251,"0"0"-64,0 0-80,0 0-200,0 0-445,6 11-145,-3 11 319,-1 1-1,-1-1 1,-1 1-1,-1 10-635,-1-7 238,2 1-1,1-1 1,2 11-238,-1-29-260,2 25-231,-2-12-5532,-2-20 725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02.9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8548,'0'0'2417,"0"0"-1035,0 0-315,0 0-136,0 0-338,9 10 119,-5-1-347,-1-1 0,0 1 0,0-1 0,-1 1 0,0 0 0,0 0 1,-1 0-1,0 4-365,-2 77 1708,-1-61-1528,2 0 0,1 5-180,-1-32-73,0 0 0,1 0-1,-1 0 1,0-1 0,1 1 0,-1 0 0,1 0 0,-1 0 0,1 0-1,0-1 1,0 1 0,0 0 0,0-1 0,1 2 73,-2-3-93,1 1 0,-1-1 0,1 0 0,-1 1 0,1-1 0,0 0 0,-1 1 0,1-1 0,0 0 1,-1 0-1,1 1 0,0-1 0,-1 0 0,1 0 0,0 0 0,-1 0 0,1 0 0,0 0 0,-1 0 0,1 0 0,0 0 0,-1-1 0,1 1 0,0 0 1,-1 0-1,1-1 93,3 0-152,-1-2 1,1 1 0,-1 0 0,0-1-1,0 1 1,0-1 0,0 0 0,0 0 0,0-1-1,-1 1 1,1-1 151,2-4-44,0 0-1,-1 0 1,-1 0 0,1 0-1,-1-1 1,-1 1 0,2-7 44,4-13 62,-8 28-4,0 0 1,0 0-1,0 0 1,0-1-1,0 1 1,0 0-1,0 0 0,0 0 1,0 0-1,0 0 1,0-1-1,0 1 0,0 0 1,0 0-1,0 0 1,0 0-1,0 0 1,1-1-1,-1 1 0,0 0 1,0 0-1,0 0 1,0 0-1,0 0 1,0 0-1,0 0 0,1 0 1,-1 0-1,0-1 1,0 1-1,0 0 0,0 0 1,0 0-1,0 0 1,1 0-1,-1 0 1,0 0-1,0 0 0,0 0 1,0 0-1,1 0 1,-1 0-1,0 0 1,0 0-1,0 0 0,0 0 1,0 0-1,1 0-58,4 8 499,3 14-550,8 52 687,-13-53-386,2 1 0,0-1 0,2 0 0,6 15-250,-13-34-7,1-1 1,0 1 0,0 0 0,0 0 0,0 0 0,0 0 0,0-1-1,0 1 1,1-1 0,-1 1 0,1-1 0,-1 1 0,1-1 0,-1 0-1,1 0 1,0 0 0,0 0 0,-1 0 0,1 0 0,0 0 0,0 0 0,0-1-1,0 1 1,0-1 0,0 1 0,0-1 0,0 0 0,0 0 0,0 0-1,0 0 1,0 0 0,1-1 0,-1 1 0,0 0 0,0-1 0,-1 0-1,1 1 1,0-1 0,0 0 6,5-3-27,0 1 0,-1-1 0,1-1 0,-1 1 0,-1-1 0,1 0 0,0 0 0,-1-1 0,4-4 27,7-15-47,0 0 1,-2 0 0,-1-1-1,-1-1 1,-1-1 0,-1 1-1,-2-2 1,0 0 46,-7 24 60,1-1 0,-1 1-1,-1-1 1,1 0 0,-1 0 0,0 1 0,0-1 0,-1 0 0,0-5-60,0 9-221,0-1 1,0 1-1,0-1 1,0 1-1,0-1 1,0 1 0,-1-1-1,1 1 1,-1-1 220,0 1-553,0 0 0,0 1 0,1-1 0,-1 0-1,0 1 1,0 0 0,-1-1 0,1 1 0,0 0 0,0 0 0,-1 0 553,-11-4-7534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11.58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1 105 6275,'0'0'5925,"0"0"-3956,0 0-742,0 0-93,0 0-654,9-8-373,31-22-159,46-36 3242,-86 66-2454,0 0-141,0 0-128,8 16-16,11 20-213,-9-18-607,0 1 1,-1 1 0,-1-1 0,-1 1-1,3 14 369,-10-31-783,0-2-4210,0-1-431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03.4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7684,'0'0'2787,"0"0"-1215,0 0-369,0 0-181,0 0-371,0 0-291,0 0-131,0 0 92,0 0 234,0 0 13,0 0 131,0 0-78,0 0 4,0 0-188,0 0-403,1 1 0,0-1 1,-1 1-1,1-1 0,0 1 0,-1 0 0,1-1 0,-1 1 0,1 0 0,-1-1 1,1 1-1,-1 0 0,0 0 0,1-1 0,-1 1 0,0 0 0,0 0 0,1 0 0,-1 0-34,5 31 134,-1 0 0,-1 0-1,-2 0 1,-2 29-134,0-12 58,1-44-486,1 21-4606,-2-25 4881,1-1 0,0 0 0,0 1 0,0-1 1,0 0-1,0 1 0,0-1 0,0 1 1,0-1-1,0 0 0,0 1 0,0-1 1,0 0-1,0 1 0,0-1 0,0 0 1,0 1-1,0-1 0,0 1 0,1-1 1,-1 0-1,0 1 0,0-1 0,0 0 1,1 0-1,-1 1 0,0-1 0,0 0 1,1 1-1,-1-1 0,0 0 0,1 0 0,-1 0 1,0 1-1,1-1 0,-1 0 0,0 0 1,1 0-1,-1 0 0,0 0 0,1 1 153,2-5-6960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03.8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7684,'0'0'2086,"0"0"-389,0 0-219,0 0-211,0 0-485,0 7 319,1 227 4078,0-114-6057,-1 0-6115,0-120 2010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04.4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 8820,'0'0'1758,"0"0"-616,0 0-29,0 0-105,0 0-482,6-1-148,0 1-321,-2-1 13,-1 0-1,1 1 0,0-1 1,0 1-1,0 0 0,-1 0 1,1 1-1,0-1 0,0 1 1,0-1-1,-1 1 0,1 1 0,0-1 1,-1 0-1,1 1 0,-1 0 1,0-1-1,1 2 0,-1-1-69,2 3 37,0 0 0,-1 0 0,0 0-1,0 1 1,0-1 0,0 1 0,-1 0 0,0 0-1,0 1 1,-1-1 0,1 3-37,0 4-45,-1-1 1,0 1-1,-1 0 0,0 0 1,-1 6 44,-1-16-19,1 0 1,-1-1-1,0 1 0,0-1 1,0 0-1,-1 1 1,1-1-1,-1 0 0,1 1 1,-1-1-1,0 0 1,0 0-1,1-1 0,-1 1 1,-1 0-1,1 0 1,0-1-1,0 0 0,-1 1 1,1-1-1,0 0 1,-1 0-1,1 0 0,-2 0 19,-4 2 103,0 0 1,-1 0-1,1-1 0,-1 0 0,1-1 0,-1 0 0,-2 0-103,11-1 285,0 0 43,0 0 3,0 0-35,0 0-16,0 0 24,0 0 155,13 0 288,22 0-112,-9-1-511,0 1 1,0 1 0,0 1-1,-1 2 1,1 0-1,10 5-124,-27-7 436,12 5-2567,-21-7 1894,1 1-1,-1-1 0,1 0 1,-1 1-1,0-1 0,1 0 1,-1 1-1,0-1 0,1 1 0,-1-1 1,0 1-1,0-1 0,1 0 1,-1 1-1,0-1 0,0 1 1,0-1-1,0 1 0,1-1 0,-1 1 1,0-1-1,0 1 0,0-1 1,0 1-1,0-1 0,0 1 0,0-1 1,-1 1-1,1-1 0,0 1 1,0-1-1,0 1 0,0-1 1,-1 1-1,1-1 0,0 1 0,-1-1 1,1 1 237,-10 9-7876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05.9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86 10341,'0'0'1592,"0"0"-25,0 0-260,0 0-272,0 0-389,10-9 3630,53 10-4088,0-3 0,-1-3 0,1-3-1,-1-3 1,30-10-188,-57 8-701,-13 4-1530,-2 3-5073,-14 4-1682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06.6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11 12854,'0'0'1518,"0"0"216,0 0-171,0 0-589,0 0-496,2 8 1384,66 0-1477,0-3-1,1-2 1,42-6-385,-91 2-31,8-1-840,1-1-1,-1-1 1,27-7 871,-48 7-4438,-6-1-2132,-1 3-329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07.1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9973,'0'0'1507,"0"0"-72,0 0-192,0 0-485,0 0-347,12 11 240,48 21 922,-47-26-1505,0 0 0,-1 0 0,0 2 0,0 0 0,-1 0 0,0 1 0,5 5-68,-13-10-22,-1 0 0,1 0 0,-1 1 0,0-1 0,0 1-1,-1 0 1,0-1 0,1 1 0,-2 0 0,1 0 0,0 0 0,-1 0 0,0 0 0,0-1 0,-1 1 0,1 0 0,-1 0-1,0 0 1,0 0 0,-1-1 0,1 1 0,-1 0 0,0-1 0,0 0 0,-1 1 0,1-1 0,-1 0 0,0 0 0,-2 2 22,-122 86 997,147-91 2549,3 1-3228,207-8 159,-155-1-3777,0-5-4389,-62 10 211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07.6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1 181 6019,'0'0'3561,"0"0"-1912,0 0-406,0 0-325,0 0-374,14-13-336,110-92 273,-105 86-137,-13 13-163,1-1 0,0 1 0,0 0 0,1 0 0,0 1 0,3-2-181,-10 6 525,-1 1 89,0 0 29,0 0-176,11 19 821,23 60-12,-13-26-3763,-20-51 1243,-1-1-2637,0-1-1561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9 11157,'0'0'1857,"0"0"-272,0 0 15,0 0-335,0 0-385,0 0-575,0-9 495,0 9-384,9 0 192,5 0-175,2 0 111,2 0-240,1 2-288,-3 2-16,-2-1-432,-3-3-449,-1 0-1920,-8-9-3602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10.1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322 2 10485,'0'0'3468,"0"0"-1881,0 0-109,0 0-413,0 0-577,0 0-484,0 0 0,0 0-1,0-1 1,0 1 0,0 0 0,1 0 0,-1 0-1,0 0 1,0 0 0,0 0 0,0 0-1,0 0 1,0 0 0,0 0 0,0 0-1,0 0 1,1 0 0,-1 0 0,0-1 0,0 1-1,0 0 1,0 0 0,0 0 0,0 0-1,0 0 1,0 0 0,1 0 0,-1 0-1,0 0 1,0 0 0,0 0 0,0 1 0,0-1-1,0 0 1,0 0 0,0 0 0,1 0-1,-1 0 1,0 0 0,0 0 0,0 0-1,0 0 1,0 0 0,0 0 0,0 0 0,0 0-1,0 0 1,0 1 0,0-1 0,1 0-1,-1 0 1,0 0 0,0 0 0,0 0-1,0 0 1,0 0 0,0 0 0,0 1 0,0-1-1,0 0 1,0 0 0,0 0 0,0 0-4,1 19 82,-1 0 0,-1 0 0,0 0 0,-2-1-1,0 1 1,-1 0 0,0-1 0,-2 0 0,0 0 0,-1-1 0,-3 5-82,-1-2 22,-1 1 0,0-2 0,-2 0 0,0 0-1,-1-2 1,-1 1 0,0-2 0,-1 0-1,-1-1 1,-1-1 0,0-1 0,-9 5-22,25-17-33,0 1 1,0-1 0,0 1-1,0-1 1,0 0-1,0 0 1,0-1-1,-1 1 1,1-1 0,0 1-1,0-1 1,-1 0-1,1 0 1,0-1 32,1 1-25,1-1-1,0 1 1,0-1 0,-1 1-1,1-1 1,0 0 0,0 0-1,0 0 1,0 1 0,0-1-1,0 0 1,0 0 0,0-1-1,0 1 1,0 0 0,0 0-1,1 0 1,-1 0 0,1-1-1,-1 1 1,1 0 0,-1-1-1,1 1 1,0 0 0,-1-1-1,1 1 1,0-1 0,0 1-1,0 0 1,0-2 25,-1-6-173,1 1 0,0-1 0,0 0 0,0 0 0,1 1 0,1-1 0,0-1 173,-1 7 14,0 0-1,0 1 1,0-1 0,1 0-1,0 1 1,-1-1-1,1 1 1,0-1-1,0 1 1,0 0-1,0 0 1,1 0 0,-1 0-1,1 0 1,-1 0-1,1 1 1,-1-1-1,1 1 1,0 0-1,0 0 1,0 0 0,1-1-14,1 1 75,-1 0 0,1 0 0,0 0 0,-1 0 0,1 1 0,0-1 0,0 1 0,0 1 0,-1-1 0,1 1 0,0-1 0,0 1 0,-1 1 0,1-1 0,-1 1 0,1 0 0,-1 0 0,1 0 0,-1 0 0,0 1 0,0-1 1,0 2-76,10 8 261,0 0 1,-1 2 0,-1-1 0,0 2 0,2 4-262,24 27-20,-24-31-142,24 27-172,-19-13-4474,-16-19-77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10.5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1 144 10053,'0'0'4004,"0"0"-2411,0 0-649,0 0-456,7-7-597,123-129 1120,-129 136-819,17 27 1374,1 24-529,-15-37-1597,1 0 0,1 0 0,4 7 560,-10-19-3395,0-2 1609,0 0-4304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02.33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138 0 3458,'0'0'2315,"0"0"-1170,0 0-211,0 0 237,0 0-208,0 0-331,0 0-85,0 0 37,-23 9 1668,11 7-1969,-1 0-1,2 1 1,1 0-1,0 1 1,1 0-1,0 1 1,2-1-1,0 2 1,-1 10-283,-1 29 946,3-1 0,3 1 0,2 29-946,1-87-21,0-1-51,0 0-139,0 0-323,0 0-301,1-9-2035,15-28-4171,-5 16 1452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11.91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16440,'0'0'1648,"0"0"33,0 0-320,0 0-1361,0 0-144,0 0-1473,25 20-1056,-7-7-2770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10.8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2 9989,'0'0'6162,"0"0"-4481,0 0 288,0 0-944,0 0-529,0 0-464,-2-2-64,9 2-160,7 0-32,-3 8-1473,-6 5-1345,-5-3-3088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12.9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203 24 5410,'0'0'7716,"0"0"-5360,0 0-868,0 0-207,0 0-374,6-6-429,-6 6-451,0 0-1,0 0 1,0 0-1,1 0 1,-1-1-1,0 1 1,0 0-1,0 0 1,0 0 0,0 0-1,1-1 1,-1 1-1,0 0 1,0 0-1,0 0 1,0 0-1,0-1 1,0 1 0,0 0-1,0 0 1,0 0-1,0-1 1,0 1-1,0 0 1,0 0-1,0 0 1,0-1 0,0 1-1,0 0 1,0 0-1,0 0 1,0-1-1,0 1 1,0 0-1,0 0 1,0 0 0,0 0-1,0-1 1,-1 1-1,1 0 1,0 0-1,0 0 1,0 0-1,0 0 1,0-1 0,-1 1-27,-17-3-49,-1 0 1,1 1-1,-1 1 1,0 0 0,0 2-1,-3 0 49,-29 1-235,50-2 222,1 0 31,0 0 44,0 0 23,0 2-29,9 459 424,-9-441-482,0 0 0,-2 0 1,0 0-1,-2 0 0,0 0 0,-1-1 0,-6 14 2,10-32 10,1 0 0,0 0-1,-1-1 1,1 1 0,0 0 0,-1 0 0,1 0 0,0 0 0,0-1-1,0 1 1,0 0 0,0 0 0,0 0 0,0 0 0,0 0-1,0 0 1,0-1 0,0 1 0,0 0 0,1 0-10,13 1 389,1-2-201,129 4 195,-113-4-3784,-1 0-3349,-24 0-1341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13.7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0 11189,'0'0'1777,"0"0"69,0 0-258,0 0-375,0 0-495,0 6-358,-1 40 674,0 4 456,3 20-1490,-2-68-21,1 0 0,-1 0 0,1 0 1,0 1-1,0-1 0,-1-1 0,1 1 0,1 0 0,-1 0 1,0 0-1,0 0 0,1-1 0,-1 1 0,1-1 0,-1 1 0,1-1 1,0 1-1,-1-1 0,1 0 0,0 0 0,0 0 0,0 0 1,0 0-1,0 0 0,0-1 0,0 1 0,0-1 0,0 1 0,1-1 1,-1 0-1,1 0 21,3 1-105,0-1 0,0 1 1,0-2-1,0 1 0,-1-1 0,1 1 1,0-2-1,-1 1 0,1-1 1,0 1-1,3-3 105,1-2-136,0-1 1,-1 0 0,0 0-1,0-1 1,0 0 0,-1-1-1,6-8 136,27-26-85,-41 43 59,0 0 23,0 0-10,0 1-33,4 110-85,-1-30 255,-4 2-124,0-57 4,-2 0-1,0-1 1,-2 0 0,-1 0-1,-3 8-3,-3 3-110,-1-1-1,-16 27 111,24-52 55,-1 0 0,0 0-1,-1 0 1,0-1 0,0 0 0,-1 0-1,0-1 1,0 0 0,-1-1 0,0 1 0,-3 0-55,11-8 18,1 1 1,-1 0-1,0-1 1,1 1-1,-1-1 1,0 1-1,0-1 1,1 0 0,-1 1-1,0-1 1,0 0-1,0 1 1,0-1-1,1 0 1,-1 0-1,0 0 1,0 0 0,0 0-1,0 0 1,0 0-1,0 0 1,1 0-1,-1 0 1,0-1-1,0 1 1,0 0 0,0 0-1,1-1 1,-1 1-1,0-1 1,0 1-1,0-1 1,1 1-1,-1-1 1,0 1 0,1-1-1,-1 1 1,1-1-1,-1 0 1,1 0-1,-1 1 1,1-1-1,-1 0 1,1 0 0,-1 1-1,1-1 1,0 0-1,0 0 1,-1 0-1,1 0-18,-2-7 72,1 0-1,0 0 1,1 0 0,-1 0-1,2-5-71,-2 2 6,0-18 87,0 6 23,1 1 0,0-1 0,2 1 0,2-14-116,-3 30-37,1 0 0,-1 0 0,1 0 0,0 1 0,1-1 0,-1 0 0,1 1 0,0 0 0,1 0 0,-1-1 0,1 2 0,0-1-1,0 0 1,1 1 0,-1 0 0,1 0 0,0 0 0,0 1 0,1-1 37,-3 2-299,0 1 0,1 0 0,-1-1 0,1 1 0,-1 0 0,1 1 0,0-1 0,-1 1 0,1-1 0,2 1 299,-4 0-477,0 0 0,0 1 0,0-1 0,0 0 0,0 1 0,0-1 0,0 1 0,0 0 0,0-1 0,-1 1 0,1 0 0,0 0 0,0 0 477,12 17-8449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14.0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98 6227,'0'0'4012,"0"0"-1709,0 0-817,0 0-422,0 0-450,9-5-121,5-2-274,0-1 0,-1 0 0,0-1-1,-1-1 1,0 0 0,1-2-219,-10 9 59,0 0 0,1 0 0,-1 0 0,1 0 0,-1 0 0,1 1 0,0-1 0,0 1 0,1 0-59,-4 2 48,1-1 0,-1 1-1,0 0 1,1 0 0,-1 0 0,1 0 0,-1 0 0,1 0 0,-1 0 0,1 0 0,-1 1 0,1-1 0,-1 0 0,0 1 0,1-1 0,-1 1 0,0 0 0,1-1 0,-1 1-1,0 0 1,0 0 0,0 0 0,0 0 0,0 0 0,0 0 0,0 0 0,0 0 0,0 0 0,1 1-48,56 84 1131,-52-83-1568,-3-3-5657,-1-2 2162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14.4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13670,'0'0'1761,"0"0"336,0 0-624,0 0-401,0 0-832,0 0-240,0 15-224,5-7-1296,-5 0-1378,0-3-2945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16.0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138 1 8212,'0'0'1254,"0"0"346,0 0-175,0 0-318,0 0-402,0 0-169,-11 9 2863,-37 33-3042,41-33-257,-1-1 0,1 1-1,1 0 1,0 1 0,0 0-1,1 0 1,0 0 0,1 1-1,0-1 1,0 1 0,2 0-1,-1 0 1,0 8-100,-2 21 228,3 1 1,1-1-1,2 9-228,-1 0 113,1-41-89,-1 0-1,1-1 1,1 1-1,-1 0 0,1 0 1,0-1-1,1 1 1,0-1-1,0 0 0,1 0 1,0 0-1,0 0 1,0-1-1,3 3-23,-4-4-225,1-1 0,0 0 0,1 0 0,-1 0 0,1 0 0,-1-1 0,1 1 0,0-1 0,1-1-1,-1 1 1,0-1 0,1 0 0,-1 0 0,1 0 0,0-1 0,0 0 0,-1 0 0,1 0 0,4-1 225,-2 1-2489,0 0-1999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17.5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8212,'0'0'1491,"0"0"-45,0 0-45,0 0-315,0 0-339,2 10 3156,12 41-2764,-7-16-583,-2 0 0,-1 1-1,-2-1 1,-2 2-556,0 41-2898,0-34-1878,0-44-42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18.1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8052,'0'0'4540,"0"0"-2749,0 0-586,0 0-41,0 0-524,0 0-381,0 10 45,14 141 2761,-14 26-3737,1-180 383,0-1 0,0 1 0,0 0 0,0 0 0,1 0 0,-1 0 0,1 0-1,0 0 1,0-1 289,3-4-391,40-68-1066,-44 81 4017,6 20-2329,-3-10 104,1 0 0,0 0 0,1 0 0,7 11-335,-11-22 20,0-1 0,0 1 1,0-1-1,0 0 1,1 1-1,0-1 0,-1 0 1,1-1-1,0 1 1,1 0-1,-1-1 1,0 0-1,1 1 0,-1-1 1,1-1-1,0 1 1,-1-1-1,1 1 1,0-1-1,0 0 0,2 0-20,0 0-4,0-1 0,0 0 0,0 0 0,0-1 0,0 1 0,0-1 0,-1 0 0,1-1 0,0 0 0,0 0 0,-1 0 0,1 0 0,-1-1 0,0 0 0,0 0 0,0 0 0,3-3 4,-2 0 7,0 0 0,0-1 0,0 0 0,-1 0 0,0 0 0,0-1 0,-1 1 0,0-1 0,-1 0-1,1-1 1,1-5-7,-1-5 55,0 0 0,-1-1 0,-1 1 0,0-1 0,-2 1 0,0-10-55,-1 13 31,1 15-74,0 1 1,0-1-1,-1 0 1,1 0 0,-1 0-1,1 1 1,-1-1-1,1 0 1,-1 0-1,1 1 1,-1-1 0,0 0-1,1 1 1,-1-1-1,0 1 1,1-1 0,-1 1-1,0-1 1,0 1-1,0-1 1,1 1 0,-1 0-1,0 0 1,0-1-1,0 1 1,0 0 0,0 0-1,0 0 1,0 0-1,1 0 1,-1 0 0,0 0 42,-38 0-2515,29 0 1035,-18 0-2597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18.4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0 109 11013,'0'0'4162,"0"0"-2689,0 0 624,0 0-833,0 0-447,0 0-673,81-38 336,-31 24-240,3 1-80,-2 1-160,-3 4-80,-6-1-192,-8 1-497,-8 4-399,-8 2-817,-9 2-656,-4 0-1345,-5 0-3874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18.8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79 1 9668,'0'0'4002,"0"0"-2641,0 0 640,0 0-593,0 0-575,0 0-65,-21 122-192,14-78-79,3-3-353,-6 3-96,6-1 48,-3 1-192,0 2-625,0-1-847,2-3-1506,-2-7-1248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12.25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17 13894,'0'0'4578,"0"0"-3937,0 0 927,0 0-159,0 0-1185,0 0-224,14-11-192,18 9-64,15-2 64,8 4-96,5 0-769,-3 0-1904,-1 0-305,-20 0-5217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19.2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273 0 7459,'0'0'1644,"0"0"199,0 0-135,0 0-302,0 0-275,-1 3 4166,-7 18-5272,-23 20 343,-1-2-1,-29 27-367,31-33-44,14-15-558,-38 38 11,35-40-2766,0-2-3380,18-14-3180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19.5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402 1 10421,'0'0'1945,"0"0"-150,0 0-408,0 0 25,0 0-444,-2 7-21,-2 8-591,-2 0-1,0 0 0,0-1 1,-1 1-1,-1-1 0,-1-1 1,0 0-1,-9 11-355,-22 24 586,-31 28-586,43-48-147,-2-1 0,-3 1 147,20-19-980,0 1 0,-1-2 0,-14 7 980,24-13-891,0 0 0,0-1 0,1 0 0,-1 0 0,0 0 0,0 0 0,0-1-1,0 1 1,-3-1 891,-7 0-8393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20.0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5507,'0'0'7912,"0"0"-4761,0 0-1169,0 0-335,0 0-791,7 2-480,-2 0-278,1 1 0,0 0 0,-1 0 1,1 0-1,-1 1 0,0-1 0,0 1 0,-1 1 0,1-1 0,-1 1 0,1 1-98,4 5 112,0 1-1,-2 0 1,1 0-1,-1 0 1,0 3-112,5 14-475,-1 1 1,-2-1-1,0 2 1,1 19 474,-4-10-2444,-1 1 0,-3 0 0,-1 6 2444,-1-45-19,0-1 0,0 1 0,0-1 1,0 1-1,0 0 0,0-1 0,0 1 0,0-1 0,1 1 0,-1-1 0,1 1 0,-1-1 0,1 1 0,0-1 0,-1 0 0,1 1 0,0-1 0,0 0 0,0 1 0,0-1 0,0 0 0,0 0 0,0 0 1,1 0-1,0 1 19,-1-2 45,1 0 1,-1 0 0,1 0 0,-1 0 0,1 0 0,-1 0-1,1 0 1,-1-1 0,1 1 0,-1 0 0,1-1-1,-1 1 1,0-1 0,1 0 0,-1 1 0,0-1 0,1 0-1,-1 0 1,0 0 0,0 0 0,0 0 0,0 0 0,0 0-1,0 0 1,0 0 0,0-1-46,30-33 584,-18 19-305,0 2 0,0-1 0,2 2 0,-1 0 1,11-6-280,-24 18 139,-1 1 1,1-1 0,0 1-1,0 0 1,0-1-1,0 1 1,-1 0 0,1-1-1,0 1 1,0 0 0,0 0-1,0 0 1,0 0 0,0 0-1,0 0 1,0 0 0,0 0-1,0 0 1,-1 0 0,1 1-1,0-1 1,0 0 0,0 1-1,0-1 1,0 0 0,-1 1-1,1-1 1,0 1-1,0-1 1,-1 1 0,1 0-1,0-1 1,-1 1 0,1 0-1,0-1 1,-1 1 0,1 0-140,18 37-16,-13-24 547,7 15-306,-10-21-350,0 0 1,0 0 0,1 0-1,0-1 1,1 0-1,0 1 1,0-2-1,0 1 125,-3-6-752,-1-2-6366,-1-2 744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20.3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9 13574,'0'0'2850,"0"0"-625,0 0-96,0 0-1201,0 0-496,0 0-384,-5-2 64,14 2-224,3 0 0,11 0-128,2 0-816,1-2-1842,-6-2-3153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21.9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32 8116,'0'0'5018,"0"0"-2801,0 0-352,0 0-278,0 0-576,-5 0-343,5 0-559,0 0 0,0 0 1,0 0-1,0 0 0,0 0 1,0 0-1,0 0 1,0 0-1,0 0 0,0 0 1,0 0-110,222-25 1312,-72 19-3977,-139 6 1480,8 0-1730,-8 0-2651,-9 0-2507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22.3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0 11493,'0'0'1238,"0"0"40,0 0-144,0 0-59,0 0-304,-2 5 1849,5 207-552,1 4-6772,-3-178 427,2-7-3905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23.0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1 15479,'0'0'1566,"0"0"94,0 0-367,0 0-428,0 0-526,0 8-233,1 55 310,1-16 181,-3 1 0,-1-1 0,-7 36-597,0-1-1466,8-70-456,11-28-286,-5 9 1814,24-32-940,-19 28 1138,0-2-1,-2 0 0,1 0 0,-1 0 0,4-13 197,-7 43 4925,14 19-4987,-14-28 583,1 2-473,0 0 0,0-1 1,1 0-1,0-1 0,1 0 0,0 0 1,0 0-1,0-1 0,1 0 0,3 1-48,-8-5-26,-1-1 0,1 0-1,-1 0 1,1-1 0,0 1 0,0-1-1,0 0 1,0 0 0,0 0-1,0 0 1,0-1 0,0 1-1,0-1 1,0 0 0,0-1-1,0 1 1,0-1 0,0 1-1,0-1 1,0 0 0,-1-1-1,1 1 1,0-1 0,0 0 0,-1 1-1,1-2 1,-1 1 0,0 0-1,0-1 1,1 0 26,7-7-8,-1-1 0,0 0-1,-1-1 1,0 0 0,-1 0 0,0-1-1,-1-1 1,-1 1 0,0-1 0,4-14 8,1-6 30,-2-1 1,-2 0-1,-1 0 1,-2-2-31,-4 37-45,0 0 0,0-1 0,1 1 1,-1 0-1,0 0 0,0-1 0,0 1 0,0 0 0,0 0 0,0-1 1,0 1-1,0 0 0,0-1 0,0 1 0,0 0 0,0 0 1,0-1-1,-1 1 0,1 0 0,0-1 0,0 1 0,0 0 0,0 0 1,0-1-1,0 1 0,-1 0 0,1 0 0,0 0 0,0-1 0,0 1 1,-1 0-1,1 0 0,0 0 0,0-1 0,-1 1 0,1 0 1,0 0-1,0 0 0,-1 0 0,1 0 0,0 0 0,-1 0 0,1 0 1,0 0-1,0 0 0,-1 0 0,1 0 0,0 0 0,-1 0 0,1 0 1,0 0-1,0 0 0,-1 0 0,1 0 0,0 0 0,-1 0 1,1 0-1,0 0 0,0 1 0,-1-1 0,1 0 0,0 0 45,-18 12-2952,-9 12-2771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23.4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 80 8548,'0'0'3241,"0"0"-1130,0 0-383,0 0-292,-7 18-321,-23 59-395,28-72-665,0 0 0,0 0 0,1 0 0,0 0 0,0 1 0,0-1 0,0 0-1,1 1 1,0-1 0,0 1 0,0-1 0,1 0 0,0 1 0,0-1 0,0 0 0,1 1-55,-1-3-54,1-1 0,0 0 0,-1 0 0,1 0 1,0 0-1,0 0 0,0 0 0,1 0 0,-1-1 1,0 1-1,1-1 0,-1 0 0,0 1 0,1-1 1,0 0-1,-1 0 0,1-1 0,0 1 0,-1-1 0,1 1 1,0-1-1,0 0 0,-1 0 0,1 0 0,2 0 54,-2 0-117,1 0 0,-1 0 0,0 0-1,0 0 1,1 0 0,-1-1-1,0 1 1,0-1 0,1 0-1,-1 0 1,0 0 0,0 0 0,0-1-1,0 1 1,-1-1 0,1 0-1,0 0 1,-1 0 0,1 0-1,-1 0 1,0 0 0,1-1 0,-1 1-1,0-1 1,0 0 0,-1 1-1,1-1 1,-1 0 0,1 0 0,0-3 116,3-7-120,-1-1-1,0 0 1,-1 0-1,-1-1 1,0 1-1,-1 0 1,-1-1-1,0 1 1,-1-10 121,0-10-198,1 31 150,0 0 0,0 0-1,0 0 1,0 0 0,0 0-1,-1 1 1,0-1 0,0 0 0,1 0-1,-1 0 1,-1 0 0,1 1-1,0-1 1,-2-1 48,1 2-219,1 1 1,-1-1-1,0 1 0,0 0 1,0 0-1,0 0 0,0 0 0,0 0 1,0 0-1,0 0 0,0 1 1,-1-1-1,1 1 0,0-1 0,0 1 1,-1 0-1,1 0 0,0 0 1,-2 0 218,-22 0-5429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23.7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0 12598,'0'0'2425,"0"0"-366,0 0-709,0 0-528,0 0-262,18 16-221,58 53-200,-69-62-109,-1 1 0,0-1 1,0 1-1,-1 0 0,0 0 1,0 1-1,-1-1 0,0 1 0,0 0 1,-1 0-1,0 0 0,0 3-30,0 9 82,-1-1 0,0 1 0,-2 0-1,-1 9-81,1 1 49,-1-15-70,0 1 1,-1-1-1,-1 0 0,-1 0 0,0-1 1,-1 1-1,0-1 0,-1 0 1,-1 0-1,-7 11 21,3-9-824,0 0 0,-1-1 0,0 0 0,-2-1 0,-4 4 824,-20 16-4394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25.0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 11621,'0'0'1646,"0"0"294,0 0-46,0 0-394,0 0-689,9-1 1408,65 10-1581,-43-4-551,1-2-1,13 0-86,-21-3-120,1 1-609,0-2 0,13-2 729,-30 1-938,1 1 0,0-1 1,-1-1-1,1 0 0,3-2 938,13-7-4442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12.60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13830,'0'0'4050,"0"0"-3490,0 0 1393,0 0-832,0 0-897,0 0-80,88 0 48,-33 0-192,5 0-128,2 0-224,5 0-833,-5 0-1776,-6 0-737,-13 0-4305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25.3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1 15335,'0'0'1793,"0"0"0,0 0-433,0 0-463,0 0-385,-3 120 208,3-75-528,3-3 161,-1-1-337,-2-3-16,0 1-305,0-2-495,0-1-913,-12-3-2593,1-8-4210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25.9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46 14743,'0'0'2425,"0"0"-864,0 0-75,0 0-454,0 0-594,21-4-164,28-6-12,1 2-1,41-1-261,-38 9 80,-31 0-86,1 0-1,-1-1 1,1-1 0,-1-1-1,15-5 7,-35 8 88,5 3 54,-3 5-78,0 0 0,-1 1 0,0-1 0,0 1 0,-1 0 1,0 0-1,0 2-64,8 68 512,-9-68-462,8 163 1098,-7 15-1148,-2-34 269,16 99-269,-8-214-467,-22-35 325,-285 83-3118,217-67-2116,-5-4-7093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27.3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13 13158,'0'0'2454,"0"0"-1210,0 0 114,0 0-8,0 0-475,0 0-318,32 0 1578,25 3-2706,-1-3 0,1-2 0,34-7 571,-19 4-6048,-50 5 523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27.7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13894,'0'0'1617,"0"0"688,0 0-832,0 0-65,0 0-1215,0 0 271,9 2-368,12 2 240,9 2-144,0 0-128,4 5-64,8-1-560,1-2-1217,13-1-2385,-6-5-4178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28.1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17704,'0'0'1286,"0"0"-43,0 0-506,0 0-271,20 2-348,65 5-166,-80-6 35,1 1 0,-1 0 0,1 0 1,-1 0-1,0 1 0,0 0 0,0 0 0,0 0 0,0 0 1,-1 1-1,1 0 0,-1 0 0,0 0 0,0 1 0,0-1 1,-1 1-1,0 0 0,0 0 0,0 0 0,0 0 1,-1 0-1,0 1 0,0-1 0,-1 1 0,1 0 0,-1 1 13,1 1 20,0 0-1,-1 0 1,0 0-1,0 0 1,-1 0-1,-1 8-19,1-13 3,0-1 0,0 1 1,-1 0-1,0-1 0,1 1 0,-1-1 0,0 1 0,0-1 0,-1 1 0,1-1 0,0 0 0,-1 1 0,1-1 0,-1 0 0,0 0 0,0 0 0,0 0 1,0 0-1,0-1 0,0 1 0,-2 0-3,-9 5 55,-2-1 1,1-1-1,0-1 1,-1 0-1,0-1 0,0 0 1,0-1-1,0-1 1,-13 0-56,27-1 256,1 0-104,0 0-93,10 3 101,56 13-78,0-2 0,38 2-82,-43-11-7546,38-1 7546,-76-4-4757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28.4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56 13606,'0'0'2705,"0"0"-1440,0 0-16,0 0-305,0 0-416,143-25-336,-86 21-192,-1 0-240,-1 2-720,-4-2-1569,-17-4-1777,-8-1-7140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28.7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13798,'0'0'3794,"0"0"-2817,0 0 415,0 0-399,0 0-673,0 0-176,2 37-128,5 2 0,5 9 208,-8 4-224,1 4-32,-5 4-624,0 6-1409,0-1-2786,0-3-8819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29.4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0 12742,'0'0'939,"0"0"582,0 0 143,0 0-452,0 0-455,0 0-250,0 0 40,0 0-149,0 2 28,-3 42 103,-1 0 0,-2 0 0,-4 5-529,-9 79 663,11-18-539,9-62-7817,-1-48 1167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29.9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0 4738,'0'0'4912,"0"0"-3191,0 0-134,0 0-349,0 0-296,0 2 5646,0 19-6627,2 66 374,-1-15-35,-5 48-300,2-100-115,-2 0 1,0 0-1,-2-1 0,-6 18 115,11-36-680,1-1-497,0 0-698,0-2-910,0-11-1596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30.2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12278,'0'0'2713,"0"0"-445,0 0-316,0 0-546,0 0-720,0 2-368,13 263 293,-12-240-1636,-2 31-5773,-3-44 697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12.97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21 1 14551,'0'0'824,"0"0"937,0 0 539,0 0-828,0 0-775,0 0 1737,0 20-2286,-11 268 1272,1 2-1044,10-236-244,0 2-621,0-20-6390,0-44 330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30.8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12566,'0'0'2726,"0"0"-570,0 0-323,0 0-531,0 0-339,0 17-318,0-16-626,0 28 302,1 0 0,2-1 0,1 1-1,1 4-320,35 118-648,-40-151 564,0 0-1,0 0 1,0 1-1,0-1 1,0 0-1,0 0 0,1 0 1,-1 1-1,0-1 1,0 0-1,0 0 1,1 0-1,-1 0 1,0 1-1,0-1 1,0 0-1,1 0 1,-1 0-1,0 0 1,0 0-1,1 0 1,-1 0-1,0 0 1,0 0-1,0 0 0,1 0 1,-1 0-1,0 0 1,0 0-1,1 0 1,-1 0-1,0 0 1,0 0-1,1 0 1,-1 0-1,0 0 1,0 0-1,1 0 1,-1 0-1,0-1 1,0 1-1,0 0 1,1 0 84,9-8-1704,13-32-126,-19 32 1801,-1 0 1,2 1-1,-1-1 0,1 1 1,0 0-1,1 1 0,0-2 29,-5 8 675,-1 0 120,0 0-730,1 1-1,0-1 1,0 1-1,0 0 0,-1-1 1,1 1-1,0 0 1,-1 0-1,1 0 1,-1-1-1,1 1 0,-1 0 1,1 0-1,-1 0 1,0 0-1,1 0 0,-1 0 1,0 0-1,0 0 1,0 0-65,2 4 203,3 7 21,1 0 1,0 1-1,1-2 1,0 1-1,1-1 1,0 0-1,4 3-224,-9-11-22,-1-1 1,0 1-1,1-1 0,-1 0 1,1 0-1,0 0 0,0-1 1,0 1-1,-1 0 0,2-1 1,-1 0-1,0 0 0,0 0 1,0 0-1,0 0 0,1-1 1,-1 1-1,0-1 0,1 0 1,-1 0-1,0 0 0,1-1 1,-1 1-1,0-1 0,0 0 1,1 0-1,-1 0 0,0 0 1,0 0-1,0-1 1,0 1-1,0-1 0,1-1 22,4-2 7,-1-1-1,1-1 1,-1 0-1,-1 0 1,1 0-1,-1-1 1,0 0-1,-1 0 1,0 0-1,0-1 1,-1 1-1,0-1 1,0-1-7,2-5 168,-1-1-1,-1 1 1,-1-1 0,0 0 0,0 0 0,-2 0-1,0-9-167,-1-24 369,-29 47-2330,25 2 1513,0 1 1,0-1-1,0 1 1,0-1-1,0 2 1,0-1-1,0 0 1,0 1-1,1-1 1,-1 1-1,-2 1 448,-15 10-4546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31.2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11909,'0'0'2884,"0"0"-525,0 0-350,0 0-673,0 0-706,0 0-297,0 0-114,0 12 96,4 155 1395,-1 3-5402,3-170-1640,-6 0 4272,3-3-4252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31.5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1 5907,'0'0'6224,"0"0"-3676,0 0-529,0 0-197,0 0-850,-1 8 89,-3 77 2129,5 59-3190,1-33 962,-2 59-7595,1-171 2093,3-4-2349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31.9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1 11461,'0'0'2561,"0"0"-1000,0 0-278,0 0-557,0 0-553,10 6-44,-4-2-98,1 0 1,-1 0-1,0 1 1,0 0-1,-1 0 1,1 0 0,-1 1-1,0 0 1,-1 0-1,1 0 1,-1 0 0,0 1-1,-1-1 1,0 1-1,0 0 1,0 0 0,-1 1-1,0-1 1,0 3-32,0-3 17,-2 0 0,1 0 1,-1-1-1,0 1 0,-1 0 1,0 1-18,1-7 14,0 1 0,-1-1 0,1 1 0,-1-1 0,1 1 0,-1-1 0,1 1 0,-1-1 0,0 0 0,0 1 0,0-1 0,0 0 0,0 0 0,0 1 0,0-1 0,0 0 0,0 0 0,-1 0 0,1-1 0,0 1 0,-1 0 1,1 0-1,-1-1 0,1 1 0,-1-1 0,1 1 0,-1-1-14,-15 3 167,-1 0 1,0-2-1,1 0 1,-14-2-168,10 1 448,21 0-419,0-1 0,0 1 0,0 0 0,0-1 0,0 1 0,0 0 0,0-1 0,0 1 0,0 0 0,1 0 0,-1-1 1,0 1-1,0 0 0,0-1 0,1 1 0,-1 0 0,0 0 0,0-1 0,1 1 0,-1 0 0,0 0 0,0 0 0,1-1 0,-1 1 1,0 0-1,1 0 0,-1 0 0,0 0 0,1 0 0,-1 0 0,0-1 0,1 1 0,-1 0 0,0 0 0,1 0 0,-1 0 1,0 0-1,1 0 0,-1 0 0,0 1-29,45-5-121,0 3 0,1 1 1,-1 3-1,28 5 121,27 15-2802,-35-2-3608,-29-8-4241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32.3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51 3265,'0'0'11182,"0"0"-7762,0 0-1369,0 0-685,0 0-429,-1-4-516,1 4-395,0-1 0,-1 1 0,1-1 0,0 0 0,0 1 0,0-1 0,0 1 0,0-1 0,0 0 0,0 1 0,0-1 0,0 0-1,0 1 1,0-1 0,0 0 0,0 1 0,1-1 0,-1 1 0,0-1 0,0 0 0,1 1 0,-1-1 0,0 1 0,1-1 0,-1 1 0,0-1 0,1 1-1,-1-1 1,1 1 0,-1 0 0,1-1-26,25-5 851,-20 5-820,64-7 323,0 3-1,0 4 0,7 3-353,15-1-3028,-71-3-849,-10-6-3113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33.3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69 11989,'0'0'3239,"0"0"-1131,0 0-315,0 0-265,0 0-639,0 0-428,0 0-427,0 0 0,-1 0 0,1 0 0,0 0 0,0 0 0,0 0 0,0 0 0,0 1 0,0-1 0,0 0 0,0 0 0,-1 0 0,1 0 0,0 0 0,0 1 0,0-1-1,0 0 1,0 0 0,0 0 0,0 0 0,0 0 0,0 1 0,0-1 0,0 0 0,0 0 0,0 0 0,0 0 0,0 1 0,0-1 0,0 0 0,0 0 0,0 0 0,0 0 0,0 0-1,1 1 1,-1-1 0,0 0 0,0 0 0,0 0 0,0 0 0,0 0 0,0 0 0,0 1 0,0-1 0,1 0 0,-1 0 0,0 0 0,0 0 0,0 0 0,0 0 0,0 0 0,1 0-1,-1 0 1,0 0 0,0 0 0,0 0 0,0 0 0,0 0 0,1 0 0,-1 0 0,0 0 0,0 0 0,0 0 0,0 0 0,1 0-34,58 3 334,1-2 1,-1-3 0,38-8-335,35-10-3904,9-8 3904,-134 27-753,13-4-2071,-11-3-2166,-9 3-890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33.8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3 11637,'0'0'2388,"0"0"-918,0 0-197,0 0-433,10-1-568,58 0-280,-66 1 7,0 1 1,0 0-1,0 0 0,-1 0 0,1 0 1,0 0-1,0 0 0,-1 1 0,1-1 1,-1 0-1,1 1 0,-1-1 0,1 1 1,-1 0-1,0-1 0,0 1 0,0 0 0,0 0 1,0 0-1,0 0 0,-1 0 0,1 0 1,0 1 0,16 53 135,-16-53-117,4 20-475,-1 1-1,-1 0 1,0 0-1,-2 13 458,-2-32-17,1 0 0,-2-1 0,1 1 0,0-1-1,-1 0 1,0 1 0,0-1 0,0 0 0,0 0 0,-1 0 0,1 0-1,-1-1 1,0 1 0,0-1 0,-1 0 0,1 0 0,-4 3 17,-11 9 355,-2-1 0,-18 11-355,27-18 341,-9 9 1415,19-16-1720,1 0 1,0 0-1,0 0 0,0 0 0,0 1 0,0-1 0,0 0 0,0 0 0,0 0 0,0 0 1,0 0-1,0 0 0,0 1 0,-1-1 0,1 0 0,0 0 0,0 0 0,0 0 0,0 0 0,0 1 1,0-1-1,0 0 0,1 0 0,-1 0 0,0 0 0,0 0 0,0 1 0,0-1 0,0 0 1,0 0-1,0 0 0,0 0 0,0 0 0,0 0 0,0 1 0,0-1 0,1 0 0,-1 0 0,0 0 1,0 0-1,0 0 0,0 0 0,0 0 0,0 0 0,1 0 0,-1 0 0,0 1 0,0-1 1,0 0-1,0 0 0,0 0 0,1 0 0,-1 0 0,0 0 0,0 0 0,0 0 0,0 0 0,0 0 1,1 0-1,-1 0 0,0-1-36,44-4 1916,-35 3-2343,47-6 163,1 2 0,9 2 264,55 2-3428,-69 4-275,-10 9-2172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34.1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1 163 7892,'0'0'3361,"0"0"-1381,0 0-820,0 0-551,0 0-415,19-17-130,60-57-53,-71 66 59,0 1 1,1-1-1,-1 2 1,2-1-1,-1 1 1,0 0-1,1 1 0,0 0 1,0 1-1,5-1-70,-14 4 119,1 0 0,-1 1 0,1-1 0,0 1-1,-1 0 1,1-1 0,0 1 0,-1 0 0,1 0 0,0 0-1,0 0 1,-1 0 0,1 0 0,0 1 0,-1-1-1,1 0 1,0 1 0,-1 0 0,1-1 0,-1 1 0,1 0-1,-1 0 1,1 0 0,-1 0 0,0 0 0,1 0 0,-1 0-1,0 0 1,0 0 0,0 1 0,1-1 0,-2 0-1,2 2-118,2 5 196,-1 0 0,0 0-1,0 0 1,0 0-1,-1 0 1,0 5-196,4 12 270,2-2-291,-5-13-182,1 1 0,-1 0 0,-1-1-1,0 1 1,0 1 0,-1 2 203,-1-14-2108,0-1-1613,0-6-2722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34.4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14279,'0'0'3137,"0"0"-1264,0 0-176,0 0-817,0 0-704,0 0-32,21 0-224,0 6 96,-3 0-32,3 0-576,2-2-481,0-2-1856,0-2-2081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43.7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360 47 6451,'0'0'2655,"0"0"-1089,0 0-235,0 0-59,0 0-298,0 0-323,2-8-107,8-21 97,-6 20 1224,-1 10 19,-1 10-1167,-2 2-676,-1 0 1,0 1 0,-1-1-1,-1 0 1,0 0 0,0 0-1,-2-1 1,1 1 0,-1-1-1,-1 0 1,-1 0 0,1-1-1,-7 8-41,-1 0 57,-1 1-1,-2-2 0,1 0 0,-2-1 1,-13 9-57,21-18-55,0 0 1,-1 0-1,0-1 1,-1-1-1,1 0 1,-1-1 0,-1 0-1,1-1 1,0 0-1,-1-1 1,-5 1 54,16-4-34,0 1 1,0-1 0,0 0-1,0 0 1,0 0 0,0 0-1,0 0 1,0 0-1,0 0 1,0-1 0,0 1-1,0-1 1,0 0 0,0 1-1,0-1 1,0 0-1,1 0 1,-1 0 0,0 0-1,0-1 1,1 1 0,-1 0-1,1-1 1,-1 0 33,0-2-88,-1 0-1,1-1 1,1 1 0,-1-1 0,1 1-1,-1-1 1,2 0 0,-1 1 0,0-1-1,1 0 89,-1 1-12,0-1-1,0 1 1,1 0-1,0 0 0,-1 0 1,2 0-1,-1-1 0,0 1 1,1 0-1,0 0 1,0 0-1,0 0 0,0 0 1,1 0-1,-1 0 0,1 0 1,0 1-1,0-1 1,1 0-1,-1 1 0,1 0 1,0 0-1,-1 0 1,2 0-1,-1 0 0,0 0 13,3-2-3,0-1-1,1 1 1,-1 1-1,1-1 1,0 1-1,0 0 1,0 1-1,0 0 1,1 0-1,-1 0 1,1 1-1,0 0 1,0 1 3,-7 1 31,0 0 1,0 1-1,0-1 1,0 0-1,0 1 0,0-1 1,0 1-1,0-1 1,0 1-1,0 0 0,0-1 1,-1 1-1,1 0 1,0 0-1,0-1 0,-1 1 1,1 0-1,-1 0 1,1 0-1,0 0 0,-1 0-31,13 26 538,-8-16-270,23 47 1082,10 31-1350,-3-3 365,-34-85-563,0-1-1,-1 1 1,1 0-1,0-1 1,0 1 0,0 0-1,0-1 1,0 1 0,0-1-1,0 0 1,0 1-1,0-1 1,0 0 0,0 0-1,0 1 1,0-1-1,0 0 1,0 0 0,0 0-1,0 0 1,0 0 0,0-1-1,0 1 1,0 0-1,0 0 1,0-1 0,0 1 198,28-9-6772,-13 1-149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28.41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 42 8020,'0'0'3361,"0"0"-1792,0 0-30,0 0-151,0 0-287,0 0-362,0 0-26,-5-2 273,5 2-920,0 0 0,1 0 0,-1 0 0,0 0 0,0 0 0,0 0 0,0 0 0,0 0 0,0 0 0,0 0 0,0 0-1,0 0 1,0 0 0,0 0 0,0 0 0,0 0 0,0 0 0,0 0 0,0-1 0,0 1 0,0 0 0,0 0 0,0 0-1,0 0 1,0 0 0,0 0 0,0 0 0,0 0 0,0 0 0,0 0 0,0 0 0,0 0 0,0 0 0,0 0 0,0 0 0,0 0-1,0 0 1,0 0 0,0-1 0,0 1 0,0 0 0,-1 0 0,1 0 0,0 0-66,364 13-2254,-355-14 1644,1 1 1,0-1-1,-1-1 1,1 0 0,4-1 609,15-11-2964,-26 13 2314,-1-1-1,0 1 1,0-1 0,0 1 0,-1-1 0,1 0 0,0 0-1,-1 0 1,1 0 0,0-1 650,-1-4-7054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44.0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20 7892,'0'0'3991,"0"0"-2220,0 0-610,0 0-153,0 0 89,18 7 2528,-13-8-3660,0 1-1,0-1 0,-1 1 0,1-1 1,0-1-1,-1 1 0,1-1 1,-1 1-1,0-1 0,1-1 0,-1 1 1,0 0-1,1-2 36,2-1-173,-7 5 185,1 0 1,-1 0-1,1 0 0,-1 0 1,0 0-1,1 0 0,-1 1 1,1-1-1,-1 0 1,0 0-1,1 0 0,-1 0 1,1 0-1,-1 0 1,0 1-1,1-1 0,-1 0 1,0 0-1,0 1 0,1-1 1,-1 0-1,0 0 1,1 1-1,-1-1 0,0 0 1,0 1-1,0-1 1,1 0-1,-1 1 0,0-1 1,0 1-1,0-1 0,0 0-12,8 17 211,-7-14-118,10 22 294,-7-15-455,0-1-1,0 0 0,1 0 0,2 3 69,-4-10-990,-2-2-3772,-1 0 299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44.4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 13670,'0'0'2241,"0"0"-736,0 0 176,0 0-561,0 0-864,0 0-256,0-4-624,7 4-801,11 0-31,3 0-1233,-2 0-4131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44.8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15703,'0'0'1486,"0"0"-125,0 0-470,0 0-267,0 0-445,0 15 128,1 22-8,5 124 1304,-6-160-1652,0 1 0,0 0 0,0 0-1,1-1 1,-1 1 0,0 0 0,1-1 0,-1 1 0,1 0 0,0-1 0,0 1 0,-1-1-1,1 1 1,0-1 0,0 1 0,0-1 0,1 0 0,-1 1 0,0-1 0,0 0 0,1 0-1,-1 0 1,1 0 0,-1 0 0,1 0 0,-1-1 0,1 1 0,-1 0 0,1-1 0,0 1 49,1-1-151,0 0 1,0 0 0,0 0-1,0 0 1,0-1 0,0 1-1,0-1 1,0 0 0,-1 0 0,1 0-1,0 0 1,0 0 0,-1 0-1,1-1 1,0 1 0,-1-1-1,2-1 151,54-51-1402,-47 42 932,1 0 1,1 0-1,0 2 0,0-1 0,8-3 470,-21 14 5,1 0 0,-1 0 0,1 0-1,-1 0 1,1-1 0,-1 1-1,1 0 1,-1 0 0,1 0 0,-1 0-1,1 0 1,-1 0 0,1 0 0,-1 0-1,1 1 1,-1-1 0,1 0-1,-1 0 1,1 0 0,-1 0 0,1 1-1,-1-1 1,1 0 0,-1 1 0,1-1-1,-1 0 1,0 1 0,1-1-1,-1 0 1,1 1 0,-1-1 0,0 1-1,0-1 1,1 1 0,-1-1 0,0 0-1,0 1 1,1-1 0,-1 1-1,0-1 1,0 1 0,0 0 0,0-1-1,0 1-4,6 26 197,-6-23-145,6 50 656,-2 1 0,-4 43-708,0-55 278,-1-29-178,0 0 1,0 0 0,-2 0-1,1-1 1,-2 1-1,0-1 1,0 0 0,-6 9-101,0 0 480,-2-1 0,0 0 1,-2-1-1,-9 10-480,23-29 35,0-1 0,0 1 0,-1-1 0,1 1 0,0-1 0,-1 1 0,1-1-1,0 1 1,-1-1 0,1 0 0,0 1 0,-1-1 0,1 0 0,-1 1 0,1-1 0,0 0 0,-1 0-1,1 1 1,-1-1 0,1 0 0,-1 0 0,1 0 0,-1 1 0,1-1 0,-1 0 0,1 0-1,-1 0 1,1 0 0,-1 0 0,0 0 0,1 0 0,-1 0 0,0-1-35,1 0 12,-1 0-1,0 0 1,1 0 0,-1 0 0,1 0 0,-1 0 0,1 0-1,-1 0 1,1 0 0,0 0 0,-1-1 0,1 1-1,0 0 1,0 0 0,0 0-12,-1-60-793,2 46 671,-1 7-114,0-1 0,1 0 0,0 0 1,0 0-1,1 0 0,1 1 0,1-6 236,-3 12-286,0 0 0,0-1 0,0 1 0,0 0-1,0-1 1,1 1 0,-1 0 0,1 0 0,-1 0-1,1 0 1,0 1 0,0-1 0,0 0 0,0 1-1,0-1 1,0 1 0,1 0 0,-1 0 0,0 0 0,1 0-1,-1 0 1,0 0 0,1 1 0,-1-1 0,1 1-1,-1-1 1,4 1 286,4 0-5784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45.2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0 162 10501,'0'0'1995,"0"0"-842,0 0-694,0 0-291,0 0-67,13-17-31,2-5-14,-4 5 109,1 1 0,1 0 1,12-11-166,-17 18 425,24-21 1648,-31 29-1961,0 0-1,0 0 0,0 1 1,0-1-1,0 1 0,0-1 0,0 1 1,0-1-1,0 1 0,0 0 1,0-1-1,1 1 0,-1 0 1,0 0-1,0 0 0,0 0 1,0 0-1,1 0 0,-1 0 1,0 0-1,0 1 0,0-1 1,0 0-1,0 1 0,0-1 1,0 1-1,0-1 0,1 1 1,-2-1-1,1 1 0,1 1-111,17 23 710,-18-22-819,1 0 0,0 0 0,0 0 1,0 0-1,0 0 0,1-1 0,-1 1 1,1-1-1,-1 1 0,1-1 0,0 0 1,0 0-1,3 1 109,-4-2-1261,-2-1-3169,0 0-1335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45.5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5234,'0'0'11270,"0"0"-9974,0 0 193,0 0-961,0 0-528,0 0-1713,30 0-752,-4 0-3394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45.8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1 13238,'0'0'1334,"0"0"195,0 0-38,0 0-202,0 0-510,0 0-751,-1 0 1,1 0 0,0 0 0,-1 0-1,1 1 1,0-1 0,0 0-1,-1 0 1,1 0 0,0 0-1,-1 0 1,1 1 0,0-1 0,0 0-1,0 0 1,-1 1 0,1-1-1,0 0 1,0 0 0,0 1 0,0-1-1,-1 0 1,1 0 0,0 1-1,0-1 1,0 0 0,0 1-1,0-1 1,0 0 0,0 1 0,0-1-1,0 0 1,0 1 0,0-1-1,0 0 1,0 0 0,0 1 0,0-1-1,0 0 1,0 1 0,0-1-1,1 0 1,-1 1 0,0-1 0,0 0-1,0 0-28,14 347 419,-7-300-5205,-2-33 275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46.3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15143,'0'0'1131,"0"0"352,0 0-461,0 0-256,0 0-48,1 15-86,16 126 875,-11 1-1275,-6-143-314,0 1-1,0 0 1,0 0 0,0-1-1,0 1 1,1 0-1,-1 0 1,0-1-1,0 1 1,0 0 0,0 0-1,1 0 1,-1 0-1,0-1 1,0 1-1,1 0 1,-1 0-1,0 0 1,0 0 0,1 0-1,-1 0 1,0 0-1,0-1 1,1 1-1,-1 0 1,0 0-1,1 0 1,-1 0 0,0 0-1,0 0 1,1 0-1,-1 1 1,0-1-1,0 0 1,1 0-1,-1 0 1,0 0 0,0 0-1,1 0 1,-1 0-1,0 1 1,0-1-1,1 0 1,-1 0 0,0 0-1,0 0 1,0 1-1,1-1 1,-1 0-1,0 0 1,0 1-1,0-1 1,0 0 0,0 0-1,1 1 1,-1-1-1,0 0 1,0 0-1,0 1 1,0-1-1,0 0 1,0 0 0,0 1-1,0-1 1,0 0-1,0 1 1,0-1 82,11-18-1376,-3-1 1013,-4 11 360,0 0-1,-1 0 0,0 0 1,0-1-1,-1 1 0,0-1 1,-1 0-1,1-1 4,-2 10 688,0 0 401,0 2-299,-1 9-492,2 0 1,0 1-1,0-1 1,1 0 0,0 0-1,1 0 1,3 9-299,-4-17-4,-1 1 1,1 0-1,0-1 1,0 1-1,1-1 1,-1 1-1,1-1 1,0 0-1,-1 0 0,1 0 1,0-1-1,1 1 1,-1-1-1,0 1 1,1-1-1,0 0 1,-1-1-1,1 1 1,0-1-1,0 1 1,0-1-1,0 0 0,2 0 4,2 0-73,0 0-1,0-1 0,0 0 1,0 0-1,0 0 0,-1-1 0,1-1 1,0 1-1,0-1 0,-1 0 0,1-1 1,-1 0-1,0 0 0,0-1 1,0 0-1,0 0 0,0 0 0,-1-1 1,1-1 73,1-1 31,-1 0 0,0-1 0,0 0 0,-1 0 0,0 0 0,0-1 0,-1 0 0,0 0 0,-1 0 0,0-1 0,-1 0 1,0 0-1,0 0 0,1-6-31,-1-8 501,-1 1 0,-1 0 1,-2-9-502,1 8 545,0 23-556,0 0 0,0 1 1,-1-1-1,1 1 1,0-1-1,-1 0 0,1 1 1,0-1-1,-1 0 0,1 1 1,-1-1-1,1 1 1,0-1-1,-1 1 0,0-1 1,1 1-1,-1 0 0,1-1 1,-1 1-1,1 0 1,-1-1-1,0 1 0,1 0 1,-1 0-1,0-1 0,1 1 1,-1 0-1,0 0 1,1 0-1,-1 0 0,0 0 1,0 0 10,-29-1-1113,22 1 506,-27 1-2184,-2 2-1515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46.6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42 11397,'0'0'4450,"0"0"-2977,0 0 560,0 0-881,0 0-639,0 0-321,57-12-96,-17 8 448,3 2-496,1-2 64,-2 4-112,-3 0-512,-7-2-609,-7-3-896,-4 1-1072,-7 0-1457,-5 0-5603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47.0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0 14118,'0'0'1729,"0"0"993,0 0-1650,0 0-96,0 0-671,0 0-193,-3 94 144,3-53-224,0 5-64,-4 4-657,-1 3-959,-2-1-2322,2-6-5474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47.4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309 1 10805,'0'0'3076,"0"0"-1430,0 0-125,0 0-438,0 0-333,0 0-473,-2 2 17,-18 25 1091,0 0 0,-24 21-1385,-4 6 754,38-42-701,-149 184-933,157-192 356,-1 0-973,2-3-3565,1-1 33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28.76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44 9300,'0'0'1105,"0"0"509,0 0 333,0 0-180,0 0-612,0-4-184,0-14-107,0 13 81,0 5-228,5 1 30,29 9-121,-15-4-563,0-1-1,0 0 0,1-2 0,0 0 0,1-1-62,-6-1-148,67-3-1479,-75 1 932,0 0 1,0 0 0,-1-1-1,1 0 1,0 0 0,-1-1-1,1 0 1,-1 0-1,0 0 1,2-2 694,23-19-9188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47.7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233 1 10213,'0'0'2556,"0"0"-873,0 0-469,0 0 40,0 0-310,-2 11 201,-2 7-515,-1 1 1,-1-1 0,0 1-1,-2-2 1,-7 14-631,-3 4 325,-2 5 588,-19 27-913,33-58-525,-1 1 0,0-1 0,0 0 0,-1-1 0,0 1 0,-1-2 0,0 1 0,0-1 0,-1 0 525,-6 0-4287,2-5-2962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48.0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12726,'0'0'3057,"0"0"-976,0 0-672,0 0-385,0 0-752,0 0 1,46 23 127,-23 4-208,0 4-192,-6 8-112,-4 3-64,-3 3-865,-4 3-560,-1 4-1008,0-5-624,-5-3-2194,2-7-1136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48.4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1 349 2897,'0'0'2527,"0"0"181,0 0-534,0 0-603,0 0-535,10-2-543,4-1-307,-1 0 0,-1-1 0,1 0 0,0-1 0,-1-1 0,0 0 0,3-3-186,52-44 3111,-66 53-2951,0 0 0,0 1 0,-1-1-1,1 0 1,0 0 0,0 0 0,0 0 0,-1 1 0,1-1 0,0 0 0,0 0 0,-1 1 0,1-1 0,0 1-1,-1-1 1,1 1 0,0-1 0,-1 1 0,1-1 0,-1 1 0,1 0 0,-1-1 0,1 1 0,-1 0 0,1-1 0,-1 1-1,0 0 1,1 0 0,-1 0-160,15 26-116,-14-25 400,1 3-861,9 18 1528,-3-15-8817,-8-8 1730</inkml:trace>
  <inkml:trace contextRef="#ctx0" brushRef="#br0" timeOffset="1">254 1 12182,'0'0'4242,"0"0"-2306,0 0 193,0 0-1232,0 0-689,0 0-208,14 0-96,0 0-833,-3 6-2112,-6-2-2193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51.1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42 5346,'0'0'2370,"0"0"-1103,0 0 192,0 0 195,0 0-283,0 0-293,0 0 7373,9 0-8605,32 0 227,31 1-481,0-3 1,0-3 0,11-6 407,-81 11-492,1-1 0,-1 1 0,0-1 0,0 0 1,1 1-1,-1-1 0,0-1 0,0 1 1,0 0-1,0 0 0,0-1 0,0 1 492,8-11-7179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52.4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21 11733,'0'0'2052,"0"0"-59,0 0-334,0 0-474,0 0-732,-2 1 687,6 0 1058,137 2-1430,125-4-1219,-259 0 248,5 1-424,0 0 0,0-2 0,-1 1 0,1-2 1,-1 1-1,7-3 627,-17 1-4077,-5 0-3411,-13 2 1584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52.9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9973,'0'0'2942,"0"0"-1197,0 0-390,0 0-71,0 0-802,2 0-345,3 0-47,1 0 0,0 0 0,-1 1 0,1 0 0,-1 0 0,1 1 0,-1 0 1,0 0-1,0 0 0,0 0 0,0 1 0,0 0 0,2 1-90,0 2 67,0-1-1,-1 1 0,0 0 0,0 1 1,-1-1-1,0 1 0,0 0 1,3 7-67,-3-5-81,0 1 0,0 0 0,-1 0 1,-1 0-1,0 0 0,0 0 0,-1 1 1,0-1-1,-1 1 0,0 0 0,0-1 1,-2 1-1,1 0 0,-1 0 0,-2 4 81,2-11-9,0 0 0,-1 0-1,1 0 1,-1 0 0,0-1 0,0 1-1,-1 0 1,1-1 0,-1 0-1,1 0 1,-1 1 0,0-2-1,-1 1 10,-46 32 6,3-2 944,46-32-504,1-1 85,0 0-59,0 0 8,15-2 51,19-8-327,0-1-280,0 2 0,1 1 0,0 2 0,0 2 0,3 0 76,-22 4-288,77 1-7081,-70 2 990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53.4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0 200 9861,'0'0'1277,"0"0"41,0 0-544,0 0-291,0 0-222,13-11 14,101-87 1454,-93 80-1141,-7 6-434,0-1 0,1 2 0,1 0 0,0 0 0,10-3-154,-15 38 2961,1 17-2090,-11-33-939,1 0 0,-1 0 0,2-1 0,-1 1 0,1-1 0,0 0-1,0 0 1,1 0 0,0 0 0,1-1 0,-1 1 0,2 0 68,-6-7-1828,0 0-1072,0-1-1814,0-4-3442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53.7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 7171,'0'0'8036,"0"0"-6980,0 0 849,0 0-352,0 0-400,0 0-897,19-2 32,-6 9-208,-3-1-80,1-4-160,5 2-1153,-2-4-2192,-2 0-3315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54.6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356 0 12886,'0'0'851,"0"0"133,0 0-34,0 0-264,0 0-363,-1 14-113,-2 11 250,-1 0 0,-1-1 0,-1 1 0,-1-1 0,-7 15-460,-2-3 505,-1-2 0,-2 0 0,-6 6-505,15-26 140,0 0-1,-2 0 1,1-1 0,-1 0 0,-1-1 0,0-1 0,-1 0-1,-5 2-139,16-11-67,0 0 0,0 0 0,0 0 0,-1 0 0,1-1 0,-1 0-1,1 1 1,-1-1 0,0-1 0,0 1 0,1 0 0,-1-1 0,0 0 0,0 0-1,1 0 1,-1 0 0,-3-1 67,4 0-70,0 0 0,1-1-1,-1 1 1,0 0 0,1-1 0,-1 0-1,1 0 1,0 1 0,0-1 0,-1 0-1,1-1 1,1 1 0,-1 0 0,0-1-1,0 1 1,1-1 0,0 1 0,-1-1-1,1 0 1,0 1 0,0-1 0,0 0 70,-2-12-186,0 1 0,0 0-1,1-1 1,1 1 0,1-1 0,0-10 186,0 17 10,0 7-1,0 0 0,1 0 1,-1 0-1,0 0 0,1 0 1,-1 0-1,0 0 1,1 0-1,-1 1 0,1-1 1,0 0-1,-1 0 0,1 0 1,0 1-1,-1-1 1,1 0-1,0 1 0,0-1 1,0 0-1,-1 1 0,1-1 1,0 1-1,0-1 1,0 1-1,0 0 0,0 0 1,0-1-1,0 1 0,0 0 1,0 0-1,0 0 1,1 0-10,39-2 438,-32 3-291,-4-1-71,0 1 0,0 0 0,0 1 0,-1-1 0,1 1 0,0 0-1,-1 0 1,1 0 0,-1 1 0,0-1 0,0 1 0,0 0 0,0 1 0,0-1-1,-1 1 1,0-1 0,1 1 0,0 1-76,10 14 413,0 0-1,-2 1 1,3 5-413,9 22 486,6 19-486,-9-21-4664,-18-32-343,-3 1-4974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55.0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1 188 12118,'0'0'640,"0"0"219,0 0-96,0 0-187,0 0-408,15-13-16,-9 8-138,36-31 60,32-38-74,-25 14 707,-45 64 3130,4 19-3058,1 11-471,5 24 315,-10-18-5783,-5-40 430,-5 0-5221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29.14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12966,'0'0'2828,"0"0"-1982,0 0 79,0 0 852,0 3-784,0-1-949,1 1 1,0 0-1,-1-1 1,1 1 0,0-1-1,0 0 1,1 1-1,-1-1 1,0 0-1,1 1 1,-1-1 0,1 0-1,0 0 1,1 1-45,32 30 555,-25-24-491,15 10-167,-1-1-1,2-1 1,0-1 0,1-2-1,14 5 104,24 15-1468,-64-32 1484,0 0 0,0 0 0,-1 0 0,1 0 0,-1 1 0,1-1 0,-1 0 0,0 1 1,0-1-1,0 0 0,0 0 0,0 1 0,0-1 0,-1 0 0,0 1-16,1 0 82,-1 3 47,-1 0 0,0 0 0,0-1 0,0 1 0,-1 0 1,0-1-1,0 0 0,0 1 0,-1-1 0,1 0 0,-4 2-129,-50 53 652,44-48-521,-35 32 349,29-28-608,1 1-1,0 0 1,1 2-1,1 0 1,-9 15 128,25-34-121,-5 10-1051,5-5-1999,0-4-1836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55.3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13126,'0'0'3298,"0"0"-2082,0 0 225,0 0-641,0 0-800,0 0-768,14 0-513,4 2-464,0 6-2497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55.8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1 12630,'0'0'3778,"0"0"-2170,0 0-135,0 0-345,0 0-389,-3 17-160,-3 24-41,1 0 0,1 27-538,4 6-179,1-73 69,1 0 0,-1 0 1,0 0-1,1-1 0,-1 1 0,0-1 0,1 1 1,-1-1-1,1 1 0,-1-1 0,1 0 1,-1 0-1,1 0 0,-1 0 0,1 0 1,-1 0-1,0 0 0,1 0 0,-1-1 1,2 1 109,1-1-257,2 0 86,-1 0 0,1 0 0,-1 0-1,1-1 1,-1 0 0,0-1 0,0 1 0,0-1 0,0 0-1,0 0 1,-1 0 0,1-1 0,1-1 171,14-13-692,-1-1 1,6-8 691,-4 4-711,-6 6 232,-10 11 340,1-1-1,0 1 1,0 0-1,1 0 1,0 1-1,5-4 140,-11 9 2,-1 0-1,1 1 0,-1-1 1,1 0-1,-1 0 1,0 0-1,1 1 0,-1-1 1,1 0-1,-1 0 0,0 1 1,1-1-1,-1 0 0,0 1 1,0-1-1,1 0 0,-1 1 1,0-1-1,0 0 0,1 1 1,-1-1-1,0 1 1,0-1-1,0 1 0,0-1 1,0 0-1,0 1 0,1-1 1,-1 1-1,0-1 0,0 1 1,0-1-1,-1 1 0,1-1 1,0 0-1,0 1 0,0-1-1,2 28 60,-2-23-39,2 256 577,-3-242-522,0 0 0,-2-1 0,0 1 1,-1-1-1,-1 0 0,-5 13-76,7-23 99,0 0-1,-1 0 1,0 0 0,0 0-1,-1-1 1,0 1 0,0-1-1,-1 0 1,0-1-1,0 0 1,-1 0 0,1 0-1,-1 0 1,-1-1 0,0 0-99,7-4 28,1-1 0,-1 1 1,0-1-1,1 1 1,-1-1-1,0 0 0,0 1 1,1-1-1,-1 0 1,0 1-1,0-1 0,0 0 1,1 0-1,-1 0 1,0 0-1,0 0 0,0 0 1,0 0-1,1 0 1,-1 0-1,0 0 0,0 0 1,0-1-1,1 1 1,-1 0-1,0-1 0,0 1 1,1 0-1,-1-1 1,0 1-1,1-1 0,-1 1 1,0-1-1,1 1 0,-1-1 1,1 0-1,-1 1 1,1-1-1,-1 0 0,1 1 1,-1-1-1,1 0 1,0 0-1,-1 1 0,1-1 1,0 0-1,0 0 1,-1 0-1,1 1 0,0-1 1,0-1-29,-1-6 65,0 0 0,1-1 0,-1 1 1,2-1-1,-1 0-65,1-4 232,-1 6-237,1 0 0,-1 1 1,1-1-1,1 0 0,-1 1 0,1-1 1,1 1-1,-1-1 0,1 1 0,0 0 1,0 0-1,1 0 0,0 1 0,0-1 1,0 1-1,1 0 0,-1 0 0,1 0 1,0 1-1,1-1 0,2-1 5,-2 2-564,1 0 0,0 1 0,-1 0-1,1 0 1,6-2 564,-6 3-1253,0 0 0,1 1 0,-1 0 0,0 0 0,8 0 1253,5 1-8278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56.2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92 3698,'0'0'7606,"0"0"-5245,0 0-1158,0 0-272,0 0-405,10-9-387,81-69 205,-90 78-223,0-1 0,0 0 1,0 1-1,0-1 0,0 1 1,0 0-1,0-1 0,0 1 1,0 0-1,0 0 1,0-1-1,0 1 0,0 0 1,0 0-1,0 0 0,0 0 1,0 0-1,0 0 0,0 1 1,0-1-1,0 0 0,0 0 1,0 1-1,0-1 0,0 1 1,0-1-1,0 1 0,0-1 1,0 1-1,0-1 0,-1 1 1,1 0-1,0 0 1,0 0-122,25 33 14,-17-21 333,-5-8-811,13 17 1143,-12-9-7126,-5-13 1949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56.5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14599,'0'0'2065,"0"0"-257,0 0-559,0 0-913,0 0-336,0 0-256,39 0-1169,-27 4-1344,-7 0-4418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59.0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4 10053,'0'0'4567,"0"0"-2918,0 0-286,0 0-64,0 0-98,0 0-614,0-4-193,0 9-151,0 30 219,-1-1 0,-2 0-1,-7 33-461,6-44-844,1-1-1,-1 17 845,21-43-2257,-8-2 2009,0 0 0,-1-1 0,0 0 1,0 0-1,-1-1 0,0 0 0,0-1 248,30-30-266,-37 38 744,0 1 31,0 0 44,1 4-455,0-1 0,0 1-1,0-1 1,0 1 0,1-1 0,-1 0 0,1 1 0,0-1 0,0 0 0,2 2-98,-2-2 149,0 1-164,1 0 0,0 0 1,0 0-1,0 0 0,1 0 0,-1-1 0,1 1 0,0-1 0,0 0 0,0 0 0,0-1 1,0 1-1,1-1 0,-1 0 0,1 0 0,0 0 0,0-1 0,-1 0 0,1 0 1,0 0-1,0 0 0,0-1 0,0 0 0,0 0 0,0 0 0,4-1 15,-1 0-52,0-1 0,0 0 0,0-1 0,0 1 0,-1-2 0,0 1 0,1-1 0,-1 0 0,-1 0 0,1-1 0,0 0 0,-1 0 0,0 0 0,-1-1 0,1 0 0,0-2 52,2-2-48,-1 0-1,0 0 1,0-1-1,-1 0 1,-1-1 0,0 1-1,-1-1 1,0 0-1,0 0 1,-1-1 0,-1 1-1,0 0 1,-1-1-1,0-7 49,-1 18-683,-4 3 264,1 0 0,0 0 0,0 1 0,-1-1-1,1 1 1,0 0 0,0 0 0,1 0 0,-1 0-1,0 0 1,1 1 0,-1-1 0,1 1 0,0-1-1,-1 3 420,-2 1-1150,-27 32-6037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59.4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27 91 10069,'0'0'1782,"0"0"80,0 0-251,0 0-223,0 0-476,-4 16-200,-15 50-157,18-63-513,0 0 0,1 0-1,-1 1 1,1-1 0,0 0-1,0 1 1,0-1-1,0 0 1,0 0 0,1 3-42,-1-5-2,1 0 0,-1 0 1,1 0-1,-1 0 0,0 0 1,1-1-1,0 1 0,-1 0 1,1 0-1,0 0 0,-1 0 1,1-1-1,0 1 0,0 0 0,-1-1 1,1 1-1,0 0 0,0-1 1,0 1-1,1-1 2,2 1-80,0 0-1,1 0 1,-1-1-1,0 0 1,1 0-1,-1 0 1,0 0-1,1-1 1,-1 0-1,3 0 81,-1 0-109,-1 0 15,0 0 0,-1 0 0,1-1-1,0 0 1,-1 0 0,1 0 0,-1 0-1,1 0 1,-1-1 0,0 0 0,0 0-1,-1 0 1,1 0 0,0-1 0,-1 0-1,0 1 1,0-1 0,0 0 0,0 0-1,-1-1 1,1 1 0,-1-1 0,0-1 94,3-6 21,-2-1 1,1 0-1,-2 0 1,1 0-1,-2-1 1,0 1-1,-1-13-21,0 24 4,0 0-1,0 1 0,0-1 0,-1 1 0,1-1 0,-1 1 0,1-1 0,-1 1 0,0-1 1,0 1-1,1-1 0,-1 1 0,0 0 0,0 0 0,0-1 0,-1 1 0,1 0 0,0 0 1,0 0-1,-1 0 0,1 0 0,0 0 0,-1 1 0,1-1 0,-1 0 0,1 1 0,-1-1 1,1 1-1,-1-1 0,0 1 0,1 0 0,-1 0 0,1 0 0,-1 0 0,0 0 0,1 0 0,-2 0-3,-5 0-360,1 1 0,0-1 0,-1 1 0,1 1-1,0-1 1,-1 1 0,1 1 0,-1 0 360,-26 16-3823,1 1-2617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29:59.8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29 13718,'0'0'2978,"0"0"-993,0 0-17,0 0-1103,0 0-257,0 0-368,168-10 16,-115 10-256,5 0 0,-1 0-112,-2 0-624,-4 0 80,-12-2-1105,-13-2-912,-15-3-897,-11 1-6210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00.1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 1 8628,'0'0'6515,"0"0"-5875,0 0 705,0 0-241,0 0 417,0 0-961,-3 160-79,3-98-225,-4 8 240,-3 1-432,0-3-128,0-4 0,0-6-624,3-2-1441,-3-4-1057,2-4-2400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05.7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38 7812,'0'0'456,"0"0"37,0 0 727,0 0-12,0 0-493,0 0-149,0 0 215,-1-1 5738,2 0-3711,3 0-3950,9 1 1221,116 1 213,-1-7-1,21-7-291,-141 12-653,14-3 1047,-18 0-3338,-2-2-3375,-3 5 2568,-3 0-1312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06.3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5 8948,'0'0'1358,"0"0"-205,0 0 514,0 0-450,0 0-436,-4-3 295,7 2 1730,2 1-2753,0 1-1,0 0 0,0 0 1,0 1-1,0-1 1,0 1-1,-1 0 1,1 1-1,3 1-52,44 29 305,-39-24-330,22 15 24,-2 1 0,0 3 0,0 1 1,-17-12-251,1 0-1,-2 0 0,-1 2 1,0 0-1,-1 1 1,2 5 251,-13-22-124,-1-1 0,0 0 1,0 1-1,0-1 0,0 1 1,0 0-1,-1-1 1,1 1-1,-1-1 0,0 1 1,1 0-1,-1 0 124,-1-2-44,1 0-1,0 0 1,-1 0-1,1 0 1,0 0 0,-1 0-1,1 0 1,-1 0-1,1-1 1,-1 1 0,0 0-1,1 0 1,-1 0 0,0-1-1,0 1 1,0 0-1,1-1 1,-1 1 0,0-1-1,0 1 1,0-1-1,0 1 1,0-1 0,0 0-1,0 1 1,0-1-1,0 0 1,0 0 44,-38 9-450,-37 3 450,35-7 1317,-27 9-1317,73-13 4293,36-1-4269,100-28-454,-56 11-1842,-1 3-3601,-45 10-2557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14.92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231 37 6547,'0'0'2550,"0"0"-1141,0 0 155,0 0 20,0 0-445,0-6-336,0-18-53,-1 24-643,1-1-1,0 1 1,0-1-1,-1 1 0,1-1 1,-1 1-1,1 0 1,0-1-1,-1 1 1,1 0-1,-1-1 1,1 1-1,-1 0 0,1 0 1,-1-1-1,1 1 1,-1 0-1,1 0 1,-1 0-1,1 0 1,-1 0-1,1-1 1,-1 1-1,1 0 0,-1 0 1,1 0-1,-1 1 1,1-1-1,-1 0-106,-20 0 524,18 0-341,-5 1-123,1 0 0,-1 0 0,1 1 1,0 0-1,-1 0 0,1 1 0,0-1 1,1 2-1,-1-1 0,0 1 0,1 0 0,0 0 1,0 1-1,0 0 0,0 0 0,-3 5-60,0-1 43,1 1-1,0 0 0,0 0 1,1 1-1,0-1 0,1 2 1,1-1-1,0 1 1,-4 10-43,9-21-39,0 0 0,-1-1 1,1 1-1,0 0 0,-1 0 1,1-1-1,0 1 0,0 0 1,0 0-1,0-1 0,0 1 1,0 0-1,0 0 0,0-1 1,0 1-1,0 0 0,0 0 1,0-1-1,0 1 0,1 0 1,-1 0-1,0-1 0,1 1 1,-1 0-1,0-1 0,1 1 1,-1 0-1,1-1 0,0 1 39,21 2-2090,-12-4 2089,4 0-336,0 0 0,0-2 0,0 0 0,0 0 0,0-1 0,0-1 337,0 0-323,0 1 0,0 0-1,0 1 1,0 1 0,0 0 0,3 1 323,-16 1-7,0 0 1,0 0 0,0 1 0,0-1 0,0 0 0,0 1 0,0-1 0,0 1-1,0-1 1,0 1 0,0 0 0,0-1 0,-1 1 0,1 0 0,0-1 0,0 1 0,-1 0-1,1 0 1,0 0 0,-1 0 0,1 0 0,-1 0 0,1 0 0,-1 0 0,0 0-1,1 0 1,-1 0 0,0 0 0,0 0 6,6 38 293,-5-29-163,4 38 284,-2 0-1,-2 1 1,-3-1-1,-2 10-413,1-40 57,-1-1 1,0 1-1,-1-1 0,-1 0 0,-1 0 1,-6 11-58,9-19 115,-1 0 0,0-1 0,0 0 0,-1 0 0,0 0 1,0-1-1,-1 0 0,1 0 0,-2-1 0,1 1 1,-1-2-1,0 1 0,-3 0-115,10-5 2,0 0 1,0-1 0,0 1-1,0-1 1,0 1-1,-1-1 1,1 1-1,0-1 1,0 0 0,-1 0-1,1 1 1,0-1-1,0 0 1,-1 0-1,1-1 1,0 1 0,0 0-1,-1 0 1,1 0-1,0-1 1,0 1-1,-1-1 1,1 1 0,0-1-1,0 1 1,0-1-1,0 0 1,0 0-1,0 1 1,0-1 0,0 0-1,0 0 1,0 0-1,1 0 1,-1 0-1,0 0 1,0 0 0,1 0-1,-1 0 1,1-1-1,-1 1 1,1-1-3,-3-6-37,0-1 1,1 0 0,1 0-1,-1 1 1,1-9 36,0 9 7,-1-12 5,0-1 0,1 1-1,2-1 1,0 1 0,3-20-12,-2 31-47,1 0 0,0 0 0,0 0 0,0 0 0,1 1 0,0 0 1,1 0-1,0 0 0,0 0 0,1 1 0,0 0 0,0 0 0,1 0 1,1 0 46,5-4-830,0 0 0,1 1 0,0 1 1,1 0-1,8-3 830,11-4-4418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06.8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1 132 8100,'0'0'1208,"0"0"-285,0 0 363,0 0-192,0 0-515,6-5-269,30-23 418,42-30-341,-68 51-133,1 1-1,-1 0 0,1 1 1,1 0-1,-1 1 0,11-3-253,-20 7 120,0 0-1,0 0 0,0-1 1,0 1-1,0 1 0,0-1 1,0 0-1,0 0 0,0 1 0,0-1 1,0 1-1,-1 0 0,1-1 1,0 1-1,0 0 0,0 0 1,-1 0-1,1 0 0,-1 1 1,1-1-1,-1 0 0,1 1 0,-1-1 1,0 1-1,1-1 0,-1 1 1,0 0-120,6 8 212,-2 1 0,1-1 0,-1 1 0,1 6-212,6 11-62,-5-11-757,-6-15-5777,-1-2 623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07.1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38 13254,'0'0'1601,"0"0"-545,0 0 241,0 0-321,0 0-960,0 0-32,78-8-128,-41 2-1184,5-5-961,-1-1-4867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07.5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451 1 11509,'0'0'2932,"0"0"-1801,0 0-93,0 0-96,0 0-115,-7 25-307,0 2-343,-2 9 180,-2-1 1,-1 0-1,-9 14-357,-3 6 821,-3-2 1,-22 30-822,37-64 87,-1-1 1,0-1-1,-2 0 1,0 0-1,0-2 0,-2 0 1,0-1-1,-12 8-87,22-18-27,0 0 0,1 0 0,-1-1-1,-1 0 1,1 0 0,0-1 0,-6 1 27,11-2-40,0-1 1,0 0-1,0 1 1,0-1 0,0 0-1,0 0 1,0 0-1,0 0 1,0-1-1,0 1 1,1 0-1,-1-1 1,0 0-1,0 1 1,0-1-1,0 0 1,1 0-1,-1 0 1,0 0-1,1 0 1,-1 0 0,1 0-1,-1-1 1,1 1-1,0 0 1,-1-1-1,1 1 1,0-1-1,0 0 1,0 1-1,0-2 40,-4-10-245,1 0-1,0 0 1,1 0 0,1 0-1,0-1 1,1 1-1,0-1 1,1 1-1,0-1 1,1 1-1,3-12 246,-4 22-4,1 1 0,0-1 0,0 1 0,0-1-1,0 1 1,0 0 0,1 0 0,-1-1 0,1 1-1,-1 0 1,1 0 0,0 0 0,0 1 0,-1-1-1,2 0 1,-1 1 0,0-1 0,0 1 0,0 0-1,1 0 1,-1 0 0,0 0 0,1 0-1,-1 0 1,1 0 0,-1 1 0,1-1 0,-1 1-1,4 0 5,-2 0 78,1 0 0,-1 0 0,0 0 0,1 1 0,-1 0 0,1 0 0,-1 0 0,0 0 0,0 1 0,0-1 0,0 1 0,0 0 0,0 0 0,0 1 0,0-1 0,3 4-78,46 50 186,-2 2 0,-2 2 0,25 43-186,-45-54-3791,-14-15-1561,-8-9-2348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07.9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0 151 9092,'0'0'3578,"0"0"-1823,0 0-656,0 0-173,13-15-886,-11 12-46,19-21-50,0 1-1,2 0 1,1 2-1,12-8 57,-35 27 124,0 1 0,1 0 0,-1 0 0,1 0 0,-1 0 0,1 0 0,-1 1 0,1-1 0,-1 0 0,1 1 0,0-1 0,-1 1 0,1-1 0,0 1 0,0 0 0,-1 0 0,1 0 0,0 0 0,0 0 0,-1 0 0,1 0 0,0 1 0,0-1-124,1 2 166,-1 0-1,1 0 1,-1 0 0,0 0-1,0 0 1,0 1-1,0-1 1,0 1 0,-1-1-1,1 1 1,-1 0 0,1 2-166,42 85 405,-44-89-607,1-1 1,-1 0-1,0 0 0,0 1 0,1-1 0,-1 0 0,0 0 1,0 0-1,1 0 0,-1 1 0,0-1 0,1 0 1,-1 0-1,0 0 0,1 0 0,-1 0 0,0 0 1,1 0-1,-1 0 0,0 0 0,1 0 0,-1 0 0,0 0 1,1 0-1,-1 0 0,0 0 0,1 0 0,-1 0 1,1 0 201,-1 0-44,6-2-4582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08.2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15655,'0'0'2962,"0"0"-1298,0 0-303,0 0-561,0 0-752,0 0-32,11 6-32,5 7-816,-2-3-753,-12-4-2993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10.3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1 7860,'0'0'2427,"0"0"-407,0 0-259,0 0-582,0 0-171,-1 2 4241,1-1-5219,-1 0-1,1-1 1,0 1-1,-1 0 1,1-1-1,0 1 1,0 0-1,0 0 1,0-1 0,0 1-1,0 0 1,0-1-1,0 1 1,0 0-1,0 0 1,0-1-1,0 1 1,0 0-1,0-1 1,1 1 0,-1 0-1,0 0-29,14 11 19,1-1-1,-1 0 1,2 0-1,-1-2 0,2 0 1,9 4-19,-7-3-44,-4-3-66,0 0 1,0-1 0,1-1-1,0-1 1,0 0 0,0 0-1,1-2 1,-1 0-1,1-1 1,-1-1 0,5 0 109,52 0-1201,-73 0 1161,0 0-27,0 0-18,0 0 101,0 0-21,0 0 18,0 0-16,0 0 9,0 0-20,0 0-20,0 0-1,0 0 64,0 0-55,0 0 74,0 0 5,0 0-2,0 0 7,-2-1-50,0 1 1,0-1-1,0 1 0,0-1 0,0 1 0,0 0 0,0 0 0,0 0 0,0 0 0,0 1 1,0-1-1,-1 0 0,1 1 0,0-1 0,0 1 0,0 0 0,-1 1-8,-38 20 39,24-12-34,-42 23 483,-41 32-488,69-45 24,10-7 92,0 1 0,1 1 0,0 1 0,-7 9-116,3 2 70,24-27-46,0 0 18,0 0-55,0 0 21,0 0-40,0 0-27,0 0 70,0 0-56,0 0 53,0 0-35,0 0 6,0 0-11,0 0-72,8 0-35,58 1 167,-8 0 29,0-2 1,0-3-1,51-10-57,-74 9 290,2 1 0,-1 1 0,29 3-290,-64-1-453,0-2-9414,-1-1 1255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36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48 896,'0'0'2780,"0"0"-1184,0 0-25,0 0 174,0 0-577,0 0-162,0 0-301,2 1 4854,8 5-5334,-8-3-245,0 1 1,1-1 0,-1 1 0,1-1 0,0 0 0,0 0-1,0 0 1,0-1 0,0 1 0,1-1 0,-1 0 0,1 0-1,0 0 1,0 0 0,-1 0 0,1-1 0,0 0 0,0 0 0,0 0-1,1 0 1,0-1 19,15 3-84,0-2 0,0 0-1,1-2 1,0 0 84,19-1-144,-27 1 77,1 0 0,0-1 0,-1 0 0,1-2 0,3-1 67,30-6-150,-44 11 221,-1 0 0,0-1-1,1 1 1,-1 1 0,0-1 0,1 0 0,-1 1-1,0-1 1,1 1 0,-1 0 0,0-1 0,0 1 0,0 0-1,0 0 1,0 1 0,0-1 0,0 0 0,0 1-1,0-1 1,-1 1 0,1-1 0,0 1 0,-1 0 0,0 0-1,1 0 1,-1 0-71,1 1 56,1 0 0,-1-1 0,0 1 0,1-1 0,0 1 0,-1-1 0,1 0 0,0 0 0,0 0 0,0-1 0,0 1 0,1-1 0,2 2-56,4-1 18,1 0 1,-1-1-1,1 0 1,-1-1-1,1 0 0,-1-1 1,1 0-1,-1 0 0,2-1-18,15-5-150,1-1-1,15-8 151,-12 5-121,1 1-1,1 1 122,-14 6 97,0 0 0,0 2-1,7 0-96,-6 1 96,-1-2-1,0 0 1,12-3-96,-11 2-7,0 0 0,0 1 0,0 1 0,1 1 0,-1 1 0,0 0 1,12 4 6,5-2-78,0-2 0,1-1 0,-1-2 0,6-3 78,78-2-363,79 15 952,-187-7-594,1-1-1,-1 0 1,1-1 0,0 0-1,-1-1 1,0-1 0,0 0-1,10-4 6,-2-1-4,1 1-1,0 1 0,0 1 0,0 1 0,1 1 0,3 1 5,36 0 2785,-61 2-2934,-1 0-510,0 0-886,-2 0-1299,-6 0-2414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37.6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 9668,'0'0'3634,"0"0"-2196,0 0-387,0 0 22,0 0-124,0 1-762,0 0 0,-1 0 0,1 0 0,0 0 0,-1 0 0,1 1 0,0-1 0,0 0 0,0 0 0,0 0 0,0 1 0,1-1 0,-1 0 0,0 0-1,1 1-186,88 9 903,42-2-903,-35-7-7148,-86-2 3117,-4-4-2404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37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6467,'0'0'5234,"0"0"-4385,0 0 271,0 0 33,0 0 79,0 0-767,32 0 223,-18 2-288,-3 2 48,3 0-384,4-2-48,3 0-16,2-2-576,2 0-480,8 0-705,-6 0-1313,1 0-4001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39.3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34 3570,'0'0'1368,"0"0"-183,0 0-19,0 0 285,0 0-483,-8-2 4158,-26 1-4870,27 5-123,0 1 1,0 1-1,1-1 1,-1 1 0,1 0-1,1 0 1,-1 1 0,1 0-1,0 0 1,0 0 0,0 2-134,0 3 90,0 0-1,1 1 1,1 0 0,0-1 0,0 1 0,1 0 0,1 0 0,0 0 0,1 1 0,2 11-90,-2-8-46,0-14 45,1-1 0,0 1 0,-1-1-1,1 1 1,0-1 0,1 0 0,-1 0 0,0 1-1,1-1 1,-1 0 0,1 0 0,0 0 0,-1 0-1,1-1 1,0 1 0,0 0 0,0-1 0,1 1-1,-1-1 1,0 0 0,0 0 1,4 3-31,0-1 1,1 0-1,-1 0 0,0-1 1,1 0-1,0 0 0,3 0 31,35 3-688,1-2 0,7-2 688,-50-2-16,0 1 1,0-1-1,0 0 1,0 0-1,0 0 1,-1 0-1,1-1 1,0 1-1,-1-1 1,1 1-1,-1-1 1,1 0-1,-1 0 1,0 0-1,0 0 1,1-1-1,-2 1 1,1-1 0,1-1 15,7-10-94,-2-1 0,0 1 0,1-3 94,-5 9-9,0-2 22,0 0 0,0 0 0,-1 0-1,-1 0 1,0 0 0,0-1 0,-1 1-1,0-1 1,-1-9-13,0 19 13,0 0-1,-1-1 1,1 1-1,-1 0 1,1 0-1,-1 0 1,1 0-1,-1-1 1,0 1-1,0 0 1,1 0-1,-1 0 1,0 1-1,0-1 1,0 0-1,0 0 1,0 0-1,0 1 1,-1-1-13,-28-17 29,10 6 240,11 6 0,-1 0 1,1 1-1,-1 0 0,-1 0 0,1 1 0,-1 0 1,-5 0-270,-14-6 711,8-2-84,20 11-517,0-1 1,0 1-1,0 0 1,-1 0-1,1 0 1,0 0-1,-1 0 1,1 1-1,-1-1 0,1 0 1,-1 1-1,1 0 1,-1 0-1,1 0 1,-2 0-111,-15 1 231,-10-1-2563,4-3-4142,9-8-5486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15.27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155 1 10421,'0'0'856,"0"0"521,0 0 146,0 0-536,0 0-296,-4 0 0,0 1-547,0 0-1,0 0 0,0 1 0,0-1 1,1 1-1,-1 0 0,1 0 1,-1 0-1,1 1 0,0-1 1,0 1-1,0 0 0,0-1 0,0 1 1,1 1-1,-1-1 0,1 0 1,0 1-1,0-1 0,-1 4-143,-11 17 898,2 1-1,-6 15-897,17-37 56,-7 18 189,1 0 0,0 0-1,2 1 1,0 0 0,2 0 0,1 1 0,0-1-1,2 9-244,0-30-23,0 0 0,0 0 0,0 0 0,0 0 0,0 0 0,1 0 0,-1 0-1,0 0 1,1 0 0,-1 0 0,1 0 0,-1 0 0,1 0 0,-1 0 0,1-1 0,0 1 0,-1 0-1,1 0 1,0-1 0,0 1 0,0 0 0,-1-1 0,1 1 0,0-1 0,0 1 0,0-1-1,0 1 1,0-1 0,0 0 0,0 1 0,0-1 0,1 0 23,38 2-1576,-29-2 1066,-4 0 19,0 0-1,0-1 1,0 0 0,0 0-1,0-1 1,0 0 0,0 0-1,-1 0 1,1-1 0,-1 0-1,0 0 1,1-1 491,38-28-5168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47.4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38 2497,'0'0'5469,"0"0"-3198,0 0-887,0 0 100,0 0-457,0 0-366,0 0-226,0 0 6,0 0 108,0 0 67,0 0 259,0 0-210,0 0 108,0 0-124,0 0-102,0 0-158,0 0-93,0 0-72,0 0-138,0 0 15,0 0-15,0 0 20,0 0-50,0 0-74,0 0 18,0 0-6,0 0 22,0 0 22,0 0-6,0 0 45,0 0 16,22 0-77,15-2 249,-1-1-1,31-8-264,34-4-4602,-77 11-2015,-16 2 590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48.0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21 5234,'0'0'1566,"0"0"-280,0 0 96,0 0-133,0 0-347,1-2 8047,6-6-7923,72 9-491,51-1-2480,-46-6-4627,-44 0-701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48.8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7668,'0'0'6613,"0"0"-4441,0 0-1014,0 0-43,0 0-208,0 0-539,16 0-395,-4 1 7,-1 0 0,0 1-1,0 1 1,0-1 0,-1 2-1,1 0 1,-1 0 0,1 1-1,-1 0 1,-1 0 0,1 1-1,-1 1 1,0 0 0,0 0-1,-1 1 1,2 2 20,-8-7-22,-1-1 0,1 1 0,-1 1 0,0-1 0,0 0 0,0 0-1,0 0 1,0 1 0,-1-1 0,1 0 0,-1 0 0,0 1 0,0-1 0,0 1 0,-1-1 0,1 0 0,-1 0 0,0 1 0,0-1 0,0 0-1,0 0 1,0 0 0,-1 0 0,0 0 0,1 0 0,-1 0 0,0-1 0,0 1 0,0 0 0,-1-1 0,1 0 0,-1 0 0,-1 2 22,-6 3 63,-1 0 0,0-1 1,0-1-1,0 1 0,0-2 1,-1 1-1,0-2 1,0 0-1,0 0 0,0-1 1,0 0-1,-7-1-63,18-1 272,1 0 123,0 0-160,0 0 24,0 0-99,0 0-22,7 0 94,218 3 1211,-111-1-3184,-1-1-5623,-95-1 2730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49.1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51 13990,'0'0'654,"0"0"202,0 0 190,0 0 72,0 0-688,0-1-410,-1 1 1,1 0 0,0 0-1,0-1 1,0 1 0,0 0-1,-1-1 1,1 1 0,0 0-1,0-1 1,0 1 0,0 0-1,0-1 1,0 1 0,0 0-1,0-1 1,0 1 0,0 0-1,0-1 1,0 1 0,0 0-1,0-1 1,0 1 0,0 0-1,1 0 1,-1-1 0,0 1 0,0 0-1,0-1 1,0 1 0,1 0-1,-1-1-20,85 2 1546,108-2-1123,-156-2-2684,0-2 0,15-4 2261,-15-1-4642,-13-2-3316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49.5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10 12566,'0'0'1555,"0"0"-597,0 0 245,0 0 120,0 0-488,-5-10 729,5 38-1444,-1 20-385,2 0 0,3 0 1,1 0-1,5 15 265,26 83-5819,-19-75-1184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49.9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52 1 13750,'0'0'937,"0"0"-70,0 0 123,0 0 77,0 0-470,-5 14 724,-7 52-496,3 2 0,1 28-825,0-2-1365,1-11-3530,5-54 189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50.2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0 10869,'0'0'2945,"0"0"-1744,0 0-217,0 0 153,0 0-299,0 0-545,0 0-181,0 3 158,-2 186 1950,0-93-4306,1-2-5070,1-65-869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50.6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10773,'0'0'3682,"0"0"-2786,0 0 497,0 0-353,0 0-480,0 0-400,0 35 449,0-4 303,0 5-368,0-1-63,0 2-321,0-2-128,0 1-32,3 1-352,1-2-1025,1-4-1264,-1-6-705,-1-12-5602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51.1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44 11141,'0'0'3452,"0"0"-2152,0 0-156,0 0-50,0 0-259,-1 10-187,-3 143 1630,3-57-7781,17-123 1378,6-11 3210,-22 38 1024,1 0 1,-1-1-1,1 1 0,-1 0 0,0 0 0,1 0 1,-1 0-1,1 0 0,-1 0 0,1 0 1,-1 0-1,0-1 0,1 1 0,-1 1 0,1-1 1,-1 0-1,1 0 0,-1 0 0,0 0 0,1 0 1,-1 0-1,1 0 0,-1 1 0,0-1 0,1 0 1,-1 0-1,1 1 0,-1-1 0,0 0 1,1 0-1,-1 1 0,0-1 0,0 0 0,1 1 1,-1-1-1,0 0 0,0 1 0,1-1 0,-1 1 1,0-1-1,0 1-109,13 16-12,-12-17 300,2 5-277,1-1 0,0 0 0,1 0-1,-1 0 1,1 0 0,-1-1 0,1 1 0,0-1-1,0-1 1,1 1 0,-1-1 0,1 0-1,-1 0 1,1 0 0,0-1 0,-1 0-1,1 0 1,2 0-11,-3-1-28,-1 0 0,1 0 0,0 0 0,0 0 0,-1-1 0,1 0 0,0 0 0,-1 0 0,1-1 0,-1 0 1,1 0-1,-1 0 0,0 0 0,0 0 0,0-1 0,0 0 0,0 0 0,-1 0 0,1 0 0,-1-1 0,0 1 0,2-3 28,2-4 146,-1-1 1,1 0-1,-2 0 1,0 0-1,0-1 0,-1 1 1,0-1-1,-1 0 1,1-9-147,0-13 651,-1 0 0,-2-32-651,-1 65-72,-1 1-1,1-1 1,0 0 0,-1 1 0,1-1-1,0 0 1,-1 1 0,1-1 0,-1 1 0,1-1-1,-1 0 1,1 1 0,-1-1 0,1 1 0,-1 0-1,0-1 1,1 1 0,-1-1 0,0 1 0,1 0-1,-1 0 1,0-1 0,1 1 0,-1 0 0,0 0-1,0 0 1,1 0 0,-1 0 0,0 0 0,0 0-1,1 0 1,-1 0 0,0 0 0,0 0 0,0 0 72,-30 6-5037,10 6-1171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51.5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1 9364,'0'0'4261,"0"0"-2276,0 0-144,0 0-427,0 0-507,0 0-448,0 3-118,-10 193 2600,3-95-4254,4 0-7169,3-100 2704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15.60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221 0 14455,'0'0'875,"0"0"170,0 0 399,0 0-492,0 0-602,-2 4-75,-13 30 769,-1 4-208,-3-1 1,-1 0-1,-19 24-836,12-24-143,-25 35 274,22-23-4243,29-49 1164,2-2-1961,1-8-2970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51.8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15015,'0'0'1352,"0"0"193,0 0-384,0 0-422,0 0-155,0 15 184,-4 284 2092,4-147-3410,0-87-8710,0-64 1065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52.2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 9941,'0'0'1301,"0"0"522,0 0-431,0 0-381,0 0-504,4-4-90,-2 3-386,-1 0-8,-1 0 0,1 0 0,0 0 0,0 0 0,0 0 0,0 1 0,0-1 1,0 0-1,0 1 0,0-1 0,0 0 0,0 1 0,0-1 0,0 1 0,1 0 0,-1-1 0,0 1 0,0 0 0,0 0 0,1 0 0,-1 0 0,0 0 1,0 0-1,0 0 0,1 0 0,-1 0 0,0 1 0,0-1 0,0 0 0,1 1 0,-1-1 0,0 1 0,0-1 0,0 1 0,0 0 0,0-1 0,0 1 1,0 0-1,0 0-23,6 6-21,-1-1 1,0 1 0,0 1 0,-1-1 0,0 1 0,0 0 0,-1 0-1,0 0 1,0 1 0,-1-1 0,0 1 0,-1 0 0,0 0-1,0 0 1,-1 0 0,0 0 0,0 0 0,-2 8 20,1-16 9,0 0-1,0 1 1,-1-1 0,1 0 0,-1 1 0,1-1 0,-1 0-1,0 1 1,1-1 0,-1 0 0,0 0 0,0 0 0,0 0-1,0 0 1,0 0 0,0 0 0,0 0 0,0 0 0,0 0-1,0 0 1,-1-1 0,1 1 0,0-1 0,0 1 0,-1-1-1,1 1 1,0-1 0,-1 0 0,1 1 0,-1-1 0,0 0-9,-50 3 1276,46-3-761,6 0 136,0 0-40,0 0-136,0 0-126,22 0 155,56 3-5,13 4-499,22 5-5128,-87-9 2295,-2-1-4069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53.7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50 9284,'0'0'1884,"0"0"130,0 0-395,0 0-325,0 0-296,0 0-852,0 0 0,0 0 0,0-1 0,0 1 0,0 0 0,0-1 0,0 1 0,0 0 0,1 0 1,-1-1-1,0 1 0,0 0 0,0 0 0,0-1 0,1 1 0,-1 0 0,0 0 0,0-1 0,0 1 0,1 0 0,-1 0 0,0 0 0,0 0 0,1-1 0,-1 1 0,0 0 0,0 0 0,1 0 0,-1 0 0,0 0 0,1 0 0,-1 0 0,0 0 0,1 0 0,-1 0 0,0 0 0,0 0 0,1 0 1,-1 0-1,0 0 0,1 0 0,-1 0-146,56-7-32,29-5-162,1 4 1,7 4 193,-83 3-248,4-4-9074,-12-1 550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56.2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6 10005,'0'0'1995,"0"0"-77,0 0-277,0 0-264,0 0-241,-4-6-192,4 7-892,0-1 0,0 0 0,0 0 0,0 0-1,0 0 1,0 0 0,0 0 0,0 0 0,0 0 0,0 0-1,0 0 1,0 0 0,0 0 0,0 0 0,0 1-1,0-1 1,-1 0 0,1 0 0,0 0 0,0 0-1,0 0 1,0 0 0,0 0 0,0 0 0,0 0 0,0 0-1,0 0 1,0 0 0,0 0 0,-1 0 0,1 0-1,0 0 1,0 0 0,0 0 0,0 0 0,0 0-1,0 0 1,0 0 0,0 0 0,0 0 0,0 0 0,0 0-1,-1 0 1,1 0 0,0 0 0,0 0 0,0 0-1,0 0 1,0 0 0,0-1 0,0 1 0,0 0-1,0 0 1,0 0 0,0 0-52,-1 88 371,0 64 313,8-53-4434,-7-98 3568,1 5-1406,0-5-3239,1-1-2337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56.8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13622,'0'0'1340,"0"0"-183,0 0 9,0 0-277,0 0-308,0 2-255,5 16 179,-2-1 0,0 1 1,-2-1-1,1 1 0,-2 0 1,-1 0-1,0 1-505,0 21 361,1 107 73,0-83-4137,12-70 163,4-12 2350,-1-1 1,-1 0-1,-1-2 1,4-9 1189,1-1-735,1-1 3061,-18 32-962,-1 0-249,0 0-254,0 2-362,0 24 308,1 0 0,1 0 0,6 23-807,-6-40 49,0 1 0,1-1 0,0 0 0,1 0 0,-1 0 0,2-1 0,-1 1 1,1-1-1,1 0 0,-1 0 0,1-1 0,3 3-49,-6-8-18,0 0 0,0 1 1,0-1-1,1 0 1,-1-1-1,1 1 0,-1 0 1,1-1-1,-1 0 0,1 0 1,0 0-1,0 0 1,0-1-1,-1 1 0,1-1 1,0 0-1,0 0 0,0-1 1,0 1-1,-1-1 0,1 0 1,0 0-1,0 0 1,-1 0-1,1 0 0,-1-1 1,1 0-1,-1 0 0,0 0 1,1 0-1,-1 0 0,0-1 1,0 1-1,-1-1 1,1 0-1,-1 0 0,1 0 1,-1 0-1,0 0 0,0-1 1,0 0 17,4-8 40,-2 0 0,1 0 0,-1 0 0,-1-1 0,0 1 0,-1-1 0,0-5-40,2-90 428,-4 107-427,0-1-33,0 0 0,0 0 0,-1 0 0,1-1 0,-1 1 0,0 0 0,1 0 0,-1 0 0,0 0 0,0 0 0,0 0-1,-1 0 1,1 0 0,0 1 0,-1-1 0,1 0 0,-1 1 0,1-1 0,-1 1 0,0-1 0,0 1 0,0 0 0,1 0-1,-1 0 1,0 0 0,-1 0 0,1 0 0,0 1 0,0-1 0,0 1 0,0-1 0,-2 1 32,-5-2-1231,1 1 1,-1 1 0,0-1-1,0 1 1,1 1 0,-1 0-1,-8 1 1231,-15 9-9383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57.2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32 14727,'0'0'2577,"0"0"-1681,0 0 1105,0 0-1168,0 0-545,0 0-160,16-13-128,12 11 128,9-2 272,6 2-368,6-2 0,-6-1-64,4 3-416,-13 2-673,3 0-1200,-7 0-912,-12 0-2530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57.5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0 9925,'0'0'6434,"0"0"-5169,0 0 288,0 0-337,0 0-639,0 0-209,-14 147 144,14-97-512,0 6 80,0 0-80,0 2-320,0 2-1009,0-2-2384,-2-6-2690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58.1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62 1825,'0'0'8238,"0"0"-5279,0 0-1164,0 0-148,0 0-127,0 0-373,25 0 2949,77-3-3499,19-8-597,40-1-547,-134 11-73,28-1-720,-51 1 681,1 1 0,-1-1-1,0 0 1,0 0 0,0 0 0,0-1-1,-1 1 1,1-1 0,0 0-1,-1 0 1,1 0 659,1-6-5120,-4-1-2913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58.6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11941,'0'0'2298,"0"0"-1143,0 0-83,0 0 43,0 0-682,0 0-343,8 11 142,10 9 267,1 0 1,1-2-1,4 3-499,0-1-449,-2 1 1,5 7 448,-25-26-58,0 0 0,0 0 0,-1 0 0,1 1 0,-1-1 1,1 0-1,-1 1 0,0-1 0,0 1 0,0-1 0,0 1 0,0-1 0,-1 1 1,1 0-1,-1 1 58,0-2-25,0 0 0,-1 0 0,1 0 0,0 0 0,-1-1 1,1 1-1,-1 0 0,0-1 0,0 1 0,0 0 0,0-1 0,0 1 0,0-1 1,0 1-1,0-1 0,0 0 0,-2 2 25,-5 3 75,0-1 1,-1 1-1,0-1 1,0-1-1,0 1 1,-1-1-1,-2-1-75,-10 7 603,21-10-211,1 0-128,14 2 1419,81-6-885,58-11-798,32-3-6968,-148 18 1642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59.0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0 163 9604,'0'0'3066,"0"0"-2146,0 0-400,0 0-394,14-16-244,96-107 247,-109 121 42,1 0 0,-1 1 1,1-1-1,-1 0 0,1 1 1,0-1-1,-1 1 1,1 0-1,0-1 0,0 1 1,0 0-1,0 0 1,0 0-1,0 1 0,0-1 1,0 0-1,1 1 0,-1-1 1,0 1-1,0 0 1,0 0-1,1 0 0,-1 0-171,1 1 139,-1 0 0,1 0 0,-1 1 0,1-1-1,-1 1 1,1-1 0,-1 1 0,0 0 0,0 0-1,0 0 1,0 1 0,0-1 0,-1 0 0,1 1-1,-1-1 1,1 1 0,0 1-139,4 6-45,0 1 0,-1 1 0,0-1 0,3 11 45,-4 8-8232,-4-29-398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02.80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 1 3073,'0'0'4760,"0"0"-3063,0 0-446,0 0 376,0 0-602,0 0-1001,0 0 0,0 0-1,0 0 1,0 0 0,0 1 0,0-1 0,0 0 0,0 0-1,0 0 1,0 0 0,0 0 0,0 0 0,0 0 0,0 1 0,0-1-1,0 0 1,0 0 0,0 0 0,0 0 0,0 0 0,0 0 0,0 0-1,-1 0 1,1 0 0,0 0 0,0 0 0,0 1 0,0-1 0,0 0-1,0 0 1,0 0 0,0 0 0,0 0 0,-1 0 0,1 0-1,0 0 1,0 0 0,0 0 0,0 0 0,0 0 0,0 0 0,0 0-1,0 0 1,-1 0 0,1 0 0,0 0 0,0 0 0,0 0 0,0 0-1,0 0 1,0 0 0,0 0 0,0 0 0,-1-1 0,1 1 0,0 0-1,0 0 1,0 0 0,0 0 0,0 0 0,0 0 0,0 0-1,0 0 1,0 0 0,0 0 0,0-1 0,0 1-24,-3 182 5008,2-88-5221,0 0-5188,1-95 695,2-4-2628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15.94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249 1 9556,'0'0'4261,"0"0"-2428,0 0-123,0 0 43,0 0-750,-2 5-125,-26 48 10,-2-1 1,-3-1 0,-20 23-889,24-34-180,25-34 31,-28 33-1689,30-37 1230,0 0 0,0 0 0,-1 0 1,1-1-1,0 1 0,-1-1 1,0 0-1,1 1 0,-3-1 608,-7 1-5282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0:59.4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 18248,'0'0'1009,"0"0"512,0 0-705,0 0-672,0 0-144,0 0-304,44-13 272,-26 13-897,1 0-959,-3 0-914,-5 0-2832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00.6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389 26 6259,'0'0'7139,"0"0"-5295,0 0-673,0 0 467,0 0-301,-2-4-454,-6-13-529,6 13-79,-5 14-168,-18 53 122,13-29 75,-3 1 1,-5 7-305,-4 1 306,-1-1 1,-18 20-307,33-48-7,-1-1 0,-1 0 0,0-1 1,0 0-1,-1-1 0,-1 0 0,0-1 1,0-1-1,-2 0 7,15-8-48,-1 0 0,1 0 0,-1 0 1,0-1-1,0 1 0,1 0 0,-1-1 0,0 1 0,0-1 1,0 0-1,1 0 0,-1 0 0,0 0 0,0 0 0,0 0 1,0 0-1,1 0 0,-1-1 0,0 1 0,0-1 0,0 1 0,1-1 1,-2 0 47,1-1-88,0 0-1,0 1 1,0-1 0,1 0 0,-1 0 0,0 0 0,1-1 0,-1 1 0,1 0 0,0 0 0,0-1 0,0 1 0,0-1-1,-1-1 89,-1-10-315,0 0 0,1 1 0,1-1 0,0 0 0,1-9 315,0 14 78,-1 4-107,1-1 0,0 1 0,0 0 1,1 0-1,0 0 0,0 0 0,0-1 0,1-2 29,-1 7 89,0-1 0,0 1-1,0-1 1,1 1-1,-1-1 1,0 1 0,1 0-1,-1 0 1,1 0-1,-1 0 1,1 0 0,-1 0-1,1 0 1,-1 0-1,1 1 1,0-1-1,0 1 1,-1-1 0,1 1-1,0-1 1,0 1-1,0 0 1,0 0 0,-1 0-1,1 0 1,2 1-89,1-1 93,1 1 1,-1 0-1,1 1 0,-1-1 1,0 1-1,1 0 1,-1 0-1,0 1 0,0 0 1,0-1-1,-1 2 1,1-1-1,-1 0 0,0 1 1,0 0-1,0 0 1,3 4-94,9 12-114,0 1 0,-1 0 0,2 6 114,-13-20-83,0-2-84,42 77-3804,-24-25-2616,-16-21-2697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00.96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78 9364,'0'0'1163,"0"0"94,0 0 69,0 0-558,0 0-290,10-7-43,-5 4-245,9-7 563,0 0 0,-1 0-1,0-1 1,3-6-753,-15 16 85,0 1-1,-1-1 0,1 0 1,0 0-1,-1 1 1,1-1-1,0 1 0,0-1 1,0 1-1,-1-1 1,1 1-1,0-1 0,0 1 1,0 0-1,0-1 0,0 1 1,0 0-1,0 0 1,0 0-1,0 0 0,0 0 1,0 0-1,0 0 1,0 0-1,0 0 0,0 0 1,0 0-1,0 1 1,0-1-1,0 0 0,-1 1 1,1-1-1,0 1 0,0-1 1,0 1-1,0-1 1,-1 1-1,1 0 0,0-1 1,0 1-1,-1 0 1,1-1-1,-1 1 0,1 0 1,-1 0-1,1 0 1,-1 0-1,1 0 0,-1 0 1,0 0-85,6 8-68,-1 1 0,0 0 0,-1 0-1,1 6 69,-1-6-28,6 18-1568,-9-18-1467,0 0-3667,-1-10-2047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01.2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16231,'0'0'1585,"0"0"0,0 0-144,0 0-1137,0 0-304,0 0-384,25 4-129,1 9-591,1-1-1409,1-1-737,0-3-5634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01.7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8 1857,'0'0'11253,"0"0"-7963,0 0-1426,0 0-202,0 0-648,-6-7-491,2 55 187,1-13-20,-3 9-459,3 1-1,2-1 1,4 34-231,-3-75-83,0-1 1,1 0-1,0 1 1,-1-1-1,1 0 1,0 0-1,0 0 1,1 0-1,-1 1 1,0-1-1,0-1 1,1 1-1,0 0 1,-1 0-1,1 0 1,0-1-1,0 1 1,0-1-1,0 0 1,0 1-1,0-1 1,0 0-1,0 0 1,0 0-1,1-1 1,-1 1-1,0 0 1,0-1-1,1 1 1,-1-1-1,1 0 1,-1 0-1,0 0 1,2 0 82,4 0-303,0-1 1,0 1-1,-1-1 1,1-1-1,0 1 1,0-1-1,-1-1 0,1 1 1,6-4 302,0-2-560,-8 4 239,1 0-1,0 0 1,0 1-1,0 0 1,0 0 0,0 1-1,1 0 1,-1 0-1,1 1 1,-1-1 0,1 2-1,0-1 1,1 1 321,-8 1-8,0-1 0,1 1 0,-1 0 0,0 0 0,0-1 0,0 1 0,1 0 0,-1 0 0,0 0 0,0 0 0,-1 0 0,1 1 0,0-1 0,0 0 0,0 0 0,-1 1 0,1-1 0,-1 0 0,1 1 0,-1-1 0,1 0 0,-1 1 0,0-1 0,0 1 0,1 0 8,3 43-22,-4-39 22,1 16 195,-1 0 0,-1 1-1,0-2 1,-2 1-1,-3 9-194,3-17 125,-1-1 0,-1 0-1,0 0 1,-1 0-1,0 0 1,-1-1-1,-1 0 1,1-1 0,-3 2-125,1-1 400,0-1 1,-1 1 0,0-1-1,0-1 1,-2 0 0,1 0-1,-1-1 1,0-1 0,-1 0-1,0-1 1,-3 1-401,15-7 53,1-1 0,-1 0 0,0 1 0,1-1 0,-1 0 0,0 0-1,1 0 1,-1 1 0,0-1 0,1 0 0,-1 0 0,0 0 0,1 0 0,-1 0 0,0 0 0,1-1 0,-1 1 0,0 0 0,0 0 0,1 0-1,-1-1 1,1 1 0,-1 0 0,0 0 0,1-1 0,-1 1 0,1-1 0,-1 1 0,0-1 0,1 1 0,-1-1 0,1 1 0,0-1 0,-1 1 0,1-1-1,-1 1 1,1-1 0,0 0 0,0 1 0,-1-1 0,1 0 0,0 1 0,0-1 0,0 0 0,-1 0-53,1-39-143,1 24 228,0 8-159,-1 0 1,1-1 0,1 1 0,-1 0-1,2 0 1,-1 0 0,1 0-1,0 1 1,0-1 0,1 1-1,0-1 1,1 1 0,0 0 0,0 1-1,0-1 1,1 1 0,-1 0-1,2 0 74,-1 1-530,1 0 0,-1 0-1,0 1 1,1 0 0,0 0-1,0 1 1,0 0 0,1 0-1,-1 0 1,1 1 0,-1 0-1,5 0 531,15 1-4717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02.0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0 122 8132,'0'0'3860,"0"0"-2304,0 0-439,0 0-223,0 0-275,3-2-315,8-4-57,0-1-1,0-1 1,-1 0-1,0 0 1,0-1-1,7-9-246,-4 5 320,1-1 0,14-9-320,-27 23 93,0-1 0,0 1 0,0-1 0,-1 1 0,1-1 1,0 1-1,0-1 0,0 1 0,0 0 0,0-1 0,0 1 1,0 0-1,0 0 0,0 0 0,0 0 0,0 0 1,0 0-1,0 0 0,0 0 0,0 0 0,0 0 0,0 1 1,0-1-1,0 0 0,0 1 0,0-1 0,0 1 1,0-1-1,0 1 0,0-1 0,0 1 0,-1-1 0,2 2-93,2 2 133,0 1-1,0 0 0,0 0 0,-1 1 0,3 4-132,-5-6-130,1-1-1,0 0 1,0 1-1,0-1 0,0 0 1,0 0-1,1 0 1,-1 0-1,1-1 0,0 1 1,0-1-1,0 1 1,0-1-1,1 0 131,-2-2-1216,-2 0-2752,0 0-823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02.4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15479,'0'0'1921,"0"0"-240,0 0-289,0 0-1376,0 0-16,0 0-2001,23 10 545,-5 6-1586,-2-3-5650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03.2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268 9 4578,'0'0'3842,"0"0"-1649,0 0-214,0 0-431,0 0-526,2-8 339,-2 7 2715,-12 22-3722,-1-1 1,-1 0-1,-1-1 0,0-1 1,-2 0-1,-10 8-354,-11 14 192,11-11-438,-32 37 608,27-20-5088,32-45 1066,0-1-1543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03.6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388 3 13430,'0'0'1342,"0"0"-21,0 0 122,0 0-309,0 0-427,0 0-679,-1 0 0,1-1-1,0 1 1,0 0 0,0 0 0,0 0 0,-1-1 0,1 1 0,0 0-1,0 0 1,-1 0 0,1 0 0,0 0 0,0 0 0,-1-1 0,1 1-1,0 0 1,0 0 0,-1 0 0,1 0 0,0 0 0,0 0 0,-1 0-1,1 0 1,0 0 0,0 0 0,-1 0 0,1 0 0,0 1 0,0-1-1,-1 0 1,1 0 0,0 0 0,0 0 0,-1 0 0,1 0 0,0 1-1,0-1 1,0 0 0,-1 0 0,1 0 0,0 0 0,0 1-28,-6 4 251,1 0 0,0 1 1,0 0-1,1 0 1,0 1-1,0-1 0,0 1 1,0 0-252,-5 10 320,-46 78 543,30-48-1181,-3-1-1,-1-1 1,-2-1 0,-34 35 318,59-73-587,0 0-1,-1 0 1,0 0 0,0-1 0,-1 0 587,5-3-957,0 0 0,-1-1-1,0 1 1,1-1 0,-1 0-1,0 0 1,-3 1 957,-14-1-9850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03.9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13494,'0'0'3170,"0"0"-1858,0 0 433,0 0-769,0 0-671,0 0-289,49 31 240,-31-1-176,1 5-80,4 8-96,0 11-1217,2 13-672,-4-1-1072,-3 0-2066,-4-8-4545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16.27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0 152 14967,'0'0'2545,"0"0"-1809,0 0 833,0 0-144,0 0-785,0 0-48,60 110-320,-35-87 113,1 0-305,-1-1-80,0-1-16,5-6-625,0-7-831,5-8-1154,2-2-623,0-29-1697</inkml:trace>
  <inkml:trace contextRef="#ctx0" brushRef="#br0" timeOffset="1">532 1 11077,'0'0'4498,"0"0"-3009,0 0 832,0 0-1009,0 0-879,0 0-209,33 108 240,-26-61-160,-5 1-240,-2 4-64,0 6 0,-25 4-48,-8 4-912,-6-1-897,-5-9-2113,-2-7-5266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04.26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1 444 6131,'0'0'1160,"0"0"364,0 0-105,0 0-72,0 0-149,15-16 40,2-6-763,-7 9 85,1 0 0,0 0 1,1 1-1,4-2-560,-16 14 1435,2 0-1173,-1 0 0,1 1 0,-1-1 0,1 1 0,-1-1 0,1 1 0,-1-1-1,1 1 1,-1 0 0,0 0 0,1 0 0,-1 0 0,0 0 0,0 0 0,0 0 0,0 0 0,0 0-1,0 1 1,0-1 0,1 1-262,18 35-4,-11-18 328,-1-7-583,8 16 326,-12-10-5043,-4-17 702,0-1-3351</inkml:trace>
  <inkml:trace contextRef="#ctx0" brushRef="#br0" timeOffset="1">197 5 17320,'0'0'1729,"0"0"688,0 0-1137,0 0-639,0 0-641,0 0-336,4-4 175,10 4-911,7 0-225,2 6-2368,-5 0-3411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05.2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 23 9845,'0'0'3644,"0"0"-1990,0 0-117,0 0 301,0 0-398,-4-4-530,-15-11-512,15 11-166,36 4 683,255 8-2238,-210-8-4408,-50 0 1257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05.5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1 12454,'0'0'4354,"0"0"-3618,0 0 833,0 0-321,0 0-527,0 0-673,-16 66 752,16-18-416,0 6 176,0 12-383,0 2 79,-5 5-256,-6 0-64,4-5-176,2-2-689,3-1-464,2-12-2656,0-17-2098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05.9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90 14215,'0'0'1992,"0"0"20,0 0-155,0 0-569,1-4-634,0 2-630,0 1 0,0-1 1,1 0-1,-1 1 0,0-1 0,1 1 0,-1-1 1,1 1-1,-1 0 0,1 0 0,0 0 0,0 0 0,-1 0 1,1 0-1,0 0 0,0 0 0,0 1 0,0-1 0,0 1 1,0-1-1,0 1 0,0 0 0,0 0 0,2 0-24,70-4 509,-42 3-253,69-5-163,64-6-704,-58-2-3553,-74 6 901,-13 0-1692,-9 0-4259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06.3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122 0 10677,'0'0'3628,"0"0"-2104,0 0-396,0 0-55,0 5-719,1 1-347,-1 0-1,2 0 0,-1-1 0,1 1 0,0 0 0,0 0 0,0-1 0,1 1 1,0-1-1,0 0 0,0 1-6,19 40 205,-16-21-189,-1 1 0,-1-1 1,-1 1-1,-2-1 0,0 1 0,-2 8-16,1-12-76,0-20 55,-1 1 0,0 0 0,1-1 0,-1 0 1,0 1-1,0-1 0,0 1 0,0-1 0,-1 0 0,1 0 0,-1 0 0,1 0 1,-1 0-1,0 0 0,1 0 0,-1 0 0,0-1 0,0 1 0,0-1 0,-1 0 1,1 1-1,0-1 0,-1 0 0,1 0 0,-3 0 21,-11 6-13,0-2 0,-1 0 0,-11 1 13,9-2 11,-28 9 704,46-13 16,1 0 126,0 0-89,0 0-258,25 0 458,102-1-155,68 1-1616,-67 4-9236,-112-3 993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06.7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1 104 14215,'0'0'1061,"0"0"-239,0 0-139,0 0-299,0 0-253,13-4 58,3 0-125,-1-1 0,1 0 0,-1-1 0,0-1 0,-1 0 1,12-9-65,-9 3 174,-11 8 24,0 0 0,0 1 0,1-1 0,0 1 0,0 0 0,0 1 0,0 0 0,2 0-198,-7 4 159,0 1 1,0 0 0,0 0-1,0 0 1,-1 0 0,1 1 0,0-1-1,-1 0 1,0 1 0,1-1-1,-1 1 1,0-1 0,0 1 0,0 1-160,1 2 229,5 7-278,-1 0 1,-1 0-1,0 1 1,1 7 48,-2 12-6303,-4-33 1464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07.0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25 15143,'0'0'3554,"0"0"-1970,0 0-271,0 0-801,0 0-512,0 0-384,86-4-192,-40-5-1793,-3-3-1985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07.5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322 1 14503,'0'0'1632,"0"0"-423,0 0-185,-5 23 196,0 6-863,-5 20 242,-2-1 0,-2 1-599,6-26 119,0-1-1,-1 0 1,-2-1-1,0 0 1,-1-1 0,-9 11-119,13-20 46,0 0 0,-1-1 1,-1-1-1,1 1 0,-2-1 0,1-1 1,-1 0-1,0-1 0,-1 0 1,0 0-1,0-1 0,-3 0-46,14-5-23,0-1 1,0 1-1,-1 0 0,1-1 0,0 1 0,-1-1 0,1 0 0,0 1 1,-1-1-1,1 0 0,0 0 0,-1 0 0,1 0 0,-1 0 0,1 0 1,0 0-1,-1 0 0,1-1 0,0 1 0,-1 0 0,1-1 0,0 1 1,-1-1-1,1 0 0,0 1 0,0-1 0,0 0 0,-1 0 0,1 0 1,0 0-1,0 0 0,0 0 0,1 0 0,-1 0 0,0 0 0,0 0 1,0-1-1,1 1 23,-2-5-159,0-1 1,0 1 0,1-1-1,0 1 1,0-1 0,1 1-1,0-4 159,-1 1-48,1 8 44,0-5 18,-1 0-1,1 0 0,0 1 1,0-1-1,1 0 0,0 0 1,0 1-1,1-4-13,-1 7 20,0 1 1,0-1-1,0 1 0,0 0 1,0-1-1,0 1 0,1 0 1,-1-1-1,1 1 0,-1 0 1,1 0-1,-1 0 0,1 0 1,-1 1-1,1-1 0,0 0 1,-1 1-1,1-1 1,0 1-1,0-1 0,-1 1 1,1 0-1,0 0 0,0 0 1,0 0-1,0 0 0,-1 0 1,1 1-21,3-1 68,0 1 1,0 0 0,-1 1 0,1-1 0,-1 1 0,1 0 0,-1 0-1,0 0 1,0 1 0,0-1 0,0 1 0,0 0 0,0 0-1,-1 1 1,1-1 0,-1 1 0,0-1 0,0 1 0,0 0-1,-1 0 1,0 0 0,1 2-69,9 16-151,-1 1 0,-1 0 0,6 19 151,-10-22-979,0 0 0,-2 0 0,1 10 979,2 32-4959,-5-8-3709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07.8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1 118 10885,'0'0'584,"0"0"545,0 0-203,21-14-508,7-5-340,3-3 190,0 3 0,9-4-268,-34 19 534,19-9 780,-25 12-1027,1 1 0,0-1-1,0 1 1,0 0 0,-1-1-1,1 1 1,0 0 0,0 0 0,0-1-1,0 1 1,-1 0 0,1 0-1,0 0 1,0 0 0,0 0 0,0 0-1,0 0 1,-1 1 0,1-1-1,0 0 1,0 0 0,0 1 0,0-1-1,0 1-286,10 13 67,1 1 0,-2 0 0,0 1-1,-1 0 1,-1 0 0,0 2-67,13 32-5931,-21-49 440,0-1-4820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08.2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16039,'0'0'3282,"0"0"-1137,0 0-464,0 0-1105,0 0-576,0 0-256,14 4-192,5 17-161,-6 2-2336,-6 1-2466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16.60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1 197 12566,'0'0'1761,"0"0"-881,0 0 683,0 0-290,0 0-454,6-4 61,6-3-454,0 0-1,1 1 0,-1 1 0,1 0 0,1 0 1,-1 1-1,0 1 0,5 0-425,409-51 1459,-314 42-1419,126-6-579,64 11 539,-194 6-571,-72 0-366,1-1-1,24-6 938,-44 4-1766,0 0 0,0-1-1,15-7 1767,6-8-6130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11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67 13014,'0'0'1806,"0"0"-1331,0 0-171,0 0 312,0 0-7,0 0-351,9 7-119,-3-3-134,2 2 95,0 0-1,0-1 0,1 0 0,0 0 0,-1-1 0,2 0 1,-1-1-1,0 0 0,1 0 0,0-1 0,-1 0 0,5 0-99,265-7-440,-275 6 580,1 0-1,0 0 0,-1 0 1,0 1-1,1-1 0,-1 1 0,0 0 1,1 0-1,-1 1 0,-1-1 1,1 1-1,0 0 0,0 0 1,0 1-140,0 0 76,1-1 0,0 1 0,0-1 0,0 0 1,0 0-1,1 0 0,-1-1 0,1 1 0,5 0-76,1-1-39,1-1 1,0 0-1,-1 0 1,1-2-1,0 1 0,0-2 1,-1 0-1,8-2 39,14-5-267,0-2 1,11-6 266,25-9-249,-60 24 374,1 1 1,-1 0-1,0 0 1,0 1-1,1 1 0,-1-1 1,0 2-1,0 0 0,0 0 1,7 2-126,18 4 216,5-2-245,-7 1-58,1-2 0,0-1 0,-1-1 0,1-3 0,23-1 87,-45-2-2,0 0 1,0 0-1,-1-1 1,1-1-1,10-5 2,-9 4 12,0 0 0,1 1 0,0 0 0,8 0-12,83-18-64,-53 11 231,0 2 0,1 2 1,0 2-1,12 2-167,15 6 116,-22 0-58,54-6-58,-84 0 144,-1-1 0,8-4-144,-15 4 78,0 0 0,1 1 0,-1 2 0,14-1-78,-21 3 69,-3-1 61,0 1 1,0 0-1,0 1 1,0 0-1,0 0 1,-1 1 0,1 0-1,0 1 1,-1 0-1,0 1 1,3 1-131,13 4 243,-21-8-201,0 0 0,0 0 1,0 1-1,-1-1 0,1 1 0,0 0 1,1 1-43,-5-2-27,0-1-66,0 0-302,0 0-456,-20 0-6827,-8 0-3554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12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54 4738,'0'0'1670,"0"0"441,0 0-281,0 0-275,0 0-162,2-9-193,0-1-723,0-7-65,-1-1 5556,9 27-5267,9 42 879,9 41-1580,2 6-755,-27-86 50,0 1-988,1-7-2547,-2-5-925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13.5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95 13990,'0'0'1457,"0"0"-296,0 0 149,0 0-425,0 0-383,0 12 199,0 251 2258,0-262-3022,0 0-1,0 0 0,0 0 1,0 0-1,0 1 1,0-1-1,0 0 0,0 0 1,0 0-1,0 0 1,1 0-1,-1 0 0,0 1 1,1-1-1,-1 0 1,1 0-1,0 0 0,-1 0 1,1-1-1,-1 1 1,1 0-1,0 0 0,0 0 1,0 0 63,0-1-128,0 0 0,0 0 0,0 0 0,0 0 0,0 0 0,0 0 0,0 0 0,0 0 0,0-1 0,0 1 0,0 0 0,0-1 0,0 1 0,0 0 0,0-1 0,0 1 0,-1-1 0,1 0 0,0 1 0,0-1 0,0 0 128,7-6-536,0-1 0,-1 1 0,0-2 1,2-2 535,12-16-407,-2-1 0,8-17 407,-27 45 648,0 0 115,0 0-24,0 0 40,0 0-261,8 14-22,3 8-179,0-1 0,2 0 0,0-1 0,4 2-317,-13-17-29,0 1 0,0-1-1,1 0 1,0-1-1,0 1 1,0-1 0,1 0-1,-1-1 1,1 1-1,0-1 1,0 0-1,0 0 1,0-1 0,1 0-1,-1 0 1,1 0-1,3 0 30,0-3-142,-1 1-1,1-1 0,0-1 1,0 1-1,-1-2 0,1 1 1,-1-2-1,1 1 0,-1-1 0,0 0 1,-1-1-1,1 0 0,-1-1 1,0 1-1,4-5 143,2-2-136,-1 0 0,0 0 0,0-1 0,-2-1 0,0 0 0,0-1 0,-1 0 0,2-6 136,-6 7 285,-1-1-1,0 0 0,-1 0 1,-1 0-1,0 0 0,-1 0 1,0-1-1,-2 1 0,0-1 1,-1-7-285,1 17 222,0 1-150,-1 1 0,1-1 0,-1 1 0,0 0 0,-1-1 0,1 1 1,-1 0-1,1 0 0,-1 0 0,-2-2-72,-1-5 122,4 11-317,0-1 0,0 0 1,0 0-1,0 1 0,0-1 1,0 1-1,-1-1 0,1 1 0,0-1 1,0 1-1,0 0 0,0 0 1,-1 0-1,1-1 0,0 1 1,0 0-1,-1 0 0,1 1 1,0-1-1,0 0 0,-1 0 1,1 1-1,0-1 0,0 0 195,-2 1-1029,-18 2-5715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16.4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0 102 15543,'0'0'1203,"0"0"-133,0 0 534,0 0-324,0 0-674,0 0-419,4 0 15,38-1 220,0-3-1,-1-1 1,24-7-422,62-20-3471,-115 28 1817,-1-1 1,1 0 0,-1 0-1,8-6 1654,8-6-6728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16.7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17 14887,'0'0'2721,"0"0"-2433,0 0 753,0 0 559,0 0-1103,0 0-289,-2 0-128,8 0 192,6 0 16,4 0 80,5 0-256,4 0-112,10 0 0,9 0-80,9-2-592,4-2-1265,3-2-1088,-12 2-2002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17.6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109 36 15143,'0'0'3562,"0"0"-2341,0 0-530,0 0 139,0 0-443,11-6-315,-1 1-77,0 1-1,0-1 1,1 2-1,0 0 1,0 0-1,-1 0 1,6 1 5,-14 2-7,1-1 0,-1 1 0,0 0 1,1-1-1,-1 1 0,1 1 0,-1-1 0,0 0 1,1 0-1,-1 1 0,0-1 0,1 1 0,-1 0 1,0 0-1,0 0 0,1 0 0,-1 0 0,0 0 1,0 1-1,0-1 0,0 1 0,-1-1 0,1 1 1,0 0-1,-1 0 0,1 0 0,-1 0 0,0 0 1,1 0-1,-1 0 0,0 0 0,0 0 0,0 0 0,-1 1 1,1-1-1,0 0 0,-1 1 0,0-1 0,1 0 1,-1 1-1,0-1 0,0 1 0,-1 1 7,1-2-57,0 1-1,0-1 1,0 0-1,0 0 1,0 0-1,-1 1 1,1-1-1,-1 0 1,0 0-1,0 0 1,1 0-1,-1 0 1,0 0-1,-1 0 1,1 0-1,0 0 1,-1-1 0,1 1-1,-1 0 1,1-1-1,-1 1 1,0-1-1,0 0 58,-3 2-180,-1 0 1,0 0-1,0-1 0,0 0 1,0 0-1,-1-1 0,-3 1 180,-22 3-36,1-2 0,-1-1 0,-32-3 36,21 1 1685,43 0-1202,0 0-259,0 0-67,0 0-84,19 0 137,65 6 219,-23-1-1568,29-2 1139,-69-4-1365,-1-1 0,1 0 0,14-5 1365,10-8-4362,-10-6-4124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17.9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38 7908,'0'0'8596,"0"0"-8276,0 0 64,0 0 624,0 0 593,120-15-913,-60 15-496,-3 0-192,6-2-368,-3 0-1168,-5-4-737,-7-6-2161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18.3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16167,'0'0'1745,"0"0"-1441,0 0 577,0 0-369,0 0 32,34 155-544,-8-91-624,-6 11-128,1 6-369,-7 8-736,-7 0-2785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18.6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0 15479,'0'0'1649,"0"0"-817,0 0 801,0 0-577,0 0-751,0 0-305,-7 64 16,5-8 464,-1 4-176,1 5 96,0-3-320,2-4-80,-2-2-80,2-6-528,0-5-1105,0-9-1440,0-14-1746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18.9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9412,'0'0'4813,"0"0"-3244,0 0-398,0 0 96,0 0-400,0 10-629,0 374 2765,0-218-10264,0-149 1594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17.12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26 1 11957,'0'0'3026,"0"0"-2258,0 0 1265,0 0-448,0 0-817,0 0-192,0 104 321,0-57-561,0-1 64,0-3-224,-9 1 16,2-7-192,0-4-16,5-10-80,2-6-816,0-9-657,0-8-2080,0 0-1954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19.3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12966,'0'0'3329,"0"0"-2528,0 0 1136,0 0-513,0 0-975,0 0-177,9 118 208,-5-68-384,1-3-80,-3-1 0,1-2-16,-1-7-384,0-4-1009,1-6-1440,-1-10-993,2-15-4754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19.6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75 14086,'0'0'2220,"0"0"-683,0 0-51,0 0-190,0 0-442,0 21-483,-2 8-228,0-9 4,1 1 0,1-1 0,1 1 0,1 0-147,7 14 1046,-7-32-1381,-1 0 0,0-1 0,1 1 0,0 0 0,0-1 0,0 0 0,0 1 0,0-1 0,1 1 335,-1-2-463,0 0-1,0 1 1,-1-1-1,1-1 1,0 1-1,0 0 1,0 0-1,0-1 1,0 1-1,0-1 1,0 1-1,0-1 1,1 0-1,-1 0 1,0 0-1,0 0 1,0 0-1,0-1 1,0 1-1,0-1 1,0 1-1,0-1 1,0 0-1,0 1 1,0-1-1,0 0 1,-1 0-1,1-1 1,0 1-1,1-1 464,10-5-2276,-7 10 4224,-4 20 4389,-2-11-6421,-1-7 294,1-1-1,1 1 0,-1-1 0,0 0 1,1 1-1,0-1 0,0 0 1,0 0-1,1 1 0,0-1 0,-1 0 1,1 0-1,0-1 0,2 4-209,-1-5-17,-1 0 0,0 0 0,1 0 0,-1-1 1,1 1-1,-1 0 0,1-1 0,0 0 0,0 1 0,-1-1 0,1 0 0,0-1 0,0 1 0,0 0 0,0-1 1,0 0-1,0 0 0,0 0 0,1 0 0,-1 0 0,2-1 17,1 0-118,0 0-1,0-1 1,0 0 0,-1 0 0,1-1 0,0 0-1,-1 0 1,0 0 0,1 0 0,-1-1-1,-1 0 1,1 0 0,0 0 0,-1-1-1,3-4 119,5-5-179,0-1-1,-2 0 1,0 0-1,7-15 180,-12 17 217,0 0 0,-1-1 0,0 0 0,-1 0 0,0 0 0,-1 0 0,-1 0 0,0-1 0,-1 1 0,-1 0 0,0-1 0,-2-7-217,1 18-281,1-1 1,-1 1-1,0 0 1,0 0-1,0 1 0,-1-1 1,1 0-1,-1 1 0,0-1 1,0 1-1,0 0 0,-1 0 1,1 0-1,-1 0 1,1 1-1,-3-1 281,-16-9-6139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19.9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9732,'0'0'6627,"0"0"-5458,0 0 736,0 0-576,0 0-929,0 0 208,11 112-320,-8-60 320,-3 2-271,2-2-161,-2-5-176,2-1-32,1-9-529,1-6-463,1-10-1185,2-9-785,0-12-623,4 0-5427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20.3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13350,'0'0'3314,"0"0"-1922,0 0 177,0 0-320,0 0-673,0 0-144,-2 112-64,2-69 208,5 5-79,-3-1 47,-2 3-320,0-2-176,0-2-48,0-5-368,0-4-384,0-8-1057,0-10-1889,0-13-1472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20.6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14967,'0'0'979,"0"0"-328,0 0-198,0 0-218,12 14-139,36 43-122,-46-54 20,0-1 1,0 1-1,0 0 0,-1-1 1,1 1-1,-1 0 1,0 0-1,0 0 1,0 0-1,0 0 1,0 0-1,-1 0 1,1 1-1,-1-1 1,0 0-1,0 0 1,0 0-1,0 1 1,-1-1-1,1 1 6,-2 8 137,2-10-60,0-1 0,-1 1 0,1 0 0,-1 0 0,1-1-1,-1 1 1,0 0 0,0-1 0,1 1 0,-1-1 0,0 1 0,-1-1-1,1 0 1,0 1 0,0-1 0,-1 0 0,1 0 0,0 0 0,-1 0-1,1 0 1,-1 0 0,0 0-77,-39 15 1992,35-14-1668,5-2-9,1 0 51,0 0-115,0 0-49,3 2-39,30 10-165,0-3 1,1 0-1,1-2 1,19 0 1,12-1-2851,-3-4-4040,-40-2-3437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21.4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1 6307,'0'0'6139,"0"0"-4357,0 0-648,0 0 469,0 0 25,-3 2-548,-4 3-891,1 4 2789,9-7-2936,1-1 0,-1 1 1,1-1-1,-1 0 1,1 0-1,-1-1 0,1 1 1,0-1-1,0 1 0,-1-1 1,2-1-43,8 2 73,60 5-845,1-4 1,8-3 771,-8 1-6312,-50 0-1272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21.8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1 14086,'0'0'3058,"0"0"-1364,0 0-13,0 0-347,0 0-649,0 0-678,0 0-1,-1 0 1,1-1 0,0 1-1,0 0 1,0 0-1,0 0 1,0 0-1,-1 0 1,1 0 0,0 0-1,0 0 1,0 0-1,0 0 1,0 0-1,-1 0 1,1 0 0,0 0-1,0 0 1,0 0-1,0 0 1,-1 0-1,1 0 1,0 0-1,0 0 1,0 0 0,0 1-1,0-1 1,0 0-1,-1 0 1,1 0-1,0 0 1,0 0 0,0 0-1,0 0 1,0 0-1,0 1 1,0-1-1,0 0 1,-1 0 0,1 0-1,0 0 1,0 0-1,0 1 1,0-1-1,0 0 1,0 0-1,0 0 1,0 0 0,0 0-1,0 1 1,0-1-7,-1 7 54,-1 1 0,2 0 0,-1-1 0,1 1 0,0-1 0,0 1-1,2 4-52,-1 12 253,7 115 365,0 42-4055,-8-148-449,0-12-1480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22.3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0 15239,'0'0'2233,"0"0"-736,0 0-51,0 0-441,0 0-340,0 22 122,-2 172 643,2-120-1724,3 0 1,5 15 293,-8-89-90,0 1 0,0-1 0,0 0 0,1 0 0,-1 1 0,0-1-1,0 0 1,0 1 0,0-1 0,0 0 0,1 0 0,-1 1 0,0-1 0,0 0 0,0 0 0,1 1 0,-1-1 0,0 0 0,0 0 0,1 0 0,-1 0 0,0 1 0,1-1-1,-1 0 1,0 0 0,0 0 0,1 0 0,-1 0 0,0 0 0,1 0 0,-1 0 0,0 0 0,1 0 0,-1 0 0,0 0 0,1 0 0,-1 0 0,0 0 0,1 0 0,-1 0-1,0 0 1,0 0 0,1-1 0,-1 1 0,0 0 0,0 0 0,1 0 0,-1 0 0,0-1 0,0 1 0,1 0 0,-1 0 0,0-1 0,0 1 90,15-13-1935,2-12 1098,-1-1 0,-1 0 0,-2-1-1,0-1 1,2-12 837,-9 63 6553,24 87-4585,-27-98-1912,1 0-1,0-1 1,1 1 0,0-1-1,1 0 1,3 5-56,-8-14-36,1 1 1,0-1 0,0 1 0,0-1 0,0 0 0,0 0 0,0 0-1,1 0 1,-1 0 0,1 0 0,-1-1 0,1 1 0,0-1 0,-1 0-1,1 0 1,0 0 0,0 0 0,0 0 0,0-1 0,0 1-1,0-1 1,0 0 0,0 0 0,0 0 0,0 0 0,0 0 0,0-1-1,2 0 36,-1-1-2,0 0-1,0 0 0,0 0 0,0-1 0,0 1 0,-1-1 0,1 0 0,-1 0 0,0-1 0,0 1 0,0 0 1,0-1-1,-1 0 0,1 0 0,-1 0 0,0 0 0,0 0 0,0-1 3,6-14 165,-1 1 0,0-1 0,1-12-165,-3 8 15,-2-1-1,0 0 1,-1 0-1,-2-1 0,-2-16-14,2 39-263,0-1-1,-1 1 1,0 0-1,0-1 0,0 1 1,0 0-1,0-1 0,0 1 1,-1 0-1,1 0 1,-1 0-1,1 0 0,-1 0 1,0 0-1,1 0 1,-1 1-1,0-1 0,0 1 1,-1-1-1,1 1 1,0 0-1,0 0 0,-1 0 1,1 0-1,0 0 1,-2 0 263,-23-9-8020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22.7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65 14647,'0'0'2929,"0"0"-2225,0 0 865,0 0-1025,0 0-416,0 0 337,143-33-305,-88 27 176,2 1-320,-4 3-32,3 0-352,-6 0-1041,-10-2-784,-13-2-464,-11 2-2241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23.0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1 16824,'0'0'1040,"0"0"225,0 0 15,-5 105-927,5-65-353,7 3-1649,-7 1-1249,0 1-5874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17.45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60 1 15095,'0'0'2033,"0"0"-977,0 0 993,0 0-784,0 0-721,0 0-48,-34 128-208,31-90 145,-1 3-177,2-1-128,-5 3-80,2-1-48,3-5-112,-1 0-769,3-8-671,0-10-1714,0-17-1344,12-2-5859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23.3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14038,'0'0'2156,"0"0"-683,0 0 165,0 0-312,0 0-758,1 2-339,27 191 2426,-11-69-3698,-14-92-4114,-3-26-272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23.7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0 14407,'0'0'2852,"0"0"-1132,0 0-90,0 0-320,-1 23-355,-2 77-434,2-76-429,2 1 0,1-1 0,0 1 1,2-1-1,1 0 0,1 0 0,2 2-92,-8-25-201,0 0 0,0 1 0,0-1-1,1 0 1,-1 1 0,1-1-1,-1 0 1,0 0 0,1 0 0,0 0-1,-1 1 1,1-1 0,0 0 0,0 0-1,-1 0 1,1 0 0,0 0 0,0-1-1,0 1 1,0 0 0,0 0 0,2 0 201,-2-1-193,0-1 1,0 1 0,0-1 0,1 0-1,-1 1 1,0-1 0,0 0 0,0 1-1,0-1 1,0 0 0,0 0 0,0 0-1,0 0 1,0 0 0,-1 0 0,1 0-1,0 0 1,0-1 0,-1 1 0,1 0-1,-1 0 1,1-1 192,8-13-914,-6 10 819,1-1-1,-1 0 0,1 0 1,-2 0-1,1 0 1,-1 0-1,0 0 0,0-1 1,1-4 95,-3 11 1262,0 0-27,0 0-106,1 18 602,2-9-1589,-1 0 0,2-1 1,-1 1-1,1-1 0,0 0 0,1 0 0,0 0 1,1-1-1,-1 1 0,1-2 0,0 1 0,1 0 1,0-1-1,5 4-142,-7-7-103,0 1-1,0 0 1,1-1 0,-1 0 0,1 0 0,-1-1-1,1 1 1,0-1 0,0-1 0,0 1-1,0-1 1,1 0 0,-1 0 0,0-1-1,0 0 1,1 0 0,-1 0 0,0-1 0,0 0-1,0 0 1,1 0 0,1-2 103,0-1-16,-1 0 0,-1 0-1,1-1 1,0 0 0,-1 0 0,0 0 0,0-1-1,-1 0 1,0 0 0,0 0 0,0-1 0,1-2 16,4-8 414,0 0 1,-1 0 0,0-1 0,2-11-415,-5 14 477,-2-1 0,1 1 0,-2-1 0,0 0 0,-1 0 0,-1-8-477,-14 23-955,-3 1-74,2 0-1196,0 0 0,0 1-1,0 0 1,-9 3 2225,-18 9-11632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24.6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23 12454,'0'0'1491,"0"0"-245,0 0 459,0 0 210,0 0-423,-3-1-684,12-2 1302,26 2-1593,44 0-420,-8 2-247,26-1-1483,-34-2-2283,-33-3-424,-8-6-2605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25.0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1 15239,'0'0'1217,"0"0"-321,0 0 1201,0 0-704,0 0-865,0 0-384,-9 18 224,9 22 16,2 11 481,3 10-465,-5 1-128,0 2-272,0 4-96,0 3-384,0 8-945,-12-3-1728,1-9-4419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25.3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1 112 15895,'0'0'673,"0"0"415,0 0 638,0 0-256,0 0-765,0 0-688,0-1 1,0 1 0,0 0-1,0-1 1,0 1-1,0 0 1,0-1 0,0 1-1,1 0 1,-1-1 0,0 1-1,0 0 1,0-1 0,1 1-1,-1 0 1,0-1 0,0 1-1,1 0 1,-1 0 0,0-1-1,1 1 1,-1 0 0,0 0-1,1 0 1,-1 0 0,0-1-1,1 1 1,-1 0 0,0 0-1,1 0 1,-1 0 0,0 0-1,1 0 1,-1 0-18,79 0 104,0-4 0,0-2 0,65-16-104,-124 18-316,89-21-3002,-41 1-2260,-32 5-2765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25.7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12742,'0'0'1526,"0"0"-942,0 0 222,13 18-14,42 60-365,-49-71-345,0 1-1,-1 0 0,0 0 1,-1 1-1,0-1 1,0 1-1,-1 0 1,0 0-1,0 0 0,-1 1 1,0-1-1,-1 0 1,0 1-1,-1-1 1,0 1-1,0-1 1,-1 1-1,0-1 0,-1 2-81,1-7 23,1 0 0,-1 0 0,-1 0 0,1 0-1,-1-1 1,1 1 0,-1 0 0,0 0-1,0-1 1,-1 0 0,1 1 0,-1-1 0,-2 3-23,-5 2 70,1 0 0,-1 0 0,-10 5-70,11-7 56,48-3 1807,253-8-2176,-285 5-306,0 0 0,0 0 0,1 1 0,-1 0-1,0 0 1,0 1 0,0 0 0,0 0-1,0 0 1,3 3 619,17 13-6854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26.1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0 117 13270,'0'0'2745,"0"0"-1589,0 0 119,0 0-542,15-13-925,-3 2 166,3-4 64,0 1 1,1 1-1,1 1 0,0 0 1,18-9-39,-33 20 110,0 0-1,0 1 1,0-1 0,0 0 0,0 1 0,0-1 0,0 1 0,0 0-1,0 0 1,0-1 0,0 1 0,1 1 0,-1-1 0,0 0 0,0 0-1,0 1 1,0-1 0,0 1 0,0 0 0,0 0 0,0 0 0,0 0-1,0 0 1,0 0 0,-1 0 0,1 0 0,0 1 0,-1-1 0,1 1-1,-1-1 1,1 1 0,-1 0 0,1 1-110,5 7 59,-1 1 1,0 0-1,-1 0 1,0 0-1,2 8-59,3 5 88,0 6-925,-10-28 618,0-1 0,1 0-1,-1 0 1,0 0 0,0 1 0,0-1-1,0 0 1,0 0 0,0 0-1,0 1 1,0-1 0,0 0 0,0 0-1,-1 0 1,1 0 0,-1 1 0,1-1-1,-1 0 1,1 0 0,-1 0 0,0 0-1,1 0 1,-1 0 0,0 0 219,-21 7-4994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26.4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 17608,'0'0'1761,"0"0"-529,0 0-175,0 0-1057,0 0-208,0 0-1441,104-2-1648,-65 2-7765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26.9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432 1 17880,'0'0'1630,"0"0"-971,0 0 54,-3 24 226,-24 166-3,19-152-809,-1 0 1,-1-1-1,-2 0 0,-2-1 0,-1 0 0,-17 27-127,21-44 10,0-2-1,-1 0 0,-1 0 0,0-1 0,-1-1 1,-1 0-1,0-1 0,-1 0 0,-1-1 1,0-1-1,-1-1 0,0-1 0,-8 4-9,22-12-53,1-1 0,-1 1 0,1-1 0,-1 0-1,1 0 1,-1 0 0,0 0 0,1 0 0,-1-1 0,0 0-1,0 0 1,0 0 0,-2 0 53,4-1-22,0 0-1,1 0 1,-1 0 0,0 0-1,1 0 1,-1 0 0,1 0-1,0 0 1,-1-1 0,1 1-1,0 0 1,0-1 0,0 1-1,0-1 1,0 0 0,0 1-1,0-1 1,1 0 0,-1 1 0,0-1-1,1 0 1,0 0 0,-1 0-1,1 1 1,0-1 0,0 0-1,0-2 23,-2-14-233,0-1 0,2 0 0,0 1 0,1-1 0,2-6 233,-2 17-14,1 0-1,0 1 0,0-1 1,0 0-1,1 1 0,1-1 1,-1 1-1,1 0 1,0 0-1,1 0 0,0 1 1,0-1-1,4-2 15,-8 7 35,0 1 1,0 0-1,1 0 0,-1 0 1,1 0-1,-1 1 1,1-1-1,-1 0 0,1 1 1,-1-1-1,1 1 1,-1-1-1,1 1 0,0 0 1,-1-1-1,1 1 0,0 0 1,-1 0-1,1 0 1,0 1-1,-1-1 0,1 0 1,0 0-1,-1 1 0,1-1 1,-1 1-1,1 0 1,-1-1-1,1 1 0,-1 0 1,1 0-1,-1 0 0,0 0 1,1 0-1,-1 0 1,0 1-36,7 5 81,0 1 1,-1 0 0,0 1-1,0-1 1,0 3-82,-4-7 33,46 72 422,32 67-455,-8-13-3147,-46-86-8042,28 35 11189,-54-78 28,-1 0-1,1 0 0,0-1 1,0 1-1,0 0 0,-1-1 0,1 1 1,0 0-1,0-1 0,0 1 1,0-1-1,0 1 0,0-1 1,0 1-1,0-1 0,0 0 0,0 0 1,0 1-1,1-1 0,-1 0 1,0 0-1,0 0 0,0 0 1,0 0-1,0-1 0,0 1 0,0 0 1,0 0-1,0-1 0,0 1 1,0-1-1,0 1 0,0-1 1,0 1-1,1-1-27,3-3 168,1 1 0,-1-2-1,0 1 1,-1 0 0,4-4-168,-2 2-141,25-24 294,21-15-153,-38 35 1705,-1 0 1,1 1 0,8-2-1706,-21 10 372,0 0 0,1 1 1,-1-1-1,1 1 1,-1-1-1,1 1 1,-1 0-1,1 0 1,-1 0-1,1 0 0,-1 0 1,1 0-1,-1 0 1,1 0-1,-1 1 1,1-1-373,23 14 2562,-16-5-2427,0 0 0,-1 1 0,0 0-1,1 1-134,6 9 749,-14-20-800,24 23 49,-11-19-3736,-14-8-197,0-15-2084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27.3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 15143,'0'0'5346,"0"0"-3953,0 0 160,0 0-689,0 0-784,0 0-80,6-2-704,6 12-465,-5-1-4065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17.90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3 163 10773,'0'0'5424,"0"0"-3343,0 0-817,0 0-10,0 0-523,0 7-299,-2 209 2030,2-134-3851,1-81 1209,-1-1 0,1 0 1,0 1-1,0-1 0,-1 1 1,1-1-1,0 0 0,0 0 1,-1 1-1,1-1 0,0 0 0,0 0 1,-1 0-1,1 0 0,0 0 1,0 0-1,0 0 0,-1 0 1,1 0-1,0-1 0,0 1 0,-1 0 1,1 0-1,0-1 0,0 1 1,-1 0-1,1-1 0,0 0 180,8-6-477,0 0 0,-1-1-1,0 0 1,-1-1 0,1 0-1,-2 0 1,1-1 0,-1 0-1,3-7 478,7-9-741,-6 9 701,7-10-313,-2 10 5933,-15 36-3782,0-7-1591,1 0 1,1 0-1,0 0 1,0 0-1,2 0 0,-1-1 1,1 1-1,1-1 1,0 0-1,3 4-207,-6-10-18,1 0 0,0 0-1,0 0 1,1-1 0,-1 0 0,1 1-1,0-1 1,0-1 0,0 1 0,1-1-1,-1 1 1,1-1 0,0 0-1,0-1 1,0 1 0,0-1 0,0 0-1,0 0 1,1-1 0,-1 0-1,1 0 1,-1 0 0,4 0 18,-4-2-21,-1 0 1,1 0-1,-1 0 1,1-1-1,-1 0 1,0 0-1,0 0 1,0 0-1,0-1 1,0 1-1,0-1 1,0 0-1,-1 0 0,0-1 1,1 1-1,-1-1 1,0 1-1,-1-1 1,1 0-1,-1 0 1,2-4 20,7-12 48,-1-1 1,0 0-1,5-21-48,-7 11-9,-2 0-1,-1-1 1,-2 0-1,-1 0 1,-1 1 0,-3-29 9,1-2-493,1 61 374,0-1 0,0 1 0,0-1 0,-1 1 0,1-1 0,0 1 1,-1-1-1,1 1 0,-1-1 0,1 1 0,-1 0 0,1-1 0,-1 1 0,0 0 0,0-1 1,0 1-1,0 0 0,0 0 0,0 0 0,-1-1 119,1 1-269,0 1 0,0-1 1,0 1-1,0-1 0,-1 1 0,1 0 0,0-1 0,0 1 1,0 0-1,-1 0 0,1 0 0,0 0 0,0 0 1,0 0-1,-1 0 0,1 0 0,0 1 0,0-1 1,0 0-1,0 1 0,-1-1 0,1 1 0,0-1 1,0 1-1,0-1 0,0 1 269,-17 17-8215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29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0 204 13142,'0'0'3340,"0"0"-2635,0 0-569,0 0 290,0 0 223,9-1-484,62-2 63,-50 4-164,0-2 0,-1 0 0,1-1-1,-1-1 1,1-1 0,13-4-64,6-9-645,24-16 645,-38 19-149,1 1 0,0 1 0,0 1 1,26-6 148,-51 17 47,0 0 1,0 0 0,0-1 0,0 1 0,0 1 0,0-1-1,0 0 1,0 0 0,0 1 0,0-1 0,0 1 0,0-1 0,0 1-1,-1 0 1,1 0 0,0 0 0,0 0 0,-1 0 0,1 0 0,0 1-1,-1-1 1,1 1 0,-1-1-48,5 6 241,0 0 0,0 1 0,-1 0 0,3 6-241,7 9 633,-8-15-572,-1 0 0,1-1 0,0 0 1,1 0-1,0 0 0,0-1 0,0-1 1,1 1-1,-1-1 0,1-1 0,1 0 1,-1 0-1,0 0 0,5-1-61,-1 0-168,0 0 0,0-2 0,0 0-1,0 0 1,0-1 0,0-1 0,0 0 0,0-1 0,0 0-1,11-4 169,7-5-551,0-1 0,-1-1 0,-1-2-1,0-1 1,-1-2 0,6-5 551,7-4-397,1 3 0,17-8 397,-44 25 233,1 1-1,0 1 1,0 0-1,0 1 1,0 0-1,1 1 1,-1 1-1,1 1 0,0 0-232,5 1 281,34 0 610,0 2 0,14 5-891,-2 1 87,0-2 0,0-4 0,38-4-87,-108-3-3385,-7-4-337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30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0 3394,'0'0'7083,"0"0"-4615,0 0-1279,0 0-33,0 0-303,0 14 193,-7 179 3368,0-52-3575,4-75-387,0-9-1986,2-18-7444,1-41 1398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30.7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1 10981,'0'0'3596,"0"0"-2294,0 0-360,0 0 261,0 0-514,0 11-207,-2 111 1398,2-21-222,-14 98-1658,12-174-748,-3 14-1704,-2-17-5233,5-21-2610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31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 12134,'0'0'4196,"0"0"-2424,0 0-196,0 0-258,0 0-696,0 6-339,0 49-118,-3 127 1318,0-149-3873,-1 0 0,-6 21 2390,7-44-4008,1-8-2125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31.5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15143,'0'0'1486,"0"0"37,0 0-114,0 0-305,0 0-295,0 19-396,11 126 892,-10-95-1017,-1-36-544,0 0 0,1-1 0,0 1 0,3 9 256,-4-23-129,0 0 0,0 1 0,0-1 0,0 1 0,1-1 0,-1 0 0,0 1 0,0-1 0,0 1 0,1-1 0,-1 0 0,0 1 0,0-1 1,1 0-1,-1 1 0,0-1 0,1 0 0,-1 0 0,0 1 0,1-1 0,-1 0 0,0 0 0,1 1 0,-1-1 0,1 0 0,-1 0 0,0 0 0,1 0 0,-1 0 1,1 0-1,-1 0 0,1 0 0,-1 0 0,0 0 0,1 0 0,-1 0 0,1 0 0,-1 0 0,1 0 0,-1 0 0,0 0 0,1 0 0,-1-1 0,1 1 1,-1 0-1,0 0 0,1-1 0,-1 1 0,0 0 0,1 0 0,-1-1 0,0 1 0,1-1 129,16-15-2472,-7 5 1236,-6 6 945,0-1 1,0 1-1,1 0 0,0 1 1,0-1-1,3-1 291,-5 13 6084,6 23-4476,-8-24-1422,0 0 1,1 0 0,0 0 0,0-1 0,0 1 0,1-1 0,-1 0 0,2 0 0,-1 0 0,2 2-187,-3-5-31,0 0-1,0 0 1,0-1 0,0 1-1,1-1 1,-1 1 0,1-1 0,-1 0-1,1 0 1,0 0 0,-1 0-1,1 0 1,0-1 0,-1 1 0,1-1-1,0 0 1,0 0 0,0 0 0,-1 0-1,1 0 1,0 0 0,0-1-1,2 0 32,1-1-61,0-1 0,1 0 0,-1 0 0,0 0 0,0 0-1,-1-1 1,1 0 0,-1 0 0,0-1 0,0 0-1,0 1 1,-1-2 0,0 1 0,1-1 61,9-13-200,0-1 0,-1 0 0,3-10 200,-10 19 74,-1-1 0,-1 0 0,0 0 0,0 0 1,-2-1-1,1 1 0,-1-1 0,-1 1 0,-1-1 0,0-5-74,-1 17-357,0 0-1,0 1 0,-1-1 0,1 1 0,-1-1 1,1 1-1,0-1 0,-1 1 0,1 0 0,-1-1 1,1 1-1,-1 0 0,1 0 0,-1 0 0,1 0 1,-1 1 357,-2-2-1650,-16 1-6551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31.9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 16343,'0'0'1551,"0"0"268,0 0-440,0 0-666,0 0-479,0 14-23,-5 242 787,-13 17-998,15-260-501,2-5-1830,0-2-3638,1-6-2011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32.2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0 13302,'0'0'2585,"0"0"-1000,0 0 93,0 0-373,0 0-428,0 23-255,4 138 699,0 102 717,-8-87-4143,4-171 1527,0-1-1,0 0 1,-1 0-1,1 0 1,-1 0 0,0 0-1,0 0 1,-1-1-1,1 1 1,-1 1 578,-7 3-6043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32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14118,'0'0'870,"0"0"251,0 0-46,0 0-192,0 0-520,8 5-75,-2-2-176,-1 1 0,1 0 0,-1-1 0,0 2 0,0-1 0,-1 1 0,1-1 0,-1 1 0,0 0 0,-1 1 0,1-1 1,-1 1-1,0 0 0,1 1-112,22 72 780,-24-72-1045,0 0 0,-1 0 0,0 0 0,-1 1 0,0-1 0,0 0 0,0 0 0,-1 0-1,0 1 1,-1 2 265,2-9-37,-1 1 0,0-1 0,0 0 0,0 1 0,0-1 0,0 0 0,0 0 0,0 0 0,-1 1 0,1-1 0,0 0 0,-1-1 0,1 1 0,-1 0 0,1 0 0,-1-1 0,1 1 0,-1-1 0,1 1 0,-1-1 0,1 1 0,-2-1 37,-37 4 4272,97 10-3410,-9-8-1280,1-3 0,43-3 418,-49 0-3676,-30 0-1198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35.1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48 13542,'0'0'2695,"0"0"-1791,0 0 102,0 0 547,0 0-467,15-12 1936,372 20-3443,-384-8 166,0 0 1,0 0-1,0-1 1,0 1-1,-1-1 1,1 1 0,0-1-1,0 0 1,-1 0-1,3-1 255,-3 1-548,0-1 0,-1 1 0,1 0-1,0-1 1,-1 1 0,1-1 0,-1 1 0,1-1-1,-1 0 1,0 0 0,0 0 0,1 1 0,-1-3 548,1-8-7409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35.5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24 14134,'0'0'1943,"0"0"-895,0 0 441,0 0 61,0 0-734,0 0-765,0 0 0,0 0 0,0 0 1,-1 0-1,1-1 0,0 1 0,0 0 0,0 0 0,0 0 0,0 0 0,0 0 0,0-1 0,0 1 0,0 0 0,0 0 0,0 0 0,0 0 0,0-1 0,0 1 1,0 0-1,0 0 0,0 0 0,0 0 0,0-1 0,1 1 0,-1 0 0,0 0 0,0 0 0,0 0 0,0 0 0,0-1 0,0 1 0,0 0 0,0 0 0,1 0 1,-1 0-1,0 0 0,0 0 0,0 0 0,0-1 0,0 1 0,1 0 0,-1 0 0,0 0 0,0 0 0,0 0 0,0 0 0,1 0 0,-1 0 0,0 0-51,176-9 970,-105 3-2406,1 3 0,43 6 1436,-78 4-3304,-15 3-2262,-4 1-6795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19.03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38 24 560,'0'0'1073,"0"0"-441,0 0-74,0 0-22,0 0-219,0 0-154,0 0-70,0 0 132,0 0 263,-9-2 5044,-9-4-4523,11-6-448,5 9 949,1 7 5328,1 16-6621,0 0 0,1-1 1,1 1-1,0-1 1,2 0-1,0 1 1,2-2-1,4 12-217,-10-30-5,0 1 0,0-1-1,0 1 1,0-1 0,0 0-1,0 1 1,1-1-1,-1 0 1,0 1-1,0-1 1,0 1-1,1-1 1,-1 0 0,0 1-1,0-1 1,1 0-1,-1 0 1,0 1-1,1-1 1,-1 0-1,0 0 1,1 1 0,-1-1-1,0 0 1,1 0-1,-1 0 1,1 0-1,-1 0 1,0 0-1,1 1 1,-1-1 5,0 0-147,0 0-2,15 0-4485,1 0 1261,2 0-2306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36.9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42 15959,'0'0'1646,"0"0"-253,0 0 312,0 0-561,0 0-567,0 0-388,0 0-173,-1 0-1,1 0 1,0-1-1,0 1 1,0 0-1,0 0 1,0-1-1,0 1 1,0 0-1,0 0 1,0-1-1,0 1 1,0 0 0,0-1-1,0 1 1,0 0-1,0 0 1,0-1-1,0 1 1,0 0-1,0 0 1,0-1-1,0 1 1,0 0-1,1 0 1,-1 0 0,0-1-1,0 1 1,0 0-1,0 0 1,1 0-1,-1-1 1,0 1-1,0 0-15,137 2 1110,2 0-4143,16-7 3033,-146 4-985,0 0 1,0-1-1,0 0 1,0 0-1,0-1 1,-1 0 0,3-1 984,14-10-6916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37.4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11429,'0'0'1161,"0"0"-278,0 0 387,0 0-176,0 0-342,2 0-176,7 1-275,0 0 0,0 0-1,-1 1 1,1 0 0,-1 1-1,0 0 1,0 0 0,0 1-1,0 0 1,0 0 0,2 3-301,21 14 169,-1 1 0,3 5-169,-2-2 89,-17-14-129,0 0 0,-2 0 0,1 1 0,5 8 40,-15-15-118,1 0-1,-1 0 1,0 0 0,0 0-1,-1 1 1,0-1 0,0 1-1,0-1 1,0 1 0,-1 0-1,0-1 1,0 1 0,-1 0-1,1 5 119,-2-8-45,1 1-1,-1-1 0,0 1 0,1-1 0,-2 0 1,1 1-1,0-1 0,-1 0 0,1 0 0,-1 0 1,0 0-1,0 0 0,0 0 0,0-1 0,0 1 1,-1 0-1,0-1 0,1 0 0,-1 0 0,0 0 1,0 0-1,-2 1 46,-12 6 80,0 0-1,0-1 1,-18 5-80,1 0 251,-16 8 2291,86-19-1184,44-5-1690,-1-4-1,1-3 1,24-9 331,15 1-8253,-76 17-2479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37.8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0 138 11141,'0'0'3228,"0"0"-2334,0 0-307,0 0 136,11-13-691,-2 1-63,3-4 47,1-1 1,1 2-1,1 0 0,0 0 1,8-5-17,-21 19 93,0-1 1,0 1 0,0-1 0,0 1 0,0 0 0,1 0 0,-1 0-1,0 0 1,1 0 0,-1 0 0,1 0 0,-1 1 0,0 0 0,1-1-1,-1 1 1,1 0 0,0 0 0,-1 0 0,1 0 0,-1 1 0,1-1-1,-1 1 1,0 0 0,1-1 0,-1 1 0,0 0 0,1 0 0,-1 1-1,0-1 1,0 0 0,0 1 0,0-1 0,0 1 0,0 0 0,0 0-1,-1-1 1,1 1 0,0 0 0,-1 1-94,37 45 1172,-35-44-1565,0 0 0,-1 1 0,1-1-1,-1 0 1,0 1 0,0-1 0,-1 1-1,1-1 1,-1 1 0,0 0 0,0 2 393,-2-6-4992,-3-1-5834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38.2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40 17432,'0'0'1681,"0"0"-849,0 0 289,0 0-1121,0 0-337,0 0-1423,69-27-209,-37 15-1537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38.6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454 0 16936,'0'0'3380,"0"0"-2548,0 0-557,0 0 213,0 0-186,0 22-35,0 151 373,0-152-522,-2-1 0,0 1-1,-1-1 1,-2 1 0,0-1 0,0 0 0,-2-1 0,-8 17-118,8-20 24,-1-1 0,-1-1 1,0 1-1,-1-1 1,-1-1-1,0 0 1,0 0-1,-2-2 0,1 1 1,-1-1-1,-1-1-24,8-6-78,1 0 1,-1 0-1,0-1 0,0 0 1,-1 0-1,1-1 0,-1 0 1,1 0-1,-1 0 0,0-1 1,1 0-1,-1 0 0,0-1 1,0 0-1,0 0 0,1 0 1,-1-1-1,0 0 0,0 0 0,1-1 1,-1 0-1,1 0 0,-1-1 1,1 1-1,0-1 0,0-1 1,0 1-1,0-1 0,1 0 1,0-1-1,-1 1 0,2-1 1,-1 0-1,0 0 78,-3-6-75,0-1 0,1 1 0,0-2 0,1 1 0,1 0-1,0-1 1,0 0 0,1 0 0,1-1 0,0 1 0,1-1 0,1 1 0,0-1 0,0-6 75,4 20 111,-1-1 0,0 0 0,1 1 0,-1 0 1,1-1-1,-1 1 0,1 0 0,-1 0 0,1 0 0,-1 1 1,1-1-1,-1 1-111,11 2 133,1 1-1,-1 0 1,-1 1 0,1 1 0,-1 0 0,0 0 0,0 2-1,-1-1 1,1 2-133,23 13 227,5 2-82,-1 1 0,-1 2 0,7 8-145,-31-21-562,0-1 0,0 1 0,-2 1-1,1 1 563,-5-5-1280,-1 1 0,0 0 0,-1 0-1,0 0 1,-1 1 0,1 2 1280,8 36-9306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39.0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0 141 4002,'0'0'9441,"0"0"-6906,0 0-1415,0 0-52,9-9-641,6-7-329,-2 0 102,1 1 0,1 0 0,1 0 0,0 2 0,1 0 1,0 1-1,2 0-200,-17 11 79,0 0 0,0 1-1,0-1 1,0 1 0,0-1 0,1 1 0,-1 0 0,0 0-1,0 0 1,0 0 0,0 0 0,0 0 0,0 0-1,0 1 1,0-1 0,0 1 0,0 0 0,0-1 0,0 1-1,0 0 1,0 0 0,0 0 0,-1 1 0,1-1 0,0 0-1,-1 1 1,1-1 0,-1 1 0,1 0-79,5 6 90,0 1 1,0 0 0,-1 1-1,-1-1 1,2 3-91,2 6 206,15 29-14,-22-45-484,-1 1 0,0 0 0,0 0 0,0 0 0,0 0 0,-1 0 0,1 0 0,-1 0 0,0 0 0,0 0 0,0 0 0,0 0 0,0 0 0,-1 0 0,0 1 292,-3-2-4442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39.3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16119,'0'0'4450,"0"0"-3713,0 0 303,0 0-672,0 0-368,0 0-1376,30 2-1858,2 4-1840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40.5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89 0 15495,'0'0'3314,"0"0"-2477,0 0-482,0 0 141,0 0-328,19 2-2,63 11-86,-79-13-80,1 1 1,-1 0 0,1 0-1,-1 1 1,1-1-1,-1 1 1,0-1 0,0 1-1,0 0 1,0 1-1,0-1 1,0 0-1,-1 1 1,1-1 0,-1 1-1,0 0 1,1 0-1,-1 0 1,0 0-1,-1 0 1,1 1 0,0 2-1,1 2-12,-1 1 1,0 0 0,-1 0-1,0 0 1,-1 1 0,0-1 0,0 2 11,0-2-6,0-4-1,0-1 0,-1 0-1,0 1 1,1-1 0,-2 0 0,1 0 0,0 0 0,-1 0 0,1 0-1,-1 0 1,0 0 0,-1-1 0,1 1 0,-1 0 0,1-1 0,-1 0 7,-3 3 5,-1 0 1,1 0 0,-1-1 0,0 0-1,0 0 1,0-1 0,-1 0-1,-1 0-5,-12 5-30,1-2 0,-2 0-1,1-1 1,0-2-1,-1 0 1,-1-1 30,1 1 896,45-4 835,-1 1-1930,52 1 372,82 2-1109,-53-8-2530,-56-4-592,-12-8-3548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39.8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21 17560,'0'0'1537,"0"0"-628,0 0 313,0 0-226,0 0-580,72-2 1491,11 9-1432,-61-4-999,0-1 0,0 0 0,0-2 0,0 0 1,1-2-1,-1-1 0,0 0 0,0-2 524,29-15-4904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40.9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21 16696,'0'0'1056,"0"0"-928,0 0 1809,0 0-16,180 23-1089,-109-16-672,5-3 16,0-4-176,-4 0-160,-10 0-752,-7-15-1905,-11-4-1713,-19-1-6355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19.67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 1 768,'0'0'5454,"0"0"-4014,0 0-498,0 0 435,0 0-265,0 0 8057,0 14-9040,-1 156 2219,0-84-2598,1-2-4111,0-88 3551,1-1-1,0 1 1,0 0-1,0 0 1,0 0-1,1 0 0,0 0 1,0 0 810,-1 1-580,12-29-6066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41.2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17432,'0'0'1969,"0"0"-1665,0 0 1153,0 0-529,0 0-656,0 0-240,23 73 304,-4-24-111,-3 10-193,0 5-32,-2 8-369,2 9-623,-5-2-2466,3-4-3137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41.5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0 17864,'0'0'1169,"0"0"-945,0 0 544,0 0 177,0 0-849,0 0 96,-4 139 112,4-81 160,0 4 176,-5-2-480,0-6 193,-2-4-353,3-4-289,2-7-863,-1-10-2001,3-12-2306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41.9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16055,'0'0'3266,"0"0"-2530,0 0 353,0 0-209,0 0-176,0 122-351,7-70-49,0 0-176,-4 2 48,-3 0-176,0-2-32,0-1-560,0 1-673,-3-8-1840,-6-11-2498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51.4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21 5987,'0'0'1046,"0"0"261,0 0 51,0 0 96,0 0-259,0 0-197,1-3-139,5-11-123,-4 11-29,-2 3-104,0 0-112,1 0 3838,10 8-4309,-2 9 195,0 1 0,-2 1 1,0 0-1,-1-1 1,3 16-216,12 35 233,-9-30-184,-9-26-33,1 0 1,1 0-1,5 11-16,-9-24-686,0 3 1023,1-5-8720,0-3 3661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52.4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50 8436,'0'0'2233,"0"0"-464,0 0-171,0 0-494,0 0-375,0 0-249,0 0-449,0 0 1,0 0 0,0 0-1,0 0 1,0-1 0,1 1-1,-1 0 1,0 0 0,0 0-1,0 0 1,0 0-1,0 0 1,0 0 0,1 0-1,-1 0 1,0 0 0,0 0-1,0 0 1,0 0-1,0 0 1,0 0 0,1 0-1,-1 0 1,0 0 0,0 0-1,0 0 1,0 1 0,0-1-1,0 0 1,0 0-1,0 0 1,1 0 0,-1 0-1,0 0 1,0 0 0,0 0-1,0 0 1,0 0 0,0 1-1,0-1 1,0 0-1,0 0 1,0 0 0,0 0-1,0 0 1,0 0 0,0 0-1,0 1 1,1-1 0,-1 0-1,0 0 1,0 0-1,0 0 1,0 0 0,-1 0-1,1 1-31,9 40 1299,-2 1-1,-2 0 1,0 29-1299,6 55 232,10 25 8,-21-151-253,0 1 0,0-1 0,0 1 0,0-1 0,1 0 0,-1 1 0,0-1 0,0 0 0,0 1 0,1-1 0,-1 0 0,0 1 0,1-1 0,-1 0 0,0 0 0,1 1 0,-1-1 0,0 0 0,1 0 0,-1 0 0,0 1 0,1-1 0,-1 0 0,1 0 0,-1 0 0,0 0 0,1 0 0,-1 0 0,1 0 0,-1 0 0,0 0 0,1 0 0,-1 0 0,1 0 0,-1 0 0,0 0 0,1 0 0,-1 0 0,1-1 0,-1 1 0,0 0 0,1 0 0,-1 0 0,0-1 0,1 1 0,-1 0 0,0 0 0,1-1 0,-1 1 0,0 0 0,0-1 0,1 1 0,-1-1 13,19-15-146,10-16 136,-1 3-177,-2-2 0,-1-1 0,-1 0 0,9-18 187,-30 44 22,1 0-1,0 1 1,0 0 0,1 0 0,-1 0 0,5-3-22,-9 8 19,1-1 1,0 1 0,-1 0-1,1 0 1,-1 0 0,1-1-1,0 1 1,-1 0-1,1 0 1,0 0 0,-1 0-1,1 0 1,0 0 0,-1 1-1,1-1 1,-1 0 0,1 0-1,0 0 1,-1 0 0,1 1-1,-1-1 1,1 0-1,-1 1 1,1-1 0,0 0-1,-1 1 1,1-1 0,-1 1-1,0-1 1,1 1 0,-1-1-1,1 1 1,-1-1 0,0 1-1,1 0-19,17 24 78,-14-18 32,34 48 58,-18-25-6,1 0 1,20 20-163,-40-49-5,0 1 0,1-1 0,-1 1-1,0-1 1,1 0 0,-1 0 0,1 0-1,-1 1 1,1-1 0,0-1 0,-1 1-1,1 0 1,0 0 0,0-1 0,0 1 0,0-1-1,-1 1 1,1-1 0,0 0 0,0 0-1,0 0 1,0 0 0,0 0 0,0 0-1,0-1 1,0 1 0,-1 0 0,1-1 0,0 0-1,0 1 1,0-1 0,-1 0 0,1 0-1,0 0 1,-1 0 0,1 0 0,-1 0-1,1-1 1,-1 1 0,0 0 0,1-1 0,-1 1-1,1-2 6,7-9-69,0-1 0,-1 1 0,-1-2 0,0 1 0,3-7 69,-2 3-49,3-7-9,-1 0-1,-1 0 0,-2-1 0,0 0 0,-1 0 1,-1-6 58,2-21-92,-3 0 0,-3-31 92,-9 83-4669,-4-2-168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53.1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11 288,'0'0'7083,"0"0"-5060,0 0-561,0 0 443,0 0-636,0-4-396,-3-2 3186,1 8-1595,-1 21-904,0 42-1998,3-60 909,-6 144 433,-2 100-640,8-245 430,2 21-3727,1-25-1131,4-14 518,2-14-2949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53.6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 6643,'0'0'2244,"0"0"-1268,0 0 273,0 0 389,0 0-475,0-9 343,0 9 5074,0 693-3063,3-684-2766,0-6-2943,-2-6-4934,2-16-763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1:54.2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 6 14935,'0'0'2276,"0"0"-742,0 0 128,0 0-886,0 0-774,0 0-1,0 0 1,0-1-1,1 1 1,-1 0-1,0 0 1,0-1-1,0 1 1,0 0-1,0 0 1,0-1-1,0 1 1,0 0-1,1 0 1,-1-1-1,0 1 1,0 0-1,0 0 1,1 0 0,-1 0-1,0-1 1,0 1-1,0 0 1,1 0-1,-1 0 1,0 0-1,0 0 1,1 0-1,-1-1 1,0 1-1,0 0 1,1 0-1,-1 0 1,0 0-1,0 0 1,1 0-1,-1 0 1,0 0 0,1 0-1,-1 0 1,0 0-1,0 1-1,4-1 7,-1 1 1,0 0-1,1 0 1,-1 0-1,0 1 0,0-1 1,0 1-1,0-1 1,0 1-1,-1 0 0,1 0 1,-1 1-1,1-1-7,34 37 104,-25-26-32,-7-8-80,-1-1 0,0 1 1,0 0-1,0-1 0,0 2 0,-1-1 0,0 0 0,0 1 1,0 0-1,-1-1 0,0 1 0,0 0 0,0 0 0,-1 0 0,0 0 1,0 1-1,0 2 8,-1-8-20,-1 0 0,1 0 0,0-1 0,0 1 0,-1 0 0,1 0 0,-1-1 0,1 1 0,-1 0 0,1-1 0,-1 1 0,1 0 0,-1-1 0,0 1 0,1-1 0,-1 1 0,0-1 0,1 1 0,-1-1 0,0 1 0,0-1 0,1 0 0,-1 1 0,0-1 0,0 0 0,0 0-1,0 1 1,1-1 0,-1 0 0,0 0 0,-1 0 20,-31 1-395,27-1 330,-90 0 457,95 0-50,1 0-115,0 0-33,9 13 265,2-6-256,0-1-1,0 0 1,1 0-1,-1-1 1,1 0-1,1-1 1,2 0-203,93 18 565,-59-13-429,-17-2-114,-11-2-102,0-1-1,1-1 1,16 1 80,-37-3-343,-1 0-1,0 0 1,1-1 0,-1 1 0,1 0-1,-1 0 1,0 0 0,0 0-1,0 0 1,0 0 0,0 0 0,0 0-1,0 0 1,0 0 0,0 0 0,0 0-1,0 0 1,-1 1 343,-1 8-5779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10.79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37 10 6979,'0'0'2236,"0"0"-1593,0 0-139,0 0 566,0 0-216,0 0-558,-3-3-168,-7-4 356,6 14 1030,6 26 784,0-23-2638,7 117 2338,-5 89-1998,-4-210-5,-4 29-471,-5-21-2024,-5-8-4520,4-6-58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11.64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19 4 2321,'0'0'5181,"0"0"-3567,0 0-595,0 0 571,0 0-210,0-3 2709,0 7-1402,-3 47-2211,-3 22-476,0-19 445,2 25-445,4 63 256,0-142-219,0 0-53,0 0-85,0 0-289,0 0-360,0 0-410,0 0-612,0-1-1344,0-6-3519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20.01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46 1 13350,'0'0'1278,"0"0"200,0 0 507,0 0-368,0 0-657,-5 17-151,-5 24-254,1 1 1,2 1-1,2 0 1,2 2-556,2 50 604,1 2-1559,-4-35-6543,2-54-781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12.11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9 3970,'0'0'6806,"0"0"-4819,0 0-810,0 0 79,0 0-357,0-9-5,3 76 834,3-1 0,7 23-1728,0 2 170,-10-72-429,0-3-1620,-2-5-3448,-1-11 37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12.78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68 12758,'0'0'1200,"0"0"241,0 0-118,0 0-578,0 0-508,0 0-227,0 0 0,0 0 0,0 1 0,0-1 0,0 0 0,0 0 0,0 0 0,1 0 0,-1 0 0,0 0 0,0 0 0,0 0 0,0 0 0,0 0 0,0 0 0,0 0 0,0 0 0,0 0 0,0 0 0,1 0 0,-1 0 0,0 0 0,0 0 0,0 0 0,0 0 0,0 0 0,0 0 0,0 0 0,0 0 0,1 0 0,-1 0 0,0 0 0,0 0 0,0 0 0,0 0 0,0 0 0,0 0 0,0 0 0,0 0 0,0 0-10,8 18 383,-2 1 0,-1 0 0,0 0 0,-1 0 0,-1 1 0,-1-1 0,-1 1 0,0-1 0,-2 11-383,1-2 54,1-1-1,1 0 0,1 0 1,5 16-54,-7-40-71,-1-1 0,1 1 0,0-1 0,0 0 0,0 1-1,0-1 1,0 0 0,1 1 0,-1-1 0,1 0 0,-1 0 0,1 0 0,0-1 0,1 2 71,-2-2-106,0 0 1,1-1-1,-1 1 0,0-1 0,1 1 0,-1-1 0,1 0 0,-1 1 1,0-1-1,1 0 0,-1 0 0,1 0 0,-1 0 0,1 0 0,-1 0 1,1-1-1,-1 1 0,0 0 0,1-1 0,-1 1 0,1-1 0,-1 0 1,0 1-1,0-1 0,1 0 0,-1 0 0,0 0 106,13-10-273,-1 0-1,-1-1 0,0-1 1,-1 0-1,0-1 1,-1 0-1,-1 0 1,0-1-1,-1 0 0,-1-1 1,0 0 273,-5 12 146,0 0-1,-1 0 1,0 0 0,0 0-1,0 0 1,0-1 0,-1 1 0,1-4-146,-1 8 619,0 0-86,0 0-37,0 0-213,0 7 157,2 13-225,1 0-1,0 0 0,2 0 1,0 0-1,1-1 0,1 0 1,1-1-1,1 1-214,-6-13-5,0 1 0,1-1-1,-1 0 1,1 0 0,1-1 0,-1 1 0,1-1-1,0 0 1,0 0 0,0-1 0,1 1 0,0-1 0,0 0-1,0-1 1,0 0 0,0 0 0,1 0 0,-1 0-1,1-1 1,0 0 0,0-1 0,0 1 0,0-1 0,6 0 5,-10-2-11,1 1 0,0-1 0,-1 0 0,1 0 0,-1 0 0,1-1 0,-1 1 0,0-1 0,1 0 0,-1 1 0,0-1 0,0-1 0,0 1 0,0 0 0,-1-1 0,1 0 0,-1 1 0,1-1 0,-1 0 0,0 0 0,0-1 0,0 1 0,-1 0 0,2-3 11,4-9 5,-1 0 1,-1 0-1,0-1 0,3-15-5,-2-9-23,-2 0 1,-2 0 0,-1 0 0,-5-36 22,4 68-7,0-1-4,0 0 1,-1-1 0,0 1 0,-1 0-1,0 0 1,0 0 0,-1 1 0,0-1-1,0 0 1,-1 1 0,0 0 0,-1 0-1,-3-4 11,7 11-77,0 0 1,1 0-1,-1 0 0,0 0 0,0 0 0,-1 0 0,1 1 0,0-1 1,0 0-1,0 1 0,0-1 0,0 1 0,-1-1 0,1 1 1,0 0-1,-1-1 0,1 1 0,0 0 0,0 0 0,-1 0 0,1 0 1,0 0-1,-1 0 0,1 1 0,0-1 0,0 0 0,-1 0 0,1 1 1,0-1-1,0 1 0,-1 0 0,1-1 0,0 1 0,0 0 0,0-1 1,-1 2 76,-3 2-710,0 0 0,1 0 1,0 1-1,-1-1 0,1 1 1,1 0-1,-1 0 710,-17 30-5805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13.16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4 5410,'0'0'6355,"0"0"-4386,0 0-531,0 0-34,0 0-335,0-4-423,12 162 2902,0-17-2355,-2-19-1761,-7-40-3848,-3-81 1727,1-1-1321,3-2-1800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13.50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 4 12534,'0'0'1062,"0"0"653,0 0-98,0 0-230,0 0-765,0 0-615,0 0 1,0 0 0,0 0 0,0 0-1,0 0 1,0-1 0,0 1-1,0 0 1,0 0 0,0 0 0,0 0-1,0 0 1,0 0 0,0 0-1,0 0 1,0-1 0,0 1 0,0 0-1,0 0 1,0 0 0,0 0 0,0 0-1,0 0 1,0 0 0,0 0-1,0-1 1,0 1 0,0 0 0,0 0-1,0 0 1,0 0 0,-1 0-1,1 0 1,0 0 0,0 0 0,0 0-1,0 0 1,0 0 0,0 0-1,0 0 1,0 0 0,0 0 0,-1 0-1,1 0 1,0 0 0,0 0 0,0 0-1,0 0 1,0 0 0,0 0-1,0 0 1,-1 0 0,1 0 0,0 0-1,0 0 1,0 0 0,0 0-1,0 0 1,0 0 0,0 0 0,0 0-1,0 0 1,-1 0 0,1 0-1,0 0 1,0 0-8,-1 13 285,1-1 0,0 0-1,1 0 1,0 1 0,1-1-1,0 0 1,1 0 0,1 1-285,4 27 500,24 210 1322,-27-166-3646,-3-2-3582,-2-65 387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13.94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28 17 7972,'0'0'1995,"0"0"-573,0 0 278,0 0-548,0 0-594,0-1-485,0 0 0,1-1 1,-1 1-1,1 0 0,0-1 0,-1 1 1,1 0-1,0 0 0,0 0 0,0 0 1,0 0-1,0 0 0,0 0-73,3 2 97,1 0 0,-1 0 0,1 0 0,-1 1 0,0 0 0,1 0 0,-1 0 0,0 0 0,0 1 0,-1-1 0,1 1 0,0 0 0,-1 0 0,0 1 0,0-1 0,0 1 0,0-1 0,0 1 0,-1 0 0,1 0 0,-1 2-97,2 0-57,-1-1 0,0 1 0,0 0 0,0 1 0,-1-1 0,0 0 0,0 1 0,-1-1 0,0 1 0,0-1 0,0 1 0,-1 0 0,0-1 0,-1 1 0,1 1 57,-1-6-13,0 0-1,0 0 1,-1 0 0,1 0-1,0-1 1,-1 1 0,1 0-1,-1 0 1,1-1 0,-1 1-1,0-1 1,0 0 0,0 1-1,0-1 1,0 0 0,0 0-1,0 0 1,0-1-1,-1 1 14,-45 14 162,42-14-102,-3 1 307,1 0-1,-1-1 0,1-1 1,-1 0-1,-2 0-366,11 0 4,0 0 873,0 0-140,0 0-262,25 0-195,29 0-279,6-1-2807,43 6 2806,-82-3-1606,0 2 0,-1 0 0,1 1 0,0 2 1606,32 13-8996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14.29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14359,'0'0'1920,"0"0"-607,0 0-160,0 0-1105,0 0 160,0 0-208,106 23-529,-71-15-591,-5 1-401,-3-3-1296,-8 0-4498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14.63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15191,'0'0'2497,"0"0"-528,0 0-544,0 0-993,0 0-112,0 0 272,175 6-432,-115 6 128,-7 3-288,-4 1-208,-6 1-784,-1 4-1089,-8-3-1457,-6-3-2016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14.96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 2 11813,'0'0'2348,"0"0"-822,0 0 323,0 0-240,0 0-617,-1-2-446,0 8-540,-2 91 1080,5 0-1,6 14-1085,-6-80-36,-2-29-12,8 61-539,-8-61 247,1 1 1,0 0 0,-1 0 0,1-1 0,0 1-1,0-1 1,1 1 0,-1-1 0,0 0 0,1 1-1,-1-1 1,1 0 0,0 0 0,0 0 0,0 0 0,0 0-1,0 0 1,0-1 0,1 1 0,-1-1 0,0 1 339,14-1-5189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15.50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12 116 14359,'0'0'925,"0"0"468,0 0-48,0 0-161,-2 20-69,-8 155 585,11-110-1091,-1 11-365,-1-24-3165,4-53-162,8-6 1817,5-7 589,-1-1-1,-1-1 1,0 0-1,-1-1 0,-1-1 1,2-5 677,-12 36 6239,0 65-3872,-3-73-2337,1 0 0,0 0 1,0 0-1,1-1 0,-1 1 0,1 0 0,0-1 0,0 1 0,1 0 0,-1-1 0,1 0 1,0 1-1,1-1 0,-1 0 0,1 0 0,-1 0 0,1 0 0,0 0 0,0-1 0,1 0 0,-1 1 1,1-1-1,0 0 0,0-1 0,0 1 0,0-1 0,0 0 0,0 0 0,1 0 0,-1 0 1,1-1-1,0 1 0,-1-1 0,1-1 0,4 1-30,-1 1-4,0-2-1,-1 1 1,1-1-1,0 0 1,0-1-1,0 1 1,0-2 0,-1 1-1,1-1 1,-1 0-1,1-1 1,-1 0-1,0 0 1,1 0-1,-2-1 1,4-2 4,-3 0 21,0 0-1,0 0 1,0 0 0,-1-1 0,0 0-1,-1-1 1,1 1 0,-2-1-1,1 0 1,-1 0 0,0-1-1,0 1 1,-1-1 0,0-1-21,5-25-66,-2 1 0,-1-1-1,-2 0 1,-1 0 0,-2-1 0,-2-4 66,1-12-550,2 31 186,0 14 61,-1 1 0,1-1 0,-1 0-1,-1 0 1,1 1 0,-1-1 0,0 0 0,-1 0-1,0 1 1,0-1 0,0 1 0,-1 0 0,1-1-1,-2 1 1,-1-2 303,-16-11-4546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15.83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96 13654,'0'0'2561,"0"0"-1024,0 0 560,0 0-1217,0 0-639,138-50 191,-71 38-272,-5 1-160,-2 5-96,-7 0-304,-7 4-1233,-9 0-1441,-9-3-447,-17 3-6308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20.60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434 0 17224,'0'0'1531,"0"0"-562,-24 17 165,-164 122-35,38-28-732,84-65-401,66-46 31,0 0-1,-1 0 1,1 1-1,0-1 1,-1 0-1,1 0 1,0 1-1,-1-1 1,1 0-1,0 1 1,0-1-1,-1 0 1,1 1-1,0-1 1,0 0-1,0 1 1,-1-1-1,1 1 1,0-1-1,0 0 1,0 1-1,0-1 1,0 1-1,0-1 1,0 1-1,0-1 1,0 0-1,0 1 1,0-1-1,0 1 1,0-1 0,0 0-1,0 1 1,1-1-1,-1 1 1,0-1-1,0 0 1,0 1-1,1-1 1,-1 0-1,0 1 1,0-1 3,16 13 246,-12-10-199,45 27 1475,42 20-1522,-59-34-376,0 1 0,-1 2 0,0 1 0,-2 1 0,-1 1 0,11 12 376,-35-29-749,1 1-1,0 0 0,-1 0 1,0 0-1,-1 0 0,0 0 1,1 1-1,-2 0 0,1-1 1,-1 2 749,3 10-5035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16.16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40 0 14679,'0'0'1536,"0"0"161,0 0 80,0 0-1009,0 0-63,0 0-353,-7 139-48,7-93-304,0 10 0,0 6-528,-9 9-1585,-3-3-1649,1-6-5586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16.49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16055,'0'0'945,"0"0"1776,0 0-1376,0 0-385,0 0-752,0 0-112,0 10-16,0 19-80,0 10 352,2 3-143,-2-3-193,0 1-16,2-5-97,1-2-671,-3 0-528,0-4-2130,0-10-1008,0-11-5987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16.91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 50 14359,'0'0'1888,"0"0"-559,0 0 168,0 18-30,-1 154 78,2-150-1259,2 1 1,1 0-1,3 10-286,3 11 56,-10-43-156,0-1-1,0 0 1,1 1 0,-1-1 0,0 1-1,0-1 1,1 0 0,-1 1 0,0-1 0,0 0-1,1 1 1,-1-1 0,0 0 0,1 1-1,-1-1 1,1 0 0,-1 0 0,0 0-1,1 1 1,-1-1 0,1 0 0,-1 0 0,1 0-1,-1 0 1,0 0 0,1 0 0,-1 0-1,1 0 1,-1 0 0,1 0 0,-1 0-1,1 0 1,-1 0 0,0 0 0,1 0 0,-1 0-1,1 0 1,-1-1 0,1 1 0,-1 0-1,0 0 1,1-1 0,-1 1 0,0 0-1,1 0 1,-1-1 0,1 1 100,18-15-1239,-5-1 928,-1 0 0,-1-1 0,6-11 311,-18 28 483,0 0 216,0 0 58,0 9 521,0 3-1152,2 1 1,-1-1-1,1 1 0,1-1 0,0 0 0,1 0 0,0 0 1,1 0-1,0-1 0,1 0 0,1 0 0,-1 0 1,6 5-127,-6-8-43,0-1 0,0 0 1,1 0-1,0 0 0,0-1 1,1 0-1,0 0 0,0-1 1,0 0-1,0 0 0,1-1 1,0 0-1,0-1 0,0 0 1,0 0-1,1-1 0,-1 0 1,3-1 42,-3 0 2,1-1 0,-1 0 0,0 0 1,1-1-1,-1-1 0,1 1 0,-1-2 1,0 1-1,0-1 0,0 0 1,0-1-1,-1 0 0,1-1 0,-1 0 1,0 0-1,-1 0 0,1-1 1,-1 0-1,0-1 0,0 0 0,-1 0 1,0 0-1,0-1 0,-1 1 0,0-1 1,0-1-1,-1 1-2,6-12 279,-2-1-1,0 1 1,-1-1 0,-1 0 0,0-1-1,-2 0 1,1-19-279,-1-13 381,-2 1 0,-4-38-381,2 89-25,0-1 0,-1 1 0,1-1 0,-1 1 0,0 0 0,0-1 0,0 1 0,0 0 0,0-1 0,0 1 0,0 0 1,-1 0-1,1 0 0,-1 0 0,0 0 0,1 0 0,-1 1 0,0-1 0,0 0 0,0 1 0,0 0 0,-1-1 0,1 1 0,0 0 0,-1 0 0,1 0 0,0 0 0,-1 1 0,0-1 25,-4-1-578,-1 1 1,1 0-1,0 0 1,0 1-1,-1 0 0,1 0 1,0 0-1,-1 1 0,-5 2 578,-19 9-4092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18.76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 46 12934,'0'0'1264,"0"0"425,0 0 256,0 0-93,0 0-657,0 0-600,-1-5-67,-2-16-112,2 16 14,1 5-121,0 0 11,0 0-154,0 0 77,0 0 23,0 0-47,0 0 29,9 0 27,144-7-337,-76 2-2592,-1 3-6129,-73 2 2719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19.10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15 10293,'0'0'3156,"0"0"-1361,0 0 70,0 0 91,0 0-606,39-4 2065,102-5-3584,-48 8-3670,-53 3-843,-3 8-2470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23.81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28 28 1905,'0'0'8009,"0"0"-5931,0 0-1003,0 0 91,0 0-80,0 0-280,-5-3 37,-13-13-40,13 13 107,5 3-187,0 0-30,0 0-133,0 0-39,0 0-132,0 0-34,0 0 99,0 0-100,0 0 124,0 0-227,0 0 21,0 0-176,0-1-37,10-1-43,58 0 177,1 3 1,-1 2 0,62 12-194,-53-7-1355,-28-10-4264,-48 2 5457,-1 0 1,0 0-1,1 0 0,-1 0 0,0-1 0,1 1 0,-1 0 0,0 0 0,0 0 0,1 0 0,-1-1 0,0 1 1,0 0-1,1 0 0,-1 0 0,0-1 0,0 1 0,0 0 0,1-1 0,-1 1 0,0 0 0,0 0 0,0-1 1,0 1-1,0 0 0,0-1 0,1 1 0,-1 0 0,0-1 0,0 1 0,0 0 0,0-1 0,0 1 0,0 0 1,0-1-1,0 1 0,-1 0 0,1 0 0,0-1 162,0-1-1228,0-9-5730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24.38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19 29 10501,'0'0'2195,"0"0"-500,0 0-36,0 0 206,0 0-579,-3-5-443,-9-14-480,9 14 34,3 5-245,0 0 24,3 0-69,22 1 35,1 1 1,0 2-1,-1 0 1,0 2-1,0 1 0,0 0 1,-1 2-1,18 9-142,-30-12-11,22 9-557,26 17 568,-50-27-78,-1 1 0,-1 0 0,1 1 0,-1 0 0,0 0 0,-1 1 0,0 0 0,4 5 78,-9-10-24,0 1 1,0-1-1,-1 0 1,1 0-1,-1 1 0,0-1 1,0 1-1,0-1 0,-1 1 1,1 0-1,-1-1 1,1 1-1,-1 0 0,-1-1 1,1 1-1,0-1 1,-1 1-1,0 0 0,0-1 1,0 1-1,0-1 0,0 0 1,-1 1-1,1-1 1,-1 0-1,0 0 0,0 0 1,-3 3 23,-5 7-10,-2 0-1,1-1 1,-2 0 0,1-1 0,-8 5 10,-28 21-7,21-18 228,1 2 0,1 1 0,1 1 0,-5 7-221,63-27 2068,33-6-1799,0-3-1,10-4-268,3-1-1396,18 3 1396,-78 7-455,70-1-2595,-30 5-3684,-36 2-2391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24.73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134 1 4498,'0'0'7822,"0"0"-5783,0 0-1228,0 0 50,0 0 126,12 10-448,-9-8-506,8 6 200,0 1 1,-1 1-1,0 0 0,0 0 0,-1 1 0,-1 0 1,0 0-1,0 1 0,5 11-233,-6-3 290,0 0 1,-1 1-1,-1 0 0,-1 0 0,-1 0 1,-1 0-1,-1 0 0,0 1 0,-2-1 1,0 1-291,0-17 25,0 0 0,0 0 0,0 0 0,-1-1 0,0 1 0,1 0 0,-2-1 0,1 1 0,0-1 0,-1 0 1,0 0-1,0 0 0,0 0 0,-1 0 0,1-1 0,-1 1 0,0-1 0,0 0 0,0 0 0,0-1 0,-1 1 0,-1 0-25,-1 1-168,-1-1-1,0 0 0,0-1 1,1 0-1,-1 0 1,-1 0-1,1-1 0,0-1 1,0 1-1,0-1 0,-1 0 1,1-1-1,-2-1 169,5 1-314,1 0 0,-1 0 0,1-1 0,0 0 0,0 0 0,0 0 0,0 0 1,0-1-1,0 1 0,1-1 0,-1 0 0,1 0 0,0-1 0,0 1 0,0-1 0,0 1 0,1-1 0,-1-1 314,-28-48-4847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25.09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17 208,'0'0'14631,"0"0"-13687,0 0 1185,0 0-512,0 0-417,0 0-959,33-15 143,-17 15-304,0 0 192,2 0-256,1 0-32,2 0-848,-5 0-1698,-2-2-3729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27.37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334 52 7075,'0'0'1726,"0"0"-562,0 0 399,0 0-50,0 0-460,3-8-380,1 0-436,-2 6-134,-1-1 0,1 1 0,-1-1 0,0 0 0,0 1 0,0-1 0,0 0 0,-1 0 0,1 0 0,-1 0 0,0 1-1,1-2-102,-1 4 713,0 0-174,0 0-110,0 0-197,0 0-138,0 0 74,0 10 69,-1 34 197,-1 0-1,-2-1 1,-2 1-1,-2-1 0,-12 36-433,14-59 63,-1 0-1,-1-1 1,0 0 0,-1-1-1,-1 0 1,-1-1-1,-1 1 1,0-2-1,-1 0 1,-1-1-1,0 0 1,-1-1-1,-12 9-62,20-18 21,0-1 1,0 1-1,0-1 0,-1-1 0,0 0 0,0 0 0,-2 1-21,8-3-5,0-1 1,0 1-1,0-1 0,0 0 0,0 1 0,0-1 0,0 0 0,0 0 1,0 0-1,-1 0 0,1-1 0,0 1 0,0 0 0,0-1 1,0 0-1,0 1 0,0-1 0,0 0 0,1 0 0,-1 0 1,0 0-1,0 0 0,1-1 0,-1 1 0,0 0 0,1-1 0,0 1 1,-1-1-1,1 0 0,-1 0 5,-2-9-78,-1 1 1,2-1-1,-1 0 1,1 0 0,1 0-1,0 0 1,1 0-1,0-1 1,1 1-1,0-1 1,1-8 77,-1-4-103,1 21 89,0-1 1,0 1 0,0 0 0,0-1-1,0 1 1,0 0 0,1 0-1,0 0 1,0 0 0,0 0-1,0 1 1,0-1 0,0 1-1,1-1 1,-1 1 0,1 0-1,-1 0 1,1 0 0,0 0-1,0 0 1,3-1 13,5-3 32,1 0 0,-1 1 0,1 0 0,1 1 0,2-1-32,-11 4 31,1 0 1,-1 0-1,0 1 1,1-1-1,-1 1 1,1 0-1,-1 1 1,1-1-1,-1 1 1,1-1 0,-1 1-1,0 1 1,0-1-1,1 1 1,-1-1-1,0 1 1,0 0-1,3 3-31,5 4 259,0 1 0,0 0 0,-1 1 0,9 11-259,-10-11 25,0 0 0,0-1 0,1 0 1,0-1-1,7 4-25,4-1-536,-15-8-479,1 0 0,-1 1 0,1 0 0,-1 0 0,0 0 0,-1 1 0,3 3 1015,6 13-6643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03.41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 0 11029,'0'0'2940,"0"0"-1779,0 0-193,0 0 347,0 0-629,-1 10-339,-3 245 2492,4-167-3963,12-105-1063,21-34 1085,21-46 1102,-48 130 1611,2 0 1,2 4-1612,-7-27 74,0-1 0,1 0 0,0 0 0,0 0 0,1-1 0,0 1 0,1-1 0,0 0 0,0-1 0,1 1-74,-4-5-20,0 0 0,1 0 0,-1-1 0,1 1 0,-1-1 0,1 0 1,0 0-1,0 0 0,0-1 0,0 1 0,1-1 0,-1 0 0,0 0 0,0 0 0,1-1 1,-1 0-1,0 1 0,1-2 0,-1 1 0,0 0 0,1-1 0,-1 0 0,3 0 20,-2-1-4,-1 0-1,1-1 0,0 1 1,0-1-1,-1 0 1,0 0-1,1-1 0,-1 1 1,-1-1-1,1 0 0,0 0 1,-1 0-1,0 0 1,0-1-1,0 1 0,2-5 5,2-5 1,0 0 0,-1 0 0,-1 0 0,0-1 0,0-5-1,0-5-40,-1 0 1,-1 0 0,-1-1-1,-2 1 1,-1-18 39,1 42-77,-1 0 0,1-1 1,0 1-1,0 0 1,0-1-1,-1 1 1,1 0-1,-1 0 1,1-1-1,-1 1 1,0 0-1,1 0 1,-1 0-1,0 0 0,0 0 1,0 0-1,1 0 1,-1 0-1,0 0 1,-1 0-1,1 0 1,0 1-1,0-1 1,0 0-1,0 1 1,0-1-1,-1 1 0,1-1 1,0 1-1,-1 0 1,1-1-1,0 1 1,-1 0-1,1 0 1,0 0-1,-1 0 77,-1 0-414,1 0 0,-1 0 0,0 1-1,1-1 1,-1 1 0,0-1 0,1 1 0,-1 0 0,1 0-1,-1 0 1,1 0 0,0 1 0,-1-1 0,1 1-1,0-1 1,0 1 0,-1 1 414,-13 19-6344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21.10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185 10 5923,'0'0'4682,"0"0"-3263,0 0-162,0 0 229,0 0-448,-4-3-318,4 3-650,-1-1-1,0 0 1,0 1-1,0-1 1,0 1-1,0-1 1,0 1 0,0-1-1,0 1 1,0 0-1,-1-1 1,1 1 0,0 0-1,0 0 1,0 0-1,0 0 1,0 0 0,0 0-1,0 0 1,-1 0-1,1 0 1,0 1 0,0-1-1,0 0 1,-1 1-70,-1 1 155,0 1 1,0-1-1,0 1 0,0-1 1,0 1-1,1 0 0,-1 0 1,-1 3-156,-20 26 1466,2 1 0,-17 32-1466,32-52 171,1 0 0,1 0 0,0 0 0,1 1 0,0 0 0,1 0 0,0 0 0,1 0 0,1 13-171,0-21-11,1-1 0,0 0 0,1 0-1,-1 1 1,1-1 0,0 0 0,0 0 0,1 0 0,1 3 11,-2-6-25,0 0 1,1 0-1,0 0 1,-1 0-1,1 0 1,0-1 0,0 1-1,0 0 1,0-1-1,0 0 1,0 1-1,1-1 1,-1 0-1,0 0 1,1-1 0,-1 1-1,1 0 1,-1-1-1,1 1 1,-1-1-1,1 0 25,8 2-75,0 0 0,-1-1-1,1-1 1,0 0-1,0 0 1,-1-1-1,1 0 1,-1-1 0,1 0-1,-1-1 1,1 0-1,-1-1 1,0 0-1,-1 0 1,1-1 0,-1 0-1,0-1 1,0 0-1,0-1 1,-1 1 0,0-2-1,0 1 1,-1-1-1,0 0 1,0-1-1,-1 1 1,0-1 0,-1-1-1,0 1 1,0-1-1,-1 0 1,0 0-1,-1 0 1,0 0 0,-1-1-1,0 1 1,0-3 75,1-84 744,-3 94-735,0 1 0,0-1 0,0 1 1,-1 0-1,1-1 0,-1 1 0,0-1 0,1 1 0,-1 0 0,0 0 0,0 0 0,-1-1 1,1 1-1,0 0 0,-1 0 0,1 1 0,-1-1 0,0 0 0,0 0-9,-1-1 7,-1 1-1,0-1 1,1 1-1,-1 0 1,0 0-1,0 1 1,-1-1-1,1 1 1,0-1-1,-2 1-6,-11-1-1066,1 0 0,-1 0 0,0 2-1,0 0 1,-1 1 1066,-21 3-5709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27.70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159 0 12950,'0'0'1659,"0"0"-1093,0 0 525,9 18 238,-6-10-1223,9 17 436,-1 2 1,-1 0-1,-1 0 1,-2 0 0,0 1-1,1 19-542,-7-29 265,0-1-1,-2 1 0,0-1 1,0 0-1,-2 0 0,0 0 1,-1 2-265,2-14-20,1 0-1,-1 0 1,0 0 0,-1-1 0,1 1 0,-1-1 0,0 1-1,0-1 1,0 0 0,-1 0 0,1 0 0,-1-1 0,0 0-1,0 1 1,0-1 0,0 0 0,-1-1 0,1 1-1,-1-1 1,0 0 0,1 0 0,-1 0 0,0-1 0,0 0-1,0 0 1,0 0 20,0 0-316,0 0-1,0-1 1,0 1-1,0-1 1,0 0-1,0 0 1,0-1-1,1 0 1,-1 0-1,0 0 1,-2-1 316,4 1-473,0-1 1,0 1-1,0-1 1,0 0-1,0 0 1,0 0-1,1-1 1,-1 1-1,1 0 1,0-1 0,-2-1 472,-25-42-8978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28.05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2049,'0'0'12662,"0"0"-11718,0 0 353,0 0 191,0 0-1247,0 0-241,76 0-593,-41 15-1552,-1-1-1793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28.38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21 1 17912,'0'0'979,"0"0"-120,0 0 545,-3 19-471,-1-2-759,0-1-137,1 0-1,0 1 1,1-1-1,1 0 1,0 1-1,1-1 1,2 9-37,-2-23-72,0 1-1,1 0 1,-1-1 0,1 1 0,0-1 0,0 1-1,0-1 1,0 0 0,0 1 0,0-1-1,1 0 1,-1 0 0,1 0 0,-1 0-1,1 0 1,0 0 0,0 0 0,0-1-1,0 1 1,0 0 0,0-1 0,0 0 0,1 0-1,-1 1 1,0-1 0,1 0 0,-1-1-1,1 1 1,-1 0 0,1-1 0,0 0-1,-1 1 1,1-1 0,-1 0 0,1 0-1,-1-1 1,1 1 0,0 0 0,-1-1-1,1 0 1,-1 1 0,1-1 0,-1 0 0,0 0-1,1 0 1,-1-1 0,0 1 0,0-1-1,0 1 1,0-1 0,0 0 0,0 1 72,22-23-734,-12 11 165,1 0 0,1 1 0,9-6 569,-20 16-74,-1 0-1,1 0 0,0 0 1,0 1-1,0-1 1,1 1-1,-1 0 0,0 0 1,1 0-1,-1 0 1,0 0-1,1 1 0,-1-1 1,1 1-1,-1 0 1,1 0-1,-1 0 0,0 1 1,1-1-1,1 2 75,-3-1-4,1 0 1,-1 1-1,-1 0 0,1-1 1,0 1-1,0 0 0,-1 0 0,1 0 1,-1 0-1,1 0 0,-1 0 1,0 0-1,0 1 0,0-1 1,0 0-1,0 1 0,0-1 0,-1 1 1,1-1-1,-1 1 0,0-1 4,2 4-5,4 32 9,-1 0-1,-2 0 0,-1 0 0,-2 1 0,-2-1 0,-2 4-3,2-20 130,-1 0 0,-1-1 0,0 0 0,-2 0 0,-1 0 0,0 0 0,-2-1 0,0-1 0,-1 1 0,-1-2 0,-2 3-130,9-17 162,-1 1 0,1-1 0,0 0 0,-1 0 0,0 0-1,0-1 1,0 1 0,-1-1 0,1-1 0,-1 1 0,1-1-162,3-1 29,-1 0-1,1 0 1,0 0-1,0-1 1,0 1 0,0-1-1,-1 0 1,1 1-1,0-1 1,0 0 0,-1 0-1,1-1 1,0 1 0,0 0-1,-1-1 1,1 1-1,0-1 1,0 0 0,0 1-1,0-1 1,0 0-1,0-1 1,0 1 0,0 0-1,0 0 1,1-1-1,-1 1 1,0-1 0,1 0-1,-1 1 1,1-1-29,-4-6 29,1 0 0,0 1-1,0-1 1,1-1 0,0 1 0,1 0-1,-1-1 1,2 0 0,-2-7-29,1-16 82,0 0 1,3-4-83,-1 14 88,0 17-81,0-1-1,1 0 1,0 0 0,0 0-1,1 0 1,0 0-1,0 1 1,0-1 0,0 1-1,1 0 1,0-1 0,0 1-1,1 0 1,-1 1-1,1-1 1,0 1 0,0-1-1,1 1 1,-1 0-1,1 1 1,0-1 0,5-2-7,-4 2-247,1 1 1,1-1 0,-1 1-1,0 0 1,1 1 0,-1 0-1,1 0 1,0 1 0,0 0 0,0 0-1,-1 1 1,1 0 0,0 0-1,0 1 1,0-1 0,0 2-1,1 0 247,-6-1-365,0 0-1,0 0 1,0 0-1,0 1 1,-1-1-1,1 1 1,0 0-1,-1-1 1,0 1-1,1 0 1,1 3 365,21 33-7502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28.72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120 1 7892,'0'0'2961,"0"0"-981,0 0 4,0 0-444,21 12-41,66 41-285,-84-50-1106,1-1-1,0 1 1,-1 0 0,0 0-1,0 1 1,0-1 0,0 0-1,0 1 1,-1 0 0,1 0-1,-1-1 1,0 2 0,0-1-1,-1 0 1,1 0 0,-1 0-1,0 1 1,0-1 0,-1 1-1,1-1 1,-1 0-1,0 1 1,0 1-108,1 2 155,0 2 1,-1 0 1,0-1 0,0 1 0,-1 0 0,-1 0-1,1-1 1,-1 1 0,-1-1 0,0 1-1,0-1 1,-1 1-157,1-6 0,0 1 0,0 0 0,0-1 0,-1 1 0,1-1 0,-1 0 0,0 0 0,0 0 0,-1-1 0,1 1 0,-1-1 0,1 0-1,-1-1 1,0 1 0,0-1 0,-1 0 0,1 0 0,0 0 0,-1-1 0,0 0 0,-3 1-239,0 0 1,0 0-1,-1-2 1,1 1-1,0-1 1,0 0-1,-3-1 239,8 0-271,0 1 0,1-1 0,-1 0 0,0 0 0,1-1 0,-1 1 0,1-1 0,-1 0 1,1 0-1,0 0 0,0 0 0,0 0 0,0-1 0,0 1 0,0-1 0,1 0 0,-1 0 0,0-1 271,-25-45-4952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29.05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14102,'0'0'3042,"0"0"-2082,0 0 753,0 0-1329,0 0-384,0 0-560,74 11-1809,-54-7-2449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30.24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276 64 5747,'0'0'2470,"0"0"-1259,0 0 347,0 0-42,0 0-108,0-10-207,0-33-158,0 32-173,0 11-11,0 0-211,0 0-13,0 0-29,-1 5 186,-11 18-426,0 0 1,-2-1-1,-1 0 0,0-2 1,-4 3-367,-17 24 161,-113 154-1380,149-200 520,-2 2 942,2-2-3174,2-2-4455,11-7-1834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30.57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399 0 11669,'0'0'3602,"0"0"-3090,0 0 1569,0 0-848,0 0-353,0 0-144,-92 104-95,68-59-17,-5 1-352,-4 2 48,-4-5-272,-2-1-96,0-9-832,0-8-753,4-7-1904,3-11-3106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30.90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14343,'0'0'3777,"0"0"-2960,0 0 783,0 0-575,0 0-129,0 0-127,59 128-577,-24-78 32,2 0-112,-3 4-224,-1 2-128,-1 4-577,-7 4-1216,-4 2-2241,-9-8-3457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31.24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208 339 15399,'0'0'1812,"0"0"-468,0 0 364,7 22-433,2 2-977,5 12 187,-2 1 0,-2 1 0,1 10-485,-9-38 113,0 0 1,-2 1-1,1-1 1,-1 1-1,0 0 1,-1-1-1,-1 0 1,1 1-1,-2-1 0,0 3-113,1-7 17,0-1-1,-1 0 0,1 0 0,-1-1 1,0 1-1,-1 0 0,1-1 0,-1 0 1,0 0-1,0 0 0,0 0 0,0-1 0,-1 1 1,1-1-1,-1 0 0,0-1 0,0 1 1,0-1-1,0 0 0,-1 0-16,-2 1-190,0-1 1,-1 0-1,0 0 0,0-1 1,1 0-1,-1-1 0,-6 0 190,10 0-355,0 0 0,0-1-1,0 1 1,0-1 0,0 0-1,0-1 1,0 0 0,0 1-1,1-1 1,-1-1 0,0 1 0,1-1-1,-4-3 356,-29-36-5661</inkml:trace>
  <inkml:trace contextRef="#ctx0" brushRef="#br0" timeOffset="1">90 1 16215,'0'0'1841,"0"0"-352,0 0-80,0 0-1073,0 0-336,0 0-512,74 6-561,-55-4-2609,-6-2-5938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31.79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 79 12102,'0'0'2529,"0"0"-806,0 0 614,0 0-760,0 0-579,-3-2-481,2 2-494,0 0 0,1 0 0,-1 0 0,1 0-1,-1-1 1,1 1 0,-1 0 0,1 0 0,-1-1-1,1 1 1,-1 0 0,1-1 0,0 1 0,-1 0 0,1-1-1,0 1 1,-1-1 0,1 1 0,0-1 0,-1 1-1,1-1 1,0 1 0,0-1 0,-1 1 0,1-1-1,0 1 1,0-1 0,0 1-23,12-8 487,43 0 103,-33 5-454,-6 0-292,230-32 383,-180 29-7840,30 2 7613,-81 4-4552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22.69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302 58 4018,'0'0'4799,"0"0"-3670,0 0-705,0 0 979,0 0 3,-4-9-565,-10-28 114,14 36-892,0 1 0,0-1 1,-1 0-1,1 1 0,0-1 1,0 1-1,-1-1 0,1 1 1,0-1-1,-1 1 0,1-1 1,-1 1-1,1-1 0,0 1 0,-1 0 1,1-1-1,-1 1 0,1 0 1,-1-1-1,0 1 0,1 0 1,-1 0-1,1-1 0,-1 1 1,1 0-1,-1 0 0,0 0 0,1 0 1,-1 0-1,0 0 0,1 0 1,-1 0-1,1 0 0,-1 0 1,0 0-1,1 0 0,-1 0 1,1 1-1,-1-1-63,-1 0 265,-6 0-77,0 1-1,0-1 0,0 1 1,1 1-1,-1-1 1,0 1-1,1 0 0,0 1 1,-1 0-1,1 0 0,0 1 1,0 0-1,1 0 0,-1 0 1,1 1-1,0 0 0,0 0 1,-2 3-188,-8 7 275,0 0 1,1 2-1,0-1 1,-10 17-276,20-25-29,0 1 0,1-1-1,-1 1 1,1 0 0,1 0 0,0 0 0,0 0 0,1 0-1,0 1 1,1-1 0,0 1 0,0 5 29,3-14-95,-1-1 1,1 1-1,0-1 0,-1 0 0,1 1 1,0-1-1,-1 0 0,1 0 0,0 0 1,-1 0-1,1 0 0,1-1 95,-1 1-106,16 1-252,0-2 0,-1 0 0,0-2 1,1 1-1,4-3 358,-16 3-64,0 0 0,0 0 1,0-1-1,0 1 0,0-1 0,-1-1 0,1 1 1,-1-1-1,0 0 0,0 0 0,0 0 1,-1-1-1,0 0 0,1 1 0,-2-2 0,2 0 64,3-3 396,-8 17 505,0 9-944,1-13-32,8 41 485,-9-44-523,1 1 0,-1-1 0,1 1 0,-1-1 0,1 0 0,0 0 0,-1 1 0,1-1 0,0 0 1,0 0-1,0 0 0,0 0 0,0 0 0,0 0 0,0 0 0,0 0 0,1 0 0,-1 0 0,0-1 0,0 1 0,1 0 0,-1-1 0,0 0 0,1 1 0,-1-1 0,1 1 0,-1-1 0,1 0 113,3-1-159,0 1-1,-1-1 0,1-1 1,0 1-1,0 0 0,-1-1 1,1 0-1,-1 0 0,0-1 0,1 1 1,-1-1-1,0 0 0,-1 0 1,1 0-1,0-1 0,-1 1 1,1-2 159,11-12-358,0-2 1,-1 0-1,0-2 358,-6 9-321,50-86-154,-42 69 2393,-16 28-747,0 1-13,1 9 558,10 100 646,-6-48-720,6 26-1642,-11-87-44,0 1 0,0-1 0,0 1 0,0-1 1,0 1-1,1-1 0,-1 1 0,0-1 0,0 1 0,0-1 0,0 1 0,1-1 0,-1 1 0,0-1 0,1 1 0,-1-1 0,0 0 0,1 1 0,-1-1 1,0 1-1,1-1 0,-1 0 0,1 0 0,-1 1 0,0-1 0,1 0 0,-1 0 0,1 1 0,-1-1 0,1 0 0,-1 0 0,1 0 0,-1 0 0,1 0 1,-1 0-1,1 0 44,19-10-998,13-23 357,-2-6 370,-1-1-1,-3-2 1,-1 0-1,4-15 272,-24 56 2072,3 10-1173,12 20-525,-13-17 235,3 3-523,-2-3 138,-1 0 0,2-1 0,-1-1-1,1 1 1,5 2-224,-12-10-302,0-1-1,0 0 0,0 0 0,1-1 0,-1 1 1,0-1-1,1 1 0,-1-1 0,1 0 0,2 0 303,-4-1-567,1 1 0,0-1 0,-1 0 0,1-1 0,0 1-1,-1 0 1,1-1 0,0 1 0,-1-1 0,1 0 0,-1 0-1,1 0 1,-1 0 0,1-1 0,0 0 567,22-19-10061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32.12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30 1 4770,'0'0'10085,"0"0"-9141,0 0 1729,0 0-672,0 0-992,0 0-449,-14 8-512,14 19-32,0 14 160,0 13-80,0 10-192,0 11-224,0 10-544,0 2-2402,-16-2-4289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33.57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6 17 10997,'0'0'2188,"0"0"-254,0 0 131,0 0-528,0 0-510,0 0-422,-5-8 31,5 6 2095,204 3-1534,217-3-3546,-401 0 1627,-2 0-3225,-17 2 503,-3-1 1005,-7 0-2230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34.04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 1 11701,'0'0'2247,"0"0"-775,0 0 404,0 0-139,0 0-940,-3 0-516,3 0-278,0 0 0,0 0 0,0 0 0,-1 0 0,1 0 0,0 0 0,0 0 0,0 0 1,0 0-1,0 0 0,-1 0 0,1 0 0,0 0 0,0 0 0,0 0 0,0 0 1,0 0-1,0 0 0,-1 1 0,1-1 0,0 0 0,0 0 0,0 0 0,0 0 1,0 0-1,0 0 0,0 0 0,0 0 0,0 1 0,0-1 0,0 0 0,-1 0 0,1 0 1,0 0-1,0 0 0,0 0 0,0 1 0,0-1 0,0 0 0,0 0 0,0 0 1,0 0-1,0 0 0,0 1 0,0-1 0,0 0 0,0 0 0,0 0 0,1 0 0,-1 0 1,0 0-1,0 1 0,0-1 0,0 0 0,0 0 0,0 0 0,0 0 0,0 0 1,0 0-1,0 0 0,1 0 0,-1 1 0,0-1 0,0 0 0,0 0 0,0 0 1,0 0-1,0 0 0,0 0 0,1 0-3,14 17 175,38 31 126,-27-25-96,-22-20-191,35 34 457,15 19-471,-43-44 30,0 1 0,-1 1 1,-1 0-1,-1 0 0,0 0 1,6 15-31,-13-28-18,-1 1 0,1-1 0,0 0 0,-1 1 1,1-1-1,-1 1 0,0-1 0,1 1 0,-1-1 1,0 1-1,0-1 0,0 1 0,0 0 0,0-1 1,0 1-1,0-1 0,-1 1 0,1-1 0,-1 1 1,1-1-1,-1 1 0,1-1 0,-1 0 0,0 1 0,0-1 1,1 0-1,-1 1 0,0-1 0,-1 1 18,-3 1-30,1-1 1,0 1-1,-1-1 0,0 0 0,1 0 0,-1-1 0,0 1 0,-2-1 30,-3 2 75,-45 10-151,38-10 92,0 1 0,1 0-1,-1 1 1,1 1 0,0 1 0,-11 6-16,23-8 370,14-3 12,127 5 1695,72-8-2077,-66 0-220,-98 0-272,48 1-486,-83 1-34,1 0 0,-1 0 0,0 1-1,1 1 1,-1 0 0,0 0-1,4 3 1013,3 4-5448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34.40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23 2 3057,'0'0'10093,"0"0"-6878,0 0-1406,0 0 112,0 0-748,0-1-457,0 5-647,9 74 899,0-3-191,-8-37-916,-2 1 1,-1-1 0,-1 0-1,-3 0 1,-1 0 0,-6 17 138,3-22-4327,11-31-398,5-2-3941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34.82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277 0 13654,'0'0'3050,"0"0"-1815,0 0-189,0 0-150,-21 10-642,-129 59 15,119-57-198,22-9 99,0 0-1,0 1 0,0 0 1,0 0-1,1 1 0,0 0 1,-5 4-170,12-8 9,1-1 1,0 1-1,0-1 1,0 1 0,0-1-1,0 1 1,1-1 0,-1 1-1,0-1 1,0 1 0,0-1-1,0 1 1,1-1-1,-1 1 1,0-1 0,0 0-1,1 1 1,-1-1 0,0 1-1,1-1 1,-1 0 0,0 1-1,1-1 1,-1 0-1,0 1 1,1-1 0,-1 0-1,1 0 1,-1 1 0,1-1-1,-1 0 1,1 0-10,16 11 371,-17-11-335,40 21 526,-1 2 1,-1 2 0,26 23-563,-54-40-30,-1 1-2,1-1-1,0 0 0,0 0 1,0-1-1,1-1 0,0 0 1,7 3 32,-7-10-9413,-10-2 735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36.59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566 2 10213,'0'0'3759,"0"0"-1809,0 0-221,0 0-27,0 0-592,0 0-558,1-2-263,-4 9-237,-8 17 70,0-1 0,-1 0-1,-2 0 1,0-2-1,-1 0 1,-1 0-1,-1-2 1,-1 0-1,-18 14-121,6-7 48,-1-1-1,-2-2 1,0-1 0,-1-2-1,-1-1 1,-7 1-48,29-14 10,0-1 0,-1 0 0,1-1 0,-1 0 0,0-1 0,0-1 0,0 0 0,-11-1-10,23-1-11,1 0 1,0-1 0,0 1-1,0-1 1,-1 1 0,1-1-1,0 1 1,0-1 0,0 0-1,0 0 1,0 0 0,0 1-1,0-1 1,0 0 0,0 0-1,1 0 1,-1 0 0,0 0-1,0-1 1,1 1 0,-1 0-1,1 0 1,-1 0 0,1-1-1,0 1 1,-1 0 0,1 0-1,0-1 1,0 1 0,0 0-1,0-2 11,-3-49-624,4 42 475,-1 0-16,-1 2 108,0 0-1,1 0 0,0-1 0,1 1 0,0 0 0,0 0 0,1 0 1,0 0-1,0 0 0,1 0 0,0 1 0,1-1 0,-1 1 0,1 0 0,1-1 58,-1 2-5,1 0 0,-1 1-1,1-1 1,0 1-1,1 0 1,-1 1-1,1-1 1,4-2 5,-5 5-4,0 0 0,0 0 0,1 1 1,-1-1-1,0 1 0,1 0 0,-1 0 0,0 1 1,1 0-1,-1 0 0,6 0 4,-8 1 19,1 0-1,0 0 1,-1 0-1,0 0 1,1 1-1,-1-1 0,0 1 1,1 0-1,-1 0 1,0 0-1,-1 0 1,1 1-1,0-1 1,-1 1-1,1 0 1,-1-1-1,0 1 1,2 3-19,8 12 211,-1 0 1,8 19-212,-9-17 143,-1-2 2,36 66 841,31 87-986,-75-168 6,-1-3-3888,0 0-4140,0-5-1209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36.92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13542,'0'0'1889,"0"0"-1233,0 0 1601,0 0-832,0 132-288,0-86-481,7-3-256,0-1 208,0-1-416,0-3-15,0-5-65,-3-2-224,-4-4-401,3-6-399,-1-5-1009,0-7-1457,1-7-848,1-2-4818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37.24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196 1 13382,'0'0'1934,"0"0"-1195,0 0 243,0 0-147,-21 0-400,-154 0 2009,177 20-2156,3-10-243,0 0 0,0-1 1,1 0-1,0 0 0,0 0 0,1-1 0,0 0 0,3 2-45,15 14 121,0-1 0,3 0-121,-6-6-884,1-1 0,1-1 0,19 9 884,-23-15-1848,0 0 0,0-1 0,2-1 1848,30 6-7491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37.81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121 1 19465,'0'0'696,"0"0"227,0 0-114,0 0 68,-16 17-383,-48 58-249,62-71-241,0-1-1,-1 0 1,1 0-1,1 1 0,-1-1 1,0 1-1,1-1 0,0 1 1,-1 0-1,2 0 0,-1 0 1,0-1-1,1 1 0,0 0 1,-1 0-1,2 0 1,-1 0-1,0 0 0,1 2-3,1 12-32,-2-16-9,0 0-1,0 1 1,0-1-1,1 0 0,-1 0 1,0 1-1,1-1 1,0 0-1,0 0 0,0 0 1,0 0-1,0 0 1,0 0-1,0 0 0,1 0 1,-1 0-1,0-1 1,1 1-1,0-1 1,-1 1-1,1-1 0,0 1 1,0-1-1,0 0 1,0 0-1,0 0 0,0 0 1,0 0-1,0 0 1,0-1-1,1 1 0,-1-1 1,0 1-1,0-1 1,1 0-1,-1 0 42,5 0-181,0 1-1,0-2 1,0 1 0,0-1-1,0 0 1,0 0 0,-1-1-1,1 0 1,0 0 0,-1-1-1,5-2 182,12-8-740,-1-2 0,7-6 740,-16 10-454,2 1 0,-1 0 0,1 1 0,1 1 0,0 0 0,14-4 454,-30 12-8,1 0 1,0 0-1,-1-1 1,1 1-1,0 0 1,-1 0-1,1 0 1,0 1-1,-1-1 1,1 0-1,0 0 1,-1 0-1,1 0 1,-1 1-1,1-1 1,0 0-1,-1 0 1,1 1-1,-1-1 1,1 1-1,-1-1 1,1 0-1,-1 1 1,1-1-1,-1 1 1,1-1-1,-1 1 1,0-1-1,1 1 1,-1 0-1,0-1 1,1 1-1,-1-1 1,0 1-1,0 0 1,0 0 7,7 28 46,-6-22-52,5 46 396,-3 1 0,-3 51-390,0-50 309,0-25-90,-2 0 1,-1 0 0,-2 0 0,0-1 0,-8 22-221,9-38 104,0 1-1,-2-1 1,1 0-1,-2 0 1,1-1-1,-2 0 1,1 0-1,-2-1 0,0 0 1,0 0-1,-1-1 1,0 0-1,-4 2-102,10-9 26,0 1-1,-1-1 0,1 0 1,-1-1-1,0 1 1,1-1-1,-1 0 1,0 0-1,0-1 1,-1 1-1,1-1 1,0 0-1,0-1 1,-1 1-1,1-1 0,0 0 1,-1 0-1,1-1 1,0 1-1,0-1 1,-1-1-1,1 1 1,0-1-1,0 1 1,0-2-1,0 1 1,1 0-1,-1-1 0,1 0 1,-1 0-1,1 0 1,0-1-1,0 1 1,0-1-1,-2-3-25,-4-6 113,1 0 0,1-1 0,0 0-1,1 0 1,0 0 0,1-1 0,1 0 0,0-1-1,1 1 1,1-1 0,0 1 0,1-1-1,1 0 1,0 0 0,1 0 0,1 0 0,1 0-1,0-3-112,0 14 25,-1-1 0,1 1 0,0 0 0,1 0-1,-1 0 1,1 0 0,0 1 0,0-1 0,0 1 0,1-1-1,0 1 1,0 0 0,0 1 0,0-1 0,0 1-1,1-1 1,0 1 0,-1 1 0,1-1 0,0 1-1,4-2-24,-2 2-117,0-1 1,0 1-1,0 0 0,0 1 0,0-1 0,1 1 0,-1 1 0,0 0 0,1 0 0,-1 0 0,0 1 0,1 0 0,-1 0 0,0 1 0,0 0 0,3 1 117,5 5-1365,0 1 0,0 0 0,0 1-1,4 5 1366,17 15-5608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38.14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14887,'0'0'3153,"0"0"-1872,0 0 127,0 0-271,0 0-449,0 0 225,0 124-721,0-85 208,3 1-320,1-1-160,-2-2-256,1-5-625,1-5-655,3-11-1954,5-14-1408,4-2-7204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23.21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263 0 13286,'0'0'2521,"0"0"-1416,0 0 543,0 0-444,0 0-676,-1 20-195,0-17-306,-8 153 1270,3 16-78,0 17-1077,6-61-3048,9-129-1381,10-9 3252,-17 7 898,1-1 0,-1 1 0,0-1 0,0 0-1,0 0 1,0 0 0,-1 0 0,1 0 0,-1 0 0,0-1 0,-1 1 0,1-1 137,1-55-809,-2 42 901,0 15 20,0-1-1,-1 0 1,0 0-1,1 0 0,-1 0 1,0 1-1,-1-1 1,1 1-1,-1-1 0,0 1 1,0-1-1,0 1 1,0 0-1,0 0 0,-1 0 1,1 0-1,-1 0 1,0 0-1,0 1 0,0 0 1,0-1-1,0 1 1,-1 0-1,1 1 0,-1-1 1,1 0-1,-1 1 1,0 0-1,-1-1-111,0 1 207,-1-1 1,1 1-1,-1 0 0,1 1 1,-1-1-1,1 1 0,-1 0 0,0 0 1,1 1-1,-1 0 0,1 0 1,-1 0-1,1 1 0,0-1 1,-1 1-1,1 0 0,0 1 1,0-1-1,0 1 0,0 1-207,-4 2 129,0 1-1,1 1 1,0-1-1,0 2 0,1-1 1,0 1-1,1 0 1,-1 0-1,2 1 1,-1-1-1,1 1 0,1 1 1,0-1-1,0 1 1,1-1-1,1 1 1,0 0-1,0 0 1,1 0-1,0 0 0,1 4-128,0-12-74,0 0-1,0 0 1,1 0-1,0 1 1,-1-1 0,1 0-1,0 0 1,0 0-1,1 0 1,-1 0-1,1 0 1,-1-1-1,1 1 1,0 0-1,0-1 1,0 1-1,1-1 1,-1 0-1,0 0 1,1 0-1,-1 0 1,1 0-1,0 0 1,0-1-1,0 1 1,0-1-1,2 1 75,6 2-1137,0-1 0,0 0 0,1-1 0,-1 0 0,1-1 0,-1 0 1,4 0 1136,36-1-9207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38.47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170 1 15511,'0'0'1804,"0"0"-273,-23 4-395,-70 17-514,90-20-571,-1 0 1,1 0-1,-1 0 0,1 1 1,0-1-1,0 1 1,0 0-1,0-1 0,0 1 1,0 1-1,1-1 0,-1 0 1,0 2-52,2-3 29,-1 1 0,1 0 0,0-1 1,0 1-1,0 0 0,0 0 0,1 0 1,-1 0-1,1 0 0,-1 0 0,1 0 1,-1 0-1,1 0 0,0 0 0,0 0 1,0 1-30,1 1 36,-1 0 1,1 0-1,0 0 1,1 0-1,-1 0 0,1 0 1,-1 0-1,1 0 1,0-1-1,1 1 1,-1-1-1,1 1 1,-1-1-1,3 2-36,15 13-377,0-1 0,1-1 0,1-1 0,1 0 0,7 1 377,71 33-8477,-44-28-2258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43.48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155 120 576,'0'0'480,"0"0"356,0 0 281,0 0 313,0 0 150,0 0-57,9-3-373,97-51 1827,-89 45-2406,0-1-1,-1-1 0,-1 0 0,12-11-570,-69 71 4323,5-4-3905,-21 16 655,-48 53 623,0 10-1696,103-120-675,-4 4 1519,5-5-4512,2-2-4064,0-8 2001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43.81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424 7 8612,'0'0'2036,"0"0"-980,0 0 51,0 0-234,0 0-313,4-6 1307,-7 14-1516,0 0-1,0-1 0,-1 1 0,0-1 0,0 0 1,-1 0-1,0 0 0,0 0 0,-5 4-350,-11 14 645,8-7-342,-27 40 392,-3-3 0,-2-1 0,-52 46-695,44-60-152,50-38-229,0 0 0,-1 0 1,1 0-1,-1-1 0,0 1 1,1-1-1,-1 0 1,0 0-1,1 0 0,-1-1 1,0 1-1,0-1 0,0 0 1,0 0-1,-1 0 381,5 0-174,0-1-1,-1 1 1,1 0-1,0 0 1,-1 0-1,1 0 1,0 0-1,-1-1 1,1 1-1,0 0 1,-1 0-1,1 0 0,0-1 1,0 1-1,-1 0 1,1 0-1,0-1 1,0 1-1,-1 0 1,1-1-1,0 1 1,0 0-1,0-1 1,0 1-1,-1 0 1,1-1-1,0 1 1,0-1-1,0 1 175,-3-27-8220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44.16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13654,'0'0'723,"0"0"403,0 0 339,0 0-254,0 0-805,0 4-102,2 3-74,-1 1 0,1-1 0,1 0 0,-1 1 0,1-1 1,1 0-1,-1-1 0,1 1 0,0-1 0,1 1-230,13 25 409,40 83-299,-6 3-1,10 41-109,-59-147-1146,0 0 0,-1-1 0,0 1 1,-1 0-1,0 0 0,-1 8 1146,0 0-4714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44.49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1 496,'0'0'13686,"0"0"-12869,0 0 287,0 0 353,0 0-320,0 0 351,14 99-1152,-7-63 353,-3-1-497,-4 0 160,0 2-352,0 1 0,0-3-784,0-4-833,0-10-1393,2-13-1055,8-8-3923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44.82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178 1 12342,'0'0'2289,"0"0"-1286,0 0 141,0 0 6,-16 5-571,-7 0-477,11-2-23,0 0 0,0 1 0,1 0 0,-1 1-1,-4 3-78,11-5 227,-1-1 0,1 1 0,-1 1 0,1-1 0,0 1 0,0 0 0,1 0 0,-1 1 0,0 0-227,3-3 40,1 1-1,-1-1 0,1 0 0,0 1 0,0-1 1,0 0-1,0 1 0,0 0 0,1-1 1,-1 1-1,1-1 0,0 1 0,-1 0 1,1-1-1,0 1 0,1 0 0,-1-1 1,0 1-1,1-1 0,-1 1 0,1 0 0,0-1 1,0 1-40,1 1 71,0 0 1,1 0 0,-1-1 0,1 1 0,-1-1-1,1 0 1,0 1 0,1-1 0,-1 0-1,0-1 1,1 1 0,-1-1 0,5 3-72,57 27 374,-52-27-329,48 20 170,5 1-1166,-26-4-4169,-33-17 233,-4 2-3797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46.34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3 11397,'0'0'2799,"0"0"-1852,0 0-59,0 0 454,0 0-160,0 0-483,2-1 2561,11 0-3052,69 0-13,75 1-664,-55 7-3397,-52-5-4455,-39-2-852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46.68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13062,'0'0'1569,"0"0"-323,0 0 378,0 0-7,0 0-526,0 0-651,0 0-7,0 0-76,0 0 131,13 0 91,44 2-270,46 9-309,-21-2-2473,-2-4-5303,-37-5-3894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48.73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67 12694,'0'0'1291,"0"0"-363,0 0 369,0 0 256,0 0-419,0 0-1009,0-1 0,0 1 0,0-1 0,0 0 1,0 1-1,0-1 0,1 1 0,-1-1 0,0 1 1,0-1-1,0 1 0,0-1 0,1 1 0,-1-1 0,0 1 1,1-1-1,-1 1 0,0 0 0,1-1 0,-1 1 1,0-1-1,1 1 0,-1 0 0,1-1 0,-1 1 0,1 0-125,157-3 1023,20-9-1023,45-17-7151,-222 29 6864,0 0-1,-1 0 1,1 0-1,0 0 1,0 0-1,0-1 1,-1 1-1,1 0 0,0 0 1,0-1-1,-1 1 1,1-1-1,0 1 1,-1 0-1,1-1 1,0 1-1,-1-1 1,1 0 287,0-3-4925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49.21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25 0 4674,'0'0'7134,"0"0"-5056,0 0-1059,0 0 457,0 0-81,-5 0-517,-11 0-629,12 0-78,15 0 57,1 1-75,0 1-1,0 0 0,0 0 1,0 1-1,0 1 1,-1 0-1,1 1 1,-1 0-1,0 0 1,9 8-153,-4-4-18,-1 2 0,0 0 1,-1 0-1,0 2 0,-1 0 0,-1 0 1,3 4 17,-11-12-88,0 1 1,0 0-1,-1 0 0,1 1 1,-1-1-1,-1 1 1,1-1-1,-1 1 1,0 0-1,-1 0 0,1 0 1,-1 0-1,-1 3 88,0-5-37,0 0 0,0 0 0,-1 0-1,0 0 1,0 0 0,0 0 0,0 0-1,-1 0 1,0-1 0,0 1 0,0 0-1,-1-1 1,0 0 0,1 0 0,-1 0-1,-1 0 1,1 0 0,-4 3 37,-15 11-17,-1 0-1,-1-1 1,-1-2 0,-2 1 17,-52 34 1115,137-47 918,124-7-1687,1-1-4723,-133 8-143,-9 7-2899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30.16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 1 15591,'0'0'955,"0"0"-456,0 0 664,0 0 131,0 0-461,-1 23-286,0 2-337,-3 43 441,4 26-651,0-92-40,0 0 0,0 0-1,0 0 1,0 0 0,0 1-1,1-1 1,-1 0 0,1 0-1,-1 0 1,1 0 0,0 0 0,0 0-1,0 0 1,0-1 0,0 1-1,0 0 1,0 0 0,1-1-1,-1 1 1,1-1 0,-1 1-1,1-1 1,0 0 0,-1 1 0,1-1-1,0 0 1,0 0 0,0 0-1,0 0 1,0-1 0,0 1-1,0 0 1,0-1 0,0 0-1,0 1 1,0-1 0,0 0-1,1 0 1,-1 0 0,0 0 0,2-1 40,3 0-197,1 0 1,-1-1 0,1 0 0,-1-1 0,0 1 0,0-1 0,0-1 0,0 1 0,-1-1 0,1 0 0,0-2 196,21-18-1092,-1-2 0,9-11 1092,30-28-1680,-66 64 1682,1 1 0,-1-1-1,0 1 1,1 0 0,-1-1-1,1 1 1,-1 0-1,1-1 1,-1 1 0,1 0-1,-1-1 1,1 1-1,-1 0 1,1 0 0,-1 0-1,1 0 1,-1 0-1,1-1 1,0 1 0,-1 0-1,1 0 1,-1 0 0,1 0-1,-1 1 1,1-1-1,0 0 1,-1 0 0,1 0-1,-1 0 1,1 1-1,-1-1 1,1 0 0,-1 0-1,1 1 1,-1-1 0,1 0-1,-1 1 1,1-1-1,-1 1 1,0-1 0,1 0-1,-1 1 1,0-1-1,1 1 1,-1-1 0,0 1-1,0-1 1,1 1-1,-1-1 1,0 1 0,0 0-1,0-1 1,0 1 0,0-1-1,0 1 1,1-1-1,-1 1 1,-1 0-2,8 46 458,-6-34-241,7 93 2264,-7 100-2481,-2-190 129,0 0 0,-1-1 0,-1 1 0,0-1-1,-1 1 1,-6 13-129,8-22 74,-1-1 0,1 0 0,-2 0-1,1 0 1,-1 0 0,0 0 0,0-1 0,0 1-1,-1-1 1,1 0 0,-2-1 0,1 1-1,0-1 1,-1 0 0,0 0 0,1-1 0,-2 1-74,4-3 29,0 0 1,-1 0 0,1 0 0,-1 0 0,1-1 0,-1 1 0,1-1 0,-1 0 0,0 0 0,1 0 0,-1-1-1,1 1 1,-1-1 0,1 0 0,-1 0 0,1 0 0,0 0 0,-1 0 0,1-1 0,0 0 0,0 1-1,0-1 1,0-1 0,0 1 0,1 0 0,-1-1 0,1 1 0,-1-1 0,1 0 0,0 1 0,-2-4-30,-4-6 53,0-1 1,0 0-1,2-1 1,-1 0 0,2 0-1,-4-14-53,5 12 139,0 0 0,2 0-1,0 0 1,1-1 0,0 1-1,2-16-138,0 29 16,0 1-1,-1-1 0,1 1 0,0 0 0,0-1 0,0 1 0,1 0 0,-1 0 1,0 0-1,1 0 0,0 0 0,-1 0 0,1 0 0,0 0 0,0 1 1,0-1-1,0 1 0,0-1 0,0 1 0,1 0 0,-1 0 0,0 0 0,1 0 1,-1 0-1,1 0 0,-1 1 0,3-1-15,9-2-130,-1 0 0,1 1 0,0 1-1,8 0 131,116 1-7464,-91 0-641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49.55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201 0 11125,'0'0'3444,"0"0"-2497,0 0-296,0 0 542,0 0-25,13 12-292,2 0-647,-8-7-126,-1 1 0,1-1 0,-1 1 0,0 1-1,0-1 1,-1 1 0,0 0 0,0 0 0,-1 1-1,0-1 1,1 2-103,1 7 257,0-1-1,-1 1 1,-1 0-1,0 0 1,-1 0-1,-1 6-256,2 25 1086,-3 26-1086,-1-68 18,0 0-1,0 0 0,-1 0 1,1-1-1,-1 1 0,-1 0 0,1-1 1,0 1-1,-1-1 0,0 1 1,0-1-1,-1 0 0,1 0 0,-1 0 1,0 0-1,0 0 0,0 0 1,0-1-1,-1 0 0,1 1 1,-1-1-1,0-1 0,-3 3-17,-1-1-120,-1 0-1,0 0 1,0 0 0,0-2 0,0 1-1,-1-1 1,1 0 0,-1-1-1,1 0 1,-1 0 0,-3-1 120,8 0-198,0-1 0,0 1 0,1-1 0,-1 0 1,0 0-1,1 0 0,-1 0 0,1-1 0,-1 0 1,1 0-1,0 0 0,0 0 0,0-1 1,0 0-1,0 1 0,-3-4 198,0-3-930,-1 1 0,1-1 0,1 0-1,0 0 1,0-1 0,-4-9 930,-23-57-8436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49.90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9 11093,'0'0'4658,"0"0"-3921,0 0 1247,0 0-655,0 0-481,0 0-848,16-9-144,-2 9-544,2 0-849,2 7-1696,-4 1-5715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50.23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12 152 17336,'0'0'1241,"0"0"-137,0 0 75,0 0-53,0 0-632,-3-2-345,-6-3 6,12 1-90,10 2-15,-13 2-37,229-43 313,-117 12-2213,-70 17-3518,25-14 5405,-21 5-4485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50.58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111 0 1201,'0'0'9804,"0"0"-7264,0 0-1740,0 0 203,0 0-298,-1 3-457,1-1-218,0 0 0,0 0 0,0 0 1,0-1-1,1 1 0,-1 0 0,0-1 0,1 1 1,-1 0-1,1 0 0,0-1 0,-1 1 1,1-1-1,0 1 0,0-1 0,0 1 0,1 0-30,26 30 867,-7-9-326,-15-15-463,0 1 1,-1-1 0,0 1 0,0 0 0,-1 0-1,0 1 1,-1-1 0,0 1 0,0 0 0,-1 0-1,0 0 1,-1 0 0,0 0 0,0 0 0,-2 6-79,1-12-4,-1 0 0,0-1 1,1 1-1,-2-1 0,1 1 1,0-1-1,-1 1 1,1-1-1,-1 0 0,0 0 1,0 1-1,0-2 1,-1 1-1,1 0 0,-1 0 1,0-1-1,1 1 0,-1-1 1,0 0-1,0 0 1,-3 1 3,-11 7-29,0-1 1,0-1 0,-13 4 28,21-8-2,-74 19 522,82-23-259,1 0 81,0 0-94,8 0 374,245-1 1018,-124 1-3966,-2-1-6040,-79 1-1047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51.02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13 0 14807,'0'0'3599,"0"0"-2177,0 0-315,0 0-147,0 0-253,-1 5-477,-4 21 107,2-1 0,1 1 0,1-1 0,1 1 1,2 17-338,0 0 240,-2 39-141,-1-25-986,3 0 0,8 43 887,-10-96-236,0-3 50,0 0 0,0 0 0,0 0 0,0 0 0,0 0-1,1 0 1,-1 0 0,0 0 0,0 0 0,1 0 0,-1 0 0,1 0 0,-1 0 0,1 0-1,-1 0 1,1 0 0,0 0 0,-1-1 0,1 1 0,0 0 0,0 0 0,-1-1 0,1 1 0,0 0-1,0-1 1,0 1 0,0-1 0,0 1 0,0-1 0,0 0 186,16 1-5403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51.36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183 1 17144,'0'0'846,"0"0"-438,-22 7 357,-3 0-569,-96 25 355,121-32-487,-1 0 0,0 0-1,1 0 1,-1 0-1,0 0 1,1 1-1,-1-1 1,0 0-1,1 0 1,-1 1-1,1-1 1,-1 1-1,1-1 1,-1 0 0,0 1-1,1-1 1,0 1-1,-1-1 1,1 1-1,-1 0 1,1-1-1,0 1 1,-1-1-1,1 1 1,0 0 0,-1-1-1,1 1 1,0 0-64,0 1 42,0-1 0,0 1 0,0-1 1,0 0-1,1 1 0,-1-1 0,1 1 1,-1-1-1,1 0 0,-1 1 0,1-1 1,0 0-1,0 1-42,2 3 45,1 0 1,0 0-1,0 0 1,0-1-1,1 1 1,1 0-46,9 6 98,1-1 1,1 0-1,0-1 1,0-1-1,1-1 1,0 0-1,0-1 1,11 1-99,62 9-1813,-2-12-4798,-46-4-2422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52.33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514 0 12838,'0'0'2948,"0"0"-1201,0 0-303,0 0-172,0 0-455,-1 3-519,-7 32-17,-2-1 0,-1 0 0,-2-1 0,-1 0-1,-15 25-280,26-52 24,-12 23 37,-2-1 0,-1 0-1,0-2 1,-2 0 0,-2-1 0,0-1 0,-1-1 0,-1-1 0,-1-1 0,-1-2-1,-23 13-60,44-28-28,-1 0 0,0-1 0,0 0 0,0-1 0,0 1 0,-1-1 0,1 0 0,-1-1 0,1 0 0,-1 0 0,0 0 0,-4-1 28,9 0-39,0-1 0,0 1 0,0-1-1,0 0 1,0 1 0,0-1 0,0 0-1,0 0 1,0-1 0,0 1 0,1 0-1,-1-1 1,0 1 0,1-1 0,-1 1-1,1-1 1,0 0 0,-1 1 0,1-1-1,0 0 1,0 0 0,0 0 0,1 0 0,-1 0-1,0 0 1,0-2 39,-3-8-264,1 0-1,0 0 0,1 0 1,0-4 264,0-1-162,0 1 0,1-1-1,1 0 1,1 0 0,1-4 162,-2 20 8,1 0-1,-1 1 1,1-1 0,-1 0-1,1 1 1,0-1 0,0 1-1,-1-1 1,1 1 0,0 0-1,0-1 1,-1 1 0,1 0-1,0-1 1,0 1 0,0 0-1,0 0 1,-1 0 0,1 0 0,0 0-1,0 0 1,0 0 0,0 0-1,0 0-7,29 0 106,-22 1-52,-3-1-12,-1 1 0,1-1-1,-1 1 1,1 0 0,-1 1 0,1-1 0,-1 1-1,0 0 1,1 0 0,-1 0 0,2 2-42,44 34 443,-31-22-212,60 53 451,-47-40-955,1-1 0,26 16 273,-55-41-438,0-1 0,1 0 0,-1 0 0,1 0 0,-1 0 1,1-1-1,2 1 438,21 1-6318,-9-3-4596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53.06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196 1 12998,'0'0'2457,"0"0"-1232,0 0 341,2 18 288,41 189-437,-39-193-1270,-1 1 0,-1-1 0,0 0 0,-1 1 0,-1 0 0,0-1 0,-1 1 0,-2 10-147,2-21 28,0 0 0,0 0 0,0 0-1,-1 0 1,1 0 0,-1 0-1,0-1 1,0 1 0,0-1-1,-1 1 1,1-1 0,-1 0 0,0 0-1,0 0 1,0 0 0,0 0-1,0-1 1,-1 1 0,1-1-1,-1 0 1,1 0 0,-1 0 0,0-1-1,0 1 1,0-1 0,0 0-1,0 0 1,0 0 0,0-1-1,0 1 1,-3-1-28,2 0-134,-1 1-1,1-1 1,0 0-1,0-1 1,0 1-1,0-1 1,0 0-1,0 0 1,0-1 0,0 1-1,0-1 1,1 0-1,-1 0 1,1-1-1,-2-1 135,0 0-510,1-1 1,0 0-1,1 0 0,-1-1 0,1 0 0,0 1 1,0-1-1,1-1 0,-1 1 0,1 0 0,0-4 510,-21-55-5378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53.42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8132,'0'0'6867,"0"0"-6387,0 0 529,0 0 415,0 0-511,0 0-913,53 52-593,-39-37-1360,-5-7-2625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56.77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355 31 13814,'0'0'907,"0"0"-408,0 0 462,0 0 362,0 0-549,0 0-548,5-5-151,15-17 16,-20 22-84,0-1 1,0 1-1,1 0 1,-1 0-1,0 0 1,0-1-1,0 1 1,0 0-1,0 0 0,0 0 1,1 0-1,-1-1 1,0 1-1,0 0 1,0 0-1,0 0 1,1 0-1,-1 0 0,0 0 1,0 0-1,0 0 1,1-1-1,-1 1 1,0 0-1,0 0 1,1 0-1,-1 0 1,0 0-1,0 0 0,0 0 1,1 0-1,-1 0 1,0 0-1,0 0 1,0 1-1,1-1 1,-1 0-1,0 0 1,0 0-1,0 0 0,1 0 1,-1 0-1,0 0 1,0 0-1,0 1 1,0-1-1,1 0 1,-1 0-1,0 0 1,0 0-1,0 1 0,0-1 1,0 0-1,0 0 1,0 0-1,1 1 1,-1-1-1,0 0 1,0 0-8,2 13 30,-2-12 28,1 12 48,0 0-1,-1-1 1,0 1 0,-1 0-1,0 0 1,-1-1 0,0 1-1,-1-1 1,-1 0 0,0 0-1,-1 0 1,0 0 0,0-1-1,-1 1 1,-1-1 0,0-1-1,-1 0 1,0 0-1,0 0 1,-9 8-106,1-3 48,1 1-1,-2-2 1,0 0-1,-1-1 1,0-1-1,-1-1 1,-1 0-1,1-1 1,-2-2-1,1 0 1,-1-1-48,18-5-20,0-2 1,-1 1-1,1 0 0,0-1 1,0 1-1,-1-1 0,1 0 1,0 0-1,-1 0 0,1-1 1,0 1-1,0-1 1,-1 0-1,1 1 0,-3-3 20,4 2-20,1 0-1,-1-1 1,0 0-1,1 1 1,-1-1-1,1 0 1,-1 0-1,1 0 1,0 0-1,0 0 1,0 0-1,0 0 0,0-1 1,0 1-1,1 0 1,-1 0-1,1-1 1,-1 1-1,1 0 1,0-1-1,0 0 21,-1-12-175,0 0 0,0 1 0,2-1-1,0 0 1,2-9 175,-3 20-3,1 0 0,0 1 0,0-1 0,0 0 0,0 0 0,1 1 0,-1-1 0,1 1-1,0-1 1,0 1 0,0 0 0,1 0 0,-1 0 0,1 0 0,0 0 0,0 0 0,0 1 0,0-1 0,0 1 0,0 0-1,1 0 1,-1 0 0,3 0 3,-5 2 27,0-1 0,1 1 1,-1 0-1,0 0 0,1 0 0,-1 0 0,1 1 0,-1-1 0,0 0 0,1 0 0,-1 1 1,0-1-1,0 1 0,1-1 0,-1 1 0,0 0 0,0-1 0,0 1 0,0 0 0,0 0 1,1 0-1,-2 0 0,1 0 0,0 0 0,0 0 0,0 1-27,25 36 475,-17-24-211,20 26 97,2-2 1,2-1-1,1-1 1,4 0-362,-34-33-136,-1 0 0,1-1 1,-1 1-1,1-1 1,0 1-1,0-1 1,0-1-1,0 1 1,1-1-1,-1 1 1,1-1 135,-1 0-818,0-1 0,-1 1-1,1-1 1,0 0 0,0 0 0,-1-1 0,1 1 0,1-1 818,9-4-5939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30.51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0 164 12966,'0'0'1843,"0"0"-1226,0 0-12,0 0-373,6-17-344,22-54 16,-26 65 148,0 0-1,1 0 1,0 0-1,0 0 1,0 1-1,1-1 1,0 1-1,0 0 1,0 0-1,1 0 1,-1 0-1,1 1 1,2-1-52,-6 4 563,-1 1 83,0 0-137,5 3 147,3 8-196,-1 0 0,-1 0 0,0 1 0,4 10-460,17 32 919,-21-46-1061,4 6 468,-8-6-7270,-2-8 186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57.12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1745,'0'0'12112,"0"0"-8396,0 0-2307,0 0-102,0 0-42,0 19-446,2 336 968,-3-342-2036,2 33-931,-1-45 1027,0-1-1,0 1 1,0 0 0,0-1 0,0 1 0,0 0-1,1-1 1,-1 1 0,0-1 0,0 1 0,1-1-1,-1 1 1,0 0 0,1-1 0,-1 1 0,1-1-1,-1 0 1,0 1 0,1-1 0,-1 1 0,1-1-1,-1 0 1,1 1 0,0-1 0,-1 0 0,1 1-1,-1-1 1,1 0 0,0 0 0,-1 0 0,1 1-1,-1-1 1,1 0 0,0 0 0,-1 0 0,1 0-1,0 0 1,-1 0 0,1-1 0,0 1 0,-1 0-1,1 0 1,-1 0 0,1 0 0,0-1 0,-1 1-1,1 0 1,-1-1 0,1 1 0,-1 0 0,1-1-1,-1 1 1,1-1 0,-1 1 0,1-1 0,-1 1-1,1-1 154,20-21-5738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57.44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301 1 12454,'0'0'2860,"0"0"-1558,0 0 34,0 0-175,0 0-489,-19 8-507,14-7-153,-31 14 73,-1-1 0,-1-2 0,-16 2-85,29-11 15,17-2 3,0 0 0,0 1-1,0-1 1,0 1 0,1 1 0,-1-1 0,1 1 0,-7 4-18,13-6 21,0-1 0,1 1 0,-1-1 0,0 1 1,0-1-1,1 1 0,-1 0 0,1 0 0,-1-1 0,1 1 1,-1 0-1,1 0 0,-1-1 0,1 1 0,-1 0 0,1 0 1,0 0-1,0 0 0,-1 0 0,1 0 0,0 0 0,0 0 1,0-1-1,0 1 0,0 0 0,0 0 0,0 0 0,0 0 1,1 0-1,-1 0 0,0 0 0,1 0 0,-1 0 0,0-1 1,1 1-1,-1 0 0,1 0 0,-1 0 0,1-1 0,-1 1 1,1 0-22,2 2 101,-1 0 0,1 0 0,0 0 1,0-1-1,0 1 0,0-1 1,0 0-1,1 1 0,0-1-101,28 11 353,0-2 0,1-1 1,0-1-1,1-2 0,29 2-353,68 15-3297,-113-18-798,-6-2-2605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58.55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220 1 6963,'0'0'4336,"0"0"-2597,0 0-440,0 0 291,0 0 16,0 0-488,-10 0-507,7-1-575,0 1-1,0 0 0,0 0 1,1 0-1,-1 1 1,0-1-1,0 1 0,1-1 1,-1 1-1,0 0 1,1 0-1,-1 0 0,1 1 1,-1-1-1,1 0 1,-1 1-1,1 0 1,0-1-1,0 1 0,0 0 1,0 0-1,0 0 1,0 1-1,1-1 0,-1 0 1,1 1-1,-1-1 1,1 1-1,0-1 0,0 1 1,0 0-1,0-1 1,0 3-36,-23 56 943,-3 10 492,1 5-1435,19-54 57,2 0 1,0 1-1,1 0 1,2 0-1,0 15-57,2-37-27,0-1-1,1 1 1,-1-1 0,1 0-1,-1 1 1,0-1-1,1 1 1,-1-1 0,1 0-1,-1 1 1,1-1 0,-1 0-1,1 0 1,0 1 0,-1-1-1,1 0 1,-1 0 0,1 0-1,-1 0 1,1 0 0,0 1-1,-1-1 1,1 0 0,-1 0-1,1-1 1,0 1 0,-1 0-1,1 0 1,-1 0 0,1 0 27,22-3-266,-11 0 186,0-1 1,1-1-1,-2 1 0,1-2 0,-1 0 0,0 0 1,0-1-1,0-1 0,-1 1 0,4-6 80,25-22-1201,31-37 1201,-60 61-143,33-28 284,-40 52 22,15 86 185,-5 2-1,-3-1 1,-5 94-348,-6-176 18,1-1 0,-2 1 0,-1-1 0,0 0 0,-1 0 0,0 0 1,-2 0-1,0-1 0,-1 0 0,0 0 0,-4 3-18,6-11 8,0 0 0,0 0 1,-1 0-1,-1-1 0,1 0 1,-1-1-1,0 1 0,0-1 1,-1 0-1,0-1 0,0 0 1,0 0-1,-1-1 0,0 0 1,1-1-1,-1 0 0,-1 0 1,1-1-1,0 0 0,-1 0 1,-3-1-9,5 0-17,0 0 1,0-1-1,-1 0 1,1-1-1,0 0 1,-1 0-1,1-1 1,0 0-1,0 0 1,0 0-1,1-1 1,-1-1-1,-1 0 17,4 0-11,0 0-1,0 1 0,0-1 1,1-1-1,0 1 0,0-1 1,0 0-1,0 1 0,1-2 1,0 1-1,0 0 0,0-1 1,1 1-1,-1-1 0,1 0 1,1 0-1,-1 0 0,1-3 12,-2-5 46,0 0 0,2 0 0,-1-1-1,2 1 1,0-1 0,1 1 0,0-1-1,2-1-45,-2 8 38,1 1 0,0-1 0,1 1 0,0 0 0,0-1-1,0 1 1,1 1 0,0-1 0,0 0 0,1 1 0,0 0 0,0 0-1,0 0 1,1 1 0,4-4-38,4-1-107,1 0 0,0 1 0,1 1 0,0 0 0,0 1 0,1 1-1,0 0 1,0 1 0,0 1 0,0 1 0,1 1 0,-1 0 0,1 1 0,5 1 107,-18-1-405,0 1 0,0 0 1,0 1-1,0-1 0,0 1 0,-1 0 1,1 0-1,0 1 0,0-1 0,-1 1 1,1 0-1,0 0 0,-1 1 0,0-1 1,0 1-1,0 0 0,1 1 405,28 31-6755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58.90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224 0 12182,'0'0'3428,"0"0"-2460,0 0-154,0 0 520,0 0-163,11 18-456,34 60-331,-40-68-217,0 0-1,-1 0 1,0 1-1,-1-1 1,0 1 0,-1 0-1,0 0 1,-1-1-1,0 1 1,0 1-1,-1-1 1,-1 0-1,0 0 1,-2 10-167,2-14 41,-1-1 0,0 1 0,0-1 0,0 1 1,-1-1-1,0 0 0,0 0 0,0 0 0,-1-1 0,0 1 0,0-1 0,0 0 0,-1 0 1,0 0-1,0-1 0,0 1 0,0-1 0,-5 2-41,5-2-66,-2 0-1,1-1 1,0 1-1,-1-1 1,0-1-1,1 0 1,-1 0-1,0 0 1,0 0 0,0-1-1,-1-1 1,1 1-1,0-1 1,0 0-1,0 0 1,-1-1 0,-3-1 66,6 0-348,0 0 1,0 0-1,0-1 1,1 0 0,-1 0-1,1 0 1,-1 0-1,1-1 1,0 1 0,0-1-1,1 0 1,-1 0-1,1-1 1,0 1 0,0-1-1,0 1 1,1-1 0,-1 0-1,0-4 348,-26-64-7166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59.23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13526,'0'0'3602,"0"0"-2386,0 0 753,0 0-1328,0 0-641,0 0-273,62 0-847,-27 0-3058,4 0-10837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59.65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96 1 15239,'0'0'3167,"0"0"-2348,0 0 72,0 0 381,-12 20-92,-41 70-460,48-78-674,0 0 1,0 1-1,1-1 0,1 1 0,0 0 1,1 0-1,0 0 0,1 0 0,0 0 1,1 0-1,1 10-46,0 6-58,-1-28 30,0 0-1,0 0 1,0 1 0,0-1-1,1 0 1,-1 0 0,0 0-1,1 0 1,-1 1 0,1-1-1,-1 0 1,1 0 0,0 0-1,-1 0 1,1 0 0,0 0-1,-1 0 1,1-1 0,0 1 0,0 0-1,0 0 1,1 0 28,1 0-78,-1 1-1,1-1 1,0 0 0,0 0 0,0 0 0,0 0-1,0-1 1,0 1 0,2-1 78,4 1-176,0-1-1,-1 0 1,1-1 0,0 0-1,0 0 1,6-3 176,-3 0-276,-1 0 0,1-1-1,-1-1 1,1 0 0,-2-1 0,1 0 0,9-9 276,18-16-2182,13-17 2182,-16 15-1010,5-2 564,-40 36 456,0 0 0,0 0 0,0 0 0,0 0 0,0 0 0,0 0 0,1 0 0,-1 0 0,0 0 0,0 0 0,0 0 0,0 0 0,0 0 0,0 0 0,1 0 0,-1 0 0,0 0 0,0 0 0,0 0 0,0 0 0,0 0 0,0 0 0,0 0 0,1 0 0,-1 0 0,0 0 0,0 0 0,0 0 0,0 1 0,0-1 0,0 0 0,0 0 0,0 0 0,0 0 0,0 0 0,0 0 0,0 0 0,1 0 0,-1 1 0,0-1 0,0 0 0,0 0 0,0 0 0,0 0 0,0 0 0,0 0 0,0 1 0,0-1 0,0 0 0,0 0 0,0 0 0,0 0 0,0 0 0,-1 0 0,1 0 0,0 1 0,0-1 0,0 0 0,0 0 1,0 0-1,0 0 0,0 0 0,0 0 0,0 0-10,17 139 1201,-5-1 1,-7 46-1202,-5-159 94,-1-1 0,-2 0-1,0 0 1,-2 0-1,0-1 1,-2 1 0,-1-1-94,5-14 77,0 0 1,-1 0-1,0-1 1,0 0-1,-1 0 1,0 0 0,-1 0-1,0-1 1,0 0-1,0 0 1,-1 0-1,0-1 1,0 0-1,-1 0 1,1-1 0,-1 0-1,-1 0 1,1-1-1,-6 2-77,9-4 4,-1 0 0,1 0 1,0-1-1,-1 0 0,1 0 0,-1 0 0,0-1 0,1 1 0,-1-2 0,0 1 0,1 0 0,-1-1 0,1 0 0,-1 0 1,1-1-1,-1 0 0,1 0 0,0 0 0,0 0 0,0-1 0,0 0 0,0 0 0,1 0 0,-1 0 0,1-1 0,0 0 1,0 0-1,0 0 0,1 0 0,-1-1 0,1 1 0,0-2-4,-7-14-24,1 0 1,1 0-1,1-1 1,1-1-1,1 1 0,0-1 1,2 1-1,1-1 1,0 0-1,2 0 0,0 0 1,2 0-1,1-7 24,-1 21 29,0 0-1,0 1 0,1-1 1,-1 1-1,2 0 1,-1-1-1,1 2 0,0-1 1,1 0-1,-1 1 1,1 0-1,1 0 0,-1 0 1,1 1-1,0 0 1,0 0-1,1 0 1,-1 1-1,1 0 0,0 0 1,3-1-29,6-2-10,0 0 0,0 1 1,0 1-1,1 1 0,-1 0 1,1 1-1,0 1 0,0 0 1,7 1 9,-18 1-257,-1 1 0,1-1 1,-1 1-1,0 0 0,0 0 1,1 0-1,-1 1 0,0-1 1,0 1-1,-1 1 0,3 0 257,28 25-5810,-11-1-4349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2:59.99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15175,'0'0'2913,"0"0"-1904,0 0 912,0 0-993,0 0-64,0 0-143,16 101-177,-12-61-480,1-1-16,-3 2-48,3 3-576,-3-1-193,1-7-1344,1-11-2176,5-17-2771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3:00.31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178 1 15831,'0'0'1099,"0"0"49,-21 4-63,-66 14-455,80-17-583,1 0 0,0 1 0,-1 0 0,1 1 0,0-1 0,-5 4-47,-9 2 673,25 22 453,8-13-1447,1-1 0,0 0 0,2-1 0,-1-1 0,2 0 0,12 7 321,-16-11-1022,21 15-2836,1-2-2646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3:00.65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409 1 14839,'0'0'461,"0"0"358,0 0 729,0 0-118,0 0-846,0 0-496,0 0 1,0 0-1,0 0 1,-1 0-1,1 0 1,0 0-1,0 0 1,0 0-1,0 0 1,0 0-1,0 0 1,0 0-1,0 0 1,0 0-1,-1 0 1,1 0-1,0 0 1,0 0-1,0 0 1,0 0-1,0 0 1,0 0-1,0 0 1,0 0-1,0 0 1,0-1-1,-1 1 1,1 0-1,0 0 1,0 0-89,-29 45 531,-2 0 0,-3-3 1,-1-1-1,-12 10-531,-20 14-928,-2-4 0,-10 4 928,71-58-223,4-3-1714,1-2-4704,11-6-456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3:00.98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346 1 12342,'0'0'3537,"0"0"-2336,0 0 672,0 0-225,0 0-1215,0 0-1,-40 70 528,20-28-143,-3-1-193,-3-2-480,1 1 80,-3-5-80,-2-2-288,0-6-448,-2-4-609,0-9-1280,0-9-2065,4-5-5971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30.84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 1 15959,'0'0'2465,"0"0"-1792,0 0 1120,0 0-625,0 0-1168,0 0-432,-5 0-208,5 0-1073,10 0-1233,-4 4-271,1 4-9749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3:01.31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8036,'0'0'8468,"0"0"-7444,0 0 625,0 0 0,0 0-705,0 0-320,44 72 17,-14-39-161,0 5-224,2 1 16,1 3-176,1 1-192,-2 1-464,3 1-321,-3-1-1472,-2-5-2177,-4-14-3666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3:01.63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229 191 2961,'0'0'9285,"0"0"-6887,0 0-1093,0 0 231,4 23-386,0 3-959,6 26 862,-3 0 0,0 20-1053,-7-58 312,1-1 0,-2 0-1,0 0 1,-1 0 0,0 0 0,-1 0-1,0-1 1,-4 9-312,5-16 31,0 0 1,-1 0-1,0-1 1,0 1-1,0-1 1,0 0-1,-1 0 0,1 0 1,-1 0-1,0 0 1,0-1-1,-1 0 1,1 0-1,-1 0 1,0 0-1,1-1 0,-1 0 1,0 0-1,0 0 1,-1 0-1,1-1 1,-3 0-32,2 1-137,0-1 0,-1 0 1,1-1-1,0 1 0,0-1 1,0-1-1,-1 1 0,1-1 1,0 0-1,-2-1 137,4 1-343,1 0 1,-1-1-1,1 0 0,0 0 1,-1 0-1,1 0 0,0 0 0,0 0 1,0-1-1,1 0 0,-1 1 1,0-1-1,1 0 0,0 0 0,0-1 1,0 1-1,-1-2 343,-22-48-7289</inkml:trace>
  <inkml:trace contextRef="#ctx0" brushRef="#br0" timeOffset="1">86 0 6547,'0'0'10309,"0"0"-9413,0 0 993,0 0-672,0 0 15,0 0-864,120 71-368,-95-47-96,-4-1-656,-12-2-1185,-9-7-2097,0-9-4450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3:01.97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26 65 13158,'0'0'3474,"0"0"-3186,0 0 1136,0 0 385,0 0-800,0 0-305,-25-29-576,36 27 224,15-1-192,13 3 80,7 0-112,7 0 17,2-2-290,0-2-335,-4-2-528,-9-2-2066,-15-3-2208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3:02.29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 1 14679,'0'0'3986,"0"0"-3874,0 0 1728,0 0-719,-9 145-465,9-91-656,7 4-160,0 4-496,-7 6-1409,0-1-2353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3:02.62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393 0 10917,'0'0'3546,"0"0"-1676,0 0 256,0 0-432,0 0-805,0 0-561,-2 6-67,-4 13-40,-1-1-1,-1 1 1,-1-1-1,-1-1 1,-1 0-1,0 0 1,-8 9-221,-26 27 839,-27 25-839,-6-4 159,38-36-2194,-24 29 2035,59-60-568,1-1-1035,3-5-3152,1-1-2245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3:02.96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542 1 13718,'0'0'3778,"0"0"-2356,0 0 21,0 0-432,0 0-277,-7 14-424,-33 55 1792,-44 60-2102,50-86-21,-2-1-1,-1-2 1,-3-1 0,0-3-1,-3-1 1,-14 8 21,47-36-533,0-1 0,-1 0 0,1-1 1,-5 2 532,-26 2-4976,15-8-1502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3:03.30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15463,'0'0'1788,"0"0"-540,0 0 163,0 0-602,0 0-361,14 17 235,48 56-208,-49-56-245,-2 0 0,0 1 0,-1 0 0,-1 1 0,-1 0 0,0 2-230,26 52 255,-18-47-502,1-1 1,9 8 246,16 22-5227,-31-38 113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3:03.63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14855,'0'0'3601,"0"0"-2288,0 0 416,0 0-401,0 0-527,0 0-209,44 122-400,-39-83-16,-1-1 0,-1 3-352,-3-2-16,0-5-448,0-7-1073,4-13-1328,8-14-2386,6 0-5058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3:03.97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181 1 1473,'0'0'12443,"0"0"-9095,0 0-1921,-20 7-144,-63 24-520,77-29-681,1 1 0,-1-1-1,0 1 1,1 0 0,0 1-1,0-1 1,0 1 0,-3 3-82,-15 9 990,22-14-899,0 0-1,1 1 1,-1-1 0,1 1-1,-1-1 1,1 1 0,0-1 0,0 1-1,0 0 1,0-1 0,1 1-1,-1-1 1,1 1 0,0 1-91,1 0 13,0 0 1,0 0 0,1 0-1,0 0 1,-1-1-1,1 1 1,1-1-1,-1 0 1,0 0 0,3 2-14,42 28 42,-36-26-41,214 124-613,-198-115-41,8 2-1963,-13-8-3164,-5-3-7509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31.18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93 21 9636,'0'0'4258,"0"0"-3153,0 0-273,0 0 390,0 0-419,-8 0-467,3 0-238,0 0-1,0 1 0,1-1 1,-1 1-1,0 0 1,0 1-1,1-1 0,-1 1 1,-3 2-98,6-3 64,0 0 1,-1 0 0,1 0 0,0 1-1,1-1 1,-1 1 0,0-1 0,0 1-1,0 0 1,1-1 0,-1 1-1,1 0 1,0 0 0,-1 0 0,1 1-1,0-1 1,0 0 0,0 0-1,1 1 1,-1-1 0,1 0 0,-1 1-1,1-1 1,0 1 0,-1 0-65,9-3-1702,-5 0 1528,1 0 0,0-1 1,-1 0-1,1 1 0,-1-1 1,1-1-1,-1 1 0,0 0 1,1-1-1,-1 0 0,0 1 1,0-1-1,0-1 0,0 1 1,-1 0-1,3-3 174,3-3-195,-2 0 1,1 0 0,-1-1-1,0 1 1,2-7 194,-8 14-83,-12 1-2902,-10 0-4491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32.58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171 17 8868,'0'0'1681,"0"0"-993,0 0 833,0 0 152,0 0-604,0 0-396,-4-4-137,4 3-498,-1 0 1,0 0-1,0 0 1,1 0-1,-1 0 1,0 0-1,0 1 0,0-1 1,0 0-1,0 1 1,0-1-1,0 1 1,0-1-1,0 1 0,-1-1 1,1 1-1,0 0 1,0-1-1,0 1 1,0 0-1,-1 0 0,1 0 1,0 0-1,-1 0-38,-1 1 89,1 1 1,-1-1-1,1 1 0,-1 0 0,1-1 1,0 1-1,-1 0 0,1 0 0,0 0 0,0 1 1,1-1-1,-2 2-89,-11 14 655,1 0 1,1 0-1,-8 17-655,16-26-272,0 0 0,0 0 0,1 1 0,0-1 0,1 1-1,0 0 1,0 0 0,1 0 0,0 7 272,16-19-2532,-9-1 2464,-1-1 0,0 0 1,0 0-1,0 0 0,0 0 0,0-1 0,-1 0 0,0 0 0,0 0 0,0 0 1,1-4 67,-2 3-135,1 1 0,0-1 0,0 1 0,0 0 0,0 0 0,1 1 0,0-1 0,0 1 0,0 0 0,0 0 0,1 1 0,1-1 135,-6 3-2,0 1 0,0 0 0,-1 0-1,1 0 1,0 0 0,0 0 0,0-1 0,-1 1 0,1 1 0,0-1 0,0 0 0,0 0 0,-1 0 0,1 0 0,0 1 0,0-1-1,0 0 1,-1 0 0,1 1 0,0-1 0,-1 1 0,1-1 0,0 1 0,-1-1 0,1 1 0,-1-1 0,1 1 0,0 0 0,-1-1-1,0 1 1,1 0 0,-1-1 0,1 1 2,11 27 62,-10-21-61,8 29 221,-2 1-1,-1 0 1,-1 0-1,-2 1 1,-2 0-1,-3 31-221,1-62 17,0-1 0,-1 1 0,0 0 0,0-1 0,0 1-1,-1-1 1,0 1 0,0-1 0,-1 0 0,0 0 0,0 0 0,-1 0 0,1 0 0,-1-1-1,0 0 1,-1 1 0,1-2 0,-1 1 0,0 0 0,0-1 0,0 0 0,-1 0 0,0-1 0,0 1-1,1-1 1,-2 0 0,1-1 0,0 0 0,-1 0 0,1 0 0,-1-1 0,1 1 0,-6-1-17,8-1 24,0 0 0,0 0 1,0 0-1,0 0 0,0 0 0,-1-1 1,1 0-1,0 0 0,1 0 1,-1-1-1,0 1 0,0-1-24,1 0 10,1 0-1,0 0 1,-1 0-1,1 0 1,0 0-1,1 0 1,-1-1 0,0 1-1,1-1 1,-1 0-1,1 1 1,0-1-1,0 0 1,0 0-1,0 1 1,0-1-1,0-2-9,-1-5 14,0 0-1,0 0 1,1 0-1,0 0 1,1-1-1,0 1 1,0 0 0,1 0-1,1 0 1,0 0-1,0 0 1,1 0-1,0-1-13,1 3 11,-1 1 0,1-1 0,0 1 0,1 0 0,0 0 0,0 1 0,1-1 0,-1 1 0,1 1 0,0-1 0,1 1 0,0 0 0,0 0 0,0 0 0,0 1 0,2 0-11,3-1-364,-1 0-1,1 1 1,0 1-1,1 0 1,-1 1-1,1 0 1,-1 1-1,7 0 365,13-1-3983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32.91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125 0 11829,'0'0'841,"0"0"165,0 0 413,0 0-381,0 0-99,-14 23 235,-2 4-720,4-10-108,1 2 0,1-1 1,1 1-1,1 1 0,0 0 1,-3 14-347,3-2 432,2 1 0,1-1 0,1 1 0,2 0 1,1 14-433,1-45-27,0 0 0,0 0 0,1 0 0,-1 0 0,0 0 0,1 0 0,-1-1 0,1 1 0,-1 0 0,1 0 0,0-1 0,0 1 1,0 0-1,0-1 0,0 1 0,0-1 0,1 1 0,-1-1 0,0 0 0,1 1 0,0 0 27,1 0-128,1-1-1,-1 1 1,0-1-1,0 1 0,1-1 1,-1 0-1,1 0 1,-1 0-1,1-1 1,0 1-1,1-1 129,3 0-426,-1 0 0,1 0 0,0-1 1,-1 0-1,1 0 0,-1-1 0,1 0 0,-1 0 0,0-1 0,0 0 0,2-1 426,25-23-3471,-3-8-1360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33.22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203 1 5234,'0'0'7348,"0"0"-5433,0 0-946,0 0 477,0 0-446,-2 6-402,-15 44 1197,-2-1 1,-22 41-1796,17-45 100,-1-2 1,-3-1-1,-6 6-100,22-29-2126,11-18-470,4-2-1454,10-8-2025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03.76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12342,'0'0'1534,"0"0"-163,0 0 86,0 0-174,0 0-560,3 21 1115,-3 262-1008,0-283-960,0 1 0,0 0 0,0-1 0,0 1 0,0-1 0,0 1 0,0-1-1,0 1 1,0-1 0,0 1 0,1-1 0,-1 1 0,0-1 0,0 1 0,1-1 0,-1 1 0,0-1 0,1 0 0,-1 1 0,0-1 0,1 1 0,-1-1 0,0 0 0,1 1 0,-1-1 0,1 0 0,-1 0 0,1 1 0,-1-1 0,1 0 0,-1 0 0,1 0 0,-1 1-1,1-1 1,-1 0 0,1 0 0,-1 0 0,1 0 0,-1 0 0,1 0 0,0 0 0,-1 0 130,2-1-509,0 1-1,0-1 1,0 1-1,0-1 1,0 1-1,0-1 0,0 0 1,0 0-1,0 0 1,0 0-1,1-2 510,18-20-7094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33.57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237 1 12726,'0'0'1713,"0"0"-355,0 0 373,0 0-480,0 0-650,-3 4-177,-18 28 870,2 0 0,-6 16-1294,-19 32 819,20-35-800,15-26-628,-1 0 1,-9 11 608,16-25-645,-1-1 0,1 0-1,-1 0 1,0 0 0,0 0-1,0-1 1,-3 2 645,-9 2-4095,2-6-2663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33.92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0 154 9780,'0'0'4322,"0"0"-3521,0 0 591,0 0 657,0 0-944,0 0-1,26 110-703,-8-83-289,3-4-112,4-11-224,5-6-945,7-6-1632,2-8-673,3-27-4674</inkml:trace>
  <inkml:trace contextRef="#ctx0" brushRef="#br0" timeOffset="1">447 1 7379,'0'0'6707,"0"0"-5298,0 0 528,0 0-336,0 0-321,12 143-607,-12-79-337,0 2-160,0 3-48,-9-1-128,-17-2-304,-11-3-897,-4-7-608,-5-5-1360,-5-11-3794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34.24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5 243 14743,'0'0'1043,"0"0"-104,0 0 683,0 0-261,0 0-972,0 0-381,0 0 0,-1 0 0,1 0 0,0 0 0,0 0 0,0 1 0,-1-1 0,1 0 0,0 0 0,0 0 0,0 0 0,-1 0-1,1 1 1,0-1 0,0 0 0,0 0 0,0 0 0,0 0 0,-1 1 0,1-1 0,0 0 0,0 0 0,0 1 0,0-1 0,0 0 0,0 0 0,0 0 0,0 1 0,0-1 0,0 0-1,0 0 1,0 1 0,0-1 0,0 0 0,0 0 0,0 1 0,0-1 0,0 0 0,0 0 0,0 0 0,0 1 0,0-1 0,1 0 0,-1 0 0,0 0 0,0 1-8,8 0 199,-1 0 0,1-1 1,0 1-1,0-2 0,-1 1 1,1-1-1,4-1-199,92-15 1425,91-29-1425,-41 8 328,457-97-6590,-605 134 5653,-3 0-188,1 1-1,-1-1 1,1 0 0,-1 0 0,1-1-1,-1 1 1,0-1 0,1 0 797,-2-1-6840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34.58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 1 9973,'0'0'3836,"0"0"-2219,0 0 130,0 0 153,0 0-838,-1 2-548,-3 51 887,2 0 0,4 39-1401,0-3-3802,1-88-208,8-1-904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34.89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56 1 15751,'0'0'1297,"0"0"-33,0 0 1105,0 0-1232,0 0-721,-30 112-16,23-81-79,2 0-81,-2-2-160,5-2-80,0 0-16,0-4-609,2-3-207,0-1-1121,0-4-1665,0-9-1360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35.21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19 1 9380,'0'0'4840,"0"0"-3159,0 0-150,0 0 318,0 0-675,0 6-702,-9 140 2383,2-65-3504,4-2-6250,4-78 1043,3-1-4074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35.56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52 37 12742,'0'0'3652,"0"0"-2067,0 0 226,0 0-341,-7 19-723,-25 63-320,30-74-317,-1 0 1,1 0-1,0 0 0,0 0 0,1 1 0,0-1 0,1 0 0,0 1 1,1 4-111,0 10-327,-1-23-535,0 0-475,1 0 893,1 0 0,0 0 0,-1-1 0,1 1 0,0-1 0,-1 1 0,1-1 0,-1 0 0,1 0 0,-1 0-1,1 0 1,0 0 444,30-29-1604,-19 17 1425,-13 13 1091,0 0 214,-1 35 1690,0-24-2515,0 1-1,1-1 1,1 1 0,0 0 0,0-1 0,1 2-301,-1-11-22,0 0 1,0 0 0,1 0 0,-1-1 0,0 1-1,1 0 1,-1-1 0,1 1 0,-1-1-1,1 1 1,0-1 0,0 0 0,0 0-1,-1 0 1,1 0 0,0 0 0,0 0-1,0 0 1,1-1 0,-1 1 0,0-1-1,0 1 1,0-1 0,0 0 0,1 0 0,-1 0-1,0 0 1,0 0 0,0-1 0,1 1 21,3-1-158,0 1 1,1-1-1,-1 0 1,0-1-1,0 1 1,0-1-1,0-1 1,0 1-1,0-1 1,1-1 157,1-2-48,0 0 0,0-1 0,0-1 0,-1 1 0,0-1 0,-1 0 1,1-1-1,-2 0 0,1 0 0,-1 0 0,-1 0 0,1-1 0,-2 0 0,1 0 0,0-7 48,3-12 249,-3 0 0,0 0 0,-2-1 0,-1-28-249,-3 57-242,0 0 0,0 1-1,0-1 1,0 1 0,0-1-1,0 1 1,0 0-1,0 0 1,0 0 0,0 0-1,0 0 1,-1 1 242,0-1-672,-18 2-3850,-2 10-4864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35.90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38 1 12470,'0'0'1515,"0"0"-21,0 0 139,0 0-398,0 0-411,-3 12 881,-7 28-1440,1 0 1,3 1-1,1 0 0,2 0 0,2 37-265,1-77-197,0 0-1,0-1 1,0 1 0,0 0-1,0-1 1,0 1 0,0 0-1,0-1 1,1 1-1,-1 0 1,0-1 0,0 1-1,0 0 1,1-1 0,-1 1-1,0 0 1,1-1-1,-1 1 1,1-1 0,-1 1-1,1-1 1,-1 1 0,1-1-1,-1 1 1,1-1 0,-1 0-1,1 1 1,0-1-1,-1 0 1,1 1 0,-1-1-1,1 0 1,0 0 0,0 1-1,-1-1 1,1 0-1,0 0 1,-1 0 0,1 0-1,0 0 1,-1 0 0,1 0-1,0 0 1,-1 0-1,1-1 1,0 1 0,-1 0-1,1 0 1,0 0 0,0-1 197,17-2-8252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36.23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 1 14215,'0'0'3249,"0"0"-2401,0 0 1169,0 0-832,0 0-561,-4 126-352,4-84 240,0-3-383,0 1 79,0-3-208,0-2-224,0 3-609,0-7-1472,-7-7-2769,0-9-9397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36.97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 1 14711,'0'0'3124,"0"0"-2094,0 0-99,0 0 512,0 0-672,0 0-767,0 0 0,0 0 0,0 0 1,0 0-1,0 0 0,0 0 0,-1 0 0,1 0 0,0 0 0,0 0 0,0 0 1,0 0-1,0 0 0,0 0 0,-1 0 0,1 0 0,0 0 0,0 0 0,0 0 1,0 0-1,0 0 0,0 0 0,-1 0 0,1 0 0,0 0 0,0 1 0,0-1 1,0 0-1,0 0 0,0 0 0,0 0 0,0 0 0,0 0 0,-1 0 0,1 0 1,0 1-1,0-1 0,0 0 0,0 0 0,0 0 0,0 0 0,0 0 0,0 1 0,0-1 1,0 0-1,0 0 0,0 0 0,0 0 0,0 0 0,0 0 0,0 1 0,0-1 1,0 0-1,0 0 0,0 0 0,1 0 0,-1 0 0,0 0 0,0 1 0,0-1 1,0 0-1,0 0 0,0 0 0,0 0 0,0 0 0,0 0-4,1 6 55,0-1 0,1 0-1,-1 0 1,1 1 0,0-1-1,0 0 1,0 0 0,1-1-1,0 1 1,0 0-1,0-1 1,2 2-55,5 7 66,1 0 0,1-1 0,8 7-66,-7-9-6,0-1 1,0 0-1,1 0 1,0-2 0,1 0-1,13 5 6,21 5-321,25 4 321,11 3-772,-84-23 770,1-1 1,-1 1-1,1 0 0,-1 0 0,0 0 0,0 0 1,1 0-1,-1 0 0,0 0 0,0 1 0,0-1 1,0 0-1,0 1 0,0-1 0,-1 0 0,1 1 1,0-1-1,-1 1 0,1-1 0,-1 1 1,1 0-1,-1-1 0,0 1 0,0-1 0,0 1 1,0 0-1,0-1 0,0 1 0,0 0 0,0-1 1,-1 1-1,1-1 0,0 1 0,-1-1 1,0 1-1,0 0 2,-2 8 122,0 0 0,-1-1 0,0 1 1,-1-1-1,-3 5-122,-14 16 156,-2 0-1,0-2 1,-2 0 0,-1-2-1,-1-1 1,-4 1-156,-23 22-2425,54-48-233,1-1-1487,0-8-3139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04.11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21 1 10389,'0'0'3703,"0"0"-2062,0 0 61,0 0-14,0 0-575,0 10-446,-1 217 2236,0 26-5494,1-250 2154,-1 11-2795,-4-7-1967,-8-5-6268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37.42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154 11 11493,'0'0'1756,"0"0"-1009,0 0 589,0 0 4,0 0-559,-17 17 132,-55 56 111,64-65-816,2 1 0,0 0 0,0 0 0,0 1 0,1 0 0,0 0 0,1 0 0,1 1 0,-1-1 0,2 1 0,-1 0 0,1 0 0,1 0 0,0 0 0,1 0 0,0 1-208,0-10 12,-1 8 62,0-1-61,1 0 1,0 0-1,0 0 0,1 0 0,0 2-13,0-9-7,-1 0 0,1 0 0,-1 0 0,1 0 1,0 0-1,-1 0 0,1-1 0,0 1 0,0 0 0,1 0 0,-1-1 1,0 1-1,0-1 0,1 1 0,-1-1 0,1 0 0,-1 0 0,1 1 1,0-1-1,0 0 0,-1 0 0,1-1 0,0 1 0,0 0 0,0 0 7,8 1-156,0 0-1,0 0 0,0-1 0,0-1 0,0 1 0,0-2 0,0 1 1,0-1-1,0-1 0,0 0 0,0 0 0,0-1 0,-1 0 1,1-1-1,-1 0 0,0 0 0,0-1 0,4-3 157,-5 3-103,-1 0 0,1-1 0,-1 0-1,0-1 1,0 1 0,-1-1 0,0 0 0,0-1 0,0 0-1,-1 0 1,-1 0 0,1 0 0,-1-1 0,-1 1 0,1-1-1,-1 0 1,-1 0 0,0-1 0,1-8 103,-1 4 154,-1 0 1,-1 0 0,0 0-1,-1 0 1,0 0 0,-1 0-1,-2-7-154,3 17-103,-1 0 0,1 0 0,-1 1 0,1-1-1,-1 1 1,0-1 0,-1 1 0,1 0 0,-1 0 0,1 0-1,-1 0 1,0 0 0,0 0 0,0 1 0,0-1 0,0 1 0,-1 0-1,1 0 1,-1 0 0,0 1 0,1-1 0,-1 1 0,0 0-1,0 0 1,0 0 0,0 1 0,0-1 0,-2 1 103,-28-1-3989,-5 1-4561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23.89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104 1 13702,'0'0'1617,"0"0"-1017,0 0 788,0 0 391,-12 22-346,-38 73-470,43-81-842,1-1 0,0 1 0,1 0 0,1 0 0,0 0 0,1 1 0,0-1 0,1 1 0,1 0 0,0 0 0,1 0-121,1-14-62,-1-1 0,1 1-1,-1 0 1,1-1 0,-1 1 0,1-1-1,0 1 1,-1-1 0,1 1 0,-1-1-1,1 1 1,0-1 0,0 0 0,-1 0-1,1 1 1,0-1 0,0 0 0,-1 0-1,1 0 1,0 1 0,0-1 0,-1 0-1,1 0 1,0 0 0,0 0 0,0-1-1,-1 1 1,1 0 0,0 0 62,28-3-796,-19 1 643,-1-1 1,0 0-1,0 0 1,0-1-1,-1 0 1,1-1-1,-1 0 1,0 0-1,-1-1 1,1 0-1,1-2 153,19-19-990,-1 0 0,5-9 990,8-9-1022,-37 42 1054,13-13-274,-16 16 256,0 0 1,0 0 0,0 0-1,1-1 1,-1 1 0,0 0-1,0 0 1,0 0 0,0-1-1,0 1 1,0 0-1,1 0 1,-1 0 0,0 0-1,0 0 1,0-1 0,0 1-1,1 0 1,-1 0 0,0 0-1,0 0 1,0 0 0,1 0-1,-1 0 1,0 0 0,0 0-1,0 0 1,1 0 0,-1 0-1,0 0 1,0 0 0,1 0-1,-1 0 1,0 0 0,0 0-1,0 0 1,1 0-1,-1 0 1,0 0 0,0 0-1,0 0 1,1 0 0,-1 0-1,0 0 1,0 1 0,0-1-1,0 0 1,1 0 0,-1 0-1,0 0 1,0 1 0,0-1-1,0 0 1,0 0 0,1 0-1,-1 0 1,0 1 0,0-1-1,0 0 1,0 0 0,0 1-1,0-1 1,0 0 0,0 0-1,0 0 1,0 1-1,0-1-14,1 94 845,-2 99 77,-1-160-841,-2 0 1,-1 0-1,-1-1 0,-10 27-81,2-17 233,-2-1 0,-2-1 0,-14 23-233,22-46 211,0 0 0,-1 0 0,-1-1 0,-1-1 0,0 0 0,-1-1 0,-1 0 1,0-1-1,-2 0-211,17-12 10,-1-1 0,1 1 0,-1-1 0,0 1 0,1-1 0,-1 1 0,1-1 0,-1 1 0,0-1 0,1 0 0,-1 1 0,0-1 0,1 0 0,-1 0 0,0 1 0,0-1 0,1 0 0,-1 0 0,0 0 0,0 0 0,1 0 0,-1 0 0,0 0 0,0 0 0,1 0 0,-1 0 0,0-1-1,0 1 1,1 0 0,-1 0 0,0-1 0,1 1 0,-1-1 0,0 1 0,1 0 0,-1-1 0,1 1 0,-1-1 0,1 1 0,-1-1 0,1 0 0,-1 1 0,1-1 0,-1 1 0,1-1 0,0 0 0,-1 1 0,1-1 0,0 0-10,-2-5-22,0 0 0,1 0-1,0 0 1,1 0 0,-1 0-1,1-1 23,-1-2 7,-1-21 112,0-1 0,2 1 0,2-1 0,1 0 0,1 1 0,3-12-119,-4 31-19,0 0-1,0 1 1,1-1-1,1 1 1,-1-1-1,2 1 1,-1 1-1,2-1 1,-1 1-1,1 0 1,0 0-1,1 1 1,0 0-1,0 0 1,1 1-1,0 0 1,1 1-1,8-6 20,-13 10-459,0 1-1,-1-1 0,1 1 1,0 0-1,0 0 1,0 0-1,0 1 1,0-1-1,0 1 0,4 1 460,0-1-1401,10 0-3068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24.31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1 183 17720,'0'0'1281,"0"0"-548,0 0 535,0 0-567,1-4-717,3-6-107,1 0 0,0 0 0,0 0 0,1 1 0,1 0 0,-1 0 0,2 0 0,-1 1 0,5-4 123,14-17-123,24-25 428,-49 54-25,-1 0 74,0 13 121,4 21-45,1 0-1,2 0-429,9 63 126,-16-83-1745,0-10-2346,0-4-949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24.66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 1 14599,'0'0'2337,"0"0"-1649,0 0 1873,0 0-1200,0 0-1297,0 0-64,-2 4-368,23 14-161,4 3-1007,5-4-2034,0-7-4385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24.99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17 12230,'0'0'7827,"0"0"-7379,0 0 449,0 0 431,0 0-1248,0 0-48,108-17 65,-62 17-97,-4 0-177,-5 0-223,-7 0-352,-3 0-833,-6 0-688,-5 10-1393,-9 1-4721</inkml:trace>
  <inkml:trace contextRef="#ctx0" brushRef="#br0" timeOffset="1">14 187 17112,'0'0'3585,"0"0"-2880,0 0 1088,0 0-1073,0 0-368,0 0-336,41 2 176,-6 2-192,6 4-16,-4 3-464,7 1-432,0 0-1265,-5-3-3618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25.32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1121,'0'0'19512,"0"0"-18887,0 0 191,0 0 385,0 0-1137,0 0-128,108 3-433,-59 5-879,1-2-2690,-4-4-5074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25.72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1 281 16808,'0'0'627,"0"0"-150,0 0 569,12-21-721,42-69-276,-9 28 35,-39 56-37,0 0-1,-1-1 0,0 0 1,-1 0-1,0-1 0,0 1 0,0-1 1,-1 0-1,1-4-46,8-19 2052,-12 31-1492,0 0-213,0 0-30,0 0-90,2 10-83,8 48 132,-3 0-1,-2 40-275,-5 123-308,-1-96-1939,1-119 1909,-1 17-1603,1-23 1751,0 1 0,0-1 0,0 1 0,0 0 0,-1-1 0,1 1 0,0-1 0,0 1 0,-1-1 0,1 1 0,0-1 0,0 1 0,-1-1 0,1 1 0,0-1 0,-1 1 0,1-1 0,-1 0 0,1 1-1,-1-1 1,1 0 0,-1 1 0,1-1 0,-1 0 0,1 0 0,-1 1 0,1-1 0,-1 0 0,1 0 0,-1 0 0,0 0 0,1 0 0,-1 0 190,1 0 1227,0 0 358,0 0 218,0 0-90,0 0-181,8 0 151,303 0-1374,-297 0-1002,-1 0-1,1-1 1,9-2 693,16-11-5486,-23 3-2571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38.41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194 23 12710,'0'0'1179,"0"0"-411,0 0 804,0 0 18,0 0-488,-10-4-419,-32-12-123,42 15-545,-1 1 0,1 0 0,-1-1 0,0 1 0,1 0 1,-1 0-1,0 0 0,1-1 0,-1 1 0,0 0 0,0 0 0,1 0 0,-1 0 1,0 0-1,1 0 0,-1 0 0,0 0 0,1 0 0,-1 1 0,0-1 0,0 0 1,1 0-1,-1 1 0,1-1 0,-1 0 0,0 1 0,1-1 0,-1 1 0,1-1 0,-1 1-15,-6 7 105,1 1 0,0-1 0,1 1 0,0 1 0,1-1 0,0 1 0,0-1 0,1 1 0,-1 2-105,-6 27 483,-4 32-483,3 31 442,4 0 0,4 1 0,8 49-442,7 0 13,-5-74-3727,-2 27 3714,-14-105-3593,-11-12 485,-8-17-2770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39.13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0 251 9668,'0'0'2271,"0"0"-609,0 0 168,0 0-328,0 0-595,12-12-381,-5 4-460,-2 3-49,-1 0 0,1 0 1,0 0-1,1 0 0,-1 1 1,1 0-1,0 0 0,0 1 0,0-1 1,1 1-1,-1 0 0,1 1 1,-1 0-1,1 0 0,3 0-17,46-4-796,45 1 796,26-1-3174,-95-2 1786,-31 7 1348,0 1-1,0-1 0,0 0 0,0 1 1,0-1-1,0 0 0,-1 0 0,1 1 1,0-1-1,0 0 0,-1 0 1,1 0-1,0 0 0,-1 0 0,1 0 1,-1 0-1,0 0 0,1 0 0,-1-1 1,0 1-1,1 0 0,-1 0 0,0 0 1,0 0-1,0-1 41,0 2 494,0 0 346,0 0 0,-4 14 673,-1 3-974,0 1 0,1-1 0,0 1 0,1 0 0,2 1-1,-1 8-538,2-26-61,1 1 0,-1-1-1,0 0 1,1 1-1,-1-1 1,1 0-1,-1 1 1,1-1-1,0 0 1,-1 0-1,1 0 1,0 0-1,0 0 1,0 1-1,0-2 1,0 1-1,0 0 1,0 0-1,0 0 1,0 0-1,1-1 1,-1 1-1,0 0 1,0-1 0,1 1-1,-1-1 1,0 0-1,1 1 1,-1-1-1,1 0 1,-1 0-1,0 0 1,1 0-1,-1 0 1,2 0 61,1 0-192,0 0 1,-1 0 0,1 0-1,0-1 1,0 1 0,0-1-1,0 0 1,0 0-1,-1-1 1,1 1 0,0-1-1,-1 1 1,1-2 191,0 0-213,0-1 1,0 0-1,-1-1 1,1 1-1,-1-1 0,0 1 1,0-1-1,-1 0 1,0 0-1,1 0 0,-1-1 1,-1 1-1,1 0 1,-1-1-1,0 1 0,0-5 213,2-16-249,-2-1-1,0 1 0,-2-2 250,0-1 333,1 3 2090,0 26-1975,0 0-56,0 2-130,0 22 180,0 18 313,2 0 1,1 1-756,-1-29 66,1 0 0,0 1 1,0-1-1,2-1 0,0 1 0,0 0 1,7 10-67,-11-22-27,-1-2 46,0 0 34,0-8 118,0-13-107,-1 10-50,1-1 0,1 0 1,0 1-1,1-6-14,-1 13-3,1-1 0,-1 1 1,1-1-1,0 1 0,0 0 0,0 0 1,0 0-1,1 0 0,-1 0 0,1 0 1,0 1-1,1-1 0,0 0 3,19-16-89,1 2-1,1 0 1,1 2-1,0 0 1,1 2 0,0 1-1,4 1 90,66-21-2714,-74 28-1109,-8 4-3714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40.58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155 32 3490,'0'0'632,"0"0"344,0 0 676,0 0-356,0 0-621,-12-16 2796,9 14-3279,-1 1 0,1-1 0,-1 1 0,1 0 0,-1 0 0,0 1 0,1-1 0,-1 1 0,0 0 0,1 0 0,-1 0 0,0 0 0,0 0 0,1 1 0,-1 0 0,0 0 0,1 0 0,-1 0 0,1 0 0,-1 1 0,1 0 0,0 0 0,0 0 0,0 0 0,0 0 0,-1 1-192,0 1 91,0 0-1,0 1 1,0-1-1,1 1 1,-1 0-1,1 0 1,0 0-1,1 0 1,0 1-1,-1-1 1,1 1-1,1-1 1,-1 1-1,1 0 1,0-1 0,1 4-91,-5 67-158,7-76 40,-1 1 0,0-1 0,0 1 0,1-1 0,-1 0 0,0 1 0,1-1 0,-1 0 0,0 0 0,1 0 0,-1 0 0,1 0 0,-1 0 1,1-1 116,1 1-180,4 0 7,-1 0-1,1-1 1,0 1 0,-1-1-1,0-1 1,1 1-1,-1-1 1,0-1 0,1 1-1,-1-1 1,1-1 174,-4 2-39,1 0 0,-1 0 0,0-1 0,0 1 0,-1-1 0,1 0 0,-1 0 0,1 0 0,-1 0 0,0 0 1,0-1-1,0 1 0,-1 0 0,1-1 0,-1 0 0,0 1 0,0-1 0,0 0 0,0 0 0,0-2 39,0-3 114,0 0-1,-1 0 0,1 1 1,-2-1-1,1 0 1,-1 0-1,-1-3-113,1 10-72,1 1 1,-1-1-1,0 0 0,0 0 0,0 0 0,0 0 0,0 1 0,0-1 0,0 0 0,0 1 1,-1-1-1,1 1 0,-1-1 0,0 0 72,0 1-376,0 0 0,0 0 0,0 0 0,0 0 0,-1 0-1,1 1 1,0-1 0,0 1 0,-1-1 0,1 1 0,0 0 0,-1 0 0,1 0 0,0 0 0,-2 1 376,-7 0-5291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04.50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42 8548,'0'0'5088,"0"0"-3661,0 0-731,0 0 660,0 0-255,15 0-60,246 1 1718,343 18-2205,-579-17-549,56 3 1,1-3-1,25-5-5,-95 2-464,0-1-1,0 0 1,-1-1-1,7-2 465,-16 5-152,1-1 0,-1 0 0,0 0 0,0 1 0,0-1-1,0 0 1,1-1 0,-2 1 0,1 0 0,0-1 0,0 1 0,0-1 0,0 1-1,-1-1 1,1 0 0,-1 0 0,0 0 0,1 0 0,-1 0 0,0 0 0,0 0-1,0 0 1,0 0 0,0-1 0,-1 0 152,1-11-4327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41.59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219 5 96,'0'0'7398,"0"0"-5085,0 0-1243,0 0 432,0 0-696,-6-1 3297,-25-2-3388,25 3-557,0 1 0,0 1-1,0-1 1,0 1 0,0 0 0,0 1 0,0-1 0,0 1-1,1 0 1,0 1 0,-1-1 0,1 1 0,0 0 0,1 0-1,-1 1 1,1-1 0,0 1 0,0 0 0,-2 4-158,-5 6 281,1 0 1,1 1-1,1-1 1,0 2-1,1-1 0,-2 10-281,5-13 29,1 0-1,1 0 1,0 0-1,1 1 1,0-1-1,1 0 1,1 1-1,0-1 1,1 4-29,-1-14-91,0 0 1,0 0 0,1 0 0,-1 0 0,1-1 0,-1 1-1,1 0 1,0-1 0,0 0 0,0 1 0,0-1 0,0 0 0,0 0-1,1 0 1,-1 0 0,1 0 0,0-1 0,-1 1 0,1-1-1,0 0 1,0 0 0,0 0 0,0 0 0,1 0 90,7 2-869,1-1 1,-1 0-1,1 0 0,0-1 1,8-1 868,25 0-3117,-3-2-1322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41.98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95 40 9236,'0'0'1489,"0"0"-16,0 0 287,0 0-498,0 0-429,-8 13 314,-6 7-315,0 0-1,2 1 1,-3 9-832,9-18 195,1 0 0,1 0 0,0 0 0,1 0 0,0 1 0,0 0 0,2-1 0,-1 12-195,2-23-67,1 1 0,-1-1 0,1 0 0,0 1 0,-1-1 0,1 0 0,0 0 0,0 1 0,0-1 0,0 0 0,0 0 0,0 0 0,0 0 0,0 0 0,0 0 0,0-1 0,1 1 0,-1 0 0,0 0 0,1-1 1,-1 1-1,0-1 0,1 1 0,-1-1 0,1 0 0,-1 0 0,1 1 0,-1-1 0,0 0 0,1 0 0,-1 0 0,2-1 67,5 2-375,0-1 0,0 0 0,0-1 0,0 0 0,5-1 375,-9 1-103,-1 0-1,0-1 1,1 0-1,-1 1 1,0-1-1,0 0 1,0-1-1,0 1 0,-1 0 1,1-1-1,-1 0 1,1 1-1,-1-1 1,0 0-1,0 0 1,0-1-1,0 1 1,-1 0-1,1 0 1,-1-1-1,0 1 1,0-1-1,0 1 1,0-2 102,2-12 1,-1 1 0,0-1-1,-1 0 1,0-11 0,-1 8 17,1 9 99,0 1 0,-1-1 1,-1 1-1,0 0 0,-1-6-116,2 14-8,-1 1 0,1-1-1,-1 0 1,1 0 0,-1 1 0,0-1 0,0 0-1,1 1 1,-1-1 0,0 1 0,0-1 0,-1 1 0,1 0-1,0-1 1,0 1 0,-1 0 0,1 0 0,0 0-1,-1 0 1,0 0 0,1 0 0,-1 0 0,1 0-1,-1 1 1,0-1 0,0 0 0,1 1 0,-1 0-1,0-1 1,0 1 0,1 0 0,-3 0 8,-2 0-364,-12 1-2153,7 4-2510,5 1-1656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42.33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0 9973,'0'0'2774,"0"0"-1869,0 0 156,2 18 233,0-2-1011,1 16 427,2 0-1,6 24-709,2-10 739,-3 1-1,-2 0 0,-2 1 1,-1 37-739,-5-84 72,0-1-40,5-15-147,-5 11 99,2-6 17,8-39 13,1 0 1,12-28-15,-19 64-17,1 1 0,0-1 0,1 1 1,1 0-1,0 1 0,0-1 1,1 1-1,1 1 0,0 0 1,0 0-1,1 0 0,2 0 17,-9 7-307,1 1-1,-1 0 0,1 0 0,0 0 0,0 1 0,0-1 1,0 1-1,0 0 0,3-1 308,22-1-5500,-15 2-340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42.71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 1 8404,'0'0'3932,"0"0"-2310,0 0-112,0 0-285,0 0-478,-1 16 304,-2 329 2361,4-373-3543,2-1 0,1 1 0,2 0 0,1 0 0,0 0 0,2 1 0,2 0 0,2-4 131,-10 27-1,-1 1 1,0-1-1,1 1 1,0 0 0,-1 0-1,1 0 1,1 0-1,-1 0 1,0 1-1,1-1 1,-1 1-1,1 0 1,0 0-1,0 0 1,-1 1-1,1-1 1,0 1 0,1 0-1,-1 0 1,0 0-1,0 1 1,0-1-1,0 1 1,1 0-1,-1 1 1,1-1 0,5 1-457,-1 0 1,1 1-1,-1 0 0,0 1 1,1 0 456,42 20-5960,-22-8-573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43.14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110 140 13574,'0'0'1470,"0"0"94,0 0 204,0 0-767,3 2-412,4 1-532,0 0-1,0-1 0,1 1 0,-1-2 0,0 1 0,1-1 0,-1 0 0,1-1 0,-1 1 0,1-2 0,-1 1 0,3-1-56,-5 1-245,0-1 0,0 0-1,0 1 1,-1-2 0,1 1 0,-1 0 0,1-1-1,-1 0 1,1 0 0,-1-1 0,0 1 0,0-1 0,0 0-1,0 0 1,0 0 0,-1 0 0,0-1 0,1 1-1,-1-1 1,0-1 245,-1 2-200,-1 0-1,0 0 0,0-1 0,0 1 1,0 0-1,0-1 0,-1 1 1,1 0-1,-1-1 0,0 1 0,0-1 1,0 1-1,-1-1 0,1 1 1,-1-1-1,0-1 201,0 2 48,0 1 1,0-1-1,0 1 0,0-1 1,0 1-1,-1 0 0,1-1 1,-1 1-1,1 0 1,-1 0-1,0 0 0,0 0 1,0 0-1,0 0 0,0 1 1,0-1-1,0 1 0,-1-1 1,1 1-1,0 0 1,-1 0-49,-3-1 256,0 1 1,0-1 0,0 1 0,-1 1 0,1-1 0,0 1-1,-1 0 1,1 1 0,0-1 0,0 1 0,0 0-1,-1 1 1,1 0 0,0 0 0,1 0 0,-1 0 0,0 1-1,1 0 1,-1 0 0,1 1 0,0-1 0,0 1 0,-1 1-257,-6 7 386,0 0 0,0 0 0,1 1 0,1 0 0,0 1 0,1 0 1,1 1-1,-1 3-386,3-6 71,1 0 1,1 1 0,0 0 0,1 0 0,0 0-1,1 0 1,0 0 0,1 0 0,1 1 0,0-1-1,1 4-71,-1-16-27,0 1 0,1-1 0,-1 1 0,0-1 0,1 1 0,-1-1 1,1 0-1,-1 1 0,1-1 0,0 1 0,-1-1 0,1 0 0,0 0 0,0 1 0,0-1 0,0 0 0,0 0 0,0 0 0,0 0 0,1 0 0,0 0 27,1 1-129,1 0 0,-1-1 0,1 1 0,0-1 0,-1 0 0,1 0 0,0 0 0,-1-1 0,2 1 129,11-1-1214,0 0-1,0 0 1,0-2-1,0 0 1215,-14 2-218,48-10-4971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43.51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180 1 12822,'0'0'944,"0"0"-357,0 0 600,0 0-287,0 0-52,-22 5 126,-68 19 189,86-22-1067,1-1 0,0 1 0,0-1 0,0 1 0,-1 0 1,2 0-1,-1 0 0,0 0 0,0 1 0,1-1 0,-1 1 0,1 0 0,0 0 1,0-1-1,0 1 0,0 1 0,1-1 0,-1 0 0,1 0 0,-1 1 0,1-1 1,0 0-1,1 1 0,-1-1 0,1 1 0,-1 2-96,-1 6 297,-1 0-188,0 0 1,2 0 0,-1 0-1,2 0 1,-1 0 0,2 0-1,-1 1-109,1-10-67,-1 1-1,1-1 0,-1 0 0,1 1 0,0-1 1,0 1-1,1-1 0,-1 0 0,1 0 0,-1 0 1,1 0-1,0 0 0,0 0 0,0 0 0,1-1 1,-1 1-1,1-1 0,-1 0 0,1 0 1,0 1-1,0-2 0,0 1 0,0 0 0,0-1 1,0 1-1,1-1 68,7 2-1047,0-1 1,-1-1-1,1 1 0,0-2 1,0 0-1,2 0 1047,-12 0-81,40 0-7068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43.86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54 14311,'0'0'3521,"0"0"-3025,0 0 1377,0 0-752,0 0-865,143 0 80,-93 0-336,1 0-64,0 0-336,-1-10-1329,-8-9-2225,-14-6-4194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44.20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88 0 16568,'0'0'973,"-6"23"711,0 2-1199,-1-3-143,2 1 0,0 0 0,2 0 0,1 0 0,0 13-342,1 13 409,1 13 284,-3 0 1,-3-1 0,-6 24-694,3-44 301,3-15-153,1 0 1,1 1 0,1-1 0,1 7-149,2-32-7,0 0 1,0 0-1,1-1 0,-1 1 1,0 0-1,1 0 0,-1-1 0,0 1 1,1 0-1,-1-1 0,1 1 1,-1-1-1,1 1 0,-1-1 1,1 1-1,0-1 0,-1 1 1,1-1-1,0 1 0,-1-1 1,1 0-1,0 1 0,0-1 0,-1 0 1,1 0-1,0 1 0,0-1 1,0 0 6,25 4-126,-24-4 98,36 2-1141,-1-2 0,8-1 1169,-25-1-3404,-1 0 0,19-5 3404,6-5-8196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50.02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441 107 6035,'0'0'3868,"0"0"-2585,0 0-303,0 0 351,0 0-608,0 0-496,2-10-3,1-6-111,2-33 2716,-6 48-2780,0 0-1,0 0 1,0 0-1,0 0 1,0 0-1,0 0 1,0 0-1,0 0 1,0 0-1,0 1 1,0-1-1,-1 0 1,1 1-1,0-1 1,0 1-1,-1-1 1,1 1-1,0 0 1,-1-1-1,0 1-48,-30-7 216,31 7-201,-18-4 259,0 2 0,-1 0-1,1 1 1,0 1 0,-1 1 0,-16 2-274,26-1 70,1 0 1,0 1 0,-1-1 0,1 2-1,0-1 1,1 1 0,-1 1 0,0 0-1,1 0 1,0 0 0,1 1 0,-1 0-1,1 1 1,-5 5-71,-2 4 215,1 1-1,0 0 1,1 1 0,1 1-1,1 0 1,-2 6-215,8-16 60,0 1 1,0 0-1,1 0 1,1 1-1,-1-1 1,2 0-1,-1 1 1,2-1-1,-1 1 1,1-1-1,1 1 0,0-1 1,0 1-1,2 1-60,-2-9 9,0 0 0,1 0 0,-1 0 0,1 0 0,0 0-1,0 0 1,0-1 0,0 1 0,1-1 0,-1 1 0,1-1-1,-1 0 1,1 0 0,0 0 0,0 0 0,0 0 0,0-1 0,0 1-1,0-1 1,0 0 0,1 0 0,-1 0 0,0-1 0,1 1-1,1 0-8,14 1-56,-1-1-1,0 0 1,1-1 0,4-1 56,-15 1-60,6-1-155,-1-1-1,0 0 0,0-1 0,0-1 0,0 0 0,-1 0 0,1-1 1,-1-1-1,1-1 216,13-7-2475,-1-2 0,-1-1 0,12-11 2475,-4 0-6098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50.78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104 76 4834,'0'0'795,"0"0"499,0 0 507,0 0-483,0 0-534,-3-10 22,-1-3-368,2 8-66,0 0 1,1 0 0,0 1-1,0-1 1,0 0-1,0-1 1,1 1-1,0 0 1,0-2-373,0 8 72,0-1 0,0 0 0,0 1 0,0-1 0,0 0 0,0 0 0,-1 1 0,1-1 0,0 0 0,0 0 0,0 0 0,0 1 0,0-1 1,-1 0-1,1 0 0,0 1 0,0-1 0,0 0 0,-1 0 0,1 0 0,0 0 0,0 0 0,-1 1 0,1-1 0,0 0 0,0 0 0,-1 0 0,1 0 0,0 0 0,0 0 0,-1 0 0,1 0 0,0 0 0,0 0 0,-1 0 0,1 0 0,0 0 0,0 0 0,-1 0 0,1 0 0,0 0 0,0 0 0,-1 0 1,1-1-1,0 1 0,0 0 0,-1 0 0,1 0 0,0 0 0,0 0 0,0-1 0,-1 1 0,1 0 0,0 0 0,0 0 0,0-1 0,0 1 0,-1 0 0,1 0 0,0-1 0,0 1 0,0 0 0,0 0 0,0-1 0,0 1 0,0 0 0,0 0 0,0-1 0,0 1 0,0-1-72,-20 64 742,4 1 0,2 0-1,3 1 1,1 17-742,7-38-33,1 30 33,2-63-170,0-10-422,0-1-502,4-1-760,11-5-1478,3-12-1436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05.38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168 158 4018,'0'0'3644,"0"0"-2851,0 0-407,0 0 527,0 0 114,2-19-125,1-8-502,1-16-106,-3-9 3272,-2 50-3473,0 1 1,1 0-1,-1 0 0,0 0 0,0 0 0,0 0 1,0 1-1,0-1 0,0 0 0,0 0 0,0 0 0,0 1 1,0-1-1,0 1 0,0-1 0,-1 1 0,1-1 1,0 1-1,0 0 0,-1-1 0,1 1 0,0 0 1,0 0-1,-1 0 0,1 0 0,0 0 0,-1 0 0,0 1-93,-41 0 422,38 0-379,1 1-1,1-1 1,-1 1 0,0 0 0,0 0-1,1 0 1,-1 0 0,1 1 0,-1-1-1,1 1 1,0 0 0,0 0-1,0 0 1,1 0 0,-1 1 0,1-1-1,0 1 1,-1 0 0,1 1-43,-4 6 74,0 0 0,1 1 0,1 0 0,-1 0 0,-1 12-74,4-15 0,0 0 1,1 0-1,1 0 0,-1 0 1,1 0-1,1 6 0,-1-13-55,1 0 1,-1 0-1,0 0 0,1 0 0,-1 0 1,1 0-1,-1 0 0,1 0 1,0 0-1,0-1 0,0 1 0,0 0 1,0-1-1,1 1 0,-1-1 1,0 1-1,1-1 0,-1 1 0,1-1 1,-1 0-1,1 0 0,0 0 1,-1 0-1,1 0 0,0 0 0,0 0 1,0-1-1,0 1 0,0 0 1,-1-1-1,3 1 55,2 0-100,0-1 0,0 1 0,0-1 0,0 0 0,1 0 0,-1-1 0,0 0 0,-1 0 0,1 0 0,0-1 1,0 0-1,0 0 0,-1 0 0,1-1 0,-1 0 0,0 0 0,0 0 0,0-1 0,0 1 0,-1-1 0,1 0 0,-1-1 0,0 1 0,0-1 100,3-4-171,25-24-350,-32 32 506,1 0 1,0 1 0,0-1 0,0 0 0,0 1 0,0-1 0,0 0 0,0 1 0,0-1 0,0 1 0,0 0-1,0-1 1,1 1 0,-1 0 0,0 0 0,0 0 0,0-1 0,0 1 0,1 0 0,-1 1 0,0-1 0,0 0-1,0 0 1,0 0 0,0 1 0,1-1 0,-1 0 0,0 1 0,0-1 0,0 1 0,0 0 0,0-1 0,0 1 13,4 5 13,0 0 0,0 0 0,-1 0 0,0 1 0,0 0-1,0-1 1,-1 1 0,0 1 0,-1-1 0,1 0 0,0 8-12,3 12 167,-1 1 0,0 20-167,-1 6 56,-3 0 0,-2 0 0,-2 1-56,2-46-20,-1 0 0,0 0-1,-1 0 1,0-1 0,0 1 0,-1-1 0,0 0 0,0 0 0,-1 0 0,0 0-1,0-1 1,-5 5 20,7-9 2,0 1-1,0-1 0,0 0 1,0 0-1,-1 0 1,1-1-1,-1 1 0,0-1 1,0 0-1,0 0 1,0 0-1,0 0 0,0-1 1,0 1-1,-1-1 0,1 0 1,-1-1-1,1 1 1,0-1-1,-1 0 0,1 0 1,-1 0-1,1-1 1,-1 1-1,1-1 0,-4-1-1,4 0 14,0 0-1,0-1 0,0 1 0,0-1 1,0 0-1,1 0 0,-1 0 0,1-1 0,0 1 1,0-1-1,0 1 0,1-1 0,-1 0 1,1 0-1,0 0 0,0-1 0,0 1-13,-4-12 77,0 0 1,1 0-1,1 0 0,-1-3-77,1-8 254,2 0-1,0 0 1,2-22-254,0 26 199,0 21-190,1 0 0,-1-1 0,0 1 0,1 0 0,-1 0 0,1 0 0,-1 0 0,1 0 0,0 0 0,0 0 0,0 1 0,0-1 0,0 0 0,1 0 0,-1 1 0,0-1 0,1 1 0,-1-1 0,1 1 0,0 0 0,-1-1 0,1 1 0,0 0 0,0 0 0,0 0 0,0 0 0,0 1 0,0-1 0,0 0 0,0 1 0,0 0 0,0-1 0,1 1-9,11-2-237,0 1 1,0 0 0,0 1 0,13 1 236,-2 0-891,72-1-5579,-50 0-2075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51.55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314 116 6883,'0'0'1339,"0"0"-221,0 0 547,0 0-307,0 0-646,-5-17-173,-16-52-40,20 68-442,1-1 0,-1 1 0,1-1 0,-1 1 0,1-1 0,-1 1 0,0-1 0,0 1 0,0 0 0,0-1 0,0 1 0,0 0 0,0 0 0,0 0 0,0 0 0,-1 0 0,1 0 0,0 0 0,-1 0 0,1 0 0,0 1 0,-1-1 0,1 0 0,-1 1 0,0 0 0,1-1 0,-1 1 0,1 0 0,-1 0 0,1-1 0,-1 1 0,0 1 0,1-1 0,-1 0 0,1 0 0,-1 0 0,0 1 0,0 0-57,-7 0 291,-3-1-64,-1-1 358,1 1 0,-1 1 1,0 0-1,-11 3-585,19-2 144,0 0-1,0 0 1,0 0-1,0 0 1,0 1-1,1-1 1,-1 1 0,1 0-1,0 1 1,0-1-1,0 1 1,1 0-1,-3 3-143,-3 4 87,0 1 0,1 0-1,0 1 1,1 0-1,1 0 1,0 1 0,0-1-1,2 1 1,0 0-1,0 1 1,1-1 0,1 1-1,1-1 1,0 1 0,0 4-87,2-18-64,0 0 1,0 0-1,0-1 1,0 1-1,0 0 1,0 0-1,0-1 1,0 1-1,0 0 1,0-1-1,0 1 1,0-1-1,0 0 1,0 1-1,0-1 1,1 0-1,-1 0 1,0 1-1,0-1 1,0 0-1,1 0 1,-1 0-1,0-1 1,0 1 0,0 0-1,1 0 64,38-4-1073,-31 0 780,0 0 1,-1 0 0,1-1-1,-1 0 1,0 0-1,0-1 1,-1 0 0,1-1-1,-1 1 1,-1-1 0,5-7 292,-2 3-191,0 0 0,-1-1 0,0 0 0,-1 0 1,-1-1-1,0 0 0,3-11 191,0 51 5427,38 108-3875,-47-135-1569,27 51 308,-8-30-1535,-17-20 804,0 0 0,0 0 0,0 0 0,0 0 0,0 0 0,0 0 0,0-1 0,0 1 0,0-1 0,0 1 0,2-1 440,12 1-4576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52.17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254 23 688,'0'0'7913,"0"0"-6144,0 0-1187,0 0 642,0 0-375,-10-3-420,9 2-445,-60-15 1288,57 15-1039,-1 1-1,0-1 1,1 1-1,-1 0 1,1 0-1,-1 0 1,1 1-1,-1-1 1,1 1-1,-1 0 1,1 1-1,-1-1 1,1 1-1,0 0 1,-1 0-233,-7 6 414,2 0 0,-1 0 1,1 1-1,1 0 0,-1 1 1,2 0-1,-2 1-414,7-6-1,-1 0 0,1 0-1,0 1 1,0-1 0,1 1 0,-1-1 0,1 1-1,1 0 1,-1 0 0,1 0 0,0 0 0,0 0 0,1 0-1,-1 0 1,2 0 0,-1 5 1,1-10-15,-1 0 0,1 0 0,-1 1-1,1-1 1,0 0 0,-1 0 0,1 0 0,0 0 0,0 0 0,0 0-1,-1 0 1,1 0 0,0-1 0,0 1 0,1 0 0,-1 0 0,0-1-1,1 1 16,29 13-37,-8-3 30,-16-6-7,0-1 1,0 2 0,0-1-1,-1 1 1,1 0 0,-2 0-1,1 1 1,-1 0 0,0 0-1,2 3 14,-4-4 10,0-1 0,-1 1 0,0 0-1,0-1 1,0 1 0,-1 0 0,0 0-1,0 0 1,0 0 0,-1 0 0,0 0 0,0 0-1,0 0 1,-1 0 0,0 2-10,0-6-7,0 1 1,0 0-1,0-1 0,0 1 1,-1-1-1,1 1 1,-1-1-1,1 0 1,-1 0-1,0 0 0,0 0 1,0 0-1,0 0 1,0 0-1,0 0 0,-1-1 1,1 1-1,-1-1 1,1 0-1,-1 0 1,1 0-1,-2 1 7,-3 0-774,-1 1 0,1-1 0,-1-1 0,0 1 0,0-2 0,1 1 0,-3-1 774,-1-3-4407,3-14-3949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52.742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222 1 9492,'0'0'2063,"0"0"-673,0 0 117,0 0-424,0 0-392,-7 2-21,-8 4-316,0 1 0,1 0 1,-1 1-1,1 1 1,1 0-1,0 1 0,0 1 1,1 0-1,0 0 0,1 2 1,0-1-1,1 1 0,1 0 1,0 1-1,0 0 0,2 1 1,-1 2-355,7-14-10,0-1 0,0 0 0,1 1 1,-1-1-1,1 0 0,-1 1 0,1-1 0,0 1 0,0-1 1,0 1-1,1 1 10,-1-3-19,0 0 0,1 0 0,-1 0-1,0 0 1,1 0 0,-1-1 0,1 1 0,-1 0 0,1 0 0,-1-1 0,1 1 0,0 0-1,-1-1 1,1 1 0,0 0 0,0-1 0,-1 1 0,1-1 0,0 1 0,0-1 0,0 0-1,0 1 1,-1-1 0,1 0 0,0 1 0,0-1 0,0 0 0,1 0 19,38 4-704,0-3 0,0-1 1,3-2 703,8 0-250,30 4 250,-79-2 25,-1 1 1,1 0 0,-1 0-1,1-1 1,-1 1-1,1 0 1,-1 0 0,0 0-1,0 1 1,1-1-1,-1 0 1,0 0 0,0 1-1,0-1 1,0 0 0,0 1-1,-1-1 1,1 1-1,0 0 1,-1-1 0,1 1-1,-1-1 1,1 1-1,-1 0 1,0-1 0,0 1-1,0 0 1,0 0-1,0-1 1,0 2-26,0 7 151,1-1 0,-2 1 0,0-1 0,0 1 0,-1 1-151,-1-4 36,0 1 0,-1-1 0,1 0-1,-2-1 1,1 1 0,-1-1 0,0 0 0,0 0 0,-1 0-1,0-1 1,-6 5-36,-13 14-266,4-4-454,4-9-2708,16-10 333,1-3-2059,0-6-2495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53.09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9076,'0'0'5907,"0"0"-4354,0 0 896,0 0-993,0 0-655,0 0-337,23 98-112,-17-73-272,1-5 48,-4-1-128,-1-5-160,0-3-288,-2-5-769,0-4-976,0-2-1744,0 0-4515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53.41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 17000,'0'0'2033,"0"0"-240,0 0-353,0 0-1280,0 0-160,0 0-64,58 43-896,-33-36-1697,-4-5-3058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54.04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169 26 272,'0'0'7185,"0"0"-4589,0 0-713,0 0 257,0 0-539,0-4-436,0-13-271,0 13 37,-4 5 627,0 1-1470,-1 0 1,1 0-1,0 0 0,0 1 0,0 0 0,1 0 0,-1 0 0,1 0 1,-1 0-1,1 1 0,0 0 0,-1 2-88,-34 51 634,27-36-444,0-1-1,2 2 1,1-1 0,0 1 0,2 0 0,0 1 0,2 0-1,-1 8-189,-1 40 236,3 0 0,3 4-236,0-63 21,2 11-20,1-1-1,0 0 1,2 0-1,1-1 0,0 1 1,2-1-1,0-1 1,6 10-1,-2-4-290,-2 0 0,0 0 1,-2 1-1,4 26 290,-8 9-2588,-5-62 2472,1 1-1,0-1 0,0 1 1,0-1-1,0 1 0,0-1 1,0 0-1,0 1 1,-1-1-1,1 1 0,0-1 1,0 0-1,-1 1 0,1-1 1,0 0-1,0 1 0,-1-1 1,1 0-1,0 1 1,-1-1-1,1 0 0,0 0 1,-1 0-1,1 1 0,-1-1 1,1 0-1,0 0 1,-1 0-1,1 0 0,-1 0 1,1 1-1,-1-1 0,1 0 1,0 0-1,-1 0 117,-19-1-4383,16 0 2785,-21-2-8476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54.40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69 13430,'0'0'1483,"0"0"-303,0 0 725,0 0-209,19-2-901,-1 0-677,27-3 242,41 2-360,-36 2-905,0-2 0,0-1 905,25-11-4636,-60 10 1655,-1 0 0,0 0 1,11-7 2980,-15 7 25,-2 3 4461,-6 17 1943,-2-7-7504,1 48 3088,-3 72-1278,2-124-1025,0 0-1,-1 0 0,0 0 0,0 0 0,0 0 1,0-1-1,0 1 0,-1 0 0,0-1 0,0 1 1,-1 1 290,-8 7-3629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54.73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13334,'0'0'2961,"0"0"-2832,0 0 1743,0 0-159,0 0-1377,0 0-304,2 137-64,16-102-640,1 2-689,1 1-1552,1-3-3410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55.05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254 1 9925,'0'0'2347,"0"0"-1296,0 0 630,0 0 67,0 0-446,-21 0-283,-68 5 131,85-4-1074,1 0 1,-1 0-1,1 0 1,-1 0-1,1 0 1,-1 1 0,1 0-1,0-1 1,0 1-1,0 1 1,0-1-1,0 0 1,0 1-1,0-1 1,1 1 0,-1 0-1,1 0 1,0 0-1,-1 1-76,-5 8 312,-2-1-20,0 1 0,2 1-1,0 0 1,0 0 0,1 1 0,-2 6-292,6-14-38,1 1-1,-1 0 1,2 0 0,-1 0-1,1 0 1,0 1-1,0-1 1,1 0 0,0 1-1,0-1 1,1 0-1,0 0 1,0 1 0,2 3 38,-2-9-119,0 1 0,0-1 0,0 0 0,1 0 0,-1 0 0,1 0 0,-1 0 0,1 0 0,0 0 0,-1-1 0,1 1 0,0-1 0,0 1 0,0-1 0,1 1 0,-1-1 0,0 0 0,0 0 0,1 0 0,-1-1 0,1 1 0,-1 0 0,2-1 119,8 2-1532,0 0 0,0-1-1,0 0 1,4-2 1532,31 1-6958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55.393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205 0 11829,'0'0'1473,"0"0"-320,0 0 621,0 0-43,0 0-640,-21 17-71,-68 54 20,81-63-869,-1 0-1,1 0 1,0 1 0,1 1-1,0-1 1,0 1 0,1 0-1,0 1 1,1-1 0,0 1-1,1 0 1,0 1-1,0 3-170,3-13-4,-1 4-117,1 0 0,0 0 0,0 1 0,0-1 0,1 0 0,0 6 121,0-9-162,1-3 75,-1 1 0,1 0 0,-1-1 0,1 1 0,-1-1 0,1 1 1,0-1-1,-1 1 0,1-1 0,-1 1 0,1-1 0,0 0 0,0 1 0,-1-1 0,1 0 0,0 0 0,0 0 0,-1 1 1,1-1-1,0 0 0,0 0 0,-1 0 0,1 0 0,0 0 0,0 0 0,0 0 0,0-1 87,29 0-1603,-26 1 1186,4-1-40,-1-1 0,1 0 0,-1-1 0,1 1 0,-1-1 0,0-1 0,0 1 0,-1-1 1,1-1-1,-1 1 0,0-1 0,0 0 0,0 0 0,-1-1 0,1 0 0,-1 0 0,2-4 457,4-4-527,-2 0 0,1-1-1,3-9 528,-6 10 1512,-1 0-1,0-1 0,1-7-1511,-6 27 6135,2 4-3550,14 20-3352,-14-23 1565,6 9-773,0 0 0,2-1 0,-1-1 1,11 11-26,-14-18-713,0 1 0,0-1 0,1 0 1,0-1-1,7 5 713,10 0-4392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05.74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229 10 7940,'0'0'747,"0"0"467,0 0 594,0 0-524,0 0-561,-9-2-270,4 1-353,1 0 27,0-1 0,0 1 0,-1 0 0,1 1 0,0-1 0,-1 1-1,1 0 1,0 0 0,-1 0 0,1 1 0,0-1 0,-1 1 0,1 0 0,0 1 0,-3 0-127,-3 5 332,1 1 0,0 0 1,1 1-1,-1-1 0,2 1 1,-1 1-1,-3 6-332,-3 7 934,0-1 0,-9 25-934,19-38 93,1 0 1,-1 1 0,2-1-1,-1 1 1,1-1 0,1 1-1,0 0 1,0 0-1,1 0 1,0 7-94,1-16-42,-1 1 0,1 0 0,-1 0 0,1-1-1,0 1 1,0-1 0,0 1 0,0-1 0,0 1 0,0-1 0,0 1-1,0-1 1,0 0 0,1 0 0,-1 0 0,1 0 0,-1 0 0,1 0-1,-1 0 1,1 0 0,-1 0 0,1-1 0,0 1 0,-1-1 0,1 1-1,0-1 1,0 1 0,-1-1 0,1 0 0,1 0 42,12 1-1007,-1 0 1,0 0 0,11-2 1006,-8 0-1106,26-2-2069,-3-9-1800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55.80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25 10949,'0'0'3922,"0"0"-3522,0 0 1169,0 0 704,0 0-977,0 0-1040,0-2 81,0 2-241,0 0-96,12 0 80,16 0 0,13 6 16,7-1-96,5-3-304,-2-2-689,-3 0-1312,-11-11-1136,-7-14-3619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56.15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97 0 11125,'0'0'3965,"0"0"-2874,0 0 75,0 0 803,-8 24-633,-27 80-821,29-81-290,1 0 0,1 0 0,1 0 0,1 4-225,-4 29 498,-6 17-522,4 1 0,0 57 24,9-131-170,-1 1 0,0-1 0,1 1 0,-1-1-1,1 1 1,-1-1 0,1 1 0,-1-1 0,1 1 0,-1-1 0,1 0 0,-1 1-1,1-1 1,0 0 0,-1 1 0,1-1 0,-1 0 0,1 0 0,0 0 0,-1 1 0,1-1-1,0 0 1,-1 0 0,1 0 0,0 0 0,-1 0 0,1 0 0,0 0 0,-1-1 0,1 1-1,0 0 171,25-4-2810,5-12-1386,2-8-2583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56.49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5 224 6499,'0'0'6195,"0"0"-4530,0 0 816,0 0 32,0 0-1040,0 0-289,-2 120-544,-1-80-111,3-5-385,0-4-32,0-6-112,0-6-208,0-7-497,0-6-831,0-6-946,0 0-1791,0-16-2915</inkml:trace>
  <inkml:trace contextRef="#ctx0" brushRef="#br0" timeOffset="1">81 0 13622,'0'0'1681,"0"0"-512,0 0 1264,0 0-993,0 0-1408,0 0 112,21 75-16,-3-46-128,5 0-288,2-2-912,3-6-1009,0-5-1377,-5-7-4994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56.82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104 9 10501,'0'0'2975,"0"0"-1391,0 0 911,0 0-60,-15 22-957,-46 70-685,57-88-737,1 0 1,0 1-1,1 0 1,-1 0-1,1-1 0,0 2 1,0-1-1,0 0 1,1 0-1,0 0 0,0 1 1,0-1-1,1 1 1,0-1-1,0 1 0,0-1 1,1 4-57,0-1-31,-1-7 21,0 0-1,0-1 0,1 1 0,-1 0 1,0 0-1,1-1 0,-1 1 0,1 0 1,-1 0-1,1-1 0,-1 1 0,1 0 1,-1-1-1,1 1 0,-1-1 0,1 1 1,0-1-1,0 1 0,-1-1 0,1 1 1,0-1-1,0 0 0,-1 1 0,1-1 0,0 0 1,0 0-1,0 0 0,-1 1 0,2-1 12,29 1-347,-24-1 240,0 0 23,0 0 0,0 0 1,0-1-1,0 0 0,0 0 0,0-1 0,0 0 0,0 0 0,-1-1 0,1 0 0,-1 0 0,1 0 0,-1-1 0,0 0 0,-1 0 1,1 0-1,-1-1 0,0 0 0,0 0 0,0 0 0,0-1 0,-1 1 0,0-1 0,0 0 0,2-5 83,1-3-54,-1 0 0,0 0 0,0-1 0,-2 1 0,0-1 0,0-3 54,1-29-4481,-6 47 485,-5 0-3522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4:57.58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0 351 7507,'0'0'1783,"0"0"692,0 0-362,0 0-907,0 0-584,15-14-89,1-1-411,4-4 68,0-1 0,-2-1-1,10-14-189,-14 14 552,-1 0 0,4-13-552,-10 20 139,1-1 0,0 1 0,1 0-1,0 1 1,1 0 0,8-8-139,-11 14 60,-5 5 2,-1 0 0,1 0-1,0 0 1,-1 1-1,1-1 1,0 0 0,0 1-1,0 0 1,0-1 0,0 1-1,0 0 1,1 0 0,-1 0-1,0 0 1,2 0-62,-4 1 149,2 5-95,1-1 0,-1 1 1,0 0-1,0-1 0,-1 1 0,0 0 0,1 0 0,-2 0 0,1 0 0,0 0 1,-1 1-1,0-1-54,1 8 94,2 17-11,0 0-1,-3 0 0,0 0 0,-5 27-82,-5-32 217,8-20-693,7-13-1976,85-116-112,5 3 2564,-82 108 89,-10 11 57,-1 0 0,0 0-1,0 1 1,0-1 0,0 0-1,-1-1 1,1 1 0,-1 0 0,1 0-1,-1-1 1,0 1 0,1-1-1,-1 1 1,0-2-146,-1 4 742,0 0-166,0 24 377,-2 24-227,-3-1 1,-3 13-727,1-12 342,2 0 0,2 14-342,3-57-86,2 19-339,3-17-2470,6-10-3811,-6-4-4237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11.92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9 11077,'0'0'1630,"0"0"-781,0 0 236,0 0 23,0 0 41,0 0-388,1-6-141,0 3-575,0 5 445,-4 303 2394,9-305-3239,-2 0 322,0-1-1,-1 0 1,1 0 0,0 0-1,0 0 1,0-1 0,-1 0-1,1 1 1,-1-1 0,1-1-1,-1 1 1,0 0 0,2-3 33,45-42 261,-31 28-193,12-12-23,-14 13-51,2 0 0,0 1 0,17-11 6,-36 28-6,1-1-1,0 1 1,0-1 0,0 1 0,0 0 0,-1-1 0,1 1-1,0 0 1,0-1 0,0 1 0,0 0 0,0 0 0,0 0-1,0 0 1,0 0 0,0 0 0,0 0 0,-1 0 0,1 0-1,0 1 1,0-1 0,0 0 0,0 1 0,0-1 0,0 0-1,-1 1 1,1-1 0,0 1 0,0-1 0,0 1 0,-1 0-1,1-1 1,0 1 0,-1 0 0,1-1 0,0 2 6,17 32-86,-16-29 87,11 30 2,-2 0 1,-1 0-1,-2 1 0,-1 1 1,1 34-4,-2 45-93,-5 25 93,-1-90-63,0-25-6,-1 1-1,-2 0 1,0-1-1,-2 0 1,-6 18 69,8-32-16,-1 0 1,-1-1-1,0 0 1,0 1-1,-1-2 1,-1 1-1,0-1 0,0 0 1,-1 0-1,0-1 1,0 0-1,-1 0 1,-4 1 15,8-6 0,0-1 1,-1 1 0,1-1 0,-1-1-1,0 1 1,0-1 0,0 0 0,0 0-1,-2-1 0,4 0 22,1 0-1,-1-1 1,1 1-1,-1-1 0,0 0 1,1 0-1,-1-1 1,1 1-1,-1-1 1,1 0-1,-1 0 0,1 0 1,-1 0-1,1 0 1,0-1-1,0 1 0,-3-2-21,-1-4 52,0 1-1,1-1 1,0-1-1,0 1 1,0-1-1,1 0 0,0 0 1,1 0-1,0-1 1,0 1-1,0-1 1,1 0-1,0-3-51,-3-10 72,1 0-1,1-1 1,1 1 0,1-1 0,1-3-72,0 4 139,1 0 0,2 0 0,2-13-139,-2 25 16,0 1-1,1-1 1,0 1 0,0 0 0,1 0 0,1 0 0,-1 1 0,1-1 0,2-1-16,1-2-120,1 1 0,1 0 0,0 0 0,0 0 0,1 2 0,0-1 0,1 1 0,2-1 120,-8 7-444,0-1 0,0 1 0,0 0 1,1 1-1,-1-1 0,1 1 0,-1 0 1,1 1-1,0 0 0,0 0 0,0 0 0,-1 1 1,1 0-1,0 0 0,0 1 0,0 0 1,0 0-1,2 1 444,31 17-6110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12.29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0 199 512,'0'0'9469,"0"0"-7356,0 0-1452,0 0 92,12-19-92,37-62-357,-43 72-209,0-1-1,1 1 0,1 1 1,0-1-1,0 1 0,9-7-94,11-11 2102,-27 25-2008,-1 1 0,1-1 1,0 1-1,-1-1 0,1 1 0,0 0 0,-1-1 0,1 1 0,0 0 0,0 0 0,0-1 1,-1 1-1,1 0 0,0 0 0,0 0 0,0 0 0,-1 0 0,1 0 0,0 0 1,0 0-1,0 0 0,-1 1 0,1-1 0,0 0 0,0 0 0,-1 1 0,1-1 0,0 1 1,0-1-1,-1 0 0,1 1 0,0-1 0,-1 1 0,1 0 0,-1-1 0,1 1 0,-1-1 1,1 1-1,-1 0-94,25 30 31,-22-26 354,15 21 130,-2 0-1,-1 1 1,-2 0-1,0 2-514,11 45-1255,-21-60-703,0 0 0,-1 1 0,-1-1 0,-1 4 1958,0-17-6868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12.82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0 19 11541,'0'0'1633,"0"0"96,0 0-265,0 0 63,0 0-463,0 0-240,19 16 692,-8 7-1429,-10-19-204,1 0 0,0 0-1,0-1 1,0 1 0,0 0-1,1-1 1,1 2 117,-4-5-53,0 0-1,0 0 1,1 0-1,-1 0 1,0 0-1,0 0 1,1 0-1,-1 0 1,0 0 0,0-1-1,1 1 1,-1 0-1,0 0 1,0 0-1,0 0 1,1 0-1,-1-1 1,0 1-1,0 0 1,0 0 0,0 0-1,0 0 1,1-1-1,-1 1 1,0 0-1,0 0 1,0 0-1,0-1 1,0 1-1,0 0 1,0 0 0,0-1-1,0 1 1,0 0-1,0 0 1,0-1-1,0 1 1,0 0-1,0 0 1,0-1-1,0 1 1,0 0 0,0 0-1,0 0 1,0-1-1,0 1 1,0 0-1,0-1 54,0-16 395,0 16-548,0-3 158,-1 0 1,1 0-1,-1 0 0,0 0 0,-1 0 0,1 0 0,-1 0 0,0-1-5,1 3 7,1 1 0,-1-1-1,0 1 1,1 0 0,-1-1-1,0 1 1,0 0 0,0-1-1,0 1 1,0 0 0,0 0-1,-1 0 1,1 0 0,0 0 0,-1 0-1,1 1 1,0-1 0,-1 0-1,1 1 1,-1-1 0,1 0-1,-1 1 1,-1-1-7,3 1 275,-3 7 133,0 10 162,0 0-1,0 0 1,2-1-1,0 14-569,1-30-114,12 0-1492,-8 0 1203,-1-1 1,0 0 0,0 0 0,0 0 0,0 0-1,0-1 1,0 1 0,0-1 0,0 0-1,-1 0 1,1 0 0,-1 0 0,1 0 0,-1 0-1,0-1 1,0 1 0,1-1 402,11-17-6403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16.05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275 53 5795,'0'0'1662,"0"0"-592,0 0 114,0 0 131,0 0-338,0 0-110,0 0-192,-5-8 96,-15-25-133,19 32-586,-1 0 1,1 0 0,0 0 0,-1 0 0,1 0 0,-1 0 0,0 0 0,1 1 0,-1-1-1,1 0 1,-1 1 0,0 0 0,0-1 0,1 1 0,-1 0 0,0 0 0,1 0 0,-1 0 0,0 0-1,0 0 1,1 1 0,-1-1 0,0 1-53,-6 0 208,2-1-133,0 1-1,0 0 1,0 1-1,1 0 1,-1-1-1,0 2 1,1-1 0,0 1-1,-1 0 1,1 0-1,0 0 1,1 1-1,-1-1 1,1 1-1,-1 0 1,1 1 0,0-1-1,1 1 1,-1 0-1,0 0-74,-7 11 245,1 0-1,0 1 1,2 1-1,-1-1 0,-2 13-244,1 1 265,2 1-1,0 1 0,3-1 0,1 1 0,1 0 0,1 0 0,2 0 0,4 26-264,-1-44 24,0 0 0,0-1 0,1 1 0,1-1 0,1 0 0,0 0 0,1-1 0,0 1 0,1-2 0,0 1 0,1-1 1,1 0-1,0-1 0,0 0 0,1-1 0,6 5-24,-15-14-148,0 1-1,0-1 1,0 0 0,1 1 0,-1-1 0,0 0 0,1-1 0,-1 1 0,0 0 0,1-1 0,-1 1 0,1-1 0,-1 0 0,1 1 0,-1-1 0,3-1 148,-3 1-408,1 0 1,-1-1-1,1 0 1,-1 0 0,1 1-1,-1-1 1,1-1-1,-1 1 1,0 0-1,0 0 1,0-1-1,0 0 1,0 1-1,0-1 1,0 0-1,0 0 1,0 0-1,-1 0 1,1 0-1,-1 0 1,0-1-1,1-1 408,9-26-8174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04:36:16.43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11 0 4818,'0'0'6328,"0"0"-4161,0 0-1145,0 0-70,0 0 48,-1 3-445,-1 6-292,-1 1 0,2 0 0,-1-1 0,1 1 0,1 0 0,0 0 0,0 0 0,2 7-263,-1 16 466,-2 51 540,-1-21-861,3 0 0,9 54-145,-1-90-2431,-9-27 2290,1 1-1,-1-1 1,0 0 0,0 1 0,0-1-1,1 0 1,-1 0 0,0 1-1,0-1 1,1 0 0,-1 0 0,0 0-1,1 0 1,-1 1 0,0-1-1,1 0 1,-1 0 0,0 0 0,1 0-1,-1 0 1,0 0 0,1 0-1,-1 0 1,0 0 0,1 0-1,-1 0 1,0 0 0,1 0 0,-1 0 141,12-14-5192,1-15-514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3C3D1-E2AB-40A4-B761-64C86632AA29}" type="datetimeFigureOut">
              <a:rPr lang="ko-KR" altLang="en-US" smtClean="0"/>
              <a:t>2021-04-09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2789B-5E39-455D-846A-D9DA9EFE9B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1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2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08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19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53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53FC8-492A-4349-BF4E-C9E9CD8B218B}" type="slidenum">
              <a:rPr lang="ko-KR" altLang="en-US" smtClean="0">
                <a:solidFill>
                  <a:prstClr val="black"/>
                </a:solidFill>
              </a:rPr>
              <a:pPr/>
              <a:t>25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6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2021-04-09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13.png"/><Relationship Id="rId7" Type="http://schemas.openxmlformats.org/officeDocument/2006/relationships/image" Target="../media/image11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2.png"/><Relationship Id="rId299" Type="http://schemas.openxmlformats.org/officeDocument/2006/relationships/image" Target="../media/image362.png"/><Relationship Id="rId21" Type="http://schemas.openxmlformats.org/officeDocument/2006/relationships/image" Target="../media/image224.png"/><Relationship Id="rId63" Type="http://schemas.openxmlformats.org/officeDocument/2006/relationships/image" Target="../media/image245.png"/><Relationship Id="rId159" Type="http://schemas.openxmlformats.org/officeDocument/2006/relationships/image" Target="../media/image293.png"/><Relationship Id="rId324" Type="http://schemas.openxmlformats.org/officeDocument/2006/relationships/customXml" Target="../ink/ink340.xml"/><Relationship Id="rId366" Type="http://schemas.openxmlformats.org/officeDocument/2006/relationships/customXml" Target="../ink/ink361.xml"/><Relationship Id="rId531" Type="http://schemas.openxmlformats.org/officeDocument/2006/relationships/image" Target="../media/image478.png"/><Relationship Id="rId170" Type="http://schemas.openxmlformats.org/officeDocument/2006/relationships/image" Target="../media/image298.png"/><Relationship Id="rId226" Type="http://schemas.openxmlformats.org/officeDocument/2006/relationships/customXml" Target="../ink/ink291.xml"/><Relationship Id="rId433" Type="http://schemas.openxmlformats.org/officeDocument/2006/relationships/image" Target="../media/image429.png"/><Relationship Id="rId268" Type="http://schemas.openxmlformats.org/officeDocument/2006/relationships/customXml" Target="../ink/ink312.xml"/><Relationship Id="rId475" Type="http://schemas.openxmlformats.org/officeDocument/2006/relationships/image" Target="../media/image450.png"/><Relationship Id="rId32" Type="http://schemas.openxmlformats.org/officeDocument/2006/relationships/customXml" Target="../ink/ink193.xml"/><Relationship Id="rId74" Type="http://schemas.openxmlformats.org/officeDocument/2006/relationships/customXml" Target="../ink/ink214.xml"/><Relationship Id="rId128" Type="http://schemas.openxmlformats.org/officeDocument/2006/relationships/customXml" Target="../ink/ink241.xml"/><Relationship Id="rId335" Type="http://schemas.openxmlformats.org/officeDocument/2006/relationships/image" Target="../media/image380.png"/><Relationship Id="rId377" Type="http://schemas.openxmlformats.org/officeDocument/2006/relationships/image" Target="../media/image401.png"/><Relationship Id="rId500" Type="http://schemas.openxmlformats.org/officeDocument/2006/relationships/customXml" Target="../ink/ink428.xml"/><Relationship Id="rId542" Type="http://schemas.openxmlformats.org/officeDocument/2006/relationships/customXml" Target="../ink/ink449.xml"/><Relationship Id="rId5" Type="http://schemas.openxmlformats.org/officeDocument/2006/relationships/image" Target="../media/image212.png"/><Relationship Id="rId181" Type="http://schemas.openxmlformats.org/officeDocument/2006/relationships/image" Target="../media/image303.png"/><Relationship Id="rId237" Type="http://schemas.openxmlformats.org/officeDocument/2006/relationships/image" Target="../media/image331.png"/><Relationship Id="rId402" Type="http://schemas.openxmlformats.org/officeDocument/2006/relationships/customXml" Target="../ink/ink379.xml"/><Relationship Id="rId279" Type="http://schemas.openxmlformats.org/officeDocument/2006/relationships/image" Target="../media/image352.png"/><Relationship Id="rId444" Type="http://schemas.openxmlformats.org/officeDocument/2006/relationships/customXml" Target="../ink/ink400.xml"/><Relationship Id="rId486" Type="http://schemas.openxmlformats.org/officeDocument/2006/relationships/customXml" Target="../ink/ink421.xml"/><Relationship Id="rId43" Type="http://schemas.openxmlformats.org/officeDocument/2006/relationships/image" Target="../media/image235.png"/><Relationship Id="rId139" Type="http://schemas.openxmlformats.org/officeDocument/2006/relationships/image" Target="../media/image283.png"/><Relationship Id="rId290" Type="http://schemas.openxmlformats.org/officeDocument/2006/relationships/customXml" Target="../ink/ink323.xml"/><Relationship Id="rId304" Type="http://schemas.openxmlformats.org/officeDocument/2006/relationships/customXml" Target="../ink/ink330.xml"/><Relationship Id="rId346" Type="http://schemas.openxmlformats.org/officeDocument/2006/relationships/customXml" Target="../ink/ink351.xml"/><Relationship Id="rId388" Type="http://schemas.openxmlformats.org/officeDocument/2006/relationships/customXml" Target="../ink/ink372.xml"/><Relationship Id="rId511" Type="http://schemas.openxmlformats.org/officeDocument/2006/relationships/image" Target="../media/image468.png"/><Relationship Id="rId553" Type="http://schemas.openxmlformats.org/officeDocument/2006/relationships/image" Target="../media/image489.png"/><Relationship Id="rId85" Type="http://schemas.openxmlformats.org/officeDocument/2006/relationships/image" Target="../media/image256.png"/><Relationship Id="rId150" Type="http://schemas.openxmlformats.org/officeDocument/2006/relationships/customXml" Target="../ink/ink252.xml"/><Relationship Id="rId192" Type="http://schemas.openxmlformats.org/officeDocument/2006/relationships/customXml" Target="../ink/ink274.xml"/><Relationship Id="rId206" Type="http://schemas.openxmlformats.org/officeDocument/2006/relationships/customXml" Target="../ink/ink281.xml"/><Relationship Id="rId413" Type="http://schemas.openxmlformats.org/officeDocument/2006/relationships/image" Target="../media/image419.png"/><Relationship Id="rId248" Type="http://schemas.openxmlformats.org/officeDocument/2006/relationships/customXml" Target="../ink/ink302.xml"/><Relationship Id="rId455" Type="http://schemas.openxmlformats.org/officeDocument/2006/relationships/image" Target="../media/image440.png"/><Relationship Id="rId497" Type="http://schemas.openxmlformats.org/officeDocument/2006/relationships/image" Target="../media/image461.png"/><Relationship Id="rId12" Type="http://schemas.openxmlformats.org/officeDocument/2006/relationships/customXml" Target="../ink/ink183.xml"/><Relationship Id="rId108" Type="http://schemas.openxmlformats.org/officeDocument/2006/relationships/customXml" Target="../ink/ink231.xml"/><Relationship Id="rId315" Type="http://schemas.openxmlformats.org/officeDocument/2006/relationships/image" Target="../media/image370.png"/><Relationship Id="rId357" Type="http://schemas.openxmlformats.org/officeDocument/2006/relationships/image" Target="../media/image391.png"/><Relationship Id="rId522" Type="http://schemas.openxmlformats.org/officeDocument/2006/relationships/customXml" Target="../ink/ink439.xml"/><Relationship Id="rId54" Type="http://schemas.openxmlformats.org/officeDocument/2006/relationships/customXml" Target="../ink/ink204.xml"/><Relationship Id="rId96" Type="http://schemas.openxmlformats.org/officeDocument/2006/relationships/customXml" Target="../ink/ink225.xml"/><Relationship Id="rId161" Type="http://schemas.openxmlformats.org/officeDocument/2006/relationships/image" Target="../media/image294.png"/><Relationship Id="rId217" Type="http://schemas.openxmlformats.org/officeDocument/2006/relationships/image" Target="../media/image321.png"/><Relationship Id="rId399" Type="http://schemas.openxmlformats.org/officeDocument/2006/relationships/image" Target="../media/image412.png"/><Relationship Id="rId259" Type="http://schemas.openxmlformats.org/officeDocument/2006/relationships/image" Target="../media/image342.png"/><Relationship Id="rId424" Type="http://schemas.openxmlformats.org/officeDocument/2006/relationships/customXml" Target="../ink/ink390.xml"/><Relationship Id="rId466" Type="http://schemas.openxmlformats.org/officeDocument/2006/relationships/customXml" Target="../ink/ink411.xml"/><Relationship Id="rId23" Type="http://schemas.openxmlformats.org/officeDocument/2006/relationships/image" Target="../media/image225.png"/><Relationship Id="rId119" Type="http://schemas.openxmlformats.org/officeDocument/2006/relationships/image" Target="../media/image273.png"/><Relationship Id="rId270" Type="http://schemas.openxmlformats.org/officeDocument/2006/relationships/customXml" Target="../ink/ink313.xml"/><Relationship Id="rId326" Type="http://schemas.openxmlformats.org/officeDocument/2006/relationships/customXml" Target="../ink/ink341.xml"/><Relationship Id="rId533" Type="http://schemas.openxmlformats.org/officeDocument/2006/relationships/image" Target="../media/image479.png"/><Relationship Id="rId65" Type="http://schemas.openxmlformats.org/officeDocument/2006/relationships/image" Target="../media/image246.png"/><Relationship Id="rId130" Type="http://schemas.openxmlformats.org/officeDocument/2006/relationships/customXml" Target="../ink/ink242.xml"/><Relationship Id="rId368" Type="http://schemas.openxmlformats.org/officeDocument/2006/relationships/customXml" Target="../ink/ink362.xml"/><Relationship Id="rId172" Type="http://schemas.openxmlformats.org/officeDocument/2006/relationships/customXml" Target="../ink/ink264.xml"/><Relationship Id="rId228" Type="http://schemas.openxmlformats.org/officeDocument/2006/relationships/customXml" Target="../ink/ink292.xml"/><Relationship Id="rId435" Type="http://schemas.openxmlformats.org/officeDocument/2006/relationships/image" Target="../media/image430.png"/><Relationship Id="rId477" Type="http://schemas.openxmlformats.org/officeDocument/2006/relationships/image" Target="../media/image451.png"/><Relationship Id="rId281" Type="http://schemas.openxmlformats.org/officeDocument/2006/relationships/image" Target="../media/image353.png"/><Relationship Id="rId337" Type="http://schemas.openxmlformats.org/officeDocument/2006/relationships/image" Target="../media/image381.png"/><Relationship Id="rId502" Type="http://schemas.openxmlformats.org/officeDocument/2006/relationships/customXml" Target="../ink/ink429.xml"/><Relationship Id="rId34" Type="http://schemas.openxmlformats.org/officeDocument/2006/relationships/customXml" Target="../ink/ink194.xml"/><Relationship Id="rId76" Type="http://schemas.openxmlformats.org/officeDocument/2006/relationships/customXml" Target="../ink/ink215.xml"/><Relationship Id="rId141" Type="http://schemas.openxmlformats.org/officeDocument/2006/relationships/image" Target="../media/image284.png"/><Relationship Id="rId379" Type="http://schemas.openxmlformats.org/officeDocument/2006/relationships/image" Target="../media/image402.png"/><Relationship Id="rId544" Type="http://schemas.openxmlformats.org/officeDocument/2006/relationships/customXml" Target="../ink/ink450.xml"/><Relationship Id="rId183" Type="http://schemas.openxmlformats.org/officeDocument/2006/relationships/image" Target="../media/image304.png"/><Relationship Id="rId239" Type="http://schemas.openxmlformats.org/officeDocument/2006/relationships/image" Target="../media/image332.png"/><Relationship Id="rId390" Type="http://schemas.openxmlformats.org/officeDocument/2006/relationships/customXml" Target="../ink/ink373.xml"/><Relationship Id="rId404" Type="http://schemas.openxmlformats.org/officeDocument/2006/relationships/customXml" Target="../ink/ink380.xml"/><Relationship Id="rId446" Type="http://schemas.openxmlformats.org/officeDocument/2006/relationships/customXml" Target="../ink/ink401.xml"/><Relationship Id="rId250" Type="http://schemas.openxmlformats.org/officeDocument/2006/relationships/customXml" Target="../ink/ink303.xml"/><Relationship Id="rId292" Type="http://schemas.openxmlformats.org/officeDocument/2006/relationships/customXml" Target="../ink/ink324.xml"/><Relationship Id="rId306" Type="http://schemas.openxmlformats.org/officeDocument/2006/relationships/customXml" Target="../ink/ink331.xml"/><Relationship Id="rId488" Type="http://schemas.openxmlformats.org/officeDocument/2006/relationships/customXml" Target="../ink/ink422.xml"/><Relationship Id="rId45" Type="http://schemas.openxmlformats.org/officeDocument/2006/relationships/image" Target="../media/image236.png"/><Relationship Id="rId87" Type="http://schemas.openxmlformats.org/officeDocument/2006/relationships/image" Target="../media/image257.png"/><Relationship Id="rId110" Type="http://schemas.openxmlformats.org/officeDocument/2006/relationships/customXml" Target="../ink/ink232.xml"/><Relationship Id="rId348" Type="http://schemas.openxmlformats.org/officeDocument/2006/relationships/customXml" Target="../ink/ink352.xml"/><Relationship Id="rId513" Type="http://schemas.openxmlformats.org/officeDocument/2006/relationships/image" Target="../media/image469.png"/><Relationship Id="rId555" Type="http://schemas.openxmlformats.org/officeDocument/2006/relationships/image" Target="../media/image490.png"/><Relationship Id="rId152" Type="http://schemas.openxmlformats.org/officeDocument/2006/relationships/customXml" Target="../ink/ink253.xml"/><Relationship Id="rId194" Type="http://schemas.openxmlformats.org/officeDocument/2006/relationships/customXml" Target="../ink/ink275.xml"/><Relationship Id="rId208" Type="http://schemas.openxmlformats.org/officeDocument/2006/relationships/customXml" Target="../ink/ink282.xml"/><Relationship Id="rId415" Type="http://schemas.openxmlformats.org/officeDocument/2006/relationships/image" Target="../media/image420.png"/><Relationship Id="rId457" Type="http://schemas.openxmlformats.org/officeDocument/2006/relationships/image" Target="../media/image441.png"/><Relationship Id="rId261" Type="http://schemas.openxmlformats.org/officeDocument/2006/relationships/image" Target="../media/image343.png"/><Relationship Id="rId499" Type="http://schemas.openxmlformats.org/officeDocument/2006/relationships/image" Target="../media/image462.png"/><Relationship Id="rId14" Type="http://schemas.openxmlformats.org/officeDocument/2006/relationships/customXml" Target="../ink/ink184.xml"/><Relationship Id="rId56" Type="http://schemas.openxmlformats.org/officeDocument/2006/relationships/customXml" Target="../ink/ink205.xml"/><Relationship Id="rId317" Type="http://schemas.openxmlformats.org/officeDocument/2006/relationships/image" Target="../media/image371.png"/><Relationship Id="rId359" Type="http://schemas.openxmlformats.org/officeDocument/2006/relationships/image" Target="../media/image392.png"/><Relationship Id="rId524" Type="http://schemas.openxmlformats.org/officeDocument/2006/relationships/customXml" Target="../ink/ink440.xml"/><Relationship Id="rId98" Type="http://schemas.openxmlformats.org/officeDocument/2006/relationships/customXml" Target="../ink/ink226.xml"/><Relationship Id="rId121" Type="http://schemas.openxmlformats.org/officeDocument/2006/relationships/image" Target="../media/image274.png"/><Relationship Id="rId163" Type="http://schemas.openxmlformats.org/officeDocument/2006/relationships/image" Target="../media/image295.png"/><Relationship Id="rId219" Type="http://schemas.openxmlformats.org/officeDocument/2006/relationships/image" Target="../media/image322.png"/><Relationship Id="rId370" Type="http://schemas.openxmlformats.org/officeDocument/2006/relationships/customXml" Target="../ink/ink363.xml"/><Relationship Id="rId426" Type="http://schemas.openxmlformats.org/officeDocument/2006/relationships/customXml" Target="../ink/ink391.xml"/><Relationship Id="rId230" Type="http://schemas.openxmlformats.org/officeDocument/2006/relationships/customXml" Target="../ink/ink293.xml"/><Relationship Id="rId468" Type="http://schemas.openxmlformats.org/officeDocument/2006/relationships/customXml" Target="../ink/ink412.xml"/><Relationship Id="rId25" Type="http://schemas.openxmlformats.org/officeDocument/2006/relationships/image" Target="../media/image226.png"/><Relationship Id="rId67" Type="http://schemas.openxmlformats.org/officeDocument/2006/relationships/image" Target="../media/image247.png"/><Relationship Id="rId272" Type="http://schemas.openxmlformats.org/officeDocument/2006/relationships/customXml" Target="../ink/ink314.xml"/><Relationship Id="rId328" Type="http://schemas.openxmlformats.org/officeDocument/2006/relationships/customXml" Target="../ink/ink342.xml"/><Relationship Id="rId535" Type="http://schemas.openxmlformats.org/officeDocument/2006/relationships/image" Target="../media/image480.png"/><Relationship Id="rId132" Type="http://schemas.openxmlformats.org/officeDocument/2006/relationships/customXml" Target="../ink/ink243.xml"/><Relationship Id="rId174" Type="http://schemas.openxmlformats.org/officeDocument/2006/relationships/customXml" Target="../ink/ink265.xml"/><Relationship Id="rId381" Type="http://schemas.openxmlformats.org/officeDocument/2006/relationships/image" Target="../media/image403.png"/><Relationship Id="rId241" Type="http://schemas.openxmlformats.org/officeDocument/2006/relationships/image" Target="../media/image333.png"/><Relationship Id="rId437" Type="http://schemas.openxmlformats.org/officeDocument/2006/relationships/image" Target="../media/image431.png"/><Relationship Id="rId479" Type="http://schemas.openxmlformats.org/officeDocument/2006/relationships/image" Target="../media/image452.png"/><Relationship Id="rId36" Type="http://schemas.openxmlformats.org/officeDocument/2006/relationships/customXml" Target="../ink/ink195.xml"/><Relationship Id="rId283" Type="http://schemas.openxmlformats.org/officeDocument/2006/relationships/image" Target="../media/image354.png"/><Relationship Id="rId339" Type="http://schemas.openxmlformats.org/officeDocument/2006/relationships/image" Target="../media/image382.png"/><Relationship Id="rId490" Type="http://schemas.openxmlformats.org/officeDocument/2006/relationships/customXml" Target="../ink/ink423.xml"/><Relationship Id="rId504" Type="http://schemas.openxmlformats.org/officeDocument/2006/relationships/customXml" Target="../ink/ink430.xml"/><Relationship Id="rId546" Type="http://schemas.openxmlformats.org/officeDocument/2006/relationships/customXml" Target="../ink/ink451.xml"/><Relationship Id="rId78" Type="http://schemas.openxmlformats.org/officeDocument/2006/relationships/customXml" Target="../ink/ink216.xml"/><Relationship Id="rId99" Type="http://schemas.openxmlformats.org/officeDocument/2006/relationships/image" Target="../media/image263.png"/><Relationship Id="rId101" Type="http://schemas.openxmlformats.org/officeDocument/2006/relationships/image" Target="../media/image264.png"/><Relationship Id="rId122" Type="http://schemas.openxmlformats.org/officeDocument/2006/relationships/customXml" Target="../ink/ink238.xml"/><Relationship Id="rId143" Type="http://schemas.openxmlformats.org/officeDocument/2006/relationships/image" Target="../media/image285.png"/><Relationship Id="rId164" Type="http://schemas.openxmlformats.org/officeDocument/2006/relationships/customXml" Target="../ink/ink259.xml"/><Relationship Id="rId185" Type="http://schemas.openxmlformats.org/officeDocument/2006/relationships/image" Target="../media/image305.png"/><Relationship Id="rId350" Type="http://schemas.openxmlformats.org/officeDocument/2006/relationships/customXml" Target="../ink/ink353.xml"/><Relationship Id="rId371" Type="http://schemas.openxmlformats.org/officeDocument/2006/relationships/image" Target="../media/image398.png"/><Relationship Id="rId406" Type="http://schemas.openxmlformats.org/officeDocument/2006/relationships/customXml" Target="../ink/ink381.xml"/><Relationship Id="rId9" Type="http://schemas.openxmlformats.org/officeDocument/2006/relationships/image" Target="../media/image2180.png"/><Relationship Id="rId210" Type="http://schemas.openxmlformats.org/officeDocument/2006/relationships/customXml" Target="../ink/ink283.xml"/><Relationship Id="rId392" Type="http://schemas.openxmlformats.org/officeDocument/2006/relationships/customXml" Target="../ink/ink374.xml"/><Relationship Id="rId427" Type="http://schemas.openxmlformats.org/officeDocument/2006/relationships/image" Target="../media/image426.png"/><Relationship Id="rId448" Type="http://schemas.openxmlformats.org/officeDocument/2006/relationships/customXml" Target="../ink/ink402.xml"/><Relationship Id="rId469" Type="http://schemas.openxmlformats.org/officeDocument/2006/relationships/image" Target="../media/image447.png"/><Relationship Id="rId26" Type="http://schemas.openxmlformats.org/officeDocument/2006/relationships/customXml" Target="../ink/ink190.xml"/><Relationship Id="rId231" Type="http://schemas.openxmlformats.org/officeDocument/2006/relationships/image" Target="../media/image328.png"/><Relationship Id="rId252" Type="http://schemas.openxmlformats.org/officeDocument/2006/relationships/customXml" Target="../ink/ink304.xml"/><Relationship Id="rId273" Type="http://schemas.openxmlformats.org/officeDocument/2006/relationships/image" Target="../media/image349.png"/><Relationship Id="rId294" Type="http://schemas.openxmlformats.org/officeDocument/2006/relationships/customXml" Target="../ink/ink325.xml"/><Relationship Id="rId308" Type="http://schemas.openxmlformats.org/officeDocument/2006/relationships/customXml" Target="../ink/ink332.xml"/><Relationship Id="rId329" Type="http://schemas.openxmlformats.org/officeDocument/2006/relationships/image" Target="../media/image377.png"/><Relationship Id="rId480" Type="http://schemas.openxmlformats.org/officeDocument/2006/relationships/customXml" Target="../ink/ink418.xml"/><Relationship Id="rId515" Type="http://schemas.openxmlformats.org/officeDocument/2006/relationships/image" Target="../media/image470.png"/><Relationship Id="rId536" Type="http://schemas.openxmlformats.org/officeDocument/2006/relationships/customXml" Target="../ink/ink446.xml"/><Relationship Id="rId47" Type="http://schemas.openxmlformats.org/officeDocument/2006/relationships/image" Target="../media/image237.png"/><Relationship Id="rId68" Type="http://schemas.openxmlformats.org/officeDocument/2006/relationships/customXml" Target="../ink/ink211.xml"/><Relationship Id="rId89" Type="http://schemas.openxmlformats.org/officeDocument/2006/relationships/image" Target="../media/image258.png"/><Relationship Id="rId112" Type="http://schemas.openxmlformats.org/officeDocument/2006/relationships/customXml" Target="../ink/ink233.xml"/><Relationship Id="rId133" Type="http://schemas.openxmlformats.org/officeDocument/2006/relationships/image" Target="../media/image280.png"/><Relationship Id="rId154" Type="http://schemas.openxmlformats.org/officeDocument/2006/relationships/customXml" Target="../ink/ink254.xml"/><Relationship Id="rId175" Type="http://schemas.openxmlformats.org/officeDocument/2006/relationships/image" Target="../media/image300.png"/><Relationship Id="rId340" Type="http://schemas.openxmlformats.org/officeDocument/2006/relationships/customXml" Target="../ink/ink348.xml"/><Relationship Id="rId361" Type="http://schemas.openxmlformats.org/officeDocument/2006/relationships/image" Target="../media/image393.png"/><Relationship Id="rId557" Type="http://schemas.openxmlformats.org/officeDocument/2006/relationships/image" Target="../media/image491.png"/><Relationship Id="rId196" Type="http://schemas.openxmlformats.org/officeDocument/2006/relationships/customXml" Target="../ink/ink276.xml"/><Relationship Id="rId200" Type="http://schemas.openxmlformats.org/officeDocument/2006/relationships/customXml" Target="../ink/ink278.xml"/><Relationship Id="rId382" Type="http://schemas.openxmlformats.org/officeDocument/2006/relationships/customXml" Target="../ink/ink369.xml"/><Relationship Id="rId417" Type="http://schemas.openxmlformats.org/officeDocument/2006/relationships/image" Target="../media/image421.png"/><Relationship Id="rId438" Type="http://schemas.openxmlformats.org/officeDocument/2006/relationships/customXml" Target="../ink/ink397.xml"/><Relationship Id="rId459" Type="http://schemas.openxmlformats.org/officeDocument/2006/relationships/image" Target="../media/image442.png"/><Relationship Id="rId16" Type="http://schemas.openxmlformats.org/officeDocument/2006/relationships/customXml" Target="../ink/ink185.xml"/><Relationship Id="rId221" Type="http://schemas.openxmlformats.org/officeDocument/2006/relationships/image" Target="../media/image323.png"/><Relationship Id="rId242" Type="http://schemas.openxmlformats.org/officeDocument/2006/relationships/customXml" Target="../ink/ink299.xml"/><Relationship Id="rId263" Type="http://schemas.openxmlformats.org/officeDocument/2006/relationships/image" Target="../media/image344.png"/><Relationship Id="rId284" Type="http://schemas.openxmlformats.org/officeDocument/2006/relationships/customXml" Target="../ink/ink320.xml"/><Relationship Id="rId319" Type="http://schemas.openxmlformats.org/officeDocument/2006/relationships/image" Target="../media/image372.png"/><Relationship Id="rId470" Type="http://schemas.openxmlformats.org/officeDocument/2006/relationships/customXml" Target="../ink/ink413.xml"/><Relationship Id="rId491" Type="http://schemas.openxmlformats.org/officeDocument/2006/relationships/image" Target="../media/image458.png"/><Relationship Id="rId505" Type="http://schemas.openxmlformats.org/officeDocument/2006/relationships/image" Target="../media/image465.png"/><Relationship Id="rId526" Type="http://schemas.openxmlformats.org/officeDocument/2006/relationships/customXml" Target="../ink/ink441.xml"/><Relationship Id="rId37" Type="http://schemas.openxmlformats.org/officeDocument/2006/relationships/image" Target="../media/image232.png"/><Relationship Id="rId58" Type="http://schemas.openxmlformats.org/officeDocument/2006/relationships/customXml" Target="../ink/ink206.xml"/><Relationship Id="rId79" Type="http://schemas.openxmlformats.org/officeDocument/2006/relationships/image" Target="../media/image253.png"/><Relationship Id="rId102" Type="http://schemas.openxmlformats.org/officeDocument/2006/relationships/customXml" Target="../ink/ink228.xml"/><Relationship Id="rId123" Type="http://schemas.openxmlformats.org/officeDocument/2006/relationships/image" Target="../media/image275.png"/><Relationship Id="rId144" Type="http://schemas.openxmlformats.org/officeDocument/2006/relationships/customXml" Target="../ink/ink249.xml"/><Relationship Id="rId330" Type="http://schemas.openxmlformats.org/officeDocument/2006/relationships/customXml" Target="../ink/ink343.xml"/><Relationship Id="rId547" Type="http://schemas.openxmlformats.org/officeDocument/2006/relationships/image" Target="../media/image486.png"/><Relationship Id="rId90" Type="http://schemas.openxmlformats.org/officeDocument/2006/relationships/customXml" Target="../ink/ink222.xml"/><Relationship Id="rId165" Type="http://schemas.openxmlformats.org/officeDocument/2006/relationships/image" Target="../media/image296.png"/><Relationship Id="rId186" Type="http://schemas.openxmlformats.org/officeDocument/2006/relationships/customXml" Target="../ink/ink271.xml"/><Relationship Id="rId351" Type="http://schemas.openxmlformats.org/officeDocument/2006/relationships/image" Target="../media/image388.png"/><Relationship Id="rId372" Type="http://schemas.openxmlformats.org/officeDocument/2006/relationships/customXml" Target="../ink/ink364.xml"/><Relationship Id="rId393" Type="http://schemas.openxmlformats.org/officeDocument/2006/relationships/image" Target="../media/image409.png"/><Relationship Id="rId407" Type="http://schemas.openxmlformats.org/officeDocument/2006/relationships/image" Target="../media/image416.png"/><Relationship Id="rId428" Type="http://schemas.openxmlformats.org/officeDocument/2006/relationships/customXml" Target="../ink/ink392.xml"/><Relationship Id="rId449" Type="http://schemas.openxmlformats.org/officeDocument/2006/relationships/image" Target="../media/image437.png"/><Relationship Id="rId211" Type="http://schemas.openxmlformats.org/officeDocument/2006/relationships/image" Target="../media/image318.png"/><Relationship Id="rId232" Type="http://schemas.openxmlformats.org/officeDocument/2006/relationships/customXml" Target="../ink/ink294.xml"/><Relationship Id="rId253" Type="http://schemas.openxmlformats.org/officeDocument/2006/relationships/image" Target="../media/image339.png"/><Relationship Id="rId274" Type="http://schemas.openxmlformats.org/officeDocument/2006/relationships/customXml" Target="../ink/ink315.xml"/><Relationship Id="rId295" Type="http://schemas.openxmlformats.org/officeDocument/2006/relationships/image" Target="../media/image360.png"/><Relationship Id="rId309" Type="http://schemas.openxmlformats.org/officeDocument/2006/relationships/image" Target="../media/image367.png"/><Relationship Id="rId460" Type="http://schemas.openxmlformats.org/officeDocument/2006/relationships/customXml" Target="../ink/ink408.xml"/><Relationship Id="rId481" Type="http://schemas.openxmlformats.org/officeDocument/2006/relationships/image" Target="../media/image453.png"/><Relationship Id="rId516" Type="http://schemas.openxmlformats.org/officeDocument/2006/relationships/customXml" Target="../ink/ink436.xml"/><Relationship Id="rId27" Type="http://schemas.openxmlformats.org/officeDocument/2006/relationships/image" Target="../media/image227.png"/><Relationship Id="rId48" Type="http://schemas.openxmlformats.org/officeDocument/2006/relationships/customXml" Target="../ink/ink201.xml"/><Relationship Id="rId69" Type="http://schemas.openxmlformats.org/officeDocument/2006/relationships/image" Target="../media/image248.png"/><Relationship Id="rId113" Type="http://schemas.openxmlformats.org/officeDocument/2006/relationships/image" Target="../media/image270.png"/><Relationship Id="rId134" Type="http://schemas.openxmlformats.org/officeDocument/2006/relationships/customXml" Target="../ink/ink244.xml"/><Relationship Id="rId320" Type="http://schemas.openxmlformats.org/officeDocument/2006/relationships/customXml" Target="../ink/ink338.xml"/><Relationship Id="rId537" Type="http://schemas.openxmlformats.org/officeDocument/2006/relationships/image" Target="../media/image481.png"/><Relationship Id="rId558" Type="http://schemas.openxmlformats.org/officeDocument/2006/relationships/customXml" Target="../ink/ink457.xml"/><Relationship Id="rId80" Type="http://schemas.openxmlformats.org/officeDocument/2006/relationships/customXml" Target="../ink/ink217.xml"/><Relationship Id="rId155" Type="http://schemas.openxmlformats.org/officeDocument/2006/relationships/image" Target="../media/image291.png"/><Relationship Id="rId176" Type="http://schemas.openxmlformats.org/officeDocument/2006/relationships/customXml" Target="../ink/ink266.xml"/><Relationship Id="rId197" Type="http://schemas.openxmlformats.org/officeDocument/2006/relationships/image" Target="../media/image311.png"/><Relationship Id="rId341" Type="http://schemas.openxmlformats.org/officeDocument/2006/relationships/image" Target="../media/image383.png"/><Relationship Id="rId362" Type="http://schemas.openxmlformats.org/officeDocument/2006/relationships/customXml" Target="../ink/ink359.xml"/><Relationship Id="rId383" Type="http://schemas.openxmlformats.org/officeDocument/2006/relationships/image" Target="../media/image404.png"/><Relationship Id="rId418" Type="http://schemas.openxmlformats.org/officeDocument/2006/relationships/customXml" Target="../ink/ink387.xml"/><Relationship Id="rId439" Type="http://schemas.openxmlformats.org/officeDocument/2006/relationships/image" Target="../media/image432.png"/><Relationship Id="rId201" Type="http://schemas.openxmlformats.org/officeDocument/2006/relationships/image" Target="../media/image313.png"/><Relationship Id="rId222" Type="http://schemas.openxmlformats.org/officeDocument/2006/relationships/customXml" Target="../ink/ink289.xml"/><Relationship Id="rId243" Type="http://schemas.openxmlformats.org/officeDocument/2006/relationships/image" Target="../media/image334.png"/><Relationship Id="rId264" Type="http://schemas.openxmlformats.org/officeDocument/2006/relationships/customXml" Target="../ink/ink310.xml"/><Relationship Id="rId285" Type="http://schemas.openxmlformats.org/officeDocument/2006/relationships/image" Target="../media/image355.png"/><Relationship Id="rId450" Type="http://schemas.openxmlformats.org/officeDocument/2006/relationships/customXml" Target="../ink/ink403.xml"/><Relationship Id="rId471" Type="http://schemas.openxmlformats.org/officeDocument/2006/relationships/image" Target="../media/image448.png"/><Relationship Id="rId506" Type="http://schemas.openxmlformats.org/officeDocument/2006/relationships/customXml" Target="../ink/ink431.xml"/><Relationship Id="rId17" Type="http://schemas.openxmlformats.org/officeDocument/2006/relationships/image" Target="../media/image222.png"/><Relationship Id="rId38" Type="http://schemas.openxmlformats.org/officeDocument/2006/relationships/customXml" Target="../ink/ink196.xml"/><Relationship Id="rId59" Type="http://schemas.openxmlformats.org/officeDocument/2006/relationships/image" Target="../media/image243.png"/><Relationship Id="rId103" Type="http://schemas.openxmlformats.org/officeDocument/2006/relationships/image" Target="../media/image265.png"/><Relationship Id="rId124" Type="http://schemas.openxmlformats.org/officeDocument/2006/relationships/customXml" Target="../ink/ink239.xml"/><Relationship Id="rId310" Type="http://schemas.openxmlformats.org/officeDocument/2006/relationships/customXml" Target="../ink/ink333.xml"/><Relationship Id="rId492" Type="http://schemas.openxmlformats.org/officeDocument/2006/relationships/customXml" Target="../ink/ink424.xml"/><Relationship Id="rId527" Type="http://schemas.openxmlformats.org/officeDocument/2006/relationships/image" Target="../media/image476.png"/><Relationship Id="rId548" Type="http://schemas.openxmlformats.org/officeDocument/2006/relationships/customXml" Target="../ink/ink452.xml"/><Relationship Id="rId70" Type="http://schemas.openxmlformats.org/officeDocument/2006/relationships/customXml" Target="../ink/ink212.xml"/><Relationship Id="rId91" Type="http://schemas.openxmlformats.org/officeDocument/2006/relationships/image" Target="../media/image259.png"/><Relationship Id="rId145" Type="http://schemas.openxmlformats.org/officeDocument/2006/relationships/image" Target="../media/image286.png"/><Relationship Id="rId166" Type="http://schemas.openxmlformats.org/officeDocument/2006/relationships/customXml" Target="../ink/ink260.xml"/><Relationship Id="rId187" Type="http://schemas.openxmlformats.org/officeDocument/2006/relationships/image" Target="../media/image306.png"/><Relationship Id="rId331" Type="http://schemas.openxmlformats.org/officeDocument/2006/relationships/image" Target="../media/image378.png"/><Relationship Id="rId352" Type="http://schemas.openxmlformats.org/officeDocument/2006/relationships/customXml" Target="../ink/ink354.xml"/><Relationship Id="rId373" Type="http://schemas.openxmlformats.org/officeDocument/2006/relationships/image" Target="../media/image399.png"/><Relationship Id="rId394" Type="http://schemas.openxmlformats.org/officeDocument/2006/relationships/customXml" Target="../ink/ink375.xml"/><Relationship Id="rId408" Type="http://schemas.openxmlformats.org/officeDocument/2006/relationships/customXml" Target="../ink/ink382.xml"/><Relationship Id="rId429" Type="http://schemas.openxmlformats.org/officeDocument/2006/relationships/image" Target="../media/image427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84.xml"/><Relationship Id="rId233" Type="http://schemas.openxmlformats.org/officeDocument/2006/relationships/image" Target="../media/image329.png"/><Relationship Id="rId254" Type="http://schemas.openxmlformats.org/officeDocument/2006/relationships/customXml" Target="../ink/ink305.xml"/><Relationship Id="rId440" Type="http://schemas.openxmlformats.org/officeDocument/2006/relationships/customXml" Target="../ink/ink398.xml"/><Relationship Id="rId28" Type="http://schemas.openxmlformats.org/officeDocument/2006/relationships/customXml" Target="../ink/ink191.xml"/><Relationship Id="rId49" Type="http://schemas.openxmlformats.org/officeDocument/2006/relationships/image" Target="../media/image238.png"/><Relationship Id="rId114" Type="http://schemas.openxmlformats.org/officeDocument/2006/relationships/customXml" Target="../ink/ink234.xml"/><Relationship Id="rId275" Type="http://schemas.openxmlformats.org/officeDocument/2006/relationships/image" Target="../media/image350.png"/><Relationship Id="rId296" Type="http://schemas.openxmlformats.org/officeDocument/2006/relationships/customXml" Target="../ink/ink326.xml"/><Relationship Id="rId300" Type="http://schemas.openxmlformats.org/officeDocument/2006/relationships/customXml" Target="../ink/ink328.xml"/><Relationship Id="rId461" Type="http://schemas.openxmlformats.org/officeDocument/2006/relationships/image" Target="../media/image443.png"/><Relationship Id="rId482" Type="http://schemas.openxmlformats.org/officeDocument/2006/relationships/customXml" Target="../ink/ink419.xml"/><Relationship Id="rId517" Type="http://schemas.openxmlformats.org/officeDocument/2006/relationships/image" Target="../media/image471.png"/><Relationship Id="rId538" Type="http://schemas.openxmlformats.org/officeDocument/2006/relationships/customXml" Target="../ink/ink447.xml"/><Relationship Id="rId559" Type="http://schemas.openxmlformats.org/officeDocument/2006/relationships/image" Target="../media/image492.png"/><Relationship Id="rId60" Type="http://schemas.openxmlformats.org/officeDocument/2006/relationships/customXml" Target="../ink/ink207.xml"/><Relationship Id="rId81" Type="http://schemas.openxmlformats.org/officeDocument/2006/relationships/image" Target="../media/image254.png"/><Relationship Id="rId135" Type="http://schemas.openxmlformats.org/officeDocument/2006/relationships/image" Target="../media/image281.png"/><Relationship Id="rId156" Type="http://schemas.openxmlformats.org/officeDocument/2006/relationships/customXml" Target="../ink/ink255.xml"/><Relationship Id="rId177" Type="http://schemas.openxmlformats.org/officeDocument/2006/relationships/image" Target="../media/image301.png"/><Relationship Id="rId198" Type="http://schemas.openxmlformats.org/officeDocument/2006/relationships/customXml" Target="../ink/ink277.xml"/><Relationship Id="rId321" Type="http://schemas.openxmlformats.org/officeDocument/2006/relationships/image" Target="../media/image373.png"/><Relationship Id="rId342" Type="http://schemas.openxmlformats.org/officeDocument/2006/relationships/customXml" Target="../ink/ink349.xml"/><Relationship Id="rId363" Type="http://schemas.openxmlformats.org/officeDocument/2006/relationships/image" Target="../media/image394.png"/><Relationship Id="rId384" Type="http://schemas.openxmlformats.org/officeDocument/2006/relationships/customXml" Target="../ink/ink370.xml"/><Relationship Id="rId419" Type="http://schemas.openxmlformats.org/officeDocument/2006/relationships/image" Target="../media/image422.png"/><Relationship Id="rId202" Type="http://schemas.openxmlformats.org/officeDocument/2006/relationships/customXml" Target="../ink/ink279.xml"/><Relationship Id="rId223" Type="http://schemas.openxmlformats.org/officeDocument/2006/relationships/image" Target="../media/image324.png"/><Relationship Id="rId244" Type="http://schemas.openxmlformats.org/officeDocument/2006/relationships/customXml" Target="../ink/ink300.xml"/><Relationship Id="rId430" Type="http://schemas.openxmlformats.org/officeDocument/2006/relationships/customXml" Target="../ink/ink393.xml"/><Relationship Id="rId18" Type="http://schemas.openxmlformats.org/officeDocument/2006/relationships/customXml" Target="../ink/ink186.xml"/><Relationship Id="rId39" Type="http://schemas.openxmlformats.org/officeDocument/2006/relationships/image" Target="../media/image233.png"/><Relationship Id="rId265" Type="http://schemas.openxmlformats.org/officeDocument/2006/relationships/image" Target="../media/image345.png"/><Relationship Id="rId286" Type="http://schemas.openxmlformats.org/officeDocument/2006/relationships/customXml" Target="../ink/ink321.xml"/><Relationship Id="rId451" Type="http://schemas.openxmlformats.org/officeDocument/2006/relationships/image" Target="../media/image438.png"/><Relationship Id="rId472" Type="http://schemas.openxmlformats.org/officeDocument/2006/relationships/customXml" Target="../ink/ink414.xml"/><Relationship Id="rId493" Type="http://schemas.openxmlformats.org/officeDocument/2006/relationships/image" Target="../media/image459.png"/><Relationship Id="rId507" Type="http://schemas.openxmlformats.org/officeDocument/2006/relationships/image" Target="../media/image466.png"/><Relationship Id="rId528" Type="http://schemas.openxmlformats.org/officeDocument/2006/relationships/customXml" Target="../ink/ink442.xml"/><Relationship Id="rId549" Type="http://schemas.openxmlformats.org/officeDocument/2006/relationships/image" Target="../media/image487.png"/><Relationship Id="rId50" Type="http://schemas.openxmlformats.org/officeDocument/2006/relationships/customXml" Target="../ink/ink202.xml"/><Relationship Id="rId104" Type="http://schemas.openxmlformats.org/officeDocument/2006/relationships/customXml" Target="../ink/ink229.xml"/><Relationship Id="rId125" Type="http://schemas.openxmlformats.org/officeDocument/2006/relationships/image" Target="../media/image276.png"/><Relationship Id="rId146" Type="http://schemas.openxmlformats.org/officeDocument/2006/relationships/customXml" Target="../ink/ink250.xml"/><Relationship Id="rId167" Type="http://schemas.openxmlformats.org/officeDocument/2006/relationships/customXml" Target="../ink/ink261.xml"/><Relationship Id="rId188" Type="http://schemas.openxmlformats.org/officeDocument/2006/relationships/customXml" Target="../ink/ink272.xml"/><Relationship Id="rId311" Type="http://schemas.openxmlformats.org/officeDocument/2006/relationships/image" Target="../media/image368.png"/><Relationship Id="rId332" Type="http://schemas.openxmlformats.org/officeDocument/2006/relationships/customXml" Target="../ink/ink344.xml"/><Relationship Id="rId353" Type="http://schemas.openxmlformats.org/officeDocument/2006/relationships/image" Target="../media/image389.png"/><Relationship Id="rId374" Type="http://schemas.openxmlformats.org/officeDocument/2006/relationships/customXml" Target="../ink/ink365.xml"/><Relationship Id="rId395" Type="http://schemas.openxmlformats.org/officeDocument/2006/relationships/image" Target="../media/image410.png"/><Relationship Id="rId409" Type="http://schemas.openxmlformats.org/officeDocument/2006/relationships/image" Target="../media/image417.png"/><Relationship Id="rId560" Type="http://schemas.openxmlformats.org/officeDocument/2006/relationships/customXml" Target="../ink/ink458.xml"/><Relationship Id="rId71" Type="http://schemas.openxmlformats.org/officeDocument/2006/relationships/image" Target="../media/image249.png"/><Relationship Id="rId92" Type="http://schemas.openxmlformats.org/officeDocument/2006/relationships/customXml" Target="../ink/ink223.xml"/><Relationship Id="rId213" Type="http://schemas.openxmlformats.org/officeDocument/2006/relationships/image" Target="../media/image319.png"/><Relationship Id="rId234" Type="http://schemas.openxmlformats.org/officeDocument/2006/relationships/customXml" Target="../ink/ink295.xml"/><Relationship Id="rId420" Type="http://schemas.openxmlformats.org/officeDocument/2006/relationships/customXml" Target="../ink/ink388.xml"/><Relationship Id="rId2" Type="http://schemas.openxmlformats.org/officeDocument/2006/relationships/image" Target="../media/image207.png"/><Relationship Id="rId29" Type="http://schemas.openxmlformats.org/officeDocument/2006/relationships/image" Target="../media/image228.png"/><Relationship Id="rId255" Type="http://schemas.openxmlformats.org/officeDocument/2006/relationships/image" Target="../media/image340.png"/><Relationship Id="rId276" Type="http://schemas.openxmlformats.org/officeDocument/2006/relationships/customXml" Target="../ink/ink316.xml"/><Relationship Id="rId297" Type="http://schemas.openxmlformats.org/officeDocument/2006/relationships/image" Target="../media/image361.png"/><Relationship Id="rId441" Type="http://schemas.openxmlformats.org/officeDocument/2006/relationships/image" Target="../media/image433.png"/><Relationship Id="rId462" Type="http://schemas.openxmlformats.org/officeDocument/2006/relationships/customXml" Target="../ink/ink409.xml"/><Relationship Id="rId483" Type="http://schemas.openxmlformats.org/officeDocument/2006/relationships/image" Target="../media/image454.png"/><Relationship Id="rId518" Type="http://schemas.openxmlformats.org/officeDocument/2006/relationships/customXml" Target="../ink/ink437.xml"/><Relationship Id="rId539" Type="http://schemas.openxmlformats.org/officeDocument/2006/relationships/image" Target="../media/image482.png"/><Relationship Id="rId40" Type="http://schemas.openxmlformats.org/officeDocument/2006/relationships/customXml" Target="../ink/ink197.xml"/><Relationship Id="rId115" Type="http://schemas.openxmlformats.org/officeDocument/2006/relationships/image" Target="../media/image271.png"/><Relationship Id="rId136" Type="http://schemas.openxmlformats.org/officeDocument/2006/relationships/customXml" Target="../ink/ink245.xml"/><Relationship Id="rId157" Type="http://schemas.openxmlformats.org/officeDocument/2006/relationships/image" Target="../media/image292.png"/><Relationship Id="rId178" Type="http://schemas.openxmlformats.org/officeDocument/2006/relationships/customXml" Target="../ink/ink267.xml"/><Relationship Id="rId301" Type="http://schemas.openxmlformats.org/officeDocument/2006/relationships/image" Target="../media/image363.png"/><Relationship Id="rId322" Type="http://schemas.openxmlformats.org/officeDocument/2006/relationships/customXml" Target="../ink/ink339.xml"/><Relationship Id="rId343" Type="http://schemas.openxmlformats.org/officeDocument/2006/relationships/image" Target="../media/image384.png"/><Relationship Id="rId364" Type="http://schemas.openxmlformats.org/officeDocument/2006/relationships/customXml" Target="../ink/ink360.xml"/><Relationship Id="rId550" Type="http://schemas.openxmlformats.org/officeDocument/2006/relationships/customXml" Target="../ink/ink453.xml"/><Relationship Id="rId61" Type="http://schemas.openxmlformats.org/officeDocument/2006/relationships/image" Target="../media/image244.png"/><Relationship Id="rId82" Type="http://schemas.openxmlformats.org/officeDocument/2006/relationships/customXml" Target="../ink/ink218.xml"/><Relationship Id="rId199" Type="http://schemas.openxmlformats.org/officeDocument/2006/relationships/image" Target="../media/image312.png"/><Relationship Id="rId203" Type="http://schemas.openxmlformats.org/officeDocument/2006/relationships/image" Target="../media/image314.png"/><Relationship Id="rId385" Type="http://schemas.openxmlformats.org/officeDocument/2006/relationships/image" Target="../media/image405.png"/><Relationship Id="rId19" Type="http://schemas.openxmlformats.org/officeDocument/2006/relationships/image" Target="../media/image223.png"/><Relationship Id="rId224" Type="http://schemas.openxmlformats.org/officeDocument/2006/relationships/customXml" Target="../ink/ink290.xml"/><Relationship Id="rId245" Type="http://schemas.openxmlformats.org/officeDocument/2006/relationships/image" Target="../media/image335.png"/><Relationship Id="rId266" Type="http://schemas.openxmlformats.org/officeDocument/2006/relationships/customXml" Target="../ink/ink311.xml"/><Relationship Id="rId287" Type="http://schemas.openxmlformats.org/officeDocument/2006/relationships/image" Target="../media/image356.png"/><Relationship Id="rId410" Type="http://schemas.openxmlformats.org/officeDocument/2006/relationships/customXml" Target="../ink/ink383.xml"/><Relationship Id="rId431" Type="http://schemas.openxmlformats.org/officeDocument/2006/relationships/image" Target="../media/image428.png"/><Relationship Id="rId452" Type="http://schemas.openxmlformats.org/officeDocument/2006/relationships/customXml" Target="../ink/ink404.xml"/><Relationship Id="rId473" Type="http://schemas.openxmlformats.org/officeDocument/2006/relationships/image" Target="../media/image449.png"/><Relationship Id="rId494" Type="http://schemas.openxmlformats.org/officeDocument/2006/relationships/customXml" Target="../ink/ink425.xml"/><Relationship Id="rId508" Type="http://schemas.openxmlformats.org/officeDocument/2006/relationships/customXml" Target="../ink/ink432.xml"/><Relationship Id="rId529" Type="http://schemas.openxmlformats.org/officeDocument/2006/relationships/image" Target="../media/image477.png"/><Relationship Id="rId30" Type="http://schemas.openxmlformats.org/officeDocument/2006/relationships/customXml" Target="../ink/ink192.xml"/><Relationship Id="rId105" Type="http://schemas.openxmlformats.org/officeDocument/2006/relationships/image" Target="../media/image266.png"/><Relationship Id="rId126" Type="http://schemas.openxmlformats.org/officeDocument/2006/relationships/customXml" Target="../ink/ink240.xml"/><Relationship Id="rId147" Type="http://schemas.openxmlformats.org/officeDocument/2006/relationships/image" Target="../media/image287.png"/><Relationship Id="rId168" Type="http://schemas.openxmlformats.org/officeDocument/2006/relationships/image" Target="../media/image297.png"/><Relationship Id="rId312" Type="http://schemas.openxmlformats.org/officeDocument/2006/relationships/customXml" Target="../ink/ink334.xml"/><Relationship Id="rId333" Type="http://schemas.openxmlformats.org/officeDocument/2006/relationships/image" Target="../media/image379.png"/><Relationship Id="rId354" Type="http://schemas.openxmlformats.org/officeDocument/2006/relationships/customXml" Target="../ink/ink355.xml"/><Relationship Id="rId540" Type="http://schemas.openxmlformats.org/officeDocument/2006/relationships/customXml" Target="../ink/ink448.xml"/><Relationship Id="rId51" Type="http://schemas.openxmlformats.org/officeDocument/2006/relationships/image" Target="../media/image239.png"/><Relationship Id="rId72" Type="http://schemas.openxmlformats.org/officeDocument/2006/relationships/customXml" Target="../ink/ink213.xml"/><Relationship Id="rId93" Type="http://schemas.openxmlformats.org/officeDocument/2006/relationships/image" Target="../media/image260.png"/><Relationship Id="rId189" Type="http://schemas.openxmlformats.org/officeDocument/2006/relationships/image" Target="../media/image307.png"/><Relationship Id="rId375" Type="http://schemas.openxmlformats.org/officeDocument/2006/relationships/image" Target="../media/image400.png"/><Relationship Id="rId396" Type="http://schemas.openxmlformats.org/officeDocument/2006/relationships/customXml" Target="../ink/ink376.xml"/><Relationship Id="rId561" Type="http://schemas.openxmlformats.org/officeDocument/2006/relationships/image" Target="../media/image493.png"/><Relationship Id="rId3" Type="http://schemas.openxmlformats.org/officeDocument/2006/relationships/image" Target="../media/image209.png"/><Relationship Id="rId214" Type="http://schemas.openxmlformats.org/officeDocument/2006/relationships/customXml" Target="../ink/ink285.xml"/><Relationship Id="rId235" Type="http://schemas.openxmlformats.org/officeDocument/2006/relationships/image" Target="../media/image330.png"/><Relationship Id="rId256" Type="http://schemas.openxmlformats.org/officeDocument/2006/relationships/customXml" Target="../ink/ink306.xml"/><Relationship Id="rId277" Type="http://schemas.openxmlformats.org/officeDocument/2006/relationships/image" Target="../media/image351.png"/><Relationship Id="rId298" Type="http://schemas.openxmlformats.org/officeDocument/2006/relationships/customXml" Target="../ink/ink327.xml"/><Relationship Id="rId400" Type="http://schemas.openxmlformats.org/officeDocument/2006/relationships/customXml" Target="../ink/ink378.xml"/><Relationship Id="rId421" Type="http://schemas.openxmlformats.org/officeDocument/2006/relationships/image" Target="../media/image423.png"/><Relationship Id="rId442" Type="http://schemas.openxmlformats.org/officeDocument/2006/relationships/customXml" Target="../ink/ink399.xml"/><Relationship Id="rId463" Type="http://schemas.openxmlformats.org/officeDocument/2006/relationships/image" Target="../media/image444.png"/><Relationship Id="rId484" Type="http://schemas.openxmlformats.org/officeDocument/2006/relationships/customXml" Target="../ink/ink420.xml"/><Relationship Id="rId519" Type="http://schemas.openxmlformats.org/officeDocument/2006/relationships/image" Target="../media/image472.png"/><Relationship Id="rId116" Type="http://schemas.openxmlformats.org/officeDocument/2006/relationships/customXml" Target="../ink/ink235.xml"/><Relationship Id="rId137" Type="http://schemas.openxmlformats.org/officeDocument/2006/relationships/image" Target="../media/image282.png"/><Relationship Id="rId158" Type="http://schemas.openxmlformats.org/officeDocument/2006/relationships/customXml" Target="../ink/ink256.xml"/><Relationship Id="rId302" Type="http://schemas.openxmlformats.org/officeDocument/2006/relationships/customXml" Target="../ink/ink329.xml"/><Relationship Id="rId323" Type="http://schemas.openxmlformats.org/officeDocument/2006/relationships/image" Target="../media/image374.png"/><Relationship Id="rId344" Type="http://schemas.openxmlformats.org/officeDocument/2006/relationships/customXml" Target="../ink/ink350.xml"/><Relationship Id="rId530" Type="http://schemas.openxmlformats.org/officeDocument/2006/relationships/customXml" Target="../ink/ink443.xml"/><Relationship Id="rId20" Type="http://schemas.openxmlformats.org/officeDocument/2006/relationships/customXml" Target="../ink/ink187.xml"/><Relationship Id="rId41" Type="http://schemas.openxmlformats.org/officeDocument/2006/relationships/image" Target="../media/image234.png"/><Relationship Id="rId62" Type="http://schemas.openxmlformats.org/officeDocument/2006/relationships/customXml" Target="../ink/ink208.xml"/><Relationship Id="rId83" Type="http://schemas.openxmlformats.org/officeDocument/2006/relationships/image" Target="../media/image255.png"/><Relationship Id="rId179" Type="http://schemas.openxmlformats.org/officeDocument/2006/relationships/image" Target="../media/image302.png"/><Relationship Id="rId365" Type="http://schemas.openxmlformats.org/officeDocument/2006/relationships/image" Target="../media/image395.png"/><Relationship Id="rId386" Type="http://schemas.openxmlformats.org/officeDocument/2006/relationships/customXml" Target="../ink/ink371.xml"/><Relationship Id="rId551" Type="http://schemas.openxmlformats.org/officeDocument/2006/relationships/image" Target="../media/image488.png"/><Relationship Id="rId190" Type="http://schemas.openxmlformats.org/officeDocument/2006/relationships/customXml" Target="../ink/ink273.xml"/><Relationship Id="rId204" Type="http://schemas.openxmlformats.org/officeDocument/2006/relationships/customXml" Target="../ink/ink280.xml"/><Relationship Id="rId225" Type="http://schemas.openxmlformats.org/officeDocument/2006/relationships/image" Target="../media/image325.png"/><Relationship Id="rId246" Type="http://schemas.openxmlformats.org/officeDocument/2006/relationships/customXml" Target="../ink/ink301.xml"/><Relationship Id="rId267" Type="http://schemas.openxmlformats.org/officeDocument/2006/relationships/image" Target="../media/image346.png"/><Relationship Id="rId288" Type="http://schemas.openxmlformats.org/officeDocument/2006/relationships/customXml" Target="../ink/ink322.xml"/><Relationship Id="rId411" Type="http://schemas.openxmlformats.org/officeDocument/2006/relationships/image" Target="../media/image418.png"/><Relationship Id="rId432" Type="http://schemas.openxmlformats.org/officeDocument/2006/relationships/customXml" Target="../ink/ink394.xml"/><Relationship Id="rId453" Type="http://schemas.openxmlformats.org/officeDocument/2006/relationships/image" Target="../media/image439.png"/><Relationship Id="rId474" Type="http://schemas.openxmlformats.org/officeDocument/2006/relationships/customXml" Target="../ink/ink415.xml"/><Relationship Id="rId509" Type="http://schemas.openxmlformats.org/officeDocument/2006/relationships/image" Target="../media/image467.png"/><Relationship Id="rId106" Type="http://schemas.openxmlformats.org/officeDocument/2006/relationships/customXml" Target="../ink/ink230.xml"/><Relationship Id="rId127" Type="http://schemas.openxmlformats.org/officeDocument/2006/relationships/image" Target="../media/image277.png"/><Relationship Id="rId313" Type="http://schemas.openxmlformats.org/officeDocument/2006/relationships/image" Target="../media/image369.png"/><Relationship Id="rId495" Type="http://schemas.openxmlformats.org/officeDocument/2006/relationships/image" Target="../media/image460.png"/><Relationship Id="rId10" Type="http://schemas.openxmlformats.org/officeDocument/2006/relationships/customXml" Target="../ink/ink182.xml"/><Relationship Id="rId31" Type="http://schemas.openxmlformats.org/officeDocument/2006/relationships/image" Target="../media/image229.png"/><Relationship Id="rId52" Type="http://schemas.openxmlformats.org/officeDocument/2006/relationships/customXml" Target="../ink/ink203.xml"/><Relationship Id="rId73" Type="http://schemas.openxmlformats.org/officeDocument/2006/relationships/image" Target="../media/image250.png"/><Relationship Id="rId94" Type="http://schemas.openxmlformats.org/officeDocument/2006/relationships/customXml" Target="../ink/ink224.xml"/><Relationship Id="rId148" Type="http://schemas.openxmlformats.org/officeDocument/2006/relationships/customXml" Target="../ink/ink251.xml"/><Relationship Id="rId169" Type="http://schemas.openxmlformats.org/officeDocument/2006/relationships/customXml" Target="../ink/ink262.xml"/><Relationship Id="rId334" Type="http://schemas.openxmlformats.org/officeDocument/2006/relationships/customXml" Target="../ink/ink345.xml"/><Relationship Id="rId355" Type="http://schemas.openxmlformats.org/officeDocument/2006/relationships/image" Target="../media/image390.png"/><Relationship Id="rId376" Type="http://schemas.openxmlformats.org/officeDocument/2006/relationships/customXml" Target="../ink/ink366.xml"/><Relationship Id="rId397" Type="http://schemas.openxmlformats.org/officeDocument/2006/relationships/image" Target="../media/image411.png"/><Relationship Id="rId520" Type="http://schemas.openxmlformats.org/officeDocument/2006/relationships/customXml" Target="../ink/ink438.xml"/><Relationship Id="rId541" Type="http://schemas.openxmlformats.org/officeDocument/2006/relationships/image" Target="../media/image483.png"/><Relationship Id="rId4" Type="http://schemas.openxmlformats.org/officeDocument/2006/relationships/image" Target="../media/image211.png"/><Relationship Id="rId180" Type="http://schemas.openxmlformats.org/officeDocument/2006/relationships/customXml" Target="../ink/ink268.xml"/><Relationship Id="rId215" Type="http://schemas.openxmlformats.org/officeDocument/2006/relationships/image" Target="../media/image320.png"/><Relationship Id="rId236" Type="http://schemas.openxmlformats.org/officeDocument/2006/relationships/customXml" Target="../ink/ink296.xml"/><Relationship Id="rId257" Type="http://schemas.openxmlformats.org/officeDocument/2006/relationships/image" Target="../media/image341.png"/><Relationship Id="rId278" Type="http://schemas.openxmlformats.org/officeDocument/2006/relationships/customXml" Target="../ink/ink317.xml"/><Relationship Id="rId401" Type="http://schemas.openxmlformats.org/officeDocument/2006/relationships/image" Target="../media/image413.png"/><Relationship Id="rId422" Type="http://schemas.openxmlformats.org/officeDocument/2006/relationships/customXml" Target="../ink/ink389.xml"/><Relationship Id="rId443" Type="http://schemas.openxmlformats.org/officeDocument/2006/relationships/image" Target="../media/image434.png"/><Relationship Id="rId464" Type="http://schemas.openxmlformats.org/officeDocument/2006/relationships/customXml" Target="../ink/ink410.xml"/><Relationship Id="rId303" Type="http://schemas.openxmlformats.org/officeDocument/2006/relationships/image" Target="../media/image364.png"/><Relationship Id="rId485" Type="http://schemas.openxmlformats.org/officeDocument/2006/relationships/image" Target="../media/image455.png"/><Relationship Id="rId42" Type="http://schemas.openxmlformats.org/officeDocument/2006/relationships/customXml" Target="../ink/ink198.xml"/><Relationship Id="rId84" Type="http://schemas.openxmlformats.org/officeDocument/2006/relationships/customXml" Target="../ink/ink219.xml"/><Relationship Id="rId138" Type="http://schemas.openxmlformats.org/officeDocument/2006/relationships/customXml" Target="../ink/ink246.xml"/><Relationship Id="rId345" Type="http://schemas.openxmlformats.org/officeDocument/2006/relationships/image" Target="../media/image385.png"/><Relationship Id="rId387" Type="http://schemas.openxmlformats.org/officeDocument/2006/relationships/image" Target="../media/image406.png"/><Relationship Id="rId510" Type="http://schemas.openxmlformats.org/officeDocument/2006/relationships/customXml" Target="../ink/ink433.xml"/><Relationship Id="rId552" Type="http://schemas.openxmlformats.org/officeDocument/2006/relationships/customXml" Target="../ink/ink454.xml"/><Relationship Id="rId191" Type="http://schemas.openxmlformats.org/officeDocument/2006/relationships/image" Target="../media/image308.png"/><Relationship Id="rId205" Type="http://schemas.openxmlformats.org/officeDocument/2006/relationships/image" Target="../media/image315.png"/><Relationship Id="rId247" Type="http://schemas.openxmlformats.org/officeDocument/2006/relationships/image" Target="../media/image336.png"/><Relationship Id="rId412" Type="http://schemas.openxmlformats.org/officeDocument/2006/relationships/customXml" Target="../ink/ink384.xml"/><Relationship Id="rId107" Type="http://schemas.openxmlformats.org/officeDocument/2006/relationships/image" Target="../media/image267.png"/><Relationship Id="rId289" Type="http://schemas.openxmlformats.org/officeDocument/2006/relationships/image" Target="../media/image357.png"/><Relationship Id="rId454" Type="http://schemas.openxmlformats.org/officeDocument/2006/relationships/customXml" Target="../ink/ink405.xml"/><Relationship Id="rId496" Type="http://schemas.openxmlformats.org/officeDocument/2006/relationships/customXml" Target="../ink/ink426.xml"/><Relationship Id="rId11" Type="http://schemas.openxmlformats.org/officeDocument/2006/relationships/image" Target="../media/image2190.png"/><Relationship Id="rId53" Type="http://schemas.openxmlformats.org/officeDocument/2006/relationships/image" Target="../media/image240.png"/><Relationship Id="rId149" Type="http://schemas.openxmlformats.org/officeDocument/2006/relationships/image" Target="../media/image288.png"/><Relationship Id="rId314" Type="http://schemas.openxmlformats.org/officeDocument/2006/relationships/customXml" Target="../ink/ink335.xml"/><Relationship Id="rId356" Type="http://schemas.openxmlformats.org/officeDocument/2006/relationships/customXml" Target="../ink/ink356.xml"/><Relationship Id="rId398" Type="http://schemas.openxmlformats.org/officeDocument/2006/relationships/customXml" Target="../ink/ink377.xml"/><Relationship Id="rId521" Type="http://schemas.openxmlformats.org/officeDocument/2006/relationships/image" Target="../media/image473.png"/><Relationship Id="rId95" Type="http://schemas.openxmlformats.org/officeDocument/2006/relationships/image" Target="../media/image261.png"/><Relationship Id="rId160" Type="http://schemas.openxmlformats.org/officeDocument/2006/relationships/customXml" Target="../ink/ink257.xml"/><Relationship Id="rId216" Type="http://schemas.openxmlformats.org/officeDocument/2006/relationships/customXml" Target="../ink/ink286.xml"/><Relationship Id="rId423" Type="http://schemas.openxmlformats.org/officeDocument/2006/relationships/image" Target="../media/image424.png"/><Relationship Id="rId258" Type="http://schemas.openxmlformats.org/officeDocument/2006/relationships/customXml" Target="../ink/ink307.xml"/><Relationship Id="rId465" Type="http://schemas.openxmlformats.org/officeDocument/2006/relationships/image" Target="../media/image445.png"/><Relationship Id="rId22" Type="http://schemas.openxmlformats.org/officeDocument/2006/relationships/customXml" Target="../ink/ink188.xml"/><Relationship Id="rId64" Type="http://schemas.openxmlformats.org/officeDocument/2006/relationships/customXml" Target="../ink/ink209.xml"/><Relationship Id="rId118" Type="http://schemas.openxmlformats.org/officeDocument/2006/relationships/customXml" Target="../ink/ink236.xml"/><Relationship Id="rId325" Type="http://schemas.openxmlformats.org/officeDocument/2006/relationships/image" Target="../media/image375.png"/><Relationship Id="rId367" Type="http://schemas.openxmlformats.org/officeDocument/2006/relationships/image" Target="../media/image396.png"/><Relationship Id="rId532" Type="http://schemas.openxmlformats.org/officeDocument/2006/relationships/customXml" Target="../ink/ink444.xml"/><Relationship Id="rId171" Type="http://schemas.openxmlformats.org/officeDocument/2006/relationships/customXml" Target="../ink/ink263.xml"/><Relationship Id="rId227" Type="http://schemas.openxmlformats.org/officeDocument/2006/relationships/image" Target="../media/image326.png"/><Relationship Id="rId269" Type="http://schemas.openxmlformats.org/officeDocument/2006/relationships/image" Target="../media/image347.png"/><Relationship Id="rId434" Type="http://schemas.openxmlformats.org/officeDocument/2006/relationships/customXml" Target="../ink/ink395.xml"/><Relationship Id="rId476" Type="http://schemas.openxmlformats.org/officeDocument/2006/relationships/customXml" Target="../ink/ink416.xml"/><Relationship Id="rId33" Type="http://schemas.openxmlformats.org/officeDocument/2006/relationships/image" Target="../media/image230.png"/><Relationship Id="rId129" Type="http://schemas.openxmlformats.org/officeDocument/2006/relationships/image" Target="../media/image278.png"/><Relationship Id="rId280" Type="http://schemas.openxmlformats.org/officeDocument/2006/relationships/customXml" Target="../ink/ink318.xml"/><Relationship Id="rId336" Type="http://schemas.openxmlformats.org/officeDocument/2006/relationships/customXml" Target="../ink/ink346.xml"/><Relationship Id="rId501" Type="http://schemas.openxmlformats.org/officeDocument/2006/relationships/image" Target="../media/image463.png"/><Relationship Id="rId543" Type="http://schemas.openxmlformats.org/officeDocument/2006/relationships/image" Target="../media/image484.png"/><Relationship Id="rId75" Type="http://schemas.openxmlformats.org/officeDocument/2006/relationships/image" Target="../media/image251.png"/><Relationship Id="rId140" Type="http://schemas.openxmlformats.org/officeDocument/2006/relationships/customXml" Target="../ink/ink247.xml"/><Relationship Id="rId182" Type="http://schemas.openxmlformats.org/officeDocument/2006/relationships/customXml" Target="../ink/ink269.xml"/><Relationship Id="rId378" Type="http://schemas.openxmlformats.org/officeDocument/2006/relationships/customXml" Target="../ink/ink367.xml"/><Relationship Id="rId403" Type="http://schemas.openxmlformats.org/officeDocument/2006/relationships/image" Target="../media/image414.png"/><Relationship Id="rId6" Type="http://schemas.openxmlformats.org/officeDocument/2006/relationships/customXml" Target="../ink/ink181.xml"/><Relationship Id="rId238" Type="http://schemas.openxmlformats.org/officeDocument/2006/relationships/customXml" Target="../ink/ink297.xml"/><Relationship Id="rId445" Type="http://schemas.openxmlformats.org/officeDocument/2006/relationships/image" Target="../media/image435.png"/><Relationship Id="rId487" Type="http://schemas.openxmlformats.org/officeDocument/2006/relationships/image" Target="../media/image456.png"/><Relationship Id="rId291" Type="http://schemas.openxmlformats.org/officeDocument/2006/relationships/image" Target="../media/image358.png"/><Relationship Id="rId305" Type="http://schemas.openxmlformats.org/officeDocument/2006/relationships/image" Target="../media/image365.png"/><Relationship Id="rId347" Type="http://schemas.openxmlformats.org/officeDocument/2006/relationships/image" Target="../media/image386.png"/><Relationship Id="rId512" Type="http://schemas.openxmlformats.org/officeDocument/2006/relationships/customXml" Target="../ink/ink434.xml"/><Relationship Id="rId44" Type="http://schemas.openxmlformats.org/officeDocument/2006/relationships/customXml" Target="../ink/ink199.xml"/><Relationship Id="rId86" Type="http://schemas.openxmlformats.org/officeDocument/2006/relationships/customXml" Target="../ink/ink220.xml"/><Relationship Id="rId151" Type="http://schemas.openxmlformats.org/officeDocument/2006/relationships/image" Target="../media/image289.png"/><Relationship Id="rId389" Type="http://schemas.openxmlformats.org/officeDocument/2006/relationships/image" Target="../media/image407.png"/><Relationship Id="rId554" Type="http://schemas.openxmlformats.org/officeDocument/2006/relationships/customXml" Target="../ink/ink455.xml"/><Relationship Id="rId193" Type="http://schemas.openxmlformats.org/officeDocument/2006/relationships/image" Target="../media/image309.png"/><Relationship Id="rId207" Type="http://schemas.openxmlformats.org/officeDocument/2006/relationships/image" Target="../media/image316.png"/><Relationship Id="rId249" Type="http://schemas.openxmlformats.org/officeDocument/2006/relationships/image" Target="../media/image337.png"/><Relationship Id="rId414" Type="http://schemas.openxmlformats.org/officeDocument/2006/relationships/customXml" Target="../ink/ink385.xml"/><Relationship Id="rId456" Type="http://schemas.openxmlformats.org/officeDocument/2006/relationships/customXml" Target="../ink/ink406.xml"/><Relationship Id="rId498" Type="http://schemas.openxmlformats.org/officeDocument/2006/relationships/customXml" Target="../ink/ink427.xml"/><Relationship Id="rId13" Type="http://schemas.openxmlformats.org/officeDocument/2006/relationships/image" Target="../media/image2200.png"/><Relationship Id="rId109" Type="http://schemas.openxmlformats.org/officeDocument/2006/relationships/image" Target="../media/image268.png"/><Relationship Id="rId260" Type="http://schemas.openxmlformats.org/officeDocument/2006/relationships/customXml" Target="../ink/ink308.xml"/><Relationship Id="rId316" Type="http://schemas.openxmlformats.org/officeDocument/2006/relationships/customXml" Target="../ink/ink336.xml"/><Relationship Id="rId523" Type="http://schemas.openxmlformats.org/officeDocument/2006/relationships/image" Target="../media/image474.png"/><Relationship Id="rId55" Type="http://schemas.openxmlformats.org/officeDocument/2006/relationships/image" Target="../media/image241.png"/><Relationship Id="rId97" Type="http://schemas.openxmlformats.org/officeDocument/2006/relationships/image" Target="../media/image262.png"/><Relationship Id="rId120" Type="http://schemas.openxmlformats.org/officeDocument/2006/relationships/customXml" Target="../ink/ink237.xml"/><Relationship Id="rId358" Type="http://schemas.openxmlformats.org/officeDocument/2006/relationships/customXml" Target="../ink/ink357.xml"/><Relationship Id="rId162" Type="http://schemas.openxmlformats.org/officeDocument/2006/relationships/customXml" Target="../ink/ink258.xml"/><Relationship Id="rId218" Type="http://schemas.openxmlformats.org/officeDocument/2006/relationships/customXml" Target="../ink/ink287.xml"/><Relationship Id="rId425" Type="http://schemas.openxmlformats.org/officeDocument/2006/relationships/image" Target="../media/image425.png"/><Relationship Id="rId467" Type="http://schemas.openxmlformats.org/officeDocument/2006/relationships/image" Target="../media/image446.png"/><Relationship Id="rId271" Type="http://schemas.openxmlformats.org/officeDocument/2006/relationships/image" Target="../media/image348.png"/><Relationship Id="rId24" Type="http://schemas.openxmlformats.org/officeDocument/2006/relationships/customXml" Target="../ink/ink189.xml"/><Relationship Id="rId66" Type="http://schemas.openxmlformats.org/officeDocument/2006/relationships/customXml" Target="../ink/ink210.xml"/><Relationship Id="rId131" Type="http://schemas.openxmlformats.org/officeDocument/2006/relationships/image" Target="../media/image279.png"/><Relationship Id="rId327" Type="http://schemas.openxmlformats.org/officeDocument/2006/relationships/image" Target="../media/image376.png"/><Relationship Id="rId369" Type="http://schemas.openxmlformats.org/officeDocument/2006/relationships/image" Target="../media/image397.png"/><Relationship Id="rId534" Type="http://schemas.openxmlformats.org/officeDocument/2006/relationships/customXml" Target="../ink/ink445.xml"/><Relationship Id="rId173" Type="http://schemas.openxmlformats.org/officeDocument/2006/relationships/image" Target="../media/image299.png"/><Relationship Id="rId229" Type="http://schemas.openxmlformats.org/officeDocument/2006/relationships/image" Target="../media/image327.png"/><Relationship Id="rId380" Type="http://schemas.openxmlformats.org/officeDocument/2006/relationships/customXml" Target="../ink/ink368.xml"/><Relationship Id="rId436" Type="http://schemas.openxmlformats.org/officeDocument/2006/relationships/customXml" Target="../ink/ink396.xml"/><Relationship Id="rId240" Type="http://schemas.openxmlformats.org/officeDocument/2006/relationships/customXml" Target="../ink/ink298.xml"/><Relationship Id="rId478" Type="http://schemas.openxmlformats.org/officeDocument/2006/relationships/customXml" Target="../ink/ink417.xml"/><Relationship Id="rId35" Type="http://schemas.openxmlformats.org/officeDocument/2006/relationships/image" Target="../media/image231.png"/><Relationship Id="rId77" Type="http://schemas.openxmlformats.org/officeDocument/2006/relationships/image" Target="../media/image252.png"/><Relationship Id="rId100" Type="http://schemas.openxmlformats.org/officeDocument/2006/relationships/customXml" Target="../ink/ink227.xml"/><Relationship Id="rId282" Type="http://schemas.openxmlformats.org/officeDocument/2006/relationships/customXml" Target="../ink/ink319.xml"/><Relationship Id="rId338" Type="http://schemas.openxmlformats.org/officeDocument/2006/relationships/customXml" Target="../ink/ink347.xml"/><Relationship Id="rId503" Type="http://schemas.openxmlformats.org/officeDocument/2006/relationships/image" Target="../media/image464.png"/><Relationship Id="rId545" Type="http://schemas.openxmlformats.org/officeDocument/2006/relationships/image" Target="../media/image485.png"/><Relationship Id="rId142" Type="http://schemas.openxmlformats.org/officeDocument/2006/relationships/customXml" Target="../ink/ink248.xml"/><Relationship Id="rId184" Type="http://schemas.openxmlformats.org/officeDocument/2006/relationships/customXml" Target="../ink/ink270.xml"/><Relationship Id="rId391" Type="http://schemas.openxmlformats.org/officeDocument/2006/relationships/image" Target="../media/image408.png"/><Relationship Id="rId405" Type="http://schemas.openxmlformats.org/officeDocument/2006/relationships/image" Target="../media/image415.png"/><Relationship Id="rId447" Type="http://schemas.openxmlformats.org/officeDocument/2006/relationships/image" Target="../media/image436.png"/><Relationship Id="rId251" Type="http://schemas.openxmlformats.org/officeDocument/2006/relationships/image" Target="../media/image338.png"/><Relationship Id="rId489" Type="http://schemas.openxmlformats.org/officeDocument/2006/relationships/image" Target="../media/image457.png"/><Relationship Id="rId46" Type="http://schemas.openxmlformats.org/officeDocument/2006/relationships/customXml" Target="../ink/ink200.xml"/><Relationship Id="rId293" Type="http://schemas.openxmlformats.org/officeDocument/2006/relationships/image" Target="../media/image359.png"/><Relationship Id="rId307" Type="http://schemas.openxmlformats.org/officeDocument/2006/relationships/image" Target="../media/image366.png"/><Relationship Id="rId349" Type="http://schemas.openxmlformats.org/officeDocument/2006/relationships/image" Target="../media/image387.png"/><Relationship Id="rId514" Type="http://schemas.openxmlformats.org/officeDocument/2006/relationships/customXml" Target="../ink/ink435.xml"/><Relationship Id="rId556" Type="http://schemas.openxmlformats.org/officeDocument/2006/relationships/customXml" Target="../ink/ink456.xml"/><Relationship Id="rId88" Type="http://schemas.openxmlformats.org/officeDocument/2006/relationships/customXml" Target="../ink/ink221.xml"/><Relationship Id="rId111" Type="http://schemas.openxmlformats.org/officeDocument/2006/relationships/image" Target="../media/image269.png"/><Relationship Id="rId153" Type="http://schemas.openxmlformats.org/officeDocument/2006/relationships/image" Target="../media/image290.png"/><Relationship Id="rId195" Type="http://schemas.openxmlformats.org/officeDocument/2006/relationships/image" Target="../media/image310.png"/><Relationship Id="rId209" Type="http://schemas.openxmlformats.org/officeDocument/2006/relationships/image" Target="../media/image317.png"/><Relationship Id="rId360" Type="http://schemas.openxmlformats.org/officeDocument/2006/relationships/customXml" Target="../ink/ink358.xml"/><Relationship Id="rId416" Type="http://schemas.openxmlformats.org/officeDocument/2006/relationships/customXml" Target="../ink/ink386.xml"/><Relationship Id="rId220" Type="http://schemas.openxmlformats.org/officeDocument/2006/relationships/customXml" Target="../ink/ink288.xml"/><Relationship Id="rId458" Type="http://schemas.openxmlformats.org/officeDocument/2006/relationships/customXml" Target="../ink/ink407.xml"/><Relationship Id="rId15" Type="http://schemas.openxmlformats.org/officeDocument/2006/relationships/image" Target="../media/image2210.png"/><Relationship Id="rId57" Type="http://schemas.openxmlformats.org/officeDocument/2006/relationships/image" Target="../media/image242.png"/><Relationship Id="rId262" Type="http://schemas.openxmlformats.org/officeDocument/2006/relationships/customXml" Target="../ink/ink309.xml"/><Relationship Id="rId318" Type="http://schemas.openxmlformats.org/officeDocument/2006/relationships/customXml" Target="../ink/ink337.xml"/><Relationship Id="rId525" Type="http://schemas.openxmlformats.org/officeDocument/2006/relationships/image" Target="../media/image4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209.png"/><Relationship Id="rId7" Type="http://schemas.openxmlformats.org/officeDocument/2006/relationships/image" Target="../media/image3010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12.png"/><Relationship Id="rId10" Type="http://schemas.openxmlformats.org/officeDocument/2006/relationships/image" Target="../media/image211.png"/><Relationship Id="rId4" Type="http://schemas.openxmlformats.org/officeDocument/2006/relationships/image" Target="../media/image213.png"/><Relationship Id="rId9" Type="http://schemas.openxmlformats.org/officeDocument/2006/relationships/image" Target="../media/image2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8.tif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4.emf"/><Relationship Id="rId3" Type="http://schemas.openxmlformats.org/officeDocument/2006/relationships/image" Target="../media/image499.emf"/><Relationship Id="rId7" Type="http://schemas.openxmlformats.org/officeDocument/2006/relationships/image" Target="../media/image50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2.emf"/><Relationship Id="rId5" Type="http://schemas.openxmlformats.org/officeDocument/2006/relationships/image" Target="../media/image501.emf"/><Relationship Id="rId4" Type="http://schemas.openxmlformats.org/officeDocument/2006/relationships/image" Target="../media/image500.png"/><Relationship Id="rId9" Type="http://schemas.openxmlformats.org/officeDocument/2006/relationships/image" Target="../media/image50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0.png"/><Relationship Id="rId3" Type="http://schemas.openxmlformats.org/officeDocument/2006/relationships/image" Target="../media/image506.png"/><Relationship Id="rId7" Type="http://schemas.openxmlformats.org/officeDocument/2006/relationships/image" Target="../media/image36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7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8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.xml"/><Relationship Id="rId21" Type="http://schemas.openxmlformats.org/officeDocument/2006/relationships/image" Target="../media/image7.png"/><Relationship Id="rId42" Type="http://schemas.openxmlformats.org/officeDocument/2006/relationships/image" Target="../media/image19.png"/><Relationship Id="rId63" Type="http://schemas.openxmlformats.org/officeDocument/2006/relationships/customXml" Target="../ink/ink21.xml"/><Relationship Id="rId84" Type="http://schemas.openxmlformats.org/officeDocument/2006/relationships/image" Target="../media/image40.png"/><Relationship Id="rId138" Type="http://schemas.openxmlformats.org/officeDocument/2006/relationships/image" Target="../media/image67.png"/><Relationship Id="rId159" Type="http://schemas.openxmlformats.org/officeDocument/2006/relationships/customXml" Target="../ink/ink69.xml"/><Relationship Id="rId170" Type="http://schemas.openxmlformats.org/officeDocument/2006/relationships/image" Target="../media/image83.png"/><Relationship Id="rId191" Type="http://schemas.openxmlformats.org/officeDocument/2006/relationships/customXml" Target="../ink/ink85.xml"/><Relationship Id="rId205" Type="http://schemas.openxmlformats.org/officeDocument/2006/relationships/customXml" Target="../ink/ink92.xml"/><Relationship Id="rId16" Type="http://schemas.openxmlformats.org/officeDocument/2006/relationships/image" Target="../media/image2.png"/><Relationship Id="rId107" Type="http://schemas.openxmlformats.org/officeDocument/2006/relationships/customXml" Target="../ink/ink43.xml"/><Relationship Id="rId11" Type="http://schemas.openxmlformats.org/officeDocument/2006/relationships/image" Target="../media/image125.png"/><Relationship Id="rId32" Type="http://schemas.openxmlformats.org/officeDocument/2006/relationships/image" Target="../media/image14.png"/><Relationship Id="rId37" Type="http://schemas.openxmlformats.org/officeDocument/2006/relationships/customXml" Target="../ink/ink8.xml"/><Relationship Id="rId53" Type="http://schemas.openxmlformats.org/officeDocument/2006/relationships/customXml" Target="../ink/ink16.xml"/><Relationship Id="rId58" Type="http://schemas.openxmlformats.org/officeDocument/2006/relationships/image" Target="../media/image27.png"/><Relationship Id="rId74" Type="http://schemas.openxmlformats.org/officeDocument/2006/relationships/image" Target="../media/image35.png"/><Relationship Id="rId79" Type="http://schemas.openxmlformats.org/officeDocument/2006/relationships/customXml" Target="../ink/ink29.xml"/><Relationship Id="rId102" Type="http://schemas.openxmlformats.org/officeDocument/2006/relationships/image" Target="../media/image49.png"/><Relationship Id="rId123" Type="http://schemas.openxmlformats.org/officeDocument/2006/relationships/customXml" Target="../ink/ink51.xml"/><Relationship Id="rId128" Type="http://schemas.openxmlformats.org/officeDocument/2006/relationships/image" Target="../media/image62.png"/><Relationship Id="rId144" Type="http://schemas.openxmlformats.org/officeDocument/2006/relationships/image" Target="../media/image70.png"/><Relationship Id="rId149" Type="http://schemas.openxmlformats.org/officeDocument/2006/relationships/customXml" Target="../ink/ink64.xml"/><Relationship Id="rId5" Type="http://schemas.openxmlformats.org/officeDocument/2006/relationships/image" Target="../media/image119.png"/><Relationship Id="rId90" Type="http://schemas.openxmlformats.org/officeDocument/2006/relationships/image" Target="../media/image43.png"/><Relationship Id="rId95" Type="http://schemas.openxmlformats.org/officeDocument/2006/relationships/customXml" Target="../ink/ink37.xml"/><Relationship Id="rId160" Type="http://schemas.openxmlformats.org/officeDocument/2006/relationships/image" Target="../media/image78.png"/><Relationship Id="rId165" Type="http://schemas.openxmlformats.org/officeDocument/2006/relationships/customXml" Target="../ink/ink72.xml"/><Relationship Id="rId181" Type="http://schemas.openxmlformats.org/officeDocument/2006/relationships/customXml" Target="../ink/ink80.xml"/><Relationship Id="rId186" Type="http://schemas.openxmlformats.org/officeDocument/2006/relationships/image" Target="../media/image91.png"/><Relationship Id="rId22" Type="http://schemas.openxmlformats.org/officeDocument/2006/relationships/image" Target="../media/image8.png"/><Relationship Id="rId27" Type="http://schemas.openxmlformats.org/officeDocument/2006/relationships/customXml" Target="../ink/ink3.xml"/><Relationship Id="rId43" Type="http://schemas.openxmlformats.org/officeDocument/2006/relationships/customXml" Target="../ink/ink11.xml"/><Relationship Id="rId48" Type="http://schemas.openxmlformats.org/officeDocument/2006/relationships/image" Target="../media/image22.png"/><Relationship Id="rId64" Type="http://schemas.openxmlformats.org/officeDocument/2006/relationships/image" Target="../media/image30.png"/><Relationship Id="rId69" Type="http://schemas.openxmlformats.org/officeDocument/2006/relationships/customXml" Target="../ink/ink24.xml"/><Relationship Id="rId113" Type="http://schemas.openxmlformats.org/officeDocument/2006/relationships/customXml" Target="../ink/ink46.xml"/><Relationship Id="rId118" Type="http://schemas.openxmlformats.org/officeDocument/2006/relationships/image" Target="../media/image57.png"/><Relationship Id="rId134" Type="http://schemas.openxmlformats.org/officeDocument/2006/relationships/image" Target="../media/image65.png"/><Relationship Id="rId139" Type="http://schemas.openxmlformats.org/officeDocument/2006/relationships/customXml" Target="../ink/ink59.xml"/><Relationship Id="rId80" Type="http://schemas.openxmlformats.org/officeDocument/2006/relationships/image" Target="../media/image38.png"/><Relationship Id="rId85" Type="http://schemas.openxmlformats.org/officeDocument/2006/relationships/customXml" Target="../ink/ink32.xml"/><Relationship Id="rId150" Type="http://schemas.openxmlformats.org/officeDocument/2006/relationships/image" Target="../media/image73.png"/><Relationship Id="rId155" Type="http://schemas.openxmlformats.org/officeDocument/2006/relationships/customXml" Target="../ink/ink67.xml"/><Relationship Id="rId171" Type="http://schemas.openxmlformats.org/officeDocument/2006/relationships/customXml" Target="../ink/ink75.xml"/><Relationship Id="rId176" Type="http://schemas.openxmlformats.org/officeDocument/2006/relationships/image" Target="../media/image86.png"/><Relationship Id="rId192" Type="http://schemas.openxmlformats.org/officeDocument/2006/relationships/image" Target="../media/image94.png"/><Relationship Id="rId197" Type="http://schemas.openxmlformats.org/officeDocument/2006/relationships/customXml" Target="../ink/ink88.xml"/><Relationship Id="rId206" Type="http://schemas.openxmlformats.org/officeDocument/2006/relationships/image" Target="../media/image101.png"/><Relationship Id="rId201" Type="http://schemas.openxmlformats.org/officeDocument/2006/relationships/customXml" Target="../ink/ink90.xml"/><Relationship Id="rId12" Type="http://schemas.openxmlformats.org/officeDocument/2006/relationships/image" Target="../media/image126.png"/><Relationship Id="rId17" Type="http://schemas.openxmlformats.org/officeDocument/2006/relationships/image" Target="../media/image3.png"/><Relationship Id="rId33" Type="http://schemas.openxmlformats.org/officeDocument/2006/relationships/customXml" Target="../ink/ink6.xml"/><Relationship Id="rId38" Type="http://schemas.openxmlformats.org/officeDocument/2006/relationships/image" Target="../media/image17.png"/><Relationship Id="rId59" Type="http://schemas.openxmlformats.org/officeDocument/2006/relationships/customXml" Target="../ink/ink19.xml"/><Relationship Id="rId103" Type="http://schemas.openxmlformats.org/officeDocument/2006/relationships/customXml" Target="../ink/ink41.xml"/><Relationship Id="rId108" Type="http://schemas.openxmlformats.org/officeDocument/2006/relationships/image" Target="../media/image52.png"/><Relationship Id="rId124" Type="http://schemas.openxmlformats.org/officeDocument/2006/relationships/image" Target="../media/image60.png"/><Relationship Id="rId129" Type="http://schemas.openxmlformats.org/officeDocument/2006/relationships/customXml" Target="../ink/ink54.xml"/><Relationship Id="rId54" Type="http://schemas.openxmlformats.org/officeDocument/2006/relationships/image" Target="../media/image25.png"/><Relationship Id="rId70" Type="http://schemas.openxmlformats.org/officeDocument/2006/relationships/image" Target="../media/image33.png"/><Relationship Id="rId75" Type="http://schemas.openxmlformats.org/officeDocument/2006/relationships/customXml" Target="../ink/ink27.xml"/><Relationship Id="rId91" Type="http://schemas.openxmlformats.org/officeDocument/2006/relationships/customXml" Target="../ink/ink35.xml"/><Relationship Id="rId96" Type="http://schemas.openxmlformats.org/officeDocument/2006/relationships/image" Target="../media/image46.png"/><Relationship Id="rId140" Type="http://schemas.openxmlformats.org/officeDocument/2006/relationships/image" Target="../media/image68.png"/><Relationship Id="rId145" Type="http://schemas.openxmlformats.org/officeDocument/2006/relationships/customXml" Target="../ink/ink62.xml"/><Relationship Id="rId161" Type="http://schemas.openxmlformats.org/officeDocument/2006/relationships/customXml" Target="../ink/ink70.xml"/><Relationship Id="rId166" Type="http://schemas.openxmlformats.org/officeDocument/2006/relationships/image" Target="../media/image81.png"/><Relationship Id="rId182" Type="http://schemas.openxmlformats.org/officeDocument/2006/relationships/image" Target="../media/image89.png"/><Relationship Id="rId187" Type="http://schemas.openxmlformats.org/officeDocument/2006/relationships/customXml" Target="../ink/ink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23" Type="http://schemas.openxmlformats.org/officeDocument/2006/relationships/customXml" Target="../ink/ink1.xml"/><Relationship Id="rId28" Type="http://schemas.openxmlformats.org/officeDocument/2006/relationships/image" Target="../media/image12.png"/><Relationship Id="rId49" Type="http://schemas.openxmlformats.org/officeDocument/2006/relationships/customXml" Target="../ink/ink14.xml"/><Relationship Id="rId114" Type="http://schemas.openxmlformats.org/officeDocument/2006/relationships/image" Target="../media/image55.png"/><Relationship Id="rId119" Type="http://schemas.openxmlformats.org/officeDocument/2006/relationships/customXml" Target="../ink/ink49.xml"/><Relationship Id="rId44" Type="http://schemas.openxmlformats.org/officeDocument/2006/relationships/image" Target="../media/image20.png"/><Relationship Id="rId60" Type="http://schemas.openxmlformats.org/officeDocument/2006/relationships/image" Target="../media/image28.png"/><Relationship Id="rId65" Type="http://schemas.openxmlformats.org/officeDocument/2006/relationships/customXml" Target="../ink/ink22.xml"/><Relationship Id="rId81" Type="http://schemas.openxmlformats.org/officeDocument/2006/relationships/customXml" Target="../ink/ink30.xml"/><Relationship Id="rId86" Type="http://schemas.openxmlformats.org/officeDocument/2006/relationships/image" Target="../media/image41.png"/><Relationship Id="rId130" Type="http://schemas.openxmlformats.org/officeDocument/2006/relationships/image" Target="../media/image63.png"/><Relationship Id="rId135" Type="http://schemas.openxmlformats.org/officeDocument/2006/relationships/customXml" Target="../ink/ink57.xml"/><Relationship Id="rId151" Type="http://schemas.openxmlformats.org/officeDocument/2006/relationships/customXml" Target="../ink/ink65.xml"/><Relationship Id="rId156" Type="http://schemas.openxmlformats.org/officeDocument/2006/relationships/image" Target="../media/image76.png"/><Relationship Id="rId177" Type="http://schemas.openxmlformats.org/officeDocument/2006/relationships/customXml" Target="../ink/ink78.xml"/><Relationship Id="rId198" Type="http://schemas.openxmlformats.org/officeDocument/2006/relationships/image" Target="../media/image97.png"/><Relationship Id="rId172" Type="http://schemas.openxmlformats.org/officeDocument/2006/relationships/image" Target="../media/image84.png"/><Relationship Id="rId193" Type="http://schemas.openxmlformats.org/officeDocument/2006/relationships/customXml" Target="../ink/ink86.xml"/><Relationship Id="rId202" Type="http://schemas.openxmlformats.org/officeDocument/2006/relationships/image" Target="../media/image99.png"/><Relationship Id="rId207" Type="http://schemas.openxmlformats.org/officeDocument/2006/relationships/customXml" Target="../ink/ink93.xml"/><Relationship Id="rId13" Type="http://schemas.openxmlformats.org/officeDocument/2006/relationships/image" Target="../media/image127.png"/><Relationship Id="rId18" Type="http://schemas.openxmlformats.org/officeDocument/2006/relationships/image" Target="../media/image4.png"/><Relationship Id="rId39" Type="http://schemas.openxmlformats.org/officeDocument/2006/relationships/customXml" Target="../ink/ink9.xml"/><Relationship Id="rId109" Type="http://schemas.openxmlformats.org/officeDocument/2006/relationships/customXml" Target="../ink/ink44.xml"/><Relationship Id="rId34" Type="http://schemas.openxmlformats.org/officeDocument/2006/relationships/image" Target="../media/image15.png"/><Relationship Id="rId50" Type="http://schemas.openxmlformats.org/officeDocument/2006/relationships/image" Target="../media/image23.png"/><Relationship Id="rId55" Type="http://schemas.openxmlformats.org/officeDocument/2006/relationships/customXml" Target="../ink/ink17.xml"/><Relationship Id="rId76" Type="http://schemas.openxmlformats.org/officeDocument/2006/relationships/image" Target="../media/image36.png"/><Relationship Id="rId97" Type="http://schemas.openxmlformats.org/officeDocument/2006/relationships/customXml" Target="../ink/ink38.xml"/><Relationship Id="rId104" Type="http://schemas.openxmlformats.org/officeDocument/2006/relationships/image" Target="../media/image50.png"/><Relationship Id="rId120" Type="http://schemas.openxmlformats.org/officeDocument/2006/relationships/image" Target="../media/image58.png"/><Relationship Id="rId125" Type="http://schemas.openxmlformats.org/officeDocument/2006/relationships/customXml" Target="../ink/ink52.xml"/><Relationship Id="rId141" Type="http://schemas.openxmlformats.org/officeDocument/2006/relationships/customXml" Target="../ink/ink60.xml"/><Relationship Id="rId146" Type="http://schemas.openxmlformats.org/officeDocument/2006/relationships/image" Target="../media/image71.png"/><Relationship Id="rId167" Type="http://schemas.openxmlformats.org/officeDocument/2006/relationships/customXml" Target="../ink/ink73.xml"/><Relationship Id="rId188" Type="http://schemas.openxmlformats.org/officeDocument/2006/relationships/image" Target="../media/image92.png"/><Relationship Id="rId7" Type="http://schemas.openxmlformats.org/officeDocument/2006/relationships/image" Target="../media/image121.png"/><Relationship Id="rId71" Type="http://schemas.openxmlformats.org/officeDocument/2006/relationships/customXml" Target="../ink/ink25.xml"/><Relationship Id="rId92" Type="http://schemas.openxmlformats.org/officeDocument/2006/relationships/image" Target="../media/image44.png"/><Relationship Id="rId162" Type="http://schemas.openxmlformats.org/officeDocument/2006/relationships/image" Target="../media/image79.png"/><Relationship Id="rId183" Type="http://schemas.openxmlformats.org/officeDocument/2006/relationships/customXml" Target="../ink/ink81.xml"/><Relationship Id="rId29" Type="http://schemas.openxmlformats.org/officeDocument/2006/relationships/customXml" Target="../ink/ink4.xml"/><Relationship Id="rId24" Type="http://schemas.openxmlformats.org/officeDocument/2006/relationships/image" Target="../media/image1010.png"/><Relationship Id="rId40" Type="http://schemas.openxmlformats.org/officeDocument/2006/relationships/image" Target="../media/image18.png"/><Relationship Id="rId45" Type="http://schemas.openxmlformats.org/officeDocument/2006/relationships/customXml" Target="../ink/ink12.xml"/><Relationship Id="rId66" Type="http://schemas.openxmlformats.org/officeDocument/2006/relationships/image" Target="../media/image31.png"/><Relationship Id="rId87" Type="http://schemas.openxmlformats.org/officeDocument/2006/relationships/customXml" Target="../ink/ink33.xml"/><Relationship Id="rId110" Type="http://schemas.openxmlformats.org/officeDocument/2006/relationships/image" Target="../media/image53.png"/><Relationship Id="rId115" Type="http://schemas.openxmlformats.org/officeDocument/2006/relationships/customXml" Target="../ink/ink47.xml"/><Relationship Id="rId131" Type="http://schemas.openxmlformats.org/officeDocument/2006/relationships/customXml" Target="../ink/ink55.xml"/><Relationship Id="rId136" Type="http://schemas.openxmlformats.org/officeDocument/2006/relationships/image" Target="../media/image66.png"/><Relationship Id="rId157" Type="http://schemas.openxmlformats.org/officeDocument/2006/relationships/customXml" Target="../ink/ink68.xml"/><Relationship Id="rId178" Type="http://schemas.openxmlformats.org/officeDocument/2006/relationships/image" Target="../media/image87.png"/><Relationship Id="rId61" Type="http://schemas.openxmlformats.org/officeDocument/2006/relationships/customXml" Target="../ink/ink20.xml"/><Relationship Id="rId82" Type="http://schemas.openxmlformats.org/officeDocument/2006/relationships/image" Target="../media/image39.png"/><Relationship Id="rId152" Type="http://schemas.openxmlformats.org/officeDocument/2006/relationships/image" Target="../media/image74.png"/><Relationship Id="rId173" Type="http://schemas.openxmlformats.org/officeDocument/2006/relationships/customXml" Target="../ink/ink76.xml"/><Relationship Id="rId194" Type="http://schemas.openxmlformats.org/officeDocument/2006/relationships/image" Target="../media/image95.png"/><Relationship Id="rId199" Type="http://schemas.openxmlformats.org/officeDocument/2006/relationships/customXml" Target="../ink/ink89.xml"/><Relationship Id="rId203" Type="http://schemas.openxmlformats.org/officeDocument/2006/relationships/customXml" Target="../ink/ink91.xml"/><Relationship Id="rId208" Type="http://schemas.openxmlformats.org/officeDocument/2006/relationships/image" Target="../media/image102.png"/><Relationship Id="rId19" Type="http://schemas.openxmlformats.org/officeDocument/2006/relationships/image" Target="../media/image5.png"/><Relationship Id="rId14" Type="http://schemas.openxmlformats.org/officeDocument/2006/relationships/image" Target="../media/image11.png"/><Relationship Id="rId30" Type="http://schemas.openxmlformats.org/officeDocument/2006/relationships/image" Target="../media/image13.png"/><Relationship Id="rId35" Type="http://schemas.openxmlformats.org/officeDocument/2006/relationships/customXml" Target="../ink/ink7.xml"/><Relationship Id="rId56" Type="http://schemas.openxmlformats.org/officeDocument/2006/relationships/image" Target="../media/image26.png"/><Relationship Id="rId77" Type="http://schemas.openxmlformats.org/officeDocument/2006/relationships/customXml" Target="../ink/ink28.xml"/><Relationship Id="rId100" Type="http://schemas.openxmlformats.org/officeDocument/2006/relationships/image" Target="../media/image48.png"/><Relationship Id="rId105" Type="http://schemas.openxmlformats.org/officeDocument/2006/relationships/customXml" Target="../ink/ink42.xml"/><Relationship Id="rId126" Type="http://schemas.openxmlformats.org/officeDocument/2006/relationships/image" Target="../media/image61.png"/><Relationship Id="rId147" Type="http://schemas.openxmlformats.org/officeDocument/2006/relationships/customXml" Target="../ink/ink63.xml"/><Relationship Id="rId168" Type="http://schemas.openxmlformats.org/officeDocument/2006/relationships/image" Target="../media/image82.png"/><Relationship Id="rId8" Type="http://schemas.openxmlformats.org/officeDocument/2006/relationships/image" Target="../media/image122.png"/><Relationship Id="rId51" Type="http://schemas.openxmlformats.org/officeDocument/2006/relationships/customXml" Target="../ink/ink15.xml"/><Relationship Id="rId72" Type="http://schemas.openxmlformats.org/officeDocument/2006/relationships/image" Target="../media/image34.png"/><Relationship Id="rId93" Type="http://schemas.openxmlformats.org/officeDocument/2006/relationships/customXml" Target="../ink/ink36.xml"/><Relationship Id="rId98" Type="http://schemas.openxmlformats.org/officeDocument/2006/relationships/image" Target="../media/image47.png"/><Relationship Id="rId121" Type="http://schemas.openxmlformats.org/officeDocument/2006/relationships/customXml" Target="../ink/ink50.xml"/><Relationship Id="rId142" Type="http://schemas.openxmlformats.org/officeDocument/2006/relationships/image" Target="../media/image69.png"/><Relationship Id="rId163" Type="http://schemas.openxmlformats.org/officeDocument/2006/relationships/customXml" Target="../ink/ink71.xml"/><Relationship Id="rId184" Type="http://schemas.openxmlformats.org/officeDocument/2006/relationships/image" Target="../media/image90.png"/><Relationship Id="rId189" Type="http://schemas.openxmlformats.org/officeDocument/2006/relationships/customXml" Target="../ink/ink84.xml"/><Relationship Id="rId25" Type="http://schemas.openxmlformats.org/officeDocument/2006/relationships/customXml" Target="../ink/ink2.xml"/><Relationship Id="rId46" Type="http://schemas.openxmlformats.org/officeDocument/2006/relationships/image" Target="../media/image21.png"/><Relationship Id="rId67" Type="http://schemas.openxmlformats.org/officeDocument/2006/relationships/customXml" Target="../ink/ink23.xml"/><Relationship Id="rId116" Type="http://schemas.openxmlformats.org/officeDocument/2006/relationships/image" Target="../media/image56.png"/><Relationship Id="rId137" Type="http://schemas.openxmlformats.org/officeDocument/2006/relationships/customXml" Target="../ink/ink58.xml"/><Relationship Id="rId158" Type="http://schemas.openxmlformats.org/officeDocument/2006/relationships/image" Target="../media/image77.png"/><Relationship Id="rId20" Type="http://schemas.openxmlformats.org/officeDocument/2006/relationships/image" Target="../media/image6.png"/><Relationship Id="rId41" Type="http://schemas.openxmlformats.org/officeDocument/2006/relationships/customXml" Target="../ink/ink10.xml"/><Relationship Id="rId62" Type="http://schemas.openxmlformats.org/officeDocument/2006/relationships/image" Target="../media/image29.png"/><Relationship Id="rId83" Type="http://schemas.openxmlformats.org/officeDocument/2006/relationships/customXml" Target="../ink/ink31.xml"/><Relationship Id="rId88" Type="http://schemas.openxmlformats.org/officeDocument/2006/relationships/image" Target="../media/image42.png"/><Relationship Id="rId111" Type="http://schemas.openxmlformats.org/officeDocument/2006/relationships/customXml" Target="../ink/ink45.xml"/><Relationship Id="rId132" Type="http://schemas.openxmlformats.org/officeDocument/2006/relationships/image" Target="../media/image64.png"/><Relationship Id="rId153" Type="http://schemas.openxmlformats.org/officeDocument/2006/relationships/customXml" Target="../ink/ink66.xml"/><Relationship Id="rId174" Type="http://schemas.openxmlformats.org/officeDocument/2006/relationships/image" Target="../media/image85.png"/><Relationship Id="rId179" Type="http://schemas.openxmlformats.org/officeDocument/2006/relationships/customXml" Target="../ink/ink79.xml"/><Relationship Id="rId195" Type="http://schemas.openxmlformats.org/officeDocument/2006/relationships/customXml" Target="../ink/ink87.xml"/><Relationship Id="rId209" Type="http://schemas.openxmlformats.org/officeDocument/2006/relationships/customXml" Target="../ink/ink94.xml"/><Relationship Id="rId190" Type="http://schemas.openxmlformats.org/officeDocument/2006/relationships/image" Target="../media/image93.png"/><Relationship Id="rId204" Type="http://schemas.openxmlformats.org/officeDocument/2006/relationships/image" Target="../media/image100.png"/><Relationship Id="rId15" Type="http://schemas.openxmlformats.org/officeDocument/2006/relationships/image" Target="../media/image1.png"/><Relationship Id="rId36" Type="http://schemas.openxmlformats.org/officeDocument/2006/relationships/image" Target="../media/image16.png"/><Relationship Id="rId57" Type="http://schemas.openxmlformats.org/officeDocument/2006/relationships/customXml" Target="../ink/ink18.xml"/><Relationship Id="rId106" Type="http://schemas.openxmlformats.org/officeDocument/2006/relationships/image" Target="../media/image51.png"/><Relationship Id="rId127" Type="http://schemas.openxmlformats.org/officeDocument/2006/relationships/customXml" Target="../ink/ink53.xml"/><Relationship Id="rId10" Type="http://schemas.openxmlformats.org/officeDocument/2006/relationships/image" Target="../media/image124.png"/><Relationship Id="rId31" Type="http://schemas.openxmlformats.org/officeDocument/2006/relationships/customXml" Target="../ink/ink5.xml"/><Relationship Id="rId52" Type="http://schemas.openxmlformats.org/officeDocument/2006/relationships/image" Target="../media/image24.png"/><Relationship Id="rId73" Type="http://schemas.openxmlformats.org/officeDocument/2006/relationships/customXml" Target="../ink/ink26.xml"/><Relationship Id="rId78" Type="http://schemas.openxmlformats.org/officeDocument/2006/relationships/image" Target="../media/image37.png"/><Relationship Id="rId94" Type="http://schemas.openxmlformats.org/officeDocument/2006/relationships/image" Target="../media/image45.png"/><Relationship Id="rId99" Type="http://schemas.openxmlformats.org/officeDocument/2006/relationships/customXml" Target="../ink/ink39.xml"/><Relationship Id="rId101" Type="http://schemas.openxmlformats.org/officeDocument/2006/relationships/customXml" Target="../ink/ink40.xml"/><Relationship Id="rId122" Type="http://schemas.openxmlformats.org/officeDocument/2006/relationships/image" Target="../media/image59.png"/><Relationship Id="rId143" Type="http://schemas.openxmlformats.org/officeDocument/2006/relationships/customXml" Target="../ink/ink61.xml"/><Relationship Id="rId148" Type="http://schemas.openxmlformats.org/officeDocument/2006/relationships/image" Target="../media/image72.png"/><Relationship Id="rId164" Type="http://schemas.openxmlformats.org/officeDocument/2006/relationships/image" Target="../media/image80.png"/><Relationship Id="rId169" Type="http://schemas.openxmlformats.org/officeDocument/2006/relationships/customXml" Target="../ink/ink74.xml"/><Relationship Id="rId185" Type="http://schemas.openxmlformats.org/officeDocument/2006/relationships/customXml" Target="../ink/ink82.xml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80" Type="http://schemas.openxmlformats.org/officeDocument/2006/relationships/image" Target="../media/image88.png"/><Relationship Id="rId210" Type="http://schemas.openxmlformats.org/officeDocument/2006/relationships/image" Target="../media/image103.png"/><Relationship Id="rId26" Type="http://schemas.openxmlformats.org/officeDocument/2006/relationships/image" Target="../media/image1110.png"/><Relationship Id="rId47" Type="http://schemas.openxmlformats.org/officeDocument/2006/relationships/customXml" Target="../ink/ink13.xml"/><Relationship Id="rId68" Type="http://schemas.openxmlformats.org/officeDocument/2006/relationships/image" Target="../media/image32.png"/><Relationship Id="rId89" Type="http://schemas.openxmlformats.org/officeDocument/2006/relationships/customXml" Target="../ink/ink34.xml"/><Relationship Id="rId112" Type="http://schemas.openxmlformats.org/officeDocument/2006/relationships/image" Target="../media/image54.png"/><Relationship Id="rId133" Type="http://schemas.openxmlformats.org/officeDocument/2006/relationships/customXml" Target="../ink/ink56.xml"/><Relationship Id="rId154" Type="http://schemas.openxmlformats.org/officeDocument/2006/relationships/image" Target="../media/image75.png"/><Relationship Id="rId175" Type="http://schemas.openxmlformats.org/officeDocument/2006/relationships/customXml" Target="../ink/ink77.xml"/><Relationship Id="rId196" Type="http://schemas.openxmlformats.org/officeDocument/2006/relationships/image" Target="../media/image96.png"/><Relationship Id="rId200" Type="http://schemas.openxmlformats.org/officeDocument/2006/relationships/image" Target="../media/image9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410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5.xml"/><Relationship Id="rId117" Type="http://schemas.openxmlformats.org/officeDocument/2006/relationships/image" Target="../media/image176.png"/><Relationship Id="rId21" Type="http://schemas.openxmlformats.org/officeDocument/2006/relationships/image" Target="../media/image128.png"/><Relationship Id="rId42" Type="http://schemas.openxmlformats.org/officeDocument/2006/relationships/customXml" Target="../ink/ink113.xml"/><Relationship Id="rId47" Type="http://schemas.openxmlformats.org/officeDocument/2006/relationships/image" Target="../media/image141.png"/><Relationship Id="rId63" Type="http://schemas.openxmlformats.org/officeDocument/2006/relationships/image" Target="../media/image149.png"/><Relationship Id="rId68" Type="http://schemas.openxmlformats.org/officeDocument/2006/relationships/customXml" Target="../ink/ink126.xml"/><Relationship Id="rId84" Type="http://schemas.openxmlformats.org/officeDocument/2006/relationships/customXml" Target="../ink/ink134.xml"/><Relationship Id="rId89" Type="http://schemas.openxmlformats.org/officeDocument/2006/relationships/image" Target="../media/image162.png"/><Relationship Id="rId112" Type="http://schemas.openxmlformats.org/officeDocument/2006/relationships/customXml" Target="../ink/ink148.xml"/><Relationship Id="rId133" Type="http://schemas.openxmlformats.org/officeDocument/2006/relationships/image" Target="../media/image184.png"/><Relationship Id="rId138" Type="http://schemas.openxmlformats.org/officeDocument/2006/relationships/customXml" Target="../ink/ink161.xml"/><Relationship Id="rId154" Type="http://schemas.openxmlformats.org/officeDocument/2006/relationships/customXml" Target="../ink/ink169.xml"/><Relationship Id="rId159" Type="http://schemas.openxmlformats.org/officeDocument/2006/relationships/image" Target="../media/image197.png"/><Relationship Id="rId175" Type="http://schemas.openxmlformats.org/officeDocument/2006/relationships/image" Target="../media/image205.png"/><Relationship Id="rId170" Type="http://schemas.openxmlformats.org/officeDocument/2006/relationships/customXml" Target="../ink/ink177.xml"/><Relationship Id="rId16" Type="http://schemas.openxmlformats.org/officeDocument/2006/relationships/customXml" Target="../ink/ink100.xml"/><Relationship Id="rId107" Type="http://schemas.openxmlformats.org/officeDocument/2006/relationships/image" Target="../media/image171.png"/><Relationship Id="rId11" Type="http://schemas.openxmlformats.org/officeDocument/2006/relationships/image" Target="../media/image1130.png"/><Relationship Id="rId32" Type="http://schemas.openxmlformats.org/officeDocument/2006/relationships/customXml" Target="../ink/ink108.xml"/><Relationship Id="rId37" Type="http://schemas.openxmlformats.org/officeDocument/2006/relationships/image" Target="../media/image136.png"/><Relationship Id="rId53" Type="http://schemas.openxmlformats.org/officeDocument/2006/relationships/image" Target="../media/image144.png"/><Relationship Id="rId58" Type="http://schemas.openxmlformats.org/officeDocument/2006/relationships/customXml" Target="../ink/ink121.xml"/><Relationship Id="rId74" Type="http://schemas.openxmlformats.org/officeDocument/2006/relationships/customXml" Target="../ink/ink129.xml"/><Relationship Id="rId79" Type="http://schemas.openxmlformats.org/officeDocument/2006/relationships/image" Target="../media/image157.png"/><Relationship Id="rId102" Type="http://schemas.openxmlformats.org/officeDocument/2006/relationships/customXml" Target="../ink/ink143.xml"/><Relationship Id="rId123" Type="http://schemas.openxmlformats.org/officeDocument/2006/relationships/image" Target="../media/image179.png"/><Relationship Id="rId128" Type="http://schemas.openxmlformats.org/officeDocument/2006/relationships/customXml" Target="../ink/ink156.xml"/><Relationship Id="rId144" Type="http://schemas.openxmlformats.org/officeDocument/2006/relationships/customXml" Target="../ink/ink164.xml"/><Relationship Id="rId149" Type="http://schemas.openxmlformats.org/officeDocument/2006/relationships/image" Target="../media/image192.png"/><Relationship Id="rId90" Type="http://schemas.openxmlformats.org/officeDocument/2006/relationships/customXml" Target="../ink/ink137.xml"/><Relationship Id="rId95" Type="http://schemas.openxmlformats.org/officeDocument/2006/relationships/image" Target="../media/image165.png"/><Relationship Id="rId160" Type="http://schemas.openxmlformats.org/officeDocument/2006/relationships/customXml" Target="../ink/ink172.xml"/><Relationship Id="rId165" Type="http://schemas.openxmlformats.org/officeDocument/2006/relationships/image" Target="../media/image200.png"/><Relationship Id="rId22" Type="http://schemas.openxmlformats.org/officeDocument/2006/relationships/customXml" Target="../ink/ink103.xml"/><Relationship Id="rId27" Type="http://schemas.openxmlformats.org/officeDocument/2006/relationships/image" Target="../media/image131.png"/><Relationship Id="rId43" Type="http://schemas.openxmlformats.org/officeDocument/2006/relationships/image" Target="../media/image139.png"/><Relationship Id="rId48" Type="http://schemas.openxmlformats.org/officeDocument/2006/relationships/customXml" Target="../ink/ink116.xml"/><Relationship Id="rId64" Type="http://schemas.openxmlformats.org/officeDocument/2006/relationships/customXml" Target="../ink/ink124.xml"/><Relationship Id="rId69" Type="http://schemas.openxmlformats.org/officeDocument/2006/relationships/image" Target="../media/image152.png"/><Relationship Id="rId113" Type="http://schemas.openxmlformats.org/officeDocument/2006/relationships/image" Target="../media/image174.png"/><Relationship Id="rId118" Type="http://schemas.openxmlformats.org/officeDocument/2006/relationships/customXml" Target="../ink/ink151.xml"/><Relationship Id="rId134" Type="http://schemas.openxmlformats.org/officeDocument/2006/relationships/customXml" Target="../ink/ink159.xml"/><Relationship Id="rId139" Type="http://schemas.openxmlformats.org/officeDocument/2006/relationships/image" Target="../media/image187.png"/><Relationship Id="rId80" Type="http://schemas.openxmlformats.org/officeDocument/2006/relationships/customXml" Target="../ink/ink132.xml"/><Relationship Id="rId85" Type="http://schemas.openxmlformats.org/officeDocument/2006/relationships/image" Target="../media/image160.png"/><Relationship Id="rId150" Type="http://schemas.openxmlformats.org/officeDocument/2006/relationships/customXml" Target="../ink/ink167.xml"/><Relationship Id="rId155" Type="http://schemas.openxmlformats.org/officeDocument/2006/relationships/image" Target="../media/image195.png"/><Relationship Id="rId171" Type="http://schemas.openxmlformats.org/officeDocument/2006/relationships/image" Target="../media/image203.png"/><Relationship Id="rId176" Type="http://schemas.openxmlformats.org/officeDocument/2006/relationships/customXml" Target="../ink/ink180.xml"/><Relationship Id="rId12" Type="http://schemas.openxmlformats.org/officeDocument/2006/relationships/customXml" Target="../ink/ink98.xml"/><Relationship Id="rId17" Type="http://schemas.openxmlformats.org/officeDocument/2006/relationships/image" Target="../media/image116.png"/><Relationship Id="rId33" Type="http://schemas.openxmlformats.org/officeDocument/2006/relationships/image" Target="../media/image134.png"/><Relationship Id="rId38" Type="http://schemas.openxmlformats.org/officeDocument/2006/relationships/customXml" Target="../ink/ink111.xml"/><Relationship Id="rId59" Type="http://schemas.openxmlformats.org/officeDocument/2006/relationships/image" Target="../media/image147.png"/><Relationship Id="rId103" Type="http://schemas.openxmlformats.org/officeDocument/2006/relationships/image" Target="../media/image169.png"/><Relationship Id="rId108" Type="http://schemas.openxmlformats.org/officeDocument/2006/relationships/customXml" Target="../ink/ink146.xml"/><Relationship Id="rId124" Type="http://schemas.openxmlformats.org/officeDocument/2006/relationships/customXml" Target="../ink/ink154.xml"/><Relationship Id="rId129" Type="http://schemas.openxmlformats.org/officeDocument/2006/relationships/image" Target="../media/image182.png"/><Relationship Id="rId54" Type="http://schemas.openxmlformats.org/officeDocument/2006/relationships/customXml" Target="../ink/ink119.xml"/><Relationship Id="rId70" Type="http://schemas.openxmlformats.org/officeDocument/2006/relationships/customXml" Target="../ink/ink127.xml"/><Relationship Id="rId75" Type="http://schemas.openxmlformats.org/officeDocument/2006/relationships/image" Target="../media/image155.png"/><Relationship Id="rId91" Type="http://schemas.openxmlformats.org/officeDocument/2006/relationships/image" Target="../media/image163.png"/><Relationship Id="rId96" Type="http://schemas.openxmlformats.org/officeDocument/2006/relationships/customXml" Target="../ink/ink140.xml"/><Relationship Id="rId140" Type="http://schemas.openxmlformats.org/officeDocument/2006/relationships/customXml" Target="../ink/ink162.xml"/><Relationship Id="rId145" Type="http://schemas.openxmlformats.org/officeDocument/2006/relationships/image" Target="../media/image190.png"/><Relationship Id="rId161" Type="http://schemas.openxmlformats.org/officeDocument/2006/relationships/image" Target="../media/image198.png"/><Relationship Id="rId166" Type="http://schemas.openxmlformats.org/officeDocument/2006/relationships/customXml" Target="../ink/ink175.xml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129.png"/><Relationship Id="rId28" Type="http://schemas.openxmlformats.org/officeDocument/2006/relationships/customXml" Target="../ink/ink106.xml"/><Relationship Id="rId49" Type="http://schemas.openxmlformats.org/officeDocument/2006/relationships/image" Target="../media/image142.png"/><Relationship Id="rId114" Type="http://schemas.openxmlformats.org/officeDocument/2006/relationships/customXml" Target="../ink/ink149.xml"/><Relationship Id="rId119" Type="http://schemas.openxmlformats.org/officeDocument/2006/relationships/image" Target="../media/image177.png"/><Relationship Id="rId10" Type="http://schemas.openxmlformats.org/officeDocument/2006/relationships/customXml" Target="../ink/ink97.xml"/><Relationship Id="rId31" Type="http://schemas.openxmlformats.org/officeDocument/2006/relationships/image" Target="../media/image133.png"/><Relationship Id="rId44" Type="http://schemas.openxmlformats.org/officeDocument/2006/relationships/customXml" Target="../ink/ink114.xml"/><Relationship Id="rId52" Type="http://schemas.openxmlformats.org/officeDocument/2006/relationships/customXml" Target="../ink/ink118.xml"/><Relationship Id="rId60" Type="http://schemas.openxmlformats.org/officeDocument/2006/relationships/customXml" Target="../ink/ink122.xml"/><Relationship Id="rId65" Type="http://schemas.openxmlformats.org/officeDocument/2006/relationships/image" Target="../media/image150.png"/><Relationship Id="rId73" Type="http://schemas.openxmlformats.org/officeDocument/2006/relationships/image" Target="../media/image154.png"/><Relationship Id="rId78" Type="http://schemas.openxmlformats.org/officeDocument/2006/relationships/customXml" Target="../ink/ink131.xml"/><Relationship Id="rId81" Type="http://schemas.openxmlformats.org/officeDocument/2006/relationships/image" Target="../media/image158.png"/><Relationship Id="rId86" Type="http://schemas.openxmlformats.org/officeDocument/2006/relationships/customXml" Target="../ink/ink135.xml"/><Relationship Id="rId94" Type="http://schemas.openxmlformats.org/officeDocument/2006/relationships/customXml" Target="../ink/ink139.xml"/><Relationship Id="rId99" Type="http://schemas.openxmlformats.org/officeDocument/2006/relationships/image" Target="../media/image167.png"/><Relationship Id="rId101" Type="http://schemas.openxmlformats.org/officeDocument/2006/relationships/image" Target="../media/image168.png"/><Relationship Id="rId122" Type="http://schemas.openxmlformats.org/officeDocument/2006/relationships/customXml" Target="../ink/ink153.xml"/><Relationship Id="rId130" Type="http://schemas.openxmlformats.org/officeDocument/2006/relationships/customXml" Target="../ink/ink157.xml"/><Relationship Id="rId135" Type="http://schemas.openxmlformats.org/officeDocument/2006/relationships/image" Target="../media/image185.png"/><Relationship Id="rId143" Type="http://schemas.openxmlformats.org/officeDocument/2006/relationships/image" Target="../media/image189.png"/><Relationship Id="rId148" Type="http://schemas.openxmlformats.org/officeDocument/2006/relationships/customXml" Target="../ink/ink166.xml"/><Relationship Id="rId151" Type="http://schemas.openxmlformats.org/officeDocument/2006/relationships/image" Target="../media/image193.png"/><Relationship Id="rId156" Type="http://schemas.openxmlformats.org/officeDocument/2006/relationships/customXml" Target="../ink/ink170.xml"/><Relationship Id="rId164" Type="http://schemas.openxmlformats.org/officeDocument/2006/relationships/customXml" Target="../ink/ink174.xml"/><Relationship Id="rId169" Type="http://schemas.openxmlformats.org/officeDocument/2006/relationships/image" Target="../media/image202.png"/><Relationship Id="rId177" Type="http://schemas.openxmlformats.org/officeDocument/2006/relationships/image" Target="../media/image206.png"/><Relationship Id="rId4" Type="http://schemas.openxmlformats.org/officeDocument/2006/relationships/customXml" Target="../ink/ink95.xml"/><Relationship Id="rId9" Type="http://schemas.openxmlformats.org/officeDocument/2006/relationships/image" Target="../media/image1120.png"/><Relationship Id="rId172" Type="http://schemas.openxmlformats.org/officeDocument/2006/relationships/customXml" Target="../ink/ink178.xml"/><Relationship Id="rId13" Type="http://schemas.openxmlformats.org/officeDocument/2006/relationships/image" Target="../media/image114.png"/><Relationship Id="rId18" Type="http://schemas.openxmlformats.org/officeDocument/2006/relationships/customXml" Target="../ink/ink101.xml"/><Relationship Id="rId39" Type="http://schemas.openxmlformats.org/officeDocument/2006/relationships/image" Target="../media/image137.png"/><Relationship Id="rId109" Type="http://schemas.openxmlformats.org/officeDocument/2006/relationships/image" Target="../media/image172.png"/><Relationship Id="rId34" Type="http://schemas.openxmlformats.org/officeDocument/2006/relationships/customXml" Target="../ink/ink109.xml"/><Relationship Id="rId50" Type="http://schemas.openxmlformats.org/officeDocument/2006/relationships/customXml" Target="../ink/ink117.xml"/><Relationship Id="rId55" Type="http://schemas.openxmlformats.org/officeDocument/2006/relationships/image" Target="../media/image145.png"/><Relationship Id="rId76" Type="http://schemas.openxmlformats.org/officeDocument/2006/relationships/customXml" Target="../ink/ink130.xml"/><Relationship Id="rId97" Type="http://schemas.openxmlformats.org/officeDocument/2006/relationships/image" Target="../media/image166.png"/><Relationship Id="rId104" Type="http://schemas.openxmlformats.org/officeDocument/2006/relationships/customXml" Target="../ink/ink144.xml"/><Relationship Id="rId120" Type="http://schemas.openxmlformats.org/officeDocument/2006/relationships/customXml" Target="../ink/ink152.xml"/><Relationship Id="rId125" Type="http://schemas.openxmlformats.org/officeDocument/2006/relationships/image" Target="../media/image180.png"/><Relationship Id="rId141" Type="http://schemas.openxmlformats.org/officeDocument/2006/relationships/image" Target="../media/image188.png"/><Relationship Id="rId146" Type="http://schemas.openxmlformats.org/officeDocument/2006/relationships/customXml" Target="../ink/ink165.xml"/><Relationship Id="rId167" Type="http://schemas.openxmlformats.org/officeDocument/2006/relationships/image" Target="../media/image201.png"/><Relationship Id="rId7" Type="http://schemas.openxmlformats.org/officeDocument/2006/relationships/image" Target="../media/image1111.png"/><Relationship Id="rId71" Type="http://schemas.openxmlformats.org/officeDocument/2006/relationships/image" Target="../media/image153.png"/><Relationship Id="rId92" Type="http://schemas.openxmlformats.org/officeDocument/2006/relationships/customXml" Target="../ink/ink138.xml"/><Relationship Id="rId162" Type="http://schemas.openxmlformats.org/officeDocument/2006/relationships/customXml" Target="../ink/ink173.xml"/><Relationship Id="rId2" Type="http://schemas.openxmlformats.org/officeDocument/2006/relationships/image" Target="../media/image106.png"/><Relationship Id="rId29" Type="http://schemas.openxmlformats.org/officeDocument/2006/relationships/image" Target="../media/image132.png"/><Relationship Id="rId24" Type="http://schemas.openxmlformats.org/officeDocument/2006/relationships/customXml" Target="../ink/ink104.xml"/><Relationship Id="rId40" Type="http://schemas.openxmlformats.org/officeDocument/2006/relationships/customXml" Target="../ink/ink112.xml"/><Relationship Id="rId45" Type="http://schemas.openxmlformats.org/officeDocument/2006/relationships/image" Target="../media/image140.png"/><Relationship Id="rId66" Type="http://schemas.openxmlformats.org/officeDocument/2006/relationships/customXml" Target="../ink/ink125.xml"/><Relationship Id="rId87" Type="http://schemas.openxmlformats.org/officeDocument/2006/relationships/image" Target="../media/image161.png"/><Relationship Id="rId110" Type="http://schemas.openxmlformats.org/officeDocument/2006/relationships/customXml" Target="../ink/ink147.xml"/><Relationship Id="rId115" Type="http://schemas.openxmlformats.org/officeDocument/2006/relationships/image" Target="../media/image175.png"/><Relationship Id="rId131" Type="http://schemas.openxmlformats.org/officeDocument/2006/relationships/image" Target="../media/image183.png"/><Relationship Id="rId136" Type="http://schemas.openxmlformats.org/officeDocument/2006/relationships/customXml" Target="../ink/ink160.xml"/><Relationship Id="rId157" Type="http://schemas.openxmlformats.org/officeDocument/2006/relationships/image" Target="../media/image196.png"/><Relationship Id="rId178" Type="http://schemas.openxmlformats.org/officeDocument/2006/relationships/image" Target="../media/image109.png"/><Relationship Id="rId61" Type="http://schemas.openxmlformats.org/officeDocument/2006/relationships/image" Target="../media/image148.png"/><Relationship Id="rId82" Type="http://schemas.openxmlformats.org/officeDocument/2006/relationships/customXml" Target="../ink/ink133.xml"/><Relationship Id="rId152" Type="http://schemas.openxmlformats.org/officeDocument/2006/relationships/customXml" Target="../ink/ink168.xml"/><Relationship Id="rId173" Type="http://schemas.openxmlformats.org/officeDocument/2006/relationships/image" Target="../media/image204.png"/><Relationship Id="rId19" Type="http://schemas.openxmlformats.org/officeDocument/2006/relationships/image" Target="../media/image117.png"/><Relationship Id="rId14" Type="http://schemas.openxmlformats.org/officeDocument/2006/relationships/customXml" Target="../ink/ink99.xml"/><Relationship Id="rId30" Type="http://schemas.openxmlformats.org/officeDocument/2006/relationships/customXml" Target="../ink/ink107.xml"/><Relationship Id="rId35" Type="http://schemas.openxmlformats.org/officeDocument/2006/relationships/image" Target="../media/image135.png"/><Relationship Id="rId56" Type="http://schemas.openxmlformats.org/officeDocument/2006/relationships/customXml" Target="../ink/ink120.xml"/><Relationship Id="rId77" Type="http://schemas.openxmlformats.org/officeDocument/2006/relationships/image" Target="../media/image156.png"/><Relationship Id="rId100" Type="http://schemas.openxmlformats.org/officeDocument/2006/relationships/customXml" Target="../ink/ink142.xml"/><Relationship Id="rId105" Type="http://schemas.openxmlformats.org/officeDocument/2006/relationships/image" Target="../media/image170.png"/><Relationship Id="rId126" Type="http://schemas.openxmlformats.org/officeDocument/2006/relationships/customXml" Target="../ink/ink155.xml"/><Relationship Id="rId147" Type="http://schemas.openxmlformats.org/officeDocument/2006/relationships/image" Target="../media/image191.png"/><Relationship Id="rId168" Type="http://schemas.openxmlformats.org/officeDocument/2006/relationships/customXml" Target="../ink/ink176.xml"/><Relationship Id="rId8" Type="http://schemas.openxmlformats.org/officeDocument/2006/relationships/customXml" Target="../ink/ink96.xml"/><Relationship Id="rId51" Type="http://schemas.openxmlformats.org/officeDocument/2006/relationships/image" Target="../media/image143.png"/><Relationship Id="rId72" Type="http://schemas.openxmlformats.org/officeDocument/2006/relationships/customXml" Target="../ink/ink128.xml"/><Relationship Id="rId93" Type="http://schemas.openxmlformats.org/officeDocument/2006/relationships/image" Target="../media/image164.png"/><Relationship Id="rId98" Type="http://schemas.openxmlformats.org/officeDocument/2006/relationships/customXml" Target="../ink/ink141.xml"/><Relationship Id="rId121" Type="http://schemas.openxmlformats.org/officeDocument/2006/relationships/image" Target="../media/image178.png"/><Relationship Id="rId142" Type="http://schemas.openxmlformats.org/officeDocument/2006/relationships/customXml" Target="../ink/ink163.xml"/><Relationship Id="rId163" Type="http://schemas.openxmlformats.org/officeDocument/2006/relationships/image" Target="../media/image199.png"/><Relationship Id="rId3" Type="http://schemas.openxmlformats.org/officeDocument/2006/relationships/image" Target="../media/image107.png"/><Relationship Id="rId25" Type="http://schemas.openxmlformats.org/officeDocument/2006/relationships/image" Target="../media/image130.png"/><Relationship Id="rId46" Type="http://schemas.openxmlformats.org/officeDocument/2006/relationships/customXml" Target="../ink/ink115.xml"/><Relationship Id="rId67" Type="http://schemas.openxmlformats.org/officeDocument/2006/relationships/image" Target="../media/image151.png"/><Relationship Id="rId116" Type="http://schemas.openxmlformats.org/officeDocument/2006/relationships/customXml" Target="../ink/ink150.xml"/><Relationship Id="rId137" Type="http://schemas.openxmlformats.org/officeDocument/2006/relationships/image" Target="../media/image186.png"/><Relationship Id="rId158" Type="http://schemas.openxmlformats.org/officeDocument/2006/relationships/customXml" Target="../ink/ink171.xml"/><Relationship Id="rId20" Type="http://schemas.openxmlformats.org/officeDocument/2006/relationships/customXml" Target="../ink/ink102.xml"/><Relationship Id="rId41" Type="http://schemas.openxmlformats.org/officeDocument/2006/relationships/image" Target="../media/image138.png"/><Relationship Id="rId62" Type="http://schemas.openxmlformats.org/officeDocument/2006/relationships/customXml" Target="../ink/ink123.xml"/><Relationship Id="rId83" Type="http://schemas.openxmlformats.org/officeDocument/2006/relationships/image" Target="../media/image159.png"/><Relationship Id="rId88" Type="http://schemas.openxmlformats.org/officeDocument/2006/relationships/customXml" Target="../ink/ink136.xml"/><Relationship Id="rId111" Type="http://schemas.openxmlformats.org/officeDocument/2006/relationships/image" Target="../media/image173.png"/><Relationship Id="rId132" Type="http://schemas.openxmlformats.org/officeDocument/2006/relationships/customXml" Target="../ink/ink158.xml"/><Relationship Id="rId153" Type="http://schemas.openxmlformats.org/officeDocument/2006/relationships/image" Target="../media/image194.png"/><Relationship Id="rId174" Type="http://schemas.openxmlformats.org/officeDocument/2006/relationships/customXml" Target="../ink/ink179.xml"/><Relationship Id="rId15" Type="http://schemas.openxmlformats.org/officeDocument/2006/relationships/image" Target="../media/image115.png"/><Relationship Id="rId36" Type="http://schemas.openxmlformats.org/officeDocument/2006/relationships/customXml" Target="../ink/ink110.xml"/><Relationship Id="rId57" Type="http://schemas.openxmlformats.org/officeDocument/2006/relationships/image" Target="../media/image146.png"/><Relationship Id="rId106" Type="http://schemas.openxmlformats.org/officeDocument/2006/relationships/customXml" Target="../ink/ink145.xml"/><Relationship Id="rId127" Type="http://schemas.openxmlformats.org/officeDocument/2006/relationships/image" Target="../media/image18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13" Type="http://schemas.openxmlformats.org/officeDocument/2006/relationships/image" Target="../media/image1230.png"/><Relationship Id="rId7" Type="http://schemas.openxmlformats.org/officeDocument/2006/relationships/image" Target="../media/image1090.png"/><Relationship Id="rId12" Type="http://schemas.openxmlformats.org/officeDocument/2006/relationships/image" Target="../media/image1221.png"/><Relationship Id="rId16" Type="http://schemas.openxmlformats.org/officeDocument/2006/relationships/image" Target="../media/image1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11" Type="http://schemas.openxmlformats.org/officeDocument/2006/relationships/image" Target="../media/image1211.png"/><Relationship Id="rId5" Type="http://schemas.openxmlformats.org/officeDocument/2006/relationships/image" Target="../media/image990.png"/><Relationship Id="rId15" Type="http://schemas.openxmlformats.org/officeDocument/2006/relationships/image" Target="../media/image1250.png"/><Relationship Id="rId10" Type="http://schemas.openxmlformats.org/officeDocument/2006/relationships/image" Target="../media/image1201.png"/><Relationship Id="rId4" Type="http://schemas.openxmlformats.org/officeDocument/2006/relationships/image" Target="../media/image980.png"/><Relationship Id="rId9" Type="http://schemas.openxmlformats.org/officeDocument/2006/relationships/image" Target="../media/image1191.png"/><Relationship Id="rId14" Type="http://schemas.openxmlformats.org/officeDocument/2006/relationships/image" Target="../media/image12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10.png"/><Relationship Id="rId13" Type="http://schemas.openxmlformats.org/officeDocument/2006/relationships/image" Target="../media/image12600.png"/><Relationship Id="rId7" Type="http://schemas.openxmlformats.org/officeDocument/2006/relationships/image" Target="../media/image12010.png"/><Relationship Id="rId12" Type="http://schemas.openxmlformats.org/officeDocument/2006/relationships/image" Target="../media/image12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10.png"/><Relationship Id="rId11" Type="http://schemas.openxmlformats.org/officeDocument/2006/relationships/image" Target="../media/image12400.png"/><Relationship Id="rId5" Type="http://schemas.openxmlformats.org/officeDocument/2006/relationships/image" Target="../media/image11800.png"/><Relationship Id="rId15" Type="http://schemas.openxmlformats.org/officeDocument/2006/relationships/image" Target="../media/image111.png"/><Relationship Id="rId10" Type="http://schemas.openxmlformats.org/officeDocument/2006/relationships/image" Target="../media/image12300.png"/><Relationship Id="rId4" Type="http://schemas.openxmlformats.org/officeDocument/2006/relationships/image" Target="../media/image1910.png"/><Relationship Id="rId9" Type="http://schemas.openxmlformats.org/officeDocument/2006/relationships/image" Target="../media/image12210.png"/><Relationship Id="rId1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Machine: Formulation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1062318"/>
            <a:ext cx="10780060" cy="5720144"/>
          </a:xfrm>
        </p:spPr>
        <p:txBody>
          <a:bodyPr>
            <a:normAutofit/>
          </a:bodyPr>
          <a:lstStyle/>
          <a:p>
            <a:r>
              <a:rPr lang="en-US" altLang="ko-KR" sz="2400" b="1" dirty="0"/>
              <a:t>Quadratic optimization problem</a:t>
            </a:r>
          </a:p>
          <a:p>
            <a:endParaRPr lang="en-US" altLang="ko-KR" sz="2400" b="1" dirty="0"/>
          </a:p>
          <a:p>
            <a:endParaRPr lang="en-US" altLang="ko-KR" sz="2400" b="1" dirty="0"/>
          </a:p>
          <a:p>
            <a:r>
              <a:rPr lang="en-US" altLang="ko-KR" sz="2400" dirty="0" err="1"/>
              <a:t>Lagrangian</a:t>
            </a:r>
            <a:r>
              <a:rPr lang="en-US" altLang="ko-KR" sz="2400" dirty="0"/>
              <a:t> formulation of constrained optimization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sz="2000" dirty="0"/>
              <a:t>Kuhn-Tucker Theorem</a:t>
            </a:r>
          </a:p>
          <a:p>
            <a:endParaRPr lang="en-US" altLang="ko-KR" sz="2000" dirty="0"/>
          </a:p>
          <a:p>
            <a:endParaRPr lang="en-US" altLang="ko-KR" dirty="0"/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ECCD59F9-EACB-47A8-9B58-7973DD16D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24" y="3821371"/>
            <a:ext cx="6353175" cy="571500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F6E40BB1-3D3A-4159-AD5E-A494FF5F6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24" y="4523585"/>
            <a:ext cx="3600450" cy="857250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3D63BE27-5DB3-495F-AB90-FF4633A52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48" y="4571210"/>
            <a:ext cx="1685925" cy="809625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15EBF512-03DA-4D5B-9B28-D752A2E3F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849" y="5475098"/>
            <a:ext cx="3200400" cy="885825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F7F40F44-F7C7-4102-823D-EE5E61F82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322" y="5487456"/>
            <a:ext cx="1476375" cy="71437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6626240-862D-4F11-8117-1DCA80CE68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1737" y="1649507"/>
            <a:ext cx="6276975" cy="5715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E6BCE4-67D8-4249-851E-2D17D3DBD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6474" y="2978524"/>
            <a:ext cx="67056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5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Machine: Formulation &amp; Solution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1062318"/>
            <a:ext cx="10780060" cy="5720144"/>
          </a:xfrm>
        </p:spPr>
        <p:txBody>
          <a:bodyPr>
            <a:normAutofit/>
          </a:bodyPr>
          <a:lstStyle/>
          <a:p>
            <a:endParaRPr lang="en-US" altLang="ko-KR" sz="2400" b="1" dirty="0"/>
          </a:p>
          <a:p>
            <a:endParaRPr lang="en-US" altLang="ko-KR" sz="2400" b="1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sz="2000" dirty="0"/>
          </a:p>
          <a:p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CD95809E-96E4-45FA-B951-FE652C30A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909918"/>
            <a:ext cx="1685925" cy="80962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E82A4DA-AAB2-4F94-B0AA-CBF8C652F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49" y="1982321"/>
            <a:ext cx="1476375" cy="714375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51CDDABD-3664-4263-B3EE-C774E2E2E669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2524124" y="1314731"/>
            <a:ext cx="781049" cy="472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8723ADEE-EF0F-4A67-AE8E-AB401EF4B4CC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524124" y="1787059"/>
            <a:ext cx="781049" cy="55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C7B229F0-6A7A-452A-AF38-1FB5A9D81397}"/>
              </a:ext>
            </a:extLst>
          </p:cNvPr>
          <p:cNvCxnSpPr>
            <a:cxnSpLocks/>
          </p:cNvCxnSpPr>
          <p:nvPr/>
        </p:nvCxnSpPr>
        <p:spPr>
          <a:xfrm flipH="1">
            <a:off x="6815135" y="2177584"/>
            <a:ext cx="1" cy="641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92DB0410-8841-4D11-9BA1-72A9EE99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8" y="1347027"/>
            <a:ext cx="6915153" cy="78502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82F313C-BC87-4877-BC9F-5F86C8AC5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521" y="2845287"/>
            <a:ext cx="3552826" cy="5953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BEA0D30A-EF0C-4B9F-A603-DE1C27426E9B}"/>
                  </a:ext>
                </a:extLst>
              </p14:cNvPr>
              <p14:cNvContentPartPr/>
              <p14:nvPr/>
            </p14:nvContentPartPr>
            <p14:xfrm>
              <a:off x="1932921" y="101601"/>
              <a:ext cx="360" cy="252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BEA0D30A-EF0C-4B9F-A603-DE1C27426E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28601" y="97281"/>
                <a:ext cx="90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9048C902-437D-498E-B83B-33A3964E94EF}"/>
                  </a:ext>
                </a:extLst>
              </p14:cNvPr>
              <p14:cNvContentPartPr/>
              <p14:nvPr/>
            </p14:nvContentPartPr>
            <p14:xfrm>
              <a:off x="1757961" y="-113319"/>
              <a:ext cx="3600" cy="252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9048C902-437D-498E-B83B-33A3964E94E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53641" y="-117639"/>
                <a:ext cx="12240" cy="1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그룹 66">
            <a:extLst>
              <a:ext uri="{FF2B5EF4-FFF2-40B4-BE49-F238E27FC236}">
                <a16:creationId xmlns:a16="http://schemas.microsoft.com/office/drawing/2014/main" id="{D89709ED-B7D8-4C9A-A4EF-257C2315506E}"/>
              </a:ext>
            </a:extLst>
          </p:cNvPr>
          <p:cNvGrpSpPr/>
          <p:nvPr/>
        </p:nvGrpSpPr>
        <p:grpSpPr>
          <a:xfrm>
            <a:off x="398601" y="2898588"/>
            <a:ext cx="3494520" cy="569880"/>
            <a:chOff x="398601" y="2898588"/>
            <a:chExt cx="349452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E3BA124B-F58A-4842-B28C-64EC27659390}"/>
                    </a:ext>
                  </a:extLst>
                </p14:cNvPr>
                <p14:cNvContentPartPr/>
                <p14:nvPr/>
              </p14:nvContentPartPr>
              <p14:xfrm>
                <a:off x="421641" y="3312228"/>
                <a:ext cx="174960" cy="15624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E3BA124B-F58A-4842-B28C-64EC2765939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7321" y="3307908"/>
                  <a:ext cx="183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05997344-52B5-4955-9385-1F0B55F76805}"/>
                    </a:ext>
                  </a:extLst>
                </p14:cNvPr>
                <p14:cNvContentPartPr/>
                <p14:nvPr/>
              </p14:nvContentPartPr>
              <p14:xfrm>
                <a:off x="398601" y="3203868"/>
                <a:ext cx="167400" cy="1620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05997344-52B5-4955-9385-1F0B55F7680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4281" y="3199548"/>
                  <a:ext cx="176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4FF25749-7D2A-46D5-B4EC-D6E1F907ECAE}"/>
                    </a:ext>
                  </a:extLst>
                </p14:cNvPr>
                <p14:cNvContentPartPr/>
                <p14:nvPr/>
              </p14:nvContentPartPr>
              <p14:xfrm>
                <a:off x="455841" y="2963388"/>
                <a:ext cx="12240" cy="17460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4FF25749-7D2A-46D5-B4EC-D6E1F907ECA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1521" y="2959068"/>
                  <a:ext cx="20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FED8B0C5-05F8-4DB8-B030-1AFB1C61AD55}"/>
                    </a:ext>
                  </a:extLst>
                </p14:cNvPr>
                <p14:cNvContentPartPr/>
                <p14:nvPr/>
              </p14:nvContentPartPr>
              <p14:xfrm>
                <a:off x="637641" y="3120348"/>
                <a:ext cx="1440" cy="13176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FED8B0C5-05F8-4DB8-B030-1AFB1C61AD5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3321" y="3116028"/>
                  <a:ext cx="10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1683BF14-5DD9-4497-BFED-814A4DC6F594}"/>
                    </a:ext>
                  </a:extLst>
                </p14:cNvPr>
                <p14:cNvContentPartPr/>
                <p14:nvPr/>
              </p14:nvContentPartPr>
              <p14:xfrm>
                <a:off x="663201" y="3111348"/>
                <a:ext cx="6120" cy="17892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1683BF14-5DD9-4497-BFED-814A4DC6F59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8881" y="3107028"/>
                  <a:ext cx="14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1B9D9100-71B1-4778-AE4F-807EC56E0A2A}"/>
                    </a:ext>
                  </a:extLst>
                </p14:cNvPr>
                <p14:cNvContentPartPr/>
                <p14:nvPr/>
              </p14:nvContentPartPr>
              <p14:xfrm>
                <a:off x="740601" y="3103068"/>
                <a:ext cx="7920" cy="11304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1B9D9100-71B1-4778-AE4F-807EC56E0A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6281" y="3098748"/>
                  <a:ext cx="16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902A6C30-F083-41F0-86CF-BE927F5D6C45}"/>
                    </a:ext>
                  </a:extLst>
                </p14:cNvPr>
                <p14:cNvContentPartPr/>
                <p14:nvPr/>
              </p14:nvContentPartPr>
              <p14:xfrm>
                <a:off x="773721" y="3122508"/>
                <a:ext cx="158760" cy="15372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902A6C30-F083-41F0-86CF-BE927F5D6C4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9401" y="3118188"/>
                  <a:ext cx="167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065061DB-DB30-43E8-9057-6793D5DF65B6}"/>
                    </a:ext>
                  </a:extLst>
                </p14:cNvPr>
                <p14:cNvContentPartPr/>
                <p14:nvPr/>
              </p14:nvContentPartPr>
              <p14:xfrm>
                <a:off x="965961" y="3112788"/>
                <a:ext cx="11160" cy="10692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065061DB-DB30-43E8-9057-6793D5DF65B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1641" y="3108468"/>
                  <a:ext cx="19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56FF714F-53AA-4EA9-A36F-1D8385BFEDB0}"/>
                    </a:ext>
                  </a:extLst>
                </p14:cNvPr>
                <p14:cNvContentPartPr/>
                <p14:nvPr/>
              </p14:nvContentPartPr>
              <p14:xfrm>
                <a:off x="1030041" y="3098748"/>
                <a:ext cx="1080" cy="17352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56FF714F-53AA-4EA9-A36F-1D8385BFEDB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5721" y="3094428"/>
                  <a:ext cx="97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B85A7ECB-D04C-43FA-9808-6AFCBDC66580}"/>
                    </a:ext>
                  </a:extLst>
                </p14:cNvPr>
                <p14:cNvContentPartPr/>
                <p14:nvPr/>
              </p14:nvContentPartPr>
              <p14:xfrm>
                <a:off x="1075401" y="2931708"/>
                <a:ext cx="107640" cy="10476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B85A7ECB-D04C-43FA-9808-6AFCBDC6658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1081" y="2927388"/>
                  <a:ext cx="116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F1B45F3D-A83E-4334-9540-EB5FF86B11E4}"/>
                    </a:ext>
                  </a:extLst>
                </p14:cNvPr>
                <p14:cNvContentPartPr/>
                <p14:nvPr/>
              </p14:nvContentPartPr>
              <p14:xfrm>
                <a:off x="1135881" y="3143388"/>
                <a:ext cx="179640" cy="3096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F1B45F3D-A83E-4334-9540-EB5FF86B11E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31561" y="3139068"/>
                  <a:ext cx="188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0E40B790-4FEB-47ED-81AD-FEC18BD89CC2}"/>
                    </a:ext>
                  </a:extLst>
                </p14:cNvPr>
                <p14:cNvContentPartPr/>
                <p14:nvPr/>
              </p14:nvContentPartPr>
              <p14:xfrm>
                <a:off x="1374201" y="3067428"/>
                <a:ext cx="175320" cy="1260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0E40B790-4FEB-47ED-81AD-FEC18BD89CC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69881" y="3063108"/>
                  <a:ext cx="183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5FD5F5AE-E56B-47D7-BC68-D9FE2FFA06FA}"/>
                    </a:ext>
                  </a:extLst>
                </p14:cNvPr>
                <p14:cNvContentPartPr/>
                <p14:nvPr/>
              </p14:nvContentPartPr>
              <p14:xfrm>
                <a:off x="1370601" y="3090468"/>
                <a:ext cx="170280" cy="12348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5FD5F5AE-E56B-47D7-BC68-D9FE2FFA06F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66281" y="3086148"/>
                  <a:ext cx="178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5EEBB93B-A6F9-46B5-A295-5A228A3806C4}"/>
                    </a:ext>
                  </a:extLst>
                </p14:cNvPr>
                <p14:cNvContentPartPr/>
                <p14:nvPr/>
              </p14:nvContentPartPr>
              <p14:xfrm>
                <a:off x="1378881" y="3321228"/>
                <a:ext cx="100800" cy="6516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5EEBB93B-A6F9-46B5-A295-5A228A3806C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74561" y="3316908"/>
                  <a:ext cx="109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0A407D76-EC29-46A8-9B2C-3846C5CC0346}"/>
                    </a:ext>
                  </a:extLst>
                </p14:cNvPr>
                <p14:cNvContentPartPr/>
                <p14:nvPr/>
              </p14:nvContentPartPr>
              <p14:xfrm>
                <a:off x="1408761" y="3260748"/>
                <a:ext cx="46800" cy="324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0A407D76-EC29-46A8-9B2C-3846C5CC03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04441" y="3256428"/>
                  <a:ext cx="554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22A9467D-ECA6-4E8C-ACFC-20F9EA20A015}"/>
                    </a:ext>
                  </a:extLst>
                </p14:cNvPr>
                <p14:cNvContentPartPr/>
                <p14:nvPr/>
              </p14:nvContentPartPr>
              <p14:xfrm>
                <a:off x="1583361" y="3051948"/>
                <a:ext cx="126720" cy="20088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22A9467D-ECA6-4E8C-ACFC-20F9EA20A01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79041" y="3047628"/>
                  <a:ext cx="135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03856842-B94F-42C3-A8DC-49945976B245}"/>
                    </a:ext>
                  </a:extLst>
                </p14:cNvPr>
                <p14:cNvContentPartPr/>
                <p14:nvPr/>
              </p14:nvContentPartPr>
              <p14:xfrm>
                <a:off x="1716561" y="3266508"/>
                <a:ext cx="72360" cy="5184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03856842-B94F-42C3-A8DC-49945976B24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12241" y="3262188"/>
                  <a:ext cx="81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4786608A-2CC9-4CC2-A06D-D5FC899BEDE2}"/>
                    </a:ext>
                  </a:extLst>
                </p14:cNvPr>
                <p14:cNvContentPartPr/>
                <p14:nvPr/>
              </p14:nvContentPartPr>
              <p14:xfrm>
                <a:off x="1752921" y="3178668"/>
                <a:ext cx="13680" cy="1152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4786608A-2CC9-4CC2-A06D-D5FC899BEDE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48601" y="3174348"/>
                  <a:ext cx="22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49FA26AA-26CB-4128-A29F-E49A75D88A5E}"/>
                    </a:ext>
                  </a:extLst>
                </p14:cNvPr>
                <p14:cNvContentPartPr/>
                <p14:nvPr/>
              </p14:nvContentPartPr>
              <p14:xfrm>
                <a:off x="1895841" y="3028908"/>
                <a:ext cx="87120" cy="23904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49FA26AA-26CB-4128-A29F-E49A75D88A5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91521" y="3024588"/>
                  <a:ext cx="95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F2DA5864-308D-4D19-A303-5CA1DC3D12D1}"/>
                    </a:ext>
                  </a:extLst>
                </p14:cNvPr>
                <p14:cNvContentPartPr/>
                <p14:nvPr/>
              </p14:nvContentPartPr>
              <p14:xfrm>
                <a:off x="2032641" y="3057708"/>
                <a:ext cx="90360" cy="27864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F2DA5864-308D-4D19-A303-5CA1DC3D12D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28321" y="3053388"/>
                  <a:ext cx="990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30031506-718C-480A-9B0F-F8A2605840C0}"/>
                    </a:ext>
                  </a:extLst>
                </p14:cNvPr>
                <p14:cNvContentPartPr/>
                <p14:nvPr/>
              </p14:nvContentPartPr>
              <p14:xfrm>
                <a:off x="2128761" y="3290628"/>
                <a:ext cx="88200" cy="3852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30031506-718C-480A-9B0F-F8A2605840C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24441" y="3286308"/>
                  <a:ext cx="96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A961098B-2E14-4EFF-8469-0159F97B8CF3}"/>
                    </a:ext>
                  </a:extLst>
                </p14:cNvPr>
                <p14:cNvContentPartPr/>
                <p14:nvPr/>
              </p14:nvContentPartPr>
              <p14:xfrm>
                <a:off x="2217321" y="3179388"/>
                <a:ext cx="2160" cy="1296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A961098B-2E14-4EFF-8469-0159F97B8CF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13001" y="3175068"/>
                  <a:ext cx="10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CF3D91A5-42B8-44EC-824B-2286D5ED2290}"/>
                    </a:ext>
                  </a:extLst>
                </p14:cNvPr>
                <p14:cNvContentPartPr/>
                <p14:nvPr/>
              </p14:nvContentPartPr>
              <p14:xfrm>
                <a:off x="2278161" y="3032148"/>
                <a:ext cx="59040" cy="21096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CF3D91A5-42B8-44EC-824B-2286D5ED229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73841" y="3027828"/>
                  <a:ext cx="67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DF5CA684-5913-4D7C-B990-8CBCADF1EE7B}"/>
                    </a:ext>
                  </a:extLst>
                </p14:cNvPr>
                <p14:cNvContentPartPr/>
                <p14:nvPr/>
              </p14:nvContentPartPr>
              <p14:xfrm>
                <a:off x="2358441" y="3068148"/>
                <a:ext cx="12960" cy="13032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DF5CA684-5913-4D7C-B990-8CBCADF1EE7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54121" y="3063828"/>
                  <a:ext cx="21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E1B35A69-FF7B-4444-BEE2-A30445EEA91E}"/>
                    </a:ext>
                  </a:extLst>
                </p14:cNvPr>
                <p14:cNvContentPartPr/>
                <p14:nvPr/>
              </p14:nvContentPartPr>
              <p14:xfrm>
                <a:off x="2398401" y="3073908"/>
                <a:ext cx="132480" cy="14148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E1B35A69-FF7B-4444-BEE2-A30445EEA9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94081" y="3069588"/>
                  <a:ext cx="141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52D259D1-11AE-4CF7-8879-A850610D65D4}"/>
                    </a:ext>
                  </a:extLst>
                </p14:cNvPr>
                <p14:cNvContentPartPr/>
                <p14:nvPr/>
              </p14:nvContentPartPr>
              <p14:xfrm>
                <a:off x="2477241" y="2930628"/>
                <a:ext cx="150480" cy="3924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52D259D1-11AE-4CF7-8879-A850610D65D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72921" y="2926308"/>
                  <a:ext cx="159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F6923D71-412B-4D5A-9852-908D549A994F}"/>
                    </a:ext>
                  </a:extLst>
                </p14:cNvPr>
                <p14:cNvContentPartPr/>
                <p14:nvPr/>
              </p14:nvContentPartPr>
              <p14:xfrm>
                <a:off x="2540961" y="2941788"/>
                <a:ext cx="28440" cy="18252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F6923D71-412B-4D5A-9852-908D549A994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36641" y="2937468"/>
                  <a:ext cx="37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42B67142-3066-48CF-AAA0-84575AD4850F}"/>
                    </a:ext>
                  </a:extLst>
                </p14:cNvPr>
                <p14:cNvContentPartPr/>
                <p14:nvPr/>
              </p14:nvContentPartPr>
              <p14:xfrm>
                <a:off x="2590641" y="3049428"/>
                <a:ext cx="98280" cy="11088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42B67142-3066-48CF-AAA0-84575AD4850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86321" y="3045108"/>
                  <a:ext cx="106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29717DE6-6FA5-4CBC-90AC-BAF4BD789E1F}"/>
                    </a:ext>
                  </a:extLst>
                </p14:cNvPr>
                <p14:cNvContentPartPr/>
                <p14:nvPr/>
              </p14:nvContentPartPr>
              <p14:xfrm>
                <a:off x="2574801" y="3059868"/>
                <a:ext cx="144720" cy="14580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29717DE6-6FA5-4CBC-90AC-BAF4BD789E1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70481" y="3055548"/>
                  <a:ext cx="153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75A70C7A-C3E3-4896-B664-C558356F3169}"/>
                    </a:ext>
                  </a:extLst>
                </p14:cNvPr>
                <p14:cNvContentPartPr/>
                <p14:nvPr/>
              </p14:nvContentPartPr>
              <p14:xfrm>
                <a:off x="2587401" y="3084348"/>
                <a:ext cx="167040" cy="18396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75A70C7A-C3E3-4896-B664-C558356F316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83081" y="3080028"/>
                  <a:ext cx="175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7DF75944-CE84-4385-86C4-37B8308FC20F}"/>
                    </a:ext>
                  </a:extLst>
                </p14:cNvPr>
                <p14:cNvContentPartPr/>
                <p14:nvPr/>
              </p14:nvContentPartPr>
              <p14:xfrm>
                <a:off x="2742561" y="3172548"/>
                <a:ext cx="41760" cy="324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7DF75944-CE84-4385-86C4-37B8308FC20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38241" y="3168228"/>
                  <a:ext cx="504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D3408EE2-6B91-4AA6-B968-4A3CCB71017E}"/>
                    </a:ext>
                  </a:extLst>
                </p14:cNvPr>
                <p14:cNvContentPartPr/>
                <p14:nvPr/>
              </p14:nvContentPartPr>
              <p14:xfrm>
                <a:off x="2845521" y="3133668"/>
                <a:ext cx="149400" cy="1152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D3408EE2-6B91-4AA6-B968-4A3CCB71017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41201" y="3129348"/>
                  <a:ext cx="158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EFC4CD05-B289-4315-9F50-C16055B2220E}"/>
                    </a:ext>
                  </a:extLst>
                </p14:cNvPr>
                <p14:cNvContentPartPr/>
                <p14:nvPr/>
              </p14:nvContentPartPr>
              <p14:xfrm>
                <a:off x="2918961" y="3056988"/>
                <a:ext cx="4680" cy="18108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EFC4CD05-B289-4315-9F50-C16055B2220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14641" y="3052668"/>
                  <a:ext cx="13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957F40AE-CC33-414E-A147-0E25CED848FE}"/>
                    </a:ext>
                  </a:extLst>
                </p14:cNvPr>
                <p14:cNvContentPartPr/>
                <p14:nvPr/>
              </p14:nvContentPartPr>
              <p14:xfrm>
                <a:off x="3073401" y="3022428"/>
                <a:ext cx="167040" cy="14796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957F40AE-CC33-414E-A147-0E25CED848F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69081" y="3018108"/>
                  <a:ext cx="175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358382C8-FE46-4CE2-B575-E107A57C331F}"/>
                    </a:ext>
                  </a:extLst>
                </p14:cNvPr>
                <p14:cNvContentPartPr/>
                <p14:nvPr/>
              </p14:nvContentPartPr>
              <p14:xfrm>
                <a:off x="3207681" y="3147708"/>
                <a:ext cx="62640" cy="10692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358382C8-FE46-4CE2-B575-E107A57C331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03361" y="3143388"/>
                  <a:ext cx="71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72160507-D303-4CC5-8A90-6F6C51725CCD}"/>
                    </a:ext>
                  </a:extLst>
                </p14:cNvPr>
                <p14:cNvContentPartPr/>
                <p14:nvPr/>
              </p14:nvContentPartPr>
              <p14:xfrm>
                <a:off x="3327921" y="3027828"/>
                <a:ext cx="61200" cy="23688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72160507-D303-4CC5-8A90-6F6C51725CC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23601" y="3023508"/>
                  <a:ext cx="69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E9159B91-4480-4780-B9CE-EAE7CDDF2D73}"/>
                    </a:ext>
                  </a:extLst>
                </p14:cNvPr>
                <p14:cNvContentPartPr/>
                <p14:nvPr/>
              </p14:nvContentPartPr>
              <p14:xfrm>
                <a:off x="3427641" y="3165708"/>
                <a:ext cx="137880" cy="11880"/>
              </p14:xfrm>
            </p:contentPart>
          </mc:Choice>
          <mc:Fallback xmlns=""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E9159B91-4480-4780-B9CE-EAE7CDDF2D7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23321" y="3161388"/>
                  <a:ext cx="146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ED37B88B-8152-4774-B09F-BCF7F2A4C672}"/>
                    </a:ext>
                  </a:extLst>
                </p14:cNvPr>
                <p14:cNvContentPartPr/>
                <p14:nvPr/>
              </p14:nvContentPartPr>
              <p14:xfrm>
                <a:off x="3612321" y="3039708"/>
                <a:ext cx="8640" cy="164520"/>
              </p14:xfrm>
            </p:contentPart>
          </mc:Choice>
          <mc:Fallback xmlns=""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ED37B88B-8152-4774-B09F-BCF7F2A4C6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08001" y="3035388"/>
                  <a:ext cx="17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3A15D568-8C0E-4F7C-90B9-2742348F9310}"/>
                    </a:ext>
                  </a:extLst>
                </p14:cNvPr>
                <p14:cNvContentPartPr/>
                <p14:nvPr/>
              </p14:nvContentPartPr>
              <p14:xfrm>
                <a:off x="3716001" y="2898588"/>
                <a:ext cx="177120" cy="398880"/>
              </p14:xfrm>
            </p:contentPart>
          </mc:Choice>
          <mc:Fallback xmlns=""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3A15D568-8C0E-4F7C-90B9-2742348F931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11681" y="2894268"/>
                  <a:ext cx="185760" cy="40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77062381-FDD9-46BD-B10D-60C80A2D0EB6}"/>
              </a:ext>
            </a:extLst>
          </p:cNvPr>
          <p:cNvGrpSpPr/>
          <p:nvPr/>
        </p:nvGrpSpPr>
        <p:grpSpPr>
          <a:xfrm>
            <a:off x="173961" y="3620388"/>
            <a:ext cx="1216080" cy="473040"/>
            <a:chOff x="173961" y="3620388"/>
            <a:chExt cx="121608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D3F5C05E-7847-4474-8ED7-2356A747152A}"/>
                    </a:ext>
                  </a:extLst>
                </p14:cNvPr>
                <p14:cNvContentPartPr/>
                <p14:nvPr/>
              </p14:nvContentPartPr>
              <p14:xfrm>
                <a:off x="173961" y="3831708"/>
                <a:ext cx="139680" cy="6120"/>
              </p14:xfrm>
            </p:contentPart>
          </mc:Choice>
          <mc:Fallback xmlns=""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D3F5C05E-7847-4474-8ED7-2356A747152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9641" y="3827388"/>
                  <a:ext cx="1483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77693A7E-7DB9-4D4D-BAE0-50825A179B19}"/>
                    </a:ext>
                  </a:extLst>
                </p14:cNvPr>
                <p14:cNvContentPartPr/>
                <p14:nvPr/>
              </p14:nvContentPartPr>
              <p14:xfrm>
                <a:off x="207081" y="3897228"/>
                <a:ext cx="114120" cy="2052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77693A7E-7DB9-4D4D-BAE0-50825A179B1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2761" y="3892908"/>
                  <a:ext cx="122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잉크 69">
                  <a:extLst>
                    <a:ext uri="{FF2B5EF4-FFF2-40B4-BE49-F238E27FC236}">
                      <a16:creationId xmlns:a16="http://schemas.microsoft.com/office/drawing/2014/main" id="{8250CC56-2B37-4908-BE3B-22300BA1DA67}"/>
                    </a:ext>
                  </a:extLst>
                </p14:cNvPr>
                <p14:cNvContentPartPr/>
                <p14:nvPr/>
              </p14:nvContentPartPr>
              <p14:xfrm>
                <a:off x="473481" y="3975708"/>
                <a:ext cx="163080" cy="117720"/>
              </p14:xfrm>
            </p:contentPart>
          </mc:Choice>
          <mc:Fallback xmlns="">
            <p:pic>
              <p:nvPicPr>
                <p:cNvPr id="70" name="잉크 69">
                  <a:extLst>
                    <a:ext uri="{FF2B5EF4-FFF2-40B4-BE49-F238E27FC236}">
                      <a16:creationId xmlns:a16="http://schemas.microsoft.com/office/drawing/2014/main" id="{8250CC56-2B37-4908-BE3B-22300BA1DA6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9161" y="3971388"/>
                  <a:ext cx="171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F6AE49D4-9C7A-46E2-861C-B24CE4C9D5F1}"/>
                    </a:ext>
                  </a:extLst>
                </p14:cNvPr>
                <p14:cNvContentPartPr/>
                <p14:nvPr/>
              </p14:nvContentPartPr>
              <p14:xfrm>
                <a:off x="432081" y="3903348"/>
                <a:ext cx="152280" cy="20520"/>
              </p14:xfrm>
            </p:contentPart>
          </mc:Choice>
          <mc:Fallback xmlns=""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F6AE49D4-9C7A-46E2-861C-B24CE4C9D5F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7761" y="3899028"/>
                  <a:ext cx="160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잉크 71">
                  <a:extLst>
                    <a:ext uri="{FF2B5EF4-FFF2-40B4-BE49-F238E27FC236}">
                      <a16:creationId xmlns:a16="http://schemas.microsoft.com/office/drawing/2014/main" id="{75F1BF7F-9BEC-4610-B31C-674F4FB59A1D}"/>
                    </a:ext>
                  </a:extLst>
                </p14:cNvPr>
                <p14:cNvContentPartPr/>
                <p14:nvPr/>
              </p14:nvContentPartPr>
              <p14:xfrm>
                <a:off x="524961" y="3721908"/>
                <a:ext cx="11160" cy="174960"/>
              </p14:xfrm>
            </p:contentPart>
          </mc:Choice>
          <mc:Fallback xmlns="">
            <p:pic>
              <p:nvPicPr>
                <p:cNvPr id="72" name="잉크 71">
                  <a:extLst>
                    <a:ext uri="{FF2B5EF4-FFF2-40B4-BE49-F238E27FC236}">
                      <a16:creationId xmlns:a16="http://schemas.microsoft.com/office/drawing/2014/main" id="{75F1BF7F-9BEC-4610-B31C-674F4FB59A1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0641" y="3717588"/>
                  <a:ext cx="19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잉크 72">
                  <a:extLst>
                    <a:ext uri="{FF2B5EF4-FFF2-40B4-BE49-F238E27FC236}">
                      <a16:creationId xmlns:a16="http://schemas.microsoft.com/office/drawing/2014/main" id="{E01AAF63-3015-4719-882D-09A8F2D41D04}"/>
                    </a:ext>
                  </a:extLst>
                </p14:cNvPr>
                <p14:cNvContentPartPr/>
                <p14:nvPr/>
              </p14:nvContentPartPr>
              <p14:xfrm>
                <a:off x="670401" y="3741348"/>
                <a:ext cx="18000" cy="169200"/>
              </p14:xfrm>
            </p:contentPart>
          </mc:Choice>
          <mc:Fallback xmlns="">
            <p:pic>
              <p:nvPicPr>
                <p:cNvPr id="73" name="잉크 72">
                  <a:extLst>
                    <a:ext uri="{FF2B5EF4-FFF2-40B4-BE49-F238E27FC236}">
                      <a16:creationId xmlns:a16="http://schemas.microsoft.com/office/drawing/2014/main" id="{E01AAF63-3015-4719-882D-09A8F2D41D0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6081" y="3737028"/>
                  <a:ext cx="26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잉크 73">
                  <a:extLst>
                    <a:ext uri="{FF2B5EF4-FFF2-40B4-BE49-F238E27FC236}">
                      <a16:creationId xmlns:a16="http://schemas.microsoft.com/office/drawing/2014/main" id="{7D7D0158-D55C-4AD4-8335-9D2B6E391CBD}"/>
                    </a:ext>
                  </a:extLst>
                </p14:cNvPr>
                <p14:cNvContentPartPr/>
                <p14:nvPr/>
              </p14:nvContentPartPr>
              <p14:xfrm>
                <a:off x="711441" y="3738468"/>
                <a:ext cx="12240" cy="151200"/>
              </p14:xfrm>
            </p:contentPart>
          </mc:Choice>
          <mc:Fallback xmlns="">
            <p:pic>
              <p:nvPicPr>
                <p:cNvPr id="74" name="잉크 73">
                  <a:extLst>
                    <a:ext uri="{FF2B5EF4-FFF2-40B4-BE49-F238E27FC236}">
                      <a16:creationId xmlns:a16="http://schemas.microsoft.com/office/drawing/2014/main" id="{7D7D0158-D55C-4AD4-8335-9D2B6E391CB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7121" y="3734148"/>
                  <a:ext cx="20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7921A8CA-4ED2-4B66-91CD-ED809116C98A}"/>
                    </a:ext>
                  </a:extLst>
                </p14:cNvPr>
                <p14:cNvContentPartPr/>
                <p14:nvPr/>
              </p14:nvContentPartPr>
              <p14:xfrm>
                <a:off x="818361" y="3743508"/>
                <a:ext cx="5400" cy="130320"/>
              </p14:xfrm>
            </p:contentPart>
          </mc:Choice>
          <mc:Fallback xmlns=""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7921A8CA-4ED2-4B66-91CD-ED809116C98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4041" y="3739188"/>
                  <a:ext cx="14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잉크 75">
                  <a:extLst>
                    <a:ext uri="{FF2B5EF4-FFF2-40B4-BE49-F238E27FC236}">
                      <a16:creationId xmlns:a16="http://schemas.microsoft.com/office/drawing/2014/main" id="{36F2F091-5AF8-4369-B911-94996CE3D1FF}"/>
                    </a:ext>
                  </a:extLst>
                </p14:cNvPr>
                <p14:cNvContentPartPr/>
                <p14:nvPr/>
              </p14:nvContentPartPr>
              <p14:xfrm>
                <a:off x="860841" y="3760068"/>
                <a:ext cx="150480" cy="129240"/>
              </p14:xfrm>
            </p:contentPart>
          </mc:Choice>
          <mc:Fallback xmlns="">
            <p:pic>
              <p:nvPicPr>
                <p:cNvPr id="76" name="잉크 75">
                  <a:extLst>
                    <a:ext uri="{FF2B5EF4-FFF2-40B4-BE49-F238E27FC236}">
                      <a16:creationId xmlns:a16="http://schemas.microsoft.com/office/drawing/2014/main" id="{36F2F091-5AF8-4369-B911-94996CE3D1F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56521" y="3755748"/>
                  <a:ext cx="159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잉크 76">
                  <a:extLst>
                    <a:ext uri="{FF2B5EF4-FFF2-40B4-BE49-F238E27FC236}">
                      <a16:creationId xmlns:a16="http://schemas.microsoft.com/office/drawing/2014/main" id="{589FAABE-6434-4EA0-9B5E-BD95689E01AE}"/>
                    </a:ext>
                  </a:extLst>
                </p14:cNvPr>
                <p14:cNvContentPartPr/>
                <p14:nvPr/>
              </p14:nvContentPartPr>
              <p14:xfrm>
                <a:off x="1079721" y="3763668"/>
                <a:ext cx="6120" cy="126360"/>
              </p14:xfrm>
            </p:contentPart>
          </mc:Choice>
          <mc:Fallback xmlns="">
            <p:pic>
              <p:nvPicPr>
                <p:cNvPr id="77" name="잉크 76">
                  <a:extLst>
                    <a:ext uri="{FF2B5EF4-FFF2-40B4-BE49-F238E27FC236}">
                      <a16:creationId xmlns:a16="http://schemas.microsoft.com/office/drawing/2014/main" id="{589FAABE-6434-4EA0-9B5E-BD95689E01A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75401" y="3759348"/>
                  <a:ext cx="14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잉크 77">
                  <a:extLst>
                    <a:ext uri="{FF2B5EF4-FFF2-40B4-BE49-F238E27FC236}">
                      <a16:creationId xmlns:a16="http://schemas.microsoft.com/office/drawing/2014/main" id="{0163A926-48BD-4E9D-8F62-E83B8AF0B711}"/>
                    </a:ext>
                  </a:extLst>
                </p14:cNvPr>
                <p14:cNvContentPartPr/>
                <p14:nvPr/>
              </p14:nvContentPartPr>
              <p14:xfrm>
                <a:off x="1127241" y="3744948"/>
                <a:ext cx="3240" cy="186840"/>
              </p14:xfrm>
            </p:contentPart>
          </mc:Choice>
          <mc:Fallback xmlns="">
            <p:pic>
              <p:nvPicPr>
                <p:cNvPr id="78" name="잉크 77">
                  <a:extLst>
                    <a:ext uri="{FF2B5EF4-FFF2-40B4-BE49-F238E27FC236}">
                      <a16:creationId xmlns:a16="http://schemas.microsoft.com/office/drawing/2014/main" id="{0163A926-48BD-4E9D-8F62-E83B8AF0B71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22921" y="3740628"/>
                  <a:ext cx="118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잉크 78">
                  <a:extLst>
                    <a:ext uri="{FF2B5EF4-FFF2-40B4-BE49-F238E27FC236}">
                      <a16:creationId xmlns:a16="http://schemas.microsoft.com/office/drawing/2014/main" id="{28D60727-6689-4F6A-97F2-D94AB033D184}"/>
                    </a:ext>
                  </a:extLst>
                </p14:cNvPr>
                <p14:cNvContentPartPr/>
                <p14:nvPr/>
              </p14:nvContentPartPr>
              <p14:xfrm>
                <a:off x="1154601" y="3620388"/>
                <a:ext cx="167400" cy="97560"/>
              </p14:xfrm>
            </p:contentPart>
          </mc:Choice>
          <mc:Fallback xmlns="">
            <p:pic>
              <p:nvPicPr>
                <p:cNvPr id="79" name="잉크 78">
                  <a:extLst>
                    <a:ext uri="{FF2B5EF4-FFF2-40B4-BE49-F238E27FC236}">
                      <a16:creationId xmlns:a16="http://schemas.microsoft.com/office/drawing/2014/main" id="{28D60727-6689-4F6A-97F2-D94AB033D18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50281" y="3616068"/>
                  <a:ext cx="176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2E0123E9-88F5-4E46-B4DF-0780E251C98D}"/>
                    </a:ext>
                  </a:extLst>
                </p14:cNvPr>
                <p14:cNvContentPartPr/>
                <p14:nvPr/>
              </p14:nvContentPartPr>
              <p14:xfrm>
                <a:off x="1228041" y="3846468"/>
                <a:ext cx="162000" cy="18360"/>
              </p14:xfrm>
            </p:contentPart>
          </mc:Choice>
          <mc:Fallback xmlns=""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2E0123E9-88F5-4E46-B4DF-0780E251C98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23721" y="3842148"/>
                  <a:ext cx="1706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7700C744-CEE2-46A1-8042-D2AA5ADAFDD3}"/>
              </a:ext>
            </a:extLst>
          </p:cNvPr>
          <p:cNvGrpSpPr/>
          <p:nvPr/>
        </p:nvGrpSpPr>
        <p:grpSpPr>
          <a:xfrm>
            <a:off x="1528641" y="3628668"/>
            <a:ext cx="2816280" cy="423360"/>
            <a:chOff x="1528641" y="3628668"/>
            <a:chExt cx="281628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잉크 81">
                  <a:extLst>
                    <a:ext uri="{FF2B5EF4-FFF2-40B4-BE49-F238E27FC236}">
                      <a16:creationId xmlns:a16="http://schemas.microsoft.com/office/drawing/2014/main" id="{2C0886F5-72CA-49BC-BBE0-CB3F93B172A8}"/>
                    </a:ext>
                  </a:extLst>
                </p14:cNvPr>
                <p14:cNvContentPartPr/>
                <p14:nvPr/>
              </p14:nvContentPartPr>
              <p14:xfrm>
                <a:off x="1528641" y="3719028"/>
                <a:ext cx="212400" cy="28440"/>
              </p14:xfrm>
            </p:contentPart>
          </mc:Choice>
          <mc:Fallback xmlns="">
            <p:pic>
              <p:nvPicPr>
                <p:cNvPr id="82" name="잉크 81">
                  <a:extLst>
                    <a:ext uri="{FF2B5EF4-FFF2-40B4-BE49-F238E27FC236}">
                      <a16:creationId xmlns:a16="http://schemas.microsoft.com/office/drawing/2014/main" id="{2C0886F5-72CA-49BC-BBE0-CB3F93B172A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24321" y="3714708"/>
                  <a:ext cx="221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잉크 82">
                  <a:extLst>
                    <a:ext uri="{FF2B5EF4-FFF2-40B4-BE49-F238E27FC236}">
                      <a16:creationId xmlns:a16="http://schemas.microsoft.com/office/drawing/2014/main" id="{2F7EFE13-9EFD-47F1-84C0-6BC67EC8FB25}"/>
                    </a:ext>
                  </a:extLst>
                </p14:cNvPr>
                <p14:cNvContentPartPr/>
                <p14:nvPr/>
              </p14:nvContentPartPr>
              <p14:xfrm>
                <a:off x="1535121" y="3744228"/>
                <a:ext cx="162720" cy="138600"/>
              </p14:xfrm>
            </p:contentPart>
          </mc:Choice>
          <mc:Fallback xmlns="">
            <p:pic>
              <p:nvPicPr>
                <p:cNvPr id="83" name="잉크 82">
                  <a:extLst>
                    <a:ext uri="{FF2B5EF4-FFF2-40B4-BE49-F238E27FC236}">
                      <a16:creationId xmlns:a16="http://schemas.microsoft.com/office/drawing/2014/main" id="{2F7EFE13-9EFD-47F1-84C0-6BC67EC8FB2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30801" y="3739908"/>
                  <a:ext cx="171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잉크 83">
                  <a:extLst>
                    <a:ext uri="{FF2B5EF4-FFF2-40B4-BE49-F238E27FC236}">
                      <a16:creationId xmlns:a16="http://schemas.microsoft.com/office/drawing/2014/main" id="{423C2BC9-2AE2-4BB4-96A4-0D2F93192488}"/>
                    </a:ext>
                  </a:extLst>
                </p14:cNvPr>
                <p14:cNvContentPartPr/>
                <p14:nvPr/>
              </p14:nvContentPartPr>
              <p14:xfrm>
                <a:off x="1588761" y="3976788"/>
                <a:ext cx="110520" cy="75240"/>
              </p14:xfrm>
            </p:contentPart>
          </mc:Choice>
          <mc:Fallback xmlns="">
            <p:pic>
              <p:nvPicPr>
                <p:cNvPr id="84" name="잉크 83">
                  <a:extLst>
                    <a:ext uri="{FF2B5EF4-FFF2-40B4-BE49-F238E27FC236}">
                      <a16:creationId xmlns:a16="http://schemas.microsoft.com/office/drawing/2014/main" id="{423C2BC9-2AE2-4BB4-96A4-0D2F9319248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84441" y="3972468"/>
                  <a:ext cx="119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잉크 84">
                  <a:extLst>
                    <a:ext uri="{FF2B5EF4-FFF2-40B4-BE49-F238E27FC236}">
                      <a16:creationId xmlns:a16="http://schemas.microsoft.com/office/drawing/2014/main" id="{317A0B8E-6140-4D66-8355-9D5FDCB6B0FD}"/>
                    </a:ext>
                  </a:extLst>
                </p14:cNvPr>
                <p14:cNvContentPartPr/>
                <p14:nvPr/>
              </p14:nvContentPartPr>
              <p14:xfrm>
                <a:off x="1645281" y="3905508"/>
                <a:ext cx="54360" cy="9360"/>
              </p14:xfrm>
            </p:contentPart>
          </mc:Choice>
          <mc:Fallback xmlns="">
            <p:pic>
              <p:nvPicPr>
                <p:cNvPr id="85" name="잉크 84">
                  <a:extLst>
                    <a:ext uri="{FF2B5EF4-FFF2-40B4-BE49-F238E27FC236}">
                      <a16:creationId xmlns:a16="http://schemas.microsoft.com/office/drawing/2014/main" id="{317A0B8E-6140-4D66-8355-9D5FDCB6B0F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40961" y="3901188"/>
                  <a:ext cx="63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잉크 86">
                  <a:extLst>
                    <a:ext uri="{FF2B5EF4-FFF2-40B4-BE49-F238E27FC236}">
                      <a16:creationId xmlns:a16="http://schemas.microsoft.com/office/drawing/2014/main" id="{D136F5A7-C5A8-4002-9714-CF78CB948C3D}"/>
                    </a:ext>
                  </a:extLst>
                </p14:cNvPr>
                <p14:cNvContentPartPr/>
                <p14:nvPr/>
              </p14:nvContentPartPr>
              <p14:xfrm>
                <a:off x="1796121" y="3747828"/>
                <a:ext cx="137160" cy="164880"/>
              </p14:xfrm>
            </p:contentPart>
          </mc:Choice>
          <mc:Fallback xmlns="">
            <p:pic>
              <p:nvPicPr>
                <p:cNvPr id="87" name="잉크 86">
                  <a:extLst>
                    <a:ext uri="{FF2B5EF4-FFF2-40B4-BE49-F238E27FC236}">
                      <a16:creationId xmlns:a16="http://schemas.microsoft.com/office/drawing/2014/main" id="{D136F5A7-C5A8-4002-9714-CF78CB948C3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91801" y="3743508"/>
                  <a:ext cx="145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잉크 87">
                  <a:extLst>
                    <a:ext uri="{FF2B5EF4-FFF2-40B4-BE49-F238E27FC236}">
                      <a16:creationId xmlns:a16="http://schemas.microsoft.com/office/drawing/2014/main" id="{F1E0A0D8-C9DE-4CCD-A46B-C9A5A0065C11}"/>
                    </a:ext>
                  </a:extLst>
                </p14:cNvPr>
                <p14:cNvContentPartPr/>
                <p14:nvPr/>
              </p14:nvContentPartPr>
              <p14:xfrm>
                <a:off x="1965321" y="3907308"/>
                <a:ext cx="53280" cy="37440"/>
              </p14:xfrm>
            </p:contentPart>
          </mc:Choice>
          <mc:Fallback xmlns="">
            <p:pic>
              <p:nvPicPr>
                <p:cNvPr id="88" name="잉크 87">
                  <a:extLst>
                    <a:ext uri="{FF2B5EF4-FFF2-40B4-BE49-F238E27FC236}">
                      <a16:creationId xmlns:a16="http://schemas.microsoft.com/office/drawing/2014/main" id="{F1E0A0D8-C9DE-4CCD-A46B-C9A5A0065C1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961001" y="3902988"/>
                  <a:ext cx="61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잉크 88">
                  <a:extLst>
                    <a:ext uri="{FF2B5EF4-FFF2-40B4-BE49-F238E27FC236}">
                      <a16:creationId xmlns:a16="http://schemas.microsoft.com/office/drawing/2014/main" id="{A6156AA8-6E23-4F54-994E-E2A297AC1D9C}"/>
                    </a:ext>
                  </a:extLst>
                </p14:cNvPr>
                <p14:cNvContentPartPr/>
                <p14:nvPr/>
              </p14:nvContentPartPr>
              <p14:xfrm>
                <a:off x="1988721" y="3830988"/>
                <a:ext cx="23760" cy="1800"/>
              </p14:xfrm>
            </p:contentPart>
          </mc:Choice>
          <mc:Fallback xmlns="">
            <p:pic>
              <p:nvPicPr>
                <p:cNvPr id="89" name="잉크 88">
                  <a:extLst>
                    <a:ext uri="{FF2B5EF4-FFF2-40B4-BE49-F238E27FC236}">
                      <a16:creationId xmlns:a16="http://schemas.microsoft.com/office/drawing/2014/main" id="{A6156AA8-6E23-4F54-994E-E2A297AC1D9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84401" y="3826668"/>
                  <a:ext cx="324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잉크 89">
                  <a:extLst>
                    <a:ext uri="{FF2B5EF4-FFF2-40B4-BE49-F238E27FC236}">
                      <a16:creationId xmlns:a16="http://schemas.microsoft.com/office/drawing/2014/main" id="{B50AD3E1-BF85-440B-8EEE-22F47B2253DA}"/>
                    </a:ext>
                  </a:extLst>
                </p14:cNvPr>
                <p14:cNvContentPartPr/>
                <p14:nvPr/>
              </p14:nvContentPartPr>
              <p14:xfrm>
                <a:off x="2103201" y="3718308"/>
                <a:ext cx="95040" cy="237240"/>
              </p14:xfrm>
            </p:contentPart>
          </mc:Choice>
          <mc:Fallback xmlns="">
            <p:pic>
              <p:nvPicPr>
                <p:cNvPr id="90" name="잉크 89">
                  <a:extLst>
                    <a:ext uri="{FF2B5EF4-FFF2-40B4-BE49-F238E27FC236}">
                      <a16:creationId xmlns:a16="http://schemas.microsoft.com/office/drawing/2014/main" id="{B50AD3E1-BF85-440B-8EEE-22F47B2253D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98881" y="3713988"/>
                  <a:ext cx="1036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잉크 90">
                  <a:extLst>
                    <a:ext uri="{FF2B5EF4-FFF2-40B4-BE49-F238E27FC236}">
                      <a16:creationId xmlns:a16="http://schemas.microsoft.com/office/drawing/2014/main" id="{EC88B2EA-B38A-46CA-8BC9-CE085961CDC6}"/>
                    </a:ext>
                  </a:extLst>
                </p14:cNvPr>
                <p14:cNvContentPartPr/>
                <p14:nvPr/>
              </p14:nvContentPartPr>
              <p14:xfrm>
                <a:off x="2218401" y="3943668"/>
                <a:ext cx="79920" cy="58320"/>
              </p14:xfrm>
            </p:contentPart>
          </mc:Choice>
          <mc:Fallback xmlns="">
            <p:pic>
              <p:nvPicPr>
                <p:cNvPr id="91" name="잉크 90">
                  <a:extLst>
                    <a:ext uri="{FF2B5EF4-FFF2-40B4-BE49-F238E27FC236}">
                      <a16:creationId xmlns:a16="http://schemas.microsoft.com/office/drawing/2014/main" id="{EC88B2EA-B38A-46CA-8BC9-CE085961CDC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14081" y="3939348"/>
                  <a:ext cx="88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잉크 91">
                  <a:extLst>
                    <a:ext uri="{FF2B5EF4-FFF2-40B4-BE49-F238E27FC236}">
                      <a16:creationId xmlns:a16="http://schemas.microsoft.com/office/drawing/2014/main" id="{5FFA2B88-246A-4398-B5F3-04A0955F3ED7}"/>
                    </a:ext>
                  </a:extLst>
                </p14:cNvPr>
                <p14:cNvContentPartPr/>
                <p14:nvPr/>
              </p14:nvContentPartPr>
              <p14:xfrm>
                <a:off x="2275641" y="3857628"/>
                <a:ext cx="20160" cy="360"/>
              </p14:xfrm>
            </p:contentPart>
          </mc:Choice>
          <mc:Fallback xmlns="">
            <p:pic>
              <p:nvPicPr>
                <p:cNvPr id="92" name="잉크 91">
                  <a:extLst>
                    <a:ext uri="{FF2B5EF4-FFF2-40B4-BE49-F238E27FC236}">
                      <a16:creationId xmlns:a16="http://schemas.microsoft.com/office/drawing/2014/main" id="{5FFA2B88-246A-4398-B5F3-04A0955F3ED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71321" y="3853308"/>
                  <a:ext cx="288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잉크 92">
                  <a:extLst>
                    <a:ext uri="{FF2B5EF4-FFF2-40B4-BE49-F238E27FC236}">
                      <a16:creationId xmlns:a16="http://schemas.microsoft.com/office/drawing/2014/main" id="{084954AB-9C1E-4FED-AA88-D66748651D25}"/>
                    </a:ext>
                  </a:extLst>
                </p14:cNvPr>
                <p14:cNvContentPartPr/>
                <p14:nvPr/>
              </p14:nvContentPartPr>
              <p14:xfrm>
                <a:off x="2367801" y="3726228"/>
                <a:ext cx="10080" cy="151200"/>
              </p14:xfrm>
            </p:contentPart>
          </mc:Choice>
          <mc:Fallback xmlns="">
            <p:pic>
              <p:nvPicPr>
                <p:cNvPr id="93" name="잉크 92">
                  <a:extLst>
                    <a:ext uri="{FF2B5EF4-FFF2-40B4-BE49-F238E27FC236}">
                      <a16:creationId xmlns:a16="http://schemas.microsoft.com/office/drawing/2014/main" id="{084954AB-9C1E-4FED-AA88-D66748651D2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63481" y="3721908"/>
                  <a:ext cx="18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잉크 93">
                  <a:extLst>
                    <a:ext uri="{FF2B5EF4-FFF2-40B4-BE49-F238E27FC236}">
                      <a16:creationId xmlns:a16="http://schemas.microsoft.com/office/drawing/2014/main" id="{533FFABB-F3F0-4231-A1C9-BD1EE8998BFB}"/>
                    </a:ext>
                  </a:extLst>
                </p14:cNvPr>
                <p14:cNvContentPartPr/>
                <p14:nvPr/>
              </p14:nvContentPartPr>
              <p14:xfrm>
                <a:off x="2417481" y="3740628"/>
                <a:ext cx="144720" cy="126000"/>
              </p14:xfrm>
            </p:contentPart>
          </mc:Choice>
          <mc:Fallback xmlns="">
            <p:pic>
              <p:nvPicPr>
                <p:cNvPr id="94" name="잉크 93">
                  <a:extLst>
                    <a:ext uri="{FF2B5EF4-FFF2-40B4-BE49-F238E27FC236}">
                      <a16:creationId xmlns:a16="http://schemas.microsoft.com/office/drawing/2014/main" id="{533FFABB-F3F0-4231-A1C9-BD1EE8998BF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13161" y="3736308"/>
                  <a:ext cx="153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잉크 94">
                  <a:extLst>
                    <a:ext uri="{FF2B5EF4-FFF2-40B4-BE49-F238E27FC236}">
                      <a16:creationId xmlns:a16="http://schemas.microsoft.com/office/drawing/2014/main" id="{CCBE127F-FCEA-493B-998E-78883DF556FE}"/>
                    </a:ext>
                  </a:extLst>
                </p14:cNvPr>
                <p14:cNvContentPartPr/>
                <p14:nvPr/>
              </p14:nvContentPartPr>
              <p14:xfrm>
                <a:off x="2503521" y="3634428"/>
                <a:ext cx="132120" cy="15120"/>
              </p14:xfrm>
            </p:contentPart>
          </mc:Choice>
          <mc:Fallback xmlns="">
            <p:pic>
              <p:nvPicPr>
                <p:cNvPr id="95" name="잉크 94">
                  <a:extLst>
                    <a:ext uri="{FF2B5EF4-FFF2-40B4-BE49-F238E27FC236}">
                      <a16:creationId xmlns:a16="http://schemas.microsoft.com/office/drawing/2014/main" id="{CCBE127F-FCEA-493B-998E-78883DF556F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99201" y="3630108"/>
                  <a:ext cx="140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B5B1E4A8-86CF-49C7-88AB-831E8B77CDFB}"/>
                    </a:ext>
                  </a:extLst>
                </p14:cNvPr>
                <p14:cNvContentPartPr/>
                <p14:nvPr/>
              </p14:nvContentPartPr>
              <p14:xfrm>
                <a:off x="2595681" y="3628668"/>
                <a:ext cx="8640" cy="137520"/>
              </p14:xfrm>
            </p:contentPart>
          </mc:Choice>
          <mc:Fallback xmlns=""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B5B1E4A8-86CF-49C7-88AB-831E8B77CDF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91361" y="3624348"/>
                  <a:ext cx="17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잉크 96">
                  <a:extLst>
                    <a:ext uri="{FF2B5EF4-FFF2-40B4-BE49-F238E27FC236}">
                      <a16:creationId xmlns:a16="http://schemas.microsoft.com/office/drawing/2014/main" id="{CFB4ACE5-D25D-4E89-85BA-2700B84017D9}"/>
                    </a:ext>
                  </a:extLst>
                </p14:cNvPr>
                <p14:cNvContentPartPr/>
                <p14:nvPr/>
              </p14:nvContentPartPr>
              <p14:xfrm>
                <a:off x="2646441" y="3683748"/>
                <a:ext cx="111600" cy="135360"/>
              </p14:xfrm>
            </p:contentPart>
          </mc:Choice>
          <mc:Fallback xmlns="">
            <p:pic>
              <p:nvPicPr>
                <p:cNvPr id="97" name="잉크 96">
                  <a:extLst>
                    <a:ext uri="{FF2B5EF4-FFF2-40B4-BE49-F238E27FC236}">
                      <a16:creationId xmlns:a16="http://schemas.microsoft.com/office/drawing/2014/main" id="{CFB4ACE5-D25D-4E89-85BA-2700B84017D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42121" y="3679428"/>
                  <a:ext cx="120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잉크 97">
                  <a:extLst>
                    <a:ext uri="{FF2B5EF4-FFF2-40B4-BE49-F238E27FC236}">
                      <a16:creationId xmlns:a16="http://schemas.microsoft.com/office/drawing/2014/main" id="{7CD3921F-ED30-48D7-97FE-C89BF5115B15}"/>
                    </a:ext>
                  </a:extLst>
                </p14:cNvPr>
                <p14:cNvContentPartPr/>
                <p14:nvPr/>
              </p14:nvContentPartPr>
              <p14:xfrm>
                <a:off x="2673801" y="3724788"/>
                <a:ext cx="84240" cy="132480"/>
              </p14:xfrm>
            </p:contentPart>
          </mc:Choice>
          <mc:Fallback xmlns="">
            <p:pic>
              <p:nvPicPr>
                <p:cNvPr id="98" name="잉크 97">
                  <a:extLst>
                    <a:ext uri="{FF2B5EF4-FFF2-40B4-BE49-F238E27FC236}">
                      <a16:creationId xmlns:a16="http://schemas.microsoft.com/office/drawing/2014/main" id="{7CD3921F-ED30-48D7-97FE-C89BF5115B1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669481" y="3720468"/>
                  <a:ext cx="92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잉크 98">
                  <a:extLst>
                    <a:ext uri="{FF2B5EF4-FFF2-40B4-BE49-F238E27FC236}">
                      <a16:creationId xmlns:a16="http://schemas.microsoft.com/office/drawing/2014/main" id="{7AE11C95-E182-4CF6-9895-6AFD59E53370}"/>
                    </a:ext>
                  </a:extLst>
                </p14:cNvPr>
                <p14:cNvContentPartPr/>
                <p14:nvPr/>
              </p14:nvContentPartPr>
              <p14:xfrm>
                <a:off x="2657961" y="3724788"/>
                <a:ext cx="54360" cy="156960"/>
              </p14:xfrm>
            </p:contentPart>
          </mc:Choice>
          <mc:Fallback xmlns="">
            <p:pic>
              <p:nvPicPr>
                <p:cNvPr id="99" name="잉크 98">
                  <a:extLst>
                    <a:ext uri="{FF2B5EF4-FFF2-40B4-BE49-F238E27FC236}">
                      <a16:creationId xmlns:a16="http://schemas.microsoft.com/office/drawing/2014/main" id="{7AE11C95-E182-4CF6-9895-6AFD59E5337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53641" y="3720468"/>
                  <a:ext cx="63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잉크 99">
                  <a:extLst>
                    <a:ext uri="{FF2B5EF4-FFF2-40B4-BE49-F238E27FC236}">
                      <a16:creationId xmlns:a16="http://schemas.microsoft.com/office/drawing/2014/main" id="{82CCCDBD-D6F8-4D00-A164-DB0110B92DBD}"/>
                    </a:ext>
                  </a:extLst>
                </p14:cNvPr>
                <p14:cNvContentPartPr/>
                <p14:nvPr/>
              </p14:nvContentPartPr>
              <p14:xfrm>
                <a:off x="2724201" y="3785988"/>
                <a:ext cx="107280" cy="125640"/>
              </p14:xfrm>
            </p:contentPart>
          </mc:Choice>
          <mc:Fallback xmlns="">
            <p:pic>
              <p:nvPicPr>
                <p:cNvPr id="100" name="잉크 99">
                  <a:extLst>
                    <a:ext uri="{FF2B5EF4-FFF2-40B4-BE49-F238E27FC236}">
                      <a16:creationId xmlns:a16="http://schemas.microsoft.com/office/drawing/2014/main" id="{82CCCDBD-D6F8-4D00-A164-DB0110B92DB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719881" y="3781668"/>
                  <a:ext cx="115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잉크 101">
                  <a:extLst>
                    <a:ext uri="{FF2B5EF4-FFF2-40B4-BE49-F238E27FC236}">
                      <a16:creationId xmlns:a16="http://schemas.microsoft.com/office/drawing/2014/main" id="{364E01A3-DB83-4A1A-98C7-E9197ADD6FA4}"/>
                    </a:ext>
                  </a:extLst>
                </p14:cNvPr>
                <p14:cNvContentPartPr/>
                <p14:nvPr/>
              </p14:nvContentPartPr>
              <p14:xfrm>
                <a:off x="2929761" y="3826308"/>
                <a:ext cx="139680" cy="15480"/>
              </p14:xfrm>
            </p:contentPart>
          </mc:Choice>
          <mc:Fallback xmlns="">
            <p:pic>
              <p:nvPicPr>
                <p:cNvPr id="102" name="잉크 101">
                  <a:extLst>
                    <a:ext uri="{FF2B5EF4-FFF2-40B4-BE49-F238E27FC236}">
                      <a16:creationId xmlns:a16="http://schemas.microsoft.com/office/drawing/2014/main" id="{364E01A3-DB83-4A1A-98C7-E9197ADD6FA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925441" y="3821988"/>
                  <a:ext cx="148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잉크 103">
                  <a:extLst>
                    <a:ext uri="{FF2B5EF4-FFF2-40B4-BE49-F238E27FC236}">
                      <a16:creationId xmlns:a16="http://schemas.microsoft.com/office/drawing/2014/main" id="{9D318105-9D56-456E-B0E7-2705E1C105FC}"/>
                    </a:ext>
                  </a:extLst>
                </p14:cNvPr>
                <p14:cNvContentPartPr/>
                <p14:nvPr/>
              </p14:nvContentPartPr>
              <p14:xfrm>
                <a:off x="3109401" y="3722628"/>
                <a:ext cx="182880" cy="9360"/>
              </p14:xfrm>
            </p:contentPart>
          </mc:Choice>
          <mc:Fallback xmlns="">
            <p:pic>
              <p:nvPicPr>
                <p:cNvPr id="104" name="잉크 103">
                  <a:extLst>
                    <a:ext uri="{FF2B5EF4-FFF2-40B4-BE49-F238E27FC236}">
                      <a16:creationId xmlns:a16="http://schemas.microsoft.com/office/drawing/2014/main" id="{9D318105-9D56-456E-B0E7-2705E1C105F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05081" y="3718308"/>
                  <a:ext cx="191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잉크 104">
                  <a:extLst>
                    <a:ext uri="{FF2B5EF4-FFF2-40B4-BE49-F238E27FC236}">
                      <a16:creationId xmlns:a16="http://schemas.microsoft.com/office/drawing/2014/main" id="{647A9DAD-EA6B-471C-A3CD-3D79AA9B61DD}"/>
                    </a:ext>
                  </a:extLst>
                </p14:cNvPr>
                <p14:cNvContentPartPr/>
                <p14:nvPr/>
              </p14:nvContentPartPr>
              <p14:xfrm>
                <a:off x="3136401" y="3733068"/>
                <a:ext cx="153720" cy="135360"/>
              </p14:xfrm>
            </p:contentPart>
          </mc:Choice>
          <mc:Fallback xmlns="">
            <p:pic>
              <p:nvPicPr>
                <p:cNvPr id="105" name="잉크 104">
                  <a:extLst>
                    <a:ext uri="{FF2B5EF4-FFF2-40B4-BE49-F238E27FC236}">
                      <a16:creationId xmlns:a16="http://schemas.microsoft.com/office/drawing/2014/main" id="{647A9DAD-EA6B-471C-A3CD-3D79AA9B61D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132081" y="3728748"/>
                  <a:ext cx="162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잉크 105">
                  <a:extLst>
                    <a:ext uri="{FF2B5EF4-FFF2-40B4-BE49-F238E27FC236}">
                      <a16:creationId xmlns:a16="http://schemas.microsoft.com/office/drawing/2014/main" id="{1A20B0CE-D45C-44CB-8070-56582732877E}"/>
                    </a:ext>
                  </a:extLst>
                </p14:cNvPr>
                <p14:cNvContentPartPr/>
                <p14:nvPr/>
              </p14:nvContentPartPr>
              <p14:xfrm>
                <a:off x="3187161" y="3976428"/>
                <a:ext cx="113040" cy="72000"/>
              </p14:xfrm>
            </p:contentPart>
          </mc:Choice>
          <mc:Fallback xmlns="">
            <p:pic>
              <p:nvPicPr>
                <p:cNvPr id="106" name="잉크 105">
                  <a:extLst>
                    <a:ext uri="{FF2B5EF4-FFF2-40B4-BE49-F238E27FC236}">
                      <a16:creationId xmlns:a16="http://schemas.microsoft.com/office/drawing/2014/main" id="{1A20B0CE-D45C-44CB-8070-56582732877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82841" y="3972108"/>
                  <a:ext cx="121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잉크 106">
                  <a:extLst>
                    <a:ext uri="{FF2B5EF4-FFF2-40B4-BE49-F238E27FC236}">
                      <a16:creationId xmlns:a16="http://schemas.microsoft.com/office/drawing/2014/main" id="{CC17F464-4762-4C1D-825B-2DB4EF72352C}"/>
                    </a:ext>
                  </a:extLst>
                </p14:cNvPr>
                <p14:cNvContentPartPr/>
                <p14:nvPr/>
              </p14:nvContentPartPr>
              <p14:xfrm>
                <a:off x="3231081" y="3902628"/>
                <a:ext cx="34200" cy="7200"/>
              </p14:xfrm>
            </p:contentPart>
          </mc:Choice>
          <mc:Fallback xmlns="">
            <p:pic>
              <p:nvPicPr>
                <p:cNvPr id="107" name="잉크 106">
                  <a:extLst>
                    <a:ext uri="{FF2B5EF4-FFF2-40B4-BE49-F238E27FC236}">
                      <a16:creationId xmlns:a16="http://schemas.microsoft.com/office/drawing/2014/main" id="{CC17F464-4762-4C1D-825B-2DB4EF72352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26761" y="3898308"/>
                  <a:ext cx="42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잉크 107">
                  <a:extLst>
                    <a:ext uri="{FF2B5EF4-FFF2-40B4-BE49-F238E27FC236}">
                      <a16:creationId xmlns:a16="http://schemas.microsoft.com/office/drawing/2014/main" id="{7CBF9949-F42D-4625-AC67-507119A85F81}"/>
                    </a:ext>
                  </a:extLst>
                </p14:cNvPr>
                <p14:cNvContentPartPr/>
                <p14:nvPr/>
              </p14:nvContentPartPr>
              <p14:xfrm>
                <a:off x="3383361" y="3689148"/>
                <a:ext cx="128160" cy="207720"/>
              </p14:xfrm>
            </p:contentPart>
          </mc:Choice>
          <mc:Fallback xmlns="">
            <p:pic>
              <p:nvPicPr>
                <p:cNvPr id="108" name="잉크 107">
                  <a:extLst>
                    <a:ext uri="{FF2B5EF4-FFF2-40B4-BE49-F238E27FC236}">
                      <a16:creationId xmlns:a16="http://schemas.microsoft.com/office/drawing/2014/main" id="{7CBF9949-F42D-4625-AC67-507119A85F8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79041" y="3684828"/>
                  <a:ext cx="136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잉크 108">
                  <a:extLst>
                    <a:ext uri="{FF2B5EF4-FFF2-40B4-BE49-F238E27FC236}">
                      <a16:creationId xmlns:a16="http://schemas.microsoft.com/office/drawing/2014/main" id="{C5893A9F-B49C-423E-8B56-6994281B0AED}"/>
                    </a:ext>
                  </a:extLst>
                </p14:cNvPr>
                <p14:cNvContentPartPr/>
                <p14:nvPr/>
              </p14:nvContentPartPr>
              <p14:xfrm>
                <a:off x="3499641" y="3925308"/>
                <a:ext cx="81720" cy="68040"/>
              </p14:xfrm>
            </p:contentPart>
          </mc:Choice>
          <mc:Fallback xmlns="">
            <p:pic>
              <p:nvPicPr>
                <p:cNvPr id="109" name="잉크 108">
                  <a:extLst>
                    <a:ext uri="{FF2B5EF4-FFF2-40B4-BE49-F238E27FC236}">
                      <a16:creationId xmlns:a16="http://schemas.microsoft.com/office/drawing/2014/main" id="{C5893A9F-B49C-423E-8B56-6994281B0AE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95321" y="3920988"/>
                  <a:ext cx="90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잉크 109">
                  <a:extLst>
                    <a:ext uri="{FF2B5EF4-FFF2-40B4-BE49-F238E27FC236}">
                      <a16:creationId xmlns:a16="http://schemas.microsoft.com/office/drawing/2014/main" id="{B132A82E-EF12-4B59-AD0F-DA0DBD40CEB8}"/>
                    </a:ext>
                  </a:extLst>
                </p14:cNvPr>
                <p14:cNvContentPartPr/>
                <p14:nvPr/>
              </p14:nvContentPartPr>
              <p14:xfrm>
                <a:off x="3551841" y="3845748"/>
                <a:ext cx="18720" cy="3960"/>
              </p14:xfrm>
            </p:contentPart>
          </mc:Choice>
          <mc:Fallback xmlns="">
            <p:pic>
              <p:nvPicPr>
                <p:cNvPr id="110" name="잉크 109">
                  <a:extLst>
                    <a:ext uri="{FF2B5EF4-FFF2-40B4-BE49-F238E27FC236}">
                      <a16:creationId xmlns:a16="http://schemas.microsoft.com/office/drawing/2014/main" id="{B132A82E-EF12-4B59-AD0F-DA0DBD40CEB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47521" y="3841428"/>
                  <a:ext cx="273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잉크 110">
                  <a:extLst>
                    <a:ext uri="{FF2B5EF4-FFF2-40B4-BE49-F238E27FC236}">
                      <a16:creationId xmlns:a16="http://schemas.microsoft.com/office/drawing/2014/main" id="{3063DFE6-E90F-4EE2-B60A-16AE64584D5E}"/>
                    </a:ext>
                  </a:extLst>
                </p14:cNvPr>
                <p14:cNvContentPartPr/>
                <p14:nvPr/>
              </p14:nvContentPartPr>
              <p14:xfrm>
                <a:off x="3650481" y="3715068"/>
                <a:ext cx="111600" cy="225720"/>
              </p14:xfrm>
            </p:contentPart>
          </mc:Choice>
          <mc:Fallback xmlns="">
            <p:pic>
              <p:nvPicPr>
                <p:cNvPr id="111" name="잉크 110">
                  <a:extLst>
                    <a:ext uri="{FF2B5EF4-FFF2-40B4-BE49-F238E27FC236}">
                      <a16:creationId xmlns:a16="http://schemas.microsoft.com/office/drawing/2014/main" id="{3063DFE6-E90F-4EE2-B60A-16AE64584D5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646161" y="3710748"/>
                  <a:ext cx="1202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잉크 111">
                  <a:extLst>
                    <a:ext uri="{FF2B5EF4-FFF2-40B4-BE49-F238E27FC236}">
                      <a16:creationId xmlns:a16="http://schemas.microsoft.com/office/drawing/2014/main" id="{C822324A-945E-42B6-8343-A805950E3DF2}"/>
                    </a:ext>
                  </a:extLst>
                </p14:cNvPr>
                <p14:cNvContentPartPr/>
                <p14:nvPr/>
              </p14:nvContentPartPr>
              <p14:xfrm>
                <a:off x="3783321" y="3954828"/>
                <a:ext cx="70920" cy="34920"/>
              </p14:xfrm>
            </p:contentPart>
          </mc:Choice>
          <mc:Fallback xmlns="">
            <p:pic>
              <p:nvPicPr>
                <p:cNvPr id="112" name="잉크 111">
                  <a:extLst>
                    <a:ext uri="{FF2B5EF4-FFF2-40B4-BE49-F238E27FC236}">
                      <a16:creationId xmlns:a16="http://schemas.microsoft.com/office/drawing/2014/main" id="{C822324A-945E-42B6-8343-A805950E3DF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779001" y="3950508"/>
                  <a:ext cx="79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잉크 112">
                  <a:extLst>
                    <a:ext uri="{FF2B5EF4-FFF2-40B4-BE49-F238E27FC236}">
                      <a16:creationId xmlns:a16="http://schemas.microsoft.com/office/drawing/2014/main" id="{8FF33DF9-0698-4C11-9401-F62756D587CF}"/>
                    </a:ext>
                  </a:extLst>
                </p14:cNvPr>
                <p14:cNvContentPartPr/>
                <p14:nvPr/>
              </p14:nvContentPartPr>
              <p14:xfrm>
                <a:off x="3834801" y="3846468"/>
                <a:ext cx="20160" cy="3240"/>
              </p14:xfrm>
            </p:contentPart>
          </mc:Choice>
          <mc:Fallback xmlns="">
            <p:pic>
              <p:nvPicPr>
                <p:cNvPr id="113" name="잉크 112">
                  <a:extLst>
                    <a:ext uri="{FF2B5EF4-FFF2-40B4-BE49-F238E27FC236}">
                      <a16:creationId xmlns:a16="http://schemas.microsoft.com/office/drawing/2014/main" id="{8FF33DF9-0698-4C11-9401-F62756D587C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30481" y="3842148"/>
                  <a:ext cx="288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잉크 114">
                  <a:extLst>
                    <a:ext uri="{FF2B5EF4-FFF2-40B4-BE49-F238E27FC236}">
                      <a16:creationId xmlns:a16="http://schemas.microsoft.com/office/drawing/2014/main" id="{49BBC960-4C67-4E0B-8B62-A7F8E05CE52F}"/>
                    </a:ext>
                  </a:extLst>
                </p14:cNvPr>
                <p14:cNvContentPartPr/>
                <p14:nvPr/>
              </p14:nvContentPartPr>
              <p14:xfrm>
                <a:off x="3901761" y="3734148"/>
                <a:ext cx="158040" cy="93240"/>
              </p14:xfrm>
            </p:contentPart>
          </mc:Choice>
          <mc:Fallback xmlns="">
            <p:pic>
              <p:nvPicPr>
                <p:cNvPr id="115" name="잉크 114">
                  <a:extLst>
                    <a:ext uri="{FF2B5EF4-FFF2-40B4-BE49-F238E27FC236}">
                      <a16:creationId xmlns:a16="http://schemas.microsoft.com/office/drawing/2014/main" id="{49BBC960-4C67-4E0B-8B62-A7F8E05CE52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97441" y="3729828"/>
                  <a:ext cx="166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잉크 115">
                  <a:extLst>
                    <a:ext uri="{FF2B5EF4-FFF2-40B4-BE49-F238E27FC236}">
                      <a16:creationId xmlns:a16="http://schemas.microsoft.com/office/drawing/2014/main" id="{3C5A25FE-7FC0-426E-A815-BD65D5CB4753}"/>
                    </a:ext>
                  </a:extLst>
                </p14:cNvPr>
                <p14:cNvContentPartPr/>
                <p14:nvPr/>
              </p14:nvContentPartPr>
              <p14:xfrm>
                <a:off x="4034961" y="3852948"/>
                <a:ext cx="65520" cy="83160"/>
              </p14:xfrm>
            </p:contentPart>
          </mc:Choice>
          <mc:Fallback xmlns="">
            <p:pic>
              <p:nvPicPr>
                <p:cNvPr id="116" name="잉크 115">
                  <a:extLst>
                    <a:ext uri="{FF2B5EF4-FFF2-40B4-BE49-F238E27FC236}">
                      <a16:creationId xmlns:a16="http://schemas.microsoft.com/office/drawing/2014/main" id="{3C5A25FE-7FC0-426E-A815-BD65D5CB475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30641" y="3848628"/>
                  <a:ext cx="74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잉크 116">
                  <a:extLst>
                    <a:ext uri="{FF2B5EF4-FFF2-40B4-BE49-F238E27FC236}">
                      <a16:creationId xmlns:a16="http://schemas.microsoft.com/office/drawing/2014/main" id="{064FC73A-410F-47DA-BE65-E6D58379C216}"/>
                    </a:ext>
                  </a:extLst>
                </p14:cNvPr>
                <p14:cNvContentPartPr/>
                <p14:nvPr/>
              </p14:nvContentPartPr>
              <p14:xfrm>
                <a:off x="4158081" y="3839268"/>
                <a:ext cx="186840" cy="10800"/>
              </p14:xfrm>
            </p:contentPart>
          </mc:Choice>
          <mc:Fallback xmlns="">
            <p:pic>
              <p:nvPicPr>
                <p:cNvPr id="117" name="잉크 116">
                  <a:extLst>
                    <a:ext uri="{FF2B5EF4-FFF2-40B4-BE49-F238E27FC236}">
                      <a16:creationId xmlns:a16="http://schemas.microsoft.com/office/drawing/2014/main" id="{064FC73A-410F-47DA-BE65-E6D58379C2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53761" y="3834948"/>
                  <a:ext cx="1954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잉크 117">
                  <a:extLst>
                    <a:ext uri="{FF2B5EF4-FFF2-40B4-BE49-F238E27FC236}">
                      <a16:creationId xmlns:a16="http://schemas.microsoft.com/office/drawing/2014/main" id="{A6CFBDCF-695D-4924-A9F7-B64A0353EF27}"/>
                    </a:ext>
                  </a:extLst>
                </p14:cNvPr>
                <p14:cNvContentPartPr/>
                <p14:nvPr/>
              </p14:nvContentPartPr>
              <p14:xfrm>
                <a:off x="4213881" y="3725508"/>
                <a:ext cx="18720" cy="255600"/>
              </p14:xfrm>
            </p:contentPart>
          </mc:Choice>
          <mc:Fallback xmlns="">
            <p:pic>
              <p:nvPicPr>
                <p:cNvPr id="118" name="잉크 117">
                  <a:extLst>
                    <a:ext uri="{FF2B5EF4-FFF2-40B4-BE49-F238E27FC236}">
                      <a16:creationId xmlns:a16="http://schemas.microsoft.com/office/drawing/2014/main" id="{A6CFBDCF-695D-4924-A9F7-B64A0353EF2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09561" y="3721188"/>
                  <a:ext cx="2736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2FB1CDDA-AAD3-4C17-8A8C-CD849A44D998}"/>
              </a:ext>
            </a:extLst>
          </p:cNvPr>
          <p:cNvGrpSpPr/>
          <p:nvPr/>
        </p:nvGrpSpPr>
        <p:grpSpPr>
          <a:xfrm>
            <a:off x="4388841" y="3673308"/>
            <a:ext cx="612360" cy="354240"/>
            <a:chOff x="4388841" y="3673308"/>
            <a:chExt cx="61236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잉크 119">
                  <a:extLst>
                    <a:ext uri="{FF2B5EF4-FFF2-40B4-BE49-F238E27FC236}">
                      <a16:creationId xmlns:a16="http://schemas.microsoft.com/office/drawing/2014/main" id="{C2B3A96F-2A08-47E1-BC3F-269A0DB581C8}"/>
                    </a:ext>
                  </a:extLst>
                </p14:cNvPr>
                <p14:cNvContentPartPr/>
                <p14:nvPr/>
              </p14:nvContentPartPr>
              <p14:xfrm>
                <a:off x="4393881" y="3708588"/>
                <a:ext cx="165960" cy="13680"/>
              </p14:xfrm>
            </p:contentPart>
          </mc:Choice>
          <mc:Fallback xmlns="">
            <p:pic>
              <p:nvPicPr>
                <p:cNvPr id="120" name="잉크 119">
                  <a:extLst>
                    <a:ext uri="{FF2B5EF4-FFF2-40B4-BE49-F238E27FC236}">
                      <a16:creationId xmlns:a16="http://schemas.microsoft.com/office/drawing/2014/main" id="{C2B3A96F-2A08-47E1-BC3F-269A0DB581C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89561" y="3704268"/>
                  <a:ext cx="174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잉크 120">
                  <a:extLst>
                    <a:ext uri="{FF2B5EF4-FFF2-40B4-BE49-F238E27FC236}">
                      <a16:creationId xmlns:a16="http://schemas.microsoft.com/office/drawing/2014/main" id="{29E32C5C-EC21-48EB-B094-1835E31A7961}"/>
                    </a:ext>
                  </a:extLst>
                </p14:cNvPr>
                <p14:cNvContentPartPr/>
                <p14:nvPr/>
              </p14:nvContentPartPr>
              <p14:xfrm>
                <a:off x="4398201" y="3735228"/>
                <a:ext cx="186840" cy="141840"/>
              </p14:xfrm>
            </p:contentPart>
          </mc:Choice>
          <mc:Fallback xmlns="">
            <p:pic>
              <p:nvPicPr>
                <p:cNvPr id="121" name="잉크 120">
                  <a:extLst>
                    <a:ext uri="{FF2B5EF4-FFF2-40B4-BE49-F238E27FC236}">
                      <a16:creationId xmlns:a16="http://schemas.microsoft.com/office/drawing/2014/main" id="{29E32C5C-EC21-48EB-B094-1835E31A796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93881" y="3730908"/>
                  <a:ext cx="195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잉크 121">
                  <a:extLst>
                    <a:ext uri="{FF2B5EF4-FFF2-40B4-BE49-F238E27FC236}">
                      <a16:creationId xmlns:a16="http://schemas.microsoft.com/office/drawing/2014/main" id="{28C80002-197A-4515-ADC9-4562A8507221}"/>
                    </a:ext>
                  </a:extLst>
                </p14:cNvPr>
                <p14:cNvContentPartPr/>
                <p14:nvPr/>
              </p14:nvContentPartPr>
              <p14:xfrm>
                <a:off x="4479921" y="3980028"/>
                <a:ext cx="109800" cy="47520"/>
              </p14:xfrm>
            </p:contentPart>
          </mc:Choice>
          <mc:Fallback xmlns="">
            <p:pic>
              <p:nvPicPr>
                <p:cNvPr id="122" name="잉크 121">
                  <a:extLst>
                    <a:ext uri="{FF2B5EF4-FFF2-40B4-BE49-F238E27FC236}">
                      <a16:creationId xmlns:a16="http://schemas.microsoft.com/office/drawing/2014/main" id="{28C80002-197A-4515-ADC9-4562A850722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475601" y="3975708"/>
                  <a:ext cx="118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잉크 122">
                  <a:extLst>
                    <a:ext uri="{FF2B5EF4-FFF2-40B4-BE49-F238E27FC236}">
                      <a16:creationId xmlns:a16="http://schemas.microsoft.com/office/drawing/2014/main" id="{17D7BB74-21BE-4F48-A524-4F30790ECB3C}"/>
                    </a:ext>
                  </a:extLst>
                </p14:cNvPr>
                <p14:cNvContentPartPr/>
                <p14:nvPr/>
              </p14:nvContentPartPr>
              <p14:xfrm>
                <a:off x="4543641" y="3918108"/>
                <a:ext cx="71640" cy="13680"/>
              </p14:xfrm>
            </p:contentPart>
          </mc:Choice>
          <mc:Fallback xmlns="">
            <p:pic>
              <p:nvPicPr>
                <p:cNvPr id="123" name="잉크 122">
                  <a:extLst>
                    <a:ext uri="{FF2B5EF4-FFF2-40B4-BE49-F238E27FC236}">
                      <a16:creationId xmlns:a16="http://schemas.microsoft.com/office/drawing/2014/main" id="{17D7BB74-21BE-4F48-A524-4F30790ECB3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39321" y="3913788"/>
                  <a:ext cx="80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잉크 123">
                  <a:extLst>
                    <a:ext uri="{FF2B5EF4-FFF2-40B4-BE49-F238E27FC236}">
                      <a16:creationId xmlns:a16="http://schemas.microsoft.com/office/drawing/2014/main" id="{44282D04-9A60-4058-95E7-2F47258B62E9}"/>
                    </a:ext>
                  </a:extLst>
                </p14:cNvPr>
                <p14:cNvContentPartPr/>
                <p14:nvPr/>
              </p14:nvContentPartPr>
              <p14:xfrm>
                <a:off x="4695201" y="3673308"/>
                <a:ext cx="162360" cy="268920"/>
              </p14:xfrm>
            </p:contentPart>
          </mc:Choice>
          <mc:Fallback xmlns="">
            <p:pic>
              <p:nvPicPr>
                <p:cNvPr id="124" name="잉크 123">
                  <a:extLst>
                    <a:ext uri="{FF2B5EF4-FFF2-40B4-BE49-F238E27FC236}">
                      <a16:creationId xmlns:a16="http://schemas.microsoft.com/office/drawing/2014/main" id="{44282D04-9A60-4058-95E7-2F47258B62E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90881" y="3668988"/>
                  <a:ext cx="171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잉크 124">
                  <a:extLst>
                    <a:ext uri="{FF2B5EF4-FFF2-40B4-BE49-F238E27FC236}">
                      <a16:creationId xmlns:a16="http://schemas.microsoft.com/office/drawing/2014/main" id="{595582D8-B091-40DC-9B2F-F91C6B6816FE}"/>
                    </a:ext>
                  </a:extLst>
                </p14:cNvPr>
                <p14:cNvContentPartPr/>
                <p14:nvPr/>
              </p14:nvContentPartPr>
              <p14:xfrm>
                <a:off x="4869801" y="3914868"/>
                <a:ext cx="95760" cy="54360"/>
              </p14:xfrm>
            </p:contentPart>
          </mc:Choice>
          <mc:Fallback xmlns="">
            <p:pic>
              <p:nvPicPr>
                <p:cNvPr id="125" name="잉크 124">
                  <a:extLst>
                    <a:ext uri="{FF2B5EF4-FFF2-40B4-BE49-F238E27FC236}">
                      <a16:creationId xmlns:a16="http://schemas.microsoft.com/office/drawing/2014/main" id="{595582D8-B091-40DC-9B2F-F91C6B6816F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65481" y="3910548"/>
                  <a:ext cx="104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잉크 125">
                  <a:extLst>
                    <a:ext uri="{FF2B5EF4-FFF2-40B4-BE49-F238E27FC236}">
                      <a16:creationId xmlns:a16="http://schemas.microsoft.com/office/drawing/2014/main" id="{83207197-9AB2-455D-B2E0-D5FBDE3E39DC}"/>
                    </a:ext>
                  </a:extLst>
                </p14:cNvPr>
                <p14:cNvContentPartPr/>
                <p14:nvPr/>
              </p14:nvContentPartPr>
              <p14:xfrm>
                <a:off x="4985001" y="3819108"/>
                <a:ext cx="16200" cy="12960"/>
              </p14:xfrm>
            </p:contentPart>
          </mc:Choice>
          <mc:Fallback xmlns="">
            <p:pic>
              <p:nvPicPr>
                <p:cNvPr id="126" name="잉크 125">
                  <a:extLst>
                    <a:ext uri="{FF2B5EF4-FFF2-40B4-BE49-F238E27FC236}">
                      <a16:creationId xmlns:a16="http://schemas.microsoft.com/office/drawing/2014/main" id="{83207197-9AB2-455D-B2E0-D5FBDE3E39D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80681" y="3814788"/>
                  <a:ext cx="24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잉크 126">
                  <a:extLst>
                    <a:ext uri="{FF2B5EF4-FFF2-40B4-BE49-F238E27FC236}">
                      <a16:creationId xmlns:a16="http://schemas.microsoft.com/office/drawing/2014/main" id="{0D8CA06C-FED8-4E97-9100-76E8E98D91F8}"/>
                    </a:ext>
                  </a:extLst>
                </p14:cNvPr>
                <p14:cNvContentPartPr/>
                <p14:nvPr/>
              </p14:nvContentPartPr>
              <p14:xfrm>
                <a:off x="4388841" y="3721908"/>
                <a:ext cx="191880" cy="148680"/>
              </p14:xfrm>
            </p:contentPart>
          </mc:Choice>
          <mc:Fallback xmlns="">
            <p:pic>
              <p:nvPicPr>
                <p:cNvPr id="127" name="잉크 126">
                  <a:extLst>
                    <a:ext uri="{FF2B5EF4-FFF2-40B4-BE49-F238E27FC236}">
                      <a16:creationId xmlns:a16="http://schemas.microsoft.com/office/drawing/2014/main" id="{0D8CA06C-FED8-4E97-9100-76E8E98D91F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384521" y="3717588"/>
                  <a:ext cx="20052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4" name="잉크 133">
                <a:extLst>
                  <a:ext uri="{FF2B5EF4-FFF2-40B4-BE49-F238E27FC236}">
                    <a16:creationId xmlns:a16="http://schemas.microsoft.com/office/drawing/2014/main" id="{DC6DCEAA-50B2-437B-8756-21EC5A284041}"/>
                  </a:ext>
                </a:extLst>
              </p14:cNvPr>
              <p14:cNvContentPartPr/>
              <p14:nvPr/>
            </p14:nvContentPartPr>
            <p14:xfrm>
              <a:off x="3193641" y="4068228"/>
              <a:ext cx="707760" cy="50760"/>
            </p14:xfrm>
          </p:contentPart>
        </mc:Choice>
        <mc:Fallback xmlns="">
          <p:pic>
            <p:nvPicPr>
              <p:cNvPr id="134" name="잉크 133">
                <a:extLst>
                  <a:ext uri="{FF2B5EF4-FFF2-40B4-BE49-F238E27FC236}">
                    <a16:creationId xmlns:a16="http://schemas.microsoft.com/office/drawing/2014/main" id="{DC6DCEAA-50B2-437B-8756-21EC5A284041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184641" y="4059588"/>
                <a:ext cx="72540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43EF35E7-58D1-4E64-A20F-C7121850C568}"/>
              </a:ext>
            </a:extLst>
          </p:cNvPr>
          <p:cNvGrpSpPr/>
          <p:nvPr/>
        </p:nvGrpSpPr>
        <p:grpSpPr>
          <a:xfrm>
            <a:off x="3449241" y="4229508"/>
            <a:ext cx="293040" cy="125640"/>
            <a:chOff x="3449241" y="4229508"/>
            <a:chExt cx="293040" cy="1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잉크 134">
                  <a:extLst>
                    <a:ext uri="{FF2B5EF4-FFF2-40B4-BE49-F238E27FC236}">
                      <a16:creationId xmlns:a16="http://schemas.microsoft.com/office/drawing/2014/main" id="{CD43C896-CD42-4988-AF93-9E270FF06047}"/>
                    </a:ext>
                  </a:extLst>
                </p14:cNvPr>
                <p14:cNvContentPartPr/>
                <p14:nvPr/>
              </p14:nvContentPartPr>
              <p14:xfrm>
                <a:off x="3449241" y="4242828"/>
                <a:ext cx="120600" cy="15120"/>
              </p14:xfrm>
            </p:contentPart>
          </mc:Choice>
          <mc:Fallback xmlns="">
            <p:pic>
              <p:nvPicPr>
                <p:cNvPr id="135" name="잉크 134">
                  <a:extLst>
                    <a:ext uri="{FF2B5EF4-FFF2-40B4-BE49-F238E27FC236}">
                      <a16:creationId xmlns:a16="http://schemas.microsoft.com/office/drawing/2014/main" id="{CD43C896-CD42-4988-AF93-9E270FF0604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440241" y="4234188"/>
                  <a:ext cx="138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잉크 135">
                  <a:extLst>
                    <a:ext uri="{FF2B5EF4-FFF2-40B4-BE49-F238E27FC236}">
                      <a16:creationId xmlns:a16="http://schemas.microsoft.com/office/drawing/2014/main" id="{16F68D3A-ED62-442E-85D8-D7147F054EA7}"/>
                    </a:ext>
                  </a:extLst>
                </p14:cNvPr>
                <p14:cNvContentPartPr/>
                <p14:nvPr/>
              </p14:nvContentPartPr>
              <p14:xfrm>
                <a:off x="3464001" y="4313748"/>
                <a:ext cx="89280" cy="5760"/>
              </p14:xfrm>
            </p:contentPart>
          </mc:Choice>
          <mc:Fallback xmlns="">
            <p:pic>
              <p:nvPicPr>
                <p:cNvPr id="136" name="잉크 135">
                  <a:extLst>
                    <a:ext uri="{FF2B5EF4-FFF2-40B4-BE49-F238E27FC236}">
                      <a16:creationId xmlns:a16="http://schemas.microsoft.com/office/drawing/2014/main" id="{16F68D3A-ED62-442E-85D8-D7147F054EA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455361" y="4305108"/>
                  <a:ext cx="106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잉크 136">
                  <a:extLst>
                    <a:ext uri="{FF2B5EF4-FFF2-40B4-BE49-F238E27FC236}">
                      <a16:creationId xmlns:a16="http://schemas.microsoft.com/office/drawing/2014/main" id="{E39FADE9-78A3-484C-88D4-1ACB99A344BF}"/>
                    </a:ext>
                  </a:extLst>
                </p14:cNvPr>
                <p14:cNvContentPartPr/>
                <p14:nvPr/>
              </p14:nvContentPartPr>
              <p14:xfrm>
                <a:off x="3617001" y="4229508"/>
                <a:ext cx="125280" cy="125640"/>
              </p14:xfrm>
            </p:contentPart>
          </mc:Choice>
          <mc:Fallback xmlns="">
            <p:pic>
              <p:nvPicPr>
                <p:cNvPr id="137" name="잉크 136">
                  <a:extLst>
                    <a:ext uri="{FF2B5EF4-FFF2-40B4-BE49-F238E27FC236}">
                      <a16:creationId xmlns:a16="http://schemas.microsoft.com/office/drawing/2014/main" id="{E39FADE9-78A3-484C-88D4-1ACB99A344B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08001" y="4220508"/>
                  <a:ext cx="14292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그룹 152">
            <a:extLst>
              <a:ext uri="{FF2B5EF4-FFF2-40B4-BE49-F238E27FC236}">
                <a16:creationId xmlns:a16="http://schemas.microsoft.com/office/drawing/2014/main" id="{BF47B434-CA06-4529-AB37-227ADBDDE3EB}"/>
              </a:ext>
            </a:extLst>
          </p:cNvPr>
          <p:cNvGrpSpPr/>
          <p:nvPr/>
        </p:nvGrpSpPr>
        <p:grpSpPr>
          <a:xfrm>
            <a:off x="186561" y="4390428"/>
            <a:ext cx="1115640" cy="389520"/>
            <a:chOff x="186561" y="4390428"/>
            <a:chExt cx="111564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잉크 138">
                  <a:extLst>
                    <a:ext uri="{FF2B5EF4-FFF2-40B4-BE49-F238E27FC236}">
                      <a16:creationId xmlns:a16="http://schemas.microsoft.com/office/drawing/2014/main" id="{D4EA0DB5-9C04-420F-B766-6BAA43D712D1}"/>
                    </a:ext>
                  </a:extLst>
                </p14:cNvPr>
                <p14:cNvContentPartPr/>
                <p14:nvPr/>
              </p14:nvContentPartPr>
              <p14:xfrm>
                <a:off x="186561" y="4589868"/>
                <a:ext cx="106560" cy="13680"/>
              </p14:xfrm>
            </p:contentPart>
          </mc:Choice>
          <mc:Fallback xmlns="">
            <p:pic>
              <p:nvPicPr>
                <p:cNvPr id="139" name="잉크 138">
                  <a:extLst>
                    <a:ext uri="{FF2B5EF4-FFF2-40B4-BE49-F238E27FC236}">
                      <a16:creationId xmlns:a16="http://schemas.microsoft.com/office/drawing/2014/main" id="{D4EA0DB5-9C04-420F-B766-6BAA43D712D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2241" y="4585548"/>
                  <a:ext cx="115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잉크 139">
                  <a:extLst>
                    <a:ext uri="{FF2B5EF4-FFF2-40B4-BE49-F238E27FC236}">
                      <a16:creationId xmlns:a16="http://schemas.microsoft.com/office/drawing/2014/main" id="{F3B50DC0-5A12-4252-9847-56E2DBD43D74}"/>
                    </a:ext>
                  </a:extLst>
                </p14:cNvPr>
                <p14:cNvContentPartPr/>
                <p14:nvPr/>
              </p14:nvContentPartPr>
              <p14:xfrm>
                <a:off x="207801" y="4634868"/>
                <a:ext cx="123120" cy="7920"/>
              </p14:xfrm>
            </p:contentPart>
          </mc:Choice>
          <mc:Fallback xmlns="">
            <p:pic>
              <p:nvPicPr>
                <p:cNvPr id="140" name="잉크 139">
                  <a:extLst>
                    <a:ext uri="{FF2B5EF4-FFF2-40B4-BE49-F238E27FC236}">
                      <a16:creationId xmlns:a16="http://schemas.microsoft.com/office/drawing/2014/main" id="{F3B50DC0-5A12-4252-9847-56E2DBD43D7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03481" y="4630548"/>
                  <a:ext cx="131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잉크 140">
                  <a:extLst>
                    <a:ext uri="{FF2B5EF4-FFF2-40B4-BE49-F238E27FC236}">
                      <a16:creationId xmlns:a16="http://schemas.microsoft.com/office/drawing/2014/main" id="{3FBC3FC9-BC2F-411E-BBCE-BD1D82E129C9}"/>
                    </a:ext>
                  </a:extLst>
                </p14:cNvPr>
                <p14:cNvContentPartPr/>
                <p14:nvPr/>
              </p14:nvContentPartPr>
              <p14:xfrm>
                <a:off x="474201" y="4691388"/>
                <a:ext cx="176040" cy="88560"/>
              </p14:xfrm>
            </p:contentPart>
          </mc:Choice>
          <mc:Fallback xmlns="">
            <p:pic>
              <p:nvPicPr>
                <p:cNvPr id="141" name="잉크 140">
                  <a:extLst>
                    <a:ext uri="{FF2B5EF4-FFF2-40B4-BE49-F238E27FC236}">
                      <a16:creationId xmlns:a16="http://schemas.microsoft.com/office/drawing/2014/main" id="{3FBC3FC9-BC2F-411E-BBCE-BD1D82E129C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69881" y="4687068"/>
                  <a:ext cx="1846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잉크 141">
                  <a:extLst>
                    <a:ext uri="{FF2B5EF4-FFF2-40B4-BE49-F238E27FC236}">
                      <a16:creationId xmlns:a16="http://schemas.microsoft.com/office/drawing/2014/main" id="{0D747970-66DF-4946-B786-60B3C5A6D4E8}"/>
                    </a:ext>
                  </a:extLst>
                </p14:cNvPr>
                <p14:cNvContentPartPr/>
                <p14:nvPr/>
              </p14:nvContentPartPr>
              <p14:xfrm>
                <a:off x="457641" y="4601028"/>
                <a:ext cx="168480" cy="18360"/>
              </p14:xfrm>
            </p:contentPart>
          </mc:Choice>
          <mc:Fallback xmlns="">
            <p:pic>
              <p:nvPicPr>
                <p:cNvPr id="142" name="잉크 141">
                  <a:extLst>
                    <a:ext uri="{FF2B5EF4-FFF2-40B4-BE49-F238E27FC236}">
                      <a16:creationId xmlns:a16="http://schemas.microsoft.com/office/drawing/2014/main" id="{0D747970-66DF-4946-B786-60B3C5A6D4E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53321" y="4596708"/>
                  <a:ext cx="177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잉크 142">
                  <a:extLst>
                    <a:ext uri="{FF2B5EF4-FFF2-40B4-BE49-F238E27FC236}">
                      <a16:creationId xmlns:a16="http://schemas.microsoft.com/office/drawing/2014/main" id="{14F24D9D-C4B5-438A-AE05-0F97D7144C1B}"/>
                    </a:ext>
                  </a:extLst>
                </p14:cNvPr>
                <p14:cNvContentPartPr/>
                <p14:nvPr/>
              </p14:nvContentPartPr>
              <p14:xfrm>
                <a:off x="527841" y="4399788"/>
                <a:ext cx="26280" cy="180000"/>
              </p14:xfrm>
            </p:contentPart>
          </mc:Choice>
          <mc:Fallback xmlns="">
            <p:pic>
              <p:nvPicPr>
                <p:cNvPr id="143" name="잉크 142">
                  <a:extLst>
                    <a:ext uri="{FF2B5EF4-FFF2-40B4-BE49-F238E27FC236}">
                      <a16:creationId xmlns:a16="http://schemas.microsoft.com/office/drawing/2014/main" id="{14F24D9D-C4B5-438A-AE05-0F97D7144C1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23521" y="4395468"/>
                  <a:ext cx="34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잉크 143">
                  <a:extLst>
                    <a:ext uri="{FF2B5EF4-FFF2-40B4-BE49-F238E27FC236}">
                      <a16:creationId xmlns:a16="http://schemas.microsoft.com/office/drawing/2014/main" id="{271D0842-C602-4481-9C37-C4EE7EB83AA6}"/>
                    </a:ext>
                  </a:extLst>
                </p14:cNvPr>
                <p14:cNvContentPartPr/>
                <p14:nvPr/>
              </p14:nvContentPartPr>
              <p14:xfrm>
                <a:off x="679761" y="4507788"/>
                <a:ext cx="18720" cy="162360"/>
              </p14:xfrm>
            </p:contentPart>
          </mc:Choice>
          <mc:Fallback xmlns="">
            <p:pic>
              <p:nvPicPr>
                <p:cNvPr id="144" name="잉크 143">
                  <a:extLst>
                    <a:ext uri="{FF2B5EF4-FFF2-40B4-BE49-F238E27FC236}">
                      <a16:creationId xmlns:a16="http://schemas.microsoft.com/office/drawing/2014/main" id="{271D0842-C602-4481-9C37-C4EE7EB83AA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5441" y="4503468"/>
                  <a:ext cx="27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잉크 144">
                  <a:extLst>
                    <a:ext uri="{FF2B5EF4-FFF2-40B4-BE49-F238E27FC236}">
                      <a16:creationId xmlns:a16="http://schemas.microsoft.com/office/drawing/2014/main" id="{A406A2CB-5EC1-4BE5-A9E2-6E5616F5DBF8}"/>
                    </a:ext>
                  </a:extLst>
                </p14:cNvPr>
                <p14:cNvContentPartPr/>
                <p14:nvPr/>
              </p14:nvContentPartPr>
              <p14:xfrm>
                <a:off x="728001" y="4513908"/>
                <a:ext cx="2160" cy="148320"/>
              </p14:xfrm>
            </p:contentPart>
          </mc:Choice>
          <mc:Fallback xmlns="">
            <p:pic>
              <p:nvPicPr>
                <p:cNvPr id="145" name="잉크 144">
                  <a:extLst>
                    <a:ext uri="{FF2B5EF4-FFF2-40B4-BE49-F238E27FC236}">
                      <a16:creationId xmlns:a16="http://schemas.microsoft.com/office/drawing/2014/main" id="{A406A2CB-5EC1-4BE5-A9E2-6E5616F5DBF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23681" y="4509588"/>
                  <a:ext cx="10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잉크 145">
                  <a:extLst>
                    <a:ext uri="{FF2B5EF4-FFF2-40B4-BE49-F238E27FC236}">
                      <a16:creationId xmlns:a16="http://schemas.microsoft.com/office/drawing/2014/main" id="{F6ACF9BC-FD05-4892-8A3D-78C6C68D910C}"/>
                    </a:ext>
                  </a:extLst>
                </p14:cNvPr>
                <p14:cNvContentPartPr/>
                <p14:nvPr/>
              </p14:nvContentPartPr>
              <p14:xfrm>
                <a:off x="806841" y="4500588"/>
                <a:ext cx="6840" cy="139320"/>
              </p14:xfrm>
            </p:contentPart>
          </mc:Choice>
          <mc:Fallback xmlns="">
            <p:pic>
              <p:nvPicPr>
                <p:cNvPr id="146" name="잉크 145">
                  <a:extLst>
                    <a:ext uri="{FF2B5EF4-FFF2-40B4-BE49-F238E27FC236}">
                      <a16:creationId xmlns:a16="http://schemas.microsoft.com/office/drawing/2014/main" id="{F6ACF9BC-FD05-4892-8A3D-78C6C68D910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02521" y="4496268"/>
                  <a:ext cx="15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잉크 146">
                  <a:extLst>
                    <a:ext uri="{FF2B5EF4-FFF2-40B4-BE49-F238E27FC236}">
                      <a16:creationId xmlns:a16="http://schemas.microsoft.com/office/drawing/2014/main" id="{726B71AA-A132-4A1C-B146-5F2ACD9557D1}"/>
                    </a:ext>
                  </a:extLst>
                </p14:cNvPr>
                <p14:cNvContentPartPr/>
                <p14:nvPr/>
              </p14:nvContentPartPr>
              <p14:xfrm>
                <a:off x="845721" y="4504188"/>
                <a:ext cx="115560" cy="113040"/>
              </p14:xfrm>
            </p:contentPart>
          </mc:Choice>
          <mc:Fallback xmlns="">
            <p:pic>
              <p:nvPicPr>
                <p:cNvPr id="147" name="잉크 146">
                  <a:extLst>
                    <a:ext uri="{FF2B5EF4-FFF2-40B4-BE49-F238E27FC236}">
                      <a16:creationId xmlns:a16="http://schemas.microsoft.com/office/drawing/2014/main" id="{726B71AA-A132-4A1C-B146-5F2ACD9557D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1401" y="4499868"/>
                  <a:ext cx="124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잉크 147">
                  <a:extLst>
                    <a:ext uri="{FF2B5EF4-FFF2-40B4-BE49-F238E27FC236}">
                      <a16:creationId xmlns:a16="http://schemas.microsoft.com/office/drawing/2014/main" id="{8A389199-557E-4E1B-A0AE-8B6C640A07CA}"/>
                    </a:ext>
                  </a:extLst>
                </p14:cNvPr>
                <p14:cNvContentPartPr/>
                <p14:nvPr/>
              </p14:nvContentPartPr>
              <p14:xfrm>
                <a:off x="1031481" y="4506348"/>
                <a:ext cx="7920" cy="145080"/>
              </p14:xfrm>
            </p:contentPart>
          </mc:Choice>
          <mc:Fallback xmlns="">
            <p:pic>
              <p:nvPicPr>
                <p:cNvPr id="148" name="잉크 147">
                  <a:extLst>
                    <a:ext uri="{FF2B5EF4-FFF2-40B4-BE49-F238E27FC236}">
                      <a16:creationId xmlns:a16="http://schemas.microsoft.com/office/drawing/2014/main" id="{8A389199-557E-4E1B-A0AE-8B6C640A07C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7161" y="4502028"/>
                  <a:ext cx="16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잉크 148">
                  <a:extLst>
                    <a:ext uri="{FF2B5EF4-FFF2-40B4-BE49-F238E27FC236}">
                      <a16:creationId xmlns:a16="http://schemas.microsoft.com/office/drawing/2014/main" id="{6A4D1442-BAE3-4D0B-8526-1577265ACD65}"/>
                    </a:ext>
                  </a:extLst>
                </p14:cNvPr>
                <p14:cNvContentPartPr/>
                <p14:nvPr/>
              </p14:nvContentPartPr>
              <p14:xfrm>
                <a:off x="1086201" y="4516788"/>
                <a:ext cx="2160" cy="192240"/>
              </p14:xfrm>
            </p:contentPart>
          </mc:Choice>
          <mc:Fallback xmlns="">
            <p:pic>
              <p:nvPicPr>
                <p:cNvPr id="149" name="잉크 148">
                  <a:extLst>
                    <a:ext uri="{FF2B5EF4-FFF2-40B4-BE49-F238E27FC236}">
                      <a16:creationId xmlns:a16="http://schemas.microsoft.com/office/drawing/2014/main" id="{6A4D1442-BAE3-4D0B-8526-1577265ACD6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81881" y="4512468"/>
                  <a:ext cx="10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잉크 149">
                  <a:extLst>
                    <a:ext uri="{FF2B5EF4-FFF2-40B4-BE49-F238E27FC236}">
                      <a16:creationId xmlns:a16="http://schemas.microsoft.com/office/drawing/2014/main" id="{7037A617-93A7-435D-94D5-2B65F5B59579}"/>
                    </a:ext>
                  </a:extLst>
                </p14:cNvPr>
                <p14:cNvContentPartPr/>
                <p14:nvPr/>
              </p14:nvContentPartPr>
              <p14:xfrm>
                <a:off x="1115361" y="4390428"/>
                <a:ext cx="137160" cy="83520"/>
              </p14:xfrm>
            </p:contentPart>
          </mc:Choice>
          <mc:Fallback xmlns="">
            <p:pic>
              <p:nvPicPr>
                <p:cNvPr id="150" name="잉크 149">
                  <a:extLst>
                    <a:ext uri="{FF2B5EF4-FFF2-40B4-BE49-F238E27FC236}">
                      <a16:creationId xmlns:a16="http://schemas.microsoft.com/office/drawing/2014/main" id="{7037A617-93A7-435D-94D5-2B65F5B5957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11041" y="4386108"/>
                  <a:ext cx="145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잉크 151">
                  <a:extLst>
                    <a:ext uri="{FF2B5EF4-FFF2-40B4-BE49-F238E27FC236}">
                      <a16:creationId xmlns:a16="http://schemas.microsoft.com/office/drawing/2014/main" id="{A050F2FD-A86F-4BA1-8079-C271EAF90157}"/>
                    </a:ext>
                  </a:extLst>
                </p14:cNvPr>
                <p14:cNvContentPartPr/>
                <p14:nvPr/>
              </p14:nvContentPartPr>
              <p14:xfrm>
                <a:off x="1174041" y="4588428"/>
                <a:ext cx="128160" cy="18360"/>
              </p14:xfrm>
            </p:contentPart>
          </mc:Choice>
          <mc:Fallback xmlns="">
            <p:pic>
              <p:nvPicPr>
                <p:cNvPr id="152" name="잉크 151">
                  <a:extLst>
                    <a:ext uri="{FF2B5EF4-FFF2-40B4-BE49-F238E27FC236}">
                      <a16:creationId xmlns:a16="http://schemas.microsoft.com/office/drawing/2014/main" id="{A050F2FD-A86F-4BA1-8079-C271EAF9015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69721" y="4584108"/>
                  <a:ext cx="1368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F98471B8-A485-469E-9F78-243FE71E997D}"/>
              </a:ext>
            </a:extLst>
          </p:cNvPr>
          <p:cNvGrpSpPr/>
          <p:nvPr/>
        </p:nvGrpSpPr>
        <p:grpSpPr>
          <a:xfrm>
            <a:off x="1449081" y="4390788"/>
            <a:ext cx="2263320" cy="511560"/>
            <a:chOff x="1449081" y="4390788"/>
            <a:chExt cx="226332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잉크 153">
                  <a:extLst>
                    <a:ext uri="{FF2B5EF4-FFF2-40B4-BE49-F238E27FC236}">
                      <a16:creationId xmlns:a16="http://schemas.microsoft.com/office/drawing/2014/main" id="{A6B3A2B9-B5B5-40E0-AB22-B9DE78BDA621}"/>
                    </a:ext>
                  </a:extLst>
                </p14:cNvPr>
                <p14:cNvContentPartPr/>
                <p14:nvPr/>
              </p14:nvContentPartPr>
              <p14:xfrm>
                <a:off x="1449081" y="4497708"/>
                <a:ext cx="4320" cy="125640"/>
              </p14:xfrm>
            </p:contentPart>
          </mc:Choice>
          <mc:Fallback xmlns="">
            <p:pic>
              <p:nvPicPr>
                <p:cNvPr id="154" name="잉크 153">
                  <a:extLst>
                    <a:ext uri="{FF2B5EF4-FFF2-40B4-BE49-F238E27FC236}">
                      <a16:creationId xmlns:a16="http://schemas.microsoft.com/office/drawing/2014/main" id="{A6B3A2B9-B5B5-40E0-AB22-B9DE78BDA62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444761" y="4493388"/>
                  <a:ext cx="12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잉크 154">
                  <a:extLst>
                    <a:ext uri="{FF2B5EF4-FFF2-40B4-BE49-F238E27FC236}">
                      <a16:creationId xmlns:a16="http://schemas.microsoft.com/office/drawing/2014/main" id="{6D8C3410-A72A-43B2-85F5-70949255A605}"/>
                    </a:ext>
                  </a:extLst>
                </p14:cNvPr>
                <p14:cNvContentPartPr/>
                <p14:nvPr/>
              </p14:nvContentPartPr>
              <p14:xfrm>
                <a:off x="1498401" y="4472148"/>
                <a:ext cx="135720" cy="174600"/>
              </p14:xfrm>
            </p:contentPart>
          </mc:Choice>
          <mc:Fallback xmlns="">
            <p:pic>
              <p:nvPicPr>
                <p:cNvPr id="155" name="잉크 154">
                  <a:extLst>
                    <a:ext uri="{FF2B5EF4-FFF2-40B4-BE49-F238E27FC236}">
                      <a16:creationId xmlns:a16="http://schemas.microsoft.com/office/drawing/2014/main" id="{6D8C3410-A72A-43B2-85F5-70949255A60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94081" y="4467828"/>
                  <a:ext cx="144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잉크 155">
                  <a:extLst>
                    <a:ext uri="{FF2B5EF4-FFF2-40B4-BE49-F238E27FC236}">
                      <a16:creationId xmlns:a16="http://schemas.microsoft.com/office/drawing/2014/main" id="{B2605937-8E5C-4286-B0BA-18C8262B4FEC}"/>
                    </a:ext>
                  </a:extLst>
                </p14:cNvPr>
                <p14:cNvContentPartPr/>
                <p14:nvPr/>
              </p14:nvContentPartPr>
              <p14:xfrm>
                <a:off x="1611081" y="4402668"/>
                <a:ext cx="137880" cy="11520"/>
              </p14:xfrm>
            </p:contentPart>
          </mc:Choice>
          <mc:Fallback xmlns="">
            <p:pic>
              <p:nvPicPr>
                <p:cNvPr id="156" name="잉크 155">
                  <a:extLst>
                    <a:ext uri="{FF2B5EF4-FFF2-40B4-BE49-F238E27FC236}">
                      <a16:creationId xmlns:a16="http://schemas.microsoft.com/office/drawing/2014/main" id="{B2605937-8E5C-4286-B0BA-18C8262B4FE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606761" y="4398348"/>
                  <a:ext cx="146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잉크 156">
                  <a:extLst>
                    <a:ext uri="{FF2B5EF4-FFF2-40B4-BE49-F238E27FC236}">
                      <a16:creationId xmlns:a16="http://schemas.microsoft.com/office/drawing/2014/main" id="{8271AECA-9E00-4003-9D4F-F92892AA6EE6}"/>
                    </a:ext>
                  </a:extLst>
                </p14:cNvPr>
                <p14:cNvContentPartPr/>
                <p14:nvPr/>
              </p14:nvContentPartPr>
              <p14:xfrm>
                <a:off x="1709001" y="4390788"/>
                <a:ext cx="6120" cy="193680"/>
              </p14:xfrm>
            </p:contentPart>
          </mc:Choice>
          <mc:Fallback xmlns="">
            <p:pic>
              <p:nvPicPr>
                <p:cNvPr id="157" name="잉크 156">
                  <a:extLst>
                    <a:ext uri="{FF2B5EF4-FFF2-40B4-BE49-F238E27FC236}">
                      <a16:creationId xmlns:a16="http://schemas.microsoft.com/office/drawing/2014/main" id="{8271AECA-9E00-4003-9D4F-F92892AA6EE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704681" y="4386468"/>
                  <a:ext cx="14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잉크 157">
                  <a:extLst>
                    <a:ext uri="{FF2B5EF4-FFF2-40B4-BE49-F238E27FC236}">
                      <a16:creationId xmlns:a16="http://schemas.microsoft.com/office/drawing/2014/main" id="{A40218C4-37C0-4789-A517-C37371536F21}"/>
                    </a:ext>
                  </a:extLst>
                </p14:cNvPr>
                <p14:cNvContentPartPr/>
                <p14:nvPr/>
              </p14:nvContentPartPr>
              <p14:xfrm>
                <a:off x="1822761" y="4482588"/>
                <a:ext cx="196200" cy="22680"/>
              </p14:xfrm>
            </p:contentPart>
          </mc:Choice>
          <mc:Fallback xmlns="">
            <p:pic>
              <p:nvPicPr>
                <p:cNvPr id="158" name="잉크 157">
                  <a:extLst>
                    <a:ext uri="{FF2B5EF4-FFF2-40B4-BE49-F238E27FC236}">
                      <a16:creationId xmlns:a16="http://schemas.microsoft.com/office/drawing/2014/main" id="{A40218C4-37C0-4789-A517-C37371536F2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818441" y="4478268"/>
                  <a:ext cx="204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잉크 158">
                  <a:extLst>
                    <a:ext uri="{FF2B5EF4-FFF2-40B4-BE49-F238E27FC236}">
                      <a16:creationId xmlns:a16="http://schemas.microsoft.com/office/drawing/2014/main" id="{25D5C7E8-3D9C-4E57-88B2-268E27AC7DBA}"/>
                    </a:ext>
                  </a:extLst>
                </p14:cNvPr>
                <p14:cNvContentPartPr/>
                <p14:nvPr/>
              </p14:nvContentPartPr>
              <p14:xfrm>
                <a:off x="1843281" y="4502028"/>
                <a:ext cx="199440" cy="101160"/>
              </p14:xfrm>
            </p:contentPart>
          </mc:Choice>
          <mc:Fallback xmlns="">
            <p:pic>
              <p:nvPicPr>
                <p:cNvPr id="159" name="잉크 158">
                  <a:extLst>
                    <a:ext uri="{FF2B5EF4-FFF2-40B4-BE49-F238E27FC236}">
                      <a16:creationId xmlns:a16="http://schemas.microsoft.com/office/drawing/2014/main" id="{25D5C7E8-3D9C-4E57-88B2-268E27AC7DB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838961" y="4497708"/>
                  <a:ext cx="208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잉크 159">
                  <a:extLst>
                    <a:ext uri="{FF2B5EF4-FFF2-40B4-BE49-F238E27FC236}">
                      <a16:creationId xmlns:a16="http://schemas.microsoft.com/office/drawing/2014/main" id="{A9E48C57-3281-4FC4-9C2B-2EE5204DF9AA}"/>
                    </a:ext>
                  </a:extLst>
                </p14:cNvPr>
                <p14:cNvContentPartPr/>
                <p14:nvPr/>
              </p14:nvContentPartPr>
              <p14:xfrm>
                <a:off x="1931481" y="4764468"/>
                <a:ext cx="87480" cy="58680"/>
              </p14:xfrm>
            </p:contentPart>
          </mc:Choice>
          <mc:Fallback xmlns="">
            <p:pic>
              <p:nvPicPr>
                <p:cNvPr id="160" name="잉크 159">
                  <a:extLst>
                    <a:ext uri="{FF2B5EF4-FFF2-40B4-BE49-F238E27FC236}">
                      <a16:creationId xmlns:a16="http://schemas.microsoft.com/office/drawing/2014/main" id="{A9E48C57-3281-4FC4-9C2B-2EE5204DF9A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927161" y="4760148"/>
                  <a:ext cx="96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잉크 160">
                  <a:extLst>
                    <a:ext uri="{FF2B5EF4-FFF2-40B4-BE49-F238E27FC236}">
                      <a16:creationId xmlns:a16="http://schemas.microsoft.com/office/drawing/2014/main" id="{A5F8B2E0-F63A-456F-9425-4791158881E4}"/>
                    </a:ext>
                  </a:extLst>
                </p14:cNvPr>
                <p14:cNvContentPartPr/>
                <p14:nvPr/>
              </p14:nvContentPartPr>
              <p14:xfrm>
                <a:off x="1953081" y="4696788"/>
                <a:ext cx="39240" cy="4680"/>
              </p14:xfrm>
            </p:contentPart>
          </mc:Choice>
          <mc:Fallback xmlns="">
            <p:pic>
              <p:nvPicPr>
                <p:cNvPr id="161" name="잉크 160">
                  <a:extLst>
                    <a:ext uri="{FF2B5EF4-FFF2-40B4-BE49-F238E27FC236}">
                      <a16:creationId xmlns:a16="http://schemas.microsoft.com/office/drawing/2014/main" id="{A5F8B2E0-F63A-456F-9425-4791158881E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948761" y="4692468"/>
                  <a:ext cx="478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잉크 161">
                  <a:extLst>
                    <a:ext uri="{FF2B5EF4-FFF2-40B4-BE49-F238E27FC236}">
                      <a16:creationId xmlns:a16="http://schemas.microsoft.com/office/drawing/2014/main" id="{3A537209-2C18-4EFF-9960-6593A88606BD}"/>
                    </a:ext>
                  </a:extLst>
                </p14:cNvPr>
                <p14:cNvContentPartPr/>
                <p14:nvPr/>
              </p14:nvContentPartPr>
              <p14:xfrm>
                <a:off x="2079441" y="4459188"/>
                <a:ext cx="140040" cy="204840"/>
              </p14:xfrm>
            </p:contentPart>
          </mc:Choice>
          <mc:Fallback xmlns="">
            <p:pic>
              <p:nvPicPr>
                <p:cNvPr id="162" name="잉크 161">
                  <a:extLst>
                    <a:ext uri="{FF2B5EF4-FFF2-40B4-BE49-F238E27FC236}">
                      <a16:creationId xmlns:a16="http://schemas.microsoft.com/office/drawing/2014/main" id="{3A537209-2C18-4EFF-9960-6593A88606B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75121" y="4454868"/>
                  <a:ext cx="148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잉크 162">
                  <a:extLst>
                    <a:ext uri="{FF2B5EF4-FFF2-40B4-BE49-F238E27FC236}">
                      <a16:creationId xmlns:a16="http://schemas.microsoft.com/office/drawing/2014/main" id="{C90C3C80-9703-4293-8512-7A18BB779593}"/>
                    </a:ext>
                  </a:extLst>
                </p14:cNvPr>
                <p14:cNvContentPartPr/>
                <p14:nvPr/>
              </p14:nvContentPartPr>
              <p14:xfrm>
                <a:off x="2196081" y="4698588"/>
                <a:ext cx="60120" cy="46800"/>
              </p14:xfrm>
            </p:contentPart>
          </mc:Choice>
          <mc:Fallback xmlns="">
            <p:pic>
              <p:nvPicPr>
                <p:cNvPr id="163" name="잉크 162">
                  <a:extLst>
                    <a:ext uri="{FF2B5EF4-FFF2-40B4-BE49-F238E27FC236}">
                      <a16:creationId xmlns:a16="http://schemas.microsoft.com/office/drawing/2014/main" id="{C90C3C80-9703-4293-8512-7A18BB77959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91761" y="4694268"/>
                  <a:ext cx="68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잉크 163">
                  <a:extLst>
                    <a:ext uri="{FF2B5EF4-FFF2-40B4-BE49-F238E27FC236}">
                      <a16:creationId xmlns:a16="http://schemas.microsoft.com/office/drawing/2014/main" id="{017904A0-B3B7-4F34-B67A-12F73787981F}"/>
                    </a:ext>
                  </a:extLst>
                </p14:cNvPr>
                <p14:cNvContentPartPr/>
                <p14:nvPr/>
              </p14:nvContentPartPr>
              <p14:xfrm>
                <a:off x="2223441" y="4594548"/>
                <a:ext cx="48600" cy="17640"/>
              </p14:xfrm>
            </p:contentPart>
          </mc:Choice>
          <mc:Fallback xmlns="">
            <p:pic>
              <p:nvPicPr>
                <p:cNvPr id="164" name="잉크 163">
                  <a:extLst>
                    <a:ext uri="{FF2B5EF4-FFF2-40B4-BE49-F238E27FC236}">
                      <a16:creationId xmlns:a16="http://schemas.microsoft.com/office/drawing/2014/main" id="{017904A0-B3B7-4F34-B67A-12F73787981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219121" y="4590228"/>
                  <a:ext cx="57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잉크 164">
                  <a:extLst>
                    <a:ext uri="{FF2B5EF4-FFF2-40B4-BE49-F238E27FC236}">
                      <a16:creationId xmlns:a16="http://schemas.microsoft.com/office/drawing/2014/main" id="{239EE554-D08A-446A-855B-C818BB1E5BD3}"/>
                    </a:ext>
                  </a:extLst>
                </p14:cNvPr>
                <p14:cNvContentPartPr/>
                <p14:nvPr/>
              </p14:nvContentPartPr>
              <p14:xfrm>
                <a:off x="2350521" y="4473948"/>
                <a:ext cx="104760" cy="271440"/>
              </p14:xfrm>
            </p:contentPart>
          </mc:Choice>
          <mc:Fallback xmlns="">
            <p:pic>
              <p:nvPicPr>
                <p:cNvPr id="165" name="잉크 164">
                  <a:extLst>
                    <a:ext uri="{FF2B5EF4-FFF2-40B4-BE49-F238E27FC236}">
                      <a16:creationId xmlns:a16="http://schemas.microsoft.com/office/drawing/2014/main" id="{239EE554-D08A-446A-855B-C818BB1E5BD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346201" y="4469628"/>
                  <a:ext cx="1134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6" name="잉크 165">
                  <a:extLst>
                    <a:ext uri="{FF2B5EF4-FFF2-40B4-BE49-F238E27FC236}">
                      <a16:creationId xmlns:a16="http://schemas.microsoft.com/office/drawing/2014/main" id="{460D05C1-2388-4E59-B772-6FD617B5432F}"/>
                    </a:ext>
                  </a:extLst>
                </p14:cNvPr>
                <p14:cNvContentPartPr/>
                <p14:nvPr/>
              </p14:nvContentPartPr>
              <p14:xfrm>
                <a:off x="2475441" y="4736748"/>
                <a:ext cx="84960" cy="43920"/>
              </p14:xfrm>
            </p:contentPart>
          </mc:Choice>
          <mc:Fallback xmlns="">
            <p:pic>
              <p:nvPicPr>
                <p:cNvPr id="166" name="잉크 165">
                  <a:extLst>
                    <a:ext uri="{FF2B5EF4-FFF2-40B4-BE49-F238E27FC236}">
                      <a16:creationId xmlns:a16="http://schemas.microsoft.com/office/drawing/2014/main" id="{460D05C1-2388-4E59-B772-6FD617B5432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471121" y="4732428"/>
                  <a:ext cx="93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7" name="잉크 166">
                  <a:extLst>
                    <a:ext uri="{FF2B5EF4-FFF2-40B4-BE49-F238E27FC236}">
                      <a16:creationId xmlns:a16="http://schemas.microsoft.com/office/drawing/2014/main" id="{67D5BCA7-2AB0-4B5E-B7CC-11E4F56B934E}"/>
                    </a:ext>
                  </a:extLst>
                </p14:cNvPr>
                <p14:cNvContentPartPr/>
                <p14:nvPr/>
              </p14:nvContentPartPr>
              <p14:xfrm>
                <a:off x="2533401" y="4617588"/>
                <a:ext cx="21240" cy="14400"/>
              </p14:xfrm>
            </p:contentPart>
          </mc:Choice>
          <mc:Fallback xmlns="">
            <p:pic>
              <p:nvPicPr>
                <p:cNvPr id="167" name="잉크 166">
                  <a:extLst>
                    <a:ext uri="{FF2B5EF4-FFF2-40B4-BE49-F238E27FC236}">
                      <a16:creationId xmlns:a16="http://schemas.microsoft.com/office/drawing/2014/main" id="{67D5BCA7-2AB0-4B5E-B7CC-11E4F56B934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529081" y="4613268"/>
                  <a:ext cx="29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8" name="잉크 167">
                  <a:extLst>
                    <a:ext uri="{FF2B5EF4-FFF2-40B4-BE49-F238E27FC236}">
                      <a16:creationId xmlns:a16="http://schemas.microsoft.com/office/drawing/2014/main" id="{B588A520-9935-442C-9E70-E70AAAF82847}"/>
                    </a:ext>
                  </a:extLst>
                </p14:cNvPr>
                <p14:cNvContentPartPr/>
                <p14:nvPr/>
              </p14:nvContentPartPr>
              <p14:xfrm>
                <a:off x="2596401" y="4466028"/>
                <a:ext cx="97200" cy="117000"/>
              </p14:xfrm>
            </p:contentPart>
          </mc:Choice>
          <mc:Fallback xmlns="">
            <p:pic>
              <p:nvPicPr>
                <p:cNvPr id="168" name="잉크 167">
                  <a:extLst>
                    <a:ext uri="{FF2B5EF4-FFF2-40B4-BE49-F238E27FC236}">
                      <a16:creationId xmlns:a16="http://schemas.microsoft.com/office/drawing/2014/main" id="{B588A520-9935-442C-9E70-E70AAAF8284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592081" y="4461708"/>
                  <a:ext cx="105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9" name="잉크 168">
                  <a:extLst>
                    <a:ext uri="{FF2B5EF4-FFF2-40B4-BE49-F238E27FC236}">
                      <a16:creationId xmlns:a16="http://schemas.microsoft.com/office/drawing/2014/main" id="{C5A5FF50-AF22-4E6B-BDCB-D5C9EDCD0EE8}"/>
                    </a:ext>
                  </a:extLst>
                </p14:cNvPr>
                <p14:cNvContentPartPr/>
                <p14:nvPr/>
              </p14:nvContentPartPr>
              <p14:xfrm>
                <a:off x="2588121" y="4489068"/>
                <a:ext cx="139680" cy="172440"/>
              </p14:xfrm>
            </p:contentPart>
          </mc:Choice>
          <mc:Fallback xmlns="">
            <p:pic>
              <p:nvPicPr>
                <p:cNvPr id="169" name="잉크 168">
                  <a:extLst>
                    <a:ext uri="{FF2B5EF4-FFF2-40B4-BE49-F238E27FC236}">
                      <a16:creationId xmlns:a16="http://schemas.microsoft.com/office/drawing/2014/main" id="{C5A5FF50-AF22-4E6B-BDCB-D5C9EDCD0EE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583801" y="4484748"/>
                  <a:ext cx="148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잉크 169">
                  <a:extLst>
                    <a:ext uri="{FF2B5EF4-FFF2-40B4-BE49-F238E27FC236}">
                      <a16:creationId xmlns:a16="http://schemas.microsoft.com/office/drawing/2014/main" id="{01DF7A2F-144A-48F3-8517-08003B092328}"/>
                    </a:ext>
                  </a:extLst>
                </p14:cNvPr>
                <p14:cNvContentPartPr/>
                <p14:nvPr/>
              </p14:nvContentPartPr>
              <p14:xfrm>
                <a:off x="2592441" y="4504188"/>
                <a:ext cx="75960" cy="162360"/>
              </p14:xfrm>
            </p:contentPart>
          </mc:Choice>
          <mc:Fallback xmlns="">
            <p:pic>
              <p:nvPicPr>
                <p:cNvPr id="170" name="잉크 169">
                  <a:extLst>
                    <a:ext uri="{FF2B5EF4-FFF2-40B4-BE49-F238E27FC236}">
                      <a16:creationId xmlns:a16="http://schemas.microsoft.com/office/drawing/2014/main" id="{01DF7A2F-144A-48F3-8517-08003B09232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588121" y="4499868"/>
                  <a:ext cx="84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잉크 170">
                  <a:extLst>
                    <a:ext uri="{FF2B5EF4-FFF2-40B4-BE49-F238E27FC236}">
                      <a16:creationId xmlns:a16="http://schemas.microsoft.com/office/drawing/2014/main" id="{A845B150-A379-40C2-83A6-4E88728A6C0F}"/>
                    </a:ext>
                  </a:extLst>
                </p14:cNvPr>
                <p14:cNvContentPartPr/>
                <p14:nvPr/>
              </p14:nvContentPartPr>
              <p14:xfrm>
                <a:off x="2716641" y="4548828"/>
                <a:ext cx="99720" cy="170640"/>
              </p14:xfrm>
            </p:contentPart>
          </mc:Choice>
          <mc:Fallback xmlns="">
            <p:pic>
              <p:nvPicPr>
                <p:cNvPr id="171" name="잉크 170">
                  <a:extLst>
                    <a:ext uri="{FF2B5EF4-FFF2-40B4-BE49-F238E27FC236}">
                      <a16:creationId xmlns:a16="http://schemas.microsoft.com/office/drawing/2014/main" id="{A845B150-A379-40C2-83A6-4E88728A6C0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712321" y="4544508"/>
                  <a:ext cx="108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잉크 171">
                  <a:extLst>
                    <a:ext uri="{FF2B5EF4-FFF2-40B4-BE49-F238E27FC236}">
                      <a16:creationId xmlns:a16="http://schemas.microsoft.com/office/drawing/2014/main" id="{0D48F0D5-9139-4C5F-95D1-B1969C5FDFFE}"/>
                    </a:ext>
                  </a:extLst>
                </p14:cNvPr>
                <p14:cNvContentPartPr/>
                <p14:nvPr/>
              </p14:nvContentPartPr>
              <p14:xfrm>
                <a:off x="2931561" y="4624428"/>
                <a:ext cx="153000" cy="8640"/>
              </p14:xfrm>
            </p:contentPart>
          </mc:Choice>
          <mc:Fallback xmlns="">
            <p:pic>
              <p:nvPicPr>
                <p:cNvPr id="172" name="잉크 171">
                  <a:extLst>
                    <a:ext uri="{FF2B5EF4-FFF2-40B4-BE49-F238E27FC236}">
                      <a16:creationId xmlns:a16="http://schemas.microsoft.com/office/drawing/2014/main" id="{0D48F0D5-9139-4C5F-95D1-B1969C5FDFF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927241" y="4620108"/>
                  <a:ext cx="1616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3" name="잉크 172">
                  <a:extLst>
                    <a:ext uri="{FF2B5EF4-FFF2-40B4-BE49-F238E27FC236}">
                      <a16:creationId xmlns:a16="http://schemas.microsoft.com/office/drawing/2014/main" id="{0089309B-C351-4B3C-BE98-5BF8961961AD}"/>
                    </a:ext>
                  </a:extLst>
                </p14:cNvPr>
                <p14:cNvContentPartPr/>
                <p14:nvPr/>
              </p14:nvContentPartPr>
              <p14:xfrm>
                <a:off x="3003561" y="4517508"/>
                <a:ext cx="16920" cy="265320"/>
              </p14:xfrm>
            </p:contentPart>
          </mc:Choice>
          <mc:Fallback xmlns="">
            <p:pic>
              <p:nvPicPr>
                <p:cNvPr id="173" name="잉크 172">
                  <a:extLst>
                    <a:ext uri="{FF2B5EF4-FFF2-40B4-BE49-F238E27FC236}">
                      <a16:creationId xmlns:a16="http://schemas.microsoft.com/office/drawing/2014/main" id="{0089309B-C351-4B3C-BE98-5BF8961961A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999241" y="4513188"/>
                  <a:ext cx="25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" name="잉크 173">
                  <a:extLst>
                    <a:ext uri="{FF2B5EF4-FFF2-40B4-BE49-F238E27FC236}">
                      <a16:creationId xmlns:a16="http://schemas.microsoft.com/office/drawing/2014/main" id="{D270ADE5-B73F-4626-AC5E-295D64AADB4C}"/>
                    </a:ext>
                  </a:extLst>
                </p14:cNvPr>
                <p14:cNvContentPartPr/>
                <p14:nvPr/>
              </p14:nvContentPartPr>
              <p14:xfrm>
                <a:off x="3187881" y="4518228"/>
                <a:ext cx="211680" cy="32400"/>
              </p14:xfrm>
            </p:contentPart>
          </mc:Choice>
          <mc:Fallback xmlns="">
            <p:pic>
              <p:nvPicPr>
                <p:cNvPr id="174" name="잉크 173">
                  <a:extLst>
                    <a:ext uri="{FF2B5EF4-FFF2-40B4-BE49-F238E27FC236}">
                      <a16:creationId xmlns:a16="http://schemas.microsoft.com/office/drawing/2014/main" id="{D270ADE5-B73F-4626-AC5E-295D64AADB4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183561" y="4513908"/>
                  <a:ext cx="220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5" name="잉크 174">
                  <a:extLst>
                    <a:ext uri="{FF2B5EF4-FFF2-40B4-BE49-F238E27FC236}">
                      <a16:creationId xmlns:a16="http://schemas.microsoft.com/office/drawing/2014/main" id="{9E43D2CB-4609-414F-87FF-DC8E0799FEF6}"/>
                    </a:ext>
                  </a:extLst>
                </p14:cNvPr>
                <p14:cNvContentPartPr/>
                <p14:nvPr/>
              </p14:nvContentPartPr>
              <p14:xfrm>
                <a:off x="3198681" y="4524348"/>
                <a:ext cx="177120" cy="151920"/>
              </p14:xfrm>
            </p:contentPart>
          </mc:Choice>
          <mc:Fallback xmlns="">
            <p:pic>
              <p:nvPicPr>
                <p:cNvPr id="175" name="잉크 174">
                  <a:extLst>
                    <a:ext uri="{FF2B5EF4-FFF2-40B4-BE49-F238E27FC236}">
                      <a16:creationId xmlns:a16="http://schemas.microsoft.com/office/drawing/2014/main" id="{9E43D2CB-4609-414F-87FF-DC8E0799FEF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194361" y="4520028"/>
                  <a:ext cx="185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6" name="잉크 175">
                  <a:extLst>
                    <a:ext uri="{FF2B5EF4-FFF2-40B4-BE49-F238E27FC236}">
                      <a16:creationId xmlns:a16="http://schemas.microsoft.com/office/drawing/2014/main" id="{64B30A33-EE76-4A92-A684-E600238DF8E8}"/>
                    </a:ext>
                  </a:extLst>
                </p14:cNvPr>
                <p14:cNvContentPartPr/>
                <p14:nvPr/>
              </p14:nvContentPartPr>
              <p14:xfrm>
                <a:off x="3232521" y="4848348"/>
                <a:ext cx="96480" cy="54000"/>
              </p14:xfrm>
            </p:contentPart>
          </mc:Choice>
          <mc:Fallback xmlns="">
            <p:pic>
              <p:nvPicPr>
                <p:cNvPr id="176" name="잉크 175">
                  <a:extLst>
                    <a:ext uri="{FF2B5EF4-FFF2-40B4-BE49-F238E27FC236}">
                      <a16:creationId xmlns:a16="http://schemas.microsoft.com/office/drawing/2014/main" id="{64B30A33-EE76-4A92-A684-E600238DF8E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228201" y="4844028"/>
                  <a:ext cx="105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잉크 176">
                  <a:extLst>
                    <a:ext uri="{FF2B5EF4-FFF2-40B4-BE49-F238E27FC236}">
                      <a16:creationId xmlns:a16="http://schemas.microsoft.com/office/drawing/2014/main" id="{68BAA25C-52A7-486D-A371-C05F3ACE7E1A}"/>
                    </a:ext>
                  </a:extLst>
                </p14:cNvPr>
                <p14:cNvContentPartPr/>
                <p14:nvPr/>
              </p14:nvContentPartPr>
              <p14:xfrm>
                <a:off x="3283281" y="4775268"/>
                <a:ext cx="63360" cy="9360"/>
              </p14:xfrm>
            </p:contentPart>
          </mc:Choice>
          <mc:Fallback xmlns="">
            <p:pic>
              <p:nvPicPr>
                <p:cNvPr id="177" name="잉크 176">
                  <a:extLst>
                    <a:ext uri="{FF2B5EF4-FFF2-40B4-BE49-F238E27FC236}">
                      <a16:creationId xmlns:a16="http://schemas.microsoft.com/office/drawing/2014/main" id="{68BAA25C-52A7-486D-A371-C05F3ACE7E1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278961" y="4770948"/>
                  <a:ext cx="72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잉크 177">
                  <a:extLst>
                    <a:ext uri="{FF2B5EF4-FFF2-40B4-BE49-F238E27FC236}">
                      <a16:creationId xmlns:a16="http://schemas.microsoft.com/office/drawing/2014/main" id="{2CD87982-BA99-4EA2-8D30-4BC6A5119E91}"/>
                    </a:ext>
                  </a:extLst>
                </p14:cNvPr>
                <p14:cNvContentPartPr/>
                <p14:nvPr/>
              </p14:nvContentPartPr>
              <p14:xfrm>
                <a:off x="3470121" y="4525788"/>
                <a:ext cx="115920" cy="249480"/>
              </p14:xfrm>
            </p:contentPart>
          </mc:Choice>
          <mc:Fallback xmlns="">
            <p:pic>
              <p:nvPicPr>
                <p:cNvPr id="178" name="잉크 177">
                  <a:extLst>
                    <a:ext uri="{FF2B5EF4-FFF2-40B4-BE49-F238E27FC236}">
                      <a16:creationId xmlns:a16="http://schemas.microsoft.com/office/drawing/2014/main" id="{2CD87982-BA99-4EA2-8D30-4BC6A5119E9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465801" y="4521468"/>
                  <a:ext cx="1245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잉크 178">
                  <a:extLst>
                    <a:ext uri="{FF2B5EF4-FFF2-40B4-BE49-F238E27FC236}">
                      <a16:creationId xmlns:a16="http://schemas.microsoft.com/office/drawing/2014/main" id="{BA125247-5323-4C5D-BDCE-B6C375BFAF0F}"/>
                    </a:ext>
                  </a:extLst>
                </p14:cNvPr>
                <p14:cNvContentPartPr/>
                <p14:nvPr/>
              </p14:nvContentPartPr>
              <p14:xfrm>
                <a:off x="3600801" y="4774548"/>
                <a:ext cx="105840" cy="59400"/>
              </p14:xfrm>
            </p:contentPart>
          </mc:Choice>
          <mc:Fallback xmlns="">
            <p:pic>
              <p:nvPicPr>
                <p:cNvPr id="179" name="잉크 178">
                  <a:extLst>
                    <a:ext uri="{FF2B5EF4-FFF2-40B4-BE49-F238E27FC236}">
                      <a16:creationId xmlns:a16="http://schemas.microsoft.com/office/drawing/2014/main" id="{BA125247-5323-4C5D-BDCE-B6C375BFAF0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596481" y="4770228"/>
                  <a:ext cx="114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잉크 179">
                  <a:extLst>
                    <a:ext uri="{FF2B5EF4-FFF2-40B4-BE49-F238E27FC236}">
                      <a16:creationId xmlns:a16="http://schemas.microsoft.com/office/drawing/2014/main" id="{3175FF67-90BB-4EA4-BB9F-13E6F0754F49}"/>
                    </a:ext>
                  </a:extLst>
                </p14:cNvPr>
                <p14:cNvContentPartPr/>
                <p14:nvPr/>
              </p14:nvContentPartPr>
              <p14:xfrm>
                <a:off x="3692961" y="4661508"/>
                <a:ext cx="19440" cy="26640"/>
              </p14:xfrm>
            </p:contentPart>
          </mc:Choice>
          <mc:Fallback xmlns="">
            <p:pic>
              <p:nvPicPr>
                <p:cNvPr id="180" name="잉크 179">
                  <a:extLst>
                    <a:ext uri="{FF2B5EF4-FFF2-40B4-BE49-F238E27FC236}">
                      <a16:creationId xmlns:a16="http://schemas.microsoft.com/office/drawing/2014/main" id="{3175FF67-90BB-4EA4-BB9F-13E6F0754F4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688641" y="4657188"/>
                  <a:ext cx="280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그룹 184">
            <a:extLst>
              <a:ext uri="{FF2B5EF4-FFF2-40B4-BE49-F238E27FC236}">
                <a16:creationId xmlns:a16="http://schemas.microsoft.com/office/drawing/2014/main" id="{ED415319-A18F-4FD3-AB90-A5CAA5B34095}"/>
              </a:ext>
            </a:extLst>
          </p:cNvPr>
          <p:cNvGrpSpPr/>
          <p:nvPr/>
        </p:nvGrpSpPr>
        <p:grpSpPr>
          <a:xfrm>
            <a:off x="1935441" y="4887588"/>
            <a:ext cx="878760" cy="286560"/>
            <a:chOff x="1935441" y="4887588"/>
            <a:chExt cx="87876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2" name="잉크 181">
                  <a:extLst>
                    <a:ext uri="{FF2B5EF4-FFF2-40B4-BE49-F238E27FC236}">
                      <a16:creationId xmlns:a16="http://schemas.microsoft.com/office/drawing/2014/main" id="{D47C95A0-918D-4527-A78F-C01D629CA5BF}"/>
                    </a:ext>
                  </a:extLst>
                </p14:cNvPr>
                <p14:cNvContentPartPr/>
                <p14:nvPr/>
              </p14:nvContentPartPr>
              <p14:xfrm>
                <a:off x="1935441" y="4887588"/>
                <a:ext cx="878760" cy="68760"/>
              </p14:xfrm>
            </p:contentPart>
          </mc:Choice>
          <mc:Fallback xmlns="">
            <p:pic>
              <p:nvPicPr>
                <p:cNvPr id="182" name="잉크 181">
                  <a:extLst>
                    <a:ext uri="{FF2B5EF4-FFF2-40B4-BE49-F238E27FC236}">
                      <a16:creationId xmlns:a16="http://schemas.microsoft.com/office/drawing/2014/main" id="{D47C95A0-918D-4527-A78F-C01D629CA5B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926801" y="4878588"/>
                  <a:ext cx="896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3" name="잉크 182">
                  <a:extLst>
                    <a:ext uri="{FF2B5EF4-FFF2-40B4-BE49-F238E27FC236}">
                      <a16:creationId xmlns:a16="http://schemas.microsoft.com/office/drawing/2014/main" id="{FB7DB6DD-12E2-4F4B-B386-5A2F435696FE}"/>
                    </a:ext>
                  </a:extLst>
                </p14:cNvPr>
                <p14:cNvContentPartPr/>
                <p14:nvPr/>
              </p14:nvContentPartPr>
              <p14:xfrm>
                <a:off x="2243241" y="5072268"/>
                <a:ext cx="38520" cy="101880"/>
              </p14:xfrm>
            </p:contentPart>
          </mc:Choice>
          <mc:Fallback xmlns="">
            <p:pic>
              <p:nvPicPr>
                <p:cNvPr id="183" name="잉크 182">
                  <a:extLst>
                    <a:ext uri="{FF2B5EF4-FFF2-40B4-BE49-F238E27FC236}">
                      <a16:creationId xmlns:a16="http://schemas.microsoft.com/office/drawing/2014/main" id="{FB7DB6DD-12E2-4F4B-B386-5A2F435696F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234241" y="5063268"/>
                  <a:ext cx="56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잉크 183">
                  <a:extLst>
                    <a:ext uri="{FF2B5EF4-FFF2-40B4-BE49-F238E27FC236}">
                      <a16:creationId xmlns:a16="http://schemas.microsoft.com/office/drawing/2014/main" id="{A1F102AC-8019-4771-B725-C604E00F8265}"/>
                    </a:ext>
                  </a:extLst>
                </p14:cNvPr>
                <p14:cNvContentPartPr/>
                <p14:nvPr/>
              </p14:nvContentPartPr>
              <p14:xfrm>
                <a:off x="2321721" y="4999908"/>
                <a:ext cx="216720" cy="155160"/>
              </p14:xfrm>
            </p:contentPart>
          </mc:Choice>
          <mc:Fallback xmlns="">
            <p:pic>
              <p:nvPicPr>
                <p:cNvPr id="184" name="잉크 183">
                  <a:extLst>
                    <a:ext uri="{FF2B5EF4-FFF2-40B4-BE49-F238E27FC236}">
                      <a16:creationId xmlns:a16="http://schemas.microsoft.com/office/drawing/2014/main" id="{A1F102AC-8019-4771-B725-C604E00F826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313081" y="4990908"/>
                  <a:ext cx="23436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그룹 205">
            <a:extLst>
              <a:ext uri="{FF2B5EF4-FFF2-40B4-BE49-F238E27FC236}">
                <a16:creationId xmlns:a16="http://schemas.microsoft.com/office/drawing/2014/main" id="{D0999197-E59E-49B7-AC86-255C69FAF62A}"/>
              </a:ext>
            </a:extLst>
          </p:cNvPr>
          <p:cNvGrpSpPr/>
          <p:nvPr/>
        </p:nvGrpSpPr>
        <p:grpSpPr>
          <a:xfrm>
            <a:off x="138321" y="5455668"/>
            <a:ext cx="199440" cy="75960"/>
            <a:chOff x="138321" y="5455668"/>
            <a:chExt cx="19944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6" name="잉크 185">
                  <a:extLst>
                    <a:ext uri="{FF2B5EF4-FFF2-40B4-BE49-F238E27FC236}">
                      <a16:creationId xmlns:a16="http://schemas.microsoft.com/office/drawing/2014/main" id="{715462F1-3079-4DF4-8251-7ECAC60E54CB}"/>
                    </a:ext>
                  </a:extLst>
                </p14:cNvPr>
                <p14:cNvContentPartPr/>
                <p14:nvPr/>
              </p14:nvContentPartPr>
              <p14:xfrm>
                <a:off x="138321" y="5455668"/>
                <a:ext cx="148680" cy="37080"/>
              </p14:xfrm>
            </p:contentPart>
          </mc:Choice>
          <mc:Fallback xmlns="">
            <p:pic>
              <p:nvPicPr>
                <p:cNvPr id="186" name="잉크 185">
                  <a:extLst>
                    <a:ext uri="{FF2B5EF4-FFF2-40B4-BE49-F238E27FC236}">
                      <a16:creationId xmlns:a16="http://schemas.microsoft.com/office/drawing/2014/main" id="{715462F1-3079-4DF4-8251-7ECAC60E54C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34001" y="5451348"/>
                  <a:ext cx="157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7" name="잉크 186">
                  <a:extLst>
                    <a:ext uri="{FF2B5EF4-FFF2-40B4-BE49-F238E27FC236}">
                      <a16:creationId xmlns:a16="http://schemas.microsoft.com/office/drawing/2014/main" id="{DE515F95-C710-4D2C-8F11-F0267F2233E7}"/>
                    </a:ext>
                  </a:extLst>
                </p14:cNvPr>
                <p14:cNvContentPartPr/>
                <p14:nvPr/>
              </p14:nvContentPartPr>
              <p14:xfrm>
                <a:off x="201321" y="5525148"/>
                <a:ext cx="136440" cy="6480"/>
              </p14:xfrm>
            </p:contentPart>
          </mc:Choice>
          <mc:Fallback xmlns="">
            <p:pic>
              <p:nvPicPr>
                <p:cNvPr id="187" name="잉크 186">
                  <a:extLst>
                    <a:ext uri="{FF2B5EF4-FFF2-40B4-BE49-F238E27FC236}">
                      <a16:creationId xmlns:a16="http://schemas.microsoft.com/office/drawing/2014/main" id="{DE515F95-C710-4D2C-8F11-F0267F2233E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97001" y="5520828"/>
                  <a:ext cx="145080" cy="1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그룹 214">
            <a:extLst>
              <a:ext uri="{FF2B5EF4-FFF2-40B4-BE49-F238E27FC236}">
                <a16:creationId xmlns:a16="http://schemas.microsoft.com/office/drawing/2014/main" id="{A9B19C0F-25B4-4626-B7E6-BBCDDBCA8A2B}"/>
              </a:ext>
            </a:extLst>
          </p:cNvPr>
          <p:cNvGrpSpPr/>
          <p:nvPr/>
        </p:nvGrpSpPr>
        <p:grpSpPr>
          <a:xfrm>
            <a:off x="539001" y="5234268"/>
            <a:ext cx="2746080" cy="529920"/>
            <a:chOff x="539001" y="5234268"/>
            <a:chExt cx="274608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잉크 187">
                  <a:extLst>
                    <a:ext uri="{FF2B5EF4-FFF2-40B4-BE49-F238E27FC236}">
                      <a16:creationId xmlns:a16="http://schemas.microsoft.com/office/drawing/2014/main" id="{8BF5A474-A710-400F-97B4-FAB26EC78EB7}"/>
                    </a:ext>
                  </a:extLst>
                </p14:cNvPr>
                <p14:cNvContentPartPr/>
                <p14:nvPr/>
              </p14:nvContentPartPr>
              <p14:xfrm>
                <a:off x="608481" y="5710188"/>
                <a:ext cx="155520" cy="54000"/>
              </p14:xfrm>
            </p:contentPart>
          </mc:Choice>
          <mc:Fallback xmlns="">
            <p:pic>
              <p:nvPicPr>
                <p:cNvPr id="188" name="잉크 187">
                  <a:extLst>
                    <a:ext uri="{FF2B5EF4-FFF2-40B4-BE49-F238E27FC236}">
                      <a16:creationId xmlns:a16="http://schemas.microsoft.com/office/drawing/2014/main" id="{8BF5A474-A710-400F-97B4-FAB26EC78EB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04161" y="5705868"/>
                  <a:ext cx="164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잉크 188">
                  <a:extLst>
                    <a:ext uri="{FF2B5EF4-FFF2-40B4-BE49-F238E27FC236}">
                      <a16:creationId xmlns:a16="http://schemas.microsoft.com/office/drawing/2014/main" id="{2F01D769-423B-47A4-ABDB-C40D4CA2FA65}"/>
                    </a:ext>
                  </a:extLst>
                </p14:cNvPr>
                <p14:cNvContentPartPr/>
                <p14:nvPr/>
              </p14:nvContentPartPr>
              <p14:xfrm>
                <a:off x="539001" y="5545308"/>
                <a:ext cx="167040" cy="13680"/>
              </p14:xfrm>
            </p:contentPart>
          </mc:Choice>
          <mc:Fallback xmlns="">
            <p:pic>
              <p:nvPicPr>
                <p:cNvPr id="189" name="잉크 188">
                  <a:extLst>
                    <a:ext uri="{FF2B5EF4-FFF2-40B4-BE49-F238E27FC236}">
                      <a16:creationId xmlns:a16="http://schemas.microsoft.com/office/drawing/2014/main" id="{2F01D769-423B-47A4-ABDB-C40D4CA2FA6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34681" y="5540988"/>
                  <a:ext cx="175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잉크 189">
                  <a:extLst>
                    <a:ext uri="{FF2B5EF4-FFF2-40B4-BE49-F238E27FC236}">
                      <a16:creationId xmlns:a16="http://schemas.microsoft.com/office/drawing/2014/main" id="{F1C7F444-7B37-452D-8B8F-6DE6F26B2515}"/>
                    </a:ext>
                  </a:extLst>
                </p14:cNvPr>
                <p14:cNvContentPartPr/>
                <p14:nvPr/>
              </p14:nvContentPartPr>
              <p14:xfrm>
                <a:off x="619281" y="5311668"/>
                <a:ext cx="44280" cy="199800"/>
              </p14:xfrm>
            </p:contentPart>
          </mc:Choice>
          <mc:Fallback xmlns="">
            <p:pic>
              <p:nvPicPr>
                <p:cNvPr id="190" name="잉크 189">
                  <a:extLst>
                    <a:ext uri="{FF2B5EF4-FFF2-40B4-BE49-F238E27FC236}">
                      <a16:creationId xmlns:a16="http://schemas.microsoft.com/office/drawing/2014/main" id="{F1C7F444-7B37-452D-8B8F-6DE6F26B251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14961" y="5307348"/>
                  <a:ext cx="52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1" name="잉크 190">
                  <a:extLst>
                    <a:ext uri="{FF2B5EF4-FFF2-40B4-BE49-F238E27FC236}">
                      <a16:creationId xmlns:a16="http://schemas.microsoft.com/office/drawing/2014/main" id="{3CCC89D7-E004-4633-841E-0A77761816ED}"/>
                    </a:ext>
                  </a:extLst>
                </p14:cNvPr>
                <p14:cNvContentPartPr/>
                <p14:nvPr/>
              </p14:nvContentPartPr>
              <p14:xfrm>
                <a:off x="810081" y="5406708"/>
                <a:ext cx="6840" cy="207000"/>
              </p14:xfrm>
            </p:contentPart>
          </mc:Choice>
          <mc:Fallback xmlns="">
            <p:pic>
              <p:nvPicPr>
                <p:cNvPr id="191" name="잉크 190">
                  <a:extLst>
                    <a:ext uri="{FF2B5EF4-FFF2-40B4-BE49-F238E27FC236}">
                      <a16:creationId xmlns:a16="http://schemas.microsoft.com/office/drawing/2014/main" id="{3CCC89D7-E004-4633-841E-0A77761816E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05761" y="5402388"/>
                  <a:ext cx="15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2" name="잉크 191">
                  <a:extLst>
                    <a:ext uri="{FF2B5EF4-FFF2-40B4-BE49-F238E27FC236}">
                      <a16:creationId xmlns:a16="http://schemas.microsoft.com/office/drawing/2014/main" id="{2F7C12F6-2D32-4169-9ACD-EDC90B23A0CA}"/>
                    </a:ext>
                  </a:extLst>
                </p14:cNvPr>
                <p14:cNvContentPartPr/>
                <p14:nvPr/>
              </p14:nvContentPartPr>
              <p14:xfrm>
                <a:off x="875601" y="5358828"/>
                <a:ext cx="360" cy="207720"/>
              </p14:xfrm>
            </p:contentPart>
          </mc:Choice>
          <mc:Fallback xmlns="">
            <p:pic>
              <p:nvPicPr>
                <p:cNvPr id="192" name="잉크 191">
                  <a:extLst>
                    <a:ext uri="{FF2B5EF4-FFF2-40B4-BE49-F238E27FC236}">
                      <a16:creationId xmlns:a16="http://schemas.microsoft.com/office/drawing/2014/main" id="{2F7C12F6-2D32-4169-9ACD-EDC90B23A0C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71281" y="5354508"/>
                  <a:ext cx="9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3" name="잉크 192">
                  <a:extLst>
                    <a:ext uri="{FF2B5EF4-FFF2-40B4-BE49-F238E27FC236}">
                      <a16:creationId xmlns:a16="http://schemas.microsoft.com/office/drawing/2014/main" id="{A75D5754-4D1F-472C-98DC-B96D32E142B3}"/>
                    </a:ext>
                  </a:extLst>
                </p14:cNvPr>
                <p14:cNvContentPartPr/>
                <p14:nvPr/>
              </p14:nvContentPartPr>
              <p14:xfrm>
                <a:off x="938601" y="5394468"/>
                <a:ext cx="13680" cy="151920"/>
              </p14:xfrm>
            </p:contentPart>
          </mc:Choice>
          <mc:Fallback xmlns="">
            <p:pic>
              <p:nvPicPr>
                <p:cNvPr id="193" name="잉크 192">
                  <a:extLst>
                    <a:ext uri="{FF2B5EF4-FFF2-40B4-BE49-F238E27FC236}">
                      <a16:creationId xmlns:a16="http://schemas.microsoft.com/office/drawing/2014/main" id="{A75D5754-4D1F-472C-98DC-B96D32E142B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34281" y="5390148"/>
                  <a:ext cx="22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잉크 193">
                  <a:extLst>
                    <a:ext uri="{FF2B5EF4-FFF2-40B4-BE49-F238E27FC236}">
                      <a16:creationId xmlns:a16="http://schemas.microsoft.com/office/drawing/2014/main" id="{058F7A17-4D5E-4844-AF94-A1A2A39869EA}"/>
                    </a:ext>
                  </a:extLst>
                </p14:cNvPr>
                <p14:cNvContentPartPr/>
                <p14:nvPr/>
              </p14:nvContentPartPr>
              <p14:xfrm>
                <a:off x="988281" y="5383308"/>
                <a:ext cx="133920" cy="146160"/>
              </p14:xfrm>
            </p:contentPart>
          </mc:Choice>
          <mc:Fallback xmlns="">
            <p:pic>
              <p:nvPicPr>
                <p:cNvPr id="194" name="잉크 193">
                  <a:extLst>
                    <a:ext uri="{FF2B5EF4-FFF2-40B4-BE49-F238E27FC236}">
                      <a16:creationId xmlns:a16="http://schemas.microsoft.com/office/drawing/2014/main" id="{058F7A17-4D5E-4844-AF94-A1A2A39869E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83961" y="5378988"/>
                  <a:ext cx="142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잉크 194">
                  <a:extLst>
                    <a:ext uri="{FF2B5EF4-FFF2-40B4-BE49-F238E27FC236}">
                      <a16:creationId xmlns:a16="http://schemas.microsoft.com/office/drawing/2014/main" id="{D9CA1FBC-0AAD-4698-B200-C06A26415258}"/>
                    </a:ext>
                  </a:extLst>
                </p14:cNvPr>
                <p14:cNvContentPartPr/>
                <p14:nvPr/>
              </p14:nvContentPartPr>
              <p14:xfrm>
                <a:off x="1171521" y="5365308"/>
                <a:ext cx="20160" cy="167400"/>
              </p14:xfrm>
            </p:contentPart>
          </mc:Choice>
          <mc:Fallback xmlns="">
            <p:pic>
              <p:nvPicPr>
                <p:cNvPr id="195" name="잉크 194">
                  <a:extLst>
                    <a:ext uri="{FF2B5EF4-FFF2-40B4-BE49-F238E27FC236}">
                      <a16:creationId xmlns:a16="http://schemas.microsoft.com/office/drawing/2014/main" id="{D9CA1FBC-0AAD-4698-B200-C06A2641525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67201" y="5360988"/>
                  <a:ext cx="28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6" name="잉크 195">
                  <a:extLst>
                    <a:ext uri="{FF2B5EF4-FFF2-40B4-BE49-F238E27FC236}">
                      <a16:creationId xmlns:a16="http://schemas.microsoft.com/office/drawing/2014/main" id="{C66D527C-473F-4337-97D7-DD01753E0BEC}"/>
                    </a:ext>
                  </a:extLst>
                </p14:cNvPr>
                <p14:cNvContentPartPr/>
                <p14:nvPr/>
              </p14:nvContentPartPr>
              <p14:xfrm>
                <a:off x="1247841" y="5381868"/>
                <a:ext cx="2880" cy="190080"/>
              </p14:xfrm>
            </p:contentPart>
          </mc:Choice>
          <mc:Fallback xmlns="">
            <p:pic>
              <p:nvPicPr>
                <p:cNvPr id="196" name="잉크 195">
                  <a:extLst>
                    <a:ext uri="{FF2B5EF4-FFF2-40B4-BE49-F238E27FC236}">
                      <a16:creationId xmlns:a16="http://schemas.microsoft.com/office/drawing/2014/main" id="{C66D527C-473F-4337-97D7-DD01753E0BE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243521" y="5377548"/>
                  <a:ext cx="11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7" name="잉크 196">
                  <a:extLst>
                    <a:ext uri="{FF2B5EF4-FFF2-40B4-BE49-F238E27FC236}">
                      <a16:creationId xmlns:a16="http://schemas.microsoft.com/office/drawing/2014/main" id="{226E2E86-936D-4754-A19C-F969E85B37DF}"/>
                    </a:ext>
                  </a:extLst>
                </p14:cNvPr>
                <p14:cNvContentPartPr/>
                <p14:nvPr/>
              </p14:nvContentPartPr>
              <p14:xfrm>
                <a:off x="1291041" y="5234268"/>
                <a:ext cx="125640" cy="90720"/>
              </p14:xfrm>
            </p:contentPart>
          </mc:Choice>
          <mc:Fallback xmlns="">
            <p:pic>
              <p:nvPicPr>
                <p:cNvPr id="197" name="잉크 196">
                  <a:extLst>
                    <a:ext uri="{FF2B5EF4-FFF2-40B4-BE49-F238E27FC236}">
                      <a16:creationId xmlns:a16="http://schemas.microsoft.com/office/drawing/2014/main" id="{226E2E86-936D-4754-A19C-F969E85B37D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286721" y="5229948"/>
                  <a:ext cx="134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잉크 197">
                  <a:extLst>
                    <a:ext uri="{FF2B5EF4-FFF2-40B4-BE49-F238E27FC236}">
                      <a16:creationId xmlns:a16="http://schemas.microsoft.com/office/drawing/2014/main" id="{75B2FB93-DB4D-4E29-B2F9-4190C07DB5B0}"/>
                    </a:ext>
                  </a:extLst>
                </p14:cNvPr>
                <p14:cNvContentPartPr/>
                <p14:nvPr/>
              </p14:nvContentPartPr>
              <p14:xfrm>
                <a:off x="1411281" y="5452068"/>
                <a:ext cx="138960" cy="12960"/>
              </p14:xfrm>
            </p:contentPart>
          </mc:Choice>
          <mc:Fallback xmlns="">
            <p:pic>
              <p:nvPicPr>
                <p:cNvPr id="198" name="잉크 197">
                  <a:extLst>
                    <a:ext uri="{FF2B5EF4-FFF2-40B4-BE49-F238E27FC236}">
                      <a16:creationId xmlns:a16="http://schemas.microsoft.com/office/drawing/2014/main" id="{75B2FB93-DB4D-4E29-B2F9-4190C07DB5B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406961" y="5447748"/>
                  <a:ext cx="147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잉크 198">
                  <a:extLst>
                    <a:ext uri="{FF2B5EF4-FFF2-40B4-BE49-F238E27FC236}">
                      <a16:creationId xmlns:a16="http://schemas.microsoft.com/office/drawing/2014/main" id="{9AE3EF1C-02F1-49F4-935B-BACE856DD124}"/>
                    </a:ext>
                  </a:extLst>
                </p14:cNvPr>
                <p14:cNvContentPartPr/>
                <p14:nvPr/>
              </p14:nvContentPartPr>
              <p14:xfrm>
                <a:off x="1610001" y="5373588"/>
                <a:ext cx="7200" cy="168480"/>
              </p14:xfrm>
            </p:contentPart>
          </mc:Choice>
          <mc:Fallback xmlns="">
            <p:pic>
              <p:nvPicPr>
                <p:cNvPr id="199" name="잉크 198">
                  <a:extLst>
                    <a:ext uri="{FF2B5EF4-FFF2-40B4-BE49-F238E27FC236}">
                      <a16:creationId xmlns:a16="http://schemas.microsoft.com/office/drawing/2014/main" id="{9AE3EF1C-02F1-49F4-935B-BACE856DD12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605681" y="5369268"/>
                  <a:ext cx="15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잉크 199">
                  <a:extLst>
                    <a:ext uri="{FF2B5EF4-FFF2-40B4-BE49-F238E27FC236}">
                      <a16:creationId xmlns:a16="http://schemas.microsoft.com/office/drawing/2014/main" id="{3521F979-C707-4EEB-9797-9145B256EE1E}"/>
                    </a:ext>
                  </a:extLst>
                </p14:cNvPr>
                <p14:cNvContentPartPr/>
                <p14:nvPr/>
              </p14:nvContentPartPr>
              <p14:xfrm>
                <a:off x="1682361" y="5368548"/>
                <a:ext cx="136800" cy="188640"/>
              </p14:xfrm>
            </p:contentPart>
          </mc:Choice>
          <mc:Fallback xmlns="">
            <p:pic>
              <p:nvPicPr>
                <p:cNvPr id="200" name="잉크 199">
                  <a:extLst>
                    <a:ext uri="{FF2B5EF4-FFF2-40B4-BE49-F238E27FC236}">
                      <a16:creationId xmlns:a16="http://schemas.microsoft.com/office/drawing/2014/main" id="{3521F979-C707-4EEB-9797-9145B256EE1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678041" y="5364228"/>
                  <a:ext cx="145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1" name="잉크 200">
                  <a:extLst>
                    <a:ext uri="{FF2B5EF4-FFF2-40B4-BE49-F238E27FC236}">
                      <a16:creationId xmlns:a16="http://schemas.microsoft.com/office/drawing/2014/main" id="{F7BD9B37-8F61-4C4C-A6BA-2F995C5F8403}"/>
                    </a:ext>
                  </a:extLst>
                </p14:cNvPr>
                <p14:cNvContentPartPr/>
                <p14:nvPr/>
              </p14:nvContentPartPr>
              <p14:xfrm>
                <a:off x="1747161" y="5271348"/>
                <a:ext cx="179640" cy="23400"/>
              </p14:xfrm>
            </p:contentPart>
          </mc:Choice>
          <mc:Fallback xmlns="">
            <p:pic>
              <p:nvPicPr>
                <p:cNvPr id="201" name="잉크 200">
                  <a:extLst>
                    <a:ext uri="{FF2B5EF4-FFF2-40B4-BE49-F238E27FC236}">
                      <a16:creationId xmlns:a16="http://schemas.microsoft.com/office/drawing/2014/main" id="{F7BD9B37-8F61-4C4C-A6BA-2F995C5F840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742841" y="5267028"/>
                  <a:ext cx="188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2" name="잉크 201">
                  <a:extLst>
                    <a:ext uri="{FF2B5EF4-FFF2-40B4-BE49-F238E27FC236}">
                      <a16:creationId xmlns:a16="http://schemas.microsoft.com/office/drawing/2014/main" id="{2718690A-9032-4A99-B16D-44542944286C}"/>
                    </a:ext>
                  </a:extLst>
                </p14:cNvPr>
                <p14:cNvContentPartPr/>
                <p14:nvPr/>
              </p14:nvContentPartPr>
              <p14:xfrm>
                <a:off x="1871001" y="5279628"/>
                <a:ext cx="2880" cy="100440"/>
              </p14:xfrm>
            </p:contentPart>
          </mc:Choice>
          <mc:Fallback xmlns="">
            <p:pic>
              <p:nvPicPr>
                <p:cNvPr id="202" name="잉크 201">
                  <a:extLst>
                    <a:ext uri="{FF2B5EF4-FFF2-40B4-BE49-F238E27FC236}">
                      <a16:creationId xmlns:a16="http://schemas.microsoft.com/office/drawing/2014/main" id="{2718690A-9032-4A99-B16D-44542944286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866681" y="5275308"/>
                  <a:ext cx="11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3" name="잉크 202">
                  <a:extLst>
                    <a:ext uri="{FF2B5EF4-FFF2-40B4-BE49-F238E27FC236}">
                      <a16:creationId xmlns:a16="http://schemas.microsoft.com/office/drawing/2014/main" id="{C05F31EF-6295-4F06-8EC6-856D52F02DFB}"/>
                    </a:ext>
                  </a:extLst>
                </p14:cNvPr>
                <p14:cNvContentPartPr/>
                <p14:nvPr/>
              </p14:nvContentPartPr>
              <p14:xfrm>
                <a:off x="1997721" y="5399148"/>
                <a:ext cx="17640" cy="128880"/>
              </p14:xfrm>
            </p:contentPart>
          </mc:Choice>
          <mc:Fallback xmlns="">
            <p:pic>
              <p:nvPicPr>
                <p:cNvPr id="203" name="잉크 202">
                  <a:extLst>
                    <a:ext uri="{FF2B5EF4-FFF2-40B4-BE49-F238E27FC236}">
                      <a16:creationId xmlns:a16="http://schemas.microsoft.com/office/drawing/2014/main" id="{C05F31EF-6295-4F06-8EC6-856D52F02DF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993401" y="5394828"/>
                  <a:ext cx="26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잉크 203">
                  <a:extLst>
                    <a:ext uri="{FF2B5EF4-FFF2-40B4-BE49-F238E27FC236}">
                      <a16:creationId xmlns:a16="http://schemas.microsoft.com/office/drawing/2014/main" id="{11AA152C-0CEE-4CC0-9AE9-628CDE886BE0}"/>
                    </a:ext>
                  </a:extLst>
                </p14:cNvPr>
                <p14:cNvContentPartPr/>
                <p14:nvPr/>
              </p14:nvContentPartPr>
              <p14:xfrm>
                <a:off x="2054241" y="5388708"/>
                <a:ext cx="170280" cy="148680"/>
              </p14:xfrm>
            </p:contentPart>
          </mc:Choice>
          <mc:Fallback xmlns="">
            <p:pic>
              <p:nvPicPr>
                <p:cNvPr id="204" name="잉크 203">
                  <a:extLst>
                    <a:ext uri="{FF2B5EF4-FFF2-40B4-BE49-F238E27FC236}">
                      <a16:creationId xmlns:a16="http://schemas.microsoft.com/office/drawing/2014/main" id="{11AA152C-0CEE-4CC0-9AE9-628CDE886BE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049921" y="5384388"/>
                  <a:ext cx="178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7" name="잉크 206">
                  <a:extLst>
                    <a:ext uri="{FF2B5EF4-FFF2-40B4-BE49-F238E27FC236}">
                      <a16:creationId xmlns:a16="http://schemas.microsoft.com/office/drawing/2014/main" id="{13EAF2BB-E7E8-4E26-9617-47D60810C876}"/>
                    </a:ext>
                  </a:extLst>
                </p14:cNvPr>
                <p14:cNvContentPartPr/>
                <p14:nvPr/>
              </p14:nvContentPartPr>
              <p14:xfrm>
                <a:off x="2338281" y="5502108"/>
                <a:ext cx="146520" cy="8640"/>
              </p14:xfrm>
            </p:contentPart>
          </mc:Choice>
          <mc:Fallback xmlns="">
            <p:pic>
              <p:nvPicPr>
                <p:cNvPr id="207" name="잉크 206">
                  <a:extLst>
                    <a:ext uri="{FF2B5EF4-FFF2-40B4-BE49-F238E27FC236}">
                      <a16:creationId xmlns:a16="http://schemas.microsoft.com/office/drawing/2014/main" id="{13EAF2BB-E7E8-4E26-9617-47D60810C87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333961" y="5497788"/>
                  <a:ext cx="155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8" name="잉크 207">
                  <a:extLst>
                    <a:ext uri="{FF2B5EF4-FFF2-40B4-BE49-F238E27FC236}">
                      <a16:creationId xmlns:a16="http://schemas.microsoft.com/office/drawing/2014/main" id="{8D659B81-4C97-4ECE-B121-DA99FDBFFA0C}"/>
                    </a:ext>
                  </a:extLst>
                </p14:cNvPr>
                <p14:cNvContentPartPr/>
                <p14:nvPr/>
              </p14:nvContentPartPr>
              <p14:xfrm>
                <a:off x="2383281" y="5432628"/>
                <a:ext cx="9360" cy="236880"/>
              </p14:xfrm>
            </p:contentPart>
          </mc:Choice>
          <mc:Fallback xmlns="">
            <p:pic>
              <p:nvPicPr>
                <p:cNvPr id="208" name="잉크 207">
                  <a:extLst>
                    <a:ext uri="{FF2B5EF4-FFF2-40B4-BE49-F238E27FC236}">
                      <a16:creationId xmlns:a16="http://schemas.microsoft.com/office/drawing/2014/main" id="{8D659B81-4C97-4ECE-B121-DA99FDBFFA0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378961" y="5428308"/>
                  <a:ext cx="180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9" name="잉크 208">
                  <a:extLst>
                    <a:ext uri="{FF2B5EF4-FFF2-40B4-BE49-F238E27FC236}">
                      <a16:creationId xmlns:a16="http://schemas.microsoft.com/office/drawing/2014/main" id="{A3D04171-422B-4052-B50F-5581EF3E0414}"/>
                    </a:ext>
                  </a:extLst>
                </p14:cNvPr>
                <p14:cNvContentPartPr/>
                <p14:nvPr/>
              </p14:nvContentPartPr>
              <p14:xfrm>
                <a:off x="2601441" y="5367828"/>
                <a:ext cx="224280" cy="40680"/>
              </p14:xfrm>
            </p:contentPart>
          </mc:Choice>
          <mc:Fallback xmlns="">
            <p:pic>
              <p:nvPicPr>
                <p:cNvPr id="209" name="잉크 208">
                  <a:extLst>
                    <a:ext uri="{FF2B5EF4-FFF2-40B4-BE49-F238E27FC236}">
                      <a16:creationId xmlns:a16="http://schemas.microsoft.com/office/drawing/2014/main" id="{A3D04171-422B-4052-B50F-5581EF3E041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597121" y="5363508"/>
                  <a:ext cx="232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0" name="잉크 209">
                  <a:extLst>
                    <a:ext uri="{FF2B5EF4-FFF2-40B4-BE49-F238E27FC236}">
                      <a16:creationId xmlns:a16="http://schemas.microsoft.com/office/drawing/2014/main" id="{1F6FD63E-AF21-40A4-8911-5FA902C20519}"/>
                    </a:ext>
                  </a:extLst>
                </p14:cNvPr>
                <p14:cNvContentPartPr/>
                <p14:nvPr/>
              </p14:nvContentPartPr>
              <p14:xfrm>
                <a:off x="2650401" y="5399148"/>
                <a:ext cx="168840" cy="145800"/>
              </p14:xfrm>
            </p:contentPart>
          </mc:Choice>
          <mc:Fallback xmlns="">
            <p:pic>
              <p:nvPicPr>
                <p:cNvPr id="210" name="잉크 209">
                  <a:extLst>
                    <a:ext uri="{FF2B5EF4-FFF2-40B4-BE49-F238E27FC236}">
                      <a16:creationId xmlns:a16="http://schemas.microsoft.com/office/drawing/2014/main" id="{1F6FD63E-AF21-40A4-8911-5FA902C2051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646081" y="5394828"/>
                  <a:ext cx="177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1" name="잉크 210">
                  <a:extLst>
                    <a:ext uri="{FF2B5EF4-FFF2-40B4-BE49-F238E27FC236}">
                      <a16:creationId xmlns:a16="http://schemas.microsoft.com/office/drawing/2014/main" id="{F7192D5F-7178-455E-857C-599B34E6E62B}"/>
                    </a:ext>
                  </a:extLst>
                </p14:cNvPr>
                <p14:cNvContentPartPr/>
                <p14:nvPr/>
              </p14:nvContentPartPr>
              <p14:xfrm>
                <a:off x="2739321" y="5651868"/>
                <a:ext cx="95400" cy="67680"/>
              </p14:xfrm>
            </p:contentPart>
          </mc:Choice>
          <mc:Fallback xmlns="">
            <p:pic>
              <p:nvPicPr>
                <p:cNvPr id="211" name="잉크 210">
                  <a:extLst>
                    <a:ext uri="{FF2B5EF4-FFF2-40B4-BE49-F238E27FC236}">
                      <a16:creationId xmlns:a16="http://schemas.microsoft.com/office/drawing/2014/main" id="{F7192D5F-7178-455E-857C-599B34E6E62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735001" y="5647548"/>
                  <a:ext cx="104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2" name="잉크 211">
                  <a:extLst>
                    <a:ext uri="{FF2B5EF4-FFF2-40B4-BE49-F238E27FC236}">
                      <a16:creationId xmlns:a16="http://schemas.microsoft.com/office/drawing/2014/main" id="{EA853BA2-937C-49BC-A8B7-5F024C7BC44E}"/>
                    </a:ext>
                  </a:extLst>
                </p14:cNvPr>
                <p14:cNvContentPartPr/>
                <p14:nvPr/>
              </p14:nvContentPartPr>
              <p14:xfrm>
                <a:off x="2764161" y="5593188"/>
                <a:ext cx="51840" cy="1080"/>
              </p14:xfrm>
            </p:contentPart>
          </mc:Choice>
          <mc:Fallback xmlns="">
            <p:pic>
              <p:nvPicPr>
                <p:cNvPr id="212" name="잉크 211">
                  <a:extLst>
                    <a:ext uri="{FF2B5EF4-FFF2-40B4-BE49-F238E27FC236}">
                      <a16:creationId xmlns:a16="http://schemas.microsoft.com/office/drawing/2014/main" id="{EA853BA2-937C-49BC-A8B7-5F024C7BC44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759841" y="5588868"/>
                  <a:ext cx="604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3" name="잉크 212">
                  <a:extLst>
                    <a:ext uri="{FF2B5EF4-FFF2-40B4-BE49-F238E27FC236}">
                      <a16:creationId xmlns:a16="http://schemas.microsoft.com/office/drawing/2014/main" id="{2B0D3992-BD4B-417E-92CF-CE62458E822A}"/>
                    </a:ext>
                  </a:extLst>
                </p14:cNvPr>
                <p14:cNvContentPartPr/>
                <p14:nvPr/>
              </p14:nvContentPartPr>
              <p14:xfrm>
                <a:off x="2968641" y="5270628"/>
                <a:ext cx="292320" cy="356040"/>
              </p14:xfrm>
            </p:contentPart>
          </mc:Choice>
          <mc:Fallback xmlns="">
            <p:pic>
              <p:nvPicPr>
                <p:cNvPr id="213" name="잉크 212">
                  <a:extLst>
                    <a:ext uri="{FF2B5EF4-FFF2-40B4-BE49-F238E27FC236}">
                      <a16:creationId xmlns:a16="http://schemas.microsoft.com/office/drawing/2014/main" id="{2B0D3992-BD4B-417E-92CF-CE62458E822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964321" y="5266308"/>
                  <a:ext cx="3009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4" name="잉크 213">
                  <a:extLst>
                    <a:ext uri="{FF2B5EF4-FFF2-40B4-BE49-F238E27FC236}">
                      <a16:creationId xmlns:a16="http://schemas.microsoft.com/office/drawing/2014/main" id="{C57E8BF1-282F-4745-9089-29B079A08E57}"/>
                    </a:ext>
                  </a:extLst>
                </p14:cNvPr>
                <p14:cNvContentPartPr/>
                <p14:nvPr/>
              </p14:nvContentPartPr>
              <p14:xfrm>
                <a:off x="3275721" y="5488068"/>
                <a:ext cx="9360" cy="7200"/>
              </p14:xfrm>
            </p:contentPart>
          </mc:Choice>
          <mc:Fallback xmlns="">
            <p:pic>
              <p:nvPicPr>
                <p:cNvPr id="214" name="잉크 213">
                  <a:extLst>
                    <a:ext uri="{FF2B5EF4-FFF2-40B4-BE49-F238E27FC236}">
                      <a16:creationId xmlns:a16="http://schemas.microsoft.com/office/drawing/2014/main" id="{C57E8BF1-282F-4745-9089-29B079A08E5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271401" y="5483748"/>
                  <a:ext cx="18000" cy="1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16" name="잉크 215">
                <a:extLst>
                  <a:ext uri="{FF2B5EF4-FFF2-40B4-BE49-F238E27FC236}">
                    <a16:creationId xmlns:a16="http://schemas.microsoft.com/office/drawing/2014/main" id="{5BFF75A1-A349-4D87-AF6E-AD54C139EB62}"/>
                  </a:ext>
                </a:extLst>
              </p14:cNvPr>
              <p14:cNvContentPartPr/>
              <p14:nvPr/>
            </p14:nvContentPartPr>
            <p14:xfrm>
              <a:off x="1639521" y="5645388"/>
              <a:ext cx="685440" cy="87120"/>
            </p14:xfrm>
          </p:contentPart>
        </mc:Choice>
        <mc:Fallback xmlns="">
          <p:pic>
            <p:nvPicPr>
              <p:cNvPr id="216" name="잉크 215">
                <a:extLst>
                  <a:ext uri="{FF2B5EF4-FFF2-40B4-BE49-F238E27FC236}">
                    <a16:creationId xmlns:a16="http://schemas.microsoft.com/office/drawing/2014/main" id="{5BFF75A1-A349-4D87-AF6E-AD54C139EB62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630521" y="5636388"/>
                <a:ext cx="70308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그룹 223">
            <a:extLst>
              <a:ext uri="{FF2B5EF4-FFF2-40B4-BE49-F238E27FC236}">
                <a16:creationId xmlns:a16="http://schemas.microsoft.com/office/drawing/2014/main" id="{977A38F4-EA00-4D81-B896-9D67A05CF013}"/>
              </a:ext>
            </a:extLst>
          </p:cNvPr>
          <p:cNvGrpSpPr/>
          <p:nvPr/>
        </p:nvGrpSpPr>
        <p:grpSpPr>
          <a:xfrm>
            <a:off x="1822761" y="5822868"/>
            <a:ext cx="714240" cy="316440"/>
            <a:chOff x="1822761" y="5822868"/>
            <a:chExt cx="71424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7" name="잉크 216">
                  <a:extLst>
                    <a:ext uri="{FF2B5EF4-FFF2-40B4-BE49-F238E27FC236}">
                      <a16:creationId xmlns:a16="http://schemas.microsoft.com/office/drawing/2014/main" id="{18EA9989-B804-4187-B37F-3B4FE6E00595}"/>
                    </a:ext>
                  </a:extLst>
                </p14:cNvPr>
                <p14:cNvContentPartPr/>
                <p14:nvPr/>
              </p14:nvContentPartPr>
              <p14:xfrm>
                <a:off x="1822761" y="5896308"/>
                <a:ext cx="7920" cy="183960"/>
              </p14:xfrm>
            </p:contentPart>
          </mc:Choice>
          <mc:Fallback xmlns="">
            <p:pic>
              <p:nvPicPr>
                <p:cNvPr id="217" name="잉크 216">
                  <a:extLst>
                    <a:ext uri="{FF2B5EF4-FFF2-40B4-BE49-F238E27FC236}">
                      <a16:creationId xmlns:a16="http://schemas.microsoft.com/office/drawing/2014/main" id="{18EA9989-B804-4187-B37F-3B4FE6E0059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813761" y="5887308"/>
                  <a:ext cx="25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8" name="잉크 217">
                  <a:extLst>
                    <a:ext uri="{FF2B5EF4-FFF2-40B4-BE49-F238E27FC236}">
                      <a16:creationId xmlns:a16="http://schemas.microsoft.com/office/drawing/2014/main" id="{1E58FDA4-8034-40B4-A1B9-96FDFEDC68FB}"/>
                    </a:ext>
                  </a:extLst>
                </p14:cNvPr>
                <p14:cNvContentPartPr/>
                <p14:nvPr/>
              </p14:nvContentPartPr>
              <p14:xfrm>
                <a:off x="1900521" y="5883348"/>
                <a:ext cx="11880" cy="187560"/>
              </p14:xfrm>
            </p:contentPart>
          </mc:Choice>
          <mc:Fallback xmlns="">
            <p:pic>
              <p:nvPicPr>
                <p:cNvPr id="218" name="잉크 217">
                  <a:extLst>
                    <a:ext uri="{FF2B5EF4-FFF2-40B4-BE49-F238E27FC236}">
                      <a16:creationId xmlns:a16="http://schemas.microsoft.com/office/drawing/2014/main" id="{1E58FDA4-8034-40B4-A1B9-96FDFEDC68F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891881" y="5874708"/>
                  <a:ext cx="29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9" name="잉크 218">
                  <a:extLst>
                    <a:ext uri="{FF2B5EF4-FFF2-40B4-BE49-F238E27FC236}">
                      <a16:creationId xmlns:a16="http://schemas.microsoft.com/office/drawing/2014/main" id="{C1127716-7DCD-43A3-8593-E2F4069C3428}"/>
                    </a:ext>
                  </a:extLst>
                </p14:cNvPr>
                <p14:cNvContentPartPr/>
                <p14:nvPr/>
              </p14:nvContentPartPr>
              <p14:xfrm>
                <a:off x="2020041" y="5890908"/>
                <a:ext cx="9720" cy="135360"/>
              </p14:xfrm>
            </p:contentPart>
          </mc:Choice>
          <mc:Fallback xmlns="">
            <p:pic>
              <p:nvPicPr>
                <p:cNvPr id="219" name="잉크 218">
                  <a:extLst>
                    <a:ext uri="{FF2B5EF4-FFF2-40B4-BE49-F238E27FC236}">
                      <a16:creationId xmlns:a16="http://schemas.microsoft.com/office/drawing/2014/main" id="{C1127716-7DCD-43A3-8593-E2F4069C342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011401" y="5882268"/>
                  <a:ext cx="27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0" name="잉크 219">
                  <a:extLst>
                    <a:ext uri="{FF2B5EF4-FFF2-40B4-BE49-F238E27FC236}">
                      <a16:creationId xmlns:a16="http://schemas.microsoft.com/office/drawing/2014/main" id="{D6143FB3-76F7-40A0-8ED0-6545908655E0}"/>
                    </a:ext>
                  </a:extLst>
                </p14:cNvPr>
                <p14:cNvContentPartPr/>
                <p14:nvPr/>
              </p14:nvContentPartPr>
              <p14:xfrm>
                <a:off x="2071521" y="5876868"/>
                <a:ext cx="133920" cy="126720"/>
              </p14:xfrm>
            </p:contentPart>
          </mc:Choice>
          <mc:Fallback xmlns="">
            <p:pic>
              <p:nvPicPr>
                <p:cNvPr id="220" name="잉크 219">
                  <a:extLst>
                    <a:ext uri="{FF2B5EF4-FFF2-40B4-BE49-F238E27FC236}">
                      <a16:creationId xmlns:a16="http://schemas.microsoft.com/office/drawing/2014/main" id="{D6143FB3-76F7-40A0-8ED0-6545908655E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062881" y="5867868"/>
                  <a:ext cx="151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1" name="잉크 220">
                  <a:extLst>
                    <a:ext uri="{FF2B5EF4-FFF2-40B4-BE49-F238E27FC236}">
                      <a16:creationId xmlns:a16="http://schemas.microsoft.com/office/drawing/2014/main" id="{8917EE98-D266-4C25-A8C7-F25A8ECEB647}"/>
                    </a:ext>
                  </a:extLst>
                </p14:cNvPr>
                <p14:cNvContentPartPr/>
                <p14:nvPr/>
              </p14:nvContentPartPr>
              <p14:xfrm>
                <a:off x="2269881" y="5872908"/>
                <a:ext cx="10440" cy="205560"/>
              </p14:xfrm>
            </p:contentPart>
          </mc:Choice>
          <mc:Fallback xmlns="">
            <p:pic>
              <p:nvPicPr>
                <p:cNvPr id="221" name="잉크 220">
                  <a:extLst>
                    <a:ext uri="{FF2B5EF4-FFF2-40B4-BE49-F238E27FC236}">
                      <a16:creationId xmlns:a16="http://schemas.microsoft.com/office/drawing/2014/main" id="{8917EE98-D266-4C25-A8C7-F25A8ECEB64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260881" y="5864268"/>
                  <a:ext cx="28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2" name="잉크 221">
                  <a:extLst>
                    <a:ext uri="{FF2B5EF4-FFF2-40B4-BE49-F238E27FC236}">
                      <a16:creationId xmlns:a16="http://schemas.microsoft.com/office/drawing/2014/main" id="{C9CE047F-EC26-4A74-8F5B-FA098805DB92}"/>
                    </a:ext>
                  </a:extLst>
                </p14:cNvPr>
                <p14:cNvContentPartPr/>
                <p14:nvPr/>
              </p14:nvContentPartPr>
              <p14:xfrm>
                <a:off x="2327121" y="5895588"/>
                <a:ext cx="7920" cy="243720"/>
              </p14:xfrm>
            </p:contentPart>
          </mc:Choice>
          <mc:Fallback xmlns="">
            <p:pic>
              <p:nvPicPr>
                <p:cNvPr id="222" name="잉크 221">
                  <a:extLst>
                    <a:ext uri="{FF2B5EF4-FFF2-40B4-BE49-F238E27FC236}">
                      <a16:creationId xmlns:a16="http://schemas.microsoft.com/office/drawing/2014/main" id="{C9CE047F-EC26-4A74-8F5B-FA098805DB9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318121" y="5886588"/>
                  <a:ext cx="255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3" name="잉크 222">
                  <a:extLst>
                    <a:ext uri="{FF2B5EF4-FFF2-40B4-BE49-F238E27FC236}">
                      <a16:creationId xmlns:a16="http://schemas.microsoft.com/office/drawing/2014/main" id="{4D29274D-77BD-45D5-A62E-1F82C92BE33F}"/>
                    </a:ext>
                  </a:extLst>
                </p14:cNvPr>
                <p14:cNvContentPartPr/>
                <p14:nvPr/>
              </p14:nvContentPartPr>
              <p14:xfrm>
                <a:off x="2416401" y="5822868"/>
                <a:ext cx="120600" cy="103320"/>
              </p14:xfrm>
            </p:contentPart>
          </mc:Choice>
          <mc:Fallback xmlns="">
            <p:pic>
              <p:nvPicPr>
                <p:cNvPr id="223" name="잉크 222">
                  <a:extLst>
                    <a:ext uri="{FF2B5EF4-FFF2-40B4-BE49-F238E27FC236}">
                      <a16:creationId xmlns:a16="http://schemas.microsoft.com/office/drawing/2014/main" id="{4D29274D-77BD-45D5-A62E-1F82C92BE33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407761" y="5814228"/>
                  <a:ext cx="13824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25" name="잉크 224">
                <a:extLst>
                  <a:ext uri="{FF2B5EF4-FFF2-40B4-BE49-F238E27FC236}">
                    <a16:creationId xmlns:a16="http://schemas.microsoft.com/office/drawing/2014/main" id="{5E288F4C-0EAA-47C3-B991-026EFF638394}"/>
                  </a:ext>
                </a:extLst>
              </p14:cNvPr>
              <p14:cNvContentPartPr/>
              <p14:nvPr/>
            </p14:nvContentPartPr>
            <p14:xfrm>
              <a:off x="245241" y="6410388"/>
              <a:ext cx="165240" cy="17640"/>
            </p14:xfrm>
          </p:contentPart>
        </mc:Choice>
        <mc:Fallback xmlns="">
          <p:pic>
            <p:nvPicPr>
              <p:cNvPr id="225" name="잉크 224">
                <a:extLst>
                  <a:ext uri="{FF2B5EF4-FFF2-40B4-BE49-F238E27FC236}">
                    <a16:creationId xmlns:a16="http://schemas.microsoft.com/office/drawing/2014/main" id="{5E288F4C-0EAA-47C3-B991-026EFF638394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240921" y="6406068"/>
                <a:ext cx="1738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26" name="잉크 225">
                <a:extLst>
                  <a:ext uri="{FF2B5EF4-FFF2-40B4-BE49-F238E27FC236}">
                    <a16:creationId xmlns:a16="http://schemas.microsoft.com/office/drawing/2014/main" id="{97B5F08F-64ED-477D-A4F4-C8FCFBB18B69}"/>
                  </a:ext>
                </a:extLst>
              </p14:cNvPr>
              <p14:cNvContentPartPr/>
              <p14:nvPr/>
            </p14:nvContentPartPr>
            <p14:xfrm>
              <a:off x="284121" y="6500388"/>
              <a:ext cx="185760" cy="11160"/>
            </p14:xfrm>
          </p:contentPart>
        </mc:Choice>
        <mc:Fallback xmlns="">
          <p:pic>
            <p:nvPicPr>
              <p:cNvPr id="226" name="잉크 225">
                <a:extLst>
                  <a:ext uri="{FF2B5EF4-FFF2-40B4-BE49-F238E27FC236}">
                    <a16:creationId xmlns:a16="http://schemas.microsoft.com/office/drawing/2014/main" id="{97B5F08F-64ED-477D-A4F4-C8FCFBB18B69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279801" y="6496068"/>
                <a:ext cx="1944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27" name="잉크 226">
                <a:extLst>
                  <a:ext uri="{FF2B5EF4-FFF2-40B4-BE49-F238E27FC236}">
                    <a16:creationId xmlns:a16="http://schemas.microsoft.com/office/drawing/2014/main" id="{50F0697C-590F-4196-A813-0ADFAD355E26}"/>
                  </a:ext>
                </a:extLst>
              </p14:cNvPr>
              <p14:cNvContentPartPr/>
              <p14:nvPr/>
            </p14:nvContentPartPr>
            <p14:xfrm>
              <a:off x="654561" y="6330468"/>
              <a:ext cx="191520" cy="15120"/>
            </p14:xfrm>
          </p:contentPart>
        </mc:Choice>
        <mc:Fallback xmlns="">
          <p:pic>
            <p:nvPicPr>
              <p:cNvPr id="227" name="잉크 226">
                <a:extLst>
                  <a:ext uri="{FF2B5EF4-FFF2-40B4-BE49-F238E27FC236}">
                    <a16:creationId xmlns:a16="http://schemas.microsoft.com/office/drawing/2014/main" id="{50F0697C-590F-4196-A813-0ADFAD355E26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650241" y="6326148"/>
                <a:ext cx="200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28" name="잉크 227">
                <a:extLst>
                  <a:ext uri="{FF2B5EF4-FFF2-40B4-BE49-F238E27FC236}">
                    <a16:creationId xmlns:a16="http://schemas.microsoft.com/office/drawing/2014/main" id="{41093932-19E5-42BF-9269-7BB58270E075}"/>
                  </a:ext>
                </a:extLst>
              </p14:cNvPr>
              <p14:cNvContentPartPr/>
              <p14:nvPr/>
            </p14:nvContentPartPr>
            <p14:xfrm>
              <a:off x="653481" y="6354588"/>
              <a:ext cx="236880" cy="152640"/>
            </p14:xfrm>
          </p:contentPart>
        </mc:Choice>
        <mc:Fallback xmlns="">
          <p:pic>
            <p:nvPicPr>
              <p:cNvPr id="228" name="잉크 227">
                <a:extLst>
                  <a:ext uri="{FF2B5EF4-FFF2-40B4-BE49-F238E27FC236}">
                    <a16:creationId xmlns:a16="http://schemas.microsoft.com/office/drawing/2014/main" id="{41093932-19E5-42BF-9269-7BB58270E075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49161" y="6350268"/>
                <a:ext cx="2455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29" name="잉크 228">
                <a:extLst>
                  <a:ext uri="{FF2B5EF4-FFF2-40B4-BE49-F238E27FC236}">
                    <a16:creationId xmlns:a16="http://schemas.microsoft.com/office/drawing/2014/main" id="{3D98CCAA-3F77-4C8C-94F1-1DA668C03B6A}"/>
                  </a:ext>
                </a:extLst>
              </p14:cNvPr>
              <p14:cNvContentPartPr/>
              <p14:nvPr/>
            </p14:nvContentPartPr>
            <p14:xfrm>
              <a:off x="760401" y="6647628"/>
              <a:ext cx="93960" cy="50040"/>
            </p14:xfrm>
          </p:contentPart>
        </mc:Choice>
        <mc:Fallback xmlns="">
          <p:pic>
            <p:nvPicPr>
              <p:cNvPr id="229" name="잉크 228">
                <a:extLst>
                  <a:ext uri="{FF2B5EF4-FFF2-40B4-BE49-F238E27FC236}">
                    <a16:creationId xmlns:a16="http://schemas.microsoft.com/office/drawing/2014/main" id="{3D98CCAA-3F77-4C8C-94F1-1DA668C03B6A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56081" y="6643308"/>
                <a:ext cx="1026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30" name="잉크 229">
                <a:extLst>
                  <a:ext uri="{FF2B5EF4-FFF2-40B4-BE49-F238E27FC236}">
                    <a16:creationId xmlns:a16="http://schemas.microsoft.com/office/drawing/2014/main" id="{D18EE86A-2E09-4DD8-8E5B-811DD2765881}"/>
                  </a:ext>
                </a:extLst>
              </p14:cNvPr>
              <p14:cNvContentPartPr/>
              <p14:nvPr/>
            </p14:nvContentPartPr>
            <p14:xfrm>
              <a:off x="787041" y="6573828"/>
              <a:ext cx="36720" cy="14400"/>
            </p14:xfrm>
          </p:contentPart>
        </mc:Choice>
        <mc:Fallback xmlns="">
          <p:pic>
            <p:nvPicPr>
              <p:cNvPr id="230" name="잉크 229">
                <a:extLst>
                  <a:ext uri="{FF2B5EF4-FFF2-40B4-BE49-F238E27FC236}">
                    <a16:creationId xmlns:a16="http://schemas.microsoft.com/office/drawing/2014/main" id="{D18EE86A-2E09-4DD8-8E5B-811DD2765881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82721" y="6569508"/>
                <a:ext cx="453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31" name="잉크 230">
                <a:extLst>
                  <a:ext uri="{FF2B5EF4-FFF2-40B4-BE49-F238E27FC236}">
                    <a16:creationId xmlns:a16="http://schemas.microsoft.com/office/drawing/2014/main" id="{6BA0E41E-4530-4725-BCDC-45AFC2B71435}"/>
                  </a:ext>
                </a:extLst>
              </p14:cNvPr>
              <p14:cNvContentPartPr/>
              <p14:nvPr/>
            </p14:nvContentPartPr>
            <p14:xfrm>
              <a:off x="984321" y="6303108"/>
              <a:ext cx="172800" cy="262440"/>
            </p14:xfrm>
          </p:contentPart>
        </mc:Choice>
        <mc:Fallback xmlns="">
          <p:pic>
            <p:nvPicPr>
              <p:cNvPr id="231" name="잉크 230">
                <a:extLst>
                  <a:ext uri="{FF2B5EF4-FFF2-40B4-BE49-F238E27FC236}">
                    <a16:creationId xmlns:a16="http://schemas.microsoft.com/office/drawing/2014/main" id="{6BA0E41E-4530-4725-BCDC-45AFC2B71435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80001" y="6298788"/>
                <a:ext cx="1814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32" name="잉크 231">
                <a:extLst>
                  <a:ext uri="{FF2B5EF4-FFF2-40B4-BE49-F238E27FC236}">
                    <a16:creationId xmlns:a16="http://schemas.microsoft.com/office/drawing/2014/main" id="{BAEF04B4-1D85-4A59-893B-1B736A454E83}"/>
                  </a:ext>
                </a:extLst>
              </p14:cNvPr>
              <p14:cNvContentPartPr/>
              <p14:nvPr/>
            </p14:nvContentPartPr>
            <p14:xfrm>
              <a:off x="1185921" y="6611988"/>
              <a:ext cx="104400" cy="69120"/>
            </p14:xfrm>
          </p:contentPart>
        </mc:Choice>
        <mc:Fallback xmlns="">
          <p:pic>
            <p:nvPicPr>
              <p:cNvPr id="232" name="잉크 231">
                <a:extLst>
                  <a:ext uri="{FF2B5EF4-FFF2-40B4-BE49-F238E27FC236}">
                    <a16:creationId xmlns:a16="http://schemas.microsoft.com/office/drawing/2014/main" id="{BAEF04B4-1D85-4A59-893B-1B736A454E83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181601" y="6607668"/>
                <a:ext cx="1130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33" name="잉크 232">
                <a:extLst>
                  <a:ext uri="{FF2B5EF4-FFF2-40B4-BE49-F238E27FC236}">
                    <a16:creationId xmlns:a16="http://schemas.microsoft.com/office/drawing/2014/main" id="{804E1936-EDE1-4001-8B77-EFCEDAFAD6F4}"/>
                  </a:ext>
                </a:extLst>
              </p14:cNvPr>
              <p14:cNvContentPartPr/>
              <p14:nvPr/>
            </p14:nvContentPartPr>
            <p14:xfrm>
              <a:off x="1248921" y="6424788"/>
              <a:ext cx="22680" cy="3240"/>
            </p14:xfrm>
          </p:contentPart>
        </mc:Choice>
        <mc:Fallback xmlns="">
          <p:pic>
            <p:nvPicPr>
              <p:cNvPr id="233" name="잉크 232">
                <a:extLst>
                  <a:ext uri="{FF2B5EF4-FFF2-40B4-BE49-F238E27FC236}">
                    <a16:creationId xmlns:a16="http://schemas.microsoft.com/office/drawing/2014/main" id="{804E1936-EDE1-4001-8B77-EFCEDAFAD6F4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244601" y="6420468"/>
                <a:ext cx="3132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35" name="잉크 234">
                <a:extLst>
                  <a:ext uri="{FF2B5EF4-FFF2-40B4-BE49-F238E27FC236}">
                    <a16:creationId xmlns:a16="http://schemas.microsoft.com/office/drawing/2014/main" id="{72BFBED3-22C4-494B-AE3F-D61A335C3BE2}"/>
                  </a:ext>
                </a:extLst>
              </p14:cNvPr>
              <p14:cNvContentPartPr/>
              <p14:nvPr/>
            </p14:nvContentPartPr>
            <p14:xfrm>
              <a:off x="1844721" y="6611268"/>
              <a:ext cx="165960" cy="113040"/>
            </p14:xfrm>
          </p:contentPart>
        </mc:Choice>
        <mc:Fallback xmlns="">
          <p:pic>
            <p:nvPicPr>
              <p:cNvPr id="235" name="잉크 234">
                <a:extLst>
                  <a:ext uri="{FF2B5EF4-FFF2-40B4-BE49-F238E27FC236}">
                    <a16:creationId xmlns:a16="http://schemas.microsoft.com/office/drawing/2014/main" id="{72BFBED3-22C4-494B-AE3F-D61A335C3BE2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840401" y="6606948"/>
                <a:ext cx="174600" cy="1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그룹 251">
            <a:extLst>
              <a:ext uri="{FF2B5EF4-FFF2-40B4-BE49-F238E27FC236}">
                <a16:creationId xmlns:a16="http://schemas.microsoft.com/office/drawing/2014/main" id="{EEB977A6-7967-4259-9EB7-8F08E8957926}"/>
              </a:ext>
            </a:extLst>
          </p:cNvPr>
          <p:cNvGrpSpPr/>
          <p:nvPr/>
        </p:nvGrpSpPr>
        <p:grpSpPr>
          <a:xfrm>
            <a:off x="1479321" y="6171708"/>
            <a:ext cx="1418040" cy="364320"/>
            <a:chOff x="1479321" y="6171708"/>
            <a:chExt cx="141804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4" name="잉크 233">
                  <a:extLst>
                    <a:ext uri="{FF2B5EF4-FFF2-40B4-BE49-F238E27FC236}">
                      <a16:creationId xmlns:a16="http://schemas.microsoft.com/office/drawing/2014/main" id="{4FADB106-A421-4DFD-B6A0-0B8D410599A8}"/>
                    </a:ext>
                  </a:extLst>
                </p14:cNvPr>
                <p14:cNvContentPartPr/>
                <p14:nvPr/>
              </p14:nvContentPartPr>
              <p14:xfrm>
                <a:off x="1479321" y="6455388"/>
                <a:ext cx="146160" cy="12240"/>
              </p14:xfrm>
            </p:contentPart>
          </mc:Choice>
          <mc:Fallback xmlns="">
            <p:pic>
              <p:nvPicPr>
                <p:cNvPr id="234" name="잉크 233">
                  <a:extLst>
                    <a:ext uri="{FF2B5EF4-FFF2-40B4-BE49-F238E27FC236}">
                      <a16:creationId xmlns:a16="http://schemas.microsoft.com/office/drawing/2014/main" id="{4FADB106-A421-4DFD-B6A0-0B8D410599A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475001" y="6451068"/>
                  <a:ext cx="154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6" name="잉크 235">
                  <a:extLst>
                    <a:ext uri="{FF2B5EF4-FFF2-40B4-BE49-F238E27FC236}">
                      <a16:creationId xmlns:a16="http://schemas.microsoft.com/office/drawing/2014/main" id="{31A39CEA-244B-418B-BD8B-6B282275D23B}"/>
                    </a:ext>
                  </a:extLst>
                </p14:cNvPr>
                <p14:cNvContentPartPr/>
                <p14:nvPr/>
              </p14:nvContentPartPr>
              <p14:xfrm>
                <a:off x="1742121" y="6482748"/>
                <a:ext cx="238320" cy="19800"/>
              </p14:xfrm>
            </p:contentPart>
          </mc:Choice>
          <mc:Fallback xmlns="">
            <p:pic>
              <p:nvPicPr>
                <p:cNvPr id="236" name="잉크 235">
                  <a:extLst>
                    <a:ext uri="{FF2B5EF4-FFF2-40B4-BE49-F238E27FC236}">
                      <a16:creationId xmlns:a16="http://schemas.microsoft.com/office/drawing/2014/main" id="{31A39CEA-244B-418B-BD8B-6B282275D23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737801" y="6478428"/>
                  <a:ext cx="246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7" name="잉크 236">
                  <a:extLst>
                    <a:ext uri="{FF2B5EF4-FFF2-40B4-BE49-F238E27FC236}">
                      <a16:creationId xmlns:a16="http://schemas.microsoft.com/office/drawing/2014/main" id="{04CF29A6-22C8-433F-8769-067A0857EAEF}"/>
                    </a:ext>
                  </a:extLst>
                </p14:cNvPr>
                <p14:cNvContentPartPr/>
                <p14:nvPr/>
              </p14:nvContentPartPr>
              <p14:xfrm>
                <a:off x="1855161" y="6303828"/>
                <a:ext cx="46800" cy="199080"/>
              </p14:xfrm>
            </p:contentPart>
          </mc:Choice>
          <mc:Fallback xmlns="">
            <p:pic>
              <p:nvPicPr>
                <p:cNvPr id="237" name="잉크 236">
                  <a:extLst>
                    <a:ext uri="{FF2B5EF4-FFF2-40B4-BE49-F238E27FC236}">
                      <a16:creationId xmlns:a16="http://schemas.microsoft.com/office/drawing/2014/main" id="{04CF29A6-22C8-433F-8769-067A0857EAE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850841" y="6299508"/>
                  <a:ext cx="55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8" name="잉크 237">
                  <a:extLst>
                    <a:ext uri="{FF2B5EF4-FFF2-40B4-BE49-F238E27FC236}">
                      <a16:creationId xmlns:a16="http://schemas.microsoft.com/office/drawing/2014/main" id="{90C8626B-F0FA-46D0-B817-6EB063E6829F}"/>
                    </a:ext>
                  </a:extLst>
                </p14:cNvPr>
                <p14:cNvContentPartPr/>
                <p14:nvPr/>
              </p14:nvContentPartPr>
              <p14:xfrm>
                <a:off x="2098161" y="6323268"/>
                <a:ext cx="11160" cy="199800"/>
              </p14:xfrm>
            </p:contentPart>
          </mc:Choice>
          <mc:Fallback xmlns="">
            <p:pic>
              <p:nvPicPr>
                <p:cNvPr id="238" name="잉크 237">
                  <a:extLst>
                    <a:ext uri="{FF2B5EF4-FFF2-40B4-BE49-F238E27FC236}">
                      <a16:creationId xmlns:a16="http://schemas.microsoft.com/office/drawing/2014/main" id="{90C8626B-F0FA-46D0-B817-6EB063E6829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093841" y="6318948"/>
                  <a:ext cx="19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9" name="잉크 238">
                  <a:extLst>
                    <a:ext uri="{FF2B5EF4-FFF2-40B4-BE49-F238E27FC236}">
                      <a16:creationId xmlns:a16="http://schemas.microsoft.com/office/drawing/2014/main" id="{2F5E2376-E029-443E-8CDB-3034053350D0}"/>
                    </a:ext>
                  </a:extLst>
                </p14:cNvPr>
                <p14:cNvContentPartPr/>
                <p14:nvPr/>
              </p14:nvContentPartPr>
              <p14:xfrm>
                <a:off x="2166921" y="6331908"/>
                <a:ext cx="6120" cy="204120"/>
              </p14:xfrm>
            </p:contentPart>
          </mc:Choice>
          <mc:Fallback xmlns="">
            <p:pic>
              <p:nvPicPr>
                <p:cNvPr id="239" name="잉크 238">
                  <a:extLst>
                    <a:ext uri="{FF2B5EF4-FFF2-40B4-BE49-F238E27FC236}">
                      <a16:creationId xmlns:a16="http://schemas.microsoft.com/office/drawing/2014/main" id="{2F5E2376-E029-443E-8CDB-3034053350D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162601" y="6327588"/>
                  <a:ext cx="14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7" name="잉크 246">
                  <a:extLst>
                    <a:ext uri="{FF2B5EF4-FFF2-40B4-BE49-F238E27FC236}">
                      <a16:creationId xmlns:a16="http://schemas.microsoft.com/office/drawing/2014/main" id="{457D0F2D-9A04-4BA8-80C6-C76223493779}"/>
                    </a:ext>
                  </a:extLst>
                </p14:cNvPr>
                <p14:cNvContentPartPr/>
                <p14:nvPr/>
              </p14:nvContentPartPr>
              <p14:xfrm>
                <a:off x="2219121" y="6399228"/>
                <a:ext cx="46800" cy="110880"/>
              </p14:xfrm>
            </p:contentPart>
          </mc:Choice>
          <mc:Fallback xmlns="">
            <p:pic>
              <p:nvPicPr>
                <p:cNvPr id="247" name="잉크 246">
                  <a:extLst>
                    <a:ext uri="{FF2B5EF4-FFF2-40B4-BE49-F238E27FC236}">
                      <a16:creationId xmlns:a16="http://schemas.microsoft.com/office/drawing/2014/main" id="{457D0F2D-9A04-4BA8-80C6-C7622349377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214801" y="6394908"/>
                  <a:ext cx="55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8" name="잉크 247">
                  <a:extLst>
                    <a:ext uri="{FF2B5EF4-FFF2-40B4-BE49-F238E27FC236}">
                      <a16:creationId xmlns:a16="http://schemas.microsoft.com/office/drawing/2014/main" id="{8EDB7156-EC09-43D7-935D-BF0D68C76448}"/>
                    </a:ext>
                  </a:extLst>
                </p14:cNvPr>
                <p14:cNvContentPartPr/>
                <p14:nvPr/>
              </p14:nvContentPartPr>
              <p14:xfrm>
                <a:off x="2277081" y="6323988"/>
                <a:ext cx="236880" cy="192240"/>
              </p14:xfrm>
            </p:contentPart>
          </mc:Choice>
          <mc:Fallback xmlns="">
            <p:pic>
              <p:nvPicPr>
                <p:cNvPr id="248" name="잉크 247">
                  <a:extLst>
                    <a:ext uri="{FF2B5EF4-FFF2-40B4-BE49-F238E27FC236}">
                      <a16:creationId xmlns:a16="http://schemas.microsoft.com/office/drawing/2014/main" id="{8EDB7156-EC09-43D7-935D-BF0D68C7644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272761" y="6319668"/>
                  <a:ext cx="245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9" name="잉크 248">
                  <a:extLst>
                    <a:ext uri="{FF2B5EF4-FFF2-40B4-BE49-F238E27FC236}">
                      <a16:creationId xmlns:a16="http://schemas.microsoft.com/office/drawing/2014/main" id="{94FA1B50-4F55-4C80-8444-BBDEE0EE145F}"/>
                    </a:ext>
                  </a:extLst>
                </p14:cNvPr>
                <p14:cNvContentPartPr/>
                <p14:nvPr/>
              </p14:nvContentPartPr>
              <p14:xfrm>
                <a:off x="2586681" y="6294108"/>
                <a:ext cx="9360" cy="188280"/>
              </p14:xfrm>
            </p:contentPart>
          </mc:Choice>
          <mc:Fallback xmlns="">
            <p:pic>
              <p:nvPicPr>
                <p:cNvPr id="249" name="잉크 248">
                  <a:extLst>
                    <a:ext uri="{FF2B5EF4-FFF2-40B4-BE49-F238E27FC236}">
                      <a16:creationId xmlns:a16="http://schemas.microsoft.com/office/drawing/2014/main" id="{94FA1B50-4F55-4C80-8444-BBDEE0EE145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582361" y="6289788"/>
                  <a:ext cx="18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0" name="잉크 249">
                  <a:extLst>
                    <a:ext uri="{FF2B5EF4-FFF2-40B4-BE49-F238E27FC236}">
                      <a16:creationId xmlns:a16="http://schemas.microsoft.com/office/drawing/2014/main" id="{8C6E47C4-812C-4AE6-8160-2877B1750573}"/>
                    </a:ext>
                  </a:extLst>
                </p14:cNvPr>
                <p14:cNvContentPartPr/>
                <p14:nvPr/>
              </p14:nvContentPartPr>
              <p14:xfrm>
                <a:off x="2647161" y="6276108"/>
                <a:ext cx="3600" cy="254160"/>
              </p14:xfrm>
            </p:contentPart>
          </mc:Choice>
          <mc:Fallback xmlns="">
            <p:pic>
              <p:nvPicPr>
                <p:cNvPr id="250" name="잉크 249">
                  <a:extLst>
                    <a:ext uri="{FF2B5EF4-FFF2-40B4-BE49-F238E27FC236}">
                      <a16:creationId xmlns:a16="http://schemas.microsoft.com/office/drawing/2014/main" id="{8C6E47C4-812C-4AE6-8160-2877B175057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642841" y="6271788"/>
                  <a:ext cx="122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1" name="잉크 250">
                  <a:extLst>
                    <a:ext uri="{FF2B5EF4-FFF2-40B4-BE49-F238E27FC236}">
                      <a16:creationId xmlns:a16="http://schemas.microsoft.com/office/drawing/2014/main" id="{484E6623-EB01-46E6-B47A-29E7001DBA7F}"/>
                    </a:ext>
                  </a:extLst>
                </p14:cNvPr>
                <p14:cNvContentPartPr/>
                <p14:nvPr/>
              </p14:nvContentPartPr>
              <p14:xfrm>
                <a:off x="2753361" y="6171708"/>
                <a:ext cx="144000" cy="119880"/>
              </p14:xfrm>
            </p:contentPart>
          </mc:Choice>
          <mc:Fallback xmlns="">
            <p:pic>
              <p:nvPicPr>
                <p:cNvPr id="251" name="잉크 250">
                  <a:extLst>
                    <a:ext uri="{FF2B5EF4-FFF2-40B4-BE49-F238E27FC236}">
                      <a16:creationId xmlns:a16="http://schemas.microsoft.com/office/drawing/2014/main" id="{484E6623-EB01-46E6-B47A-29E7001DBA7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749041" y="6167388"/>
                  <a:ext cx="15264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그룹 276">
            <a:extLst>
              <a:ext uri="{FF2B5EF4-FFF2-40B4-BE49-F238E27FC236}">
                <a16:creationId xmlns:a16="http://schemas.microsoft.com/office/drawing/2014/main" id="{492D9AA3-8923-4221-955E-8EB8F61C82F0}"/>
              </a:ext>
            </a:extLst>
          </p:cNvPr>
          <p:cNvGrpSpPr/>
          <p:nvPr/>
        </p:nvGrpSpPr>
        <p:grpSpPr>
          <a:xfrm>
            <a:off x="5451201" y="3863028"/>
            <a:ext cx="2265840" cy="632520"/>
            <a:chOff x="5451201" y="3863028"/>
            <a:chExt cx="2265840" cy="63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3" name="잉크 252">
                  <a:extLst>
                    <a:ext uri="{FF2B5EF4-FFF2-40B4-BE49-F238E27FC236}">
                      <a16:creationId xmlns:a16="http://schemas.microsoft.com/office/drawing/2014/main" id="{8C210014-AF21-4A7C-A501-3187F32B69E4}"/>
                    </a:ext>
                  </a:extLst>
                </p14:cNvPr>
                <p14:cNvContentPartPr/>
                <p14:nvPr/>
              </p14:nvContentPartPr>
              <p14:xfrm>
                <a:off x="5451201" y="4077588"/>
                <a:ext cx="13680" cy="163440"/>
              </p14:xfrm>
            </p:contentPart>
          </mc:Choice>
          <mc:Fallback xmlns="">
            <p:pic>
              <p:nvPicPr>
                <p:cNvPr id="253" name="잉크 252">
                  <a:extLst>
                    <a:ext uri="{FF2B5EF4-FFF2-40B4-BE49-F238E27FC236}">
                      <a16:creationId xmlns:a16="http://schemas.microsoft.com/office/drawing/2014/main" id="{8C210014-AF21-4A7C-A501-3187F32B69E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446881" y="4073268"/>
                  <a:ext cx="22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4" name="잉크 253">
                  <a:extLst>
                    <a:ext uri="{FF2B5EF4-FFF2-40B4-BE49-F238E27FC236}">
                      <a16:creationId xmlns:a16="http://schemas.microsoft.com/office/drawing/2014/main" id="{D4EBAE6D-9343-4767-9359-74AE9F1480DA}"/>
                    </a:ext>
                  </a:extLst>
                </p14:cNvPr>
                <p14:cNvContentPartPr/>
                <p14:nvPr/>
              </p14:nvContentPartPr>
              <p14:xfrm>
                <a:off x="5491881" y="4083348"/>
                <a:ext cx="6840" cy="145440"/>
              </p14:xfrm>
            </p:contentPart>
          </mc:Choice>
          <mc:Fallback xmlns="">
            <p:pic>
              <p:nvPicPr>
                <p:cNvPr id="254" name="잉크 253">
                  <a:extLst>
                    <a:ext uri="{FF2B5EF4-FFF2-40B4-BE49-F238E27FC236}">
                      <a16:creationId xmlns:a16="http://schemas.microsoft.com/office/drawing/2014/main" id="{D4EBAE6D-9343-4767-9359-74AE9F1480D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487561" y="4079028"/>
                  <a:ext cx="15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5" name="잉크 254">
                  <a:extLst>
                    <a:ext uri="{FF2B5EF4-FFF2-40B4-BE49-F238E27FC236}">
                      <a16:creationId xmlns:a16="http://schemas.microsoft.com/office/drawing/2014/main" id="{C362FE38-F22D-4D1B-A78D-BC0C7C68DA87}"/>
                    </a:ext>
                  </a:extLst>
                </p14:cNvPr>
                <p14:cNvContentPartPr/>
                <p14:nvPr/>
              </p14:nvContentPartPr>
              <p14:xfrm>
                <a:off x="5557401" y="4070388"/>
                <a:ext cx="15120" cy="129600"/>
              </p14:xfrm>
            </p:contentPart>
          </mc:Choice>
          <mc:Fallback xmlns="">
            <p:pic>
              <p:nvPicPr>
                <p:cNvPr id="255" name="잉크 254">
                  <a:extLst>
                    <a:ext uri="{FF2B5EF4-FFF2-40B4-BE49-F238E27FC236}">
                      <a16:creationId xmlns:a16="http://schemas.microsoft.com/office/drawing/2014/main" id="{C362FE38-F22D-4D1B-A78D-BC0C7C68DA8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553081" y="4066068"/>
                  <a:ext cx="23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6" name="잉크 255">
                  <a:extLst>
                    <a:ext uri="{FF2B5EF4-FFF2-40B4-BE49-F238E27FC236}">
                      <a16:creationId xmlns:a16="http://schemas.microsoft.com/office/drawing/2014/main" id="{E8B00327-C27B-4C3B-8321-44AC37543FDB}"/>
                    </a:ext>
                  </a:extLst>
                </p14:cNvPr>
                <p14:cNvContentPartPr/>
                <p14:nvPr/>
              </p14:nvContentPartPr>
              <p14:xfrm>
                <a:off x="5611041" y="4050588"/>
                <a:ext cx="198000" cy="190440"/>
              </p14:xfrm>
            </p:contentPart>
          </mc:Choice>
          <mc:Fallback xmlns="">
            <p:pic>
              <p:nvPicPr>
                <p:cNvPr id="256" name="잉크 255">
                  <a:extLst>
                    <a:ext uri="{FF2B5EF4-FFF2-40B4-BE49-F238E27FC236}">
                      <a16:creationId xmlns:a16="http://schemas.microsoft.com/office/drawing/2014/main" id="{E8B00327-C27B-4C3B-8321-44AC37543FD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606721" y="4046268"/>
                  <a:ext cx="206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7" name="잉크 256">
                  <a:extLst>
                    <a:ext uri="{FF2B5EF4-FFF2-40B4-BE49-F238E27FC236}">
                      <a16:creationId xmlns:a16="http://schemas.microsoft.com/office/drawing/2014/main" id="{2A4B563A-0C59-4B93-A5F6-A7DFD6D0360F}"/>
                    </a:ext>
                  </a:extLst>
                </p14:cNvPr>
                <p14:cNvContentPartPr/>
                <p14:nvPr/>
              </p14:nvContentPartPr>
              <p14:xfrm>
                <a:off x="5846841" y="4053468"/>
                <a:ext cx="15120" cy="181440"/>
              </p14:xfrm>
            </p:contentPart>
          </mc:Choice>
          <mc:Fallback xmlns="">
            <p:pic>
              <p:nvPicPr>
                <p:cNvPr id="257" name="잉크 256">
                  <a:extLst>
                    <a:ext uri="{FF2B5EF4-FFF2-40B4-BE49-F238E27FC236}">
                      <a16:creationId xmlns:a16="http://schemas.microsoft.com/office/drawing/2014/main" id="{2A4B563A-0C59-4B93-A5F6-A7DFD6D0360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842521" y="4049148"/>
                  <a:ext cx="23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8" name="잉크 257">
                  <a:extLst>
                    <a:ext uri="{FF2B5EF4-FFF2-40B4-BE49-F238E27FC236}">
                      <a16:creationId xmlns:a16="http://schemas.microsoft.com/office/drawing/2014/main" id="{32B2C4C0-50CE-4A0D-A3EF-F1CE597B7EEC}"/>
                    </a:ext>
                  </a:extLst>
                </p14:cNvPr>
                <p14:cNvContentPartPr/>
                <p14:nvPr/>
              </p14:nvContentPartPr>
              <p14:xfrm>
                <a:off x="5885361" y="4062468"/>
                <a:ext cx="21960" cy="210600"/>
              </p14:xfrm>
            </p:contentPart>
          </mc:Choice>
          <mc:Fallback xmlns="">
            <p:pic>
              <p:nvPicPr>
                <p:cNvPr id="258" name="잉크 257">
                  <a:extLst>
                    <a:ext uri="{FF2B5EF4-FFF2-40B4-BE49-F238E27FC236}">
                      <a16:creationId xmlns:a16="http://schemas.microsoft.com/office/drawing/2014/main" id="{32B2C4C0-50CE-4A0D-A3EF-F1CE597B7EE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881041" y="4058148"/>
                  <a:ext cx="306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9" name="잉크 258">
                  <a:extLst>
                    <a:ext uri="{FF2B5EF4-FFF2-40B4-BE49-F238E27FC236}">
                      <a16:creationId xmlns:a16="http://schemas.microsoft.com/office/drawing/2014/main" id="{FFFE0067-BF82-4593-8D7C-A496E42BA7F0}"/>
                    </a:ext>
                  </a:extLst>
                </p14:cNvPr>
                <p14:cNvContentPartPr/>
                <p14:nvPr/>
              </p14:nvContentPartPr>
              <p14:xfrm>
                <a:off x="5944761" y="3886068"/>
                <a:ext cx="144000" cy="93600"/>
              </p14:xfrm>
            </p:contentPart>
          </mc:Choice>
          <mc:Fallback xmlns="">
            <p:pic>
              <p:nvPicPr>
                <p:cNvPr id="259" name="잉크 258">
                  <a:extLst>
                    <a:ext uri="{FF2B5EF4-FFF2-40B4-BE49-F238E27FC236}">
                      <a16:creationId xmlns:a16="http://schemas.microsoft.com/office/drawing/2014/main" id="{FFFE0067-BF82-4593-8D7C-A496E42BA7F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940441" y="3881748"/>
                  <a:ext cx="152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0" name="잉크 259">
                  <a:extLst>
                    <a:ext uri="{FF2B5EF4-FFF2-40B4-BE49-F238E27FC236}">
                      <a16:creationId xmlns:a16="http://schemas.microsoft.com/office/drawing/2014/main" id="{019CADB7-93BE-4C08-B090-2BF6CE4E6372}"/>
                    </a:ext>
                  </a:extLst>
                </p14:cNvPr>
                <p14:cNvContentPartPr/>
                <p14:nvPr/>
              </p14:nvContentPartPr>
              <p14:xfrm>
                <a:off x="6111441" y="4063908"/>
                <a:ext cx="78480" cy="19080"/>
              </p14:xfrm>
            </p:contentPart>
          </mc:Choice>
          <mc:Fallback xmlns="">
            <p:pic>
              <p:nvPicPr>
                <p:cNvPr id="260" name="잉크 259">
                  <a:extLst>
                    <a:ext uri="{FF2B5EF4-FFF2-40B4-BE49-F238E27FC236}">
                      <a16:creationId xmlns:a16="http://schemas.microsoft.com/office/drawing/2014/main" id="{019CADB7-93BE-4C08-B090-2BF6CE4E637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107121" y="4059588"/>
                  <a:ext cx="87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1" name="잉크 260">
                  <a:extLst>
                    <a:ext uri="{FF2B5EF4-FFF2-40B4-BE49-F238E27FC236}">
                      <a16:creationId xmlns:a16="http://schemas.microsoft.com/office/drawing/2014/main" id="{7A44A85A-92C7-46C0-8719-755DCE2EF37B}"/>
                    </a:ext>
                  </a:extLst>
                </p14:cNvPr>
                <p14:cNvContentPartPr/>
                <p14:nvPr/>
              </p14:nvContentPartPr>
              <p14:xfrm>
                <a:off x="6062481" y="4129428"/>
                <a:ext cx="174600" cy="43560"/>
              </p14:xfrm>
            </p:contentPart>
          </mc:Choice>
          <mc:Fallback xmlns="">
            <p:pic>
              <p:nvPicPr>
                <p:cNvPr id="261" name="잉크 260">
                  <a:extLst>
                    <a:ext uri="{FF2B5EF4-FFF2-40B4-BE49-F238E27FC236}">
                      <a16:creationId xmlns:a16="http://schemas.microsoft.com/office/drawing/2014/main" id="{7A44A85A-92C7-46C0-8719-755DCE2EF37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058161" y="4125108"/>
                  <a:ext cx="183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2" name="잉크 261">
                  <a:extLst>
                    <a:ext uri="{FF2B5EF4-FFF2-40B4-BE49-F238E27FC236}">
                      <a16:creationId xmlns:a16="http://schemas.microsoft.com/office/drawing/2014/main" id="{75D8099E-7ACB-4553-857D-F7D55FDFCB75}"/>
                    </a:ext>
                  </a:extLst>
                </p14:cNvPr>
                <p14:cNvContentPartPr/>
                <p14:nvPr/>
              </p14:nvContentPartPr>
              <p14:xfrm>
                <a:off x="6365241" y="4003428"/>
                <a:ext cx="25200" cy="164520"/>
              </p14:xfrm>
            </p:contentPart>
          </mc:Choice>
          <mc:Fallback xmlns="">
            <p:pic>
              <p:nvPicPr>
                <p:cNvPr id="262" name="잉크 261">
                  <a:extLst>
                    <a:ext uri="{FF2B5EF4-FFF2-40B4-BE49-F238E27FC236}">
                      <a16:creationId xmlns:a16="http://schemas.microsoft.com/office/drawing/2014/main" id="{75D8099E-7ACB-4553-857D-F7D55FDFCB7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360921" y="3999108"/>
                  <a:ext cx="33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3" name="잉크 262">
                  <a:extLst>
                    <a:ext uri="{FF2B5EF4-FFF2-40B4-BE49-F238E27FC236}">
                      <a16:creationId xmlns:a16="http://schemas.microsoft.com/office/drawing/2014/main" id="{22620C7D-20A0-40A8-AFFD-493FC08856CB}"/>
                    </a:ext>
                  </a:extLst>
                </p14:cNvPr>
                <p14:cNvContentPartPr/>
                <p14:nvPr/>
              </p14:nvContentPartPr>
              <p14:xfrm>
                <a:off x="6437241" y="3973548"/>
                <a:ext cx="162000" cy="213480"/>
              </p14:xfrm>
            </p:contentPart>
          </mc:Choice>
          <mc:Fallback xmlns="">
            <p:pic>
              <p:nvPicPr>
                <p:cNvPr id="263" name="잉크 262">
                  <a:extLst>
                    <a:ext uri="{FF2B5EF4-FFF2-40B4-BE49-F238E27FC236}">
                      <a16:creationId xmlns:a16="http://schemas.microsoft.com/office/drawing/2014/main" id="{22620C7D-20A0-40A8-AFFD-493FC08856C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432921" y="3969228"/>
                  <a:ext cx="170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4" name="잉크 263">
                  <a:extLst>
                    <a:ext uri="{FF2B5EF4-FFF2-40B4-BE49-F238E27FC236}">
                      <a16:creationId xmlns:a16="http://schemas.microsoft.com/office/drawing/2014/main" id="{93B0EF21-DB96-4227-909B-31B74055D7B8}"/>
                    </a:ext>
                  </a:extLst>
                </p14:cNvPr>
                <p14:cNvContentPartPr/>
                <p14:nvPr/>
              </p14:nvContentPartPr>
              <p14:xfrm>
                <a:off x="6542721" y="3863028"/>
                <a:ext cx="181080" cy="34560"/>
              </p14:xfrm>
            </p:contentPart>
          </mc:Choice>
          <mc:Fallback xmlns="">
            <p:pic>
              <p:nvPicPr>
                <p:cNvPr id="264" name="잉크 263">
                  <a:extLst>
                    <a:ext uri="{FF2B5EF4-FFF2-40B4-BE49-F238E27FC236}">
                      <a16:creationId xmlns:a16="http://schemas.microsoft.com/office/drawing/2014/main" id="{93B0EF21-DB96-4227-909B-31B74055D7B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538401" y="3858708"/>
                  <a:ext cx="189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5" name="잉크 264">
                  <a:extLst>
                    <a:ext uri="{FF2B5EF4-FFF2-40B4-BE49-F238E27FC236}">
                      <a16:creationId xmlns:a16="http://schemas.microsoft.com/office/drawing/2014/main" id="{F21F5868-6A6F-4B18-90C6-5C3CB12944F4}"/>
                    </a:ext>
                  </a:extLst>
                </p14:cNvPr>
                <p14:cNvContentPartPr/>
                <p14:nvPr/>
              </p14:nvContentPartPr>
              <p14:xfrm>
                <a:off x="6648561" y="3883908"/>
                <a:ext cx="14400" cy="181800"/>
              </p14:xfrm>
            </p:contentPart>
          </mc:Choice>
          <mc:Fallback xmlns="">
            <p:pic>
              <p:nvPicPr>
                <p:cNvPr id="265" name="잉크 264">
                  <a:extLst>
                    <a:ext uri="{FF2B5EF4-FFF2-40B4-BE49-F238E27FC236}">
                      <a16:creationId xmlns:a16="http://schemas.microsoft.com/office/drawing/2014/main" id="{F21F5868-6A6F-4B18-90C6-5C3CB12944F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644241" y="3879588"/>
                  <a:ext cx="23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6" name="잉크 265">
                  <a:extLst>
                    <a:ext uri="{FF2B5EF4-FFF2-40B4-BE49-F238E27FC236}">
                      <a16:creationId xmlns:a16="http://schemas.microsoft.com/office/drawing/2014/main" id="{5BA3E2B0-8E0D-4B6F-9472-333277C498DC}"/>
                    </a:ext>
                  </a:extLst>
                </p14:cNvPr>
                <p14:cNvContentPartPr/>
                <p14:nvPr/>
              </p14:nvContentPartPr>
              <p14:xfrm>
                <a:off x="6812001" y="3977868"/>
                <a:ext cx="2880" cy="128880"/>
              </p14:xfrm>
            </p:contentPart>
          </mc:Choice>
          <mc:Fallback xmlns="">
            <p:pic>
              <p:nvPicPr>
                <p:cNvPr id="266" name="잉크 265">
                  <a:extLst>
                    <a:ext uri="{FF2B5EF4-FFF2-40B4-BE49-F238E27FC236}">
                      <a16:creationId xmlns:a16="http://schemas.microsoft.com/office/drawing/2014/main" id="{5BA3E2B0-8E0D-4B6F-9472-333277C498D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807681" y="3973548"/>
                  <a:ext cx="11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7" name="잉크 266">
                  <a:extLst>
                    <a:ext uri="{FF2B5EF4-FFF2-40B4-BE49-F238E27FC236}">
                      <a16:creationId xmlns:a16="http://schemas.microsoft.com/office/drawing/2014/main" id="{D60F2022-1DC0-44DB-BD96-8CBE586B189A}"/>
                    </a:ext>
                  </a:extLst>
                </p14:cNvPr>
                <p14:cNvContentPartPr/>
                <p14:nvPr/>
              </p14:nvContentPartPr>
              <p14:xfrm>
                <a:off x="6857001" y="3942948"/>
                <a:ext cx="220680" cy="204840"/>
              </p14:xfrm>
            </p:contentPart>
          </mc:Choice>
          <mc:Fallback xmlns="">
            <p:pic>
              <p:nvPicPr>
                <p:cNvPr id="267" name="잉크 266">
                  <a:extLst>
                    <a:ext uri="{FF2B5EF4-FFF2-40B4-BE49-F238E27FC236}">
                      <a16:creationId xmlns:a16="http://schemas.microsoft.com/office/drawing/2014/main" id="{D60F2022-1DC0-44DB-BD96-8CBE586B189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852681" y="3938628"/>
                  <a:ext cx="229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9" name="잉크 268">
                  <a:extLst>
                    <a:ext uri="{FF2B5EF4-FFF2-40B4-BE49-F238E27FC236}">
                      <a16:creationId xmlns:a16="http://schemas.microsoft.com/office/drawing/2014/main" id="{D6B7D5E3-A594-4DE9-AC60-778057502727}"/>
                    </a:ext>
                  </a:extLst>
                </p14:cNvPr>
                <p14:cNvContentPartPr/>
                <p14:nvPr/>
              </p14:nvContentPartPr>
              <p14:xfrm>
                <a:off x="7227441" y="3986148"/>
                <a:ext cx="114840" cy="16920"/>
              </p14:xfrm>
            </p:contentPart>
          </mc:Choice>
          <mc:Fallback xmlns="">
            <p:pic>
              <p:nvPicPr>
                <p:cNvPr id="269" name="잉크 268">
                  <a:extLst>
                    <a:ext uri="{FF2B5EF4-FFF2-40B4-BE49-F238E27FC236}">
                      <a16:creationId xmlns:a16="http://schemas.microsoft.com/office/drawing/2014/main" id="{D6B7D5E3-A594-4DE9-AC60-77805750272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223121" y="3981828"/>
                  <a:ext cx="123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0" name="잉크 269">
                  <a:extLst>
                    <a:ext uri="{FF2B5EF4-FFF2-40B4-BE49-F238E27FC236}">
                      <a16:creationId xmlns:a16="http://schemas.microsoft.com/office/drawing/2014/main" id="{9C8248D6-2C2A-4F83-8C69-CD75A49E4720}"/>
                    </a:ext>
                  </a:extLst>
                </p14:cNvPr>
                <p14:cNvContentPartPr/>
                <p14:nvPr/>
              </p14:nvContentPartPr>
              <p14:xfrm>
                <a:off x="7213401" y="4068228"/>
                <a:ext cx="126360" cy="5760"/>
              </p14:xfrm>
            </p:contentPart>
          </mc:Choice>
          <mc:Fallback xmlns="">
            <p:pic>
              <p:nvPicPr>
                <p:cNvPr id="270" name="잉크 269">
                  <a:extLst>
                    <a:ext uri="{FF2B5EF4-FFF2-40B4-BE49-F238E27FC236}">
                      <a16:creationId xmlns:a16="http://schemas.microsoft.com/office/drawing/2014/main" id="{9C8248D6-2C2A-4F83-8C69-CD75A49E472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209081" y="4063908"/>
                  <a:ext cx="135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2" name="잉크 271">
                  <a:extLst>
                    <a:ext uri="{FF2B5EF4-FFF2-40B4-BE49-F238E27FC236}">
                      <a16:creationId xmlns:a16="http://schemas.microsoft.com/office/drawing/2014/main" id="{4B5F54B8-176E-4C49-B64D-BDE3C87B2F45}"/>
                    </a:ext>
                  </a:extLst>
                </p14:cNvPr>
                <p14:cNvContentPartPr/>
                <p14:nvPr/>
              </p14:nvContentPartPr>
              <p14:xfrm>
                <a:off x="7498881" y="3923868"/>
                <a:ext cx="172080" cy="10440"/>
              </p14:xfrm>
            </p:contentPart>
          </mc:Choice>
          <mc:Fallback xmlns="">
            <p:pic>
              <p:nvPicPr>
                <p:cNvPr id="272" name="잉크 271">
                  <a:extLst>
                    <a:ext uri="{FF2B5EF4-FFF2-40B4-BE49-F238E27FC236}">
                      <a16:creationId xmlns:a16="http://schemas.microsoft.com/office/drawing/2014/main" id="{4B5F54B8-176E-4C49-B64D-BDE3C87B2F4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494561" y="3919548"/>
                  <a:ext cx="180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3" name="잉크 272">
                  <a:extLst>
                    <a:ext uri="{FF2B5EF4-FFF2-40B4-BE49-F238E27FC236}">
                      <a16:creationId xmlns:a16="http://schemas.microsoft.com/office/drawing/2014/main" id="{31AD79BE-DE7F-426D-910D-08A6E8EA440A}"/>
                    </a:ext>
                  </a:extLst>
                </p14:cNvPr>
                <p14:cNvContentPartPr/>
                <p14:nvPr/>
              </p14:nvContentPartPr>
              <p14:xfrm>
                <a:off x="7434801" y="3941508"/>
                <a:ext cx="282240" cy="184680"/>
              </p14:xfrm>
            </p:contentPart>
          </mc:Choice>
          <mc:Fallback xmlns="">
            <p:pic>
              <p:nvPicPr>
                <p:cNvPr id="273" name="잉크 272">
                  <a:extLst>
                    <a:ext uri="{FF2B5EF4-FFF2-40B4-BE49-F238E27FC236}">
                      <a16:creationId xmlns:a16="http://schemas.microsoft.com/office/drawing/2014/main" id="{31AD79BE-DE7F-426D-910D-08A6E8EA440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430481" y="3937188"/>
                  <a:ext cx="290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4" name="잉크 273">
                  <a:extLst>
                    <a:ext uri="{FF2B5EF4-FFF2-40B4-BE49-F238E27FC236}">
                      <a16:creationId xmlns:a16="http://schemas.microsoft.com/office/drawing/2014/main" id="{B2084B65-A691-4C58-B7C1-5038A4694245}"/>
                    </a:ext>
                  </a:extLst>
                </p14:cNvPr>
                <p14:cNvContentPartPr/>
                <p14:nvPr/>
              </p14:nvContentPartPr>
              <p14:xfrm>
                <a:off x="7530201" y="4326348"/>
                <a:ext cx="101880" cy="169200"/>
              </p14:xfrm>
            </p:contentPart>
          </mc:Choice>
          <mc:Fallback xmlns="">
            <p:pic>
              <p:nvPicPr>
                <p:cNvPr id="274" name="잉크 273">
                  <a:extLst>
                    <a:ext uri="{FF2B5EF4-FFF2-40B4-BE49-F238E27FC236}">
                      <a16:creationId xmlns:a16="http://schemas.microsoft.com/office/drawing/2014/main" id="{B2084B65-A691-4C58-B7C1-5038A469424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525881" y="4322028"/>
                  <a:ext cx="110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5" name="잉크 274">
                  <a:extLst>
                    <a:ext uri="{FF2B5EF4-FFF2-40B4-BE49-F238E27FC236}">
                      <a16:creationId xmlns:a16="http://schemas.microsoft.com/office/drawing/2014/main" id="{AA052E73-EFE3-4D29-9370-90FD725D41CF}"/>
                    </a:ext>
                  </a:extLst>
                </p14:cNvPr>
                <p14:cNvContentPartPr/>
                <p14:nvPr/>
              </p14:nvContentPartPr>
              <p14:xfrm>
                <a:off x="7548561" y="4256508"/>
                <a:ext cx="55080" cy="6480"/>
              </p14:xfrm>
            </p:contentPart>
          </mc:Choice>
          <mc:Fallback xmlns="">
            <p:pic>
              <p:nvPicPr>
                <p:cNvPr id="275" name="잉크 274">
                  <a:extLst>
                    <a:ext uri="{FF2B5EF4-FFF2-40B4-BE49-F238E27FC236}">
                      <a16:creationId xmlns:a16="http://schemas.microsoft.com/office/drawing/2014/main" id="{AA052E73-EFE3-4D29-9370-90FD725D41C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544241" y="4252188"/>
                  <a:ext cx="63720" cy="1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그룹 290">
            <a:extLst>
              <a:ext uri="{FF2B5EF4-FFF2-40B4-BE49-F238E27FC236}">
                <a16:creationId xmlns:a16="http://schemas.microsoft.com/office/drawing/2014/main" id="{A4C0D2C0-BC35-48EB-9F25-79E87A251850}"/>
              </a:ext>
            </a:extLst>
          </p:cNvPr>
          <p:cNvGrpSpPr/>
          <p:nvPr/>
        </p:nvGrpSpPr>
        <p:grpSpPr>
          <a:xfrm>
            <a:off x="7867161" y="3658548"/>
            <a:ext cx="973800" cy="684360"/>
            <a:chOff x="7867161" y="3658548"/>
            <a:chExt cx="973800" cy="68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8" name="잉크 277">
                  <a:extLst>
                    <a:ext uri="{FF2B5EF4-FFF2-40B4-BE49-F238E27FC236}">
                      <a16:creationId xmlns:a16="http://schemas.microsoft.com/office/drawing/2014/main" id="{3980069C-F449-4B01-9864-EA48D05A6851}"/>
                    </a:ext>
                  </a:extLst>
                </p14:cNvPr>
                <p14:cNvContentPartPr/>
                <p14:nvPr/>
              </p14:nvContentPartPr>
              <p14:xfrm>
                <a:off x="7867161" y="3890748"/>
                <a:ext cx="158760" cy="212400"/>
              </p14:xfrm>
            </p:contentPart>
          </mc:Choice>
          <mc:Fallback xmlns="">
            <p:pic>
              <p:nvPicPr>
                <p:cNvPr id="278" name="잉크 277">
                  <a:extLst>
                    <a:ext uri="{FF2B5EF4-FFF2-40B4-BE49-F238E27FC236}">
                      <a16:creationId xmlns:a16="http://schemas.microsoft.com/office/drawing/2014/main" id="{3980069C-F449-4B01-9864-EA48D05A685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862841" y="3886428"/>
                  <a:ext cx="167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9" name="잉크 278">
                  <a:extLst>
                    <a:ext uri="{FF2B5EF4-FFF2-40B4-BE49-F238E27FC236}">
                      <a16:creationId xmlns:a16="http://schemas.microsoft.com/office/drawing/2014/main" id="{2692A622-A359-4A2E-B3F1-D6E6FA738C27}"/>
                    </a:ext>
                  </a:extLst>
                </p14:cNvPr>
                <p14:cNvContentPartPr/>
                <p14:nvPr/>
              </p14:nvContentPartPr>
              <p14:xfrm>
                <a:off x="8042841" y="4169028"/>
                <a:ext cx="85320" cy="167040"/>
              </p14:xfrm>
            </p:contentPart>
          </mc:Choice>
          <mc:Fallback xmlns="">
            <p:pic>
              <p:nvPicPr>
                <p:cNvPr id="279" name="잉크 278">
                  <a:extLst>
                    <a:ext uri="{FF2B5EF4-FFF2-40B4-BE49-F238E27FC236}">
                      <a16:creationId xmlns:a16="http://schemas.microsoft.com/office/drawing/2014/main" id="{2692A622-A359-4A2E-B3F1-D6E6FA738C2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038521" y="4164708"/>
                  <a:ext cx="93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0" name="잉크 279">
                  <a:extLst>
                    <a:ext uri="{FF2B5EF4-FFF2-40B4-BE49-F238E27FC236}">
                      <a16:creationId xmlns:a16="http://schemas.microsoft.com/office/drawing/2014/main" id="{656D4FEA-AF29-4A6E-B326-25C07BC47D43}"/>
                    </a:ext>
                  </a:extLst>
                </p14:cNvPr>
                <p14:cNvContentPartPr/>
                <p14:nvPr/>
              </p14:nvContentPartPr>
              <p14:xfrm>
                <a:off x="8050401" y="4062108"/>
                <a:ext cx="52560" cy="10800"/>
              </p14:xfrm>
            </p:contentPart>
          </mc:Choice>
          <mc:Fallback xmlns="">
            <p:pic>
              <p:nvPicPr>
                <p:cNvPr id="280" name="잉크 279">
                  <a:extLst>
                    <a:ext uri="{FF2B5EF4-FFF2-40B4-BE49-F238E27FC236}">
                      <a16:creationId xmlns:a16="http://schemas.microsoft.com/office/drawing/2014/main" id="{656D4FEA-AF29-4A6E-B326-25C07BC47D4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046081" y="4057788"/>
                  <a:ext cx="612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1" name="잉크 280">
                  <a:extLst>
                    <a:ext uri="{FF2B5EF4-FFF2-40B4-BE49-F238E27FC236}">
                      <a16:creationId xmlns:a16="http://schemas.microsoft.com/office/drawing/2014/main" id="{C56E4FC6-8C16-4B6C-921C-C2B53E4C4137}"/>
                    </a:ext>
                  </a:extLst>
                </p14:cNvPr>
                <p14:cNvContentPartPr/>
                <p14:nvPr/>
              </p14:nvContentPartPr>
              <p14:xfrm>
                <a:off x="8195481" y="3927108"/>
                <a:ext cx="116640" cy="264960"/>
              </p14:xfrm>
            </p:contentPart>
          </mc:Choice>
          <mc:Fallback xmlns="">
            <p:pic>
              <p:nvPicPr>
                <p:cNvPr id="281" name="잉크 280">
                  <a:extLst>
                    <a:ext uri="{FF2B5EF4-FFF2-40B4-BE49-F238E27FC236}">
                      <a16:creationId xmlns:a16="http://schemas.microsoft.com/office/drawing/2014/main" id="{C56E4FC6-8C16-4B6C-921C-C2B53E4C413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191161" y="3922788"/>
                  <a:ext cx="1252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2" name="잉크 281">
                  <a:extLst>
                    <a:ext uri="{FF2B5EF4-FFF2-40B4-BE49-F238E27FC236}">
                      <a16:creationId xmlns:a16="http://schemas.microsoft.com/office/drawing/2014/main" id="{4F358B21-7F95-442F-B6C2-8F63AEAB6CE8}"/>
                    </a:ext>
                  </a:extLst>
                </p14:cNvPr>
                <p14:cNvContentPartPr/>
                <p14:nvPr/>
              </p14:nvContentPartPr>
              <p14:xfrm>
                <a:off x="8355681" y="4214388"/>
                <a:ext cx="100080" cy="128520"/>
              </p14:xfrm>
            </p:contentPart>
          </mc:Choice>
          <mc:Fallback xmlns="">
            <p:pic>
              <p:nvPicPr>
                <p:cNvPr id="282" name="잉크 281">
                  <a:extLst>
                    <a:ext uri="{FF2B5EF4-FFF2-40B4-BE49-F238E27FC236}">
                      <a16:creationId xmlns:a16="http://schemas.microsoft.com/office/drawing/2014/main" id="{4F358B21-7F95-442F-B6C2-8F63AEAB6CE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351361" y="4210068"/>
                  <a:ext cx="108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3" name="잉크 282">
                  <a:extLst>
                    <a:ext uri="{FF2B5EF4-FFF2-40B4-BE49-F238E27FC236}">
                      <a16:creationId xmlns:a16="http://schemas.microsoft.com/office/drawing/2014/main" id="{9068DBE3-728D-4109-805C-F95948A83CBB}"/>
                    </a:ext>
                  </a:extLst>
                </p14:cNvPr>
                <p14:cNvContentPartPr/>
                <p14:nvPr/>
              </p14:nvContentPartPr>
              <p14:xfrm>
                <a:off x="8406801" y="4077228"/>
                <a:ext cx="34200" cy="5760"/>
              </p14:xfrm>
            </p:contentPart>
          </mc:Choice>
          <mc:Fallback xmlns="">
            <p:pic>
              <p:nvPicPr>
                <p:cNvPr id="283" name="잉크 282">
                  <a:extLst>
                    <a:ext uri="{FF2B5EF4-FFF2-40B4-BE49-F238E27FC236}">
                      <a16:creationId xmlns:a16="http://schemas.microsoft.com/office/drawing/2014/main" id="{9068DBE3-728D-4109-805C-F95948A83CB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402481" y="4072908"/>
                  <a:ext cx="428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5" name="잉크 284">
                  <a:extLst>
                    <a:ext uri="{FF2B5EF4-FFF2-40B4-BE49-F238E27FC236}">
                      <a16:creationId xmlns:a16="http://schemas.microsoft.com/office/drawing/2014/main" id="{88DFF1A4-73B3-4AA3-B1A3-4D7905AA8A83}"/>
                    </a:ext>
                  </a:extLst>
                </p14:cNvPr>
                <p14:cNvContentPartPr/>
                <p14:nvPr/>
              </p14:nvContentPartPr>
              <p14:xfrm>
                <a:off x="8505801" y="3879588"/>
                <a:ext cx="99360" cy="141120"/>
              </p14:xfrm>
            </p:contentPart>
          </mc:Choice>
          <mc:Fallback xmlns="">
            <p:pic>
              <p:nvPicPr>
                <p:cNvPr id="285" name="잉크 284">
                  <a:extLst>
                    <a:ext uri="{FF2B5EF4-FFF2-40B4-BE49-F238E27FC236}">
                      <a16:creationId xmlns:a16="http://schemas.microsoft.com/office/drawing/2014/main" id="{88DFF1A4-73B3-4AA3-B1A3-4D7905AA8A8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501481" y="3875268"/>
                  <a:ext cx="108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6" name="잉크 285">
                  <a:extLst>
                    <a:ext uri="{FF2B5EF4-FFF2-40B4-BE49-F238E27FC236}">
                      <a16:creationId xmlns:a16="http://schemas.microsoft.com/office/drawing/2014/main" id="{8E53E074-AAE6-4B9F-B900-BA80731CE891}"/>
                    </a:ext>
                  </a:extLst>
                </p14:cNvPr>
                <p14:cNvContentPartPr/>
                <p14:nvPr/>
              </p14:nvContentPartPr>
              <p14:xfrm>
                <a:off x="8484201" y="3921348"/>
                <a:ext cx="144000" cy="148320"/>
              </p14:xfrm>
            </p:contentPart>
          </mc:Choice>
          <mc:Fallback xmlns="">
            <p:pic>
              <p:nvPicPr>
                <p:cNvPr id="286" name="잉크 285">
                  <a:extLst>
                    <a:ext uri="{FF2B5EF4-FFF2-40B4-BE49-F238E27FC236}">
                      <a16:creationId xmlns:a16="http://schemas.microsoft.com/office/drawing/2014/main" id="{8E53E074-AAE6-4B9F-B900-BA80731CE89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479881" y="3917028"/>
                  <a:ext cx="152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7" name="잉크 286">
                  <a:extLst>
                    <a:ext uri="{FF2B5EF4-FFF2-40B4-BE49-F238E27FC236}">
                      <a16:creationId xmlns:a16="http://schemas.microsoft.com/office/drawing/2014/main" id="{C161856C-C295-416D-87D6-32788FCA47C7}"/>
                    </a:ext>
                  </a:extLst>
                </p14:cNvPr>
                <p14:cNvContentPartPr/>
                <p14:nvPr/>
              </p14:nvContentPartPr>
              <p14:xfrm>
                <a:off x="8490681" y="3906948"/>
                <a:ext cx="104040" cy="211680"/>
              </p14:xfrm>
            </p:contentPart>
          </mc:Choice>
          <mc:Fallback xmlns="">
            <p:pic>
              <p:nvPicPr>
                <p:cNvPr id="287" name="잉크 286">
                  <a:extLst>
                    <a:ext uri="{FF2B5EF4-FFF2-40B4-BE49-F238E27FC236}">
                      <a16:creationId xmlns:a16="http://schemas.microsoft.com/office/drawing/2014/main" id="{C161856C-C295-416D-87D6-32788FCA47C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486361" y="3902628"/>
                  <a:ext cx="112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8" name="잉크 287">
                  <a:extLst>
                    <a:ext uri="{FF2B5EF4-FFF2-40B4-BE49-F238E27FC236}">
                      <a16:creationId xmlns:a16="http://schemas.microsoft.com/office/drawing/2014/main" id="{6095CFF0-7B1E-4EF3-871D-5B4DB3D4AF2A}"/>
                    </a:ext>
                  </a:extLst>
                </p14:cNvPr>
                <p14:cNvContentPartPr/>
                <p14:nvPr/>
              </p14:nvContentPartPr>
              <p14:xfrm>
                <a:off x="8649081" y="4039788"/>
                <a:ext cx="99720" cy="270720"/>
              </p14:xfrm>
            </p:contentPart>
          </mc:Choice>
          <mc:Fallback xmlns="">
            <p:pic>
              <p:nvPicPr>
                <p:cNvPr id="288" name="잉크 287">
                  <a:extLst>
                    <a:ext uri="{FF2B5EF4-FFF2-40B4-BE49-F238E27FC236}">
                      <a16:creationId xmlns:a16="http://schemas.microsoft.com/office/drawing/2014/main" id="{6095CFF0-7B1E-4EF3-871D-5B4DB3D4AF2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644761" y="4035468"/>
                  <a:ext cx="108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9" name="잉크 288">
                  <a:extLst>
                    <a:ext uri="{FF2B5EF4-FFF2-40B4-BE49-F238E27FC236}">
                      <a16:creationId xmlns:a16="http://schemas.microsoft.com/office/drawing/2014/main" id="{EF65B1C3-B1FF-4A48-90E3-238BC714C60B}"/>
                    </a:ext>
                  </a:extLst>
                </p14:cNvPr>
                <p14:cNvContentPartPr/>
                <p14:nvPr/>
              </p14:nvContentPartPr>
              <p14:xfrm>
                <a:off x="8650521" y="3658548"/>
                <a:ext cx="190440" cy="28800"/>
              </p14:xfrm>
            </p:contentPart>
          </mc:Choice>
          <mc:Fallback xmlns="">
            <p:pic>
              <p:nvPicPr>
                <p:cNvPr id="289" name="잉크 288">
                  <a:extLst>
                    <a:ext uri="{FF2B5EF4-FFF2-40B4-BE49-F238E27FC236}">
                      <a16:creationId xmlns:a16="http://schemas.microsoft.com/office/drawing/2014/main" id="{EF65B1C3-B1FF-4A48-90E3-238BC714C60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646201" y="3654228"/>
                  <a:ext cx="199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0" name="잉크 289">
                  <a:extLst>
                    <a:ext uri="{FF2B5EF4-FFF2-40B4-BE49-F238E27FC236}">
                      <a16:creationId xmlns:a16="http://schemas.microsoft.com/office/drawing/2014/main" id="{637C4CFA-1605-4F62-9B0B-4A2297663A6B}"/>
                    </a:ext>
                  </a:extLst>
                </p14:cNvPr>
                <p14:cNvContentPartPr/>
                <p14:nvPr/>
              </p14:nvContentPartPr>
              <p14:xfrm>
                <a:off x="8741241" y="3691308"/>
                <a:ext cx="11160" cy="190080"/>
              </p14:xfrm>
            </p:contentPart>
          </mc:Choice>
          <mc:Fallback xmlns="">
            <p:pic>
              <p:nvPicPr>
                <p:cNvPr id="290" name="잉크 289">
                  <a:extLst>
                    <a:ext uri="{FF2B5EF4-FFF2-40B4-BE49-F238E27FC236}">
                      <a16:creationId xmlns:a16="http://schemas.microsoft.com/office/drawing/2014/main" id="{637C4CFA-1605-4F62-9B0B-4A2297663A6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736921" y="3686988"/>
                  <a:ext cx="1980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그룹 309">
            <a:extLst>
              <a:ext uri="{FF2B5EF4-FFF2-40B4-BE49-F238E27FC236}">
                <a16:creationId xmlns:a16="http://schemas.microsoft.com/office/drawing/2014/main" id="{1FBBAB89-3FFA-457E-80B8-FC37F455F4E0}"/>
              </a:ext>
            </a:extLst>
          </p:cNvPr>
          <p:cNvGrpSpPr/>
          <p:nvPr/>
        </p:nvGrpSpPr>
        <p:grpSpPr>
          <a:xfrm>
            <a:off x="8900361" y="3811548"/>
            <a:ext cx="1372320" cy="536760"/>
            <a:chOff x="8900361" y="3811548"/>
            <a:chExt cx="137232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2" name="잉크 291">
                  <a:extLst>
                    <a:ext uri="{FF2B5EF4-FFF2-40B4-BE49-F238E27FC236}">
                      <a16:creationId xmlns:a16="http://schemas.microsoft.com/office/drawing/2014/main" id="{2267A23C-BF0C-4ED3-9678-1A46D1D3B062}"/>
                    </a:ext>
                  </a:extLst>
                </p14:cNvPr>
                <p14:cNvContentPartPr/>
                <p14:nvPr/>
              </p14:nvContentPartPr>
              <p14:xfrm>
                <a:off x="8916561" y="3902628"/>
                <a:ext cx="239400" cy="6480"/>
              </p14:xfrm>
            </p:contentPart>
          </mc:Choice>
          <mc:Fallback xmlns="">
            <p:pic>
              <p:nvPicPr>
                <p:cNvPr id="292" name="잉크 291">
                  <a:extLst>
                    <a:ext uri="{FF2B5EF4-FFF2-40B4-BE49-F238E27FC236}">
                      <a16:creationId xmlns:a16="http://schemas.microsoft.com/office/drawing/2014/main" id="{2267A23C-BF0C-4ED3-9678-1A46D1D3B06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912241" y="3898308"/>
                  <a:ext cx="2480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3" name="잉크 292">
                  <a:extLst>
                    <a:ext uri="{FF2B5EF4-FFF2-40B4-BE49-F238E27FC236}">
                      <a16:creationId xmlns:a16="http://schemas.microsoft.com/office/drawing/2014/main" id="{44F65AF7-8AFB-40B7-90F8-BD105BFE81C5}"/>
                    </a:ext>
                  </a:extLst>
                </p14:cNvPr>
                <p14:cNvContentPartPr/>
                <p14:nvPr/>
              </p14:nvContentPartPr>
              <p14:xfrm>
                <a:off x="8900361" y="3912708"/>
                <a:ext cx="274320" cy="166320"/>
              </p14:xfrm>
            </p:contentPart>
          </mc:Choice>
          <mc:Fallback xmlns="">
            <p:pic>
              <p:nvPicPr>
                <p:cNvPr id="293" name="잉크 292">
                  <a:extLst>
                    <a:ext uri="{FF2B5EF4-FFF2-40B4-BE49-F238E27FC236}">
                      <a16:creationId xmlns:a16="http://schemas.microsoft.com/office/drawing/2014/main" id="{44F65AF7-8AFB-40B7-90F8-BD105BFE81C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896041" y="3908388"/>
                  <a:ext cx="282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4" name="잉크 293">
                  <a:extLst>
                    <a:ext uri="{FF2B5EF4-FFF2-40B4-BE49-F238E27FC236}">
                      <a16:creationId xmlns:a16="http://schemas.microsoft.com/office/drawing/2014/main" id="{51F85ADE-F1B2-4D41-9D79-E831DD9340E6}"/>
                    </a:ext>
                  </a:extLst>
                </p14:cNvPr>
                <p14:cNvContentPartPr/>
                <p14:nvPr/>
              </p14:nvContentPartPr>
              <p14:xfrm>
                <a:off x="8991801" y="4176588"/>
                <a:ext cx="15480" cy="171720"/>
              </p14:xfrm>
            </p:contentPart>
          </mc:Choice>
          <mc:Fallback xmlns="">
            <p:pic>
              <p:nvPicPr>
                <p:cNvPr id="294" name="잉크 293">
                  <a:extLst>
                    <a:ext uri="{FF2B5EF4-FFF2-40B4-BE49-F238E27FC236}">
                      <a16:creationId xmlns:a16="http://schemas.microsoft.com/office/drawing/2014/main" id="{51F85ADE-F1B2-4D41-9D79-E831DD9340E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987481" y="4172268"/>
                  <a:ext cx="24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5" name="잉크 294">
                  <a:extLst>
                    <a:ext uri="{FF2B5EF4-FFF2-40B4-BE49-F238E27FC236}">
                      <a16:creationId xmlns:a16="http://schemas.microsoft.com/office/drawing/2014/main" id="{3323A531-F3E8-4181-8FF7-D8866DC2C244}"/>
                    </a:ext>
                  </a:extLst>
                </p14:cNvPr>
                <p14:cNvContentPartPr/>
                <p14:nvPr/>
              </p14:nvContentPartPr>
              <p14:xfrm>
                <a:off x="8997561" y="4205748"/>
                <a:ext cx="114840" cy="122040"/>
              </p14:xfrm>
            </p:contentPart>
          </mc:Choice>
          <mc:Fallback xmlns="">
            <p:pic>
              <p:nvPicPr>
                <p:cNvPr id="295" name="잉크 294">
                  <a:extLst>
                    <a:ext uri="{FF2B5EF4-FFF2-40B4-BE49-F238E27FC236}">
                      <a16:creationId xmlns:a16="http://schemas.microsoft.com/office/drawing/2014/main" id="{3323A531-F3E8-4181-8FF7-D8866DC2C24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993241" y="4201428"/>
                  <a:ext cx="123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8" name="잉크 297">
                  <a:extLst>
                    <a:ext uri="{FF2B5EF4-FFF2-40B4-BE49-F238E27FC236}">
                      <a16:creationId xmlns:a16="http://schemas.microsoft.com/office/drawing/2014/main" id="{B3D7E6B2-A480-4ED3-AF03-B5F9ABDB639F}"/>
                    </a:ext>
                  </a:extLst>
                </p14:cNvPr>
                <p14:cNvContentPartPr/>
                <p14:nvPr/>
              </p14:nvContentPartPr>
              <p14:xfrm>
                <a:off x="9290601" y="3811548"/>
                <a:ext cx="204120" cy="194760"/>
              </p14:xfrm>
            </p:contentPart>
          </mc:Choice>
          <mc:Fallback xmlns="">
            <p:pic>
              <p:nvPicPr>
                <p:cNvPr id="298" name="잉크 297">
                  <a:extLst>
                    <a:ext uri="{FF2B5EF4-FFF2-40B4-BE49-F238E27FC236}">
                      <a16:creationId xmlns:a16="http://schemas.microsoft.com/office/drawing/2014/main" id="{B3D7E6B2-A480-4ED3-AF03-B5F9ABDB639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286281" y="3807228"/>
                  <a:ext cx="212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9" name="잉크 298">
                  <a:extLst>
                    <a:ext uri="{FF2B5EF4-FFF2-40B4-BE49-F238E27FC236}">
                      <a16:creationId xmlns:a16="http://schemas.microsoft.com/office/drawing/2014/main" id="{8DEB1780-44D9-46B8-8532-1BCDD7F01052}"/>
                    </a:ext>
                  </a:extLst>
                </p14:cNvPr>
                <p14:cNvContentPartPr/>
                <p14:nvPr/>
              </p14:nvContentPartPr>
              <p14:xfrm>
                <a:off x="9464481" y="3956268"/>
                <a:ext cx="19440" cy="173520"/>
              </p14:xfrm>
            </p:contentPart>
          </mc:Choice>
          <mc:Fallback xmlns="">
            <p:pic>
              <p:nvPicPr>
                <p:cNvPr id="299" name="잉크 298">
                  <a:extLst>
                    <a:ext uri="{FF2B5EF4-FFF2-40B4-BE49-F238E27FC236}">
                      <a16:creationId xmlns:a16="http://schemas.microsoft.com/office/drawing/2014/main" id="{8DEB1780-44D9-46B8-8532-1BCDD7F0105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460161" y="3951948"/>
                  <a:ext cx="28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0" name="잉크 299">
                  <a:extLst>
                    <a:ext uri="{FF2B5EF4-FFF2-40B4-BE49-F238E27FC236}">
                      <a16:creationId xmlns:a16="http://schemas.microsoft.com/office/drawing/2014/main" id="{45753CFA-3807-47D3-B078-E97A490E1012}"/>
                    </a:ext>
                  </a:extLst>
                </p14:cNvPr>
                <p14:cNvContentPartPr/>
                <p14:nvPr/>
              </p14:nvContentPartPr>
              <p14:xfrm>
                <a:off x="9483561" y="4018908"/>
                <a:ext cx="137880" cy="104760"/>
              </p14:xfrm>
            </p:contentPart>
          </mc:Choice>
          <mc:Fallback xmlns="">
            <p:pic>
              <p:nvPicPr>
                <p:cNvPr id="300" name="잉크 299">
                  <a:extLst>
                    <a:ext uri="{FF2B5EF4-FFF2-40B4-BE49-F238E27FC236}">
                      <a16:creationId xmlns:a16="http://schemas.microsoft.com/office/drawing/2014/main" id="{45753CFA-3807-47D3-B078-E97A490E101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479241" y="4014588"/>
                  <a:ext cx="146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1" name="잉크 300">
                  <a:extLst>
                    <a:ext uri="{FF2B5EF4-FFF2-40B4-BE49-F238E27FC236}">
                      <a16:creationId xmlns:a16="http://schemas.microsoft.com/office/drawing/2014/main" id="{2BC09275-AD25-4460-93E5-214E6114ACC4}"/>
                    </a:ext>
                  </a:extLst>
                </p14:cNvPr>
                <p14:cNvContentPartPr/>
                <p14:nvPr/>
              </p14:nvContentPartPr>
              <p14:xfrm>
                <a:off x="9635121" y="3843588"/>
                <a:ext cx="140760" cy="295200"/>
              </p14:xfrm>
            </p:contentPart>
          </mc:Choice>
          <mc:Fallback xmlns="">
            <p:pic>
              <p:nvPicPr>
                <p:cNvPr id="301" name="잉크 300">
                  <a:extLst>
                    <a:ext uri="{FF2B5EF4-FFF2-40B4-BE49-F238E27FC236}">
                      <a16:creationId xmlns:a16="http://schemas.microsoft.com/office/drawing/2014/main" id="{2BC09275-AD25-4460-93E5-214E6114ACC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630801" y="3839268"/>
                  <a:ext cx="1494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2" name="잉크 301">
                  <a:extLst>
                    <a:ext uri="{FF2B5EF4-FFF2-40B4-BE49-F238E27FC236}">
                      <a16:creationId xmlns:a16="http://schemas.microsoft.com/office/drawing/2014/main" id="{C2A781C3-C6D4-452F-84D0-CF014553C6C3}"/>
                    </a:ext>
                  </a:extLst>
                </p14:cNvPr>
                <p14:cNvContentPartPr/>
                <p14:nvPr/>
              </p14:nvContentPartPr>
              <p14:xfrm>
                <a:off x="9863361" y="4007028"/>
                <a:ext cx="18720" cy="128880"/>
              </p14:xfrm>
            </p:contentPart>
          </mc:Choice>
          <mc:Fallback xmlns="">
            <p:pic>
              <p:nvPicPr>
                <p:cNvPr id="302" name="잉크 301">
                  <a:extLst>
                    <a:ext uri="{FF2B5EF4-FFF2-40B4-BE49-F238E27FC236}">
                      <a16:creationId xmlns:a16="http://schemas.microsoft.com/office/drawing/2014/main" id="{C2A781C3-C6D4-452F-84D0-CF014553C6C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859041" y="4002708"/>
                  <a:ext cx="27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3" name="잉크 302">
                  <a:extLst>
                    <a:ext uri="{FF2B5EF4-FFF2-40B4-BE49-F238E27FC236}">
                      <a16:creationId xmlns:a16="http://schemas.microsoft.com/office/drawing/2014/main" id="{83A5F0CA-C846-4E3C-9C5B-9A515C6915D5}"/>
                    </a:ext>
                  </a:extLst>
                </p14:cNvPr>
                <p14:cNvContentPartPr/>
                <p14:nvPr/>
              </p14:nvContentPartPr>
              <p14:xfrm>
                <a:off x="9841401" y="4016748"/>
                <a:ext cx="115920" cy="111600"/>
              </p14:xfrm>
            </p:contentPart>
          </mc:Choice>
          <mc:Fallback xmlns="">
            <p:pic>
              <p:nvPicPr>
                <p:cNvPr id="303" name="잉크 302">
                  <a:extLst>
                    <a:ext uri="{FF2B5EF4-FFF2-40B4-BE49-F238E27FC236}">
                      <a16:creationId xmlns:a16="http://schemas.microsoft.com/office/drawing/2014/main" id="{83A5F0CA-C846-4E3C-9C5B-9A515C6915D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837081" y="4012428"/>
                  <a:ext cx="124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5" name="잉크 304">
                  <a:extLst>
                    <a:ext uri="{FF2B5EF4-FFF2-40B4-BE49-F238E27FC236}">
                      <a16:creationId xmlns:a16="http://schemas.microsoft.com/office/drawing/2014/main" id="{CC49C81A-7390-42EE-B723-94BA78E87EB5}"/>
                    </a:ext>
                  </a:extLst>
                </p14:cNvPr>
                <p14:cNvContentPartPr/>
                <p14:nvPr/>
              </p14:nvContentPartPr>
              <p14:xfrm>
                <a:off x="10042281" y="3840708"/>
                <a:ext cx="130320" cy="147600"/>
              </p14:xfrm>
            </p:contentPart>
          </mc:Choice>
          <mc:Fallback xmlns="">
            <p:pic>
              <p:nvPicPr>
                <p:cNvPr id="305" name="잉크 304">
                  <a:extLst>
                    <a:ext uri="{FF2B5EF4-FFF2-40B4-BE49-F238E27FC236}">
                      <a16:creationId xmlns:a16="http://schemas.microsoft.com/office/drawing/2014/main" id="{CC49C81A-7390-42EE-B723-94BA78E87EB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037961" y="3836388"/>
                  <a:ext cx="138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6" name="잉크 305">
                  <a:extLst>
                    <a:ext uri="{FF2B5EF4-FFF2-40B4-BE49-F238E27FC236}">
                      <a16:creationId xmlns:a16="http://schemas.microsoft.com/office/drawing/2014/main" id="{CB3F71BD-4D44-4BFA-AECE-BDCE2F481A2A}"/>
                    </a:ext>
                  </a:extLst>
                </p14:cNvPr>
                <p14:cNvContentPartPr/>
                <p14:nvPr/>
              </p14:nvContentPartPr>
              <p14:xfrm>
                <a:off x="9999441" y="3895788"/>
                <a:ext cx="154440" cy="159840"/>
              </p14:xfrm>
            </p:contentPart>
          </mc:Choice>
          <mc:Fallback xmlns="">
            <p:pic>
              <p:nvPicPr>
                <p:cNvPr id="306" name="잉크 305">
                  <a:extLst>
                    <a:ext uri="{FF2B5EF4-FFF2-40B4-BE49-F238E27FC236}">
                      <a16:creationId xmlns:a16="http://schemas.microsoft.com/office/drawing/2014/main" id="{CB3F71BD-4D44-4BFA-AECE-BDCE2F481A2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995121" y="3891468"/>
                  <a:ext cx="163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7" name="잉크 306">
                  <a:extLst>
                    <a:ext uri="{FF2B5EF4-FFF2-40B4-BE49-F238E27FC236}">
                      <a16:creationId xmlns:a16="http://schemas.microsoft.com/office/drawing/2014/main" id="{0C4E4F70-F71A-4659-9551-AD0A4C757D54}"/>
                    </a:ext>
                  </a:extLst>
                </p14:cNvPr>
                <p14:cNvContentPartPr/>
                <p14:nvPr/>
              </p14:nvContentPartPr>
              <p14:xfrm>
                <a:off x="10049121" y="3866628"/>
                <a:ext cx="84960" cy="222120"/>
              </p14:xfrm>
            </p:contentPart>
          </mc:Choice>
          <mc:Fallback xmlns="">
            <p:pic>
              <p:nvPicPr>
                <p:cNvPr id="307" name="잉크 306">
                  <a:extLst>
                    <a:ext uri="{FF2B5EF4-FFF2-40B4-BE49-F238E27FC236}">
                      <a16:creationId xmlns:a16="http://schemas.microsoft.com/office/drawing/2014/main" id="{0C4E4F70-F71A-4659-9551-AD0A4C757D5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044801" y="3862308"/>
                  <a:ext cx="93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8" name="잉크 307">
                  <a:extLst>
                    <a:ext uri="{FF2B5EF4-FFF2-40B4-BE49-F238E27FC236}">
                      <a16:creationId xmlns:a16="http://schemas.microsoft.com/office/drawing/2014/main" id="{9566C717-D001-4DEA-A44A-159169D8FCD4}"/>
                    </a:ext>
                  </a:extLst>
                </p14:cNvPr>
                <p14:cNvContentPartPr/>
                <p14:nvPr/>
              </p14:nvContentPartPr>
              <p14:xfrm>
                <a:off x="10154241" y="4029348"/>
                <a:ext cx="13680" cy="135360"/>
              </p14:xfrm>
            </p:contentPart>
          </mc:Choice>
          <mc:Fallback xmlns="">
            <p:pic>
              <p:nvPicPr>
                <p:cNvPr id="308" name="잉크 307">
                  <a:extLst>
                    <a:ext uri="{FF2B5EF4-FFF2-40B4-BE49-F238E27FC236}">
                      <a16:creationId xmlns:a16="http://schemas.microsoft.com/office/drawing/2014/main" id="{9566C717-D001-4DEA-A44A-159169D8FCD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149921" y="4025028"/>
                  <a:ext cx="22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9" name="잉크 308">
                  <a:extLst>
                    <a:ext uri="{FF2B5EF4-FFF2-40B4-BE49-F238E27FC236}">
                      <a16:creationId xmlns:a16="http://schemas.microsoft.com/office/drawing/2014/main" id="{FC76E3A5-2238-48ED-B28D-110921F61842}"/>
                    </a:ext>
                  </a:extLst>
                </p14:cNvPr>
                <p14:cNvContentPartPr/>
                <p14:nvPr/>
              </p14:nvContentPartPr>
              <p14:xfrm>
                <a:off x="10162521" y="4027908"/>
                <a:ext cx="110160" cy="110160"/>
              </p14:xfrm>
            </p:contentPart>
          </mc:Choice>
          <mc:Fallback xmlns="">
            <p:pic>
              <p:nvPicPr>
                <p:cNvPr id="309" name="잉크 308">
                  <a:extLst>
                    <a:ext uri="{FF2B5EF4-FFF2-40B4-BE49-F238E27FC236}">
                      <a16:creationId xmlns:a16="http://schemas.microsoft.com/office/drawing/2014/main" id="{FC76E3A5-2238-48ED-B28D-110921F6184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158201" y="4023588"/>
                  <a:ext cx="11880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311" name="잉크 310">
                <a:extLst>
                  <a:ext uri="{FF2B5EF4-FFF2-40B4-BE49-F238E27FC236}">
                    <a16:creationId xmlns:a16="http://schemas.microsoft.com/office/drawing/2014/main" id="{84EC9413-A500-47DC-80FC-19AC41D4D754}"/>
                  </a:ext>
                </a:extLst>
              </p14:cNvPr>
              <p14:cNvContentPartPr/>
              <p14:nvPr/>
            </p14:nvContentPartPr>
            <p14:xfrm>
              <a:off x="6090561" y="4833228"/>
              <a:ext cx="150480" cy="3600"/>
            </p14:xfrm>
          </p:contentPart>
        </mc:Choice>
        <mc:Fallback xmlns="">
          <p:pic>
            <p:nvPicPr>
              <p:cNvPr id="311" name="잉크 310">
                <a:extLst>
                  <a:ext uri="{FF2B5EF4-FFF2-40B4-BE49-F238E27FC236}">
                    <a16:creationId xmlns:a16="http://schemas.microsoft.com/office/drawing/2014/main" id="{84EC9413-A500-47DC-80FC-19AC41D4D754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6086241" y="4828908"/>
                <a:ext cx="15912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12" name="잉크 311">
                <a:extLst>
                  <a:ext uri="{FF2B5EF4-FFF2-40B4-BE49-F238E27FC236}">
                    <a16:creationId xmlns:a16="http://schemas.microsoft.com/office/drawing/2014/main" id="{237DD2AC-5131-499F-813F-1224FD52E1E0}"/>
                  </a:ext>
                </a:extLst>
              </p14:cNvPr>
              <p14:cNvContentPartPr/>
              <p14:nvPr/>
            </p14:nvContentPartPr>
            <p14:xfrm>
              <a:off x="6140241" y="4914588"/>
              <a:ext cx="136440" cy="10080"/>
            </p14:xfrm>
          </p:contentPart>
        </mc:Choice>
        <mc:Fallback xmlns="">
          <p:pic>
            <p:nvPicPr>
              <p:cNvPr id="312" name="잉크 311">
                <a:extLst>
                  <a:ext uri="{FF2B5EF4-FFF2-40B4-BE49-F238E27FC236}">
                    <a16:creationId xmlns:a16="http://schemas.microsoft.com/office/drawing/2014/main" id="{237DD2AC-5131-499F-813F-1224FD52E1E0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6135921" y="4910268"/>
                <a:ext cx="1450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313" name="잉크 312">
                <a:extLst>
                  <a:ext uri="{FF2B5EF4-FFF2-40B4-BE49-F238E27FC236}">
                    <a16:creationId xmlns:a16="http://schemas.microsoft.com/office/drawing/2014/main" id="{62B8A4A5-4E25-4767-9DA3-6B0A70E60197}"/>
                  </a:ext>
                </a:extLst>
              </p14:cNvPr>
              <p14:cNvContentPartPr/>
              <p14:nvPr/>
            </p14:nvContentPartPr>
            <p14:xfrm>
              <a:off x="6532641" y="4763028"/>
              <a:ext cx="209520" cy="24120"/>
            </p14:xfrm>
          </p:contentPart>
        </mc:Choice>
        <mc:Fallback xmlns="">
          <p:pic>
            <p:nvPicPr>
              <p:cNvPr id="313" name="잉크 312">
                <a:extLst>
                  <a:ext uri="{FF2B5EF4-FFF2-40B4-BE49-F238E27FC236}">
                    <a16:creationId xmlns:a16="http://schemas.microsoft.com/office/drawing/2014/main" id="{62B8A4A5-4E25-4767-9DA3-6B0A70E60197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6528321" y="4758708"/>
                <a:ext cx="2181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314" name="잉크 313">
                <a:extLst>
                  <a:ext uri="{FF2B5EF4-FFF2-40B4-BE49-F238E27FC236}">
                    <a16:creationId xmlns:a16="http://schemas.microsoft.com/office/drawing/2014/main" id="{86D42548-11AC-42A3-B70F-E400DC708539}"/>
                  </a:ext>
                </a:extLst>
              </p14:cNvPr>
              <p14:cNvContentPartPr/>
              <p14:nvPr/>
            </p14:nvContentPartPr>
            <p14:xfrm>
              <a:off x="6547761" y="4788588"/>
              <a:ext cx="206640" cy="169200"/>
            </p14:xfrm>
          </p:contentPart>
        </mc:Choice>
        <mc:Fallback xmlns="">
          <p:pic>
            <p:nvPicPr>
              <p:cNvPr id="314" name="잉크 313">
                <a:extLst>
                  <a:ext uri="{FF2B5EF4-FFF2-40B4-BE49-F238E27FC236}">
                    <a16:creationId xmlns:a16="http://schemas.microsoft.com/office/drawing/2014/main" id="{86D42548-11AC-42A3-B70F-E400DC708539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6543441" y="4784268"/>
                <a:ext cx="2152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315" name="잉크 314">
                <a:extLst>
                  <a:ext uri="{FF2B5EF4-FFF2-40B4-BE49-F238E27FC236}">
                    <a16:creationId xmlns:a16="http://schemas.microsoft.com/office/drawing/2014/main" id="{41019865-44D2-44C5-AF91-D52A98CA3AFD}"/>
                  </a:ext>
                </a:extLst>
              </p14:cNvPr>
              <p14:cNvContentPartPr/>
              <p14:nvPr/>
            </p14:nvContentPartPr>
            <p14:xfrm>
              <a:off x="6626241" y="5121588"/>
              <a:ext cx="119160" cy="169200"/>
            </p14:xfrm>
          </p:contentPart>
        </mc:Choice>
        <mc:Fallback xmlns="">
          <p:pic>
            <p:nvPicPr>
              <p:cNvPr id="315" name="잉크 314">
                <a:extLst>
                  <a:ext uri="{FF2B5EF4-FFF2-40B4-BE49-F238E27FC236}">
                    <a16:creationId xmlns:a16="http://schemas.microsoft.com/office/drawing/2014/main" id="{41019865-44D2-44C5-AF91-D52A98CA3AFD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6621921" y="5117268"/>
                <a:ext cx="1278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16" name="잉크 315">
                <a:extLst>
                  <a:ext uri="{FF2B5EF4-FFF2-40B4-BE49-F238E27FC236}">
                    <a16:creationId xmlns:a16="http://schemas.microsoft.com/office/drawing/2014/main" id="{3C6A91DD-411D-43DB-B1B8-9A8EE66E608B}"/>
                  </a:ext>
                </a:extLst>
              </p14:cNvPr>
              <p14:cNvContentPartPr/>
              <p14:nvPr/>
            </p14:nvContentPartPr>
            <p14:xfrm>
              <a:off x="6667641" y="5023668"/>
              <a:ext cx="28440" cy="5760"/>
            </p14:xfrm>
          </p:contentPart>
        </mc:Choice>
        <mc:Fallback xmlns="">
          <p:pic>
            <p:nvPicPr>
              <p:cNvPr id="316" name="잉크 315">
                <a:extLst>
                  <a:ext uri="{FF2B5EF4-FFF2-40B4-BE49-F238E27FC236}">
                    <a16:creationId xmlns:a16="http://schemas.microsoft.com/office/drawing/2014/main" id="{3C6A91DD-411D-43DB-B1B8-9A8EE66E608B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6663321" y="5019348"/>
                <a:ext cx="37080" cy="1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6" name="그룹 345">
            <a:extLst>
              <a:ext uri="{FF2B5EF4-FFF2-40B4-BE49-F238E27FC236}">
                <a16:creationId xmlns:a16="http://schemas.microsoft.com/office/drawing/2014/main" id="{23D68ED1-33A7-4C86-B2E8-D5127CE82857}"/>
              </a:ext>
            </a:extLst>
          </p:cNvPr>
          <p:cNvGrpSpPr/>
          <p:nvPr/>
        </p:nvGrpSpPr>
        <p:grpSpPr>
          <a:xfrm>
            <a:off x="6906681" y="4648188"/>
            <a:ext cx="2817720" cy="620640"/>
            <a:chOff x="6906681" y="4648188"/>
            <a:chExt cx="2817720" cy="62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7" name="잉크 316">
                  <a:extLst>
                    <a:ext uri="{FF2B5EF4-FFF2-40B4-BE49-F238E27FC236}">
                      <a16:creationId xmlns:a16="http://schemas.microsoft.com/office/drawing/2014/main" id="{AB4C0DCB-985A-4525-AED4-7ECF39046144}"/>
                    </a:ext>
                  </a:extLst>
                </p14:cNvPr>
                <p14:cNvContentPartPr/>
                <p14:nvPr/>
              </p14:nvContentPartPr>
              <p14:xfrm>
                <a:off x="6906681" y="4756548"/>
                <a:ext cx="184680" cy="54720"/>
              </p14:xfrm>
            </p:contentPart>
          </mc:Choice>
          <mc:Fallback xmlns="">
            <p:pic>
              <p:nvPicPr>
                <p:cNvPr id="317" name="잉크 316">
                  <a:extLst>
                    <a:ext uri="{FF2B5EF4-FFF2-40B4-BE49-F238E27FC236}">
                      <a16:creationId xmlns:a16="http://schemas.microsoft.com/office/drawing/2014/main" id="{AB4C0DCB-985A-4525-AED4-7ECF3904614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902361" y="4752228"/>
                  <a:ext cx="193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8" name="잉크 317">
                  <a:extLst>
                    <a:ext uri="{FF2B5EF4-FFF2-40B4-BE49-F238E27FC236}">
                      <a16:creationId xmlns:a16="http://schemas.microsoft.com/office/drawing/2014/main" id="{039824AF-25D2-470C-9ADB-1AB6CE584831}"/>
                    </a:ext>
                  </a:extLst>
                </p14:cNvPr>
                <p14:cNvContentPartPr/>
                <p14:nvPr/>
              </p14:nvContentPartPr>
              <p14:xfrm>
                <a:off x="6969681" y="4775268"/>
                <a:ext cx="203400" cy="136800"/>
              </p14:xfrm>
            </p:contentPart>
          </mc:Choice>
          <mc:Fallback xmlns="">
            <p:pic>
              <p:nvPicPr>
                <p:cNvPr id="318" name="잉크 317">
                  <a:extLst>
                    <a:ext uri="{FF2B5EF4-FFF2-40B4-BE49-F238E27FC236}">
                      <a16:creationId xmlns:a16="http://schemas.microsoft.com/office/drawing/2014/main" id="{039824AF-25D2-470C-9ADB-1AB6CE58483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965361" y="4770948"/>
                  <a:ext cx="212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9" name="잉크 318">
                  <a:extLst>
                    <a:ext uri="{FF2B5EF4-FFF2-40B4-BE49-F238E27FC236}">
                      <a16:creationId xmlns:a16="http://schemas.microsoft.com/office/drawing/2014/main" id="{CA0E95B7-5350-49C6-A500-F51EB4C718C5}"/>
                    </a:ext>
                  </a:extLst>
                </p14:cNvPr>
                <p14:cNvContentPartPr/>
                <p14:nvPr/>
              </p14:nvContentPartPr>
              <p14:xfrm>
                <a:off x="7052121" y="5072268"/>
                <a:ext cx="18360" cy="196560"/>
              </p14:xfrm>
            </p:contentPart>
          </mc:Choice>
          <mc:Fallback xmlns="">
            <p:pic>
              <p:nvPicPr>
                <p:cNvPr id="319" name="잉크 318">
                  <a:extLst>
                    <a:ext uri="{FF2B5EF4-FFF2-40B4-BE49-F238E27FC236}">
                      <a16:creationId xmlns:a16="http://schemas.microsoft.com/office/drawing/2014/main" id="{CA0E95B7-5350-49C6-A500-F51EB4C718C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047801" y="5067948"/>
                  <a:ext cx="27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0" name="잉크 319">
                  <a:extLst>
                    <a:ext uri="{FF2B5EF4-FFF2-40B4-BE49-F238E27FC236}">
                      <a16:creationId xmlns:a16="http://schemas.microsoft.com/office/drawing/2014/main" id="{EB3A3F95-0630-4D47-A22C-CE2AD22D258D}"/>
                    </a:ext>
                  </a:extLst>
                </p14:cNvPr>
                <p14:cNvContentPartPr/>
                <p14:nvPr/>
              </p14:nvContentPartPr>
              <p14:xfrm>
                <a:off x="7069041" y="5100348"/>
                <a:ext cx="153000" cy="74880"/>
              </p14:xfrm>
            </p:contentPart>
          </mc:Choice>
          <mc:Fallback xmlns="">
            <p:pic>
              <p:nvPicPr>
                <p:cNvPr id="320" name="잉크 319">
                  <a:extLst>
                    <a:ext uri="{FF2B5EF4-FFF2-40B4-BE49-F238E27FC236}">
                      <a16:creationId xmlns:a16="http://schemas.microsoft.com/office/drawing/2014/main" id="{EB3A3F95-0630-4D47-A22C-CE2AD22D258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064721" y="5096028"/>
                  <a:ext cx="161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1" name="잉크 320">
                  <a:extLst>
                    <a:ext uri="{FF2B5EF4-FFF2-40B4-BE49-F238E27FC236}">
                      <a16:creationId xmlns:a16="http://schemas.microsoft.com/office/drawing/2014/main" id="{CE2B9285-0A39-485D-949E-06BC80939399}"/>
                    </a:ext>
                  </a:extLst>
                </p14:cNvPr>
                <p14:cNvContentPartPr/>
                <p14:nvPr/>
              </p14:nvContentPartPr>
              <p14:xfrm>
                <a:off x="7361361" y="4748268"/>
                <a:ext cx="185040" cy="220680"/>
              </p14:xfrm>
            </p:contentPart>
          </mc:Choice>
          <mc:Fallback xmlns="">
            <p:pic>
              <p:nvPicPr>
                <p:cNvPr id="321" name="잉크 320">
                  <a:extLst>
                    <a:ext uri="{FF2B5EF4-FFF2-40B4-BE49-F238E27FC236}">
                      <a16:creationId xmlns:a16="http://schemas.microsoft.com/office/drawing/2014/main" id="{CE2B9285-0A39-485D-949E-06BC8093939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357041" y="4743948"/>
                  <a:ext cx="193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2" name="잉크 321">
                  <a:extLst>
                    <a:ext uri="{FF2B5EF4-FFF2-40B4-BE49-F238E27FC236}">
                      <a16:creationId xmlns:a16="http://schemas.microsoft.com/office/drawing/2014/main" id="{30A71849-8DF4-4EA7-8C6C-5487298A4025}"/>
                    </a:ext>
                  </a:extLst>
                </p14:cNvPr>
                <p14:cNvContentPartPr/>
                <p14:nvPr/>
              </p14:nvContentPartPr>
              <p14:xfrm>
                <a:off x="7596801" y="5006388"/>
                <a:ext cx="91440" cy="161640"/>
              </p14:xfrm>
            </p:contentPart>
          </mc:Choice>
          <mc:Fallback xmlns="">
            <p:pic>
              <p:nvPicPr>
                <p:cNvPr id="322" name="잉크 321">
                  <a:extLst>
                    <a:ext uri="{FF2B5EF4-FFF2-40B4-BE49-F238E27FC236}">
                      <a16:creationId xmlns:a16="http://schemas.microsoft.com/office/drawing/2014/main" id="{30A71849-8DF4-4EA7-8C6C-5487298A402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592481" y="5002068"/>
                  <a:ext cx="100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3" name="잉크 322">
                  <a:extLst>
                    <a:ext uri="{FF2B5EF4-FFF2-40B4-BE49-F238E27FC236}">
                      <a16:creationId xmlns:a16="http://schemas.microsoft.com/office/drawing/2014/main" id="{C2B8174E-9C49-4067-973C-6E3E86329132}"/>
                    </a:ext>
                  </a:extLst>
                </p14:cNvPr>
                <p14:cNvContentPartPr/>
                <p14:nvPr/>
              </p14:nvContentPartPr>
              <p14:xfrm>
                <a:off x="7639641" y="4920708"/>
                <a:ext cx="27720" cy="27360"/>
              </p14:xfrm>
            </p:contentPart>
          </mc:Choice>
          <mc:Fallback xmlns="">
            <p:pic>
              <p:nvPicPr>
                <p:cNvPr id="323" name="잉크 322">
                  <a:extLst>
                    <a:ext uri="{FF2B5EF4-FFF2-40B4-BE49-F238E27FC236}">
                      <a16:creationId xmlns:a16="http://schemas.microsoft.com/office/drawing/2014/main" id="{C2B8174E-9C49-4067-973C-6E3E8632913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635321" y="4916388"/>
                  <a:ext cx="36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6" name="잉크 325">
                  <a:extLst>
                    <a:ext uri="{FF2B5EF4-FFF2-40B4-BE49-F238E27FC236}">
                      <a16:creationId xmlns:a16="http://schemas.microsoft.com/office/drawing/2014/main" id="{A238EB4A-DFAA-48AF-A7CC-280592FA5B8B}"/>
                    </a:ext>
                  </a:extLst>
                </p14:cNvPr>
                <p14:cNvContentPartPr/>
                <p14:nvPr/>
              </p14:nvContentPartPr>
              <p14:xfrm>
                <a:off x="7774281" y="4787868"/>
                <a:ext cx="142200" cy="170640"/>
              </p14:xfrm>
            </p:contentPart>
          </mc:Choice>
          <mc:Fallback xmlns="">
            <p:pic>
              <p:nvPicPr>
                <p:cNvPr id="326" name="잉크 325">
                  <a:extLst>
                    <a:ext uri="{FF2B5EF4-FFF2-40B4-BE49-F238E27FC236}">
                      <a16:creationId xmlns:a16="http://schemas.microsoft.com/office/drawing/2014/main" id="{A238EB4A-DFAA-48AF-A7CC-280592FA5B8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769961" y="4783548"/>
                  <a:ext cx="150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7" name="잉크 326">
                  <a:extLst>
                    <a:ext uri="{FF2B5EF4-FFF2-40B4-BE49-F238E27FC236}">
                      <a16:creationId xmlns:a16="http://schemas.microsoft.com/office/drawing/2014/main" id="{4668989E-91C9-477E-81ED-EF114C790C9C}"/>
                    </a:ext>
                  </a:extLst>
                </p14:cNvPr>
                <p14:cNvContentPartPr/>
                <p14:nvPr/>
              </p14:nvContentPartPr>
              <p14:xfrm>
                <a:off x="7961481" y="4895868"/>
                <a:ext cx="18720" cy="161640"/>
              </p14:xfrm>
            </p:contentPart>
          </mc:Choice>
          <mc:Fallback xmlns="">
            <p:pic>
              <p:nvPicPr>
                <p:cNvPr id="327" name="잉크 326">
                  <a:extLst>
                    <a:ext uri="{FF2B5EF4-FFF2-40B4-BE49-F238E27FC236}">
                      <a16:creationId xmlns:a16="http://schemas.microsoft.com/office/drawing/2014/main" id="{4668989E-91C9-477E-81ED-EF114C790C9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957161" y="4891548"/>
                  <a:ext cx="27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8" name="잉크 327">
                  <a:extLst>
                    <a:ext uri="{FF2B5EF4-FFF2-40B4-BE49-F238E27FC236}">
                      <a16:creationId xmlns:a16="http://schemas.microsoft.com/office/drawing/2014/main" id="{E58652A4-59DF-422D-B5A8-5E40C9884C17}"/>
                    </a:ext>
                  </a:extLst>
                </p14:cNvPr>
                <p14:cNvContentPartPr/>
                <p14:nvPr/>
              </p14:nvContentPartPr>
              <p14:xfrm>
                <a:off x="7943841" y="4913868"/>
                <a:ext cx="153360" cy="87840"/>
              </p14:xfrm>
            </p:contentPart>
          </mc:Choice>
          <mc:Fallback xmlns="">
            <p:pic>
              <p:nvPicPr>
                <p:cNvPr id="328" name="잉크 327">
                  <a:extLst>
                    <a:ext uri="{FF2B5EF4-FFF2-40B4-BE49-F238E27FC236}">
                      <a16:creationId xmlns:a16="http://schemas.microsoft.com/office/drawing/2014/main" id="{E58652A4-59DF-422D-B5A8-5E40C9884C1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939521" y="4909548"/>
                  <a:ext cx="162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9" name="잉크 328">
                  <a:extLst>
                    <a:ext uri="{FF2B5EF4-FFF2-40B4-BE49-F238E27FC236}">
                      <a16:creationId xmlns:a16="http://schemas.microsoft.com/office/drawing/2014/main" id="{7936B276-5391-4B71-B6DF-F4861AB4FCCE}"/>
                    </a:ext>
                  </a:extLst>
                </p14:cNvPr>
                <p14:cNvContentPartPr/>
                <p14:nvPr/>
              </p14:nvContentPartPr>
              <p14:xfrm>
                <a:off x="8238321" y="4749708"/>
                <a:ext cx="158760" cy="365040"/>
              </p14:xfrm>
            </p:contentPart>
          </mc:Choice>
          <mc:Fallback xmlns="">
            <p:pic>
              <p:nvPicPr>
                <p:cNvPr id="329" name="잉크 328">
                  <a:extLst>
                    <a:ext uri="{FF2B5EF4-FFF2-40B4-BE49-F238E27FC236}">
                      <a16:creationId xmlns:a16="http://schemas.microsoft.com/office/drawing/2014/main" id="{7936B276-5391-4B71-B6DF-F4861AB4FCC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234001" y="4745388"/>
                  <a:ext cx="1674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0" name="잉크 329">
                  <a:extLst>
                    <a:ext uri="{FF2B5EF4-FFF2-40B4-BE49-F238E27FC236}">
                      <a16:creationId xmlns:a16="http://schemas.microsoft.com/office/drawing/2014/main" id="{CB42DE60-D0C3-44B4-B504-F3268183FEE2}"/>
                    </a:ext>
                  </a:extLst>
                </p14:cNvPr>
                <p14:cNvContentPartPr/>
                <p14:nvPr/>
              </p14:nvContentPartPr>
              <p14:xfrm>
                <a:off x="8406801" y="5081268"/>
                <a:ext cx="111960" cy="145800"/>
              </p14:xfrm>
            </p:contentPart>
          </mc:Choice>
          <mc:Fallback xmlns="">
            <p:pic>
              <p:nvPicPr>
                <p:cNvPr id="330" name="잉크 329">
                  <a:extLst>
                    <a:ext uri="{FF2B5EF4-FFF2-40B4-BE49-F238E27FC236}">
                      <a16:creationId xmlns:a16="http://schemas.microsoft.com/office/drawing/2014/main" id="{CB42DE60-D0C3-44B4-B504-F3268183FEE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402481" y="5076948"/>
                  <a:ext cx="120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1" name="잉크 330">
                  <a:extLst>
                    <a:ext uri="{FF2B5EF4-FFF2-40B4-BE49-F238E27FC236}">
                      <a16:creationId xmlns:a16="http://schemas.microsoft.com/office/drawing/2014/main" id="{8837AF9D-56F3-4207-ABDC-4DA2A2E51377}"/>
                    </a:ext>
                  </a:extLst>
                </p14:cNvPr>
                <p14:cNvContentPartPr/>
                <p14:nvPr/>
              </p14:nvContentPartPr>
              <p14:xfrm>
                <a:off x="8447481" y="4942308"/>
                <a:ext cx="49320" cy="360"/>
              </p14:xfrm>
            </p:contentPart>
          </mc:Choice>
          <mc:Fallback xmlns="">
            <p:pic>
              <p:nvPicPr>
                <p:cNvPr id="331" name="잉크 330">
                  <a:extLst>
                    <a:ext uri="{FF2B5EF4-FFF2-40B4-BE49-F238E27FC236}">
                      <a16:creationId xmlns:a16="http://schemas.microsoft.com/office/drawing/2014/main" id="{8837AF9D-56F3-4207-ABDC-4DA2A2E5137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443161" y="4937988"/>
                  <a:ext cx="579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2" name="잉크 331">
                  <a:extLst>
                    <a:ext uri="{FF2B5EF4-FFF2-40B4-BE49-F238E27FC236}">
                      <a16:creationId xmlns:a16="http://schemas.microsoft.com/office/drawing/2014/main" id="{390E7CAA-0821-45DE-A7A5-6930BE7F4F4E}"/>
                    </a:ext>
                  </a:extLst>
                </p14:cNvPr>
                <p14:cNvContentPartPr/>
                <p14:nvPr/>
              </p14:nvContentPartPr>
              <p14:xfrm>
                <a:off x="8581401" y="4793628"/>
                <a:ext cx="159480" cy="334440"/>
              </p14:xfrm>
            </p:contentPart>
          </mc:Choice>
          <mc:Fallback xmlns="">
            <p:pic>
              <p:nvPicPr>
                <p:cNvPr id="332" name="잉크 331">
                  <a:extLst>
                    <a:ext uri="{FF2B5EF4-FFF2-40B4-BE49-F238E27FC236}">
                      <a16:creationId xmlns:a16="http://schemas.microsoft.com/office/drawing/2014/main" id="{390E7CAA-0821-45DE-A7A5-6930BE7F4F4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577081" y="4789308"/>
                  <a:ext cx="1681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3" name="잉크 332">
                  <a:extLst>
                    <a:ext uri="{FF2B5EF4-FFF2-40B4-BE49-F238E27FC236}">
                      <a16:creationId xmlns:a16="http://schemas.microsoft.com/office/drawing/2014/main" id="{33D6507B-54B5-4FC9-9236-8CEC65110295}"/>
                    </a:ext>
                  </a:extLst>
                </p14:cNvPr>
                <p14:cNvContentPartPr/>
                <p14:nvPr/>
              </p14:nvContentPartPr>
              <p14:xfrm>
                <a:off x="8832321" y="4922868"/>
                <a:ext cx="18720" cy="136080"/>
              </p14:xfrm>
            </p:contentPart>
          </mc:Choice>
          <mc:Fallback xmlns="">
            <p:pic>
              <p:nvPicPr>
                <p:cNvPr id="333" name="잉크 332">
                  <a:extLst>
                    <a:ext uri="{FF2B5EF4-FFF2-40B4-BE49-F238E27FC236}">
                      <a16:creationId xmlns:a16="http://schemas.microsoft.com/office/drawing/2014/main" id="{33D6507B-54B5-4FC9-9236-8CEC6511029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828001" y="4918548"/>
                  <a:ext cx="27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4" name="잉크 333">
                  <a:extLst>
                    <a:ext uri="{FF2B5EF4-FFF2-40B4-BE49-F238E27FC236}">
                      <a16:creationId xmlns:a16="http://schemas.microsoft.com/office/drawing/2014/main" id="{EB18BAF7-372B-48DC-9AD6-9F516613B8B2}"/>
                    </a:ext>
                  </a:extLst>
                </p14:cNvPr>
                <p14:cNvContentPartPr/>
                <p14:nvPr/>
              </p14:nvContentPartPr>
              <p14:xfrm>
                <a:off x="8846361" y="4943748"/>
                <a:ext cx="74160" cy="90000"/>
              </p14:xfrm>
            </p:contentPart>
          </mc:Choice>
          <mc:Fallback xmlns="">
            <p:pic>
              <p:nvPicPr>
                <p:cNvPr id="334" name="잉크 333">
                  <a:extLst>
                    <a:ext uri="{FF2B5EF4-FFF2-40B4-BE49-F238E27FC236}">
                      <a16:creationId xmlns:a16="http://schemas.microsoft.com/office/drawing/2014/main" id="{EB18BAF7-372B-48DC-9AD6-9F516613B8B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842041" y="4939428"/>
                  <a:ext cx="82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5" name="잉크 334">
                  <a:extLst>
                    <a:ext uri="{FF2B5EF4-FFF2-40B4-BE49-F238E27FC236}">
                      <a16:creationId xmlns:a16="http://schemas.microsoft.com/office/drawing/2014/main" id="{505E5207-BD6E-4E0B-997F-FE5BED75F30F}"/>
                    </a:ext>
                  </a:extLst>
                </p14:cNvPr>
                <p14:cNvContentPartPr/>
                <p14:nvPr/>
              </p14:nvContentPartPr>
              <p14:xfrm>
                <a:off x="8967321" y="4765908"/>
                <a:ext cx="147600" cy="154080"/>
              </p14:xfrm>
            </p:contentPart>
          </mc:Choice>
          <mc:Fallback xmlns="">
            <p:pic>
              <p:nvPicPr>
                <p:cNvPr id="335" name="잉크 334">
                  <a:extLst>
                    <a:ext uri="{FF2B5EF4-FFF2-40B4-BE49-F238E27FC236}">
                      <a16:creationId xmlns:a16="http://schemas.microsoft.com/office/drawing/2014/main" id="{505E5207-BD6E-4E0B-997F-FE5BED75F30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963001" y="4761588"/>
                  <a:ext cx="156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6" name="잉크 335">
                  <a:extLst>
                    <a:ext uri="{FF2B5EF4-FFF2-40B4-BE49-F238E27FC236}">
                      <a16:creationId xmlns:a16="http://schemas.microsoft.com/office/drawing/2014/main" id="{78297F18-2588-4E54-A8BC-4418FBE442F9}"/>
                    </a:ext>
                  </a:extLst>
                </p14:cNvPr>
                <p14:cNvContentPartPr/>
                <p14:nvPr/>
              </p14:nvContentPartPr>
              <p14:xfrm>
                <a:off x="9000081" y="4821348"/>
                <a:ext cx="124920" cy="133200"/>
              </p14:xfrm>
            </p:contentPart>
          </mc:Choice>
          <mc:Fallback xmlns="">
            <p:pic>
              <p:nvPicPr>
                <p:cNvPr id="336" name="잉크 335">
                  <a:extLst>
                    <a:ext uri="{FF2B5EF4-FFF2-40B4-BE49-F238E27FC236}">
                      <a16:creationId xmlns:a16="http://schemas.microsoft.com/office/drawing/2014/main" id="{78297F18-2588-4E54-A8BC-4418FBE442F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995761" y="4817028"/>
                  <a:ext cx="133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7" name="잉크 336">
                  <a:extLst>
                    <a:ext uri="{FF2B5EF4-FFF2-40B4-BE49-F238E27FC236}">
                      <a16:creationId xmlns:a16="http://schemas.microsoft.com/office/drawing/2014/main" id="{8B0FFF38-59C0-454E-9673-FF6EA2AB84FC}"/>
                    </a:ext>
                  </a:extLst>
                </p14:cNvPr>
                <p14:cNvContentPartPr/>
                <p14:nvPr/>
              </p14:nvContentPartPr>
              <p14:xfrm>
                <a:off x="8998281" y="4801908"/>
                <a:ext cx="128880" cy="167400"/>
              </p14:xfrm>
            </p:contentPart>
          </mc:Choice>
          <mc:Fallback xmlns="">
            <p:pic>
              <p:nvPicPr>
                <p:cNvPr id="337" name="잉크 336">
                  <a:extLst>
                    <a:ext uri="{FF2B5EF4-FFF2-40B4-BE49-F238E27FC236}">
                      <a16:creationId xmlns:a16="http://schemas.microsoft.com/office/drawing/2014/main" id="{8B0FFF38-59C0-454E-9673-FF6EA2AB84F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993961" y="4797588"/>
                  <a:ext cx="137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8" name="잉크 337">
                  <a:extLst>
                    <a:ext uri="{FF2B5EF4-FFF2-40B4-BE49-F238E27FC236}">
                      <a16:creationId xmlns:a16="http://schemas.microsoft.com/office/drawing/2014/main" id="{ADFEC403-AAEF-4CC7-AC16-C1E81AAF40EA}"/>
                    </a:ext>
                  </a:extLst>
                </p14:cNvPr>
                <p14:cNvContentPartPr/>
                <p14:nvPr/>
              </p14:nvContentPartPr>
              <p14:xfrm>
                <a:off x="9116721" y="4917828"/>
                <a:ext cx="94320" cy="223920"/>
              </p14:xfrm>
            </p:contentPart>
          </mc:Choice>
          <mc:Fallback xmlns="">
            <p:pic>
              <p:nvPicPr>
                <p:cNvPr id="338" name="잉크 337">
                  <a:extLst>
                    <a:ext uri="{FF2B5EF4-FFF2-40B4-BE49-F238E27FC236}">
                      <a16:creationId xmlns:a16="http://schemas.microsoft.com/office/drawing/2014/main" id="{ADFEC403-AAEF-4CC7-AC16-C1E81AAF40E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112401" y="4913508"/>
                  <a:ext cx="102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39" name="잉크 338">
                  <a:extLst>
                    <a:ext uri="{FF2B5EF4-FFF2-40B4-BE49-F238E27FC236}">
                      <a16:creationId xmlns:a16="http://schemas.microsoft.com/office/drawing/2014/main" id="{27A09F96-93F7-40CF-8096-BE7C45725BE7}"/>
                    </a:ext>
                  </a:extLst>
                </p14:cNvPr>
                <p14:cNvContentPartPr/>
                <p14:nvPr/>
              </p14:nvContentPartPr>
              <p14:xfrm>
                <a:off x="9184761" y="4656468"/>
                <a:ext cx="146160" cy="23400"/>
              </p14:xfrm>
            </p:contentPart>
          </mc:Choice>
          <mc:Fallback xmlns="">
            <p:pic>
              <p:nvPicPr>
                <p:cNvPr id="339" name="잉크 338">
                  <a:extLst>
                    <a:ext uri="{FF2B5EF4-FFF2-40B4-BE49-F238E27FC236}">
                      <a16:creationId xmlns:a16="http://schemas.microsoft.com/office/drawing/2014/main" id="{27A09F96-93F7-40CF-8096-BE7C45725BE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180441" y="4652148"/>
                  <a:ext cx="154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0" name="잉크 339">
                  <a:extLst>
                    <a:ext uri="{FF2B5EF4-FFF2-40B4-BE49-F238E27FC236}">
                      <a16:creationId xmlns:a16="http://schemas.microsoft.com/office/drawing/2014/main" id="{B29427E1-E0F5-4A6F-8F47-88BB93A7C948}"/>
                    </a:ext>
                  </a:extLst>
                </p14:cNvPr>
                <p14:cNvContentPartPr/>
                <p14:nvPr/>
              </p14:nvContentPartPr>
              <p14:xfrm>
                <a:off x="9262161" y="4648188"/>
                <a:ext cx="5400" cy="163800"/>
              </p14:xfrm>
            </p:contentPart>
          </mc:Choice>
          <mc:Fallback xmlns="">
            <p:pic>
              <p:nvPicPr>
                <p:cNvPr id="340" name="잉크 339">
                  <a:extLst>
                    <a:ext uri="{FF2B5EF4-FFF2-40B4-BE49-F238E27FC236}">
                      <a16:creationId xmlns:a16="http://schemas.microsoft.com/office/drawing/2014/main" id="{B29427E1-E0F5-4A6F-8F47-88BB93A7C94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257841" y="4643868"/>
                  <a:ext cx="14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1" name="잉크 340">
                  <a:extLst>
                    <a:ext uri="{FF2B5EF4-FFF2-40B4-BE49-F238E27FC236}">
                      <a16:creationId xmlns:a16="http://schemas.microsoft.com/office/drawing/2014/main" id="{44F53A15-89E2-49BE-BAAA-DEA34C74447F}"/>
                    </a:ext>
                  </a:extLst>
                </p14:cNvPr>
                <p14:cNvContentPartPr/>
                <p14:nvPr/>
              </p14:nvContentPartPr>
              <p14:xfrm>
                <a:off x="9338121" y="4728828"/>
                <a:ext cx="141480" cy="173520"/>
              </p14:xfrm>
            </p:contentPart>
          </mc:Choice>
          <mc:Fallback xmlns="">
            <p:pic>
              <p:nvPicPr>
                <p:cNvPr id="341" name="잉크 340">
                  <a:extLst>
                    <a:ext uri="{FF2B5EF4-FFF2-40B4-BE49-F238E27FC236}">
                      <a16:creationId xmlns:a16="http://schemas.microsoft.com/office/drawing/2014/main" id="{44F53A15-89E2-49BE-BAAA-DEA34C74447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333801" y="4724508"/>
                  <a:ext cx="150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2" name="잉크 341">
                  <a:extLst>
                    <a:ext uri="{FF2B5EF4-FFF2-40B4-BE49-F238E27FC236}">
                      <a16:creationId xmlns:a16="http://schemas.microsoft.com/office/drawing/2014/main" id="{4512D618-4A29-4C99-9CAD-39B93BAF618D}"/>
                    </a:ext>
                  </a:extLst>
                </p14:cNvPr>
                <p14:cNvContentPartPr/>
                <p14:nvPr/>
              </p14:nvContentPartPr>
              <p14:xfrm>
                <a:off x="9338121" y="4763028"/>
                <a:ext cx="195120" cy="191520"/>
              </p14:xfrm>
            </p:contentPart>
          </mc:Choice>
          <mc:Fallback xmlns="">
            <p:pic>
              <p:nvPicPr>
                <p:cNvPr id="342" name="잉크 341">
                  <a:extLst>
                    <a:ext uri="{FF2B5EF4-FFF2-40B4-BE49-F238E27FC236}">
                      <a16:creationId xmlns:a16="http://schemas.microsoft.com/office/drawing/2014/main" id="{4512D618-4A29-4C99-9CAD-39B93BAF618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333801" y="4758708"/>
                  <a:ext cx="203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3" name="잉크 342">
                  <a:extLst>
                    <a:ext uri="{FF2B5EF4-FFF2-40B4-BE49-F238E27FC236}">
                      <a16:creationId xmlns:a16="http://schemas.microsoft.com/office/drawing/2014/main" id="{37E867A2-C5E8-4590-8ED4-6495F9A8B645}"/>
                    </a:ext>
                  </a:extLst>
                </p14:cNvPr>
                <p14:cNvContentPartPr/>
                <p14:nvPr/>
              </p14:nvContentPartPr>
              <p14:xfrm>
                <a:off x="9378801" y="4779588"/>
                <a:ext cx="105840" cy="161640"/>
              </p14:xfrm>
            </p:contentPart>
          </mc:Choice>
          <mc:Fallback xmlns="">
            <p:pic>
              <p:nvPicPr>
                <p:cNvPr id="343" name="잉크 342">
                  <a:extLst>
                    <a:ext uri="{FF2B5EF4-FFF2-40B4-BE49-F238E27FC236}">
                      <a16:creationId xmlns:a16="http://schemas.microsoft.com/office/drawing/2014/main" id="{37E867A2-C5E8-4590-8ED4-6495F9A8B64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374481" y="4775268"/>
                  <a:ext cx="114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4" name="잉크 343">
                  <a:extLst>
                    <a:ext uri="{FF2B5EF4-FFF2-40B4-BE49-F238E27FC236}">
                      <a16:creationId xmlns:a16="http://schemas.microsoft.com/office/drawing/2014/main" id="{D51312EE-B63B-4DF7-9B4B-956A265E5187}"/>
                    </a:ext>
                  </a:extLst>
                </p14:cNvPr>
                <p14:cNvContentPartPr/>
                <p14:nvPr/>
              </p14:nvContentPartPr>
              <p14:xfrm>
                <a:off x="9524961" y="4933308"/>
                <a:ext cx="32760" cy="128160"/>
              </p14:xfrm>
            </p:contentPart>
          </mc:Choice>
          <mc:Fallback xmlns="">
            <p:pic>
              <p:nvPicPr>
                <p:cNvPr id="344" name="잉크 343">
                  <a:extLst>
                    <a:ext uri="{FF2B5EF4-FFF2-40B4-BE49-F238E27FC236}">
                      <a16:creationId xmlns:a16="http://schemas.microsoft.com/office/drawing/2014/main" id="{D51312EE-B63B-4DF7-9B4B-956A265E518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520641" y="4928988"/>
                  <a:ext cx="41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5" name="잉크 344">
                  <a:extLst>
                    <a:ext uri="{FF2B5EF4-FFF2-40B4-BE49-F238E27FC236}">
                      <a16:creationId xmlns:a16="http://schemas.microsoft.com/office/drawing/2014/main" id="{E471F25E-AE4E-4A54-B18E-45AF2C8761B1}"/>
                    </a:ext>
                  </a:extLst>
                </p14:cNvPr>
                <p14:cNvContentPartPr/>
                <p14:nvPr/>
              </p14:nvContentPartPr>
              <p14:xfrm>
                <a:off x="9570321" y="4943748"/>
                <a:ext cx="154080" cy="140040"/>
              </p14:xfrm>
            </p:contentPart>
          </mc:Choice>
          <mc:Fallback xmlns="">
            <p:pic>
              <p:nvPicPr>
                <p:cNvPr id="345" name="잉크 344">
                  <a:extLst>
                    <a:ext uri="{FF2B5EF4-FFF2-40B4-BE49-F238E27FC236}">
                      <a16:creationId xmlns:a16="http://schemas.microsoft.com/office/drawing/2014/main" id="{E471F25E-AE4E-4A54-B18E-45AF2C8761B1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566001" y="4939428"/>
                  <a:ext cx="162720" cy="14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5344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Machine: Formulation &amp; Solution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1062318"/>
            <a:ext cx="10780060" cy="5720144"/>
          </a:xfrm>
        </p:spPr>
        <p:txBody>
          <a:bodyPr>
            <a:normAutofit/>
          </a:bodyPr>
          <a:lstStyle/>
          <a:p>
            <a:endParaRPr lang="en-US" altLang="ko-KR" sz="2400" b="1" dirty="0"/>
          </a:p>
          <a:p>
            <a:endParaRPr lang="en-US" altLang="ko-KR" sz="2400" b="1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sz="2000" dirty="0"/>
          </a:p>
          <a:p>
            <a:endParaRPr lang="en-US" altLang="ko-KR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CD95809E-96E4-45FA-B951-FE652C30A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98" y="1253658"/>
            <a:ext cx="1685925" cy="80962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E82A4DA-AAB2-4F94-B0AA-CBF8C652F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48" y="2326061"/>
            <a:ext cx="1476375" cy="714375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51CDDABD-3664-4263-B3EE-C774E2E2E669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324223" y="1658471"/>
            <a:ext cx="781049" cy="472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8723ADEE-EF0F-4A67-AE8E-AB401EF4B4CC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324223" y="2130799"/>
            <a:ext cx="781049" cy="55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C7B229F0-6A7A-452A-AF38-1FB5A9D81397}"/>
              </a:ext>
            </a:extLst>
          </p:cNvPr>
          <p:cNvCxnSpPr>
            <a:cxnSpLocks/>
          </p:cNvCxnSpPr>
          <p:nvPr/>
        </p:nvCxnSpPr>
        <p:spPr>
          <a:xfrm flipH="1">
            <a:off x="7615234" y="2521324"/>
            <a:ext cx="1" cy="641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>
            <a:extLst>
              <a:ext uri="{FF2B5EF4-FFF2-40B4-BE49-F238E27FC236}">
                <a16:creationId xmlns:a16="http://schemas.microsoft.com/office/drawing/2014/main" id="{0682427A-1EFF-40B1-BEB1-6FAA7D9AB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333" y="4108536"/>
            <a:ext cx="5934075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5209D8-E0B7-4A54-9371-901DCF88435C}"/>
                  </a:ext>
                </a:extLst>
              </p:cNvPr>
              <p:cNvSpPr txBox="1"/>
              <p:nvPr/>
            </p:nvSpPr>
            <p:spPr>
              <a:xfrm>
                <a:off x="1638298" y="4787275"/>
                <a:ext cx="891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Finding optimal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: computationally tractable quadratic programming problem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5209D8-E0B7-4A54-9371-901DCF884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98" y="4787275"/>
                <a:ext cx="8915400" cy="369332"/>
              </a:xfrm>
              <a:prstGeom prst="rect">
                <a:avLst/>
              </a:prstGeom>
              <a:blipFill>
                <a:blip r:embed="rId7"/>
                <a:stretch>
                  <a:fillRect l="-616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E955AD22-394B-466E-B3A2-3C90D769B864}"/>
              </a:ext>
            </a:extLst>
          </p:cNvPr>
          <p:cNvSpPr txBox="1"/>
          <p:nvPr/>
        </p:nvSpPr>
        <p:spPr>
          <a:xfrm>
            <a:off x="1638298" y="5270837"/>
            <a:ext cx="8915400" cy="37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Support Vector: points with margin=1</a:t>
            </a:r>
            <a:endParaRPr lang="ko-KR" altLang="en-US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404DC1DD-0B63-4EAE-B646-D0C08E5505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2348" y="5771840"/>
            <a:ext cx="2028825" cy="51435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7145820F-38EC-4336-995B-F5FBD641C4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8" y="5662397"/>
            <a:ext cx="1847850" cy="6572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2DB0410-8841-4D11-9BA1-72A9EE99E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7657" y="1690767"/>
            <a:ext cx="6915153" cy="78502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82F313C-BC87-4877-BC9F-5F86C8AC59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2620" y="3189027"/>
            <a:ext cx="3552826" cy="5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18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Machines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10" name="내용 개체 틀 4"/>
          <p:cNvSpPr txBox="1">
            <a:spLocks/>
          </p:cNvSpPr>
          <p:nvPr/>
        </p:nvSpPr>
        <p:spPr>
          <a:xfrm>
            <a:off x="990599" y="1022409"/>
            <a:ext cx="10416989" cy="5912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What if the problem is not linearly separable?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39764"/>
            <a:ext cx="7884460" cy="332770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553" y="1109864"/>
            <a:ext cx="3809512" cy="31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1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Machines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0416989" cy="5912453"/>
          </a:xfrm>
        </p:spPr>
        <p:txBody>
          <a:bodyPr>
            <a:normAutofit/>
          </a:bodyPr>
          <a:lstStyle/>
          <a:p>
            <a:endParaRPr lang="ko-KR" altLang="en-US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직사각형 3"/>
          <p:cNvSpPr/>
          <p:nvPr/>
        </p:nvSpPr>
        <p:spPr>
          <a:xfrm>
            <a:off x="838198" y="870009"/>
            <a:ext cx="6096000" cy="62324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o-KR" alt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rgbClr val="000000"/>
                </a:solidFill>
                <a:latin typeface="Calibri" panose="020F0502020204030204" pitchFamily="34" charset="0"/>
              </a:rPr>
              <a:t>What if decision boundary is not linear?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CB582E0-4BE2-4D9A-B4CB-8B5E4D4D4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466162"/>
            <a:ext cx="9419303" cy="518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12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93F3714-B4EB-48FD-B7E2-6F5D711F3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23"/>
            <a:ext cx="12192000" cy="667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30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C67C2AD-5A9C-418B-B9C4-6A23E4F79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53" y="328367"/>
            <a:ext cx="10199754" cy="57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5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C8AD591-F5B3-444A-8476-BB567DA60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358" y="300037"/>
            <a:ext cx="8131895" cy="646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1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C89F653-FE36-4301-A845-192DB74A0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308" y="376237"/>
            <a:ext cx="60198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21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F4544D9-11D5-43A4-8C4C-E01E6757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73" y="698221"/>
            <a:ext cx="10777979" cy="583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4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LDA(Linear Discriminant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Feed-Forward Neural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RNN(Recurrent Neural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SVM(Support Vector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Ensemble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PCA(Principal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ICA(Independent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GAN(Generative Adversarial Network) 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49575"/>
            <a:ext cx="10515600" cy="1325563"/>
          </a:xfrm>
        </p:spPr>
        <p:txBody>
          <a:bodyPr/>
          <a:lstStyle/>
          <a:p>
            <a:r>
              <a:rPr lang="en-US" altLang="ko-KR" dirty="0"/>
              <a:t>7.4. Application of SVM</a:t>
            </a:r>
            <a:r>
              <a:rPr lang="en-US" altLang="ko-KR" sz="1800" dirty="0"/>
              <a:t>[10]</a:t>
            </a:r>
            <a:endParaRPr lang="ko-KR" altLang="en-US" sz="18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8350" y="2013225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Stimuli: </a:t>
            </a:r>
            <a:r>
              <a:rPr lang="en-US" altLang="ko-KR" dirty="0">
                <a:solidFill>
                  <a:prstClr val="black"/>
                </a:solidFill>
              </a:rPr>
              <a:t>74 Korean sentences from the Minnesota Multiphasic Personality inventory-II (MMPI-II). Sentence contents are related to </a:t>
            </a:r>
            <a:r>
              <a:rPr lang="en-US" altLang="ko-KR" dirty="0">
                <a:solidFill>
                  <a:srgbClr val="36AFCE"/>
                </a:solidFill>
              </a:rPr>
              <a:t>personal experience</a:t>
            </a:r>
            <a:r>
              <a:rPr lang="en-US" altLang="ko-KR" dirty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Presentation: </a:t>
            </a:r>
            <a:r>
              <a:rPr lang="en-US" altLang="ko-KR" dirty="0">
                <a:solidFill>
                  <a:prstClr val="black"/>
                </a:solidFill>
              </a:rPr>
              <a:t>Considering the Subject-object-verb (SOV) typology of the Korean language, each sentence was separated into two parts: the verb </a:t>
            </a:r>
            <a:r>
              <a:rPr lang="en-US" altLang="ko-KR" dirty="0">
                <a:solidFill>
                  <a:srgbClr val="36AFCE"/>
                </a:solidFill>
              </a:rPr>
              <a:t>(sentence ending)</a:t>
            </a:r>
            <a:r>
              <a:rPr lang="en-US" altLang="ko-KR" dirty="0">
                <a:solidFill>
                  <a:prstClr val="black"/>
                </a:solidFill>
              </a:rPr>
              <a:t> and the remainder of the sentence </a:t>
            </a:r>
            <a:r>
              <a:rPr lang="en-US" altLang="ko-KR" dirty="0">
                <a:solidFill>
                  <a:srgbClr val="36AFCE"/>
                </a:solidFill>
              </a:rPr>
              <a:t>(contents)</a:t>
            </a:r>
            <a:r>
              <a:rPr lang="en-US" altLang="ko-KR" dirty="0">
                <a:solidFill>
                  <a:prstClr val="black"/>
                </a:solidFill>
              </a:rPr>
              <a:t>.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482569"/>
              </p:ext>
            </p:extLst>
          </p:nvPr>
        </p:nvGraphicFramePr>
        <p:xfrm>
          <a:off x="2312894" y="3706927"/>
          <a:ext cx="733761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0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(a) Positive ending 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Sentence</a:t>
                      </a:r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ending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Stimulus sentence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(Korean)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돈에 대해 걱정한 적이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  <a:latin typeface="+mn-lt"/>
                          <a:ea typeface="바탕" panose="02030600000101010101" pitchFamily="18" charset="-127"/>
                        </a:rPr>
                        <a:t>있다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English translations in SOV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form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The experience of worrying over money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Does exist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Original English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MMPI-2 sentence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I worry a great deal over money.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(b) Negative ending 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Contents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Sentence</a:t>
                      </a:r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ending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Stimulus sentence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(Korean)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기절한 적이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o-KR" sz="1200" kern="100">
                          <a:effectLst/>
                          <a:latin typeface="+mn-lt"/>
                          <a:ea typeface="바탕" panose="02030600000101010101" pitchFamily="18" charset="-127"/>
                        </a:rPr>
                        <a:t>없다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English translations in SOV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form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The experience of having a fainting spell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바탕" panose="02030600000101010101" pitchFamily="18" charset="-127"/>
                        </a:rPr>
                        <a:t>Does not exist</a:t>
                      </a:r>
                      <a:endParaRPr lang="ko-KR" sz="1200" kern="10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0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i="1" dirty="0">
                          <a:solidFill>
                            <a:schemeClr val="tx1"/>
                          </a:solidFill>
                          <a:latin typeface="+mn-lt"/>
                        </a:rPr>
                        <a:t>Original English</a:t>
                      </a:r>
                      <a:r>
                        <a:rPr lang="en-US" altLang="ko-KR" sz="12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MMPI-2 sentence</a:t>
                      </a:r>
                      <a:endParaRPr lang="ko-KR" altLang="en-US" sz="12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바탕" panose="02030600000101010101" pitchFamily="18" charset="-127"/>
                        </a:rPr>
                        <a:t>I have never had a fainting spell.</a:t>
                      </a:r>
                      <a:endParaRPr lang="ko-KR" sz="1200" kern="100" dirty="0">
                        <a:effectLst/>
                        <a:latin typeface="+mn-lt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038350" y="1198481"/>
            <a:ext cx="78867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36AFCE"/>
              </a:buClr>
            </a:pPr>
            <a:r>
              <a:rPr lang="en-US" altLang="ko-KR" b="1" dirty="0">
                <a:solidFill>
                  <a:prstClr val="black"/>
                </a:solidFill>
              </a:rPr>
              <a:t>Objective: </a:t>
            </a:r>
            <a:r>
              <a:rPr lang="en-US" altLang="ko-KR" dirty="0">
                <a:solidFill>
                  <a:prstClr val="black"/>
                </a:solidFill>
              </a:rPr>
              <a:t>Discriminate agreement and disagreement to the given self-relevant sentence in the single-trial level.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7129ABD-6D6D-4C4A-BBEB-04F22CD3F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144" y="738634"/>
            <a:ext cx="27241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87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Procedure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21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93623" y="1469728"/>
            <a:ext cx="2926080" cy="592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Experiment Design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940776" y="2557641"/>
            <a:ext cx="2926080" cy="592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fMRI Experiment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54684" y="2557640"/>
            <a:ext cx="2926080" cy="592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EEG Experiment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454684" y="3645552"/>
            <a:ext cx="2926080" cy="592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Feature Selection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454684" y="4660218"/>
            <a:ext cx="2926080" cy="592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Single-trial Classification</a:t>
            </a:r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14" name="직선 화살표 연결선 13"/>
          <p:cNvCxnSpPr>
            <a:stCxn id="7" idx="2"/>
            <a:endCxn id="8" idx="0"/>
          </p:cNvCxnSpPr>
          <p:nvPr/>
        </p:nvCxnSpPr>
        <p:spPr>
          <a:xfrm flipH="1">
            <a:off x="4403817" y="2061910"/>
            <a:ext cx="1552847" cy="495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7" idx="2"/>
            <a:endCxn id="9" idx="0"/>
          </p:cNvCxnSpPr>
          <p:nvPr/>
        </p:nvCxnSpPr>
        <p:spPr>
          <a:xfrm>
            <a:off x="5956664" y="2061911"/>
            <a:ext cx="1961061" cy="495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9" idx="2"/>
            <a:endCxn id="10" idx="0"/>
          </p:cNvCxnSpPr>
          <p:nvPr/>
        </p:nvCxnSpPr>
        <p:spPr>
          <a:xfrm>
            <a:off x="7917724" y="3149823"/>
            <a:ext cx="0" cy="495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10" idx="2"/>
            <a:endCxn id="11" idx="0"/>
          </p:cNvCxnSpPr>
          <p:nvPr/>
        </p:nvCxnSpPr>
        <p:spPr>
          <a:xfrm>
            <a:off x="7917724" y="4237735"/>
            <a:ext cx="0" cy="422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8" idx="2"/>
          </p:cNvCxnSpPr>
          <p:nvPr/>
        </p:nvCxnSpPr>
        <p:spPr>
          <a:xfrm>
            <a:off x="4403816" y="3149823"/>
            <a:ext cx="0" cy="495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모서리가 둥근 직사각형 26"/>
          <p:cNvSpPr/>
          <p:nvPr/>
        </p:nvSpPr>
        <p:spPr>
          <a:xfrm>
            <a:off x="2940776" y="3645552"/>
            <a:ext cx="2926080" cy="592183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Related brain regions</a:t>
            </a:r>
            <a:endParaRPr lang="ko-KR" altLang="en-US" dirty="0">
              <a:solidFill>
                <a:prstClr val="black"/>
              </a:solidFill>
            </a:endParaRPr>
          </a:p>
        </p:txBody>
      </p:sp>
      <p:cxnSp>
        <p:nvCxnSpPr>
          <p:cNvPr id="28" name="직선 화살표 연결선 27"/>
          <p:cNvCxnSpPr>
            <a:stCxn id="27" idx="3"/>
            <a:endCxn id="10" idx="1"/>
          </p:cNvCxnSpPr>
          <p:nvPr/>
        </p:nvCxnSpPr>
        <p:spPr>
          <a:xfrm>
            <a:off x="5866856" y="3941643"/>
            <a:ext cx="587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11" idx="2"/>
            <a:endCxn id="42" idx="0"/>
          </p:cNvCxnSpPr>
          <p:nvPr/>
        </p:nvCxnSpPr>
        <p:spPr>
          <a:xfrm>
            <a:off x="7917724" y="5252400"/>
            <a:ext cx="0" cy="429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모서리가 둥근 직사각형 41"/>
          <p:cNvSpPr/>
          <p:nvPr/>
        </p:nvSpPr>
        <p:spPr>
          <a:xfrm>
            <a:off x="6454684" y="5682320"/>
            <a:ext cx="2926080" cy="5847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black"/>
                </a:solidFill>
              </a:rPr>
              <a:t>Agreement or Disagreement?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44" name="날짜 개체 틀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97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Procedure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22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95" y="1889328"/>
            <a:ext cx="3015059" cy="1800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95" y="4511691"/>
            <a:ext cx="3015059" cy="180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6395" y="1391796"/>
            <a:ext cx="387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fMRI Experiment (19 subjects)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6394" y="3996532"/>
            <a:ext cx="36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EEG Experiment (9 subjects)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6769" y="4095466"/>
            <a:ext cx="535721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Data acquisition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 err="1">
                <a:solidFill>
                  <a:prstClr val="black"/>
                </a:solidFill>
              </a:rPr>
              <a:t>BrainAmp</a:t>
            </a:r>
            <a:r>
              <a:rPr lang="en-US" altLang="ko-KR" sz="1400" dirty="0">
                <a:solidFill>
                  <a:prstClr val="black"/>
                </a:solidFill>
              </a:rPr>
              <a:t> system (Brain Products GmbH, Germany) 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32-channel EEG cap (</a:t>
            </a:r>
            <a:r>
              <a:rPr lang="en-US" altLang="ko-KR" sz="1400" dirty="0" err="1">
                <a:solidFill>
                  <a:prstClr val="black"/>
                </a:solidFill>
              </a:rPr>
              <a:t>BrainCap</a:t>
            </a:r>
            <a:r>
              <a:rPr lang="en-US" altLang="ko-KR" sz="1400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 err="1">
                <a:solidFill>
                  <a:prstClr val="black"/>
                </a:solidFill>
              </a:rPr>
              <a:t>Eyetracker</a:t>
            </a:r>
            <a:r>
              <a:rPr lang="en-US" altLang="ko-KR" sz="1400" dirty="0">
                <a:solidFill>
                  <a:prstClr val="black"/>
                </a:solidFill>
              </a:rPr>
              <a:t> x120 (</a:t>
            </a:r>
            <a:r>
              <a:rPr lang="en-US" altLang="ko-KR" sz="1400" dirty="0" err="1">
                <a:solidFill>
                  <a:prstClr val="black"/>
                </a:solidFill>
              </a:rPr>
              <a:t>Tobii</a:t>
            </a:r>
            <a:r>
              <a:rPr lang="en-US" altLang="ko-KR" sz="1400" dirty="0">
                <a:solidFill>
                  <a:prstClr val="black"/>
                </a:solidFill>
              </a:rPr>
              <a:t> Technology, Sweden)</a:t>
            </a:r>
          </a:p>
          <a:p>
            <a:pPr lvl="1">
              <a:buClr>
                <a:srgbClr val="36AFCE"/>
              </a:buClr>
            </a:pPr>
            <a:endParaRPr lang="en-US" altLang="ko-KR" sz="14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36AFCE"/>
              </a:buClr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Preprocessing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60Hz notch filtering and 1Hz high-pass filtering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Offline re-referencing to average (except EOG and ECG)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Artifact Removal: EOG and ECG-related independent components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Trial rejection: Reject trials whose absolute amplitude is over 70</a:t>
            </a:r>
            <a:r>
              <a:rPr lang="el-GR" altLang="ko-KR" sz="1400" dirty="0">
                <a:solidFill>
                  <a:prstClr val="black"/>
                </a:solidFill>
              </a:rPr>
              <a:t> μ</a:t>
            </a:r>
            <a:r>
              <a:rPr lang="en-US" altLang="ko-KR" sz="1400" dirty="0">
                <a:solidFill>
                  <a:prstClr val="black"/>
                </a:solidFill>
              </a:rPr>
              <a:t>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43023" y="1257321"/>
            <a:ext cx="534740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Image acquisition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3T MR scanner (Siemens </a:t>
            </a:r>
            <a:r>
              <a:rPr lang="en-US" altLang="ko-KR" sz="1400" dirty="0" err="1">
                <a:solidFill>
                  <a:prstClr val="black"/>
                </a:solidFill>
              </a:rPr>
              <a:t>Magnetom</a:t>
            </a:r>
            <a:r>
              <a:rPr lang="en-US" altLang="ko-KR" sz="1400" dirty="0">
                <a:solidFill>
                  <a:prstClr val="black"/>
                </a:solidFill>
              </a:rPr>
              <a:t> Vero, Germany)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MR-compatible goggle (</a:t>
            </a:r>
            <a:r>
              <a:rPr lang="en-US" altLang="ko-KR" sz="1400" dirty="0" err="1">
                <a:solidFill>
                  <a:prstClr val="black"/>
                </a:solidFill>
              </a:rPr>
              <a:t>NordicNeuroLab</a:t>
            </a:r>
            <a:r>
              <a:rPr lang="en-US" altLang="ko-KR" sz="1400" dirty="0">
                <a:solidFill>
                  <a:prstClr val="black"/>
                </a:solidFill>
              </a:rPr>
              <a:t> Visual </a:t>
            </a:r>
            <a:r>
              <a:rPr lang="en-US" altLang="ko-KR" sz="1400" dirty="0" err="1">
                <a:solidFill>
                  <a:prstClr val="black"/>
                </a:solidFill>
              </a:rPr>
              <a:t>systmes</a:t>
            </a:r>
            <a:r>
              <a:rPr lang="en-US" altLang="ko-KR" sz="1400" dirty="0">
                <a:solidFill>
                  <a:prstClr val="black"/>
                </a:solidFill>
              </a:rPr>
              <a:t>, Norway)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Gradient-echo echo-planar imaging (EPI) sequence (36 slices; thickness = 4 mm; no gap between slices; FOV = 220 × 220 mm; matrix = 64 × 64; TE = 28 </a:t>
            </a:r>
            <a:r>
              <a:rPr lang="en-US" altLang="ko-KR" sz="1400" dirty="0" err="1">
                <a:solidFill>
                  <a:prstClr val="black"/>
                </a:solidFill>
              </a:rPr>
              <a:t>ms</a:t>
            </a:r>
            <a:r>
              <a:rPr lang="en-US" altLang="ko-KR" sz="1400" dirty="0">
                <a:solidFill>
                  <a:prstClr val="black"/>
                </a:solidFill>
              </a:rPr>
              <a:t>; TR = 2.0 s; flip angle = 90 </a:t>
            </a:r>
            <a:r>
              <a:rPr lang="ko-KR" altLang="ko-KR" sz="1400" dirty="0">
                <a:solidFill>
                  <a:prstClr val="black"/>
                </a:solidFill>
              </a:rPr>
              <a:t>°</a:t>
            </a:r>
            <a:r>
              <a:rPr lang="en-US" altLang="ko-KR" sz="1400" dirty="0">
                <a:solidFill>
                  <a:prstClr val="black"/>
                </a:solidFill>
              </a:rPr>
              <a:t>; voxel size 3.4 mm × 3.4 mm × 4 mm)</a:t>
            </a:r>
          </a:p>
          <a:p>
            <a:pPr marL="742950" lvl="1" indent="-285750">
              <a:buClr>
                <a:srgbClr val="36AFCE"/>
              </a:buClr>
              <a:buFontTx/>
              <a:buChar char="-"/>
            </a:pPr>
            <a:endParaRPr lang="en-US" altLang="ko-KR" sz="1400" dirty="0">
              <a:solidFill>
                <a:prstClr val="black"/>
              </a:solidFill>
            </a:endParaRPr>
          </a:p>
          <a:p>
            <a:pPr marL="342900" indent="-342900">
              <a:buClr>
                <a:srgbClr val="36AFCE"/>
              </a:buClr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prstClr val="black"/>
                </a:solidFill>
              </a:rPr>
              <a:t>Preprocessing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prstClr val="black"/>
                </a:solidFill>
              </a:rPr>
              <a:t>(SPM8) Realign, </a:t>
            </a:r>
            <a:r>
              <a:rPr lang="en-US" altLang="ko-KR" sz="1400" dirty="0" err="1">
                <a:solidFill>
                  <a:prstClr val="black"/>
                </a:solidFill>
              </a:rPr>
              <a:t>coregister</a:t>
            </a:r>
            <a:r>
              <a:rPr lang="en-US" altLang="ko-KR" sz="1400" dirty="0">
                <a:solidFill>
                  <a:prstClr val="black"/>
                </a:solidFill>
              </a:rPr>
              <a:t>, segmentation, normalize, and smooth</a:t>
            </a:r>
          </a:p>
        </p:txBody>
      </p:sp>
      <p:cxnSp>
        <p:nvCxnSpPr>
          <p:cNvPr id="17" name="직선 연결선 16"/>
          <p:cNvCxnSpPr/>
          <p:nvPr/>
        </p:nvCxnSpPr>
        <p:spPr>
          <a:xfrm>
            <a:off x="2066365" y="3990902"/>
            <a:ext cx="791583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날짜 개체 틀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80854" y="3489273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[11]</a:t>
            </a:r>
            <a:endParaRPr lang="ko-KR" altLang="en-US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280854" y="5697569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[12]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35135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166" y="2138510"/>
            <a:ext cx="4868438" cy="4176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Feature Selection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057400" cy="365126"/>
          </a:xfrm>
        </p:spPr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23</a:t>
            </a:fld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218" y="1363626"/>
            <a:ext cx="1368307" cy="13808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52650" y="1378634"/>
            <a:ext cx="486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prstClr val="black"/>
                </a:solidFill>
              </a:rPr>
              <a:t>Time-frequency Representations (TFRs)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0225" y="1786573"/>
            <a:ext cx="452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Average TFR difference: Agree - Disagree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240839" y="1455858"/>
            <a:ext cx="2116482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prstClr val="black"/>
                </a:solidFill>
              </a:rPr>
              <a:t>Select 5 feature candidates</a:t>
            </a:r>
          </a:p>
          <a:p>
            <a:r>
              <a:rPr lang="en-US" altLang="ko-KR" sz="1100" dirty="0">
                <a:solidFill>
                  <a:prstClr val="black"/>
                </a:solidFill>
              </a:rPr>
              <a:t> (a) gamma 35-45Hz 350-550ms</a:t>
            </a:r>
          </a:p>
          <a:p>
            <a:r>
              <a:rPr lang="en-US" altLang="ko-KR" sz="1100" dirty="0">
                <a:solidFill>
                  <a:prstClr val="black"/>
                </a:solidFill>
              </a:rPr>
              <a:t> (b) beta2 20-26Hz 300-450ms</a:t>
            </a:r>
          </a:p>
          <a:p>
            <a:r>
              <a:rPr lang="en-US" altLang="ko-KR" sz="1100" dirty="0">
                <a:solidFill>
                  <a:prstClr val="black"/>
                </a:solidFill>
              </a:rPr>
              <a:t> (c) beta1 14-17Hz 800-1,000ms</a:t>
            </a:r>
          </a:p>
          <a:p>
            <a:r>
              <a:rPr lang="en-US" altLang="ko-KR" sz="1100" dirty="0">
                <a:solidFill>
                  <a:prstClr val="black"/>
                </a:solidFill>
              </a:rPr>
              <a:t> (d) alpha 9-12Hz 300-700ms</a:t>
            </a:r>
          </a:p>
          <a:p>
            <a:r>
              <a:rPr lang="en-US" altLang="ko-KR" sz="1100" dirty="0">
                <a:solidFill>
                  <a:prstClr val="black"/>
                </a:solidFill>
              </a:rPr>
              <a:t> (e) theta 5-7Hz 400-1,000ms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8220" y="2551887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</a:rPr>
              <a:t>(a)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6169" y="3054776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</a:rPr>
              <a:t>(b)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7302" y="3156712"/>
            <a:ext cx="349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</a:rPr>
              <a:t>(c)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19519" y="3380167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</a:rPr>
              <a:t>(d)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4384" y="3557665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prstClr val="black"/>
                </a:solidFill>
              </a:rPr>
              <a:t>(e)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568" y="4981326"/>
            <a:ext cx="2396827" cy="180000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174" y="3841602"/>
            <a:ext cx="2396827" cy="180000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0568" y="3846072"/>
            <a:ext cx="2396827" cy="1800000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174" y="4981326"/>
            <a:ext cx="2396827" cy="180000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0568" y="2710817"/>
            <a:ext cx="2396827" cy="1800000"/>
          </a:xfrm>
          <a:prstGeom prst="rect">
            <a:avLst/>
          </a:prstGeom>
        </p:spPr>
      </p:pic>
      <p:sp>
        <p:nvSpPr>
          <p:cNvPr id="44" name="날짜 개체 틀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8338" y="690124"/>
            <a:ext cx="592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srgbClr val="36AFCE"/>
                </a:solidFill>
              </a:rPr>
              <a:t>Referring to the fMRI results, responses at frontal channels are considered.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6404" y="2829729"/>
            <a:ext cx="2138727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(a) Gamma 35-45Hz 350-550ms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8144" y="3964984"/>
            <a:ext cx="2016899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(b) Beta2 20-26Hz 300-450ms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26354" y="3959206"/>
            <a:ext cx="2103461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(c) Beta1 14-17Hz 800-1,000ms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8144" y="5111661"/>
            <a:ext cx="1954381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(d) Alpha 9-12Hz 300-700ms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26354" y="5111661"/>
            <a:ext cx="1962397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prstClr val="black"/>
                </a:solidFill>
              </a:rPr>
              <a:t>(e) Theta 5-7Hz 400-1,000ms</a:t>
            </a:r>
            <a:endParaRPr lang="ko-KR" alt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5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Channel Selection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24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12" b="47825"/>
          <a:stretch/>
        </p:blipFill>
        <p:spPr>
          <a:xfrm>
            <a:off x="2342227" y="1892980"/>
            <a:ext cx="3675397" cy="1790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4792791" y="3808885"/>
                <a:ext cx="2606419" cy="90928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indent="129540" algn="ctr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바탕" panose="02030600000101010101" pitchFamily="18" charset="-127"/>
                            </a:rPr>
                            <m:t>𝐹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바탕" panose="02030600000101010101" pitchFamily="18" charset="-127"/>
                            </a:rPr>
                            <m:t>𝑖</m:t>
                          </m:r>
                        </m:sub>
                      </m:sSub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바탕" panose="02030600000101010101" pitchFamily="18" charset="-127"/>
                        </a:rPr>
                        <m:t>= </m:t>
                      </m:r>
                      <m:f>
                        <m:fPr>
                          <m:ctrlPr>
                            <a:rPr lang="ko-KR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ko-KR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𝑘</m:t>
                              </m:r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𝑐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ko-KR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ko-KR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ko-KR" altLang="ko-K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ko-KR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  <m:r>
                                        <a:rPr lang="en-US" altLang="ko-K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바탕" panose="02030600000101010101" pitchFamily="18" charset="-127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ko-KR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ko-KR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𝑘</m:t>
                              </m:r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𝑐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ko-KR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ko-KR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ko-KR" altLang="ko-K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ko-KR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바탕" panose="02030600000101010101" pitchFamily="18" charset="-127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ko-KR" altLang="ko-KR" dirty="0">
                  <a:solidFill>
                    <a:prstClr val="black"/>
                  </a:solidFill>
                  <a:latin typeface="Times New Roman" panose="02020603050405020304" pitchFamily="18" charset="0"/>
                  <a:ea typeface="바탕" panose="02030600000101010101" pitchFamily="18" charset="-127"/>
                </a:endParaRPr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791" y="3808885"/>
                <a:ext cx="2606419" cy="909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158833" y="1461239"/>
            <a:ext cx="470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</a:rPr>
              <a:t>Channel selection using the Fisher score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2852056" y="4907308"/>
          <a:ext cx="6487888" cy="1293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9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Rank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Theta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Alpha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Beta1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Beta2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Gamma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Channel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Fisher </a:t>
                      </a:r>
                    </a:p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score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Channel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Fisher </a:t>
                      </a:r>
                    </a:p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score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Channel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Fisher </a:t>
                      </a:r>
                    </a:p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score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Channel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Fisher </a:t>
                      </a:r>
                    </a:p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score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Channel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Fisher </a:t>
                      </a:r>
                    </a:p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score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0.028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0.028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P7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0.034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C3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0.030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0.040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CP5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0.027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Fz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0.027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0.026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CP5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0.029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T8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0.030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CP2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CP1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0.026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F4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FC1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0.026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FC5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0.027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P7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FC1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FC1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Fp2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FC2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0.024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P3</a:t>
                      </a:r>
                      <a:endParaRPr lang="ko-KR" sz="10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0.023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F4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F3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0.020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Fp1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CP5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2827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0.023</a:t>
                      </a:r>
                      <a:endParaRPr lang="ko-KR" sz="10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" name="그림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" t="51761" r="-74" b="-3936"/>
          <a:stretch/>
        </p:blipFill>
        <p:spPr>
          <a:xfrm>
            <a:off x="6096001" y="1892979"/>
            <a:ext cx="3675397" cy="1790747"/>
          </a:xfrm>
          <a:prstGeom prst="rect">
            <a:avLst/>
          </a:prstGeom>
        </p:spPr>
      </p:pic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72803" y="3799920"/>
                <a:ext cx="3199402" cy="311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i="1" dirty="0">
                    <a:solidFill>
                      <a:prstClr val="black"/>
                    </a:solidFill>
                  </a:rPr>
                  <a:t>The Fisher score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ko-KR" sz="1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ko-KR" sz="1400" i="1" dirty="0">
                    <a:solidFill>
                      <a:prstClr val="black"/>
                    </a:solidFill>
                  </a:rPr>
                  <a:t> channel: </a:t>
                </a:r>
                <a:endParaRPr lang="ko-KR" altLang="en-US" sz="14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803" y="3799920"/>
                <a:ext cx="3199402" cy="311560"/>
              </a:xfrm>
              <a:prstGeom prst="rect">
                <a:avLst/>
              </a:prstGeom>
              <a:blipFill>
                <a:blip r:embed="rId7"/>
                <a:stretch>
                  <a:fillRect l="-571" t="-1961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70928" y="3727588"/>
                <a:ext cx="3091937" cy="1055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: sample size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class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𝜇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𝑘</m:t>
                        </m:r>
                      </m:sub>
                      <m:sup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: mean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class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channel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sz="10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𝜎</m:t>
                        </m:r>
                      </m:e>
                      <m:sub>
                        <m:r>
                          <a:rPr lang="en-US" altLang="ko-KR" sz="10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𝑘</m:t>
                        </m:r>
                      </m:sub>
                      <m:sup>
                        <m:r>
                          <a:rPr lang="en-US" altLang="ko-KR" sz="10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: </a:t>
                </a:r>
                <a:r>
                  <a:rPr lang="en-US" altLang="ko-KR" sz="1200" dirty="0" err="1">
                    <a:solidFill>
                      <a:prstClr val="black"/>
                    </a:solidFill>
                  </a:rPr>
                  <a:t>std</a:t>
                </a:r>
                <a:r>
                  <a:rPr lang="en-US" altLang="ko-KR" sz="1200" dirty="0">
                    <a:solidFill>
                      <a:prstClr val="black"/>
                    </a:solidFill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class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channel</a:t>
                </a:r>
                <a:endParaRPr lang="ko-KR" altLang="en-US" sz="1200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: mean of entire data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channel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바탕" panose="02030600000101010101" pitchFamily="18" charset="-127"/>
                      </a:rPr>
                      <m:t>𝑐</m:t>
                    </m:r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: Total number of classes (here, </a:t>
                </a:r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바탕" panose="02030600000101010101" pitchFamily="18" charset="-127"/>
                      </a:rPr>
                      <m:t>𝑐</m:t>
                    </m:r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</a:rPr>
                  <a:t> = 2)</a:t>
                </a:r>
                <a:endParaRPr lang="ko-KR" altLang="en-US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928" y="3727588"/>
                <a:ext cx="3091937" cy="1055354"/>
              </a:xfrm>
              <a:prstGeom prst="rect">
                <a:avLst/>
              </a:prstGeom>
              <a:blipFill>
                <a:blip r:embed="rId8"/>
                <a:stretch>
                  <a:fillRect b="-28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556604" y="3714075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[19]</a:t>
            </a:r>
            <a:endParaRPr lang="ko-KR" alt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9068652" y="-4698"/>
            <a:ext cx="1832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36AFCE"/>
                </a:solidFill>
              </a:rPr>
              <a:t>Method &amp; Analysis</a:t>
            </a:r>
            <a:endParaRPr lang="ko-KR" altLang="en-US" sz="1400" b="1" dirty="0">
              <a:solidFill>
                <a:srgbClr val="36AF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20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Classification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9D34D-AB55-41B2-BF2F-732ED5F0FD54}" type="slidenum">
              <a:rPr lang="ko-KR" altLang="en-US" smtClean="0">
                <a:solidFill>
                  <a:prstClr val="white"/>
                </a:solidFill>
              </a:rPr>
              <a:pPr/>
              <a:t>25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Computational NeuroSystems Lab. KAIST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8832" y="1461240"/>
            <a:ext cx="820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</a:rPr>
              <a:t>Subject-dependent classification with increasing the number of selected channels</a:t>
            </a:r>
          </a:p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</a:rPr>
              <a:t>Average accuracy using 5-fold cross validation</a:t>
            </a:r>
          </a:p>
          <a:p>
            <a:pPr marL="285750" indent="-285750">
              <a:buClr>
                <a:srgbClr val="36AFCE"/>
              </a:buClr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prstClr val="black"/>
                </a:solidFill>
              </a:rPr>
              <a:t>SVM classifier with linear and RBF kernels (LIBSVM)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02" y="3135086"/>
            <a:ext cx="4121165" cy="309173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7" y="3135086"/>
            <a:ext cx="4121165" cy="3091732"/>
          </a:xfrm>
          <a:prstGeom prst="rect">
            <a:avLst/>
          </a:prstGeom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101482"/>
              </p:ext>
            </p:extLst>
          </p:nvPr>
        </p:nvGraphicFramePr>
        <p:xfrm>
          <a:off x="8031025" y="1879487"/>
          <a:ext cx="2995819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1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Component</a:t>
                      </a:r>
                      <a:endParaRPr lang="ko-KR" sz="1100" b="1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Classifier</a:t>
                      </a:r>
                      <a:endParaRPr lang="ko-KR" sz="1100" b="1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Linear SVM</a:t>
                      </a:r>
                      <a:endParaRPr lang="ko-KR" sz="1100" b="1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RBF SVM</a:t>
                      </a:r>
                      <a:endParaRPr lang="ko-KR" sz="1100" b="1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Theta</a:t>
                      </a:r>
                      <a:endParaRPr lang="ko-KR" sz="1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67.03% (30)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70.89% (2)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Alpha</a:t>
                      </a:r>
                      <a:endParaRPr lang="ko-KR" sz="1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66.39% (30)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73.86% (4)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Beta1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62.88% (30)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71.30% (4)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Beta2</a:t>
                      </a:r>
                      <a:endParaRPr lang="ko-KR" sz="110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65.07% (30)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73.49% (3)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Gamma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67.01% (20)</a:t>
                      </a:r>
                      <a:endParaRPr lang="ko-KR" sz="1100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75.54% (5)</a:t>
                      </a:r>
                      <a:endParaRPr lang="ko-KR" sz="1100" b="1" dirty="0">
                        <a:effectLst/>
                        <a:latin typeface="Times New Roman" panose="02020603050405020304" pitchFamily="18" charset="0"/>
                        <a:ea typeface="바탕" panose="02030600000101010101" pitchFamily="18" charset="-127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날짜 개체 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/>
                </a:solidFill>
              </a:rPr>
              <a:t>2015-06-22</a:t>
            </a:r>
            <a:endParaRPr lang="ko-KR" altLang="en-US" dirty="0">
              <a:solidFill>
                <a:prstClr val="white"/>
              </a:solidFill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 flipH="1">
            <a:off x="6884894" y="4742330"/>
            <a:ext cx="98612" cy="161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36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7.1. Characteristics of Support Vector Machine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96158" y="1206288"/>
            <a:ext cx="10515600" cy="5141245"/>
          </a:xfrm>
        </p:spPr>
        <p:txBody>
          <a:bodyPr>
            <a:normAutofit/>
          </a:bodyPr>
          <a:lstStyle/>
          <a:p>
            <a:r>
              <a:rPr lang="en-US" altLang="ko-KR" b="1" dirty="0"/>
              <a:t>Feed-forward Neural Network (Perceptron,</a:t>
            </a:r>
            <a:r>
              <a:rPr lang="ko-KR" altLang="en-US" b="1" dirty="0"/>
              <a:t> </a:t>
            </a:r>
            <a:r>
              <a:rPr lang="en-US" altLang="ko-KR" b="1"/>
              <a:t>MLP, RBFN..)</a:t>
            </a:r>
            <a:endParaRPr lang="en-US" altLang="ko-KR" b="1" dirty="0"/>
          </a:p>
          <a:p>
            <a:pPr lvl="1"/>
            <a:r>
              <a:rPr lang="en-US" altLang="ko-KR" dirty="0"/>
              <a:t>Stochastic algorithm</a:t>
            </a:r>
          </a:p>
          <a:p>
            <a:pPr lvl="1"/>
            <a:r>
              <a:rPr lang="en-US" altLang="ko-KR" dirty="0"/>
              <a:t>Generalizes well but need a lot of tuning</a:t>
            </a:r>
          </a:p>
          <a:p>
            <a:pPr lvl="1"/>
            <a:r>
              <a:rPr lang="en-US" altLang="ko-KR" dirty="0"/>
              <a:t>Can be learned in incremental fashion</a:t>
            </a:r>
          </a:p>
          <a:p>
            <a:pPr lvl="1"/>
            <a:r>
              <a:rPr lang="en-US" altLang="ko-KR" dirty="0"/>
              <a:t>To learn complex functions: use hidden layers</a:t>
            </a:r>
          </a:p>
          <a:p>
            <a:endParaRPr lang="en-US" altLang="ko-KR" b="1" dirty="0"/>
          </a:p>
          <a:p>
            <a:r>
              <a:rPr lang="en-US" altLang="ko-KR" b="1" dirty="0"/>
              <a:t>SVM</a:t>
            </a:r>
            <a:endParaRPr lang="en-US" altLang="ko-KR" dirty="0"/>
          </a:p>
          <a:p>
            <a:pPr lvl="1"/>
            <a:r>
              <a:rPr lang="en-US" altLang="ko-KR" dirty="0"/>
              <a:t>Deterministic algorithm</a:t>
            </a:r>
          </a:p>
          <a:p>
            <a:pPr lvl="1"/>
            <a:r>
              <a:rPr lang="en-US" altLang="ko-KR" dirty="0"/>
              <a:t>Nice Generalization with few parameters to tune</a:t>
            </a:r>
          </a:p>
          <a:p>
            <a:pPr lvl="1"/>
            <a:r>
              <a:rPr lang="en-US" altLang="ko-KR" dirty="0"/>
              <a:t>Hard to learn – quadratic programming techniques</a:t>
            </a:r>
          </a:p>
          <a:p>
            <a:pPr lvl="1"/>
            <a:r>
              <a:rPr lang="en-US" altLang="ko-KR" dirty="0"/>
              <a:t>Using kernel tricks to learn very complex functions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437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7.2. Linear Separator and Perceptron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7B173B5-6597-4564-B1BA-5C6B4071BE19}"/>
              </a:ext>
            </a:extLst>
          </p:cNvPr>
          <p:cNvGrpSpPr/>
          <p:nvPr/>
        </p:nvGrpSpPr>
        <p:grpSpPr>
          <a:xfrm>
            <a:off x="7690783" y="1067240"/>
            <a:ext cx="3666626" cy="3397370"/>
            <a:chOff x="1396554" y="1184053"/>
            <a:chExt cx="4384008" cy="3686121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48D5E314-8C55-488D-99F4-68D584C45AA9}"/>
                </a:ext>
              </a:extLst>
            </p:cNvPr>
            <p:cNvCxnSpPr/>
            <p:nvPr/>
          </p:nvCxnSpPr>
          <p:spPr>
            <a:xfrm flipV="1">
              <a:off x="1919754" y="2748379"/>
              <a:ext cx="2283514" cy="16698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755167D5-5E4F-4AC5-95A8-35A5A8A241A9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5C695DA9-4017-4590-BC10-23C370C53CB4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C7F3924-D1D7-424F-9DE1-19F276828DD5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CB025D4-6F36-4D0F-BDA1-2E9873150AA9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920B44C6-6113-4A17-9847-9077E59A8E8F}"/>
                </a:ext>
              </a:extLst>
            </p:cNvPr>
            <p:cNvCxnSpPr/>
            <p:nvPr/>
          </p:nvCxnSpPr>
          <p:spPr>
            <a:xfrm>
              <a:off x="2768045" y="1928191"/>
              <a:ext cx="1863586" cy="294198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52C9972-D54A-4056-9116-2872D8737281}"/>
                    </a:ext>
                  </a:extLst>
                </p:cNvPr>
                <p:cNvSpPr txBox="1"/>
                <p:nvPr/>
              </p:nvSpPr>
              <p:spPr>
                <a:xfrm>
                  <a:off x="2216848" y="1573169"/>
                  <a:ext cx="15901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=0}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6848" y="1573169"/>
                  <a:ext cx="1590115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299" r="-3831" b="-413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ED232BE4-2CB6-471C-AF67-003950E7AD1E}"/>
                </a:ext>
              </a:extLst>
            </p:cNvPr>
            <p:cNvCxnSpPr/>
            <p:nvPr/>
          </p:nvCxnSpPr>
          <p:spPr>
            <a:xfrm flipV="1">
              <a:off x="1928079" y="4060991"/>
              <a:ext cx="480183" cy="3594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A6EFC16-A4BA-4596-B6E5-A802A1FC433E}"/>
                    </a:ext>
                  </a:extLst>
                </p:cNvPr>
                <p:cNvSpPr txBox="1"/>
                <p:nvPr/>
              </p:nvSpPr>
              <p:spPr>
                <a:xfrm>
                  <a:off x="2237387" y="3754983"/>
                  <a:ext cx="3542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387" y="3754983"/>
                  <a:ext cx="35420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5172" b="-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1573006-75DE-484F-A6A6-8171E66E0A62}"/>
                    </a:ext>
                  </a:extLst>
                </p:cNvPr>
                <p:cNvSpPr txBox="1"/>
                <p:nvPr/>
              </p:nvSpPr>
              <p:spPr>
                <a:xfrm>
                  <a:off x="4639956" y="3590183"/>
                  <a:ext cx="2148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9956" y="3590183"/>
                  <a:ext cx="21480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8571" r="-11429" b="-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4A1D844A-C2D1-464A-8629-00F2F37E646D}"/>
                </a:ext>
              </a:extLst>
            </p:cNvPr>
            <p:cNvCxnSpPr/>
            <p:nvPr/>
          </p:nvCxnSpPr>
          <p:spPr>
            <a:xfrm flipV="1">
              <a:off x="1928079" y="3817126"/>
              <a:ext cx="2703552" cy="6256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9336331B-9B79-4002-92AA-EEB218F64D74}"/>
                </a:ext>
              </a:extLst>
            </p:cNvPr>
            <p:cNvCxnSpPr/>
            <p:nvPr/>
          </p:nvCxnSpPr>
          <p:spPr>
            <a:xfrm>
              <a:off x="4181888" y="3096039"/>
              <a:ext cx="757841" cy="12473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5CD2991D-7FE8-40C7-A9EF-7EBAB22D8065}"/>
                </a:ext>
              </a:extLst>
            </p:cNvPr>
            <p:cNvCxnSpPr/>
            <p:nvPr/>
          </p:nvCxnSpPr>
          <p:spPr>
            <a:xfrm flipV="1">
              <a:off x="1569453" y="2663312"/>
              <a:ext cx="1648336" cy="123017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0A19D5CC-20AC-48B8-9402-EBB3BF1468FF}"/>
                </a:ext>
              </a:extLst>
            </p:cNvPr>
            <p:cNvCxnSpPr/>
            <p:nvPr/>
          </p:nvCxnSpPr>
          <p:spPr>
            <a:xfrm>
              <a:off x="1396554" y="3646531"/>
              <a:ext cx="559870" cy="8598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E735DCB0-7B87-4C42-9604-319F5E76C183}"/>
                </a:ext>
              </a:extLst>
            </p:cNvPr>
            <p:cNvCxnSpPr/>
            <p:nvPr/>
          </p:nvCxnSpPr>
          <p:spPr>
            <a:xfrm flipV="1">
              <a:off x="4258538" y="3946695"/>
              <a:ext cx="449574" cy="31352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79B6670-B283-4191-9F03-EF3AA8EFD335}"/>
                    </a:ext>
                  </a:extLst>
                </p:cNvPr>
                <p:cNvSpPr txBox="1"/>
                <p:nvPr/>
              </p:nvSpPr>
              <p:spPr>
                <a:xfrm>
                  <a:off x="1910330" y="2634411"/>
                  <a:ext cx="1087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|/|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30" y="2634411"/>
                  <a:ext cx="1087285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6145" r="-6145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178A5A7-DE63-4898-96A5-DA4F1CC07A1D}"/>
                    </a:ext>
                  </a:extLst>
                </p:cNvPr>
                <p:cNvSpPr txBox="1"/>
                <p:nvPr/>
              </p:nvSpPr>
              <p:spPr>
                <a:xfrm>
                  <a:off x="4493799" y="4048468"/>
                  <a:ext cx="128676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/|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3799" y="4048468"/>
                  <a:ext cx="1286763" cy="276999"/>
                </a:xfrm>
                <a:prstGeom prst="rect">
                  <a:avLst/>
                </a:prstGeom>
                <a:blipFill>
                  <a:blip r:embed="rId10"/>
                  <a:stretch>
                    <a:fillRect r="-5213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F3A611B-1892-4AE2-AD14-01A68AFAC655}"/>
                    </a:ext>
                  </a:extLst>
                </p:cNvPr>
                <p:cNvSpPr txBox="1"/>
                <p:nvPr/>
              </p:nvSpPr>
              <p:spPr>
                <a:xfrm>
                  <a:off x="3859620" y="4008990"/>
                  <a:ext cx="332206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9620" y="4008990"/>
                  <a:ext cx="332206" cy="298415"/>
                </a:xfrm>
                <a:prstGeom prst="rect">
                  <a:avLst/>
                </a:prstGeom>
                <a:blipFill>
                  <a:blip r:embed="rId11"/>
                  <a:stretch>
                    <a:fillRect l="-5455" r="-3636" b="-204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CA6090BF-DA6C-4575-8192-43F387EC5FA8}"/>
                </a:ext>
              </a:extLst>
            </p:cNvPr>
            <p:cNvCxnSpPr/>
            <p:nvPr/>
          </p:nvCxnSpPr>
          <p:spPr>
            <a:xfrm flipV="1">
              <a:off x="4165781" y="3826165"/>
              <a:ext cx="441036" cy="3035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A32FDA39-51D9-4794-978B-3DAA0B54865C}"/>
                </a:ext>
              </a:extLst>
            </p:cNvPr>
            <p:cNvCxnSpPr/>
            <p:nvPr/>
          </p:nvCxnSpPr>
          <p:spPr>
            <a:xfrm>
              <a:off x="3588026" y="3220278"/>
              <a:ext cx="1043605" cy="5968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2E3AD80-9C95-41D1-8A41-6FC62BD741B7}"/>
                    </a:ext>
                  </a:extLst>
                </p:cNvPr>
                <p:cNvSpPr txBox="1"/>
                <p:nvPr/>
              </p:nvSpPr>
              <p:spPr>
                <a:xfrm>
                  <a:off x="3482626" y="2873143"/>
                  <a:ext cx="322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2626" y="2873143"/>
                  <a:ext cx="322139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5660" r="-3774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72604C4-528F-49BF-A8E9-3155B06F3675}"/>
                    </a:ext>
                  </a:extLst>
                </p:cNvPr>
                <p:cNvSpPr txBox="1"/>
                <p:nvPr/>
              </p:nvSpPr>
              <p:spPr>
                <a:xfrm>
                  <a:off x="4011775" y="3172358"/>
                  <a:ext cx="7309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1775" y="3172358"/>
                  <a:ext cx="730906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2500" r="-1667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내용 개체 틀 4">
                <a:extLst>
                  <a:ext uri="{FF2B5EF4-FFF2-40B4-BE49-F238E27FC236}">
                    <a16:creationId xmlns:a16="http://schemas.microsoft.com/office/drawing/2014/main" id="{7AEF9A26-1366-4CB7-886B-C05D00E1AF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6158" y="1206288"/>
                <a:ext cx="10515600" cy="5565986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b="1" dirty="0"/>
                  <a:t>Linear Separator</a:t>
                </a:r>
              </a:p>
              <a:p>
                <a:endParaRPr lang="en-US" altLang="ko-KR" b="1" dirty="0"/>
              </a:p>
              <a:p>
                <a:pPr lvl="1"/>
                <a:r>
                  <a:rPr lang="en-US" altLang="ko-KR" sz="2000" dirty="0"/>
                  <a:t>For any two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ko-KR" sz="2000" dirty="0"/>
              </a:p>
              <a:p>
                <a:endParaRPr lang="en-US" altLang="ko-KR" b="1" dirty="0"/>
              </a:p>
              <a:p>
                <a:pPr lvl="1"/>
                <a:r>
                  <a:rPr lang="en-US" altLang="ko-KR" sz="2000" dirty="0"/>
                  <a:t>Define unit normal vector </a:t>
                </a:r>
              </a:p>
              <a:p>
                <a:pPr lvl="1"/>
                <a:endParaRPr lang="en-US" altLang="ko-KR" sz="2000" dirty="0"/>
              </a:p>
              <a:p>
                <a:pPr lvl="1"/>
                <a:r>
                  <a:rPr lang="en-US" altLang="ko-KR" sz="2000" dirty="0"/>
                  <a:t>For any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ko-KR" sz="2000" dirty="0"/>
                  <a:t>, </a:t>
                </a:r>
              </a:p>
              <a:p>
                <a:pPr lvl="1"/>
                <a:endParaRPr lang="en-US" altLang="ko-KR" sz="2000" dirty="0"/>
              </a:p>
              <a:p>
                <a:pPr lvl="1"/>
                <a:r>
                  <a:rPr lang="en-US" altLang="ko-KR" sz="2000" dirty="0"/>
                  <a:t>Distance of any x to L, </a:t>
                </a:r>
              </a:p>
              <a:p>
                <a:pPr lvl="1"/>
                <a:endParaRPr lang="en-US" altLang="ko-KR" sz="2000" dirty="0"/>
              </a:p>
              <a:p>
                <a:pPr lvl="1"/>
                <a:r>
                  <a:rPr lang="en-US" altLang="ko-KR" sz="2000" dirty="0"/>
                  <a:t>The geometric margin of example             with respect to the hyperplane  </a:t>
                </a:r>
              </a:p>
              <a:p>
                <a:pPr lvl="1"/>
                <a:endParaRPr lang="en-US" altLang="ko-KR" sz="2000" dirty="0"/>
              </a:p>
              <a:p>
                <a:pPr lvl="1"/>
                <a:endParaRPr lang="en-US" altLang="ko-KR" sz="2000" dirty="0"/>
              </a:p>
              <a:p>
                <a:pPr lvl="1"/>
                <a:r>
                  <a:rPr lang="en-US" altLang="ko-KR" sz="2000" dirty="0"/>
                  <a:t>A point is misclassified </a:t>
                </a:r>
                <a:r>
                  <a:rPr lang="en-US" altLang="ko-KR" sz="2000" dirty="0" err="1"/>
                  <a:t>iff</a:t>
                </a:r>
                <a:r>
                  <a:rPr lang="en-US" altLang="ko-KR" sz="2000" dirty="0"/>
                  <a:t> its margin is negative</a:t>
                </a:r>
              </a:p>
            </p:txBody>
          </p:sp>
        </mc:Choice>
        <mc:Fallback xmlns="">
          <p:sp>
            <p:nvSpPr>
              <p:cNvPr id="36" name="내용 개체 틀 4">
                <a:extLst>
                  <a:ext uri="{FF2B5EF4-FFF2-40B4-BE49-F238E27FC236}">
                    <a16:creationId xmlns:a16="http://schemas.microsoft.com/office/drawing/2014/main" id="{7AEF9A26-1366-4CB7-886B-C05D00E1AF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158" y="1206288"/>
                <a:ext cx="10515600" cy="5565986"/>
              </a:xfrm>
              <a:blipFill>
                <a:blip r:embed="rId14"/>
                <a:stretch>
                  <a:fillRect l="-754" t="-15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CEDEBD7E-A335-42EB-A3F1-EE004868FE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16898" y="1595524"/>
            <a:ext cx="1924050" cy="4381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BBD7A96-97B9-4292-B782-7F7A3508A0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07720" y="1635840"/>
            <a:ext cx="2133600" cy="3524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E56BCC4-D136-49DF-A687-7CDB100BFB8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6019" y="2454633"/>
            <a:ext cx="1866900" cy="4667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EDC8D46-8D6F-4BB7-9A34-A9D7FF01E17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95694" y="2906640"/>
            <a:ext cx="1304925" cy="40005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0AE2A08-9D46-4D2D-8EA0-7929BE56ACF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40115" y="3596797"/>
            <a:ext cx="1457325" cy="47625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87CAC9F4-8BB7-4311-99A6-F1A08D4C624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17449" y="4027011"/>
            <a:ext cx="2905125" cy="800100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20F7E259-E059-4022-A091-E875EAD3A4A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97440" y="5007024"/>
            <a:ext cx="1066800" cy="35242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6328C924-A1E4-477E-865A-1EEF5A68DA4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95694" y="5342835"/>
            <a:ext cx="3390900" cy="771525"/>
          </a:xfrm>
          <a:prstGeom prst="rect">
            <a:avLst/>
          </a:prstGeom>
        </p:spPr>
      </p:pic>
      <p:grpSp>
        <p:nvGrpSpPr>
          <p:cNvPr id="63" name="그룹 62">
            <a:extLst>
              <a:ext uri="{FF2B5EF4-FFF2-40B4-BE49-F238E27FC236}">
                <a16:creationId xmlns:a16="http://schemas.microsoft.com/office/drawing/2014/main" id="{58B77B6C-958B-4C2D-8409-05C23B119CA8}"/>
              </a:ext>
            </a:extLst>
          </p:cNvPr>
          <p:cNvGrpSpPr/>
          <p:nvPr/>
        </p:nvGrpSpPr>
        <p:grpSpPr>
          <a:xfrm>
            <a:off x="8228601" y="5313681"/>
            <a:ext cx="943560" cy="514440"/>
            <a:chOff x="8228601" y="5313681"/>
            <a:chExt cx="94356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14CCB29B-A69C-41FD-A50B-6F490D40C52E}"/>
                    </a:ext>
                  </a:extLst>
                </p14:cNvPr>
                <p14:cNvContentPartPr/>
                <p14:nvPr/>
              </p14:nvContentPartPr>
              <p14:xfrm>
                <a:off x="8264961" y="5640561"/>
                <a:ext cx="5400" cy="12528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14CCB29B-A69C-41FD-A50B-6F490D40C52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60641" y="5636241"/>
                  <a:ext cx="14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FF9848A0-B00C-4958-8699-EA8B3CE80F07}"/>
                    </a:ext>
                  </a:extLst>
                </p14:cNvPr>
                <p14:cNvContentPartPr/>
                <p14:nvPr/>
              </p14:nvContentPartPr>
              <p14:xfrm>
                <a:off x="8279361" y="5609961"/>
                <a:ext cx="50040" cy="16668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FF9848A0-B00C-4958-8699-EA8B3CE80F0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75041" y="5605641"/>
                  <a:ext cx="58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FC2E71C3-954A-4FB1-AA39-3D30ECA250B9}"/>
                    </a:ext>
                  </a:extLst>
                </p14:cNvPr>
                <p14:cNvContentPartPr/>
                <p14:nvPr/>
              </p14:nvContentPartPr>
              <p14:xfrm>
                <a:off x="8374761" y="5656041"/>
                <a:ext cx="3600" cy="13392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FC2E71C3-954A-4FB1-AA39-3D30ECA250B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70441" y="5651721"/>
                  <a:ext cx="12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36D3FA5E-BFAE-471F-8B40-E4B24FE53EEC}"/>
                    </a:ext>
                  </a:extLst>
                </p14:cNvPr>
                <p14:cNvContentPartPr/>
                <p14:nvPr/>
              </p14:nvContentPartPr>
              <p14:xfrm>
                <a:off x="8429841" y="5637681"/>
                <a:ext cx="141840" cy="14940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36D3FA5E-BFAE-471F-8B40-E4B24FE53EE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425521" y="5633361"/>
                  <a:ext cx="150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B5061ED9-1A28-4114-95A1-85AC263030B9}"/>
                    </a:ext>
                  </a:extLst>
                </p14:cNvPr>
                <p14:cNvContentPartPr/>
                <p14:nvPr/>
              </p14:nvContentPartPr>
              <p14:xfrm>
                <a:off x="8607681" y="5665041"/>
                <a:ext cx="22680" cy="11484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B5061ED9-1A28-4114-95A1-85AC263030B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03361" y="5660721"/>
                  <a:ext cx="31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BD191093-92A1-4AC2-B920-97F1754D9957}"/>
                    </a:ext>
                  </a:extLst>
                </p14:cNvPr>
                <p14:cNvContentPartPr/>
                <p14:nvPr/>
              </p14:nvContentPartPr>
              <p14:xfrm>
                <a:off x="8673201" y="5642001"/>
                <a:ext cx="7920" cy="18612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BD191093-92A1-4AC2-B920-97F1754D995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668881" y="5637681"/>
                  <a:ext cx="16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E616FBB8-76EB-4DC8-B0B6-311563DD0352}"/>
                    </a:ext>
                  </a:extLst>
                </p14:cNvPr>
                <p14:cNvContentPartPr/>
                <p14:nvPr/>
              </p14:nvContentPartPr>
              <p14:xfrm>
                <a:off x="8228601" y="5537601"/>
                <a:ext cx="462240" cy="2556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E616FBB8-76EB-4DC8-B0B6-311563DD035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24281" y="5533281"/>
                  <a:ext cx="470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8614483F-26E2-4258-9B59-385637810EA6}"/>
                    </a:ext>
                  </a:extLst>
                </p14:cNvPr>
                <p14:cNvContentPartPr/>
                <p14:nvPr/>
              </p14:nvContentPartPr>
              <p14:xfrm>
                <a:off x="8369721" y="5313681"/>
                <a:ext cx="129600" cy="25812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8614483F-26E2-4258-9B59-385637810EA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65401" y="5309361"/>
                  <a:ext cx="138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183C41A1-7E9D-4EB1-9394-20587015729E}"/>
                    </a:ext>
                  </a:extLst>
                </p14:cNvPr>
                <p14:cNvContentPartPr/>
                <p14:nvPr/>
              </p14:nvContentPartPr>
              <p14:xfrm>
                <a:off x="8521281" y="5316201"/>
                <a:ext cx="82440" cy="11628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183C41A1-7E9D-4EB1-9394-2058701572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16961" y="5311881"/>
                  <a:ext cx="91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510C2513-4202-4C87-85BB-490517E3CF75}"/>
                    </a:ext>
                  </a:extLst>
                </p14:cNvPr>
                <p14:cNvContentPartPr/>
                <p14:nvPr/>
              </p14:nvContentPartPr>
              <p14:xfrm>
                <a:off x="8572761" y="5327001"/>
                <a:ext cx="109800" cy="13536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510C2513-4202-4C87-85BB-490517E3CF7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68441" y="5322681"/>
                  <a:ext cx="1184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FEB28767-74B9-4559-A02D-CBE58F007BA9}"/>
                    </a:ext>
                  </a:extLst>
                </p14:cNvPr>
                <p14:cNvContentPartPr/>
                <p14:nvPr/>
              </p14:nvContentPartPr>
              <p14:xfrm>
                <a:off x="8602641" y="5370201"/>
                <a:ext cx="82440" cy="9504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FEB28767-74B9-4559-A02D-CBE58F007BA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98321" y="5365881"/>
                  <a:ext cx="91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60E34EE5-0A57-43F0-ACEA-B483DD837CEA}"/>
                    </a:ext>
                  </a:extLst>
                </p14:cNvPr>
                <p14:cNvContentPartPr/>
                <p14:nvPr/>
              </p14:nvContentPartPr>
              <p14:xfrm>
                <a:off x="8599401" y="5354001"/>
                <a:ext cx="115560" cy="11664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60E34EE5-0A57-43F0-ACEA-B483DD837CE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595081" y="5349681"/>
                  <a:ext cx="124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CFECDEA3-0998-4233-A6B7-12FC0A885FD3}"/>
                    </a:ext>
                  </a:extLst>
                </p14:cNvPr>
                <p14:cNvContentPartPr/>
                <p14:nvPr/>
              </p14:nvContentPartPr>
              <p14:xfrm>
                <a:off x="8709561" y="5313681"/>
                <a:ext cx="59400" cy="17352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CFECDEA3-0998-4233-A6B7-12FC0A885FD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05241" y="5309361"/>
                  <a:ext cx="68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1BFE1E9C-B948-42CA-8279-FF57A10E4698}"/>
                    </a:ext>
                  </a:extLst>
                </p14:cNvPr>
                <p14:cNvContentPartPr/>
                <p14:nvPr/>
              </p14:nvContentPartPr>
              <p14:xfrm>
                <a:off x="8873721" y="5480001"/>
                <a:ext cx="127800" cy="14724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1BFE1E9C-B948-42CA-8279-FF57A10E469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69401" y="5475681"/>
                  <a:ext cx="136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B83017B4-26AD-48FD-9064-3CDBA0DFF85D}"/>
                    </a:ext>
                  </a:extLst>
                </p14:cNvPr>
                <p14:cNvContentPartPr/>
                <p14:nvPr/>
              </p14:nvContentPartPr>
              <p14:xfrm>
                <a:off x="9047241" y="5470281"/>
                <a:ext cx="124920" cy="15696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B83017B4-26AD-48FD-9064-3CDBA0DFF85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42921" y="5465961"/>
                  <a:ext cx="13356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4B4564E0-128D-46DF-8FEF-FE0B691C4257}"/>
              </a:ext>
            </a:extLst>
          </p:cNvPr>
          <p:cNvGrpSpPr/>
          <p:nvPr/>
        </p:nvGrpSpPr>
        <p:grpSpPr>
          <a:xfrm>
            <a:off x="9476001" y="5388921"/>
            <a:ext cx="408600" cy="236520"/>
            <a:chOff x="9476001" y="5388921"/>
            <a:chExt cx="40860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39575BF8-D750-4F96-8265-ACFBBCD9D94E}"/>
                    </a:ext>
                  </a:extLst>
                </p14:cNvPr>
                <p14:cNvContentPartPr/>
                <p14:nvPr/>
              </p14:nvContentPartPr>
              <p14:xfrm>
                <a:off x="9476001" y="5539761"/>
                <a:ext cx="289800" cy="8568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39575BF8-D750-4F96-8265-ACFBBCD9D94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71681" y="5535441"/>
                  <a:ext cx="298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06062379-6F9A-4BD7-A0DF-35840BAF6F07}"/>
                    </a:ext>
                  </a:extLst>
                </p14:cNvPr>
                <p14:cNvContentPartPr/>
                <p14:nvPr/>
              </p14:nvContentPartPr>
              <p14:xfrm>
                <a:off x="9798201" y="5388921"/>
                <a:ext cx="86400" cy="23328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06062379-6F9A-4BD7-A0DF-35840BAF6F0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793881" y="5384601"/>
                  <a:ext cx="9504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A5FB0512-9535-4752-98F5-E7AC58667C4F}"/>
              </a:ext>
            </a:extLst>
          </p:cNvPr>
          <p:cNvGrpSpPr/>
          <p:nvPr/>
        </p:nvGrpSpPr>
        <p:grpSpPr>
          <a:xfrm>
            <a:off x="10154961" y="5327721"/>
            <a:ext cx="627840" cy="327600"/>
            <a:chOff x="10154961" y="5327721"/>
            <a:chExt cx="62784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7ACE2170-B8A6-405E-9A0C-D3DBD23914DE}"/>
                    </a:ext>
                  </a:extLst>
                </p14:cNvPr>
                <p14:cNvContentPartPr/>
                <p14:nvPr/>
              </p14:nvContentPartPr>
              <p14:xfrm>
                <a:off x="10154961" y="5335281"/>
                <a:ext cx="134640" cy="32004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7ACE2170-B8A6-405E-9A0C-D3DBD23914D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50641" y="5330961"/>
                  <a:ext cx="1432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8FBEDD26-159F-4870-B4BA-1337681B8081}"/>
                    </a:ext>
                  </a:extLst>
                </p14:cNvPr>
                <p14:cNvContentPartPr/>
                <p14:nvPr/>
              </p14:nvContentPartPr>
              <p14:xfrm>
                <a:off x="10350081" y="5583681"/>
                <a:ext cx="78480" cy="6768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8FBEDD26-159F-4870-B4BA-1337681B808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45761" y="5579361"/>
                  <a:ext cx="87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13C4B963-1072-4356-81FE-5A1FF3AD3DE2}"/>
                    </a:ext>
                  </a:extLst>
                </p14:cNvPr>
                <p14:cNvContentPartPr/>
                <p14:nvPr/>
              </p14:nvContentPartPr>
              <p14:xfrm>
                <a:off x="10402281" y="5480001"/>
                <a:ext cx="16200" cy="1224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13C4B963-1072-4356-81FE-5A1FF3AD3DE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97961" y="5475681"/>
                  <a:ext cx="24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9FF2C374-5E0F-4F32-83EF-D38B47C8EB66}"/>
                    </a:ext>
                  </a:extLst>
                </p14:cNvPr>
                <p14:cNvContentPartPr/>
                <p14:nvPr/>
              </p14:nvContentPartPr>
              <p14:xfrm>
                <a:off x="10494441" y="5484681"/>
                <a:ext cx="128880" cy="648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9FF2C374-5E0F-4F32-83EF-D38B47C8EB6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90121" y="5480361"/>
                  <a:ext cx="1375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C011206F-C1E3-4747-8590-C1D21E5CDA57}"/>
                    </a:ext>
                  </a:extLst>
                </p14:cNvPr>
                <p14:cNvContentPartPr/>
                <p14:nvPr/>
              </p14:nvContentPartPr>
              <p14:xfrm>
                <a:off x="10477881" y="5561361"/>
                <a:ext cx="177840" cy="36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C011206F-C1E3-4747-8590-C1D21E5CDA5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73561" y="5557041"/>
                  <a:ext cx="1864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681372C9-64AC-4BF9-A2AE-A052834B0AFF}"/>
                    </a:ext>
                  </a:extLst>
                </p14:cNvPr>
                <p14:cNvContentPartPr/>
                <p14:nvPr/>
              </p14:nvContentPartPr>
              <p14:xfrm>
                <a:off x="10774881" y="5327721"/>
                <a:ext cx="7920" cy="26856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681372C9-64AC-4BF9-A2AE-A052834B0AF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70561" y="5323401"/>
                  <a:ext cx="1656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5842C5F8-2E1F-4891-9BFC-AC70DFBDFE79}"/>
              </a:ext>
            </a:extLst>
          </p:cNvPr>
          <p:cNvGrpSpPr/>
          <p:nvPr/>
        </p:nvGrpSpPr>
        <p:grpSpPr>
          <a:xfrm>
            <a:off x="7747641" y="6607161"/>
            <a:ext cx="222840" cy="208440"/>
            <a:chOff x="7747641" y="6607161"/>
            <a:chExt cx="22284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0" name="잉크 89">
                  <a:extLst>
                    <a:ext uri="{FF2B5EF4-FFF2-40B4-BE49-F238E27FC236}">
                      <a16:creationId xmlns:a16="http://schemas.microsoft.com/office/drawing/2014/main" id="{28E42B95-2EAD-42AC-A771-500DA0FD6F84}"/>
                    </a:ext>
                  </a:extLst>
                </p14:cNvPr>
                <p14:cNvContentPartPr/>
                <p14:nvPr/>
              </p14:nvContentPartPr>
              <p14:xfrm>
                <a:off x="7747641" y="6674121"/>
                <a:ext cx="172080" cy="18360"/>
              </p14:xfrm>
            </p:contentPart>
          </mc:Choice>
          <mc:Fallback xmlns="">
            <p:pic>
              <p:nvPicPr>
                <p:cNvPr id="90" name="잉크 89">
                  <a:extLst>
                    <a:ext uri="{FF2B5EF4-FFF2-40B4-BE49-F238E27FC236}">
                      <a16:creationId xmlns:a16="http://schemas.microsoft.com/office/drawing/2014/main" id="{28E42B95-2EAD-42AC-A771-500DA0FD6F8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743321" y="6669801"/>
                  <a:ext cx="180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1" name="잉크 90">
                  <a:extLst>
                    <a:ext uri="{FF2B5EF4-FFF2-40B4-BE49-F238E27FC236}">
                      <a16:creationId xmlns:a16="http://schemas.microsoft.com/office/drawing/2014/main" id="{73058F02-A7F5-4F75-A190-07DF5E6A248E}"/>
                    </a:ext>
                  </a:extLst>
                </p14:cNvPr>
                <p14:cNvContentPartPr/>
                <p14:nvPr/>
              </p14:nvContentPartPr>
              <p14:xfrm>
                <a:off x="7778241" y="6710841"/>
                <a:ext cx="129600" cy="19080"/>
              </p14:xfrm>
            </p:contentPart>
          </mc:Choice>
          <mc:Fallback xmlns="">
            <p:pic>
              <p:nvPicPr>
                <p:cNvPr id="91" name="잉크 90">
                  <a:extLst>
                    <a:ext uri="{FF2B5EF4-FFF2-40B4-BE49-F238E27FC236}">
                      <a16:creationId xmlns:a16="http://schemas.microsoft.com/office/drawing/2014/main" id="{73058F02-A7F5-4F75-A190-07DF5E6A248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73921" y="6706521"/>
                  <a:ext cx="138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2" name="잉크 91">
                  <a:extLst>
                    <a:ext uri="{FF2B5EF4-FFF2-40B4-BE49-F238E27FC236}">
                      <a16:creationId xmlns:a16="http://schemas.microsoft.com/office/drawing/2014/main" id="{F610F045-6E06-41EB-AAF7-CBA51F5D7AF9}"/>
                    </a:ext>
                  </a:extLst>
                </p14:cNvPr>
                <p14:cNvContentPartPr/>
                <p14:nvPr/>
              </p14:nvContentPartPr>
              <p14:xfrm>
                <a:off x="7861041" y="6607161"/>
                <a:ext cx="109440" cy="208440"/>
              </p14:xfrm>
            </p:contentPart>
          </mc:Choice>
          <mc:Fallback xmlns="">
            <p:pic>
              <p:nvPicPr>
                <p:cNvPr id="92" name="잉크 91">
                  <a:extLst>
                    <a:ext uri="{FF2B5EF4-FFF2-40B4-BE49-F238E27FC236}">
                      <a16:creationId xmlns:a16="http://schemas.microsoft.com/office/drawing/2014/main" id="{F610F045-6E06-41EB-AAF7-CBA51F5D7AF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56721" y="6602841"/>
                  <a:ext cx="118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4" name="잉크 63">
                <a:extLst>
                  <a:ext uri="{FF2B5EF4-FFF2-40B4-BE49-F238E27FC236}">
                    <a16:creationId xmlns:a16="http://schemas.microsoft.com/office/drawing/2014/main" id="{2FC1D067-033F-49A0-98DD-05DA2AF07728}"/>
                  </a:ext>
                </a:extLst>
              </p14:cNvPr>
              <p14:cNvContentPartPr/>
              <p14:nvPr/>
            </p14:nvContentPartPr>
            <p14:xfrm>
              <a:off x="8337321" y="6025401"/>
              <a:ext cx="99000" cy="258840"/>
            </p14:xfrm>
          </p:contentPart>
        </mc:Choice>
        <mc:Fallback xmlns="">
          <p:pic>
            <p:nvPicPr>
              <p:cNvPr id="64" name="잉크 63">
                <a:extLst>
                  <a:ext uri="{FF2B5EF4-FFF2-40B4-BE49-F238E27FC236}">
                    <a16:creationId xmlns:a16="http://schemas.microsoft.com/office/drawing/2014/main" id="{2FC1D067-033F-49A0-98DD-05DA2AF0772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333001" y="6021081"/>
                <a:ext cx="10764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5" name="잉크 64">
                <a:extLst>
                  <a:ext uri="{FF2B5EF4-FFF2-40B4-BE49-F238E27FC236}">
                    <a16:creationId xmlns:a16="http://schemas.microsoft.com/office/drawing/2014/main" id="{092B8DBB-A3EE-4B75-AD94-0A2B5E91B342}"/>
                  </a:ext>
                </a:extLst>
              </p14:cNvPr>
              <p14:cNvContentPartPr/>
              <p14:nvPr/>
            </p14:nvContentPartPr>
            <p14:xfrm>
              <a:off x="8528841" y="5949441"/>
              <a:ext cx="74160" cy="136440"/>
            </p14:xfrm>
          </p:contentPart>
        </mc:Choice>
        <mc:Fallback xmlns="">
          <p:pic>
            <p:nvPicPr>
              <p:cNvPr id="65" name="잉크 64">
                <a:extLst>
                  <a:ext uri="{FF2B5EF4-FFF2-40B4-BE49-F238E27FC236}">
                    <a16:creationId xmlns:a16="http://schemas.microsoft.com/office/drawing/2014/main" id="{092B8DBB-A3EE-4B75-AD94-0A2B5E91B34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524521" y="5945121"/>
                <a:ext cx="828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6" name="잉크 65">
                <a:extLst>
                  <a:ext uri="{FF2B5EF4-FFF2-40B4-BE49-F238E27FC236}">
                    <a16:creationId xmlns:a16="http://schemas.microsoft.com/office/drawing/2014/main" id="{D6E5588E-A833-414B-AC52-DBB7B3A1EC95}"/>
                  </a:ext>
                </a:extLst>
              </p14:cNvPr>
              <p14:cNvContentPartPr/>
              <p14:nvPr/>
            </p14:nvContentPartPr>
            <p14:xfrm>
              <a:off x="8601921" y="5933241"/>
              <a:ext cx="79920" cy="133200"/>
            </p14:xfrm>
          </p:contentPart>
        </mc:Choice>
        <mc:Fallback xmlns="">
          <p:pic>
            <p:nvPicPr>
              <p:cNvPr id="66" name="잉크 65">
                <a:extLst>
                  <a:ext uri="{FF2B5EF4-FFF2-40B4-BE49-F238E27FC236}">
                    <a16:creationId xmlns:a16="http://schemas.microsoft.com/office/drawing/2014/main" id="{D6E5588E-A833-414B-AC52-DBB7B3A1EC9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97601" y="5928921"/>
                <a:ext cx="885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7" name="잉크 66">
                <a:extLst>
                  <a:ext uri="{FF2B5EF4-FFF2-40B4-BE49-F238E27FC236}">
                    <a16:creationId xmlns:a16="http://schemas.microsoft.com/office/drawing/2014/main" id="{3FBEDD35-8B7C-48D0-8CB4-A8BC721A2F6B}"/>
                  </a:ext>
                </a:extLst>
              </p14:cNvPr>
              <p14:cNvContentPartPr/>
              <p14:nvPr/>
            </p14:nvContentPartPr>
            <p14:xfrm>
              <a:off x="8617761" y="5969601"/>
              <a:ext cx="90000" cy="122040"/>
            </p14:xfrm>
          </p:contentPart>
        </mc:Choice>
        <mc:Fallback xmlns="">
          <p:pic>
            <p:nvPicPr>
              <p:cNvPr id="67" name="잉크 66">
                <a:extLst>
                  <a:ext uri="{FF2B5EF4-FFF2-40B4-BE49-F238E27FC236}">
                    <a16:creationId xmlns:a16="http://schemas.microsoft.com/office/drawing/2014/main" id="{3FBEDD35-8B7C-48D0-8CB4-A8BC721A2F6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613441" y="5965281"/>
                <a:ext cx="986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8" name="잉크 67">
                <a:extLst>
                  <a:ext uri="{FF2B5EF4-FFF2-40B4-BE49-F238E27FC236}">
                    <a16:creationId xmlns:a16="http://schemas.microsoft.com/office/drawing/2014/main" id="{8D3CE8E6-8B9B-4601-96E6-7E160676A852}"/>
                  </a:ext>
                </a:extLst>
              </p14:cNvPr>
              <p14:cNvContentPartPr/>
              <p14:nvPr/>
            </p14:nvContentPartPr>
            <p14:xfrm>
              <a:off x="8601921" y="5918121"/>
              <a:ext cx="207000" cy="220680"/>
            </p14:xfrm>
          </p:contentPart>
        </mc:Choice>
        <mc:Fallback xmlns="">
          <p:pic>
            <p:nvPicPr>
              <p:cNvPr id="68" name="잉크 67">
                <a:extLst>
                  <a:ext uri="{FF2B5EF4-FFF2-40B4-BE49-F238E27FC236}">
                    <a16:creationId xmlns:a16="http://schemas.microsoft.com/office/drawing/2014/main" id="{8D3CE8E6-8B9B-4601-96E6-7E160676A85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597601" y="5913801"/>
                <a:ext cx="2156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9" name="잉크 68">
                <a:extLst>
                  <a:ext uri="{FF2B5EF4-FFF2-40B4-BE49-F238E27FC236}">
                    <a16:creationId xmlns:a16="http://schemas.microsoft.com/office/drawing/2014/main" id="{2EA5D338-4E69-45DC-9806-47B93F5EB939}"/>
                  </a:ext>
                </a:extLst>
              </p14:cNvPr>
              <p14:cNvContentPartPr/>
              <p14:nvPr/>
            </p14:nvContentPartPr>
            <p14:xfrm>
              <a:off x="8316441" y="6199641"/>
              <a:ext cx="569160" cy="71280"/>
            </p14:xfrm>
          </p:contentPart>
        </mc:Choice>
        <mc:Fallback xmlns="">
          <p:pic>
            <p:nvPicPr>
              <p:cNvPr id="69" name="잉크 68">
                <a:extLst>
                  <a:ext uri="{FF2B5EF4-FFF2-40B4-BE49-F238E27FC236}">
                    <a16:creationId xmlns:a16="http://schemas.microsoft.com/office/drawing/2014/main" id="{2EA5D338-4E69-45DC-9806-47B93F5EB93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312121" y="6195321"/>
                <a:ext cx="5778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" name="잉크 69">
                <a:extLst>
                  <a:ext uri="{FF2B5EF4-FFF2-40B4-BE49-F238E27FC236}">
                    <a16:creationId xmlns:a16="http://schemas.microsoft.com/office/drawing/2014/main" id="{9FD30401-EA92-422E-9FA7-7004E0DAAF4C}"/>
                  </a:ext>
                </a:extLst>
              </p14:cNvPr>
              <p14:cNvContentPartPr/>
              <p14:nvPr/>
            </p14:nvContentPartPr>
            <p14:xfrm>
              <a:off x="8333001" y="6347961"/>
              <a:ext cx="9360" cy="145080"/>
            </p14:xfrm>
          </p:contentPart>
        </mc:Choice>
        <mc:Fallback xmlns="">
          <p:pic>
            <p:nvPicPr>
              <p:cNvPr id="70" name="잉크 69">
                <a:extLst>
                  <a:ext uri="{FF2B5EF4-FFF2-40B4-BE49-F238E27FC236}">
                    <a16:creationId xmlns:a16="http://schemas.microsoft.com/office/drawing/2014/main" id="{9FD30401-EA92-422E-9FA7-7004E0DAAF4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328681" y="6343641"/>
                <a:ext cx="180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1" name="잉크 70">
                <a:extLst>
                  <a:ext uri="{FF2B5EF4-FFF2-40B4-BE49-F238E27FC236}">
                    <a16:creationId xmlns:a16="http://schemas.microsoft.com/office/drawing/2014/main" id="{477A2D16-DD9F-4CA9-9DCB-E25CD9A0C164}"/>
                  </a:ext>
                </a:extLst>
              </p14:cNvPr>
              <p14:cNvContentPartPr/>
              <p14:nvPr/>
            </p14:nvContentPartPr>
            <p14:xfrm>
              <a:off x="8381241" y="6347241"/>
              <a:ext cx="21960" cy="164520"/>
            </p14:xfrm>
          </p:contentPart>
        </mc:Choice>
        <mc:Fallback xmlns="">
          <p:pic>
            <p:nvPicPr>
              <p:cNvPr id="71" name="잉크 70">
                <a:extLst>
                  <a:ext uri="{FF2B5EF4-FFF2-40B4-BE49-F238E27FC236}">
                    <a16:creationId xmlns:a16="http://schemas.microsoft.com/office/drawing/2014/main" id="{477A2D16-DD9F-4CA9-9DCB-E25CD9A0C16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376921" y="6342921"/>
                <a:ext cx="306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2" name="잉크 71">
                <a:extLst>
                  <a:ext uri="{FF2B5EF4-FFF2-40B4-BE49-F238E27FC236}">
                    <a16:creationId xmlns:a16="http://schemas.microsoft.com/office/drawing/2014/main" id="{F87309D9-1B17-4A8D-A3E7-10877871E74B}"/>
                  </a:ext>
                </a:extLst>
              </p14:cNvPr>
              <p14:cNvContentPartPr/>
              <p14:nvPr/>
            </p14:nvContentPartPr>
            <p14:xfrm>
              <a:off x="8481321" y="6297201"/>
              <a:ext cx="164160" cy="183960"/>
            </p14:xfrm>
          </p:contentPart>
        </mc:Choice>
        <mc:Fallback xmlns="">
          <p:pic>
            <p:nvPicPr>
              <p:cNvPr id="72" name="잉크 71">
                <a:extLst>
                  <a:ext uri="{FF2B5EF4-FFF2-40B4-BE49-F238E27FC236}">
                    <a16:creationId xmlns:a16="http://schemas.microsoft.com/office/drawing/2014/main" id="{F87309D9-1B17-4A8D-A3E7-10877871E74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477001" y="6292881"/>
                <a:ext cx="1728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3" name="잉크 72">
                <a:extLst>
                  <a:ext uri="{FF2B5EF4-FFF2-40B4-BE49-F238E27FC236}">
                    <a16:creationId xmlns:a16="http://schemas.microsoft.com/office/drawing/2014/main" id="{FE56605F-BBE7-429F-9449-7ED98E1AC97C}"/>
                  </a:ext>
                </a:extLst>
              </p14:cNvPr>
              <p14:cNvContentPartPr/>
              <p14:nvPr/>
            </p14:nvContentPartPr>
            <p14:xfrm>
              <a:off x="8454681" y="6364881"/>
              <a:ext cx="31320" cy="71640"/>
            </p14:xfrm>
          </p:contentPart>
        </mc:Choice>
        <mc:Fallback xmlns="">
          <p:pic>
            <p:nvPicPr>
              <p:cNvPr id="73" name="잉크 72">
                <a:extLst>
                  <a:ext uri="{FF2B5EF4-FFF2-40B4-BE49-F238E27FC236}">
                    <a16:creationId xmlns:a16="http://schemas.microsoft.com/office/drawing/2014/main" id="{FE56605F-BBE7-429F-9449-7ED98E1AC97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450361" y="6360561"/>
                <a:ext cx="399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4" name="잉크 73">
                <a:extLst>
                  <a:ext uri="{FF2B5EF4-FFF2-40B4-BE49-F238E27FC236}">
                    <a16:creationId xmlns:a16="http://schemas.microsoft.com/office/drawing/2014/main" id="{E73A8F3C-5B15-4663-93D1-E7041075E2DC}"/>
                  </a:ext>
                </a:extLst>
              </p14:cNvPr>
              <p14:cNvContentPartPr/>
              <p14:nvPr/>
            </p14:nvContentPartPr>
            <p14:xfrm>
              <a:off x="8748441" y="6304041"/>
              <a:ext cx="9360" cy="127800"/>
            </p14:xfrm>
          </p:contentPart>
        </mc:Choice>
        <mc:Fallback xmlns="">
          <p:pic>
            <p:nvPicPr>
              <p:cNvPr id="74" name="잉크 73">
                <a:extLst>
                  <a:ext uri="{FF2B5EF4-FFF2-40B4-BE49-F238E27FC236}">
                    <a16:creationId xmlns:a16="http://schemas.microsoft.com/office/drawing/2014/main" id="{E73A8F3C-5B15-4663-93D1-E7041075E2D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744121" y="6299721"/>
                <a:ext cx="180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5" name="잉크 74">
                <a:extLst>
                  <a:ext uri="{FF2B5EF4-FFF2-40B4-BE49-F238E27FC236}">
                    <a16:creationId xmlns:a16="http://schemas.microsoft.com/office/drawing/2014/main" id="{CD36E73F-69CE-44E8-AE56-25CE581E93E5}"/>
                  </a:ext>
                </a:extLst>
              </p14:cNvPr>
              <p14:cNvContentPartPr/>
              <p14:nvPr/>
            </p14:nvContentPartPr>
            <p14:xfrm>
              <a:off x="8781921" y="6297201"/>
              <a:ext cx="16920" cy="177840"/>
            </p14:xfrm>
          </p:contentPart>
        </mc:Choice>
        <mc:Fallback xmlns="">
          <p:pic>
            <p:nvPicPr>
              <p:cNvPr id="75" name="잉크 74">
                <a:extLst>
                  <a:ext uri="{FF2B5EF4-FFF2-40B4-BE49-F238E27FC236}">
                    <a16:creationId xmlns:a16="http://schemas.microsoft.com/office/drawing/2014/main" id="{CD36E73F-69CE-44E8-AE56-25CE581E93E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777601" y="6292881"/>
                <a:ext cx="255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6" name="잉크 75">
                <a:extLst>
                  <a:ext uri="{FF2B5EF4-FFF2-40B4-BE49-F238E27FC236}">
                    <a16:creationId xmlns:a16="http://schemas.microsoft.com/office/drawing/2014/main" id="{7EBEE44D-F8F5-4C05-B389-537B5D5CCC6B}"/>
                  </a:ext>
                </a:extLst>
              </p14:cNvPr>
              <p14:cNvContentPartPr/>
              <p14:nvPr/>
            </p14:nvContentPartPr>
            <p14:xfrm>
              <a:off x="8982441" y="6057801"/>
              <a:ext cx="156240" cy="237600"/>
            </p14:xfrm>
          </p:contentPart>
        </mc:Choice>
        <mc:Fallback xmlns="">
          <p:pic>
            <p:nvPicPr>
              <p:cNvPr id="76" name="잉크 75">
                <a:extLst>
                  <a:ext uri="{FF2B5EF4-FFF2-40B4-BE49-F238E27FC236}">
                    <a16:creationId xmlns:a16="http://schemas.microsoft.com/office/drawing/2014/main" id="{7EBEE44D-F8F5-4C05-B389-537B5D5CCC6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978121" y="6053481"/>
                <a:ext cx="16488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7" name="잉크 76">
                <a:extLst>
                  <a:ext uri="{FF2B5EF4-FFF2-40B4-BE49-F238E27FC236}">
                    <a16:creationId xmlns:a16="http://schemas.microsoft.com/office/drawing/2014/main" id="{104AB09A-FDC5-4F6F-B49A-17ED0A410E57}"/>
                  </a:ext>
                </a:extLst>
              </p14:cNvPr>
              <p14:cNvContentPartPr/>
              <p14:nvPr/>
            </p14:nvContentPartPr>
            <p14:xfrm>
              <a:off x="9181521" y="6098481"/>
              <a:ext cx="127440" cy="142920"/>
            </p14:xfrm>
          </p:contentPart>
        </mc:Choice>
        <mc:Fallback xmlns="">
          <p:pic>
            <p:nvPicPr>
              <p:cNvPr id="77" name="잉크 76">
                <a:extLst>
                  <a:ext uri="{FF2B5EF4-FFF2-40B4-BE49-F238E27FC236}">
                    <a16:creationId xmlns:a16="http://schemas.microsoft.com/office/drawing/2014/main" id="{104AB09A-FDC5-4F6F-B49A-17ED0A410E5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177201" y="6094161"/>
                <a:ext cx="1360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8" name="잉크 77">
                <a:extLst>
                  <a:ext uri="{FF2B5EF4-FFF2-40B4-BE49-F238E27FC236}">
                    <a16:creationId xmlns:a16="http://schemas.microsoft.com/office/drawing/2014/main" id="{6CAB0DE9-2AA3-4826-88FE-0B5DAC3790CD}"/>
                  </a:ext>
                </a:extLst>
              </p14:cNvPr>
              <p14:cNvContentPartPr/>
              <p14:nvPr/>
            </p14:nvContentPartPr>
            <p14:xfrm>
              <a:off x="9568161" y="6088401"/>
              <a:ext cx="341280" cy="114840"/>
            </p14:xfrm>
          </p:contentPart>
        </mc:Choice>
        <mc:Fallback xmlns="">
          <p:pic>
            <p:nvPicPr>
              <p:cNvPr id="78" name="잉크 77">
                <a:extLst>
                  <a:ext uri="{FF2B5EF4-FFF2-40B4-BE49-F238E27FC236}">
                    <a16:creationId xmlns:a16="http://schemas.microsoft.com/office/drawing/2014/main" id="{6CAB0DE9-2AA3-4826-88FE-0B5DAC3790C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563841" y="6084081"/>
                <a:ext cx="3499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9" name="잉크 78">
                <a:extLst>
                  <a:ext uri="{FF2B5EF4-FFF2-40B4-BE49-F238E27FC236}">
                    <a16:creationId xmlns:a16="http://schemas.microsoft.com/office/drawing/2014/main" id="{7AFE742D-7925-4151-8B2A-F1EA5F9E8A35}"/>
                  </a:ext>
                </a:extLst>
              </p14:cNvPr>
              <p14:cNvContentPartPr/>
              <p14:nvPr/>
            </p14:nvContentPartPr>
            <p14:xfrm>
              <a:off x="9911241" y="5912361"/>
              <a:ext cx="104760" cy="273600"/>
            </p14:xfrm>
          </p:contentPart>
        </mc:Choice>
        <mc:Fallback xmlns="">
          <p:pic>
            <p:nvPicPr>
              <p:cNvPr id="79" name="잉크 78">
                <a:extLst>
                  <a:ext uri="{FF2B5EF4-FFF2-40B4-BE49-F238E27FC236}">
                    <a16:creationId xmlns:a16="http://schemas.microsoft.com/office/drawing/2014/main" id="{7AFE742D-7925-4151-8B2A-F1EA5F9E8A3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906921" y="5908041"/>
                <a:ext cx="1134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93" name="잉크 92">
                <a:extLst>
                  <a:ext uri="{FF2B5EF4-FFF2-40B4-BE49-F238E27FC236}">
                    <a16:creationId xmlns:a16="http://schemas.microsoft.com/office/drawing/2014/main" id="{006CE3F7-24BA-460D-AA59-E37A5C438AB8}"/>
                  </a:ext>
                </a:extLst>
              </p14:cNvPr>
              <p14:cNvContentPartPr/>
              <p14:nvPr/>
            </p14:nvContentPartPr>
            <p14:xfrm>
              <a:off x="8621721" y="6610041"/>
              <a:ext cx="138960" cy="244440"/>
            </p14:xfrm>
          </p:contentPart>
        </mc:Choice>
        <mc:Fallback xmlns="">
          <p:pic>
            <p:nvPicPr>
              <p:cNvPr id="93" name="잉크 92">
                <a:extLst>
                  <a:ext uri="{FF2B5EF4-FFF2-40B4-BE49-F238E27FC236}">
                    <a16:creationId xmlns:a16="http://schemas.microsoft.com/office/drawing/2014/main" id="{006CE3F7-24BA-460D-AA59-E37A5C438AB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617401" y="6605721"/>
                <a:ext cx="1476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4" name="잉크 93">
                <a:extLst>
                  <a:ext uri="{FF2B5EF4-FFF2-40B4-BE49-F238E27FC236}">
                    <a16:creationId xmlns:a16="http://schemas.microsoft.com/office/drawing/2014/main" id="{F08B6F82-E701-4965-B2F8-CCB30F4E0DDB}"/>
                  </a:ext>
                </a:extLst>
              </p14:cNvPr>
              <p14:cNvContentPartPr/>
              <p14:nvPr/>
            </p14:nvContentPartPr>
            <p14:xfrm>
              <a:off x="8823321" y="6730281"/>
              <a:ext cx="63360" cy="59400"/>
            </p14:xfrm>
          </p:contentPart>
        </mc:Choice>
        <mc:Fallback xmlns="">
          <p:pic>
            <p:nvPicPr>
              <p:cNvPr id="94" name="잉크 93">
                <a:extLst>
                  <a:ext uri="{FF2B5EF4-FFF2-40B4-BE49-F238E27FC236}">
                    <a16:creationId xmlns:a16="http://schemas.microsoft.com/office/drawing/2014/main" id="{F08B6F82-E701-4965-B2F8-CCB30F4E0DD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819001" y="6725961"/>
                <a:ext cx="720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5" name="잉크 94">
                <a:extLst>
                  <a:ext uri="{FF2B5EF4-FFF2-40B4-BE49-F238E27FC236}">
                    <a16:creationId xmlns:a16="http://schemas.microsoft.com/office/drawing/2014/main" id="{90C1CF4C-5410-47D6-8299-1C109FF2B740}"/>
                  </a:ext>
                </a:extLst>
              </p14:cNvPr>
              <p14:cNvContentPartPr/>
              <p14:nvPr/>
            </p14:nvContentPartPr>
            <p14:xfrm>
              <a:off x="8842401" y="6642081"/>
              <a:ext cx="8640" cy="4680"/>
            </p14:xfrm>
          </p:contentPart>
        </mc:Choice>
        <mc:Fallback xmlns="">
          <p:pic>
            <p:nvPicPr>
              <p:cNvPr id="95" name="잉크 94">
                <a:extLst>
                  <a:ext uri="{FF2B5EF4-FFF2-40B4-BE49-F238E27FC236}">
                    <a16:creationId xmlns:a16="http://schemas.microsoft.com/office/drawing/2014/main" id="{90C1CF4C-5410-47D6-8299-1C109FF2B74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838081" y="6637761"/>
                <a:ext cx="1728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6" name="잉크 95">
                <a:extLst>
                  <a:ext uri="{FF2B5EF4-FFF2-40B4-BE49-F238E27FC236}">
                    <a16:creationId xmlns:a16="http://schemas.microsoft.com/office/drawing/2014/main" id="{0EF63962-F930-4B6B-AEF6-1461C7EF3D56}"/>
                  </a:ext>
                </a:extLst>
              </p14:cNvPr>
              <p14:cNvContentPartPr/>
              <p14:nvPr/>
            </p14:nvContentPartPr>
            <p14:xfrm>
              <a:off x="8970921" y="6646761"/>
              <a:ext cx="38520" cy="30240"/>
            </p14:xfrm>
          </p:contentPart>
        </mc:Choice>
        <mc:Fallback xmlns="">
          <p:pic>
            <p:nvPicPr>
              <p:cNvPr id="96" name="잉크 95">
                <a:extLst>
                  <a:ext uri="{FF2B5EF4-FFF2-40B4-BE49-F238E27FC236}">
                    <a16:creationId xmlns:a16="http://schemas.microsoft.com/office/drawing/2014/main" id="{0EF63962-F930-4B6B-AEF6-1461C7EF3D5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966601" y="6642441"/>
                <a:ext cx="471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9" name="잉크 98">
                <a:extLst>
                  <a:ext uri="{FF2B5EF4-FFF2-40B4-BE49-F238E27FC236}">
                    <a16:creationId xmlns:a16="http://schemas.microsoft.com/office/drawing/2014/main" id="{1514B53B-57A8-4BA1-83B6-1EB48EB4D750}"/>
                  </a:ext>
                </a:extLst>
              </p14:cNvPr>
              <p14:cNvContentPartPr/>
              <p14:nvPr/>
            </p14:nvContentPartPr>
            <p14:xfrm>
              <a:off x="9149121" y="6463161"/>
              <a:ext cx="93240" cy="213120"/>
            </p14:xfrm>
          </p:contentPart>
        </mc:Choice>
        <mc:Fallback xmlns="">
          <p:pic>
            <p:nvPicPr>
              <p:cNvPr id="99" name="잉크 98">
                <a:extLst>
                  <a:ext uri="{FF2B5EF4-FFF2-40B4-BE49-F238E27FC236}">
                    <a16:creationId xmlns:a16="http://schemas.microsoft.com/office/drawing/2014/main" id="{1514B53B-57A8-4BA1-83B6-1EB48EB4D75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144801" y="6458841"/>
                <a:ext cx="1018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0" name="잉크 99">
                <a:extLst>
                  <a:ext uri="{FF2B5EF4-FFF2-40B4-BE49-F238E27FC236}">
                    <a16:creationId xmlns:a16="http://schemas.microsoft.com/office/drawing/2014/main" id="{C4B6146F-D45C-4EF0-B062-0DA0E4C37B41}"/>
                  </a:ext>
                </a:extLst>
              </p14:cNvPr>
              <p14:cNvContentPartPr/>
              <p14:nvPr/>
            </p14:nvContentPartPr>
            <p14:xfrm>
              <a:off x="9273681" y="6380361"/>
              <a:ext cx="78480" cy="165240"/>
            </p14:xfrm>
          </p:contentPart>
        </mc:Choice>
        <mc:Fallback xmlns="">
          <p:pic>
            <p:nvPicPr>
              <p:cNvPr id="100" name="잉크 99">
                <a:extLst>
                  <a:ext uri="{FF2B5EF4-FFF2-40B4-BE49-F238E27FC236}">
                    <a16:creationId xmlns:a16="http://schemas.microsoft.com/office/drawing/2014/main" id="{C4B6146F-D45C-4EF0-B062-0DA0E4C37B4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269361" y="6376041"/>
                <a:ext cx="871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1" name="잉크 100">
                <a:extLst>
                  <a:ext uri="{FF2B5EF4-FFF2-40B4-BE49-F238E27FC236}">
                    <a16:creationId xmlns:a16="http://schemas.microsoft.com/office/drawing/2014/main" id="{D303DB66-F0AF-4A86-AF01-09A520AB7F42}"/>
                  </a:ext>
                </a:extLst>
              </p14:cNvPr>
              <p14:cNvContentPartPr/>
              <p14:nvPr/>
            </p14:nvContentPartPr>
            <p14:xfrm>
              <a:off x="9341721" y="6384681"/>
              <a:ext cx="73440" cy="142200"/>
            </p14:xfrm>
          </p:contentPart>
        </mc:Choice>
        <mc:Fallback xmlns="">
          <p:pic>
            <p:nvPicPr>
              <p:cNvPr id="101" name="잉크 100">
                <a:extLst>
                  <a:ext uri="{FF2B5EF4-FFF2-40B4-BE49-F238E27FC236}">
                    <a16:creationId xmlns:a16="http://schemas.microsoft.com/office/drawing/2014/main" id="{D303DB66-F0AF-4A86-AF01-09A520AB7F4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337401" y="6380361"/>
                <a:ext cx="820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2" name="잉크 101">
                <a:extLst>
                  <a:ext uri="{FF2B5EF4-FFF2-40B4-BE49-F238E27FC236}">
                    <a16:creationId xmlns:a16="http://schemas.microsoft.com/office/drawing/2014/main" id="{52DC95D3-2ABD-4F58-929E-2516701A8FB4}"/>
                  </a:ext>
                </a:extLst>
              </p14:cNvPr>
              <p14:cNvContentPartPr/>
              <p14:nvPr/>
            </p14:nvContentPartPr>
            <p14:xfrm>
              <a:off x="9355041" y="6427161"/>
              <a:ext cx="85680" cy="126360"/>
            </p14:xfrm>
          </p:contentPart>
        </mc:Choice>
        <mc:Fallback xmlns="">
          <p:pic>
            <p:nvPicPr>
              <p:cNvPr id="102" name="잉크 101">
                <a:extLst>
                  <a:ext uri="{FF2B5EF4-FFF2-40B4-BE49-F238E27FC236}">
                    <a16:creationId xmlns:a16="http://schemas.microsoft.com/office/drawing/2014/main" id="{52DC95D3-2ABD-4F58-929E-2516701A8FB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350721" y="6422841"/>
                <a:ext cx="943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3" name="잉크 102">
                <a:extLst>
                  <a:ext uri="{FF2B5EF4-FFF2-40B4-BE49-F238E27FC236}">
                    <a16:creationId xmlns:a16="http://schemas.microsoft.com/office/drawing/2014/main" id="{30E652F0-6EE9-434E-83CC-7BBDDA175938}"/>
                  </a:ext>
                </a:extLst>
              </p14:cNvPr>
              <p14:cNvContentPartPr/>
              <p14:nvPr/>
            </p14:nvContentPartPr>
            <p14:xfrm>
              <a:off x="9347481" y="6354081"/>
              <a:ext cx="165240" cy="247320"/>
            </p14:xfrm>
          </p:contentPart>
        </mc:Choice>
        <mc:Fallback xmlns="">
          <p:pic>
            <p:nvPicPr>
              <p:cNvPr id="103" name="잉크 102">
                <a:extLst>
                  <a:ext uri="{FF2B5EF4-FFF2-40B4-BE49-F238E27FC236}">
                    <a16:creationId xmlns:a16="http://schemas.microsoft.com/office/drawing/2014/main" id="{30E652F0-6EE9-434E-83CC-7BBDDA17593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343161" y="6349761"/>
                <a:ext cx="1738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4" name="잉크 103">
                <a:extLst>
                  <a:ext uri="{FF2B5EF4-FFF2-40B4-BE49-F238E27FC236}">
                    <a16:creationId xmlns:a16="http://schemas.microsoft.com/office/drawing/2014/main" id="{CF70393C-CA84-4CEF-BB46-6B0D369F2E90}"/>
                  </a:ext>
                </a:extLst>
              </p14:cNvPr>
              <p14:cNvContentPartPr/>
              <p14:nvPr/>
            </p14:nvContentPartPr>
            <p14:xfrm>
              <a:off x="9137601" y="6587721"/>
              <a:ext cx="421560" cy="91800"/>
            </p14:xfrm>
          </p:contentPart>
        </mc:Choice>
        <mc:Fallback xmlns="">
          <p:pic>
            <p:nvPicPr>
              <p:cNvPr id="104" name="잉크 103">
                <a:extLst>
                  <a:ext uri="{FF2B5EF4-FFF2-40B4-BE49-F238E27FC236}">
                    <a16:creationId xmlns:a16="http://schemas.microsoft.com/office/drawing/2014/main" id="{CF70393C-CA84-4CEF-BB46-6B0D369F2E9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133281" y="6583401"/>
                <a:ext cx="4302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05" name="잉크 104">
                <a:extLst>
                  <a:ext uri="{FF2B5EF4-FFF2-40B4-BE49-F238E27FC236}">
                    <a16:creationId xmlns:a16="http://schemas.microsoft.com/office/drawing/2014/main" id="{D9BE5558-ED48-49F8-A560-80F4908ED429}"/>
                  </a:ext>
                </a:extLst>
              </p14:cNvPr>
              <p14:cNvContentPartPr/>
              <p14:nvPr/>
            </p14:nvContentPartPr>
            <p14:xfrm>
              <a:off x="9242361" y="6681681"/>
              <a:ext cx="6840" cy="104760"/>
            </p14:xfrm>
          </p:contentPart>
        </mc:Choice>
        <mc:Fallback xmlns="">
          <p:pic>
            <p:nvPicPr>
              <p:cNvPr id="105" name="잉크 104">
                <a:extLst>
                  <a:ext uri="{FF2B5EF4-FFF2-40B4-BE49-F238E27FC236}">
                    <a16:creationId xmlns:a16="http://schemas.microsoft.com/office/drawing/2014/main" id="{D9BE5558-ED48-49F8-A560-80F4908ED42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238041" y="6677361"/>
                <a:ext cx="154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6" name="잉크 105">
                <a:extLst>
                  <a:ext uri="{FF2B5EF4-FFF2-40B4-BE49-F238E27FC236}">
                    <a16:creationId xmlns:a16="http://schemas.microsoft.com/office/drawing/2014/main" id="{A2E21276-E9EB-4E52-8BE2-1717F4CCE527}"/>
                  </a:ext>
                </a:extLst>
              </p14:cNvPr>
              <p14:cNvContentPartPr/>
              <p14:nvPr/>
            </p14:nvContentPartPr>
            <p14:xfrm>
              <a:off x="9304281" y="6672681"/>
              <a:ext cx="20160" cy="122760"/>
            </p14:xfrm>
          </p:contentPart>
        </mc:Choice>
        <mc:Fallback xmlns="">
          <p:pic>
            <p:nvPicPr>
              <p:cNvPr id="106" name="잉크 105">
                <a:extLst>
                  <a:ext uri="{FF2B5EF4-FFF2-40B4-BE49-F238E27FC236}">
                    <a16:creationId xmlns:a16="http://schemas.microsoft.com/office/drawing/2014/main" id="{A2E21276-E9EB-4E52-8BE2-1717F4CCE52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299961" y="6668361"/>
                <a:ext cx="288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7" name="잉크 106">
                <a:extLst>
                  <a:ext uri="{FF2B5EF4-FFF2-40B4-BE49-F238E27FC236}">
                    <a16:creationId xmlns:a16="http://schemas.microsoft.com/office/drawing/2014/main" id="{C3C7ABF4-CD8E-4C17-BC27-20C38207897E}"/>
                  </a:ext>
                </a:extLst>
              </p14:cNvPr>
              <p14:cNvContentPartPr/>
              <p14:nvPr/>
            </p14:nvContentPartPr>
            <p14:xfrm>
              <a:off x="9383121" y="6652521"/>
              <a:ext cx="6840" cy="113040"/>
            </p14:xfrm>
          </p:contentPart>
        </mc:Choice>
        <mc:Fallback xmlns="">
          <p:pic>
            <p:nvPicPr>
              <p:cNvPr id="107" name="잉크 106">
                <a:extLst>
                  <a:ext uri="{FF2B5EF4-FFF2-40B4-BE49-F238E27FC236}">
                    <a16:creationId xmlns:a16="http://schemas.microsoft.com/office/drawing/2014/main" id="{C3C7ABF4-CD8E-4C17-BC27-20C38207897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378801" y="6648201"/>
                <a:ext cx="154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8" name="잉크 107">
                <a:extLst>
                  <a:ext uri="{FF2B5EF4-FFF2-40B4-BE49-F238E27FC236}">
                    <a16:creationId xmlns:a16="http://schemas.microsoft.com/office/drawing/2014/main" id="{5C8404F0-D3F3-45AF-9A04-F179CBF08E99}"/>
                  </a:ext>
                </a:extLst>
              </p14:cNvPr>
              <p14:cNvContentPartPr/>
              <p14:nvPr/>
            </p14:nvContentPartPr>
            <p14:xfrm>
              <a:off x="9415881" y="6641001"/>
              <a:ext cx="111240" cy="123480"/>
            </p14:xfrm>
          </p:contentPart>
        </mc:Choice>
        <mc:Fallback xmlns="">
          <p:pic>
            <p:nvPicPr>
              <p:cNvPr id="108" name="잉크 107">
                <a:extLst>
                  <a:ext uri="{FF2B5EF4-FFF2-40B4-BE49-F238E27FC236}">
                    <a16:creationId xmlns:a16="http://schemas.microsoft.com/office/drawing/2014/main" id="{5C8404F0-D3F3-45AF-9A04-F179CBF08E9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411561" y="6636681"/>
                <a:ext cx="1198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9" name="잉크 108">
                <a:extLst>
                  <a:ext uri="{FF2B5EF4-FFF2-40B4-BE49-F238E27FC236}">
                    <a16:creationId xmlns:a16="http://schemas.microsoft.com/office/drawing/2014/main" id="{5FDFF56B-DC9B-49E9-954E-6BE114932F29}"/>
                  </a:ext>
                </a:extLst>
              </p14:cNvPr>
              <p14:cNvContentPartPr/>
              <p14:nvPr/>
            </p14:nvContentPartPr>
            <p14:xfrm>
              <a:off x="9573561" y="6651801"/>
              <a:ext cx="15480" cy="112680"/>
            </p14:xfrm>
          </p:contentPart>
        </mc:Choice>
        <mc:Fallback xmlns="">
          <p:pic>
            <p:nvPicPr>
              <p:cNvPr id="109" name="잉크 108">
                <a:extLst>
                  <a:ext uri="{FF2B5EF4-FFF2-40B4-BE49-F238E27FC236}">
                    <a16:creationId xmlns:a16="http://schemas.microsoft.com/office/drawing/2014/main" id="{5FDFF56B-DC9B-49E9-954E-6BE114932F2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569241" y="6647481"/>
                <a:ext cx="241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10" name="잉크 109">
                <a:extLst>
                  <a:ext uri="{FF2B5EF4-FFF2-40B4-BE49-F238E27FC236}">
                    <a16:creationId xmlns:a16="http://schemas.microsoft.com/office/drawing/2014/main" id="{36DBE33D-D492-4E4F-95E1-7B5681E8F546}"/>
                  </a:ext>
                </a:extLst>
              </p14:cNvPr>
              <p14:cNvContentPartPr/>
              <p14:nvPr/>
            </p14:nvContentPartPr>
            <p14:xfrm>
              <a:off x="9636201" y="6642801"/>
              <a:ext cx="6840" cy="154080"/>
            </p14:xfrm>
          </p:contentPart>
        </mc:Choice>
        <mc:Fallback xmlns="">
          <p:pic>
            <p:nvPicPr>
              <p:cNvPr id="110" name="잉크 109">
                <a:extLst>
                  <a:ext uri="{FF2B5EF4-FFF2-40B4-BE49-F238E27FC236}">
                    <a16:creationId xmlns:a16="http://schemas.microsoft.com/office/drawing/2014/main" id="{36DBE33D-D492-4E4F-95E1-7B5681E8F54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631881" y="6638481"/>
                <a:ext cx="154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11" name="잉크 110">
                <a:extLst>
                  <a:ext uri="{FF2B5EF4-FFF2-40B4-BE49-F238E27FC236}">
                    <a16:creationId xmlns:a16="http://schemas.microsoft.com/office/drawing/2014/main" id="{BBDB0A32-B2A5-49FC-B9FF-FEAB93D23D30}"/>
                  </a:ext>
                </a:extLst>
              </p14:cNvPr>
              <p14:cNvContentPartPr/>
              <p14:nvPr/>
            </p14:nvContentPartPr>
            <p14:xfrm>
              <a:off x="9753201" y="6480801"/>
              <a:ext cx="153000" cy="219240"/>
            </p14:xfrm>
          </p:contentPart>
        </mc:Choice>
        <mc:Fallback xmlns="">
          <p:pic>
            <p:nvPicPr>
              <p:cNvPr id="111" name="잉크 110">
                <a:extLst>
                  <a:ext uri="{FF2B5EF4-FFF2-40B4-BE49-F238E27FC236}">
                    <a16:creationId xmlns:a16="http://schemas.microsoft.com/office/drawing/2014/main" id="{BBDB0A32-B2A5-49FC-B9FF-FEAB93D23D30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748881" y="6476481"/>
                <a:ext cx="1616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12" name="잉크 111">
                <a:extLst>
                  <a:ext uri="{FF2B5EF4-FFF2-40B4-BE49-F238E27FC236}">
                    <a16:creationId xmlns:a16="http://schemas.microsoft.com/office/drawing/2014/main" id="{8EB8212D-ACCA-4EBE-A604-707DD1F53BF0}"/>
                  </a:ext>
                </a:extLst>
              </p14:cNvPr>
              <p14:cNvContentPartPr/>
              <p14:nvPr/>
            </p14:nvContentPartPr>
            <p14:xfrm>
              <a:off x="9973881" y="6519681"/>
              <a:ext cx="119160" cy="140040"/>
            </p14:xfrm>
          </p:contentPart>
        </mc:Choice>
        <mc:Fallback xmlns="">
          <p:pic>
            <p:nvPicPr>
              <p:cNvPr id="112" name="잉크 111">
                <a:extLst>
                  <a:ext uri="{FF2B5EF4-FFF2-40B4-BE49-F238E27FC236}">
                    <a16:creationId xmlns:a16="http://schemas.microsoft.com/office/drawing/2014/main" id="{8EB8212D-ACCA-4EBE-A604-707DD1F53BF0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969561" y="6515361"/>
                <a:ext cx="12780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그룹 144">
            <a:extLst>
              <a:ext uri="{FF2B5EF4-FFF2-40B4-BE49-F238E27FC236}">
                <a16:creationId xmlns:a16="http://schemas.microsoft.com/office/drawing/2014/main" id="{9EA085DB-56B6-4CE0-92CF-EBAF931181FC}"/>
              </a:ext>
            </a:extLst>
          </p:cNvPr>
          <p:cNvGrpSpPr/>
          <p:nvPr/>
        </p:nvGrpSpPr>
        <p:grpSpPr>
          <a:xfrm>
            <a:off x="10234161" y="5998041"/>
            <a:ext cx="2004120" cy="840240"/>
            <a:chOff x="10234161" y="5998041"/>
            <a:chExt cx="2004120" cy="84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910F2B04-D6B2-4E7B-81C0-991D0297E244}"/>
                    </a:ext>
                  </a:extLst>
                </p14:cNvPr>
                <p14:cNvContentPartPr/>
                <p14:nvPr/>
              </p14:nvContentPartPr>
              <p14:xfrm>
                <a:off x="10308681" y="5998041"/>
                <a:ext cx="111960" cy="327960"/>
              </p14:xfrm>
            </p:contentPart>
          </mc:Choice>
          <mc:Fallback xmlns=""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910F2B04-D6B2-4E7B-81C0-991D0297E24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304361" y="5993721"/>
                  <a:ext cx="1206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1" name="잉크 80">
                  <a:extLst>
                    <a:ext uri="{FF2B5EF4-FFF2-40B4-BE49-F238E27FC236}">
                      <a16:creationId xmlns:a16="http://schemas.microsoft.com/office/drawing/2014/main" id="{24BF8037-DA50-42D9-B9BB-90E5C7169714}"/>
                    </a:ext>
                  </a:extLst>
                </p14:cNvPr>
                <p14:cNvContentPartPr/>
                <p14:nvPr/>
              </p14:nvContentPartPr>
              <p14:xfrm>
                <a:off x="10517481" y="6196761"/>
                <a:ext cx="63360" cy="83160"/>
              </p14:xfrm>
            </p:contentPart>
          </mc:Choice>
          <mc:Fallback xmlns="">
            <p:pic>
              <p:nvPicPr>
                <p:cNvPr id="81" name="잉크 80">
                  <a:extLst>
                    <a:ext uri="{FF2B5EF4-FFF2-40B4-BE49-F238E27FC236}">
                      <a16:creationId xmlns:a16="http://schemas.microsoft.com/office/drawing/2014/main" id="{24BF8037-DA50-42D9-B9BB-90E5C716971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13161" y="6192441"/>
                  <a:ext cx="72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2" name="잉크 81">
                  <a:extLst>
                    <a:ext uri="{FF2B5EF4-FFF2-40B4-BE49-F238E27FC236}">
                      <a16:creationId xmlns:a16="http://schemas.microsoft.com/office/drawing/2014/main" id="{7CF33D44-9897-4D82-B230-3B2F430F28C4}"/>
                    </a:ext>
                  </a:extLst>
                </p14:cNvPr>
                <p14:cNvContentPartPr/>
                <p14:nvPr/>
              </p14:nvContentPartPr>
              <p14:xfrm>
                <a:off x="10574721" y="6119721"/>
                <a:ext cx="38520" cy="25560"/>
              </p14:xfrm>
            </p:contentPart>
          </mc:Choice>
          <mc:Fallback xmlns="">
            <p:pic>
              <p:nvPicPr>
                <p:cNvPr id="82" name="잉크 81">
                  <a:extLst>
                    <a:ext uri="{FF2B5EF4-FFF2-40B4-BE49-F238E27FC236}">
                      <a16:creationId xmlns:a16="http://schemas.microsoft.com/office/drawing/2014/main" id="{7CF33D44-9897-4D82-B230-3B2F430F28C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70401" y="6115401"/>
                  <a:ext cx="47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3" name="잉크 82">
                  <a:extLst>
                    <a:ext uri="{FF2B5EF4-FFF2-40B4-BE49-F238E27FC236}">
                      <a16:creationId xmlns:a16="http://schemas.microsoft.com/office/drawing/2014/main" id="{581085D5-B5F2-4717-83D6-6325DEF15A84}"/>
                    </a:ext>
                  </a:extLst>
                </p14:cNvPr>
                <p14:cNvContentPartPr/>
                <p14:nvPr/>
              </p14:nvContentPartPr>
              <p14:xfrm>
                <a:off x="10725921" y="6104961"/>
                <a:ext cx="120600" cy="88560"/>
              </p14:xfrm>
            </p:contentPart>
          </mc:Choice>
          <mc:Fallback xmlns="">
            <p:pic>
              <p:nvPicPr>
                <p:cNvPr id="83" name="잉크 82">
                  <a:extLst>
                    <a:ext uri="{FF2B5EF4-FFF2-40B4-BE49-F238E27FC236}">
                      <a16:creationId xmlns:a16="http://schemas.microsoft.com/office/drawing/2014/main" id="{581085D5-B5F2-4717-83D6-6325DEF15A8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21601" y="6100641"/>
                  <a:ext cx="129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4" name="잉크 83">
                  <a:extLst>
                    <a:ext uri="{FF2B5EF4-FFF2-40B4-BE49-F238E27FC236}">
                      <a16:creationId xmlns:a16="http://schemas.microsoft.com/office/drawing/2014/main" id="{EAC80EB9-FC6B-4EA3-B327-DE83D64C600E}"/>
                    </a:ext>
                  </a:extLst>
                </p14:cNvPr>
                <p14:cNvContentPartPr/>
                <p14:nvPr/>
              </p14:nvContentPartPr>
              <p14:xfrm>
                <a:off x="10910601" y="6139881"/>
                <a:ext cx="91440" cy="7200"/>
              </p14:xfrm>
            </p:contentPart>
          </mc:Choice>
          <mc:Fallback xmlns="">
            <p:pic>
              <p:nvPicPr>
                <p:cNvPr id="84" name="잉크 83">
                  <a:extLst>
                    <a:ext uri="{FF2B5EF4-FFF2-40B4-BE49-F238E27FC236}">
                      <a16:creationId xmlns:a16="http://schemas.microsoft.com/office/drawing/2014/main" id="{EAC80EB9-FC6B-4EA3-B327-DE83D64C600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06281" y="6135561"/>
                  <a:ext cx="100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5" name="잉크 84">
                  <a:extLst>
                    <a:ext uri="{FF2B5EF4-FFF2-40B4-BE49-F238E27FC236}">
                      <a16:creationId xmlns:a16="http://schemas.microsoft.com/office/drawing/2014/main" id="{E41A1761-01C9-4897-8746-9E7E28B3039B}"/>
                    </a:ext>
                  </a:extLst>
                </p14:cNvPr>
                <p14:cNvContentPartPr/>
                <p14:nvPr/>
              </p14:nvContentPartPr>
              <p14:xfrm>
                <a:off x="11060001" y="6009921"/>
                <a:ext cx="221760" cy="220680"/>
              </p14:xfrm>
            </p:contentPart>
          </mc:Choice>
          <mc:Fallback xmlns="">
            <p:pic>
              <p:nvPicPr>
                <p:cNvPr id="85" name="잉크 84">
                  <a:extLst>
                    <a:ext uri="{FF2B5EF4-FFF2-40B4-BE49-F238E27FC236}">
                      <a16:creationId xmlns:a16="http://schemas.microsoft.com/office/drawing/2014/main" id="{E41A1761-01C9-4897-8746-9E7E28B3039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55681" y="6005601"/>
                  <a:ext cx="2304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4" name="잉크 113">
                  <a:extLst>
                    <a:ext uri="{FF2B5EF4-FFF2-40B4-BE49-F238E27FC236}">
                      <a16:creationId xmlns:a16="http://schemas.microsoft.com/office/drawing/2014/main" id="{AB75298C-EA30-4E9A-AB1B-D2205CEC5169}"/>
                    </a:ext>
                  </a:extLst>
                </p14:cNvPr>
                <p14:cNvContentPartPr/>
                <p14:nvPr/>
              </p14:nvContentPartPr>
              <p14:xfrm>
                <a:off x="10287801" y="6363081"/>
                <a:ext cx="70200" cy="361080"/>
              </p14:xfrm>
            </p:contentPart>
          </mc:Choice>
          <mc:Fallback xmlns="">
            <p:pic>
              <p:nvPicPr>
                <p:cNvPr id="114" name="잉크 113">
                  <a:extLst>
                    <a:ext uri="{FF2B5EF4-FFF2-40B4-BE49-F238E27FC236}">
                      <a16:creationId xmlns:a16="http://schemas.microsoft.com/office/drawing/2014/main" id="{AB75298C-EA30-4E9A-AB1B-D2205CEC516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283481" y="6358761"/>
                  <a:ext cx="788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5" name="잉크 114">
                  <a:extLst>
                    <a:ext uri="{FF2B5EF4-FFF2-40B4-BE49-F238E27FC236}">
                      <a16:creationId xmlns:a16="http://schemas.microsoft.com/office/drawing/2014/main" id="{388BDBC6-45B6-469F-B4FD-DC98199A1030}"/>
                    </a:ext>
                  </a:extLst>
                </p14:cNvPr>
                <p14:cNvContentPartPr/>
                <p14:nvPr/>
              </p14:nvContentPartPr>
              <p14:xfrm>
                <a:off x="10234161" y="6474321"/>
                <a:ext cx="352800" cy="113760"/>
              </p14:xfrm>
            </p:contentPart>
          </mc:Choice>
          <mc:Fallback xmlns="">
            <p:pic>
              <p:nvPicPr>
                <p:cNvPr id="115" name="잉크 114">
                  <a:extLst>
                    <a:ext uri="{FF2B5EF4-FFF2-40B4-BE49-F238E27FC236}">
                      <a16:creationId xmlns:a16="http://schemas.microsoft.com/office/drawing/2014/main" id="{388BDBC6-45B6-469F-B4FD-DC98199A103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229841" y="6470001"/>
                  <a:ext cx="361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7" name="잉크 116">
                  <a:extLst>
                    <a:ext uri="{FF2B5EF4-FFF2-40B4-BE49-F238E27FC236}">
                      <a16:creationId xmlns:a16="http://schemas.microsoft.com/office/drawing/2014/main" id="{A73C8A2B-A88F-48DD-8619-551745EA2B3D}"/>
                    </a:ext>
                  </a:extLst>
                </p14:cNvPr>
                <p14:cNvContentPartPr/>
                <p14:nvPr/>
              </p14:nvContentPartPr>
              <p14:xfrm>
                <a:off x="10346841" y="6503121"/>
                <a:ext cx="55800" cy="70920"/>
              </p14:xfrm>
            </p:contentPart>
          </mc:Choice>
          <mc:Fallback xmlns="">
            <p:pic>
              <p:nvPicPr>
                <p:cNvPr id="117" name="잉크 116">
                  <a:extLst>
                    <a:ext uri="{FF2B5EF4-FFF2-40B4-BE49-F238E27FC236}">
                      <a16:creationId xmlns:a16="http://schemas.microsoft.com/office/drawing/2014/main" id="{A73C8A2B-A88F-48DD-8619-551745EA2B3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42521" y="6498801"/>
                  <a:ext cx="64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8" name="잉크 117">
                  <a:extLst>
                    <a:ext uri="{FF2B5EF4-FFF2-40B4-BE49-F238E27FC236}">
                      <a16:creationId xmlns:a16="http://schemas.microsoft.com/office/drawing/2014/main" id="{66733460-865D-429D-90B4-9AEFCD7D91DD}"/>
                    </a:ext>
                  </a:extLst>
                </p14:cNvPr>
                <p14:cNvContentPartPr/>
                <p14:nvPr/>
              </p14:nvContentPartPr>
              <p14:xfrm>
                <a:off x="10734921" y="6364521"/>
                <a:ext cx="81000" cy="138600"/>
              </p14:xfrm>
            </p:contentPart>
          </mc:Choice>
          <mc:Fallback xmlns="">
            <p:pic>
              <p:nvPicPr>
                <p:cNvPr id="118" name="잉크 117">
                  <a:extLst>
                    <a:ext uri="{FF2B5EF4-FFF2-40B4-BE49-F238E27FC236}">
                      <a16:creationId xmlns:a16="http://schemas.microsoft.com/office/drawing/2014/main" id="{66733460-865D-429D-90B4-9AEFCD7D91D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730601" y="6360201"/>
                  <a:ext cx="89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9" name="잉크 118">
                  <a:extLst>
                    <a:ext uri="{FF2B5EF4-FFF2-40B4-BE49-F238E27FC236}">
                      <a16:creationId xmlns:a16="http://schemas.microsoft.com/office/drawing/2014/main" id="{3A1CDF83-85AF-449B-8CD9-45FF11E7A804}"/>
                    </a:ext>
                  </a:extLst>
                </p14:cNvPr>
                <p14:cNvContentPartPr/>
                <p14:nvPr/>
              </p14:nvContentPartPr>
              <p14:xfrm>
                <a:off x="10850841" y="6389721"/>
                <a:ext cx="57600" cy="104760"/>
              </p14:xfrm>
            </p:contentPart>
          </mc:Choice>
          <mc:Fallback xmlns="">
            <p:pic>
              <p:nvPicPr>
                <p:cNvPr id="119" name="잉크 118">
                  <a:extLst>
                    <a:ext uri="{FF2B5EF4-FFF2-40B4-BE49-F238E27FC236}">
                      <a16:creationId xmlns:a16="http://schemas.microsoft.com/office/drawing/2014/main" id="{3A1CDF83-85AF-449B-8CD9-45FF11E7A80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846521" y="6385401"/>
                  <a:ext cx="66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0" name="잉크 119">
                  <a:extLst>
                    <a:ext uri="{FF2B5EF4-FFF2-40B4-BE49-F238E27FC236}">
                      <a16:creationId xmlns:a16="http://schemas.microsoft.com/office/drawing/2014/main" id="{72044F06-B604-4260-A078-A8385352EFD1}"/>
                    </a:ext>
                  </a:extLst>
                </p14:cNvPr>
                <p14:cNvContentPartPr/>
                <p14:nvPr/>
              </p14:nvContentPartPr>
              <p14:xfrm>
                <a:off x="10950561" y="6363801"/>
                <a:ext cx="107280" cy="154080"/>
              </p14:xfrm>
            </p:contentPart>
          </mc:Choice>
          <mc:Fallback xmlns="">
            <p:pic>
              <p:nvPicPr>
                <p:cNvPr id="120" name="잉크 119">
                  <a:extLst>
                    <a:ext uri="{FF2B5EF4-FFF2-40B4-BE49-F238E27FC236}">
                      <a16:creationId xmlns:a16="http://schemas.microsoft.com/office/drawing/2014/main" id="{72044F06-B604-4260-A078-A8385352EFD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946241" y="6359481"/>
                  <a:ext cx="115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1" name="잉크 120">
                  <a:extLst>
                    <a:ext uri="{FF2B5EF4-FFF2-40B4-BE49-F238E27FC236}">
                      <a16:creationId xmlns:a16="http://schemas.microsoft.com/office/drawing/2014/main" id="{850269B4-6CEC-4E71-9709-B01B580DEC53}"/>
                    </a:ext>
                  </a:extLst>
                </p14:cNvPr>
                <p14:cNvContentPartPr/>
                <p14:nvPr/>
              </p14:nvContentPartPr>
              <p14:xfrm>
                <a:off x="11087361" y="6358401"/>
                <a:ext cx="107280" cy="130320"/>
              </p14:xfrm>
            </p:contentPart>
          </mc:Choice>
          <mc:Fallback xmlns="">
            <p:pic>
              <p:nvPicPr>
                <p:cNvPr id="121" name="잉크 120">
                  <a:extLst>
                    <a:ext uri="{FF2B5EF4-FFF2-40B4-BE49-F238E27FC236}">
                      <a16:creationId xmlns:a16="http://schemas.microsoft.com/office/drawing/2014/main" id="{850269B4-6CEC-4E71-9709-B01B580DEC5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083041" y="6354081"/>
                  <a:ext cx="115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2" name="잉크 121">
                  <a:extLst>
                    <a:ext uri="{FF2B5EF4-FFF2-40B4-BE49-F238E27FC236}">
                      <a16:creationId xmlns:a16="http://schemas.microsoft.com/office/drawing/2014/main" id="{0D7FEAB5-6131-4BE4-A8A5-A0F2A6A1B786}"/>
                    </a:ext>
                  </a:extLst>
                </p14:cNvPr>
                <p14:cNvContentPartPr/>
                <p14:nvPr/>
              </p14:nvContentPartPr>
              <p14:xfrm>
                <a:off x="11191401" y="6342561"/>
                <a:ext cx="110520" cy="129960"/>
              </p14:xfrm>
            </p:contentPart>
          </mc:Choice>
          <mc:Fallback xmlns="">
            <p:pic>
              <p:nvPicPr>
                <p:cNvPr id="122" name="잉크 121">
                  <a:extLst>
                    <a:ext uri="{FF2B5EF4-FFF2-40B4-BE49-F238E27FC236}">
                      <a16:creationId xmlns:a16="http://schemas.microsoft.com/office/drawing/2014/main" id="{0D7FEAB5-6131-4BE4-A8A5-A0F2A6A1B78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187081" y="6338241"/>
                  <a:ext cx="119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3" name="잉크 122">
                  <a:extLst>
                    <a:ext uri="{FF2B5EF4-FFF2-40B4-BE49-F238E27FC236}">
                      <a16:creationId xmlns:a16="http://schemas.microsoft.com/office/drawing/2014/main" id="{14E8BED9-DAA9-4201-9C65-AA7B4DAEFBEA}"/>
                    </a:ext>
                  </a:extLst>
                </p14:cNvPr>
                <p14:cNvContentPartPr/>
                <p14:nvPr/>
              </p14:nvContentPartPr>
              <p14:xfrm>
                <a:off x="11334681" y="6366681"/>
                <a:ext cx="65160" cy="105840"/>
              </p14:xfrm>
            </p:contentPart>
          </mc:Choice>
          <mc:Fallback xmlns="">
            <p:pic>
              <p:nvPicPr>
                <p:cNvPr id="123" name="잉크 122">
                  <a:extLst>
                    <a:ext uri="{FF2B5EF4-FFF2-40B4-BE49-F238E27FC236}">
                      <a16:creationId xmlns:a16="http://schemas.microsoft.com/office/drawing/2014/main" id="{14E8BED9-DAA9-4201-9C65-AA7B4DAEFBE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330361" y="6362361"/>
                  <a:ext cx="73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4" name="잉크 123">
                  <a:extLst>
                    <a:ext uri="{FF2B5EF4-FFF2-40B4-BE49-F238E27FC236}">
                      <a16:creationId xmlns:a16="http://schemas.microsoft.com/office/drawing/2014/main" id="{E8D5C8B2-3E9E-4AB2-80D7-214C00223893}"/>
                    </a:ext>
                  </a:extLst>
                </p14:cNvPr>
                <p14:cNvContentPartPr/>
                <p14:nvPr/>
              </p14:nvContentPartPr>
              <p14:xfrm>
                <a:off x="11443041" y="6309441"/>
                <a:ext cx="149760" cy="19800"/>
              </p14:xfrm>
            </p:contentPart>
          </mc:Choice>
          <mc:Fallback xmlns="">
            <p:pic>
              <p:nvPicPr>
                <p:cNvPr id="124" name="잉크 123">
                  <a:extLst>
                    <a:ext uri="{FF2B5EF4-FFF2-40B4-BE49-F238E27FC236}">
                      <a16:creationId xmlns:a16="http://schemas.microsoft.com/office/drawing/2014/main" id="{E8D5C8B2-3E9E-4AB2-80D7-214C0022389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438721" y="6305121"/>
                  <a:ext cx="158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5" name="잉크 124">
                  <a:extLst>
                    <a:ext uri="{FF2B5EF4-FFF2-40B4-BE49-F238E27FC236}">
                      <a16:creationId xmlns:a16="http://schemas.microsoft.com/office/drawing/2014/main" id="{AFFC97CC-832C-4BDE-B04E-F72B3DCF7484}"/>
                    </a:ext>
                  </a:extLst>
                </p14:cNvPr>
                <p14:cNvContentPartPr/>
                <p14:nvPr/>
              </p14:nvContentPartPr>
              <p14:xfrm>
                <a:off x="11486241" y="6228081"/>
                <a:ext cx="103320" cy="258480"/>
              </p14:xfrm>
            </p:contentPart>
          </mc:Choice>
          <mc:Fallback xmlns="">
            <p:pic>
              <p:nvPicPr>
                <p:cNvPr id="125" name="잉크 124">
                  <a:extLst>
                    <a:ext uri="{FF2B5EF4-FFF2-40B4-BE49-F238E27FC236}">
                      <a16:creationId xmlns:a16="http://schemas.microsoft.com/office/drawing/2014/main" id="{AFFC97CC-832C-4BDE-B04E-F72B3DCF748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481921" y="6223761"/>
                  <a:ext cx="1119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7" name="잉크 126">
                  <a:extLst>
                    <a:ext uri="{FF2B5EF4-FFF2-40B4-BE49-F238E27FC236}">
                      <a16:creationId xmlns:a16="http://schemas.microsoft.com/office/drawing/2014/main" id="{151917C5-888B-467E-995A-5CD2D27D15B4}"/>
                    </a:ext>
                  </a:extLst>
                </p14:cNvPr>
                <p14:cNvContentPartPr/>
                <p14:nvPr/>
              </p14:nvContentPartPr>
              <p14:xfrm>
                <a:off x="10622601" y="6629121"/>
                <a:ext cx="162360" cy="150840"/>
              </p14:xfrm>
            </p:contentPart>
          </mc:Choice>
          <mc:Fallback xmlns="">
            <p:pic>
              <p:nvPicPr>
                <p:cNvPr id="127" name="잉크 126">
                  <a:extLst>
                    <a:ext uri="{FF2B5EF4-FFF2-40B4-BE49-F238E27FC236}">
                      <a16:creationId xmlns:a16="http://schemas.microsoft.com/office/drawing/2014/main" id="{151917C5-888B-467E-995A-5CD2D27D15B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618281" y="6624801"/>
                  <a:ext cx="171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8" name="잉크 127">
                  <a:extLst>
                    <a:ext uri="{FF2B5EF4-FFF2-40B4-BE49-F238E27FC236}">
                      <a16:creationId xmlns:a16="http://schemas.microsoft.com/office/drawing/2014/main" id="{3CDBBCEE-FFDF-4A8D-8D95-26ABCF4AEF5E}"/>
                    </a:ext>
                  </a:extLst>
                </p14:cNvPr>
                <p14:cNvContentPartPr/>
                <p14:nvPr/>
              </p14:nvContentPartPr>
              <p14:xfrm>
                <a:off x="10846881" y="6574041"/>
                <a:ext cx="37800" cy="168480"/>
              </p14:xfrm>
            </p:contentPart>
          </mc:Choice>
          <mc:Fallback xmlns="">
            <p:pic>
              <p:nvPicPr>
                <p:cNvPr id="128" name="잉크 127">
                  <a:extLst>
                    <a:ext uri="{FF2B5EF4-FFF2-40B4-BE49-F238E27FC236}">
                      <a16:creationId xmlns:a16="http://schemas.microsoft.com/office/drawing/2014/main" id="{3CDBBCEE-FFDF-4A8D-8D95-26ABCF4AEF5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842561" y="6569721"/>
                  <a:ext cx="46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9" name="잉크 128">
                  <a:extLst>
                    <a:ext uri="{FF2B5EF4-FFF2-40B4-BE49-F238E27FC236}">
                      <a16:creationId xmlns:a16="http://schemas.microsoft.com/office/drawing/2014/main" id="{DACD31DB-5B58-4FF1-9D27-692535446F4D}"/>
                    </a:ext>
                  </a:extLst>
                </p14:cNvPr>
                <p14:cNvContentPartPr/>
                <p14:nvPr/>
              </p14:nvContentPartPr>
              <p14:xfrm>
                <a:off x="10912401" y="6649281"/>
                <a:ext cx="134640" cy="123120"/>
              </p14:xfrm>
            </p:contentPart>
          </mc:Choice>
          <mc:Fallback xmlns="">
            <p:pic>
              <p:nvPicPr>
                <p:cNvPr id="129" name="잉크 128">
                  <a:extLst>
                    <a:ext uri="{FF2B5EF4-FFF2-40B4-BE49-F238E27FC236}">
                      <a16:creationId xmlns:a16="http://schemas.microsoft.com/office/drawing/2014/main" id="{DACD31DB-5B58-4FF1-9D27-692535446F4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908081" y="6644961"/>
                  <a:ext cx="143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0" name="잉크 129">
                  <a:extLst>
                    <a:ext uri="{FF2B5EF4-FFF2-40B4-BE49-F238E27FC236}">
                      <a16:creationId xmlns:a16="http://schemas.microsoft.com/office/drawing/2014/main" id="{3622C6CB-E382-451D-BC3E-43700C60C13C}"/>
                    </a:ext>
                  </a:extLst>
                </p14:cNvPr>
                <p14:cNvContentPartPr/>
                <p14:nvPr/>
              </p14:nvContentPartPr>
              <p14:xfrm>
                <a:off x="11077281" y="6607881"/>
                <a:ext cx="91800" cy="163080"/>
              </p14:xfrm>
            </p:contentPart>
          </mc:Choice>
          <mc:Fallback xmlns="">
            <p:pic>
              <p:nvPicPr>
                <p:cNvPr id="130" name="잉크 129">
                  <a:extLst>
                    <a:ext uri="{FF2B5EF4-FFF2-40B4-BE49-F238E27FC236}">
                      <a16:creationId xmlns:a16="http://schemas.microsoft.com/office/drawing/2014/main" id="{3622C6CB-E382-451D-BC3E-43700C60C13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072961" y="6603561"/>
                  <a:ext cx="100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1" name="잉크 130">
                  <a:extLst>
                    <a:ext uri="{FF2B5EF4-FFF2-40B4-BE49-F238E27FC236}">
                      <a16:creationId xmlns:a16="http://schemas.microsoft.com/office/drawing/2014/main" id="{8D6240B7-0F85-4A00-AD38-54DB022DE2E5}"/>
                    </a:ext>
                  </a:extLst>
                </p14:cNvPr>
                <p14:cNvContentPartPr/>
                <p14:nvPr/>
              </p14:nvContentPartPr>
              <p14:xfrm>
                <a:off x="11154321" y="6588441"/>
                <a:ext cx="123480" cy="177120"/>
              </p14:xfrm>
            </p:contentPart>
          </mc:Choice>
          <mc:Fallback xmlns="">
            <p:pic>
              <p:nvPicPr>
                <p:cNvPr id="131" name="잉크 130">
                  <a:extLst>
                    <a:ext uri="{FF2B5EF4-FFF2-40B4-BE49-F238E27FC236}">
                      <a16:creationId xmlns:a16="http://schemas.microsoft.com/office/drawing/2014/main" id="{8D6240B7-0F85-4A00-AD38-54DB022DE2E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150001" y="6584121"/>
                  <a:ext cx="132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2" name="잉크 131">
                  <a:extLst>
                    <a:ext uri="{FF2B5EF4-FFF2-40B4-BE49-F238E27FC236}">
                      <a16:creationId xmlns:a16="http://schemas.microsoft.com/office/drawing/2014/main" id="{DA8484C9-37B2-4456-825B-C0CD69930355}"/>
                    </a:ext>
                  </a:extLst>
                </p14:cNvPr>
                <p14:cNvContentPartPr/>
                <p14:nvPr/>
              </p14:nvContentPartPr>
              <p14:xfrm>
                <a:off x="11294721" y="6707241"/>
                <a:ext cx="16200" cy="70560"/>
              </p14:xfrm>
            </p:contentPart>
          </mc:Choice>
          <mc:Fallback xmlns="">
            <p:pic>
              <p:nvPicPr>
                <p:cNvPr id="132" name="잉크 131">
                  <a:extLst>
                    <a:ext uri="{FF2B5EF4-FFF2-40B4-BE49-F238E27FC236}">
                      <a16:creationId xmlns:a16="http://schemas.microsoft.com/office/drawing/2014/main" id="{DA8484C9-37B2-4456-825B-C0CD6993035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290401" y="6702921"/>
                  <a:ext cx="24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3" name="잉크 132">
                  <a:extLst>
                    <a:ext uri="{FF2B5EF4-FFF2-40B4-BE49-F238E27FC236}">
                      <a16:creationId xmlns:a16="http://schemas.microsoft.com/office/drawing/2014/main" id="{396BAB53-7865-46FB-82E2-B5A6F8AE1AB4}"/>
                    </a:ext>
                  </a:extLst>
                </p14:cNvPr>
                <p14:cNvContentPartPr/>
                <p14:nvPr/>
              </p14:nvContentPartPr>
              <p14:xfrm>
                <a:off x="11337921" y="6611481"/>
                <a:ext cx="37800" cy="19080"/>
              </p14:xfrm>
            </p:contentPart>
          </mc:Choice>
          <mc:Fallback xmlns="">
            <p:pic>
              <p:nvPicPr>
                <p:cNvPr id="133" name="잉크 132">
                  <a:extLst>
                    <a:ext uri="{FF2B5EF4-FFF2-40B4-BE49-F238E27FC236}">
                      <a16:creationId xmlns:a16="http://schemas.microsoft.com/office/drawing/2014/main" id="{396BAB53-7865-46FB-82E2-B5A6F8AE1AB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333601" y="6607161"/>
                  <a:ext cx="46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5" name="잉크 134">
                  <a:extLst>
                    <a:ext uri="{FF2B5EF4-FFF2-40B4-BE49-F238E27FC236}">
                      <a16:creationId xmlns:a16="http://schemas.microsoft.com/office/drawing/2014/main" id="{FB298678-64C4-467D-B63C-62CCF7368DC3}"/>
                    </a:ext>
                  </a:extLst>
                </p14:cNvPr>
                <p14:cNvContentPartPr/>
                <p14:nvPr/>
              </p14:nvContentPartPr>
              <p14:xfrm>
                <a:off x="11413161" y="6490521"/>
                <a:ext cx="60840" cy="347760"/>
              </p14:xfrm>
            </p:contentPart>
          </mc:Choice>
          <mc:Fallback xmlns="">
            <p:pic>
              <p:nvPicPr>
                <p:cNvPr id="135" name="잉크 134">
                  <a:extLst>
                    <a:ext uri="{FF2B5EF4-FFF2-40B4-BE49-F238E27FC236}">
                      <a16:creationId xmlns:a16="http://schemas.microsoft.com/office/drawing/2014/main" id="{FB298678-64C4-467D-B63C-62CCF7368DC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408841" y="6486201"/>
                  <a:ext cx="694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6" name="잉크 135">
                  <a:extLst>
                    <a:ext uri="{FF2B5EF4-FFF2-40B4-BE49-F238E27FC236}">
                      <a16:creationId xmlns:a16="http://schemas.microsoft.com/office/drawing/2014/main" id="{B4A46E2F-CBD6-434B-A862-127B536903D6}"/>
                    </a:ext>
                  </a:extLst>
                </p14:cNvPr>
                <p14:cNvContentPartPr/>
                <p14:nvPr/>
              </p14:nvContentPartPr>
              <p14:xfrm>
                <a:off x="11371761" y="6660081"/>
                <a:ext cx="173880" cy="96120"/>
              </p14:xfrm>
            </p:contentPart>
          </mc:Choice>
          <mc:Fallback xmlns="">
            <p:pic>
              <p:nvPicPr>
                <p:cNvPr id="136" name="잉크 135">
                  <a:extLst>
                    <a:ext uri="{FF2B5EF4-FFF2-40B4-BE49-F238E27FC236}">
                      <a16:creationId xmlns:a16="http://schemas.microsoft.com/office/drawing/2014/main" id="{B4A46E2F-CBD6-434B-A862-127B536903D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367441" y="6655761"/>
                  <a:ext cx="182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7" name="잉크 136">
                  <a:extLst>
                    <a:ext uri="{FF2B5EF4-FFF2-40B4-BE49-F238E27FC236}">
                      <a16:creationId xmlns:a16="http://schemas.microsoft.com/office/drawing/2014/main" id="{02024CCA-AE96-4914-A3EF-3969E8954C80}"/>
                    </a:ext>
                  </a:extLst>
                </p14:cNvPr>
                <p14:cNvContentPartPr/>
                <p14:nvPr/>
              </p14:nvContentPartPr>
              <p14:xfrm>
                <a:off x="11546001" y="6563241"/>
                <a:ext cx="29520" cy="101880"/>
              </p14:xfrm>
            </p:contentPart>
          </mc:Choice>
          <mc:Fallback xmlns="">
            <p:pic>
              <p:nvPicPr>
                <p:cNvPr id="137" name="잉크 136">
                  <a:extLst>
                    <a:ext uri="{FF2B5EF4-FFF2-40B4-BE49-F238E27FC236}">
                      <a16:creationId xmlns:a16="http://schemas.microsoft.com/office/drawing/2014/main" id="{02024CCA-AE96-4914-A3EF-3969E8954C8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541681" y="6558921"/>
                  <a:ext cx="38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8" name="잉크 137">
                  <a:extLst>
                    <a:ext uri="{FF2B5EF4-FFF2-40B4-BE49-F238E27FC236}">
                      <a16:creationId xmlns:a16="http://schemas.microsoft.com/office/drawing/2014/main" id="{2BBAC99B-4BFA-4C61-84FC-5E7B3C1BD5D0}"/>
                    </a:ext>
                  </a:extLst>
                </p14:cNvPr>
                <p14:cNvContentPartPr/>
                <p14:nvPr/>
              </p14:nvContentPartPr>
              <p14:xfrm>
                <a:off x="11586681" y="6629481"/>
                <a:ext cx="91440" cy="110880"/>
              </p14:xfrm>
            </p:contentPart>
          </mc:Choice>
          <mc:Fallback xmlns="">
            <p:pic>
              <p:nvPicPr>
                <p:cNvPr id="138" name="잉크 137">
                  <a:extLst>
                    <a:ext uri="{FF2B5EF4-FFF2-40B4-BE49-F238E27FC236}">
                      <a16:creationId xmlns:a16="http://schemas.microsoft.com/office/drawing/2014/main" id="{2BBAC99B-4BFA-4C61-84FC-5E7B3C1BD5D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582361" y="6625161"/>
                  <a:ext cx="100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9" name="잉크 138">
                  <a:extLst>
                    <a:ext uri="{FF2B5EF4-FFF2-40B4-BE49-F238E27FC236}">
                      <a16:creationId xmlns:a16="http://schemas.microsoft.com/office/drawing/2014/main" id="{EA38A4C8-2C9A-4748-A5B6-A73338C28FCF}"/>
                    </a:ext>
                  </a:extLst>
                </p14:cNvPr>
                <p14:cNvContentPartPr/>
                <p14:nvPr/>
              </p14:nvContentPartPr>
              <p14:xfrm>
                <a:off x="11684601" y="6617601"/>
                <a:ext cx="145440" cy="105120"/>
              </p14:xfrm>
            </p:contentPart>
          </mc:Choice>
          <mc:Fallback xmlns="">
            <p:pic>
              <p:nvPicPr>
                <p:cNvPr id="139" name="잉크 138">
                  <a:extLst>
                    <a:ext uri="{FF2B5EF4-FFF2-40B4-BE49-F238E27FC236}">
                      <a16:creationId xmlns:a16="http://schemas.microsoft.com/office/drawing/2014/main" id="{EA38A4C8-2C9A-4748-A5B6-A73338C28FC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680281" y="6613281"/>
                  <a:ext cx="154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0" name="잉크 139">
                  <a:extLst>
                    <a:ext uri="{FF2B5EF4-FFF2-40B4-BE49-F238E27FC236}">
                      <a16:creationId xmlns:a16="http://schemas.microsoft.com/office/drawing/2014/main" id="{6A876B59-1F3A-4702-96DD-5DC12BBA9EA7}"/>
                    </a:ext>
                  </a:extLst>
                </p14:cNvPr>
                <p14:cNvContentPartPr/>
                <p14:nvPr/>
              </p14:nvContentPartPr>
              <p14:xfrm>
                <a:off x="11783241" y="6556401"/>
                <a:ext cx="125640" cy="12960"/>
              </p14:xfrm>
            </p:contentPart>
          </mc:Choice>
          <mc:Fallback xmlns="">
            <p:pic>
              <p:nvPicPr>
                <p:cNvPr id="140" name="잉크 139">
                  <a:extLst>
                    <a:ext uri="{FF2B5EF4-FFF2-40B4-BE49-F238E27FC236}">
                      <a16:creationId xmlns:a16="http://schemas.microsoft.com/office/drawing/2014/main" id="{6A876B59-1F3A-4702-96DD-5DC12BBA9EA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778921" y="6552081"/>
                  <a:ext cx="134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1" name="잉크 140">
                  <a:extLst>
                    <a:ext uri="{FF2B5EF4-FFF2-40B4-BE49-F238E27FC236}">
                      <a16:creationId xmlns:a16="http://schemas.microsoft.com/office/drawing/2014/main" id="{04B2F9D5-7603-4E20-A2BF-379D52935B3C}"/>
                    </a:ext>
                  </a:extLst>
                </p14:cNvPr>
                <p14:cNvContentPartPr/>
                <p14:nvPr/>
              </p14:nvContentPartPr>
              <p14:xfrm>
                <a:off x="11823921" y="6465321"/>
                <a:ext cx="39240" cy="212040"/>
              </p14:xfrm>
            </p:contentPart>
          </mc:Choice>
          <mc:Fallback xmlns="">
            <p:pic>
              <p:nvPicPr>
                <p:cNvPr id="141" name="잉크 140">
                  <a:extLst>
                    <a:ext uri="{FF2B5EF4-FFF2-40B4-BE49-F238E27FC236}">
                      <a16:creationId xmlns:a16="http://schemas.microsoft.com/office/drawing/2014/main" id="{04B2F9D5-7603-4E20-A2BF-379D52935B3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819601" y="6461001"/>
                  <a:ext cx="47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2" name="잉크 141">
                  <a:extLst>
                    <a:ext uri="{FF2B5EF4-FFF2-40B4-BE49-F238E27FC236}">
                      <a16:creationId xmlns:a16="http://schemas.microsoft.com/office/drawing/2014/main" id="{C3AFE633-4C89-4618-A35B-3C7C0F0DDD88}"/>
                    </a:ext>
                  </a:extLst>
                </p14:cNvPr>
                <p14:cNvContentPartPr/>
                <p14:nvPr/>
              </p14:nvContentPartPr>
              <p14:xfrm>
                <a:off x="11891961" y="6555681"/>
                <a:ext cx="89280" cy="184680"/>
              </p14:xfrm>
            </p:contentPart>
          </mc:Choice>
          <mc:Fallback xmlns="">
            <p:pic>
              <p:nvPicPr>
                <p:cNvPr id="142" name="잉크 141">
                  <a:extLst>
                    <a:ext uri="{FF2B5EF4-FFF2-40B4-BE49-F238E27FC236}">
                      <a16:creationId xmlns:a16="http://schemas.microsoft.com/office/drawing/2014/main" id="{C3AFE633-4C89-4618-A35B-3C7C0F0DDD8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887641" y="6551361"/>
                  <a:ext cx="97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3" name="잉크 142">
                  <a:extLst>
                    <a:ext uri="{FF2B5EF4-FFF2-40B4-BE49-F238E27FC236}">
                      <a16:creationId xmlns:a16="http://schemas.microsoft.com/office/drawing/2014/main" id="{0EB8F150-FF5E-43C2-9ED8-DB2273BC5938}"/>
                    </a:ext>
                  </a:extLst>
                </p14:cNvPr>
                <p14:cNvContentPartPr/>
                <p14:nvPr/>
              </p14:nvContentPartPr>
              <p14:xfrm>
                <a:off x="11943441" y="6619041"/>
                <a:ext cx="92160" cy="87840"/>
              </p14:xfrm>
            </p:contentPart>
          </mc:Choice>
          <mc:Fallback xmlns="">
            <p:pic>
              <p:nvPicPr>
                <p:cNvPr id="143" name="잉크 142">
                  <a:extLst>
                    <a:ext uri="{FF2B5EF4-FFF2-40B4-BE49-F238E27FC236}">
                      <a16:creationId xmlns:a16="http://schemas.microsoft.com/office/drawing/2014/main" id="{0EB8F150-FF5E-43C2-9ED8-DB2273BC593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939121" y="6614721"/>
                  <a:ext cx="100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4" name="잉크 143">
                  <a:extLst>
                    <a:ext uri="{FF2B5EF4-FFF2-40B4-BE49-F238E27FC236}">
                      <a16:creationId xmlns:a16="http://schemas.microsoft.com/office/drawing/2014/main" id="{DF49A7CC-65F9-4438-B7C5-8B17E182B82F}"/>
                    </a:ext>
                  </a:extLst>
                </p14:cNvPr>
                <p14:cNvContentPartPr/>
                <p14:nvPr/>
              </p14:nvContentPartPr>
              <p14:xfrm>
                <a:off x="12056121" y="6590601"/>
                <a:ext cx="182160" cy="134640"/>
              </p14:xfrm>
            </p:contentPart>
          </mc:Choice>
          <mc:Fallback xmlns="">
            <p:pic>
              <p:nvPicPr>
                <p:cNvPr id="144" name="잉크 143">
                  <a:extLst>
                    <a:ext uri="{FF2B5EF4-FFF2-40B4-BE49-F238E27FC236}">
                      <a16:creationId xmlns:a16="http://schemas.microsoft.com/office/drawing/2014/main" id="{DF49A7CC-65F9-4438-B7C5-8B17E182B82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2051801" y="6586281"/>
                  <a:ext cx="190800" cy="14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1831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Perceptron Learning Algorithm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내용 개체 틀 4">
            <a:extLst>
              <a:ext uri="{FF2B5EF4-FFF2-40B4-BE49-F238E27FC236}">
                <a16:creationId xmlns:a16="http://schemas.microsoft.com/office/drawing/2014/main" id="{1915A4D7-FB82-47CB-9622-A036A35A0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158" y="1206288"/>
            <a:ext cx="10515600" cy="2222709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To minimize</a:t>
            </a:r>
          </a:p>
          <a:p>
            <a:endParaRPr lang="en-US" altLang="ko-KR" b="1" dirty="0"/>
          </a:p>
          <a:p>
            <a:endParaRPr lang="en-US" altLang="ko-KR" b="1" dirty="0"/>
          </a:p>
          <a:p>
            <a:r>
              <a:rPr lang="en-US" altLang="ko-KR" sz="2000" dirty="0"/>
              <a:t>Gradient</a:t>
            </a:r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3E1C26F-9956-4DD5-9131-B168C499D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87" y="1459541"/>
            <a:ext cx="3552825" cy="6858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B4DFB8E-3BD8-4A86-8343-A5A39FD4E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2426862"/>
            <a:ext cx="2667000" cy="8096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ADBD1E5-3382-4B4D-8F90-7235F7150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766" y="2438602"/>
            <a:ext cx="2362200" cy="8001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5AB7E85-9D2A-4581-95DE-8DB3837C8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162" y="3598235"/>
            <a:ext cx="79343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Perceptron Algorithm: Dual Representation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내용 개체 틀 4">
                <a:extLst>
                  <a:ext uri="{FF2B5EF4-FFF2-40B4-BE49-F238E27FC236}">
                    <a16:creationId xmlns:a16="http://schemas.microsoft.com/office/drawing/2014/main" id="{4944034F-C283-424C-AE1C-468B9E2F4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3913" y="1145427"/>
                <a:ext cx="10515600" cy="461719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b="1" dirty="0"/>
                  <a:t> </a:t>
                </a:r>
                <a:r>
                  <a:rPr lang="en-US" altLang="ko-KR" sz="2000" dirty="0"/>
                  <a:t>: a count of the number of times that example </a:t>
                </a:r>
                <a:r>
                  <a:rPr lang="en-US" altLang="ko-KR" sz="2000" i="1" dirty="0" err="1"/>
                  <a:t>i</a:t>
                </a:r>
                <a:r>
                  <a:rPr lang="en-US" altLang="ko-KR" sz="2000" i="1" dirty="0"/>
                  <a:t>  </a:t>
                </a:r>
                <a:r>
                  <a:rPr lang="en-US" altLang="ko-KR" sz="2000" dirty="0"/>
                  <a:t>was misclassified</a:t>
                </a:r>
              </a:p>
              <a:p>
                <a:r>
                  <a:rPr lang="en-US" altLang="ko-KR" sz="2000" dirty="0"/>
                  <a:t>Initial weights are all zeros</a:t>
                </a:r>
              </a:p>
              <a:p>
                <a:r>
                  <a:rPr lang="en-US" altLang="ko-KR" sz="2000" dirty="0"/>
                  <a:t>Then, final weights are</a:t>
                </a:r>
              </a:p>
              <a:p>
                <a:endParaRPr lang="en-US" altLang="ko-KR" sz="2000" dirty="0"/>
              </a:p>
              <a:p>
                <a:endParaRPr lang="en-US" altLang="ko-KR" sz="2000" dirty="0"/>
              </a:p>
              <a:p>
                <a:r>
                  <a:rPr lang="en-US" altLang="ko-KR" sz="2000" dirty="0"/>
                  <a:t>The output of linear predictor is</a:t>
                </a:r>
              </a:p>
              <a:p>
                <a:endParaRPr lang="en-US" altLang="ko-KR" b="1" dirty="0"/>
              </a:p>
              <a:p>
                <a:endParaRPr lang="en-US" altLang="ko-KR" sz="2000" dirty="0"/>
              </a:p>
              <a:p>
                <a:endParaRPr lang="en-US" altLang="ko-KR" sz="2000" dirty="0"/>
              </a:p>
              <a:p>
                <a:endParaRPr lang="en-US" altLang="ko-KR" sz="2000" dirty="0"/>
              </a:p>
            </p:txBody>
          </p:sp>
        </mc:Choice>
        <mc:Fallback xmlns="">
          <p:sp>
            <p:nvSpPr>
              <p:cNvPr id="10" name="내용 개체 틀 4">
                <a:extLst>
                  <a:ext uri="{FF2B5EF4-FFF2-40B4-BE49-F238E27FC236}">
                    <a16:creationId xmlns:a16="http://schemas.microsoft.com/office/drawing/2014/main" id="{4944034F-C283-424C-AE1C-468B9E2F4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3913" y="1145427"/>
                <a:ext cx="10515600" cy="4617198"/>
              </a:xfrm>
              <a:blipFill>
                <a:blip r:embed="rId4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B33C13EA-E1E6-4D2C-91D5-1BA92A638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160" y="2371081"/>
            <a:ext cx="1762125" cy="7715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DD3711E-A693-4B30-A8E9-23D57C7CB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0086" y="2304406"/>
            <a:ext cx="1666875" cy="8382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678F166-2BBA-49DB-A651-B0023D64A7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0711" y="3814762"/>
            <a:ext cx="52387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C3681D4-FC29-42A1-9FED-259517C61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304800"/>
            <a:ext cx="1762125" cy="7715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249C9B2-9798-49AF-9101-AE50CCD8E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351" y="238125"/>
            <a:ext cx="1666875" cy="838200"/>
          </a:xfrm>
          <a:prstGeom prst="rect">
            <a:avLst/>
          </a:prstGeom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538F08B9-09F5-4BA8-8D4C-8EC422944AC6}"/>
              </a:ext>
            </a:extLst>
          </p:cNvPr>
          <p:cNvGrpSpPr/>
          <p:nvPr/>
        </p:nvGrpSpPr>
        <p:grpSpPr>
          <a:xfrm>
            <a:off x="4509081" y="167841"/>
            <a:ext cx="1934280" cy="520920"/>
            <a:chOff x="4509081" y="167841"/>
            <a:chExt cx="193428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잉크 1">
                  <a:extLst>
                    <a:ext uri="{FF2B5EF4-FFF2-40B4-BE49-F238E27FC236}">
                      <a16:creationId xmlns:a16="http://schemas.microsoft.com/office/drawing/2014/main" id="{9C98B3A6-AC8D-4942-A5B1-A48D35CC6E61}"/>
                    </a:ext>
                  </a:extLst>
                </p14:cNvPr>
                <p14:cNvContentPartPr/>
                <p14:nvPr/>
              </p14:nvContentPartPr>
              <p14:xfrm>
                <a:off x="4509081" y="307521"/>
                <a:ext cx="131400" cy="381240"/>
              </p14:xfrm>
            </p:contentPart>
          </mc:Choice>
          <mc:Fallback xmlns="">
            <p:pic>
              <p:nvPicPr>
                <p:cNvPr id="2" name="잉크 1">
                  <a:extLst>
                    <a:ext uri="{FF2B5EF4-FFF2-40B4-BE49-F238E27FC236}">
                      <a16:creationId xmlns:a16="http://schemas.microsoft.com/office/drawing/2014/main" id="{9C98B3A6-AC8D-4942-A5B1-A48D35CC6E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04761" y="303201"/>
                  <a:ext cx="1400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97F64F53-1A81-44DC-B382-2A9CE7972DBF}"/>
                    </a:ext>
                  </a:extLst>
                </p14:cNvPr>
                <p14:cNvContentPartPr/>
                <p14:nvPr/>
              </p14:nvContentPartPr>
              <p14:xfrm>
                <a:off x="4683321" y="569601"/>
                <a:ext cx="113040" cy="119160"/>
              </p14:xfrm>
            </p:contentPart>
          </mc:Choice>
          <mc:Fallback xmlns=""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97F64F53-1A81-44DC-B382-2A9CE7972DB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79001" y="565281"/>
                  <a:ext cx="121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0F12D24D-B87B-44D7-AAA6-93C43734DE04}"/>
                    </a:ext>
                  </a:extLst>
                </p14:cNvPr>
                <p14:cNvContentPartPr/>
                <p14:nvPr/>
              </p14:nvContentPartPr>
              <p14:xfrm>
                <a:off x="4727241" y="459081"/>
                <a:ext cx="27720" cy="3780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0F12D24D-B87B-44D7-AAA6-93C43734DE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22921" y="454761"/>
                  <a:ext cx="36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9859022C-DAAF-47C2-9427-7BA12CCFDB36}"/>
                    </a:ext>
                  </a:extLst>
                </p14:cNvPr>
                <p14:cNvContentPartPr/>
                <p14:nvPr/>
              </p14:nvContentPartPr>
              <p14:xfrm>
                <a:off x="4869801" y="275841"/>
                <a:ext cx="99000" cy="26532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9859022C-DAAF-47C2-9427-7BA12CCFDB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65481" y="271521"/>
                  <a:ext cx="1076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952F541C-3033-4FC1-A51C-334BF7EDCB79}"/>
                    </a:ext>
                  </a:extLst>
                </p14:cNvPr>
                <p14:cNvContentPartPr/>
                <p14:nvPr/>
              </p14:nvContentPartPr>
              <p14:xfrm>
                <a:off x="5007681" y="284481"/>
                <a:ext cx="19800" cy="17640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952F541C-3033-4FC1-A51C-334BF7EDCB7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03361" y="280161"/>
                  <a:ext cx="28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AB976932-B543-4E2B-A115-134B18C6CC7A}"/>
                    </a:ext>
                  </a:extLst>
                </p14:cNvPr>
                <p14:cNvContentPartPr/>
                <p14:nvPr/>
              </p14:nvContentPartPr>
              <p14:xfrm>
                <a:off x="5063841" y="266481"/>
                <a:ext cx="129600" cy="18972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AB976932-B543-4E2B-A115-134B18C6CC7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59521" y="262161"/>
                  <a:ext cx="138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4CC5D14B-679A-47E5-BB0B-9A8F31AF334D}"/>
                    </a:ext>
                  </a:extLst>
                </p14:cNvPr>
                <p14:cNvContentPartPr/>
                <p14:nvPr/>
              </p14:nvContentPartPr>
              <p14:xfrm>
                <a:off x="5169321" y="186561"/>
                <a:ext cx="147240" cy="1440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4CC5D14B-679A-47E5-BB0B-9A8F31AF33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65001" y="182241"/>
                  <a:ext cx="155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E508C01D-7D22-4E74-A2DA-1D5E950A74BF}"/>
                    </a:ext>
                  </a:extLst>
                </p14:cNvPr>
                <p14:cNvContentPartPr/>
                <p14:nvPr/>
              </p14:nvContentPartPr>
              <p14:xfrm>
                <a:off x="5276961" y="167841"/>
                <a:ext cx="15120" cy="19080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E508C01D-7D22-4E74-A2DA-1D5E950A74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72641" y="163521"/>
                  <a:ext cx="23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BABA8CA2-23A6-480F-9D87-4229D11484D6}"/>
                    </a:ext>
                  </a:extLst>
                </p14:cNvPr>
                <p14:cNvContentPartPr/>
                <p14:nvPr/>
              </p14:nvContentPartPr>
              <p14:xfrm>
                <a:off x="5313681" y="261441"/>
                <a:ext cx="118800" cy="16920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BABA8CA2-23A6-480F-9D87-4229D11484D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09361" y="257121"/>
                  <a:ext cx="127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AC01AC44-1055-4014-B9FC-B5DFF153D757}"/>
                    </a:ext>
                  </a:extLst>
                </p14:cNvPr>
                <p14:cNvContentPartPr/>
                <p14:nvPr/>
              </p14:nvContentPartPr>
              <p14:xfrm>
                <a:off x="5329881" y="306081"/>
                <a:ext cx="137160" cy="17964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AC01AC44-1055-4014-B9FC-B5DFF153D75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25561" y="301761"/>
                  <a:ext cx="145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4A788D45-96EE-4F0A-87A5-663F5E04C534}"/>
                    </a:ext>
                  </a:extLst>
                </p14:cNvPr>
                <p14:cNvContentPartPr/>
                <p14:nvPr/>
              </p14:nvContentPartPr>
              <p14:xfrm>
                <a:off x="5328441" y="315801"/>
                <a:ext cx="245160" cy="26964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4A788D45-96EE-4F0A-87A5-663F5E04C53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24121" y="311481"/>
                  <a:ext cx="253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E8080BF9-DE39-4498-9BEC-122FBE62856D}"/>
                    </a:ext>
                  </a:extLst>
                </p14:cNvPr>
                <p14:cNvContentPartPr/>
                <p14:nvPr/>
              </p14:nvContentPartPr>
              <p14:xfrm>
                <a:off x="5501601" y="388161"/>
                <a:ext cx="44280" cy="1080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E8080BF9-DE39-4498-9BEC-122FBE62856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97281" y="383841"/>
                  <a:ext cx="52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CB3BF230-4701-4762-8B6D-00E50D879B33}"/>
                    </a:ext>
                  </a:extLst>
                </p14:cNvPr>
                <p14:cNvContentPartPr/>
                <p14:nvPr/>
              </p14:nvContentPartPr>
              <p14:xfrm>
                <a:off x="5620401" y="275481"/>
                <a:ext cx="254880" cy="23328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CB3BF230-4701-4762-8B6D-00E50D879B3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16081" y="271161"/>
                  <a:ext cx="2635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7C3F2C06-CC48-4173-B3C3-56E6A0A7D8AC}"/>
                    </a:ext>
                  </a:extLst>
                </p14:cNvPr>
                <p14:cNvContentPartPr/>
                <p14:nvPr/>
              </p14:nvContentPartPr>
              <p14:xfrm>
                <a:off x="5866641" y="311481"/>
                <a:ext cx="182160" cy="15948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7C3F2C06-CC48-4173-B3C3-56E6A0A7D8A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62321" y="307161"/>
                  <a:ext cx="190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9DC67576-61DA-4BC8-B0D4-A3A3095C11AF}"/>
                    </a:ext>
                  </a:extLst>
                </p14:cNvPr>
                <p14:cNvContentPartPr/>
                <p14:nvPr/>
              </p14:nvContentPartPr>
              <p14:xfrm>
                <a:off x="6033681" y="441081"/>
                <a:ext cx="91080" cy="11700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9DC67576-61DA-4BC8-B0D4-A3A3095C11A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29361" y="436761"/>
                  <a:ext cx="99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96BD71F7-0EA4-4C55-9B7D-A64EA4FDBD79}"/>
                    </a:ext>
                  </a:extLst>
                </p14:cNvPr>
                <p14:cNvContentPartPr/>
                <p14:nvPr/>
              </p14:nvContentPartPr>
              <p14:xfrm>
                <a:off x="6135201" y="283761"/>
                <a:ext cx="79200" cy="29232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96BD71F7-0EA4-4C55-9B7D-A64EA4FDBD7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30881" y="279441"/>
                  <a:ext cx="878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42B500E1-37E7-48D0-B33A-97A8A8C6478B}"/>
                    </a:ext>
                  </a:extLst>
                </p14:cNvPr>
                <p14:cNvContentPartPr/>
                <p14:nvPr/>
              </p14:nvContentPartPr>
              <p14:xfrm>
                <a:off x="6306921" y="367281"/>
                <a:ext cx="136440" cy="108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42B500E1-37E7-48D0-B33A-97A8A8C6478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02601" y="362961"/>
                  <a:ext cx="1450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80754961-B023-45AA-B9BE-02A11BF49490}"/>
                    </a:ext>
                  </a:extLst>
                </p14:cNvPr>
                <p14:cNvContentPartPr/>
                <p14:nvPr/>
              </p14:nvContentPartPr>
              <p14:xfrm>
                <a:off x="6280641" y="461961"/>
                <a:ext cx="129600" cy="648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80754961-B023-45AA-B9BE-02A11BF494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76321" y="457641"/>
                  <a:ext cx="138240" cy="1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DB2FC43A-8207-43B1-AE92-8E69A1BA647D}"/>
              </a:ext>
            </a:extLst>
          </p:cNvPr>
          <p:cNvGrpSpPr/>
          <p:nvPr/>
        </p:nvGrpSpPr>
        <p:grpSpPr>
          <a:xfrm>
            <a:off x="6614001" y="219321"/>
            <a:ext cx="485640" cy="397080"/>
            <a:chOff x="6614001" y="219321"/>
            <a:chExt cx="48564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DD357102-AEF3-439D-BB4F-7F12981BCA14}"/>
                    </a:ext>
                  </a:extLst>
                </p14:cNvPr>
                <p14:cNvContentPartPr/>
                <p14:nvPr/>
              </p14:nvContentPartPr>
              <p14:xfrm>
                <a:off x="6614001" y="292041"/>
                <a:ext cx="133920" cy="30024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DD357102-AEF3-439D-BB4F-7F12981BCA1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09681" y="287721"/>
                  <a:ext cx="1425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CA90E5AB-6983-4B6D-91A9-921642C48FD8}"/>
                    </a:ext>
                  </a:extLst>
                </p14:cNvPr>
                <p14:cNvContentPartPr/>
                <p14:nvPr/>
              </p14:nvContentPartPr>
              <p14:xfrm>
                <a:off x="6788961" y="524601"/>
                <a:ext cx="101520" cy="8640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CA90E5AB-6983-4B6D-91A9-921642C48FD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84641" y="520281"/>
                  <a:ext cx="110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FCD607F0-AA46-4592-BEAE-EDDDC65DC793}"/>
                    </a:ext>
                  </a:extLst>
                </p14:cNvPr>
                <p14:cNvContentPartPr/>
                <p14:nvPr/>
              </p14:nvContentPartPr>
              <p14:xfrm>
                <a:off x="6841881" y="411921"/>
                <a:ext cx="27000" cy="1152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FCD607F0-AA46-4592-BEAE-EDDDC65DC79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37561" y="407601"/>
                  <a:ext cx="35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B8E89CAF-5C89-4F0B-8F3A-919EF6EC1595}"/>
                    </a:ext>
                  </a:extLst>
                </p14:cNvPr>
                <p14:cNvContentPartPr/>
                <p14:nvPr/>
              </p14:nvContentPartPr>
              <p14:xfrm>
                <a:off x="6963921" y="219321"/>
                <a:ext cx="135720" cy="39708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B8E89CAF-5C89-4F0B-8F3A-919EF6EC15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59601" y="215001"/>
                  <a:ext cx="144360" cy="40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잉크 33">
                <a:extLst>
                  <a:ext uri="{FF2B5EF4-FFF2-40B4-BE49-F238E27FC236}">
                    <a16:creationId xmlns:a16="http://schemas.microsoft.com/office/drawing/2014/main" id="{B19E4E81-A831-4E4E-A19B-D2756FF3C458}"/>
                  </a:ext>
                </a:extLst>
              </p14:cNvPr>
              <p14:cNvContentPartPr/>
              <p14:nvPr/>
            </p14:nvContentPartPr>
            <p14:xfrm>
              <a:off x="7090641" y="294201"/>
              <a:ext cx="173160" cy="28080"/>
            </p14:xfrm>
          </p:contentPart>
        </mc:Choice>
        <mc:Fallback xmlns="">
          <p:pic>
            <p:nvPicPr>
              <p:cNvPr id="34" name="잉크 33">
                <a:extLst>
                  <a:ext uri="{FF2B5EF4-FFF2-40B4-BE49-F238E27FC236}">
                    <a16:creationId xmlns:a16="http://schemas.microsoft.com/office/drawing/2014/main" id="{B19E4E81-A831-4E4E-A19B-D2756FF3C45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86321" y="289881"/>
                <a:ext cx="181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잉크 34">
                <a:extLst>
                  <a:ext uri="{FF2B5EF4-FFF2-40B4-BE49-F238E27FC236}">
                    <a16:creationId xmlns:a16="http://schemas.microsoft.com/office/drawing/2014/main" id="{AA81CF0D-B667-411D-81AC-322DB0E626DC}"/>
                  </a:ext>
                </a:extLst>
              </p14:cNvPr>
              <p14:cNvContentPartPr/>
              <p14:nvPr/>
            </p14:nvContentPartPr>
            <p14:xfrm>
              <a:off x="7077321" y="320121"/>
              <a:ext cx="192960" cy="131760"/>
            </p14:xfrm>
          </p:contentPart>
        </mc:Choice>
        <mc:Fallback xmlns="">
          <p:pic>
            <p:nvPicPr>
              <p:cNvPr id="35" name="잉크 34">
                <a:extLst>
                  <a:ext uri="{FF2B5EF4-FFF2-40B4-BE49-F238E27FC236}">
                    <a16:creationId xmlns:a16="http://schemas.microsoft.com/office/drawing/2014/main" id="{AA81CF0D-B667-411D-81AC-322DB0E626D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073001" y="315801"/>
                <a:ext cx="2016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잉크 35">
                <a:extLst>
                  <a:ext uri="{FF2B5EF4-FFF2-40B4-BE49-F238E27FC236}">
                    <a16:creationId xmlns:a16="http://schemas.microsoft.com/office/drawing/2014/main" id="{3E7DCF9E-4A0E-407A-8FD6-5A53BA9FDB13}"/>
                  </a:ext>
                </a:extLst>
              </p14:cNvPr>
              <p14:cNvContentPartPr/>
              <p14:nvPr/>
            </p14:nvContentPartPr>
            <p14:xfrm>
              <a:off x="7159761" y="580761"/>
              <a:ext cx="116640" cy="196200"/>
            </p14:xfrm>
          </p:contentPart>
        </mc:Choice>
        <mc:Fallback xmlns="">
          <p:pic>
            <p:nvPicPr>
              <p:cNvPr id="36" name="잉크 35">
                <a:extLst>
                  <a:ext uri="{FF2B5EF4-FFF2-40B4-BE49-F238E27FC236}">
                    <a16:creationId xmlns:a16="http://schemas.microsoft.com/office/drawing/2014/main" id="{3E7DCF9E-4A0E-407A-8FD6-5A53BA9FDB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155441" y="576441"/>
                <a:ext cx="1252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잉크 36">
                <a:extLst>
                  <a:ext uri="{FF2B5EF4-FFF2-40B4-BE49-F238E27FC236}">
                    <a16:creationId xmlns:a16="http://schemas.microsoft.com/office/drawing/2014/main" id="{549B8AD4-5E59-47F0-9372-45E4EFFE06F0}"/>
                  </a:ext>
                </a:extLst>
              </p14:cNvPr>
              <p14:cNvContentPartPr/>
              <p14:nvPr/>
            </p14:nvContentPartPr>
            <p14:xfrm>
              <a:off x="7201161" y="547281"/>
              <a:ext cx="18720" cy="1800"/>
            </p14:xfrm>
          </p:contentPart>
        </mc:Choice>
        <mc:Fallback xmlns="">
          <p:pic>
            <p:nvPicPr>
              <p:cNvPr id="37" name="잉크 36">
                <a:extLst>
                  <a:ext uri="{FF2B5EF4-FFF2-40B4-BE49-F238E27FC236}">
                    <a16:creationId xmlns:a16="http://schemas.microsoft.com/office/drawing/2014/main" id="{549B8AD4-5E59-47F0-9372-45E4EFFE06F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196841" y="542961"/>
                <a:ext cx="2736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0" name="잉크 39">
                <a:extLst>
                  <a:ext uri="{FF2B5EF4-FFF2-40B4-BE49-F238E27FC236}">
                    <a16:creationId xmlns:a16="http://schemas.microsoft.com/office/drawing/2014/main" id="{7A983259-DE88-44B2-AEFC-42F29EDEE309}"/>
                  </a:ext>
                </a:extLst>
              </p14:cNvPr>
              <p14:cNvContentPartPr/>
              <p14:nvPr/>
            </p14:nvContentPartPr>
            <p14:xfrm>
              <a:off x="7365321" y="267201"/>
              <a:ext cx="127440" cy="210600"/>
            </p14:xfrm>
          </p:contentPart>
        </mc:Choice>
        <mc:Fallback xmlns="">
          <p:pic>
            <p:nvPicPr>
              <p:cNvPr id="40" name="잉크 39">
                <a:extLst>
                  <a:ext uri="{FF2B5EF4-FFF2-40B4-BE49-F238E27FC236}">
                    <a16:creationId xmlns:a16="http://schemas.microsoft.com/office/drawing/2014/main" id="{7A983259-DE88-44B2-AEFC-42F29EDEE30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61001" y="262881"/>
                <a:ext cx="1360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1" name="잉크 40">
                <a:extLst>
                  <a:ext uri="{FF2B5EF4-FFF2-40B4-BE49-F238E27FC236}">
                    <a16:creationId xmlns:a16="http://schemas.microsoft.com/office/drawing/2014/main" id="{61BE17FA-6CBC-4F24-A5C2-7AEE849BF879}"/>
                  </a:ext>
                </a:extLst>
              </p14:cNvPr>
              <p14:cNvContentPartPr/>
              <p14:nvPr/>
            </p14:nvContentPartPr>
            <p14:xfrm>
              <a:off x="7535961" y="500121"/>
              <a:ext cx="72000" cy="153720"/>
            </p14:xfrm>
          </p:contentPart>
        </mc:Choice>
        <mc:Fallback xmlns="">
          <p:pic>
            <p:nvPicPr>
              <p:cNvPr id="41" name="잉크 40">
                <a:extLst>
                  <a:ext uri="{FF2B5EF4-FFF2-40B4-BE49-F238E27FC236}">
                    <a16:creationId xmlns:a16="http://schemas.microsoft.com/office/drawing/2014/main" id="{61BE17FA-6CBC-4F24-A5C2-7AEE849BF87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31641" y="495801"/>
                <a:ext cx="806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2" name="잉크 41">
                <a:extLst>
                  <a:ext uri="{FF2B5EF4-FFF2-40B4-BE49-F238E27FC236}">
                    <a16:creationId xmlns:a16="http://schemas.microsoft.com/office/drawing/2014/main" id="{1D3109DA-EF82-4989-9218-A50249CC7B4C}"/>
                  </a:ext>
                </a:extLst>
              </p14:cNvPr>
              <p14:cNvContentPartPr/>
              <p14:nvPr/>
            </p14:nvContentPartPr>
            <p14:xfrm>
              <a:off x="7532721" y="386721"/>
              <a:ext cx="39240" cy="10080"/>
            </p14:xfrm>
          </p:contentPart>
        </mc:Choice>
        <mc:Fallback xmlns="">
          <p:pic>
            <p:nvPicPr>
              <p:cNvPr id="42" name="잉크 41">
                <a:extLst>
                  <a:ext uri="{FF2B5EF4-FFF2-40B4-BE49-F238E27FC236}">
                    <a16:creationId xmlns:a16="http://schemas.microsoft.com/office/drawing/2014/main" id="{1D3109DA-EF82-4989-9218-A50249CC7B4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528401" y="382401"/>
                <a:ext cx="478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3" name="잉크 42">
                <a:extLst>
                  <a:ext uri="{FF2B5EF4-FFF2-40B4-BE49-F238E27FC236}">
                    <a16:creationId xmlns:a16="http://schemas.microsoft.com/office/drawing/2014/main" id="{A558DCCD-47B8-422B-9442-F8F93CF60397}"/>
                  </a:ext>
                </a:extLst>
              </p14:cNvPr>
              <p14:cNvContentPartPr/>
              <p14:nvPr/>
            </p14:nvContentPartPr>
            <p14:xfrm>
              <a:off x="7662321" y="263601"/>
              <a:ext cx="169560" cy="293040"/>
            </p14:xfrm>
          </p:contentPart>
        </mc:Choice>
        <mc:Fallback xmlns="">
          <p:pic>
            <p:nvPicPr>
              <p:cNvPr id="43" name="잉크 42">
                <a:extLst>
                  <a:ext uri="{FF2B5EF4-FFF2-40B4-BE49-F238E27FC236}">
                    <a16:creationId xmlns:a16="http://schemas.microsoft.com/office/drawing/2014/main" id="{A558DCCD-47B8-422B-9442-F8F93CF6039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58001" y="259281"/>
                <a:ext cx="1782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잉크 43">
                <a:extLst>
                  <a:ext uri="{FF2B5EF4-FFF2-40B4-BE49-F238E27FC236}">
                    <a16:creationId xmlns:a16="http://schemas.microsoft.com/office/drawing/2014/main" id="{AB0AD096-9939-4F31-86E2-0764107EDB87}"/>
                  </a:ext>
                </a:extLst>
              </p14:cNvPr>
              <p14:cNvContentPartPr/>
              <p14:nvPr/>
            </p14:nvContentPartPr>
            <p14:xfrm>
              <a:off x="7929081" y="512721"/>
              <a:ext cx="74520" cy="132120"/>
            </p14:xfrm>
          </p:contentPart>
        </mc:Choice>
        <mc:Fallback xmlns="">
          <p:pic>
            <p:nvPicPr>
              <p:cNvPr id="44" name="잉크 43">
                <a:extLst>
                  <a:ext uri="{FF2B5EF4-FFF2-40B4-BE49-F238E27FC236}">
                    <a16:creationId xmlns:a16="http://schemas.microsoft.com/office/drawing/2014/main" id="{AB0AD096-9939-4F31-86E2-0764107EDB8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24761" y="508401"/>
                <a:ext cx="831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잉크 44">
                <a:extLst>
                  <a:ext uri="{FF2B5EF4-FFF2-40B4-BE49-F238E27FC236}">
                    <a16:creationId xmlns:a16="http://schemas.microsoft.com/office/drawing/2014/main" id="{79EC1BE6-960A-4282-AFAA-05CF40099582}"/>
                  </a:ext>
                </a:extLst>
              </p14:cNvPr>
              <p14:cNvContentPartPr/>
              <p14:nvPr/>
            </p14:nvContentPartPr>
            <p14:xfrm>
              <a:off x="7906041" y="359721"/>
              <a:ext cx="41760" cy="1800"/>
            </p14:xfrm>
          </p:contentPart>
        </mc:Choice>
        <mc:Fallback xmlns="">
          <p:pic>
            <p:nvPicPr>
              <p:cNvPr id="45" name="잉크 44">
                <a:extLst>
                  <a:ext uri="{FF2B5EF4-FFF2-40B4-BE49-F238E27FC236}">
                    <a16:creationId xmlns:a16="http://schemas.microsoft.com/office/drawing/2014/main" id="{79EC1BE6-960A-4282-AFAA-05CF4009958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901721" y="355401"/>
                <a:ext cx="5040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" name="잉크 45">
                <a:extLst>
                  <a:ext uri="{FF2B5EF4-FFF2-40B4-BE49-F238E27FC236}">
                    <a16:creationId xmlns:a16="http://schemas.microsoft.com/office/drawing/2014/main" id="{18535CB5-A0DC-49BA-9FDF-DB7E953634AA}"/>
                  </a:ext>
                </a:extLst>
              </p14:cNvPr>
              <p14:cNvContentPartPr/>
              <p14:nvPr/>
            </p14:nvContentPartPr>
            <p14:xfrm>
              <a:off x="8061921" y="235161"/>
              <a:ext cx="104760" cy="134640"/>
            </p14:xfrm>
          </p:contentPart>
        </mc:Choice>
        <mc:Fallback xmlns="">
          <p:pic>
            <p:nvPicPr>
              <p:cNvPr id="46" name="잉크 45">
                <a:extLst>
                  <a:ext uri="{FF2B5EF4-FFF2-40B4-BE49-F238E27FC236}">
                    <a16:creationId xmlns:a16="http://schemas.microsoft.com/office/drawing/2014/main" id="{18535CB5-A0DC-49BA-9FDF-DB7E953634A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057601" y="230841"/>
                <a:ext cx="1134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7" name="잉크 46">
                <a:extLst>
                  <a:ext uri="{FF2B5EF4-FFF2-40B4-BE49-F238E27FC236}">
                    <a16:creationId xmlns:a16="http://schemas.microsoft.com/office/drawing/2014/main" id="{D2DE276D-DC45-4AD7-9C33-3B81D878AA8E}"/>
                  </a:ext>
                </a:extLst>
              </p14:cNvPr>
              <p14:cNvContentPartPr/>
              <p14:nvPr/>
            </p14:nvContentPartPr>
            <p14:xfrm>
              <a:off x="8051841" y="258921"/>
              <a:ext cx="138960" cy="172800"/>
            </p14:xfrm>
          </p:contentPart>
        </mc:Choice>
        <mc:Fallback xmlns="">
          <p:pic>
            <p:nvPicPr>
              <p:cNvPr id="47" name="잉크 46">
                <a:extLst>
                  <a:ext uri="{FF2B5EF4-FFF2-40B4-BE49-F238E27FC236}">
                    <a16:creationId xmlns:a16="http://schemas.microsoft.com/office/drawing/2014/main" id="{D2DE276D-DC45-4AD7-9C33-3B81D878AA8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047521" y="254601"/>
                <a:ext cx="1476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8" name="잉크 47">
                <a:extLst>
                  <a:ext uri="{FF2B5EF4-FFF2-40B4-BE49-F238E27FC236}">
                    <a16:creationId xmlns:a16="http://schemas.microsoft.com/office/drawing/2014/main" id="{0C7998A5-333B-43F3-828C-941BEAAF7894}"/>
                  </a:ext>
                </a:extLst>
              </p14:cNvPr>
              <p14:cNvContentPartPr/>
              <p14:nvPr/>
            </p14:nvContentPartPr>
            <p14:xfrm>
              <a:off x="8032041" y="270801"/>
              <a:ext cx="122400" cy="132480"/>
            </p14:xfrm>
          </p:contentPart>
        </mc:Choice>
        <mc:Fallback xmlns="">
          <p:pic>
            <p:nvPicPr>
              <p:cNvPr id="48" name="잉크 47">
                <a:extLst>
                  <a:ext uri="{FF2B5EF4-FFF2-40B4-BE49-F238E27FC236}">
                    <a16:creationId xmlns:a16="http://schemas.microsoft.com/office/drawing/2014/main" id="{0C7998A5-333B-43F3-828C-941BEAAF789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027721" y="266481"/>
                <a:ext cx="1310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잉크 48">
                <a:extLst>
                  <a:ext uri="{FF2B5EF4-FFF2-40B4-BE49-F238E27FC236}">
                    <a16:creationId xmlns:a16="http://schemas.microsoft.com/office/drawing/2014/main" id="{E7F095AF-24C9-43C3-BC81-5A8F8F2E9AF9}"/>
                  </a:ext>
                </a:extLst>
              </p14:cNvPr>
              <p14:cNvContentPartPr/>
              <p14:nvPr/>
            </p14:nvContentPartPr>
            <p14:xfrm>
              <a:off x="8234361" y="480681"/>
              <a:ext cx="96120" cy="193680"/>
            </p14:xfrm>
          </p:contentPart>
        </mc:Choice>
        <mc:Fallback xmlns="">
          <p:pic>
            <p:nvPicPr>
              <p:cNvPr id="49" name="잉크 48">
                <a:extLst>
                  <a:ext uri="{FF2B5EF4-FFF2-40B4-BE49-F238E27FC236}">
                    <a16:creationId xmlns:a16="http://schemas.microsoft.com/office/drawing/2014/main" id="{E7F095AF-24C9-43C3-BC81-5A8F8F2E9AF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230041" y="476361"/>
                <a:ext cx="1047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0" name="잉크 49">
                <a:extLst>
                  <a:ext uri="{FF2B5EF4-FFF2-40B4-BE49-F238E27FC236}">
                    <a16:creationId xmlns:a16="http://schemas.microsoft.com/office/drawing/2014/main" id="{6ED2AF11-0C3E-43C1-8025-DCB8A345C2AC}"/>
                  </a:ext>
                </a:extLst>
              </p14:cNvPr>
              <p14:cNvContentPartPr/>
              <p14:nvPr/>
            </p14:nvContentPartPr>
            <p14:xfrm>
              <a:off x="8257761" y="375561"/>
              <a:ext cx="66600" cy="14400"/>
            </p14:xfrm>
          </p:contentPart>
        </mc:Choice>
        <mc:Fallback xmlns="">
          <p:pic>
            <p:nvPicPr>
              <p:cNvPr id="50" name="잉크 49">
                <a:extLst>
                  <a:ext uri="{FF2B5EF4-FFF2-40B4-BE49-F238E27FC236}">
                    <a16:creationId xmlns:a16="http://schemas.microsoft.com/office/drawing/2014/main" id="{6ED2AF11-0C3E-43C1-8025-DCB8A345C2A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253441" y="371241"/>
                <a:ext cx="752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잉크 50">
                <a:extLst>
                  <a:ext uri="{FF2B5EF4-FFF2-40B4-BE49-F238E27FC236}">
                    <a16:creationId xmlns:a16="http://schemas.microsoft.com/office/drawing/2014/main" id="{1381783C-4B34-43E7-B221-40C4B1ED0400}"/>
                  </a:ext>
                </a:extLst>
              </p14:cNvPr>
              <p14:cNvContentPartPr/>
              <p14:nvPr/>
            </p14:nvContentPartPr>
            <p14:xfrm>
              <a:off x="8277561" y="103761"/>
              <a:ext cx="169560" cy="22680"/>
            </p14:xfrm>
          </p:contentPart>
        </mc:Choice>
        <mc:Fallback xmlns="">
          <p:pic>
            <p:nvPicPr>
              <p:cNvPr id="51" name="잉크 50">
                <a:extLst>
                  <a:ext uri="{FF2B5EF4-FFF2-40B4-BE49-F238E27FC236}">
                    <a16:creationId xmlns:a16="http://schemas.microsoft.com/office/drawing/2014/main" id="{1381783C-4B34-43E7-B221-40C4B1ED040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273241" y="99441"/>
                <a:ext cx="1782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2" name="잉크 51">
                <a:extLst>
                  <a:ext uri="{FF2B5EF4-FFF2-40B4-BE49-F238E27FC236}">
                    <a16:creationId xmlns:a16="http://schemas.microsoft.com/office/drawing/2014/main" id="{6501DBED-4EC3-4B2F-94EA-1AE2417C2A03}"/>
                  </a:ext>
                </a:extLst>
              </p14:cNvPr>
              <p14:cNvContentPartPr/>
              <p14:nvPr/>
            </p14:nvContentPartPr>
            <p14:xfrm>
              <a:off x="8381961" y="126801"/>
              <a:ext cx="23760" cy="202680"/>
            </p14:xfrm>
          </p:contentPart>
        </mc:Choice>
        <mc:Fallback xmlns="">
          <p:pic>
            <p:nvPicPr>
              <p:cNvPr id="52" name="잉크 51">
                <a:extLst>
                  <a:ext uri="{FF2B5EF4-FFF2-40B4-BE49-F238E27FC236}">
                    <a16:creationId xmlns:a16="http://schemas.microsoft.com/office/drawing/2014/main" id="{6501DBED-4EC3-4B2F-94EA-1AE2417C2A0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377641" y="122481"/>
                <a:ext cx="324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4" name="잉크 53">
                <a:extLst>
                  <a:ext uri="{FF2B5EF4-FFF2-40B4-BE49-F238E27FC236}">
                    <a16:creationId xmlns:a16="http://schemas.microsoft.com/office/drawing/2014/main" id="{52E95EB4-EA11-45CB-856C-032D9B9DC11B}"/>
                  </a:ext>
                </a:extLst>
              </p14:cNvPr>
              <p14:cNvContentPartPr/>
              <p14:nvPr/>
            </p14:nvContentPartPr>
            <p14:xfrm>
              <a:off x="8526681" y="239481"/>
              <a:ext cx="145080" cy="171720"/>
            </p14:xfrm>
          </p:contentPart>
        </mc:Choice>
        <mc:Fallback xmlns="">
          <p:pic>
            <p:nvPicPr>
              <p:cNvPr id="54" name="잉크 53">
                <a:extLst>
                  <a:ext uri="{FF2B5EF4-FFF2-40B4-BE49-F238E27FC236}">
                    <a16:creationId xmlns:a16="http://schemas.microsoft.com/office/drawing/2014/main" id="{52E95EB4-EA11-45CB-856C-032D9B9DC11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522361" y="235161"/>
                <a:ext cx="1537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5" name="잉크 54">
                <a:extLst>
                  <a:ext uri="{FF2B5EF4-FFF2-40B4-BE49-F238E27FC236}">
                    <a16:creationId xmlns:a16="http://schemas.microsoft.com/office/drawing/2014/main" id="{0C8D71D7-F836-43D3-99D4-C8B22A80514B}"/>
                  </a:ext>
                </a:extLst>
              </p14:cNvPr>
              <p14:cNvContentPartPr/>
              <p14:nvPr/>
            </p14:nvContentPartPr>
            <p14:xfrm>
              <a:off x="8552961" y="283761"/>
              <a:ext cx="113040" cy="153360"/>
            </p14:xfrm>
          </p:contentPart>
        </mc:Choice>
        <mc:Fallback xmlns="">
          <p:pic>
            <p:nvPicPr>
              <p:cNvPr id="55" name="잉크 54">
                <a:extLst>
                  <a:ext uri="{FF2B5EF4-FFF2-40B4-BE49-F238E27FC236}">
                    <a16:creationId xmlns:a16="http://schemas.microsoft.com/office/drawing/2014/main" id="{0C8D71D7-F836-43D3-99D4-C8B22A80514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548641" y="279441"/>
                <a:ext cx="1216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잉크 55">
                <a:extLst>
                  <a:ext uri="{FF2B5EF4-FFF2-40B4-BE49-F238E27FC236}">
                    <a16:creationId xmlns:a16="http://schemas.microsoft.com/office/drawing/2014/main" id="{955B8C9C-FA54-4FE2-B025-256F00172164}"/>
                  </a:ext>
                </a:extLst>
              </p14:cNvPr>
              <p14:cNvContentPartPr/>
              <p14:nvPr/>
            </p14:nvContentPartPr>
            <p14:xfrm>
              <a:off x="8511561" y="306801"/>
              <a:ext cx="123120" cy="151920"/>
            </p14:xfrm>
          </p:contentPart>
        </mc:Choice>
        <mc:Fallback xmlns="">
          <p:pic>
            <p:nvPicPr>
              <p:cNvPr id="56" name="잉크 55">
                <a:extLst>
                  <a:ext uri="{FF2B5EF4-FFF2-40B4-BE49-F238E27FC236}">
                    <a16:creationId xmlns:a16="http://schemas.microsoft.com/office/drawing/2014/main" id="{955B8C9C-FA54-4FE2-B025-256F0017216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507241" y="302481"/>
                <a:ext cx="1317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7" name="잉크 56">
                <a:extLst>
                  <a:ext uri="{FF2B5EF4-FFF2-40B4-BE49-F238E27FC236}">
                    <a16:creationId xmlns:a16="http://schemas.microsoft.com/office/drawing/2014/main" id="{FB3484FA-4CE1-472A-9DAA-01E0A0B0AECB}"/>
                  </a:ext>
                </a:extLst>
              </p14:cNvPr>
              <p14:cNvContentPartPr/>
              <p14:nvPr/>
            </p14:nvContentPartPr>
            <p14:xfrm>
              <a:off x="8659161" y="350721"/>
              <a:ext cx="93960" cy="197280"/>
            </p14:xfrm>
          </p:contentPart>
        </mc:Choice>
        <mc:Fallback xmlns="">
          <p:pic>
            <p:nvPicPr>
              <p:cNvPr id="57" name="잉크 56">
                <a:extLst>
                  <a:ext uri="{FF2B5EF4-FFF2-40B4-BE49-F238E27FC236}">
                    <a16:creationId xmlns:a16="http://schemas.microsoft.com/office/drawing/2014/main" id="{FB3484FA-4CE1-472A-9DAA-01E0A0B0AEC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654841" y="346401"/>
                <a:ext cx="10260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그룹 72">
            <a:extLst>
              <a:ext uri="{FF2B5EF4-FFF2-40B4-BE49-F238E27FC236}">
                <a16:creationId xmlns:a16="http://schemas.microsoft.com/office/drawing/2014/main" id="{D0DB0A87-31A2-494F-A8C6-B9D86CB58AB9}"/>
              </a:ext>
            </a:extLst>
          </p:cNvPr>
          <p:cNvGrpSpPr/>
          <p:nvPr/>
        </p:nvGrpSpPr>
        <p:grpSpPr>
          <a:xfrm>
            <a:off x="8892801" y="154521"/>
            <a:ext cx="1363320" cy="559440"/>
            <a:chOff x="8892801" y="154521"/>
            <a:chExt cx="136332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368463C8-E0F6-4FDF-971D-7EC1AFE1D799}"/>
                    </a:ext>
                  </a:extLst>
                </p14:cNvPr>
                <p14:cNvContentPartPr/>
                <p14:nvPr/>
              </p14:nvContentPartPr>
              <p14:xfrm>
                <a:off x="8892801" y="351441"/>
                <a:ext cx="207000" cy="2484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368463C8-E0F6-4FDF-971D-7EC1AFE1D79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888481" y="347121"/>
                  <a:ext cx="215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D21E6A46-27FC-4ADA-9A88-F93F49158E09}"/>
                    </a:ext>
                  </a:extLst>
                </p14:cNvPr>
                <p14:cNvContentPartPr/>
                <p14:nvPr/>
              </p14:nvContentPartPr>
              <p14:xfrm>
                <a:off x="8955081" y="233721"/>
                <a:ext cx="3600" cy="31896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D21E6A46-27FC-4ADA-9A88-F93F49158E0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50761" y="229401"/>
                  <a:ext cx="122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7B7CD443-08B1-4884-A31A-C871C4E6F7DE}"/>
                    </a:ext>
                  </a:extLst>
                </p14:cNvPr>
                <p14:cNvContentPartPr/>
                <p14:nvPr/>
              </p14:nvContentPartPr>
              <p14:xfrm>
                <a:off x="9214641" y="190521"/>
                <a:ext cx="196920" cy="4428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7B7CD443-08B1-4884-A31A-C871C4E6F7D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10321" y="186201"/>
                  <a:ext cx="205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0CC778C2-B8D0-485D-9773-129D375817BC}"/>
                    </a:ext>
                  </a:extLst>
                </p14:cNvPr>
                <p14:cNvContentPartPr/>
                <p14:nvPr/>
              </p14:nvContentPartPr>
              <p14:xfrm>
                <a:off x="9237321" y="212121"/>
                <a:ext cx="183240" cy="15264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0CC778C2-B8D0-485D-9773-129D375817B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233001" y="207801"/>
                  <a:ext cx="191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8FD4426A-85F7-4607-BBAC-1BF8710CA857}"/>
                    </a:ext>
                  </a:extLst>
                </p14:cNvPr>
                <p14:cNvContentPartPr/>
                <p14:nvPr/>
              </p14:nvContentPartPr>
              <p14:xfrm>
                <a:off x="9299241" y="496161"/>
                <a:ext cx="115560" cy="217800"/>
              </p14:xfrm>
            </p:contentPart>
          </mc:Choice>
          <mc:Fallback xmlns=""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8FD4426A-85F7-4607-BBAC-1BF8710CA85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94921" y="491841"/>
                  <a:ext cx="124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B6BFA52A-00C8-4DB0-86E9-53AFC1AE69A4}"/>
                    </a:ext>
                  </a:extLst>
                </p14:cNvPr>
                <p14:cNvContentPartPr/>
                <p14:nvPr/>
              </p14:nvContentPartPr>
              <p14:xfrm>
                <a:off x="9322641" y="430641"/>
                <a:ext cx="33480" cy="14400"/>
              </p14:xfrm>
            </p:contentPart>
          </mc:Choice>
          <mc:Fallback xmlns=""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B6BFA52A-00C8-4DB0-86E9-53AFC1AE69A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318321" y="426321"/>
                  <a:ext cx="42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01E667E9-8750-4685-B7B6-F38CB15320DE}"/>
                    </a:ext>
                  </a:extLst>
                </p14:cNvPr>
                <p14:cNvContentPartPr/>
                <p14:nvPr/>
              </p14:nvContentPartPr>
              <p14:xfrm>
                <a:off x="9500841" y="195561"/>
                <a:ext cx="141480" cy="227880"/>
              </p14:xfrm>
            </p:contentPart>
          </mc:Choice>
          <mc:Fallback xmlns=""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01E667E9-8750-4685-B7B6-F38CB15320D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96521" y="191241"/>
                  <a:ext cx="1501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862E7AEC-11B3-44A0-A083-33E4EAA6532E}"/>
                    </a:ext>
                  </a:extLst>
                </p14:cNvPr>
                <p14:cNvContentPartPr/>
                <p14:nvPr/>
              </p14:nvContentPartPr>
              <p14:xfrm>
                <a:off x="9647721" y="462681"/>
                <a:ext cx="89280" cy="193320"/>
              </p14:xfrm>
            </p:contentPart>
          </mc:Choice>
          <mc:Fallback xmlns=""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862E7AEC-11B3-44A0-A083-33E4EAA6532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43401" y="458361"/>
                  <a:ext cx="97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801C1117-F056-4AA6-9B8D-16484E8B7D79}"/>
                    </a:ext>
                  </a:extLst>
                </p14:cNvPr>
                <p14:cNvContentPartPr/>
                <p14:nvPr/>
              </p14:nvContentPartPr>
              <p14:xfrm>
                <a:off x="9656001" y="346401"/>
                <a:ext cx="45000" cy="12240"/>
              </p14:xfrm>
            </p:contentPart>
          </mc:Choice>
          <mc:Fallback xmlns=""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801C1117-F056-4AA6-9B8D-16484E8B7D7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651681" y="342081"/>
                  <a:ext cx="53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3F21E2FE-7F72-4E75-82D3-19AFA1181C60}"/>
                    </a:ext>
                  </a:extLst>
                </p14:cNvPr>
                <p14:cNvContentPartPr/>
                <p14:nvPr/>
              </p14:nvContentPartPr>
              <p14:xfrm>
                <a:off x="9813321" y="242721"/>
                <a:ext cx="136440" cy="27936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3F21E2FE-7F72-4E75-82D3-19AFA1181C6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09001" y="238401"/>
                  <a:ext cx="145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잉크 69">
                  <a:extLst>
                    <a:ext uri="{FF2B5EF4-FFF2-40B4-BE49-F238E27FC236}">
                      <a16:creationId xmlns:a16="http://schemas.microsoft.com/office/drawing/2014/main" id="{D309CCB8-68F1-4257-85CE-36EA3AF7132A}"/>
                    </a:ext>
                  </a:extLst>
                </p14:cNvPr>
                <p14:cNvContentPartPr/>
                <p14:nvPr/>
              </p14:nvContentPartPr>
              <p14:xfrm>
                <a:off x="10008441" y="458361"/>
                <a:ext cx="49320" cy="181080"/>
              </p14:xfrm>
            </p:contentPart>
          </mc:Choice>
          <mc:Fallback xmlns="">
            <p:pic>
              <p:nvPicPr>
                <p:cNvPr id="70" name="잉크 69">
                  <a:extLst>
                    <a:ext uri="{FF2B5EF4-FFF2-40B4-BE49-F238E27FC236}">
                      <a16:creationId xmlns:a16="http://schemas.microsoft.com/office/drawing/2014/main" id="{D309CCB8-68F1-4257-85CE-36EA3AF7132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04121" y="454041"/>
                  <a:ext cx="57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BE4BE7C4-980C-4660-87BC-E7B4676CB578}"/>
                    </a:ext>
                  </a:extLst>
                </p14:cNvPr>
                <p14:cNvContentPartPr/>
                <p14:nvPr/>
              </p14:nvContentPartPr>
              <p14:xfrm>
                <a:off x="10005921" y="315081"/>
                <a:ext cx="50040" cy="20520"/>
              </p14:xfrm>
            </p:contentPart>
          </mc:Choice>
          <mc:Fallback xmlns=""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BE4BE7C4-980C-4660-87BC-E7B4676CB57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001601" y="310761"/>
                  <a:ext cx="58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잉크 71">
                  <a:extLst>
                    <a:ext uri="{FF2B5EF4-FFF2-40B4-BE49-F238E27FC236}">
                      <a16:creationId xmlns:a16="http://schemas.microsoft.com/office/drawing/2014/main" id="{5C6906C9-16DA-4AAC-B859-95E87823A40C}"/>
                    </a:ext>
                  </a:extLst>
                </p14:cNvPr>
                <p14:cNvContentPartPr/>
                <p14:nvPr/>
              </p14:nvContentPartPr>
              <p14:xfrm>
                <a:off x="10156041" y="154521"/>
                <a:ext cx="100080" cy="372960"/>
              </p14:xfrm>
            </p:contentPart>
          </mc:Choice>
          <mc:Fallback xmlns="">
            <p:pic>
              <p:nvPicPr>
                <p:cNvPr id="72" name="잉크 71">
                  <a:extLst>
                    <a:ext uri="{FF2B5EF4-FFF2-40B4-BE49-F238E27FC236}">
                      <a16:creationId xmlns:a16="http://schemas.microsoft.com/office/drawing/2014/main" id="{5C6906C9-16DA-4AAC-B859-95E87823A40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51721" y="150201"/>
                  <a:ext cx="108720" cy="38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53963C6C-664E-4DB3-BD13-A5D3C1514C3A}"/>
              </a:ext>
            </a:extLst>
          </p:cNvPr>
          <p:cNvGrpSpPr/>
          <p:nvPr/>
        </p:nvGrpSpPr>
        <p:grpSpPr>
          <a:xfrm>
            <a:off x="6233481" y="1191321"/>
            <a:ext cx="225000" cy="113760"/>
            <a:chOff x="6233481" y="1191321"/>
            <a:chExt cx="225000" cy="11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잉크 73">
                  <a:extLst>
                    <a:ext uri="{FF2B5EF4-FFF2-40B4-BE49-F238E27FC236}">
                      <a16:creationId xmlns:a16="http://schemas.microsoft.com/office/drawing/2014/main" id="{CD678435-4BB9-4D49-BEF8-D19FA3B334D2}"/>
                    </a:ext>
                  </a:extLst>
                </p14:cNvPr>
                <p14:cNvContentPartPr/>
                <p14:nvPr/>
              </p14:nvContentPartPr>
              <p14:xfrm>
                <a:off x="6233481" y="1191321"/>
                <a:ext cx="153360" cy="22680"/>
              </p14:xfrm>
            </p:contentPart>
          </mc:Choice>
          <mc:Fallback xmlns="">
            <p:pic>
              <p:nvPicPr>
                <p:cNvPr id="74" name="잉크 73">
                  <a:extLst>
                    <a:ext uri="{FF2B5EF4-FFF2-40B4-BE49-F238E27FC236}">
                      <a16:creationId xmlns:a16="http://schemas.microsoft.com/office/drawing/2014/main" id="{CD678435-4BB9-4D49-BEF8-D19FA3B334D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29161" y="1187001"/>
                  <a:ext cx="162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D58D4430-1066-4A37-A811-96CD42725755}"/>
                    </a:ext>
                  </a:extLst>
                </p14:cNvPr>
                <p14:cNvContentPartPr/>
                <p14:nvPr/>
              </p14:nvContentPartPr>
              <p14:xfrm>
                <a:off x="6256521" y="1286001"/>
                <a:ext cx="201960" cy="19080"/>
              </p14:xfrm>
            </p:contentPart>
          </mc:Choice>
          <mc:Fallback xmlns=""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D58D4430-1066-4A37-A811-96CD4272575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252201" y="1281681"/>
                  <a:ext cx="2106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E8D33744-542D-4296-8548-97EBD4FC035D}"/>
              </a:ext>
            </a:extLst>
          </p:cNvPr>
          <p:cNvGrpSpPr/>
          <p:nvPr/>
        </p:nvGrpSpPr>
        <p:grpSpPr>
          <a:xfrm>
            <a:off x="6646041" y="1127961"/>
            <a:ext cx="334440" cy="193680"/>
            <a:chOff x="6646041" y="1127961"/>
            <a:chExt cx="33444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잉크 76">
                  <a:extLst>
                    <a:ext uri="{FF2B5EF4-FFF2-40B4-BE49-F238E27FC236}">
                      <a16:creationId xmlns:a16="http://schemas.microsoft.com/office/drawing/2014/main" id="{59C3FB2A-A1A1-4BB3-8163-31FE78453231}"/>
                    </a:ext>
                  </a:extLst>
                </p14:cNvPr>
                <p14:cNvContentPartPr/>
                <p14:nvPr/>
              </p14:nvContentPartPr>
              <p14:xfrm>
                <a:off x="6679521" y="1127961"/>
                <a:ext cx="190800" cy="21960"/>
              </p14:xfrm>
            </p:contentPart>
          </mc:Choice>
          <mc:Fallback xmlns="">
            <p:pic>
              <p:nvPicPr>
                <p:cNvPr id="77" name="잉크 76">
                  <a:extLst>
                    <a:ext uri="{FF2B5EF4-FFF2-40B4-BE49-F238E27FC236}">
                      <a16:creationId xmlns:a16="http://schemas.microsoft.com/office/drawing/2014/main" id="{59C3FB2A-A1A1-4BB3-8163-31FE7845323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75201" y="1123641"/>
                  <a:ext cx="199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잉크 77">
                  <a:extLst>
                    <a:ext uri="{FF2B5EF4-FFF2-40B4-BE49-F238E27FC236}">
                      <a16:creationId xmlns:a16="http://schemas.microsoft.com/office/drawing/2014/main" id="{A6DF1C3C-86BD-4627-9659-602D3C934004}"/>
                    </a:ext>
                  </a:extLst>
                </p14:cNvPr>
                <p14:cNvContentPartPr/>
                <p14:nvPr/>
              </p14:nvContentPartPr>
              <p14:xfrm>
                <a:off x="6646041" y="1170441"/>
                <a:ext cx="334440" cy="151200"/>
              </p14:xfrm>
            </p:contentPart>
          </mc:Choice>
          <mc:Fallback xmlns="">
            <p:pic>
              <p:nvPicPr>
                <p:cNvPr id="78" name="잉크 77">
                  <a:extLst>
                    <a:ext uri="{FF2B5EF4-FFF2-40B4-BE49-F238E27FC236}">
                      <a16:creationId xmlns:a16="http://schemas.microsoft.com/office/drawing/2014/main" id="{A6DF1C3C-86BD-4627-9659-602D3C93400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41721" y="1166121"/>
                  <a:ext cx="34308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CCFD8948-8632-44D5-A799-52B852F423AD}"/>
              </a:ext>
            </a:extLst>
          </p:cNvPr>
          <p:cNvGrpSpPr/>
          <p:nvPr/>
        </p:nvGrpSpPr>
        <p:grpSpPr>
          <a:xfrm>
            <a:off x="6747561" y="1434681"/>
            <a:ext cx="141120" cy="270360"/>
            <a:chOff x="6747561" y="1434681"/>
            <a:chExt cx="14112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잉크 78">
                  <a:extLst>
                    <a:ext uri="{FF2B5EF4-FFF2-40B4-BE49-F238E27FC236}">
                      <a16:creationId xmlns:a16="http://schemas.microsoft.com/office/drawing/2014/main" id="{52D3325F-7CD9-4F26-B082-415FBF25E9CB}"/>
                    </a:ext>
                  </a:extLst>
                </p14:cNvPr>
                <p14:cNvContentPartPr/>
                <p14:nvPr/>
              </p14:nvContentPartPr>
              <p14:xfrm>
                <a:off x="6747561" y="1484721"/>
                <a:ext cx="141120" cy="220320"/>
              </p14:xfrm>
            </p:contentPart>
          </mc:Choice>
          <mc:Fallback xmlns="">
            <p:pic>
              <p:nvPicPr>
                <p:cNvPr id="79" name="잉크 78">
                  <a:extLst>
                    <a:ext uri="{FF2B5EF4-FFF2-40B4-BE49-F238E27FC236}">
                      <a16:creationId xmlns:a16="http://schemas.microsoft.com/office/drawing/2014/main" id="{52D3325F-7CD9-4F26-B082-415FBF25E9C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43241" y="1480401"/>
                  <a:ext cx="1497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B1DD4193-C1B9-4CC2-9D16-C068BF9B745F}"/>
                    </a:ext>
                  </a:extLst>
                </p14:cNvPr>
                <p14:cNvContentPartPr/>
                <p14:nvPr/>
              </p14:nvContentPartPr>
              <p14:xfrm>
                <a:off x="6787161" y="1434681"/>
                <a:ext cx="56880" cy="10800"/>
              </p14:xfrm>
            </p:contentPart>
          </mc:Choice>
          <mc:Fallback xmlns=""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B1DD4193-C1B9-4CC2-9D16-C068BF9B74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82841" y="1430361"/>
                  <a:ext cx="6552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76F97C7D-C37A-4DDF-A181-E576182C0374}"/>
              </a:ext>
            </a:extLst>
          </p:cNvPr>
          <p:cNvGrpSpPr/>
          <p:nvPr/>
        </p:nvGrpSpPr>
        <p:grpSpPr>
          <a:xfrm>
            <a:off x="7077321" y="928521"/>
            <a:ext cx="2589480" cy="655200"/>
            <a:chOff x="7077321" y="928521"/>
            <a:chExt cx="2589480" cy="65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잉크 82">
                  <a:extLst>
                    <a:ext uri="{FF2B5EF4-FFF2-40B4-BE49-F238E27FC236}">
                      <a16:creationId xmlns:a16="http://schemas.microsoft.com/office/drawing/2014/main" id="{14B19325-45A4-422C-B391-6001797B9D28}"/>
                    </a:ext>
                  </a:extLst>
                </p14:cNvPr>
                <p14:cNvContentPartPr/>
                <p14:nvPr/>
              </p14:nvContentPartPr>
              <p14:xfrm>
                <a:off x="7077321" y="1160001"/>
                <a:ext cx="123120" cy="318240"/>
              </p14:xfrm>
            </p:contentPart>
          </mc:Choice>
          <mc:Fallback xmlns="">
            <p:pic>
              <p:nvPicPr>
                <p:cNvPr id="83" name="잉크 82">
                  <a:extLst>
                    <a:ext uri="{FF2B5EF4-FFF2-40B4-BE49-F238E27FC236}">
                      <a16:creationId xmlns:a16="http://schemas.microsoft.com/office/drawing/2014/main" id="{14B19325-45A4-422C-B391-6001797B9D2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73001" y="1155681"/>
                  <a:ext cx="1317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잉크 83">
                  <a:extLst>
                    <a:ext uri="{FF2B5EF4-FFF2-40B4-BE49-F238E27FC236}">
                      <a16:creationId xmlns:a16="http://schemas.microsoft.com/office/drawing/2014/main" id="{6CDCDAEA-7FE4-4D7C-930F-8D10DA50881F}"/>
                    </a:ext>
                  </a:extLst>
                </p14:cNvPr>
                <p14:cNvContentPartPr/>
                <p14:nvPr/>
              </p14:nvContentPartPr>
              <p14:xfrm>
                <a:off x="7250121" y="1405521"/>
                <a:ext cx="82440" cy="64440"/>
              </p14:xfrm>
            </p:contentPart>
          </mc:Choice>
          <mc:Fallback xmlns="">
            <p:pic>
              <p:nvPicPr>
                <p:cNvPr id="84" name="잉크 83">
                  <a:extLst>
                    <a:ext uri="{FF2B5EF4-FFF2-40B4-BE49-F238E27FC236}">
                      <a16:creationId xmlns:a16="http://schemas.microsoft.com/office/drawing/2014/main" id="{6CDCDAEA-7FE4-4D7C-930F-8D10DA50881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45801" y="1401201"/>
                  <a:ext cx="91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잉크 84">
                  <a:extLst>
                    <a:ext uri="{FF2B5EF4-FFF2-40B4-BE49-F238E27FC236}">
                      <a16:creationId xmlns:a16="http://schemas.microsoft.com/office/drawing/2014/main" id="{29BFF30F-40CA-4FCB-98CA-8C3A42B1EED2}"/>
                    </a:ext>
                  </a:extLst>
                </p14:cNvPr>
                <p14:cNvContentPartPr/>
                <p14:nvPr/>
              </p14:nvContentPartPr>
              <p14:xfrm>
                <a:off x="7260921" y="1283121"/>
                <a:ext cx="56880" cy="7200"/>
              </p14:xfrm>
            </p:contentPart>
          </mc:Choice>
          <mc:Fallback xmlns="">
            <p:pic>
              <p:nvPicPr>
                <p:cNvPr id="85" name="잉크 84">
                  <a:extLst>
                    <a:ext uri="{FF2B5EF4-FFF2-40B4-BE49-F238E27FC236}">
                      <a16:creationId xmlns:a16="http://schemas.microsoft.com/office/drawing/2014/main" id="{29BFF30F-40CA-4FCB-98CA-8C3A42B1EED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56601" y="1278801"/>
                  <a:ext cx="655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잉크 85">
                  <a:extLst>
                    <a:ext uri="{FF2B5EF4-FFF2-40B4-BE49-F238E27FC236}">
                      <a16:creationId xmlns:a16="http://schemas.microsoft.com/office/drawing/2014/main" id="{E868B861-318D-4499-8790-14F8DEECF94E}"/>
                    </a:ext>
                  </a:extLst>
                </p14:cNvPr>
                <p14:cNvContentPartPr/>
                <p14:nvPr/>
              </p14:nvContentPartPr>
              <p14:xfrm>
                <a:off x="7399161" y="1092681"/>
                <a:ext cx="167760" cy="234000"/>
              </p14:xfrm>
            </p:contentPart>
          </mc:Choice>
          <mc:Fallback xmlns="">
            <p:pic>
              <p:nvPicPr>
                <p:cNvPr id="86" name="잉크 85">
                  <a:extLst>
                    <a:ext uri="{FF2B5EF4-FFF2-40B4-BE49-F238E27FC236}">
                      <a16:creationId xmlns:a16="http://schemas.microsoft.com/office/drawing/2014/main" id="{E868B861-318D-4499-8790-14F8DEECF94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94841" y="1088361"/>
                  <a:ext cx="176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잉크 86">
                  <a:extLst>
                    <a:ext uri="{FF2B5EF4-FFF2-40B4-BE49-F238E27FC236}">
                      <a16:creationId xmlns:a16="http://schemas.microsoft.com/office/drawing/2014/main" id="{188F5021-10EA-4383-9B56-88E4BCF680B7}"/>
                    </a:ext>
                  </a:extLst>
                </p14:cNvPr>
                <p14:cNvContentPartPr/>
                <p14:nvPr/>
              </p14:nvContentPartPr>
              <p14:xfrm>
                <a:off x="7584201" y="1377801"/>
                <a:ext cx="114480" cy="195840"/>
              </p14:xfrm>
            </p:contentPart>
          </mc:Choice>
          <mc:Fallback xmlns="">
            <p:pic>
              <p:nvPicPr>
                <p:cNvPr id="87" name="잉크 86">
                  <a:extLst>
                    <a:ext uri="{FF2B5EF4-FFF2-40B4-BE49-F238E27FC236}">
                      <a16:creationId xmlns:a16="http://schemas.microsoft.com/office/drawing/2014/main" id="{188F5021-10EA-4383-9B56-88E4BCF680B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79881" y="1373481"/>
                  <a:ext cx="123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잉크 87">
                  <a:extLst>
                    <a:ext uri="{FF2B5EF4-FFF2-40B4-BE49-F238E27FC236}">
                      <a16:creationId xmlns:a16="http://schemas.microsoft.com/office/drawing/2014/main" id="{86DE08E9-8D33-4908-B057-59032302B925}"/>
                    </a:ext>
                  </a:extLst>
                </p14:cNvPr>
                <p14:cNvContentPartPr/>
                <p14:nvPr/>
              </p14:nvContentPartPr>
              <p14:xfrm>
                <a:off x="7578441" y="1246401"/>
                <a:ext cx="63360" cy="2520"/>
              </p14:xfrm>
            </p:contentPart>
          </mc:Choice>
          <mc:Fallback xmlns="">
            <p:pic>
              <p:nvPicPr>
                <p:cNvPr id="88" name="잉크 87">
                  <a:extLst>
                    <a:ext uri="{FF2B5EF4-FFF2-40B4-BE49-F238E27FC236}">
                      <a16:creationId xmlns:a16="http://schemas.microsoft.com/office/drawing/2014/main" id="{86DE08E9-8D33-4908-B057-59032302B92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74121" y="1242081"/>
                  <a:ext cx="720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잉크 88">
                  <a:extLst>
                    <a:ext uri="{FF2B5EF4-FFF2-40B4-BE49-F238E27FC236}">
                      <a16:creationId xmlns:a16="http://schemas.microsoft.com/office/drawing/2014/main" id="{8888BA76-FFD7-4C1B-BD42-1B6F2C7F40EB}"/>
                    </a:ext>
                  </a:extLst>
                </p14:cNvPr>
                <p14:cNvContentPartPr/>
                <p14:nvPr/>
              </p14:nvContentPartPr>
              <p14:xfrm>
                <a:off x="7723161" y="1175481"/>
                <a:ext cx="243000" cy="298800"/>
              </p14:xfrm>
            </p:contentPart>
          </mc:Choice>
          <mc:Fallback xmlns="">
            <p:pic>
              <p:nvPicPr>
                <p:cNvPr id="89" name="잉크 88">
                  <a:extLst>
                    <a:ext uri="{FF2B5EF4-FFF2-40B4-BE49-F238E27FC236}">
                      <a16:creationId xmlns:a16="http://schemas.microsoft.com/office/drawing/2014/main" id="{8888BA76-FFD7-4C1B-BD42-1B6F2C7F40E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18841" y="1171161"/>
                  <a:ext cx="2516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잉크 89">
                  <a:extLst>
                    <a:ext uri="{FF2B5EF4-FFF2-40B4-BE49-F238E27FC236}">
                      <a16:creationId xmlns:a16="http://schemas.microsoft.com/office/drawing/2014/main" id="{ADC526DE-A6F4-4546-9826-226243A7F68E}"/>
                    </a:ext>
                  </a:extLst>
                </p14:cNvPr>
                <p14:cNvContentPartPr/>
                <p14:nvPr/>
              </p14:nvContentPartPr>
              <p14:xfrm>
                <a:off x="8033841" y="1428561"/>
                <a:ext cx="117360" cy="155160"/>
              </p14:xfrm>
            </p:contentPart>
          </mc:Choice>
          <mc:Fallback xmlns="">
            <p:pic>
              <p:nvPicPr>
                <p:cNvPr id="90" name="잉크 89">
                  <a:extLst>
                    <a:ext uri="{FF2B5EF4-FFF2-40B4-BE49-F238E27FC236}">
                      <a16:creationId xmlns:a16="http://schemas.microsoft.com/office/drawing/2014/main" id="{ADC526DE-A6F4-4546-9826-226243A7F68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29521" y="1424241"/>
                  <a:ext cx="126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잉크 90">
                  <a:extLst>
                    <a:ext uri="{FF2B5EF4-FFF2-40B4-BE49-F238E27FC236}">
                      <a16:creationId xmlns:a16="http://schemas.microsoft.com/office/drawing/2014/main" id="{E7B77D99-F03D-4EED-93F5-6487A7B057CC}"/>
                    </a:ext>
                  </a:extLst>
                </p14:cNvPr>
                <p14:cNvContentPartPr/>
                <p14:nvPr/>
              </p14:nvContentPartPr>
              <p14:xfrm>
                <a:off x="8009721" y="1241361"/>
                <a:ext cx="32040" cy="24120"/>
              </p14:xfrm>
            </p:contentPart>
          </mc:Choice>
          <mc:Fallback xmlns="">
            <p:pic>
              <p:nvPicPr>
                <p:cNvPr id="91" name="잉크 90">
                  <a:extLst>
                    <a:ext uri="{FF2B5EF4-FFF2-40B4-BE49-F238E27FC236}">
                      <a16:creationId xmlns:a16="http://schemas.microsoft.com/office/drawing/2014/main" id="{E7B77D99-F03D-4EED-93F5-6487A7B057C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05401" y="1237041"/>
                  <a:ext cx="40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잉크 92">
                  <a:extLst>
                    <a:ext uri="{FF2B5EF4-FFF2-40B4-BE49-F238E27FC236}">
                      <a16:creationId xmlns:a16="http://schemas.microsoft.com/office/drawing/2014/main" id="{59DF00B2-264E-48B0-BE3C-6176B5DD1086}"/>
                    </a:ext>
                  </a:extLst>
                </p14:cNvPr>
                <p14:cNvContentPartPr/>
                <p14:nvPr/>
              </p14:nvContentPartPr>
              <p14:xfrm>
                <a:off x="8161641" y="1073241"/>
                <a:ext cx="90000" cy="235080"/>
              </p14:xfrm>
            </p:contentPart>
          </mc:Choice>
          <mc:Fallback xmlns="">
            <p:pic>
              <p:nvPicPr>
                <p:cNvPr id="93" name="잉크 92">
                  <a:extLst>
                    <a:ext uri="{FF2B5EF4-FFF2-40B4-BE49-F238E27FC236}">
                      <a16:creationId xmlns:a16="http://schemas.microsoft.com/office/drawing/2014/main" id="{59DF00B2-264E-48B0-BE3C-6176B5DD108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57321" y="1068921"/>
                  <a:ext cx="986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잉크 94">
                  <a:extLst>
                    <a:ext uri="{FF2B5EF4-FFF2-40B4-BE49-F238E27FC236}">
                      <a16:creationId xmlns:a16="http://schemas.microsoft.com/office/drawing/2014/main" id="{510EB573-74E4-486F-9FED-6650793DE721}"/>
                    </a:ext>
                  </a:extLst>
                </p14:cNvPr>
                <p14:cNvContentPartPr/>
                <p14:nvPr/>
              </p14:nvContentPartPr>
              <p14:xfrm>
                <a:off x="8344881" y="1087641"/>
                <a:ext cx="96480" cy="154080"/>
              </p14:xfrm>
            </p:contentPart>
          </mc:Choice>
          <mc:Fallback xmlns="">
            <p:pic>
              <p:nvPicPr>
                <p:cNvPr id="95" name="잉크 94">
                  <a:extLst>
                    <a:ext uri="{FF2B5EF4-FFF2-40B4-BE49-F238E27FC236}">
                      <a16:creationId xmlns:a16="http://schemas.microsoft.com/office/drawing/2014/main" id="{510EB573-74E4-486F-9FED-6650793DE72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40561" y="1083321"/>
                  <a:ext cx="105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79E3DC34-A5FC-429F-8F35-681E33D0BE17}"/>
                    </a:ext>
                  </a:extLst>
                </p14:cNvPr>
                <p14:cNvContentPartPr/>
                <p14:nvPr/>
              </p14:nvContentPartPr>
              <p14:xfrm>
                <a:off x="8343801" y="1095921"/>
                <a:ext cx="132120" cy="202680"/>
              </p14:xfrm>
            </p:contentPart>
          </mc:Choice>
          <mc:Fallback xmlns=""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79E3DC34-A5FC-429F-8F35-681E33D0BE1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39481" y="1091601"/>
                  <a:ext cx="140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잉크 96">
                  <a:extLst>
                    <a:ext uri="{FF2B5EF4-FFF2-40B4-BE49-F238E27FC236}">
                      <a16:creationId xmlns:a16="http://schemas.microsoft.com/office/drawing/2014/main" id="{C6B09B82-6B62-47B8-8D60-CD4FC6FE3BD4}"/>
                    </a:ext>
                  </a:extLst>
                </p14:cNvPr>
                <p14:cNvContentPartPr/>
                <p14:nvPr/>
              </p14:nvContentPartPr>
              <p14:xfrm>
                <a:off x="8319681" y="1129401"/>
                <a:ext cx="111600" cy="174240"/>
              </p14:xfrm>
            </p:contentPart>
          </mc:Choice>
          <mc:Fallback xmlns="">
            <p:pic>
              <p:nvPicPr>
                <p:cNvPr id="97" name="잉크 96">
                  <a:extLst>
                    <a:ext uri="{FF2B5EF4-FFF2-40B4-BE49-F238E27FC236}">
                      <a16:creationId xmlns:a16="http://schemas.microsoft.com/office/drawing/2014/main" id="{C6B09B82-6B62-47B8-8D60-CD4FC6FE3BD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15361" y="1125081"/>
                  <a:ext cx="120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잉크 97">
                  <a:extLst>
                    <a:ext uri="{FF2B5EF4-FFF2-40B4-BE49-F238E27FC236}">
                      <a16:creationId xmlns:a16="http://schemas.microsoft.com/office/drawing/2014/main" id="{349A1E11-6AC5-4D3C-B13C-1834D65BA3D3}"/>
                    </a:ext>
                  </a:extLst>
                </p14:cNvPr>
                <p14:cNvContentPartPr/>
                <p14:nvPr/>
              </p14:nvContentPartPr>
              <p14:xfrm>
                <a:off x="8488161" y="1233801"/>
                <a:ext cx="96840" cy="226440"/>
              </p14:xfrm>
            </p:contentPart>
          </mc:Choice>
          <mc:Fallback xmlns="">
            <p:pic>
              <p:nvPicPr>
                <p:cNvPr id="98" name="잉크 97">
                  <a:extLst>
                    <a:ext uri="{FF2B5EF4-FFF2-40B4-BE49-F238E27FC236}">
                      <a16:creationId xmlns:a16="http://schemas.microsoft.com/office/drawing/2014/main" id="{349A1E11-6AC5-4D3C-B13C-1834D65BA3D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83841" y="1229481"/>
                  <a:ext cx="105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잉크 98">
                  <a:extLst>
                    <a:ext uri="{FF2B5EF4-FFF2-40B4-BE49-F238E27FC236}">
                      <a16:creationId xmlns:a16="http://schemas.microsoft.com/office/drawing/2014/main" id="{90B37C69-9D39-4D2A-976A-42D085ED7824}"/>
                    </a:ext>
                  </a:extLst>
                </p14:cNvPr>
                <p14:cNvContentPartPr/>
                <p14:nvPr/>
              </p14:nvContentPartPr>
              <p14:xfrm>
                <a:off x="8507961" y="928521"/>
                <a:ext cx="163080" cy="31680"/>
              </p14:xfrm>
            </p:contentPart>
          </mc:Choice>
          <mc:Fallback xmlns="">
            <p:pic>
              <p:nvPicPr>
                <p:cNvPr id="99" name="잉크 98">
                  <a:extLst>
                    <a:ext uri="{FF2B5EF4-FFF2-40B4-BE49-F238E27FC236}">
                      <a16:creationId xmlns:a16="http://schemas.microsoft.com/office/drawing/2014/main" id="{90B37C69-9D39-4D2A-976A-42D085ED782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03641" y="924201"/>
                  <a:ext cx="171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잉크 99">
                  <a:extLst>
                    <a:ext uri="{FF2B5EF4-FFF2-40B4-BE49-F238E27FC236}">
                      <a16:creationId xmlns:a16="http://schemas.microsoft.com/office/drawing/2014/main" id="{7604E59B-A443-49AA-B426-9CA5E02EC541}"/>
                    </a:ext>
                  </a:extLst>
                </p14:cNvPr>
                <p14:cNvContentPartPr/>
                <p14:nvPr/>
              </p14:nvContentPartPr>
              <p14:xfrm>
                <a:off x="8635761" y="959121"/>
                <a:ext cx="5400" cy="217440"/>
              </p14:xfrm>
            </p:contentPart>
          </mc:Choice>
          <mc:Fallback xmlns="">
            <p:pic>
              <p:nvPicPr>
                <p:cNvPr id="100" name="잉크 99">
                  <a:extLst>
                    <a:ext uri="{FF2B5EF4-FFF2-40B4-BE49-F238E27FC236}">
                      <a16:creationId xmlns:a16="http://schemas.microsoft.com/office/drawing/2014/main" id="{7604E59B-A443-49AA-B426-9CA5E02EC54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631441" y="954801"/>
                  <a:ext cx="14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잉크 100">
                  <a:extLst>
                    <a:ext uri="{FF2B5EF4-FFF2-40B4-BE49-F238E27FC236}">
                      <a16:creationId xmlns:a16="http://schemas.microsoft.com/office/drawing/2014/main" id="{30D3E17D-337A-426B-A436-01341CEAF1E5}"/>
                    </a:ext>
                  </a:extLst>
                </p14:cNvPr>
                <p14:cNvContentPartPr/>
                <p14:nvPr/>
              </p14:nvContentPartPr>
              <p14:xfrm>
                <a:off x="8703801" y="1050921"/>
                <a:ext cx="133920" cy="167400"/>
              </p14:xfrm>
            </p:contentPart>
          </mc:Choice>
          <mc:Fallback xmlns="">
            <p:pic>
              <p:nvPicPr>
                <p:cNvPr id="101" name="잉크 100">
                  <a:extLst>
                    <a:ext uri="{FF2B5EF4-FFF2-40B4-BE49-F238E27FC236}">
                      <a16:creationId xmlns:a16="http://schemas.microsoft.com/office/drawing/2014/main" id="{30D3E17D-337A-426B-A436-01341CEAF1E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699481" y="1046601"/>
                  <a:ext cx="142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잉크 101">
                  <a:extLst>
                    <a:ext uri="{FF2B5EF4-FFF2-40B4-BE49-F238E27FC236}">
                      <a16:creationId xmlns:a16="http://schemas.microsoft.com/office/drawing/2014/main" id="{D185627B-D81F-494A-933E-3E785B634DF2}"/>
                    </a:ext>
                  </a:extLst>
                </p14:cNvPr>
                <p14:cNvContentPartPr/>
                <p14:nvPr/>
              </p14:nvContentPartPr>
              <p14:xfrm>
                <a:off x="8711361" y="1085121"/>
                <a:ext cx="162000" cy="183240"/>
              </p14:xfrm>
            </p:contentPart>
          </mc:Choice>
          <mc:Fallback xmlns="">
            <p:pic>
              <p:nvPicPr>
                <p:cNvPr id="102" name="잉크 101">
                  <a:extLst>
                    <a:ext uri="{FF2B5EF4-FFF2-40B4-BE49-F238E27FC236}">
                      <a16:creationId xmlns:a16="http://schemas.microsoft.com/office/drawing/2014/main" id="{D185627B-D81F-494A-933E-3E785B634DF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707041" y="1080801"/>
                  <a:ext cx="170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잉크 102">
                  <a:extLst>
                    <a:ext uri="{FF2B5EF4-FFF2-40B4-BE49-F238E27FC236}">
                      <a16:creationId xmlns:a16="http://schemas.microsoft.com/office/drawing/2014/main" id="{80B3CDA5-83B7-4CD0-9784-A92CCB4572CB}"/>
                    </a:ext>
                  </a:extLst>
                </p14:cNvPr>
                <p14:cNvContentPartPr/>
                <p14:nvPr/>
              </p14:nvContentPartPr>
              <p14:xfrm>
                <a:off x="8867961" y="1284561"/>
                <a:ext cx="107280" cy="74160"/>
              </p14:xfrm>
            </p:contentPart>
          </mc:Choice>
          <mc:Fallback xmlns="">
            <p:pic>
              <p:nvPicPr>
                <p:cNvPr id="103" name="잉크 102">
                  <a:extLst>
                    <a:ext uri="{FF2B5EF4-FFF2-40B4-BE49-F238E27FC236}">
                      <a16:creationId xmlns:a16="http://schemas.microsoft.com/office/drawing/2014/main" id="{80B3CDA5-83B7-4CD0-9784-A92CCB4572C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63641" y="1280241"/>
                  <a:ext cx="115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잉크 103">
                  <a:extLst>
                    <a:ext uri="{FF2B5EF4-FFF2-40B4-BE49-F238E27FC236}">
                      <a16:creationId xmlns:a16="http://schemas.microsoft.com/office/drawing/2014/main" id="{89DDFB39-6A83-4D8E-8F20-BF6DE6937534}"/>
                    </a:ext>
                  </a:extLst>
                </p14:cNvPr>
                <p14:cNvContentPartPr/>
                <p14:nvPr/>
              </p14:nvContentPartPr>
              <p14:xfrm>
                <a:off x="8938521" y="1178001"/>
                <a:ext cx="20160" cy="15120"/>
              </p14:xfrm>
            </p:contentPart>
          </mc:Choice>
          <mc:Fallback xmlns="">
            <p:pic>
              <p:nvPicPr>
                <p:cNvPr id="104" name="잉크 103">
                  <a:extLst>
                    <a:ext uri="{FF2B5EF4-FFF2-40B4-BE49-F238E27FC236}">
                      <a16:creationId xmlns:a16="http://schemas.microsoft.com/office/drawing/2014/main" id="{89DDFB39-6A83-4D8E-8F20-BF6DE693753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34201" y="1173681"/>
                  <a:ext cx="28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잉크 105">
                  <a:extLst>
                    <a:ext uri="{FF2B5EF4-FFF2-40B4-BE49-F238E27FC236}">
                      <a16:creationId xmlns:a16="http://schemas.microsoft.com/office/drawing/2014/main" id="{D5BF3ADD-4649-4EED-B4CA-48BBE988D68F}"/>
                    </a:ext>
                  </a:extLst>
                </p14:cNvPr>
                <p14:cNvContentPartPr/>
                <p14:nvPr/>
              </p14:nvContentPartPr>
              <p14:xfrm>
                <a:off x="9178281" y="1048041"/>
                <a:ext cx="34200" cy="307800"/>
              </p14:xfrm>
            </p:contentPart>
          </mc:Choice>
          <mc:Fallback xmlns="">
            <p:pic>
              <p:nvPicPr>
                <p:cNvPr id="106" name="잉크 105">
                  <a:extLst>
                    <a:ext uri="{FF2B5EF4-FFF2-40B4-BE49-F238E27FC236}">
                      <a16:creationId xmlns:a16="http://schemas.microsoft.com/office/drawing/2014/main" id="{D5BF3ADD-4649-4EED-B4CA-48BBE988D68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73961" y="1043721"/>
                  <a:ext cx="428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잉크 106">
                  <a:extLst>
                    <a:ext uri="{FF2B5EF4-FFF2-40B4-BE49-F238E27FC236}">
                      <a16:creationId xmlns:a16="http://schemas.microsoft.com/office/drawing/2014/main" id="{DE82C5A8-C9C0-4934-B2F4-36BC341215A3}"/>
                    </a:ext>
                  </a:extLst>
                </p14:cNvPr>
                <p14:cNvContentPartPr/>
                <p14:nvPr/>
              </p14:nvContentPartPr>
              <p14:xfrm>
                <a:off x="9086121" y="1152441"/>
                <a:ext cx="214200" cy="4680"/>
              </p14:xfrm>
            </p:contentPart>
          </mc:Choice>
          <mc:Fallback xmlns="">
            <p:pic>
              <p:nvPicPr>
                <p:cNvPr id="107" name="잉크 106">
                  <a:extLst>
                    <a:ext uri="{FF2B5EF4-FFF2-40B4-BE49-F238E27FC236}">
                      <a16:creationId xmlns:a16="http://schemas.microsoft.com/office/drawing/2014/main" id="{DE82C5A8-C9C0-4934-B2F4-36BC341215A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081801" y="1148121"/>
                  <a:ext cx="2228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잉크 107">
                  <a:extLst>
                    <a:ext uri="{FF2B5EF4-FFF2-40B4-BE49-F238E27FC236}">
                      <a16:creationId xmlns:a16="http://schemas.microsoft.com/office/drawing/2014/main" id="{6E858766-E504-497C-9F4B-8B8C09D2DFD0}"/>
                    </a:ext>
                  </a:extLst>
                </p14:cNvPr>
                <p14:cNvContentPartPr/>
                <p14:nvPr/>
              </p14:nvContentPartPr>
              <p14:xfrm>
                <a:off x="9372321" y="1026441"/>
                <a:ext cx="37080" cy="273600"/>
              </p14:xfrm>
            </p:contentPart>
          </mc:Choice>
          <mc:Fallback xmlns="">
            <p:pic>
              <p:nvPicPr>
                <p:cNvPr id="108" name="잉크 107">
                  <a:extLst>
                    <a:ext uri="{FF2B5EF4-FFF2-40B4-BE49-F238E27FC236}">
                      <a16:creationId xmlns:a16="http://schemas.microsoft.com/office/drawing/2014/main" id="{6E858766-E504-497C-9F4B-8B8C09D2DFD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368001" y="1022121"/>
                  <a:ext cx="457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잉크 108">
                  <a:extLst>
                    <a:ext uri="{FF2B5EF4-FFF2-40B4-BE49-F238E27FC236}">
                      <a16:creationId xmlns:a16="http://schemas.microsoft.com/office/drawing/2014/main" id="{C32912B3-619B-4CDC-B407-0FD1B28A5774}"/>
                    </a:ext>
                  </a:extLst>
                </p14:cNvPr>
                <p14:cNvContentPartPr/>
                <p14:nvPr/>
              </p14:nvContentPartPr>
              <p14:xfrm>
                <a:off x="9522441" y="970281"/>
                <a:ext cx="144360" cy="447480"/>
              </p14:xfrm>
            </p:contentPart>
          </mc:Choice>
          <mc:Fallback xmlns="">
            <p:pic>
              <p:nvPicPr>
                <p:cNvPr id="109" name="잉크 108">
                  <a:extLst>
                    <a:ext uri="{FF2B5EF4-FFF2-40B4-BE49-F238E27FC236}">
                      <a16:creationId xmlns:a16="http://schemas.microsoft.com/office/drawing/2014/main" id="{C32912B3-619B-4CDC-B407-0FD1B28A577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18121" y="965961"/>
                  <a:ext cx="153000" cy="456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1" name="그림 110">
            <a:extLst>
              <a:ext uri="{FF2B5EF4-FFF2-40B4-BE49-F238E27FC236}">
                <a16:creationId xmlns:a16="http://schemas.microsoft.com/office/drawing/2014/main" id="{5E24382A-5A7E-4598-9A6A-0758321737B1}"/>
              </a:ext>
            </a:extLst>
      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76221" y="1893640"/>
            <a:ext cx="87630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7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7.3. Support Vector Machine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1062318"/>
            <a:ext cx="10780060" cy="5720144"/>
          </a:xfrm>
        </p:spPr>
        <p:txBody>
          <a:bodyPr>
            <a:normAutofit/>
          </a:bodyPr>
          <a:lstStyle/>
          <a:p>
            <a:pPr algn="just"/>
            <a:r>
              <a:rPr lang="en-US" altLang="ko-KR" sz="2400" dirty="0"/>
              <a:t>Maximizing the margin</a:t>
            </a:r>
          </a:p>
          <a:p>
            <a:pPr algn="just"/>
            <a:r>
              <a:rPr lang="en-US" altLang="ko-KR" sz="2400" dirty="0"/>
              <a:t>The decision boundary: determined by a subset of the data points, known as support vectors (indicated by the circles).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FDFF6A6-AEE4-414B-BAFE-6DFB58E8E6DE}"/>
              </a:ext>
            </a:extLst>
          </p:cNvPr>
          <p:cNvGrpSpPr/>
          <p:nvPr/>
        </p:nvGrpSpPr>
        <p:grpSpPr>
          <a:xfrm>
            <a:off x="1215442" y="2770086"/>
            <a:ext cx="4237459" cy="3686121"/>
            <a:chOff x="1510748" y="1184053"/>
            <a:chExt cx="4237459" cy="368612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6A9BC3F-BAA7-4866-846B-DFCB801B54BF}"/>
                </a:ext>
              </a:extLst>
            </p:cNvPr>
            <p:cNvSpPr/>
            <p:nvPr/>
          </p:nvSpPr>
          <p:spPr>
            <a:xfrm>
              <a:off x="4068413" y="288235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7344EDB5-ABDC-4025-9036-2395DE8F164F}"/>
                </a:ext>
              </a:extLst>
            </p:cNvPr>
            <p:cNvSpPr/>
            <p:nvPr/>
          </p:nvSpPr>
          <p:spPr>
            <a:xfrm>
              <a:off x="3978964" y="22445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036239C2-4DE6-4F08-84AB-2E9C77C3962D}"/>
                </a:ext>
              </a:extLst>
            </p:cNvPr>
            <p:cNvSpPr/>
            <p:nvPr/>
          </p:nvSpPr>
          <p:spPr>
            <a:xfrm>
              <a:off x="3761541" y="240162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6A8947C4-A406-41A0-B1CC-9B8DCF232CCF}"/>
                </a:ext>
              </a:extLst>
            </p:cNvPr>
            <p:cNvSpPr/>
            <p:nvPr/>
          </p:nvSpPr>
          <p:spPr>
            <a:xfrm>
              <a:off x="4210048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97EE2CA5-1EC1-46B9-9BD3-AB14A443A88D}"/>
                </a:ext>
              </a:extLst>
            </p:cNvPr>
            <p:cNvSpPr/>
            <p:nvPr/>
          </p:nvSpPr>
          <p:spPr>
            <a:xfrm>
              <a:off x="3091069" y="356814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AB164E68-57C7-4F1B-8776-38147BC350C3}"/>
                </a:ext>
              </a:extLst>
            </p:cNvPr>
            <p:cNvSpPr/>
            <p:nvPr/>
          </p:nvSpPr>
          <p:spPr>
            <a:xfrm>
              <a:off x="3228560" y="335280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34B61C21-2DB5-4976-AB0B-A655F24B4B27}"/>
                </a:ext>
              </a:extLst>
            </p:cNvPr>
            <p:cNvSpPr/>
            <p:nvPr/>
          </p:nvSpPr>
          <p:spPr>
            <a:xfrm>
              <a:off x="2559324" y="3059602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E20BC36C-46CD-414E-A324-27E8D0937977}"/>
                </a:ext>
              </a:extLst>
            </p:cNvPr>
            <p:cNvSpPr/>
            <p:nvPr/>
          </p:nvSpPr>
          <p:spPr>
            <a:xfrm>
              <a:off x="3163955" y="376360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이등변 삼각형 18">
              <a:extLst>
                <a:ext uri="{FF2B5EF4-FFF2-40B4-BE49-F238E27FC236}">
                  <a16:creationId xmlns:a16="http://schemas.microsoft.com/office/drawing/2014/main" id="{3872605A-EEDE-4C47-BE53-86D43C1AB1A7}"/>
                </a:ext>
              </a:extLst>
            </p:cNvPr>
            <p:cNvSpPr/>
            <p:nvPr/>
          </p:nvSpPr>
          <p:spPr>
            <a:xfrm>
              <a:off x="2911968" y="312918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이등변 삼각형 19">
              <a:extLst>
                <a:ext uri="{FF2B5EF4-FFF2-40B4-BE49-F238E27FC236}">
                  <a16:creationId xmlns:a16="http://schemas.microsoft.com/office/drawing/2014/main" id="{9A6F1F03-9A8D-4EB7-AB18-47862D440623}"/>
                </a:ext>
              </a:extLst>
            </p:cNvPr>
            <p:cNvSpPr/>
            <p:nvPr/>
          </p:nvSpPr>
          <p:spPr>
            <a:xfrm>
              <a:off x="2915056" y="285752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>
              <a:extLst>
                <a:ext uri="{FF2B5EF4-FFF2-40B4-BE49-F238E27FC236}">
                  <a16:creationId xmlns:a16="http://schemas.microsoft.com/office/drawing/2014/main" id="{9DAE0C2F-3FD5-4498-BF7D-4C0EFBC8FFA7}"/>
                </a:ext>
              </a:extLst>
            </p:cNvPr>
            <p:cNvSpPr/>
            <p:nvPr/>
          </p:nvSpPr>
          <p:spPr>
            <a:xfrm>
              <a:off x="2849215" y="37056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89E1CD0F-45C4-4D1E-9F23-BCD07869D5B3}"/>
                </a:ext>
              </a:extLst>
            </p:cNvPr>
            <p:cNvSpPr/>
            <p:nvPr/>
          </p:nvSpPr>
          <p:spPr>
            <a:xfrm>
              <a:off x="2418519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38091BB3-2F27-4F91-BF92-28C75C595C93}"/>
                </a:ext>
              </a:extLst>
            </p:cNvPr>
            <p:cNvSpPr/>
            <p:nvPr/>
          </p:nvSpPr>
          <p:spPr>
            <a:xfrm>
              <a:off x="2390357" y="34521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1C3BFB00-BC82-42EB-B5FC-AB9F6D2655A6}"/>
                </a:ext>
              </a:extLst>
            </p:cNvPr>
            <p:cNvSpPr/>
            <p:nvPr/>
          </p:nvSpPr>
          <p:spPr>
            <a:xfrm>
              <a:off x="2716694" y="339421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B0CBB76F-FB46-447B-93E8-D418DEC748AD}"/>
                </a:ext>
              </a:extLst>
            </p:cNvPr>
            <p:cNvSpPr/>
            <p:nvPr/>
          </p:nvSpPr>
          <p:spPr>
            <a:xfrm>
              <a:off x="2703441" y="395080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36962D86-425B-4F46-98AF-838E71A64514}"/>
                </a:ext>
              </a:extLst>
            </p:cNvPr>
            <p:cNvSpPr/>
            <p:nvPr/>
          </p:nvSpPr>
          <p:spPr>
            <a:xfrm>
              <a:off x="4131364" y="2396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18F63797-A7DC-4BC1-B261-55622A6F86C0}"/>
                </a:ext>
              </a:extLst>
            </p:cNvPr>
            <p:cNvSpPr/>
            <p:nvPr/>
          </p:nvSpPr>
          <p:spPr>
            <a:xfrm>
              <a:off x="4018718" y="259908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1C8F9F2-74B1-4FF9-8971-B84F6BBDDD1A}"/>
                </a:ext>
              </a:extLst>
            </p:cNvPr>
            <p:cNvSpPr/>
            <p:nvPr/>
          </p:nvSpPr>
          <p:spPr>
            <a:xfrm>
              <a:off x="4309439" y="2276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89F3C171-6532-4B93-AE24-D223475BBAA8}"/>
                </a:ext>
              </a:extLst>
            </p:cNvPr>
            <p:cNvSpPr/>
            <p:nvPr/>
          </p:nvSpPr>
          <p:spPr>
            <a:xfrm>
              <a:off x="3783490" y="217832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F85723E7-9655-4AEE-BB99-CA52D8FF1031}"/>
                </a:ext>
              </a:extLst>
            </p:cNvPr>
            <p:cNvSpPr/>
            <p:nvPr/>
          </p:nvSpPr>
          <p:spPr>
            <a:xfrm>
              <a:off x="4038594" y="207396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128712C4-499F-409C-9E4B-B34F2A46FB98}"/>
                </a:ext>
              </a:extLst>
            </p:cNvPr>
            <p:cNvSpPr/>
            <p:nvPr/>
          </p:nvSpPr>
          <p:spPr>
            <a:xfrm>
              <a:off x="4309438" y="313579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B8978081-6B46-4096-98D0-E126833353DE}"/>
                </a:ext>
              </a:extLst>
            </p:cNvPr>
            <p:cNvSpPr/>
            <p:nvPr/>
          </p:nvSpPr>
          <p:spPr>
            <a:xfrm>
              <a:off x="4259743" y="2777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93553911-1538-4030-8F11-1E44E6D2E2E0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A576C038-A4BD-48DB-98FD-400908923A89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A9D85E8-64A5-4A23-A54D-A72D128C329B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3D3A3F8-D1B9-452C-BFD3-4C86B076E0B7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B3EC750-AF41-4600-AD7F-14A59DF0F7B6}"/>
                    </a:ext>
                  </a:extLst>
                </p:cNvPr>
                <p:cNvSpPr txBox="1"/>
                <p:nvPr/>
              </p:nvSpPr>
              <p:spPr>
                <a:xfrm>
                  <a:off x="4631631" y="2452298"/>
                  <a:ext cx="308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1631" y="2452298"/>
                  <a:ext cx="308098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4000" r="-4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F6980B8-0F98-4BE4-AD67-0F565F2EAFE8}"/>
                    </a:ext>
                  </a:extLst>
                </p:cNvPr>
                <p:cNvSpPr txBox="1"/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48705DA2-A606-45D3-9FF1-E9809B4735B1}"/>
                </a:ext>
              </a:extLst>
            </p:cNvPr>
            <p:cNvCxnSpPr/>
            <p:nvPr/>
          </p:nvCxnSpPr>
          <p:spPr>
            <a:xfrm>
              <a:off x="2777981" y="1716169"/>
              <a:ext cx="1863586" cy="29419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221C2BD7-DDDD-4D89-9EAA-FEA1DFF8DE9A}"/>
                </a:ext>
              </a:extLst>
            </p:cNvPr>
            <p:cNvCxnSpPr/>
            <p:nvPr/>
          </p:nvCxnSpPr>
          <p:spPr>
            <a:xfrm>
              <a:off x="2117035" y="2446681"/>
              <a:ext cx="3110948" cy="1297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B28298B9-1BC4-4D49-AA1F-ADA78CE044A2}"/>
                </a:ext>
              </a:extLst>
            </p:cNvPr>
            <p:cNvCxnSpPr/>
            <p:nvPr/>
          </p:nvCxnSpPr>
          <p:spPr>
            <a:xfrm>
              <a:off x="3357769" y="1540565"/>
              <a:ext cx="1045072" cy="32652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57580C5B-5631-415A-B97B-80D6E0A8B06F}"/>
                </a:ext>
              </a:extLst>
            </p:cNvPr>
            <p:cNvCxnSpPr/>
            <p:nvPr/>
          </p:nvCxnSpPr>
          <p:spPr>
            <a:xfrm>
              <a:off x="2609014" y="1759226"/>
              <a:ext cx="1650729" cy="3110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27BEAC-7A7C-4B3C-A390-C5DD92582DFC}"/>
                </a:ext>
              </a:extLst>
            </p:cNvPr>
            <p:cNvSpPr txBox="1"/>
            <p:nvPr/>
          </p:nvSpPr>
          <p:spPr>
            <a:xfrm>
              <a:off x="1919271" y="2156788"/>
              <a:ext cx="237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a</a:t>
              </a:r>
              <a:endParaRPr lang="ko-KR" alt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4A95D9B-0C0F-49D6-BC14-FDBFEF816925}"/>
                </a:ext>
              </a:extLst>
            </p:cNvPr>
            <p:cNvSpPr txBox="1"/>
            <p:nvPr/>
          </p:nvSpPr>
          <p:spPr>
            <a:xfrm>
              <a:off x="2418298" y="1451112"/>
              <a:ext cx="253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b</a:t>
              </a:r>
              <a:endParaRPr lang="ko-KR" alt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45A5BDF-0AE7-4A62-9BBD-02D73F7E6D11}"/>
                </a:ext>
              </a:extLst>
            </p:cNvPr>
            <p:cNvSpPr txBox="1"/>
            <p:nvPr/>
          </p:nvSpPr>
          <p:spPr>
            <a:xfrm>
              <a:off x="2729504" y="1408448"/>
              <a:ext cx="253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</a:t>
              </a:r>
              <a:endParaRPr lang="ko-KR" alt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94DF6C-5748-4D44-A615-1B36B69715EF}"/>
                </a:ext>
              </a:extLst>
            </p:cNvPr>
            <p:cNvSpPr txBox="1"/>
            <p:nvPr/>
          </p:nvSpPr>
          <p:spPr>
            <a:xfrm>
              <a:off x="3189335" y="1223782"/>
              <a:ext cx="253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d</a:t>
              </a:r>
              <a:endParaRPr lang="ko-KR" altLang="en-US" dirty="0"/>
            </a:p>
          </p:txBody>
        </p: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0C38CEFA-1637-4236-8D10-1EF38347EF8A}"/>
                </a:ext>
              </a:extLst>
            </p:cNvPr>
            <p:cNvCxnSpPr/>
            <p:nvPr/>
          </p:nvCxnSpPr>
          <p:spPr>
            <a:xfrm>
              <a:off x="2392846" y="1918252"/>
              <a:ext cx="1863586" cy="294198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E6AA11EA-3161-41C9-B5BB-1DB8D3B709DD}"/>
                </a:ext>
              </a:extLst>
            </p:cNvPr>
            <p:cNvCxnSpPr/>
            <p:nvPr/>
          </p:nvCxnSpPr>
          <p:spPr>
            <a:xfrm>
              <a:off x="3173506" y="1568553"/>
              <a:ext cx="1863586" cy="294198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7A51294C-E030-4814-87AE-5577BD2A748C}"/>
                </a:ext>
              </a:extLst>
            </p:cNvPr>
            <p:cNvCxnSpPr/>
            <p:nvPr/>
          </p:nvCxnSpPr>
          <p:spPr>
            <a:xfrm flipV="1">
              <a:off x="3978964" y="3950804"/>
              <a:ext cx="732184" cy="48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0ED8BD-F00F-434F-A33C-8437C1DE71FD}"/>
                </a:ext>
              </a:extLst>
            </p:cNvPr>
            <p:cNvSpPr txBox="1"/>
            <p:nvPr/>
          </p:nvSpPr>
          <p:spPr>
            <a:xfrm>
              <a:off x="4464959" y="4031190"/>
              <a:ext cx="911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margin</a:t>
              </a:r>
              <a:endParaRPr lang="ko-KR" altLang="en-US" dirty="0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95914E49-AAA1-459B-B3CD-04AFEF191B29}"/>
              </a:ext>
            </a:extLst>
          </p:cNvPr>
          <p:cNvGrpSpPr/>
          <p:nvPr/>
        </p:nvGrpSpPr>
        <p:grpSpPr>
          <a:xfrm>
            <a:off x="5961373" y="2677409"/>
            <a:ext cx="4864966" cy="3698197"/>
            <a:chOff x="813667" y="1193993"/>
            <a:chExt cx="4864966" cy="3698197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511DB7E5-D6D5-48F9-A9E6-A93A7C15667C}"/>
                </a:ext>
              </a:extLst>
            </p:cNvPr>
            <p:cNvGrpSpPr/>
            <p:nvPr/>
          </p:nvGrpSpPr>
          <p:grpSpPr>
            <a:xfrm>
              <a:off x="813667" y="1193993"/>
              <a:ext cx="4864966" cy="3698197"/>
              <a:chOff x="813667" y="1193993"/>
              <a:chExt cx="4864966" cy="3698197"/>
            </a:xfrm>
          </p:grpSpPr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2DABA733-1FFC-46B0-A8E1-ECF0C6813D6D}"/>
                  </a:ext>
                </a:extLst>
              </p:cNvPr>
              <p:cNvSpPr/>
              <p:nvPr/>
            </p:nvSpPr>
            <p:spPr>
              <a:xfrm>
                <a:off x="3998839" y="2892293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096DB0D7-3FD9-437F-8F98-8AD99BECF9E3}"/>
                  </a:ext>
                </a:extLst>
              </p:cNvPr>
              <p:cNvSpPr/>
              <p:nvPr/>
            </p:nvSpPr>
            <p:spPr>
              <a:xfrm>
                <a:off x="3909390" y="225452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4ACA744D-B0C6-4C32-9AB2-1AA35633E3C3}"/>
                  </a:ext>
                </a:extLst>
              </p:cNvPr>
              <p:cNvSpPr/>
              <p:nvPr/>
            </p:nvSpPr>
            <p:spPr>
              <a:xfrm>
                <a:off x="3691967" y="2411561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56E06AE3-85E9-424E-A069-C0149B4A00B0}"/>
                  </a:ext>
                </a:extLst>
              </p:cNvPr>
              <p:cNvSpPr/>
              <p:nvPr/>
            </p:nvSpPr>
            <p:spPr>
              <a:xfrm>
                <a:off x="4140474" y="2054088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이등변 삼각형 60">
                <a:extLst>
                  <a:ext uri="{FF2B5EF4-FFF2-40B4-BE49-F238E27FC236}">
                    <a16:creationId xmlns:a16="http://schemas.microsoft.com/office/drawing/2014/main" id="{85DCB270-669A-4072-9C57-815667EAE5A8}"/>
                  </a:ext>
                </a:extLst>
              </p:cNvPr>
              <p:cNvSpPr/>
              <p:nvPr/>
            </p:nvSpPr>
            <p:spPr>
              <a:xfrm>
                <a:off x="3021495" y="3578087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이등변 삼각형 61">
                <a:extLst>
                  <a:ext uri="{FF2B5EF4-FFF2-40B4-BE49-F238E27FC236}">
                    <a16:creationId xmlns:a16="http://schemas.microsoft.com/office/drawing/2014/main" id="{513E72E2-12DB-40EB-AE2E-2CF99B06DB82}"/>
                  </a:ext>
                </a:extLst>
              </p:cNvPr>
              <p:cNvSpPr/>
              <p:nvPr/>
            </p:nvSpPr>
            <p:spPr>
              <a:xfrm>
                <a:off x="3158986" y="3362740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이등변 삼각형 62">
                <a:extLst>
                  <a:ext uri="{FF2B5EF4-FFF2-40B4-BE49-F238E27FC236}">
                    <a16:creationId xmlns:a16="http://schemas.microsoft.com/office/drawing/2014/main" id="{9E4025FB-FF7E-4395-A549-384F88A61D65}"/>
                  </a:ext>
                </a:extLst>
              </p:cNvPr>
              <p:cNvSpPr/>
              <p:nvPr/>
            </p:nvSpPr>
            <p:spPr>
              <a:xfrm>
                <a:off x="2489750" y="3069542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이등변 삼각형 63">
                <a:extLst>
                  <a:ext uri="{FF2B5EF4-FFF2-40B4-BE49-F238E27FC236}">
                    <a16:creationId xmlns:a16="http://schemas.microsoft.com/office/drawing/2014/main" id="{2D5D277A-FD29-400B-B36D-2FBA0CE3A8DD}"/>
                  </a:ext>
                </a:extLst>
              </p:cNvPr>
              <p:cNvSpPr/>
              <p:nvPr/>
            </p:nvSpPr>
            <p:spPr>
              <a:xfrm>
                <a:off x="3094381" y="3773549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이등변 삼각형 64">
                <a:extLst>
                  <a:ext uri="{FF2B5EF4-FFF2-40B4-BE49-F238E27FC236}">
                    <a16:creationId xmlns:a16="http://schemas.microsoft.com/office/drawing/2014/main" id="{F1CED0BC-4618-4B10-85FF-370D48AC7E20}"/>
                  </a:ext>
                </a:extLst>
              </p:cNvPr>
              <p:cNvSpPr/>
              <p:nvPr/>
            </p:nvSpPr>
            <p:spPr>
              <a:xfrm>
                <a:off x="2842394" y="3139124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이등변 삼각형 65">
                <a:extLst>
                  <a:ext uri="{FF2B5EF4-FFF2-40B4-BE49-F238E27FC236}">
                    <a16:creationId xmlns:a16="http://schemas.microsoft.com/office/drawing/2014/main" id="{B630E991-160B-4362-92AD-ABAA0FF17A97}"/>
                  </a:ext>
                </a:extLst>
              </p:cNvPr>
              <p:cNvSpPr/>
              <p:nvPr/>
            </p:nvSpPr>
            <p:spPr>
              <a:xfrm>
                <a:off x="2845482" y="2867460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이등변 삼각형 66">
                <a:extLst>
                  <a:ext uri="{FF2B5EF4-FFF2-40B4-BE49-F238E27FC236}">
                    <a16:creationId xmlns:a16="http://schemas.microsoft.com/office/drawing/2014/main" id="{79581916-98C3-47B1-956B-0EAE874DC88E}"/>
                  </a:ext>
                </a:extLst>
              </p:cNvPr>
              <p:cNvSpPr/>
              <p:nvPr/>
            </p:nvSpPr>
            <p:spPr>
              <a:xfrm>
                <a:off x="2779641" y="3715571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이등변 삼각형 67">
                <a:extLst>
                  <a:ext uri="{FF2B5EF4-FFF2-40B4-BE49-F238E27FC236}">
                    <a16:creationId xmlns:a16="http://schemas.microsoft.com/office/drawing/2014/main" id="{4BBDC81F-DD5B-497A-9F10-032F57CE39CE}"/>
                  </a:ext>
                </a:extLst>
              </p:cNvPr>
              <p:cNvSpPr/>
              <p:nvPr/>
            </p:nvSpPr>
            <p:spPr>
              <a:xfrm>
                <a:off x="2348945" y="3831526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이등변 삼각형 68">
                <a:extLst>
                  <a:ext uri="{FF2B5EF4-FFF2-40B4-BE49-F238E27FC236}">
                    <a16:creationId xmlns:a16="http://schemas.microsoft.com/office/drawing/2014/main" id="{060A7167-6244-4A57-BA43-82755062B793}"/>
                  </a:ext>
                </a:extLst>
              </p:cNvPr>
              <p:cNvSpPr/>
              <p:nvPr/>
            </p:nvSpPr>
            <p:spPr>
              <a:xfrm>
                <a:off x="2320783" y="3462131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이등변 삼각형 69">
                <a:extLst>
                  <a:ext uri="{FF2B5EF4-FFF2-40B4-BE49-F238E27FC236}">
                    <a16:creationId xmlns:a16="http://schemas.microsoft.com/office/drawing/2014/main" id="{B17B06D2-F52D-4317-8640-C54A42F6717B}"/>
                  </a:ext>
                </a:extLst>
              </p:cNvPr>
              <p:cNvSpPr/>
              <p:nvPr/>
            </p:nvSpPr>
            <p:spPr>
              <a:xfrm>
                <a:off x="2647120" y="3404153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이등변 삼각형 70">
                <a:extLst>
                  <a:ext uri="{FF2B5EF4-FFF2-40B4-BE49-F238E27FC236}">
                    <a16:creationId xmlns:a16="http://schemas.microsoft.com/office/drawing/2014/main" id="{A6CF18EF-A7E6-466B-8FEB-B3A0A70C2F6B}"/>
                  </a:ext>
                </a:extLst>
              </p:cNvPr>
              <p:cNvSpPr/>
              <p:nvPr/>
            </p:nvSpPr>
            <p:spPr>
              <a:xfrm>
                <a:off x="2633867" y="3960744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01E210B5-5AC3-466E-BE0B-8AD3675EF177}"/>
                  </a:ext>
                </a:extLst>
              </p:cNvPr>
              <p:cNvSpPr/>
              <p:nvPr/>
            </p:nvSpPr>
            <p:spPr>
              <a:xfrm>
                <a:off x="4061790" y="240692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직사각형 72">
                <a:extLst>
                  <a:ext uri="{FF2B5EF4-FFF2-40B4-BE49-F238E27FC236}">
                    <a16:creationId xmlns:a16="http://schemas.microsoft.com/office/drawing/2014/main" id="{27922A73-C527-476C-A757-35273EEF08BE}"/>
                  </a:ext>
                </a:extLst>
              </p:cNvPr>
              <p:cNvSpPr/>
              <p:nvPr/>
            </p:nvSpPr>
            <p:spPr>
              <a:xfrm>
                <a:off x="3949144" y="2609021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25192DBA-CF03-46E2-800B-FE392AFA1910}"/>
                  </a:ext>
                </a:extLst>
              </p:cNvPr>
              <p:cNvSpPr/>
              <p:nvPr/>
            </p:nvSpPr>
            <p:spPr>
              <a:xfrm>
                <a:off x="4239865" y="2285997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343A2654-C57A-4DC0-AA25-2D2A44F48CA8}"/>
                  </a:ext>
                </a:extLst>
              </p:cNvPr>
              <p:cNvSpPr/>
              <p:nvPr/>
            </p:nvSpPr>
            <p:spPr>
              <a:xfrm>
                <a:off x="3713916" y="2188263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직사각형 75">
                <a:extLst>
                  <a:ext uri="{FF2B5EF4-FFF2-40B4-BE49-F238E27FC236}">
                    <a16:creationId xmlns:a16="http://schemas.microsoft.com/office/drawing/2014/main" id="{5A00F203-DC66-4E6D-99CA-5BD8A942000A}"/>
                  </a:ext>
                </a:extLst>
              </p:cNvPr>
              <p:cNvSpPr/>
              <p:nvPr/>
            </p:nvSpPr>
            <p:spPr>
              <a:xfrm>
                <a:off x="3969020" y="2083902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id="{E8B47C4D-7BBE-47C4-94CA-22C6895F11FE}"/>
                  </a:ext>
                </a:extLst>
              </p:cNvPr>
              <p:cNvSpPr/>
              <p:nvPr/>
            </p:nvSpPr>
            <p:spPr>
              <a:xfrm>
                <a:off x="4239864" y="3145738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81B2C57C-7783-4621-A4C9-D80F11EE3CE9}"/>
                  </a:ext>
                </a:extLst>
              </p:cNvPr>
              <p:cNvSpPr/>
              <p:nvPr/>
            </p:nvSpPr>
            <p:spPr>
              <a:xfrm>
                <a:off x="4190169" y="278792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79" name="직선 화살표 연결선 78">
                <a:extLst>
                  <a:ext uri="{FF2B5EF4-FFF2-40B4-BE49-F238E27FC236}">
                    <a16:creationId xmlns:a16="http://schemas.microsoft.com/office/drawing/2014/main" id="{E52609C2-E09F-4335-9815-A057D7C9366C}"/>
                  </a:ext>
                </a:extLst>
              </p:cNvPr>
              <p:cNvCxnSpPr/>
              <p:nvPr/>
            </p:nvCxnSpPr>
            <p:spPr>
              <a:xfrm flipV="1">
                <a:off x="1441174" y="4432853"/>
                <a:ext cx="4084982" cy="198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직선 화살표 연결선 79">
                <a:extLst>
                  <a:ext uri="{FF2B5EF4-FFF2-40B4-BE49-F238E27FC236}">
                    <a16:creationId xmlns:a16="http://schemas.microsoft.com/office/drawing/2014/main" id="{629CD7B0-F89E-408B-AD01-323FD4730711}"/>
                  </a:ext>
                </a:extLst>
              </p:cNvPr>
              <p:cNvCxnSpPr/>
              <p:nvPr/>
            </p:nvCxnSpPr>
            <p:spPr>
              <a:xfrm flipH="1" flipV="1">
                <a:off x="1828800" y="1470992"/>
                <a:ext cx="29817" cy="32699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BD9AA311-2532-4711-9136-394CFA2ADF1B}"/>
                      </a:ext>
                    </a:extLst>
                  </p:cNvPr>
                  <p:cNvSpPr txBox="1"/>
                  <p:nvPr/>
                </p:nvSpPr>
                <p:spPr>
                  <a:xfrm>
                    <a:off x="5373678" y="4516336"/>
                    <a:ext cx="30495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3678" y="4516336"/>
                    <a:ext cx="304955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6000" r="-2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89BE45D7-E8C4-407D-BF70-A89334BF1383}"/>
                      </a:ext>
                    </a:extLst>
                  </p:cNvPr>
                  <p:cNvSpPr txBox="1"/>
                  <p:nvPr/>
                </p:nvSpPr>
                <p:spPr>
                  <a:xfrm>
                    <a:off x="1503218" y="1193993"/>
                    <a:ext cx="31027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3218" y="1193993"/>
                    <a:ext cx="310278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6000" r="-4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F3D35EF8-89EB-4098-ACCD-E154F8CB430C}"/>
                      </a:ext>
                    </a:extLst>
                  </p:cNvPr>
                  <p:cNvSpPr txBox="1"/>
                  <p:nvPr/>
                </p:nvSpPr>
                <p:spPr>
                  <a:xfrm>
                    <a:off x="2971603" y="4041922"/>
                    <a:ext cx="3134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1603" y="4041922"/>
                    <a:ext cx="313419" cy="27699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1538" r="-3846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4" name="직선 연결선 83">
                <a:extLst>
                  <a:ext uri="{FF2B5EF4-FFF2-40B4-BE49-F238E27FC236}">
                    <a16:creationId xmlns:a16="http://schemas.microsoft.com/office/drawing/2014/main" id="{0427A34D-F414-4671-BFED-AB16E3E64752}"/>
                  </a:ext>
                </a:extLst>
              </p:cNvPr>
              <p:cNvCxnSpPr/>
              <p:nvPr/>
            </p:nvCxnSpPr>
            <p:spPr>
              <a:xfrm>
                <a:off x="2708407" y="1726109"/>
                <a:ext cx="1863586" cy="294198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직선 연결선 84">
                <a:extLst>
                  <a:ext uri="{FF2B5EF4-FFF2-40B4-BE49-F238E27FC236}">
                    <a16:creationId xmlns:a16="http://schemas.microsoft.com/office/drawing/2014/main" id="{9380E0D1-61B8-4521-A1C1-3A05595D351E}"/>
                  </a:ext>
                </a:extLst>
              </p:cNvPr>
              <p:cNvCxnSpPr/>
              <p:nvPr/>
            </p:nvCxnSpPr>
            <p:spPr>
              <a:xfrm>
                <a:off x="2348945" y="1992629"/>
                <a:ext cx="1529355" cy="2411706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>
                <a:extLst>
                  <a:ext uri="{FF2B5EF4-FFF2-40B4-BE49-F238E27FC236}">
                    <a16:creationId xmlns:a16="http://schemas.microsoft.com/office/drawing/2014/main" id="{5B313A09-4FEC-4830-809F-A49AC5E52034}"/>
                  </a:ext>
                </a:extLst>
              </p:cNvPr>
              <p:cNvCxnSpPr/>
              <p:nvPr/>
            </p:nvCxnSpPr>
            <p:spPr>
              <a:xfrm>
                <a:off x="3103932" y="1578493"/>
                <a:ext cx="1816506" cy="285436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화살표 연결선 86">
                <a:extLst>
                  <a:ext uri="{FF2B5EF4-FFF2-40B4-BE49-F238E27FC236}">
                    <a16:creationId xmlns:a16="http://schemas.microsoft.com/office/drawing/2014/main" id="{D1D8942F-A502-4D3C-9037-7DFE37420CBC}"/>
                  </a:ext>
                </a:extLst>
              </p:cNvPr>
              <p:cNvCxnSpPr/>
              <p:nvPr/>
            </p:nvCxnSpPr>
            <p:spPr>
              <a:xfrm flipV="1">
                <a:off x="4068411" y="3636064"/>
                <a:ext cx="344563" cy="2534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883ECA77-C5C3-4BF3-B0E4-B36A6C4E5850}"/>
                      </a:ext>
                    </a:extLst>
                  </p:cNvPr>
                  <p:cNvSpPr txBox="1"/>
                  <p:nvPr/>
                </p:nvSpPr>
                <p:spPr>
                  <a:xfrm>
                    <a:off x="4327259" y="3638282"/>
                    <a:ext cx="551946" cy="5670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7259" y="3638282"/>
                    <a:ext cx="551946" cy="567078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29DC5643-91A2-4BA2-BFC3-FC62D604FF3F}"/>
                      </a:ext>
                    </a:extLst>
                  </p:cNvPr>
                  <p:cNvSpPr txBox="1"/>
                  <p:nvPr/>
                </p:nvSpPr>
                <p:spPr>
                  <a:xfrm>
                    <a:off x="2283426" y="4159865"/>
                    <a:ext cx="26289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oMath>
                      </m:oMathPara>
                    </a14:m>
                    <a:endParaRPr lang="ko-KR" altLang="en-US" b="1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3426" y="4159865"/>
                    <a:ext cx="262892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6977" r="-9302" b="-217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D04B39FF-D864-403A-9B14-9CBB68600867}"/>
                      </a:ext>
                    </a:extLst>
                  </p:cNvPr>
                  <p:cNvSpPr txBox="1"/>
                  <p:nvPr/>
                </p:nvSpPr>
                <p:spPr>
                  <a:xfrm>
                    <a:off x="2803721" y="1494838"/>
                    <a:ext cx="18535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altLang="ko-KR" dirty="0"/>
                      <a:t>+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=+1}</m:t>
                        </m:r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3721" y="1494838"/>
                    <a:ext cx="1853521" cy="27699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6250" t="-28261" r="-5592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FDB060BB-E2BC-4722-8EE5-D7D1DE78ECA3}"/>
                      </a:ext>
                    </a:extLst>
                  </p:cNvPr>
                  <p:cNvSpPr txBox="1"/>
                  <p:nvPr/>
                </p:nvSpPr>
                <p:spPr>
                  <a:xfrm>
                    <a:off x="813667" y="2005327"/>
                    <a:ext cx="18535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altLang="ko-KR" dirty="0"/>
                      <a:t>+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=−1}</m:t>
                        </m:r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667" y="2005327"/>
                    <a:ext cx="1853521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5902" t="-28889" r="-5574" b="-51111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26EC5739-160D-4E13-91E7-C7D7D6FB6111}"/>
                      </a:ext>
                    </a:extLst>
                  </p:cNvPr>
                  <p:cNvSpPr txBox="1"/>
                  <p:nvPr/>
                </p:nvSpPr>
                <p:spPr>
                  <a:xfrm>
                    <a:off x="3373163" y="4615191"/>
                    <a:ext cx="168039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altLang="ko-KR" dirty="0"/>
                      <a:t>+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=0}</m:t>
                        </m:r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3163" y="4615191"/>
                    <a:ext cx="1680396" cy="276999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6522" t="-28261" r="-6522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3" name="직선 화살표 연결선 92">
                <a:extLst>
                  <a:ext uri="{FF2B5EF4-FFF2-40B4-BE49-F238E27FC236}">
                    <a16:creationId xmlns:a16="http://schemas.microsoft.com/office/drawing/2014/main" id="{179E82D2-7DED-4D39-B720-D11E618D216F}"/>
                  </a:ext>
                </a:extLst>
              </p:cNvPr>
              <p:cNvCxnSpPr/>
              <p:nvPr/>
            </p:nvCxnSpPr>
            <p:spPr>
              <a:xfrm flipV="1">
                <a:off x="1843708" y="4086891"/>
                <a:ext cx="557487" cy="3658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8970D254-ED20-464D-ABE3-7AF7F1185247}"/>
                      </a:ext>
                    </a:extLst>
                  </p:cNvPr>
                  <p:cNvSpPr txBox="1"/>
                  <p:nvPr/>
                </p:nvSpPr>
                <p:spPr>
                  <a:xfrm>
                    <a:off x="4714457" y="2614638"/>
                    <a:ext cx="30809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4457" y="2614638"/>
                    <a:ext cx="308098" cy="27699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11765" r="-3922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5" name="직선 연결선 94">
                <a:extLst>
                  <a:ext uri="{FF2B5EF4-FFF2-40B4-BE49-F238E27FC236}">
                    <a16:creationId xmlns:a16="http://schemas.microsoft.com/office/drawing/2014/main" id="{DD8DA962-00E7-48B8-A222-599D6D175AD4}"/>
                  </a:ext>
                </a:extLst>
              </p:cNvPr>
              <p:cNvCxnSpPr/>
              <p:nvPr/>
            </p:nvCxnSpPr>
            <p:spPr>
              <a:xfrm flipV="1">
                <a:off x="1858617" y="3228564"/>
                <a:ext cx="1781583" cy="121422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4973B559-2339-42E7-B853-AD537C3159DB}"/>
                </a:ext>
              </a:extLst>
            </p:cNvPr>
            <p:cNvSpPr/>
            <p:nvPr/>
          </p:nvSpPr>
          <p:spPr>
            <a:xfrm>
              <a:off x="2776329" y="2829337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5B454887-8C5B-45F6-B9C5-475022300879}"/>
                </a:ext>
              </a:extLst>
            </p:cNvPr>
            <p:cNvSpPr/>
            <p:nvPr/>
          </p:nvSpPr>
          <p:spPr>
            <a:xfrm>
              <a:off x="3106994" y="3318025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4A41015E-0446-49E7-BE15-1E5D80A5CEA8}"/>
                </a:ext>
              </a:extLst>
            </p:cNvPr>
            <p:cNvSpPr/>
            <p:nvPr/>
          </p:nvSpPr>
          <p:spPr>
            <a:xfrm>
              <a:off x="3924394" y="2811939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402A4D98-F961-4529-AFF2-24A99A1C771B}"/>
                </a:ext>
              </a:extLst>
            </p:cNvPr>
            <p:cNvSpPr/>
            <p:nvPr/>
          </p:nvSpPr>
          <p:spPr>
            <a:xfrm>
              <a:off x="3609451" y="2337350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570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Support Vector Machine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내용 개체 틀 4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062318"/>
                <a:ext cx="10780060" cy="5720144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b="1" dirty="0"/>
                  <a:t>Support vector machines </a:t>
                </a:r>
              </a:p>
              <a:p>
                <a:pPr lvl="1" algn="just"/>
                <a:r>
                  <a:rPr lang="en-US" altLang="ko-KR" dirty="0"/>
                  <a:t>Names a whole family of algorithms of the </a:t>
                </a:r>
                <a:r>
                  <a:rPr lang="en-US" altLang="ko-KR" b="1" dirty="0"/>
                  <a:t>maximum margin separator</a:t>
                </a:r>
                <a:r>
                  <a:rPr lang="en-US" altLang="ko-KR" dirty="0"/>
                  <a:t>. The idea is to find the separator with the maximum margin from all the data points.</a:t>
                </a:r>
                <a:endParaRPr lang="en-US" altLang="ko-KR" sz="2400" dirty="0"/>
              </a:p>
              <a:p>
                <a:r>
                  <a:rPr lang="en-US" altLang="ko-KR" sz="2400" dirty="0"/>
                  <a:t>Optimization problem 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sz="2000" dirty="0"/>
                  <a:t>Set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altLang="ko-KR" sz="2000" dirty="0"/>
                  <a:t> to 1/</a:t>
                </a:r>
                <a:r>
                  <a:rPr lang="en-US" altLang="ko-KR" sz="2000" i="1" dirty="0"/>
                  <a:t>C</a:t>
                </a:r>
              </a:p>
            </p:txBody>
          </p:sp>
        </mc:Choice>
        <mc:Fallback xmlns="">
          <p:sp>
            <p:nvSpPr>
              <p:cNvPr id="5" name="내용 개체 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062318"/>
                <a:ext cx="10780060" cy="5720144"/>
              </a:xfrm>
              <a:blipFill>
                <a:blip r:embed="rId4"/>
                <a:stretch>
                  <a:fillRect l="-735" t="-1491" r="-8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그룹 9">
            <a:extLst>
              <a:ext uri="{FF2B5EF4-FFF2-40B4-BE49-F238E27FC236}">
                <a16:creationId xmlns:a16="http://schemas.microsoft.com/office/drawing/2014/main" id="{F620C3BC-14FF-486C-9354-95B74DFF4357}"/>
              </a:ext>
            </a:extLst>
          </p:cNvPr>
          <p:cNvGrpSpPr/>
          <p:nvPr/>
        </p:nvGrpSpPr>
        <p:grpSpPr>
          <a:xfrm>
            <a:off x="7127232" y="2774413"/>
            <a:ext cx="4864966" cy="3698197"/>
            <a:chOff x="813667" y="1193993"/>
            <a:chExt cx="4864966" cy="3698197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CD665FEB-486C-4C7A-9E10-7F6182E2544D}"/>
                </a:ext>
              </a:extLst>
            </p:cNvPr>
            <p:cNvGrpSpPr/>
            <p:nvPr/>
          </p:nvGrpSpPr>
          <p:grpSpPr>
            <a:xfrm>
              <a:off x="813667" y="1193993"/>
              <a:ext cx="4864966" cy="3698197"/>
              <a:chOff x="813667" y="1193993"/>
              <a:chExt cx="4864966" cy="3698197"/>
            </a:xfrm>
          </p:grpSpPr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6914E03A-FA79-4D3C-A033-B828A4C2BB6B}"/>
                  </a:ext>
                </a:extLst>
              </p:cNvPr>
              <p:cNvSpPr/>
              <p:nvPr/>
            </p:nvSpPr>
            <p:spPr>
              <a:xfrm>
                <a:off x="3998839" y="2892293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75DEFD53-F8E8-4C72-8471-EF8FD141EC6F}"/>
                  </a:ext>
                </a:extLst>
              </p:cNvPr>
              <p:cNvSpPr/>
              <p:nvPr/>
            </p:nvSpPr>
            <p:spPr>
              <a:xfrm>
                <a:off x="3909390" y="225452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6B6FE736-3583-4F89-997D-2382AFAB7AA9}"/>
                  </a:ext>
                </a:extLst>
              </p:cNvPr>
              <p:cNvSpPr/>
              <p:nvPr/>
            </p:nvSpPr>
            <p:spPr>
              <a:xfrm>
                <a:off x="3691967" y="2411561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DF464B6F-1CFA-4374-AD4F-60A19648E851}"/>
                  </a:ext>
                </a:extLst>
              </p:cNvPr>
              <p:cNvSpPr/>
              <p:nvPr/>
            </p:nvSpPr>
            <p:spPr>
              <a:xfrm>
                <a:off x="4140474" y="2054088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이등변 삼각형 19">
                <a:extLst>
                  <a:ext uri="{FF2B5EF4-FFF2-40B4-BE49-F238E27FC236}">
                    <a16:creationId xmlns:a16="http://schemas.microsoft.com/office/drawing/2014/main" id="{19CB3FA3-0A87-4257-96F4-5C9833141B2A}"/>
                  </a:ext>
                </a:extLst>
              </p:cNvPr>
              <p:cNvSpPr/>
              <p:nvPr/>
            </p:nvSpPr>
            <p:spPr>
              <a:xfrm>
                <a:off x="3021495" y="3578087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이등변 삼각형 20">
                <a:extLst>
                  <a:ext uri="{FF2B5EF4-FFF2-40B4-BE49-F238E27FC236}">
                    <a16:creationId xmlns:a16="http://schemas.microsoft.com/office/drawing/2014/main" id="{F942CB6C-D5A0-4633-B91C-968439AFD56D}"/>
                  </a:ext>
                </a:extLst>
              </p:cNvPr>
              <p:cNvSpPr/>
              <p:nvPr/>
            </p:nvSpPr>
            <p:spPr>
              <a:xfrm>
                <a:off x="3158986" y="3362740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이등변 삼각형 21">
                <a:extLst>
                  <a:ext uri="{FF2B5EF4-FFF2-40B4-BE49-F238E27FC236}">
                    <a16:creationId xmlns:a16="http://schemas.microsoft.com/office/drawing/2014/main" id="{A23E9CD7-BD86-45E8-AA1C-4E440DA601A0}"/>
                  </a:ext>
                </a:extLst>
              </p:cNvPr>
              <p:cNvSpPr/>
              <p:nvPr/>
            </p:nvSpPr>
            <p:spPr>
              <a:xfrm>
                <a:off x="2489750" y="3069542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이등변 삼각형 22">
                <a:extLst>
                  <a:ext uri="{FF2B5EF4-FFF2-40B4-BE49-F238E27FC236}">
                    <a16:creationId xmlns:a16="http://schemas.microsoft.com/office/drawing/2014/main" id="{4EEECE77-3C46-422D-956B-76DB07FB2A00}"/>
                  </a:ext>
                </a:extLst>
              </p:cNvPr>
              <p:cNvSpPr/>
              <p:nvPr/>
            </p:nvSpPr>
            <p:spPr>
              <a:xfrm>
                <a:off x="3094381" y="3773549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이등변 삼각형 23">
                <a:extLst>
                  <a:ext uri="{FF2B5EF4-FFF2-40B4-BE49-F238E27FC236}">
                    <a16:creationId xmlns:a16="http://schemas.microsoft.com/office/drawing/2014/main" id="{0DD029ED-C1A0-4D01-87AC-4DE0AA7FC021}"/>
                  </a:ext>
                </a:extLst>
              </p:cNvPr>
              <p:cNvSpPr/>
              <p:nvPr/>
            </p:nvSpPr>
            <p:spPr>
              <a:xfrm>
                <a:off x="2842394" y="3139124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이등변 삼각형 24">
                <a:extLst>
                  <a:ext uri="{FF2B5EF4-FFF2-40B4-BE49-F238E27FC236}">
                    <a16:creationId xmlns:a16="http://schemas.microsoft.com/office/drawing/2014/main" id="{1CF3BAF4-99B2-4A12-B38D-BE9139A59FD5}"/>
                  </a:ext>
                </a:extLst>
              </p:cNvPr>
              <p:cNvSpPr/>
              <p:nvPr/>
            </p:nvSpPr>
            <p:spPr>
              <a:xfrm>
                <a:off x="2845482" y="2867460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이등변 삼각형 25">
                <a:extLst>
                  <a:ext uri="{FF2B5EF4-FFF2-40B4-BE49-F238E27FC236}">
                    <a16:creationId xmlns:a16="http://schemas.microsoft.com/office/drawing/2014/main" id="{7F8716B3-0625-4485-8BDE-F7D5669D55B9}"/>
                  </a:ext>
                </a:extLst>
              </p:cNvPr>
              <p:cNvSpPr/>
              <p:nvPr/>
            </p:nvSpPr>
            <p:spPr>
              <a:xfrm>
                <a:off x="2779641" y="3715571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이등변 삼각형 26">
                <a:extLst>
                  <a:ext uri="{FF2B5EF4-FFF2-40B4-BE49-F238E27FC236}">
                    <a16:creationId xmlns:a16="http://schemas.microsoft.com/office/drawing/2014/main" id="{75AC4678-279B-47BF-A535-1688C0FD8539}"/>
                  </a:ext>
                </a:extLst>
              </p:cNvPr>
              <p:cNvSpPr/>
              <p:nvPr/>
            </p:nvSpPr>
            <p:spPr>
              <a:xfrm>
                <a:off x="2348945" y="3831526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이등변 삼각형 27">
                <a:extLst>
                  <a:ext uri="{FF2B5EF4-FFF2-40B4-BE49-F238E27FC236}">
                    <a16:creationId xmlns:a16="http://schemas.microsoft.com/office/drawing/2014/main" id="{E6132125-2746-4077-AA45-33965D7C8A10}"/>
                  </a:ext>
                </a:extLst>
              </p:cNvPr>
              <p:cNvSpPr/>
              <p:nvPr/>
            </p:nvSpPr>
            <p:spPr>
              <a:xfrm>
                <a:off x="2320783" y="3462131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이등변 삼각형 28">
                <a:extLst>
                  <a:ext uri="{FF2B5EF4-FFF2-40B4-BE49-F238E27FC236}">
                    <a16:creationId xmlns:a16="http://schemas.microsoft.com/office/drawing/2014/main" id="{4931C288-DCB5-4D24-9E6A-9370740F3EE7}"/>
                  </a:ext>
                </a:extLst>
              </p:cNvPr>
              <p:cNvSpPr/>
              <p:nvPr/>
            </p:nvSpPr>
            <p:spPr>
              <a:xfrm>
                <a:off x="2647120" y="3404153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이등변 삼각형 29">
                <a:extLst>
                  <a:ext uri="{FF2B5EF4-FFF2-40B4-BE49-F238E27FC236}">
                    <a16:creationId xmlns:a16="http://schemas.microsoft.com/office/drawing/2014/main" id="{B6E5162D-7439-4FEA-8D77-E162E84EF5C7}"/>
                  </a:ext>
                </a:extLst>
              </p:cNvPr>
              <p:cNvSpPr/>
              <p:nvPr/>
            </p:nvSpPr>
            <p:spPr>
              <a:xfrm>
                <a:off x="2633867" y="3960744"/>
                <a:ext cx="129209" cy="115955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5F623C27-AE6A-4937-A344-CEDF389526EC}"/>
                  </a:ext>
                </a:extLst>
              </p:cNvPr>
              <p:cNvSpPr/>
              <p:nvPr/>
            </p:nvSpPr>
            <p:spPr>
              <a:xfrm>
                <a:off x="4061790" y="240692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460697E6-9CA8-4435-9D6D-0FFC74C58F06}"/>
                  </a:ext>
                </a:extLst>
              </p:cNvPr>
              <p:cNvSpPr/>
              <p:nvPr/>
            </p:nvSpPr>
            <p:spPr>
              <a:xfrm>
                <a:off x="3949144" y="2609021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29497BF2-BAF8-42A8-9C2F-8DEDBA1C4A9C}"/>
                  </a:ext>
                </a:extLst>
              </p:cNvPr>
              <p:cNvSpPr/>
              <p:nvPr/>
            </p:nvSpPr>
            <p:spPr>
              <a:xfrm>
                <a:off x="4239865" y="2285997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947F29E5-BAC5-4080-BBE6-BB3AB1C0B89B}"/>
                  </a:ext>
                </a:extLst>
              </p:cNvPr>
              <p:cNvSpPr/>
              <p:nvPr/>
            </p:nvSpPr>
            <p:spPr>
              <a:xfrm>
                <a:off x="3713916" y="2188263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5CE2E072-E572-44A4-9A8F-D384D27BB02F}"/>
                  </a:ext>
                </a:extLst>
              </p:cNvPr>
              <p:cNvSpPr/>
              <p:nvPr/>
            </p:nvSpPr>
            <p:spPr>
              <a:xfrm>
                <a:off x="3969020" y="2083902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6BB7BD5D-84F5-4B45-BB55-5800CC663A64}"/>
                  </a:ext>
                </a:extLst>
              </p:cNvPr>
              <p:cNvSpPr/>
              <p:nvPr/>
            </p:nvSpPr>
            <p:spPr>
              <a:xfrm>
                <a:off x="4239864" y="3145738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375F18E2-8842-4192-B22D-352028D55636}"/>
                  </a:ext>
                </a:extLst>
              </p:cNvPr>
              <p:cNvSpPr/>
              <p:nvPr/>
            </p:nvSpPr>
            <p:spPr>
              <a:xfrm>
                <a:off x="4190169" y="2787924"/>
                <a:ext cx="99391" cy="8282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8" name="직선 화살표 연결선 37">
                <a:extLst>
                  <a:ext uri="{FF2B5EF4-FFF2-40B4-BE49-F238E27FC236}">
                    <a16:creationId xmlns:a16="http://schemas.microsoft.com/office/drawing/2014/main" id="{A22A04B4-290A-4D62-9415-207BB3D4503E}"/>
                  </a:ext>
                </a:extLst>
              </p:cNvPr>
              <p:cNvCxnSpPr/>
              <p:nvPr/>
            </p:nvCxnSpPr>
            <p:spPr>
              <a:xfrm flipV="1">
                <a:off x="1441174" y="4432853"/>
                <a:ext cx="4084982" cy="198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화살표 연결선 38">
                <a:extLst>
                  <a:ext uri="{FF2B5EF4-FFF2-40B4-BE49-F238E27FC236}">
                    <a16:creationId xmlns:a16="http://schemas.microsoft.com/office/drawing/2014/main" id="{9DD5BAD1-9F47-4A9B-8856-4A05E585A54C}"/>
                  </a:ext>
                </a:extLst>
              </p:cNvPr>
              <p:cNvCxnSpPr/>
              <p:nvPr/>
            </p:nvCxnSpPr>
            <p:spPr>
              <a:xfrm flipH="1" flipV="1">
                <a:off x="1828800" y="1470992"/>
                <a:ext cx="29817" cy="32699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575E5027-9B36-48DF-80BE-E009DC9D5466}"/>
                      </a:ext>
                    </a:extLst>
                  </p:cNvPr>
                  <p:cNvSpPr txBox="1"/>
                  <p:nvPr/>
                </p:nvSpPr>
                <p:spPr>
                  <a:xfrm>
                    <a:off x="5373678" y="4516336"/>
                    <a:ext cx="30495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3678" y="4516336"/>
                    <a:ext cx="304955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6000" r="-2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83F55C1-2126-4610-A098-34BB39F495D0}"/>
                      </a:ext>
                    </a:extLst>
                  </p:cNvPr>
                  <p:cNvSpPr txBox="1"/>
                  <p:nvPr/>
                </p:nvSpPr>
                <p:spPr>
                  <a:xfrm>
                    <a:off x="1503218" y="1193993"/>
                    <a:ext cx="31027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3218" y="1193993"/>
                    <a:ext cx="310278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6000" r="-4000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1172A42-7A0B-46CC-8B40-13CC0CC16F33}"/>
                      </a:ext>
                    </a:extLst>
                  </p:cNvPr>
                  <p:cNvSpPr txBox="1"/>
                  <p:nvPr/>
                </p:nvSpPr>
                <p:spPr>
                  <a:xfrm>
                    <a:off x="2971603" y="4041922"/>
                    <a:ext cx="3134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1603" y="4041922"/>
                    <a:ext cx="313419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1538" r="-3846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712D771E-201B-44E3-9316-69CA63C92F8B}"/>
                  </a:ext>
                </a:extLst>
              </p:cNvPr>
              <p:cNvCxnSpPr/>
              <p:nvPr/>
            </p:nvCxnSpPr>
            <p:spPr>
              <a:xfrm>
                <a:off x="2708407" y="1726109"/>
                <a:ext cx="1863586" cy="294198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58C59447-D691-4F74-B4CE-33F9ACD5F020}"/>
                  </a:ext>
                </a:extLst>
              </p:cNvPr>
              <p:cNvCxnSpPr/>
              <p:nvPr/>
            </p:nvCxnSpPr>
            <p:spPr>
              <a:xfrm>
                <a:off x="2348945" y="1992629"/>
                <a:ext cx="1529355" cy="2411706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E41E84DD-CC09-49C4-89FC-6B77ED76AA76}"/>
                  </a:ext>
                </a:extLst>
              </p:cNvPr>
              <p:cNvCxnSpPr/>
              <p:nvPr/>
            </p:nvCxnSpPr>
            <p:spPr>
              <a:xfrm>
                <a:off x="3103932" y="1578493"/>
                <a:ext cx="1816506" cy="285436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화살표 연결선 45">
                <a:extLst>
                  <a:ext uri="{FF2B5EF4-FFF2-40B4-BE49-F238E27FC236}">
                    <a16:creationId xmlns:a16="http://schemas.microsoft.com/office/drawing/2014/main" id="{7FD659E8-A0EA-4B01-8CAA-D6A3457C0523}"/>
                  </a:ext>
                </a:extLst>
              </p:cNvPr>
              <p:cNvCxnSpPr/>
              <p:nvPr/>
            </p:nvCxnSpPr>
            <p:spPr>
              <a:xfrm flipV="1">
                <a:off x="4068411" y="3636064"/>
                <a:ext cx="344563" cy="2534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FF99345-D40B-48BC-A0BF-8DB9D4FE3067}"/>
                      </a:ext>
                    </a:extLst>
                  </p:cNvPr>
                  <p:cNvSpPr txBox="1"/>
                  <p:nvPr/>
                </p:nvSpPr>
                <p:spPr>
                  <a:xfrm>
                    <a:off x="4327259" y="3638282"/>
                    <a:ext cx="551946" cy="5670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7259" y="3638282"/>
                    <a:ext cx="551946" cy="567078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D34589AE-E5E8-4268-9CEF-690E4EEA6CFF}"/>
                      </a:ext>
                    </a:extLst>
                  </p:cNvPr>
                  <p:cNvSpPr txBox="1"/>
                  <p:nvPr/>
                </p:nvSpPr>
                <p:spPr>
                  <a:xfrm>
                    <a:off x="2283426" y="4159865"/>
                    <a:ext cx="26289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oMath>
                      </m:oMathPara>
                    </a14:m>
                    <a:endParaRPr lang="ko-KR" altLang="en-US" b="1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3426" y="4159865"/>
                    <a:ext cx="262892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6977" r="-9302" b="-217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8DEFFB65-988C-4EC3-B596-8752390E9C75}"/>
                      </a:ext>
                    </a:extLst>
                  </p:cNvPr>
                  <p:cNvSpPr txBox="1"/>
                  <p:nvPr/>
                </p:nvSpPr>
                <p:spPr>
                  <a:xfrm>
                    <a:off x="2803721" y="1494838"/>
                    <a:ext cx="18535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altLang="ko-KR" dirty="0"/>
                      <a:t>+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=+1}</m:t>
                        </m:r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3721" y="1494838"/>
                    <a:ext cx="1853521" cy="27699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6250" t="-28261" r="-5592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5D50D781-5CD9-4334-BBC7-43244C184C4D}"/>
                      </a:ext>
                    </a:extLst>
                  </p:cNvPr>
                  <p:cNvSpPr txBox="1"/>
                  <p:nvPr/>
                </p:nvSpPr>
                <p:spPr>
                  <a:xfrm>
                    <a:off x="813667" y="2005327"/>
                    <a:ext cx="185352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altLang="ko-KR" dirty="0"/>
                      <a:t>+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=−1}</m:t>
                        </m:r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667" y="2005327"/>
                    <a:ext cx="1853521" cy="27699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5902" t="-28889" r="-5574" b="-51111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EBF407D4-5B43-4D34-BF79-AD4456AFD2AF}"/>
                      </a:ext>
                    </a:extLst>
                  </p:cNvPr>
                  <p:cNvSpPr txBox="1"/>
                  <p:nvPr/>
                </p:nvSpPr>
                <p:spPr>
                  <a:xfrm>
                    <a:off x="3373163" y="4615191"/>
                    <a:ext cx="168039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altLang="ko-KR" dirty="0"/>
                      <a:t>+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altLang="ko-K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=0}</m:t>
                        </m:r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73163" y="4615191"/>
                    <a:ext cx="1680396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6522" t="-28261" r="-6522" b="-5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직선 화살표 연결선 51">
                <a:extLst>
                  <a:ext uri="{FF2B5EF4-FFF2-40B4-BE49-F238E27FC236}">
                    <a16:creationId xmlns:a16="http://schemas.microsoft.com/office/drawing/2014/main" id="{28B94C2E-A7A6-4EBB-B89F-A9BF4F1D2F97}"/>
                  </a:ext>
                </a:extLst>
              </p:cNvPr>
              <p:cNvCxnSpPr/>
              <p:nvPr/>
            </p:nvCxnSpPr>
            <p:spPr>
              <a:xfrm flipV="1">
                <a:off x="1843708" y="4086891"/>
                <a:ext cx="557487" cy="3658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86BB75C4-4876-4200-844B-680F3FC58877}"/>
                      </a:ext>
                    </a:extLst>
                  </p:cNvPr>
                  <p:cNvSpPr txBox="1"/>
                  <p:nvPr/>
                </p:nvSpPr>
                <p:spPr>
                  <a:xfrm>
                    <a:off x="4714457" y="2614638"/>
                    <a:ext cx="30809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14457" y="2614638"/>
                    <a:ext cx="308098" cy="27699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11765" r="-3922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" name="직선 연결선 53">
                <a:extLst>
                  <a:ext uri="{FF2B5EF4-FFF2-40B4-BE49-F238E27FC236}">
                    <a16:creationId xmlns:a16="http://schemas.microsoft.com/office/drawing/2014/main" id="{B17DAB28-CC2B-4C42-9D4D-94D750032EF9}"/>
                  </a:ext>
                </a:extLst>
              </p:cNvPr>
              <p:cNvCxnSpPr/>
              <p:nvPr/>
            </p:nvCxnSpPr>
            <p:spPr>
              <a:xfrm flipV="1">
                <a:off x="1858617" y="3228564"/>
                <a:ext cx="1781583" cy="121422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94A94ED9-00AC-48ED-968B-D20BD36A539C}"/>
                </a:ext>
              </a:extLst>
            </p:cNvPr>
            <p:cNvSpPr/>
            <p:nvPr/>
          </p:nvSpPr>
          <p:spPr>
            <a:xfrm>
              <a:off x="2776329" y="2829337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BC05212-AB23-4823-AE00-CCD17CD75BAB}"/>
                </a:ext>
              </a:extLst>
            </p:cNvPr>
            <p:cNvSpPr/>
            <p:nvPr/>
          </p:nvSpPr>
          <p:spPr>
            <a:xfrm>
              <a:off x="3106994" y="3318025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6D348618-C2F8-4F02-AE15-87E76042468F}"/>
                </a:ext>
              </a:extLst>
            </p:cNvPr>
            <p:cNvSpPr/>
            <p:nvPr/>
          </p:nvSpPr>
          <p:spPr>
            <a:xfrm>
              <a:off x="3924394" y="2811939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8F79F78E-CD30-4C05-85D5-3C3F40C37F12}"/>
                </a:ext>
              </a:extLst>
            </p:cNvPr>
            <p:cNvSpPr/>
            <p:nvPr/>
          </p:nvSpPr>
          <p:spPr>
            <a:xfrm>
              <a:off x="3609451" y="2337350"/>
              <a:ext cx="245166" cy="24020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779F4A5E-7E4F-4E19-B1B7-BF9993D113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3685" y="2896774"/>
            <a:ext cx="6181725" cy="676275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73D2931D-07F7-415F-B138-B0F2527421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1514" y="4539127"/>
            <a:ext cx="62769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3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1231</Words>
  <Application>Microsoft Office PowerPoint</Application>
  <PresentationFormat>와이드스크린</PresentationFormat>
  <Paragraphs>353</Paragraphs>
  <Slides>25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2" baseType="lpstr">
      <vt:lpstr>맑은 고딕</vt:lpstr>
      <vt:lpstr>Arial</vt:lpstr>
      <vt:lpstr>Calibri</vt:lpstr>
      <vt:lpstr>Cambria Math</vt:lpstr>
      <vt:lpstr>Times New Roman</vt:lpstr>
      <vt:lpstr>Wingdings</vt:lpstr>
      <vt:lpstr>Office 테마</vt:lpstr>
      <vt:lpstr>Machine Learning</vt:lpstr>
      <vt:lpstr>Contents</vt:lpstr>
      <vt:lpstr>7.1. Characteristics of Support Vector Machine</vt:lpstr>
      <vt:lpstr>7.2. Linear Separator and Perceptron</vt:lpstr>
      <vt:lpstr>Perceptron Learning Algorithm</vt:lpstr>
      <vt:lpstr>Perceptron Algorithm: Dual Representation </vt:lpstr>
      <vt:lpstr>PowerPoint 프레젠테이션</vt:lpstr>
      <vt:lpstr>7.3. Support Vector Machine</vt:lpstr>
      <vt:lpstr>Support Vector Machine</vt:lpstr>
      <vt:lpstr>Support Vector Machine: Formulation</vt:lpstr>
      <vt:lpstr>Support Vector Machine: Formulation &amp; Solution</vt:lpstr>
      <vt:lpstr>Support Vector Machine: Formulation &amp; Solution</vt:lpstr>
      <vt:lpstr>Support Vector Machines</vt:lpstr>
      <vt:lpstr>Support Vector Machines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7.4. Application of SVM[10]</vt:lpstr>
      <vt:lpstr>Experiment Procedure</vt:lpstr>
      <vt:lpstr>Experiment Procedure</vt:lpstr>
      <vt:lpstr>Feature Selection</vt:lpstr>
      <vt:lpstr>Channel Selection</vt:lpstr>
      <vt:lpstr>Classification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오상훈</cp:lastModifiedBy>
  <cp:revision>126</cp:revision>
  <cp:lastPrinted>2016-07-20T07:30:15Z</cp:lastPrinted>
  <dcterms:created xsi:type="dcterms:W3CDTF">2015-08-10T05:26:43Z</dcterms:created>
  <dcterms:modified xsi:type="dcterms:W3CDTF">2021-04-09T01:36:36Z</dcterms:modified>
</cp:coreProperties>
</file>