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307" r:id="rId4"/>
    <p:sldId id="308" r:id="rId5"/>
    <p:sldId id="309" r:id="rId6"/>
    <p:sldId id="310" r:id="rId7"/>
    <p:sldId id="311" r:id="rId8"/>
    <p:sldId id="312" r:id="rId9"/>
    <p:sldId id="315" r:id="rId10"/>
    <p:sldId id="314" r:id="rId11"/>
    <p:sldId id="316" r:id="rId12"/>
    <p:sldId id="317" r:id="rId13"/>
    <p:sldId id="318" r:id="rId14"/>
    <p:sldId id="319" r:id="rId15"/>
    <p:sldId id="320" r:id="rId16"/>
    <p:sldId id="321" r:id="rId17"/>
    <p:sldId id="322" r:id="rId18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904C3-569C-43B8-A989-E6B23C823FFE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F6C9B-A158-4E05-A5CD-CB7F576697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9714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41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13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75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0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94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21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36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19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43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64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7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F6B93-DFC6-4870-B667-2282D4769E1A}" type="datetimeFigureOut">
              <a:rPr lang="ko-KR" altLang="en-US" smtClean="0"/>
              <a:t>2021-07-27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89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30.png"/><Relationship Id="rId7" Type="http://schemas.openxmlformats.org/officeDocument/2006/relationships/image" Target="../media/image2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0.png"/><Relationship Id="rId3" Type="http://schemas.openxmlformats.org/officeDocument/2006/relationships/image" Target="../media/image670.png"/><Relationship Id="rId7" Type="http://schemas.openxmlformats.org/officeDocument/2006/relationships/image" Target="../media/image700.png"/><Relationship Id="rId2" Type="http://schemas.openxmlformats.org/officeDocument/2006/relationships/image" Target="../media/image6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0.png"/><Relationship Id="rId5" Type="http://schemas.openxmlformats.org/officeDocument/2006/relationships/image" Target="../media/image690.png"/><Relationship Id="rId10" Type="http://schemas.openxmlformats.org/officeDocument/2006/relationships/image" Target="../media/image2.png"/><Relationship Id="rId4" Type="http://schemas.openxmlformats.org/officeDocument/2006/relationships/image" Target="../media/image680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0.png"/><Relationship Id="rId2" Type="http://schemas.openxmlformats.org/officeDocument/2006/relationships/image" Target="../media/image6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20.png"/><Relationship Id="rId4" Type="http://schemas.openxmlformats.org/officeDocument/2006/relationships/image" Target="../media/image69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18" Type="http://schemas.openxmlformats.org/officeDocument/2006/relationships/image" Target="../media/image5.png"/><Relationship Id="rId3" Type="http://schemas.openxmlformats.org/officeDocument/2006/relationships/image" Target="../media/image93.png"/><Relationship Id="rId7" Type="http://schemas.openxmlformats.org/officeDocument/2006/relationships/image" Target="../media/image97.png"/><Relationship Id="rId12" Type="http://schemas.openxmlformats.org/officeDocument/2006/relationships/image" Target="../media/image4.png"/><Relationship Id="rId17" Type="http://schemas.openxmlformats.org/officeDocument/2006/relationships/image" Target="../media/image690.png"/><Relationship Id="rId2" Type="http://schemas.openxmlformats.org/officeDocument/2006/relationships/image" Target="../media/image92.png"/><Relationship Id="rId16" Type="http://schemas.openxmlformats.org/officeDocument/2006/relationships/image" Target="../media/image6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11" Type="http://schemas.openxmlformats.org/officeDocument/2006/relationships/image" Target="../media/image101.png"/><Relationship Id="rId5" Type="http://schemas.openxmlformats.org/officeDocument/2006/relationships/image" Target="../media/image95.png"/><Relationship Id="rId15" Type="http://schemas.openxmlformats.org/officeDocument/2006/relationships/image" Target="../media/image670.png"/><Relationship Id="rId10" Type="http://schemas.openxmlformats.org/officeDocument/2006/relationships/image" Target="../media/image100.png"/><Relationship Id="rId4" Type="http://schemas.openxmlformats.org/officeDocument/2006/relationships/image" Target="../media/image94.png"/><Relationship Id="rId9" Type="http://schemas.openxmlformats.org/officeDocument/2006/relationships/image" Target="../media/image99.png"/><Relationship Id="rId14" Type="http://schemas.openxmlformats.org/officeDocument/2006/relationships/image" Target="../media/image66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png"/><Relationship Id="rId13" Type="http://schemas.openxmlformats.org/officeDocument/2006/relationships/image" Target="../media/image113.png"/><Relationship Id="rId3" Type="http://schemas.openxmlformats.org/officeDocument/2006/relationships/image" Target="../media/image103.png"/><Relationship Id="rId7" Type="http://schemas.openxmlformats.org/officeDocument/2006/relationships/image" Target="../media/image107.png"/><Relationship Id="rId12" Type="http://schemas.openxmlformats.org/officeDocument/2006/relationships/image" Target="../media/image112.png"/><Relationship Id="rId2" Type="http://schemas.openxmlformats.org/officeDocument/2006/relationships/image" Target="../media/image10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6.png"/><Relationship Id="rId11" Type="http://schemas.openxmlformats.org/officeDocument/2006/relationships/image" Target="../media/image111.png"/><Relationship Id="rId5" Type="http://schemas.openxmlformats.org/officeDocument/2006/relationships/image" Target="../media/image105.png"/><Relationship Id="rId15" Type="http://schemas.openxmlformats.org/officeDocument/2006/relationships/image" Target="../media/image115.png"/><Relationship Id="rId10" Type="http://schemas.openxmlformats.org/officeDocument/2006/relationships/image" Target="../media/image110.png"/><Relationship Id="rId4" Type="http://schemas.openxmlformats.org/officeDocument/2006/relationships/image" Target="../media/image104.png"/><Relationship Id="rId9" Type="http://schemas.openxmlformats.org/officeDocument/2006/relationships/image" Target="../media/image109.png"/><Relationship Id="rId14" Type="http://schemas.openxmlformats.org/officeDocument/2006/relationships/image" Target="../media/image1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png"/><Relationship Id="rId2" Type="http://schemas.openxmlformats.org/officeDocument/2006/relationships/image" Target="../media/image1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2694" y="2595282"/>
            <a:ext cx="10385612" cy="847445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Machine Learning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부제목 4">
            <a:extLst>
              <a:ext uri="{FF2B5EF4-FFF2-40B4-BE49-F238E27FC236}">
                <a16:creationId xmlns:a16="http://schemas.microsoft.com/office/drawing/2014/main" id="{BF146A2D-2C62-414E-96BE-A3CED82965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959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>
            <a:extLst>
              <a:ext uri="{FF2B5EF4-FFF2-40B4-BE49-F238E27FC236}">
                <a16:creationId xmlns:a16="http://schemas.microsoft.com/office/drawing/2014/main" id="{0C1C19F9-DF27-425D-B0E2-EC8C947D0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6621" y="933450"/>
            <a:ext cx="7015860" cy="1856737"/>
          </a:xfrm>
          <a:prstGeom prst="rect">
            <a:avLst/>
          </a:prstGeom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1B5A42C-E0AE-4812-A56D-BCA3AD05E68A}"/>
              </a:ext>
            </a:extLst>
          </p:cNvPr>
          <p:cNvSpPr/>
          <p:nvPr/>
        </p:nvSpPr>
        <p:spPr>
          <a:xfrm>
            <a:off x="5542935" y="3705317"/>
            <a:ext cx="42622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I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inputs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K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outputs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H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in the hidden layer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C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per a memory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G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total # inputs to the hidden layer </a:t>
            </a:r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(= 4H) </a:t>
            </a:r>
            <a:endParaRPr lang="ko-KR" altLang="en-US" dirty="0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45AFF9A8-63A8-4C83-8292-D384B568E4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425" y="1085850"/>
            <a:ext cx="4019550" cy="468630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CEF2F43C-7832-43A3-82A0-2B19C053FE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38249" y="1657030"/>
            <a:ext cx="685800" cy="40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3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1B5A42C-E0AE-4812-A56D-BCA3AD05E68A}"/>
              </a:ext>
            </a:extLst>
          </p:cNvPr>
          <p:cNvSpPr/>
          <p:nvPr/>
        </p:nvSpPr>
        <p:spPr>
          <a:xfrm>
            <a:off x="5542935" y="3705317"/>
            <a:ext cx="42622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I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inputs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K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outputs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H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in the hidden layer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C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per a memory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G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total # inputs to the hidden layer </a:t>
            </a:r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(= 4H) </a:t>
            </a:r>
            <a:endParaRPr lang="ko-KR" altLang="en-US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2B97C99B-5BB1-4D8D-A1D3-8C373B9197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488" y="457200"/>
            <a:ext cx="7347247" cy="1790687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26D8D427-402E-4B56-85FD-87C31088B7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512" y="736600"/>
            <a:ext cx="3762375" cy="5105400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B3A11F8A-AF4F-4003-87FF-EA50FE8015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70260" y="1101733"/>
            <a:ext cx="742950" cy="390525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A8AAF875-A913-4CF8-AC9A-7D5998F157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79785" y="1754195"/>
            <a:ext cx="733425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064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1B5A42C-E0AE-4812-A56D-BCA3AD05E68A}"/>
              </a:ext>
            </a:extLst>
          </p:cNvPr>
          <p:cNvSpPr/>
          <p:nvPr/>
        </p:nvSpPr>
        <p:spPr>
          <a:xfrm>
            <a:off x="5542935" y="3705317"/>
            <a:ext cx="42622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I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inputs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K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outputs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H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in the hidden layer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C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per a memory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G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total # inputs to the hidden layer </a:t>
            </a:r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(= 4H) 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BC35E2DB-8EF4-4FC4-B8B0-2D30BE44B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8384" y="902717"/>
            <a:ext cx="7775541" cy="1991741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2C0845EA-F32C-4A1F-8256-D7123E210D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075" y="1207517"/>
            <a:ext cx="3905250" cy="4848225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2735EB6B-1FB3-4447-BB04-CFB3D0A970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60092" y="1698562"/>
            <a:ext cx="695325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83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1B5A42C-E0AE-4812-A56D-BCA3AD05E68A}"/>
              </a:ext>
            </a:extLst>
          </p:cNvPr>
          <p:cNvSpPr/>
          <p:nvPr/>
        </p:nvSpPr>
        <p:spPr>
          <a:xfrm>
            <a:off x="5542935" y="3705317"/>
            <a:ext cx="42622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I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inputs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K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outputs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H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in the hidden layer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C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per a memory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G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total # inputs to the hidden layer </a:t>
            </a:r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(= 4H) </a:t>
            </a:r>
            <a:endParaRPr lang="ko-KR" altLang="en-US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222FA07-BFC6-4F84-8819-7114A047F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597" y="703570"/>
            <a:ext cx="6340230" cy="971785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C19ECBA4-46B8-4966-A9D4-AE8E2AF41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7162" y="1189462"/>
            <a:ext cx="3571875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694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52734" y="454002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6.4. Backward Pass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AA55B72D-D576-48EA-BBBB-4EE16086A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267" y="1222398"/>
            <a:ext cx="3657600" cy="51816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5B30DC1-0E7D-443A-BA97-BA2C9646E00C}"/>
              </a:ext>
            </a:extLst>
          </p:cNvPr>
          <p:cNvSpPr txBox="1"/>
          <p:nvPr/>
        </p:nvSpPr>
        <p:spPr>
          <a:xfrm>
            <a:off x="5363547" y="845117"/>
            <a:ext cx="306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Loss function: </a:t>
            </a:r>
            <a:r>
              <a:rPr lang="en-US" altLang="ko-KR" b="1" i="1" dirty="0"/>
              <a:t>L</a:t>
            </a:r>
            <a:endParaRPr lang="ko-KR" altLang="en-US" b="1" i="1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49B56850-3CEC-4DE3-B3B3-C345CA3256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2096" y="1511126"/>
            <a:ext cx="6238875" cy="83820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264DC219-F483-4A23-8A67-3853021169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8758" y="2666156"/>
            <a:ext cx="6457950" cy="781050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FBE4C927-5B8E-4A94-8217-FB9759B724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6358" y="3541821"/>
            <a:ext cx="6610350" cy="733425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F498649E-27CF-48EB-AA91-93CDAB2D07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27433" y="4275246"/>
            <a:ext cx="5629275" cy="676275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02957BBC-C64D-4A90-A888-AB2D38157B0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74945" y="5008671"/>
            <a:ext cx="6505575" cy="762000"/>
          </a:xfrm>
          <a:prstGeom prst="rect">
            <a:avLst/>
          </a:prstGeom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9C8932F7-8D94-456A-8582-D85A4A40805E}"/>
              </a:ext>
            </a:extLst>
          </p:cNvPr>
          <p:cNvSpPr/>
          <p:nvPr/>
        </p:nvSpPr>
        <p:spPr>
          <a:xfrm>
            <a:off x="6746033" y="2666156"/>
            <a:ext cx="1250302" cy="7628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480E96FA-2B9F-4D6A-B227-2A756DCD3847}"/>
              </a:ext>
            </a:extLst>
          </p:cNvPr>
          <p:cNvSpPr/>
          <p:nvPr/>
        </p:nvSpPr>
        <p:spPr>
          <a:xfrm>
            <a:off x="6746033" y="3527112"/>
            <a:ext cx="1250302" cy="7628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B07CFB2D-A3DB-4E07-9ACB-89FA96D975CA}"/>
              </a:ext>
            </a:extLst>
          </p:cNvPr>
          <p:cNvSpPr/>
          <p:nvPr/>
        </p:nvSpPr>
        <p:spPr>
          <a:xfrm>
            <a:off x="7611790" y="4239317"/>
            <a:ext cx="1250302" cy="7628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57A12886-18D2-48AC-8E7D-61F49D5135AC}"/>
              </a:ext>
            </a:extLst>
          </p:cNvPr>
          <p:cNvSpPr/>
          <p:nvPr/>
        </p:nvSpPr>
        <p:spPr>
          <a:xfrm>
            <a:off x="6898433" y="5073867"/>
            <a:ext cx="1250302" cy="7628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12369AD-7874-4986-BD3F-CBFFFA5215BE}"/>
              </a:ext>
            </a:extLst>
          </p:cNvPr>
          <p:cNvSpPr/>
          <p:nvPr/>
        </p:nvSpPr>
        <p:spPr>
          <a:xfrm>
            <a:off x="7570237" y="1595694"/>
            <a:ext cx="1250302" cy="7628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597D850-1D67-4E01-A4F3-081C938AD051}"/>
              </a:ext>
            </a:extLst>
          </p:cNvPr>
          <p:cNvSpPr txBox="1"/>
          <p:nvPr/>
        </p:nvSpPr>
        <p:spPr>
          <a:xfrm>
            <a:off x="4704894" y="1231845"/>
            <a:ext cx="306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Cell Outputs</a:t>
            </a:r>
            <a:endParaRPr lang="ko-KR" altLang="en-US" b="1" i="1" dirty="0"/>
          </a:p>
        </p:txBody>
      </p:sp>
    </p:spTree>
    <p:extLst>
      <p:ext uri="{BB962C8B-B14F-4D97-AF65-F5344CB8AC3E}">
        <p14:creationId xmlns:p14="http://schemas.microsoft.com/office/powerpoint/2010/main" val="1197443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AA55B72D-D576-48EA-BBBB-4EE16086A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053" y="1222398"/>
            <a:ext cx="3657600" cy="5181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6A5E993-0F9D-40A8-9148-3CD96F274039}"/>
              </a:ext>
            </a:extLst>
          </p:cNvPr>
          <p:cNvSpPr txBox="1"/>
          <p:nvPr/>
        </p:nvSpPr>
        <p:spPr>
          <a:xfrm>
            <a:off x="4704894" y="1231845"/>
            <a:ext cx="306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Output Gates</a:t>
            </a:r>
            <a:endParaRPr lang="ko-KR" altLang="en-US" b="1" i="1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8B74847-42C0-4C96-B475-D9E542CBB8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2525" y="1677511"/>
            <a:ext cx="5972175" cy="7239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4A8C7FF-1660-4141-869B-2162862B7D3F}"/>
              </a:ext>
            </a:extLst>
          </p:cNvPr>
          <p:cNvSpPr txBox="1"/>
          <p:nvPr/>
        </p:nvSpPr>
        <p:spPr>
          <a:xfrm>
            <a:off x="4704894" y="2401411"/>
            <a:ext cx="306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States</a:t>
            </a:r>
            <a:endParaRPr lang="ko-KR" altLang="en-US" b="1" i="1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522D5520-1CAB-4F3F-ABAA-CE7D2E58BA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8161" y="2827893"/>
            <a:ext cx="6048375" cy="666750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E2F2C491-6CE5-4D1C-BB81-A40A18B9A6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07997" y="2966005"/>
            <a:ext cx="723900" cy="390525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137898F0-9B65-4B11-93CA-A64743B298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0" y="3651034"/>
            <a:ext cx="5438775" cy="523875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id="{D54E1F09-EF3A-4D12-903C-76CDE9668123}"/>
              </a:ext>
            </a:extLst>
          </p:cNvPr>
          <p:cNvSpPr/>
          <p:nvPr/>
        </p:nvSpPr>
        <p:spPr>
          <a:xfrm>
            <a:off x="7128588" y="2966005"/>
            <a:ext cx="895739" cy="3802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40D897CB-22E7-44F4-A9DD-0307C8D62E50}"/>
              </a:ext>
            </a:extLst>
          </p:cNvPr>
          <p:cNvSpPr/>
          <p:nvPr/>
        </p:nvSpPr>
        <p:spPr>
          <a:xfrm>
            <a:off x="6916610" y="3722856"/>
            <a:ext cx="715832" cy="3802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7148D59F-50F5-4E89-8A6A-FF2CFF2182F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78677" y="4174907"/>
            <a:ext cx="6457950" cy="781050"/>
          </a:xfrm>
          <a:prstGeom prst="rect">
            <a:avLst/>
          </a:prstGeom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9804B800-4060-4295-AF52-E808544D555F}"/>
              </a:ext>
            </a:extLst>
          </p:cNvPr>
          <p:cNvSpPr/>
          <p:nvPr/>
        </p:nvSpPr>
        <p:spPr>
          <a:xfrm>
            <a:off x="8220269" y="2966005"/>
            <a:ext cx="830425" cy="38022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02B751C-D818-44C3-B0C7-74CBEAEB135C}"/>
              </a:ext>
            </a:extLst>
          </p:cNvPr>
          <p:cNvSpPr/>
          <p:nvPr/>
        </p:nvSpPr>
        <p:spPr>
          <a:xfrm>
            <a:off x="8437983" y="4219085"/>
            <a:ext cx="1163217" cy="63608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1" name="그림 20">
            <a:extLst>
              <a:ext uri="{FF2B5EF4-FFF2-40B4-BE49-F238E27FC236}">
                <a16:creationId xmlns:a16="http://schemas.microsoft.com/office/drawing/2014/main" id="{0CC6F457-FA2B-49BB-9FF4-C6302CF9468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26277" y="4955957"/>
            <a:ext cx="6610350" cy="733425"/>
          </a:xfrm>
          <a:prstGeom prst="rect">
            <a:avLst/>
          </a:prstGeom>
        </p:spPr>
      </p:pic>
      <p:sp>
        <p:nvSpPr>
          <p:cNvPr id="22" name="직사각형 21">
            <a:extLst>
              <a:ext uri="{FF2B5EF4-FFF2-40B4-BE49-F238E27FC236}">
                <a16:creationId xmlns:a16="http://schemas.microsoft.com/office/drawing/2014/main" id="{DBD6450F-F667-43EF-BEFA-91024096F3DB}"/>
              </a:ext>
            </a:extLst>
          </p:cNvPr>
          <p:cNvSpPr/>
          <p:nvPr/>
        </p:nvSpPr>
        <p:spPr>
          <a:xfrm>
            <a:off x="9237306" y="2966005"/>
            <a:ext cx="727788" cy="30904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F8A9E8C3-7F84-4022-92C5-0847D5F52A69}"/>
              </a:ext>
            </a:extLst>
          </p:cNvPr>
          <p:cNvSpPr/>
          <p:nvPr/>
        </p:nvSpPr>
        <p:spPr>
          <a:xfrm>
            <a:off x="8437983" y="5000133"/>
            <a:ext cx="1237861" cy="63608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4" name="그림 23">
            <a:extLst>
              <a:ext uri="{FF2B5EF4-FFF2-40B4-BE49-F238E27FC236}">
                <a16:creationId xmlns:a16="http://schemas.microsoft.com/office/drawing/2014/main" id="{0650E1E5-8BD7-43CE-AD0B-3AD91BA63B7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31052" y="5735976"/>
            <a:ext cx="6505575" cy="762000"/>
          </a:xfrm>
          <a:prstGeom prst="rect">
            <a:avLst/>
          </a:prstGeom>
        </p:spPr>
      </p:pic>
      <p:sp>
        <p:nvSpPr>
          <p:cNvPr id="25" name="직사각형 24">
            <a:extLst>
              <a:ext uri="{FF2B5EF4-FFF2-40B4-BE49-F238E27FC236}">
                <a16:creationId xmlns:a16="http://schemas.microsoft.com/office/drawing/2014/main" id="{2E1D5D4F-4638-4799-8F42-1B64A4C93103}"/>
              </a:ext>
            </a:extLst>
          </p:cNvPr>
          <p:cNvSpPr/>
          <p:nvPr/>
        </p:nvSpPr>
        <p:spPr>
          <a:xfrm>
            <a:off x="10217020" y="2966005"/>
            <a:ext cx="619516" cy="30904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480B142A-B05B-48A4-AD83-3262A7818873}"/>
              </a:ext>
            </a:extLst>
          </p:cNvPr>
          <p:cNvSpPr/>
          <p:nvPr/>
        </p:nvSpPr>
        <p:spPr>
          <a:xfrm>
            <a:off x="8568612" y="5807936"/>
            <a:ext cx="1032588" cy="69004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255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AA55B72D-D576-48EA-BBBB-4EE16086A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267" y="1222398"/>
            <a:ext cx="3657600" cy="5181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1B33CF1-60D8-485F-B1BF-8D47C21E0B12}"/>
              </a:ext>
            </a:extLst>
          </p:cNvPr>
          <p:cNvSpPr txBox="1"/>
          <p:nvPr/>
        </p:nvSpPr>
        <p:spPr>
          <a:xfrm>
            <a:off x="5031465" y="1222398"/>
            <a:ext cx="306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Cells</a:t>
            </a:r>
            <a:endParaRPr lang="ko-KR" altLang="en-US" b="1" i="1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C76282E-88DD-400F-B37F-FFCECA3AC5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7184" y="1677372"/>
            <a:ext cx="5391150" cy="66675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7267859-6EBB-4512-88B3-49A9D2F16185}"/>
              </a:ext>
            </a:extLst>
          </p:cNvPr>
          <p:cNvSpPr txBox="1"/>
          <p:nvPr/>
        </p:nvSpPr>
        <p:spPr>
          <a:xfrm>
            <a:off x="5018396" y="2642850"/>
            <a:ext cx="306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Forget Gates</a:t>
            </a:r>
            <a:endParaRPr lang="ko-KR" altLang="en-US" i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3286FBE-31CE-437D-9DC6-D5F09917CF6B}"/>
              </a:ext>
            </a:extLst>
          </p:cNvPr>
          <p:cNvSpPr txBox="1"/>
          <p:nvPr/>
        </p:nvSpPr>
        <p:spPr>
          <a:xfrm>
            <a:off x="5031465" y="3994076"/>
            <a:ext cx="3069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Input Gates</a:t>
            </a:r>
            <a:endParaRPr lang="ko-KR" altLang="en-US" i="1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06EDE6E-C00C-4EC9-A7D5-0B122A5318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4259" y="3150704"/>
            <a:ext cx="5934075" cy="70485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5B0262B1-18F5-42EC-A500-502BD6341A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2833" y="4545540"/>
            <a:ext cx="587692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205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7CCEC6A6-E394-48EA-B7F5-76FC6C3AA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3333" y="304800"/>
            <a:ext cx="5805001" cy="5322068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978104BA-891D-47BD-ABFA-B037E6EA86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3333" y="5506554"/>
            <a:ext cx="5727601" cy="1306267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AA55B72D-D576-48EA-BBBB-4EE16086A6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5267" y="1222398"/>
            <a:ext cx="36576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048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K-Nearest Neighbor Algorithm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LDA(Linear Discriminant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Perceptron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Feed-Forward Neural Networks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b="1" dirty="0"/>
              <a:t>RNN(Recurrent Neural Networks)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SVM(Support Vector Machine)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Ensemble Learning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CNN(Convolutional Neural Network)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PCA(Principal Component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ICA(Independent Component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Clustering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GAN(Generative Adversarial Network) </a:t>
            </a:r>
          </a:p>
        </p:txBody>
      </p:sp>
    </p:spTree>
    <p:extLst>
      <p:ext uri="{BB962C8B-B14F-4D97-AF65-F5344CB8AC3E}">
        <p14:creationId xmlns:p14="http://schemas.microsoft.com/office/powerpoint/2010/main" val="1574034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6.1. Recurrent</a:t>
            </a:r>
            <a:r>
              <a:rPr lang="ko-KR" altLang="en-US" sz="3200" b="1" dirty="0"/>
              <a:t> </a:t>
            </a:r>
            <a:r>
              <a:rPr lang="en-US" altLang="ko-KR" sz="3200" b="1" dirty="0"/>
              <a:t>Neural</a:t>
            </a:r>
            <a:r>
              <a:rPr lang="ko-KR" altLang="en-US" sz="3200" b="1" dirty="0"/>
              <a:t> </a:t>
            </a:r>
            <a:r>
              <a:rPr lang="en-US" altLang="ko-KR" sz="3200" b="1" dirty="0"/>
              <a:t>Networks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9D28B34A-5301-4124-9F37-E9F0294CFEA4}"/>
              </a:ext>
            </a:extLst>
          </p:cNvPr>
          <p:cNvGrpSpPr/>
          <p:nvPr/>
        </p:nvGrpSpPr>
        <p:grpSpPr>
          <a:xfrm>
            <a:off x="1674211" y="1697573"/>
            <a:ext cx="3612865" cy="3801375"/>
            <a:chOff x="4065104" y="1605512"/>
            <a:chExt cx="3612865" cy="3801375"/>
          </a:xfrm>
        </p:grpSpPr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78E4DA95-6905-4C05-A9D9-03D82E9195D3}"/>
                </a:ext>
              </a:extLst>
            </p:cNvPr>
            <p:cNvGrpSpPr/>
            <p:nvPr/>
          </p:nvGrpSpPr>
          <p:grpSpPr>
            <a:xfrm>
              <a:off x="4065104" y="1605512"/>
              <a:ext cx="3332922" cy="3801375"/>
              <a:chOff x="4065104" y="1605512"/>
              <a:chExt cx="3332922" cy="3801375"/>
            </a:xfrm>
          </p:grpSpPr>
          <p:sp>
            <p:nvSpPr>
              <p:cNvPr id="25" name="타원 24">
                <a:extLst>
                  <a:ext uri="{FF2B5EF4-FFF2-40B4-BE49-F238E27FC236}">
                    <a16:creationId xmlns:a16="http://schemas.microsoft.com/office/drawing/2014/main" id="{007B5A50-2CFD-4068-AF53-644358106967}"/>
                  </a:ext>
                </a:extLst>
              </p:cNvPr>
              <p:cNvSpPr/>
              <p:nvPr/>
            </p:nvSpPr>
            <p:spPr>
              <a:xfrm>
                <a:off x="4065104" y="507889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타원 25">
                <a:extLst>
                  <a:ext uri="{FF2B5EF4-FFF2-40B4-BE49-F238E27FC236}">
                    <a16:creationId xmlns:a16="http://schemas.microsoft.com/office/drawing/2014/main" id="{E63CAA30-C4C3-43FD-836F-FFCFC65002E6}"/>
                  </a:ext>
                </a:extLst>
              </p:cNvPr>
              <p:cNvSpPr/>
              <p:nvPr/>
            </p:nvSpPr>
            <p:spPr>
              <a:xfrm>
                <a:off x="4686299" y="507889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7" name="타원 26">
                <a:extLst>
                  <a:ext uri="{FF2B5EF4-FFF2-40B4-BE49-F238E27FC236}">
                    <a16:creationId xmlns:a16="http://schemas.microsoft.com/office/drawing/2014/main" id="{3A9E5834-DD20-43E1-8BB4-2766EBA7B331}"/>
                  </a:ext>
                </a:extLst>
              </p:cNvPr>
              <p:cNvSpPr/>
              <p:nvPr/>
            </p:nvSpPr>
            <p:spPr>
              <a:xfrm>
                <a:off x="7063409" y="507392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8" name="타원 27">
                <a:extLst>
                  <a:ext uri="{FF2B5EF4-FFF2-40B4-BE49-F238E27FC236}">
                    <a16:creationId xmlns:a16="http://schemas.microsoft.com/office/drawing/2014/main" id="{14BE44B9-3588-47D4-939A-AB530252189B}"/>
                  </a:ext>
                </a:extLst>
              </p:cNvPr>
              <p:cNvSpPr/>
              <p:nvPr/>
            </p:nvSpPr>
            <p:spPr>
              <a:xfrm>
                <a:off x="6251712" y="5077353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9" name="직선 연결선 28">
                <a:extLst>
                  <a:ext uri="{FF2B5EF4-FFF2-40B4-BE49-F238E27FC236}">
                    <a16:creationId xmlns:a16="http://schemas.microsoft.com/office/drawing/2014/main" id="{59166BC9-63F8-4F3A-B9A1-5289874CFD81}"/>
                  </a:ext>
                </a:extLst>
              </p:cNvPr>
              <p:cNvCxnSpPr/>
              <p:nvPr/>
            </p:nvCxnSpPr>
            <p:spPr>
              <a:xfrm>
                <a:off x="5212112" y="5237921"/>
                <a:ext cx="844826" cy="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직선 화살표 연결선 29">
                <a:extLst>
                  <a:ext uri="{FF2B5EF4-FFF2-40B4-BE49-F238E27FC236}">
                    <a16:creationId xmlns:a16="http://schemas.microsoft.com/office/drawing/2014/main" id="{934E7922-3AEA-4AEE-A356-BECDC6EE6E78}"/>
                  </a:ext>
                </a:extLst>
              </p:cNvPr>
              <p:cNvCxnSpPr>
                <a:stCxn id="25" idx="0"/>
                <a:endCxn id="34" idx="4"/>
              </p:cNvCxnSpPr>
              <p:nvPr/>
            </p:nvCxnSpPr>
            <p:spPr>
              <a:xfrm flipV="1">
                <a:off x="4229100" y="3979727"/>
                <a:ext cx="481658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직선 화살표 연결선 30">
                <a:extLst>
                  <a:ext uri="{FF2B5EF4-FFF2-40B4-BE49-F238E27FC236}">
                    <a16:creationId xmlns:a16="http://schemas.microsoft.com/office/drawing/2014/main" id="{9CAFAF30-92EB-4895-BA17-98FFD3F394D4}"/>
                  </a:ext>
                </a:extLst>
              </p:cNvPr>
              <p:cNvCxnSpPr>
                <a:stCxn id="26" idx="0"/>
                <a:endCxn id="34" idx="4"/>
              </p:cNvCxnSpPr>
              <p:nvPr/>
            </p:nvCxnSpPr>
            <p:spPr>
              <a:xfrm flipH="1" flipV="1">
                <a:off x="4710758" y="3979727"/>
                <a:ext cx="139537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직선 화살표 연결선 31">
                <a:extLst>
                  <a:ext uri="{FF2B5EF4-FFF2-40B4-BE49-F238E27FC236}">
                    <a16:creationId xmlns:a16="http://schemas.microsoft.com/office/drawing/2014/main" id="{A57CAE2C-2EDD-49CD-BBDB-5C8153A99158}"/>
                  </a:ext>
                </a:extLst>
              </p:cNvPr>
              <p:cNvCxnSpPr>
                <a:stCxn id="28" idx="0"/>
              </p:cNvCxnSpPr>
              <p:nvPr/>
            </p:nvCxnSpPr>
            <p:spPr>
              <a:xfrm flipH="1" flipV="1">
                <a:off x="4700508" y="3979728"/>
                <a:ext cx="1715200" cy="109762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직선 화살표 연결선 32">
                <a:extLst>
                  <a:ext uri="{FF2B5EF4-FFF2-40B4-BE49-F238E27FC236}">
                    <a16:creationId xmlns:a16="http://schemas.microsoft.com/office/drawing/2014/main" id="{2B635484-094F-4BEB-B3C0-E6F6AA563819}"/>
                  </a:ext>
                </a:extLst>
              </p:cNvPr>
              <p:cNvCxnSpPr>
                <a:stCxn id="27" idx="0"/>
                <a:endCxn id="34" idx="4"/>
              </p:cNvCxnSpPr>
              <p:nvPr/>
            </p:nvCxnSpPr>
            <p:spPr>
              <a:xfrm flipH="1" flipV="1">
                <a:off x="4710758" y="3979727"/>
                <a:ext cx="2516647" cy="109419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타원 33">
                <a:extLst>
                  <a:ext uri="{FF2B5EF4-FFF2-40B4-BE49-F238E27FC236}">
                    <a16:creationId xmlns:a16="http://schemas.microsoft.com/office/drawing/2014/main" id="{20430594-4DF7-4A50-BF44-8EC807F46C42}"/>
                  </a:ext>
                </a:extLst>
              </p:cNvPr>
              <p:cNvSpPr/>
              <p:nvPr/>
            </p:nvSpPr>
            <p:spPr>
              <a:xfrm>
                <a:off x="4546762" y="365173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타원 34">
                <a:extLst>
                  <a:ext uri="{FF2B5EF4-FFF2-40B4-BE49-F238E27FC236}">
                    <a16:creationId xmlns:a16="http://schemas.microsoft.com/office/drawing/2014/main" id="{398317F6-93D8-46EF-B2ED-DF7FDFF1AE8C}"/>
                  </a:ext>
                </a:extLst>
              </p:cNvPr>
              <p:cNvSpPr/>
              <p:nvPr/>
            </p:nvSpPr>
            <p:spPr>
              <a:xfrm>
                <a:off x="5597877" y="3643511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타원 35">
                <a:extLst>
                  <a:ext uri="{FF2B5EF4-FFF2-40B4-BE49-F238E27FC236}">
                    <a16:creationId xmlns:a16="http://schemas.microsoft.com/office/drawing/2014/main" id="{DE5AC0D3-A190-4405-973B-48489B340884}"/>
                  </a:ext>
                </a:extLst>
              </p:cNvPr>
              <p:cNvSpPr/>
              <p:nvPr/>
            </p:nvSpPr>
            <p:spPr>
              <a:xfrm>
                <a:off x="5096851" y="365173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타원 36">
                <a:extLst>
                  <a:ext uri="{FF2B5EF4-FFF2-40B4-BE49-F238E27FC236}">
                    <a16:creationId xmlns:a16="http://schemas.microsoft.com/office/drawing/2014/main" id="{300F48B8-E278-43DC-A72A-877FE9ABC31B}"/>
                  </a:ext>
                </a:extLst>
              </p:cNvPr>
              <p:cNvSpPr/>
              <p:nvPr/>
            </p:nvSpPr>
            <p:spPr>
              <a:xfrm>
                <a:off x="6522144" y="3638541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8" name="직선 연결선 37">
                <a:extLst>
                  <a:ext uri="{FF2B5EF4-FFF2-40B4-BE49-F238E27FC236}">
                    <a16:creationId xmlns:a16="http://schemas.microsoft.com/office/drawing/2014/main" id="{63888B70-A9E0-4295-82AB-081D767F0BEA}"/>
                  </a:ext>
                </a:extLst>
              </p:cNvPr>
              <p:cNvCxnSpPr/>
              <p:nvPr/>
            </p:nvCxnSpPr>
            <p:spPr>
              <a:xfrm>
                <a:off x="6050422" y="3815731"/>
                <a:ext cx="387407" cy="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직선 화살표 연결선 38">
                <a:extLst>
                  <a:ext uri="{FF2B5EF4-FFF2-40B4-BE49-F238E27FC236}">
                    <a16:creationId xmlns:a16="http://schemas.microsoft.com/office/drawing/2014/main" id="{3C70440E-FA63-426D-8D78-8BA83F4A7F24}"/>
                  </a:ext>
                </a:extLst>
              </p:cNvPr>
              <p:cNvCxnSpPr>
                <a:stCxn id="25" idx="0"/>
                <a:endCxn id="36" idx="4"/>
              </p:cNvCxnSpPr>
              <p:nvPr/>
            </p:nvCxnSpPr>
            <p:spPr>
              <a:xfrm flipV="1">
                <a:off x="4229100" y="3979727"/>
                <a:ext cx="1031747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직선 화살표 연결선 39">
                <a:extLst>
                  <a:ext uri="{FF2B5EF4-FFF2-40B4-BE49-F238E27FC236}">
                    <a16:creationId xmlns:a16="http://schemas.microsoft.com/office/drawing/2014/main" id="{6428170A-B088-4DC4-A8C2-8B80FB1B7DF8}"/>
                  </a:ext>
                </a:extLst>
              </p:cNvPr>
              <p:cNvCxnSpPr>
                <a:endCxn id="35" idx="4"/>
              </p:cNvCxnSpPr>
              <p:nvPr/>
            </p:nvCxnSpPr>
            <p:spPr>
              <a:xfrm flipV="1">
                <a:off x="4257517" y="3971502"/>
                <a:ext cx="1504356" cy="10831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직선 화살표 연결선 40">
                <a:extLst>
                  <a:ext uri="{FF2B5EF4-FFF2-40B4-BE49-F238E27FC236}">
                    <a16:creationId xmlns:a16="http://schemas.microsoft.com/office/drawing/2014/main" id="{B5AC7D5B-575E-4BD2-8983-212F26F9CDDD}"/>
                  </a:ext>
                </a:extLst>
              </p:cNvPr>
              <p:cNvCxnSpPr>
                <a:stCxn id="25" idx="0"/>
                <a:endCxn id="37" idx="4"/>
              </p:cNvCxnSpPr>
              <p:nvPr/>
            </p:nvCxnSpPr>
            <p:spPr>
              <a:xfrm flipV="1">
                <a:off x="4229100" y="3966532"/>
                <a:ext cx="2457040" cy="11123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직선 화살표 연결선 41">
                <a:extLst>
                  <a:ext uri="{FF2B5EF4-FFF2-40B4-BE49-F238E27FC236}">
                    <a16:creationId xmlns:a16="http://schemas.microsoft.com/office/drawing/2014/main" id="{3E6F1D53-C73F-4171-975A-6EDDBA8E0A09}"/>
                  </a:ext>
                </a:extLst>
              </p:cNvPr>
              <p:cNvCxnSpPr>
                <a:stCxn id="26" idx="0"/>
                <a:endCxn id="36" idx="4"/>
              </p:cNvCxnSpPr>
              <p:nvPr/>
            </p:nvCxnSpPr>
            <p:spPr>
              <a:xfrm flipV="1">
                <a:off x="4850295" y="3979727"/>
                <a:ext cx="410552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직선 화살표 연결선 42">
                <a:extLst>
                  <a:ext uri="{FF2B5EF4-FFF2-40B4-BE49-F238E27FC236}">
                    <a16:creationId xmlns:a16="http://schemas.microsoft.com/office/drawing/2014/main" id="{22FC3D93-D290-41F0-8EE7-27B44A4EEA62}"/>
                  </a:ext>
                </a:extLst>
              </p:cNvPr>
              <p:cNvCxnSpPr>
                <a:stCxn id="26" idx="0"/>
                <a:endCxn id="35" idx="4"/>
              </p:cNvCxnSpPr>
              <p:nvPr/>
            </p:nvCxnSpPr>
            <p:spPr>
              <a:xfrm flipV="1">
                <a:off x="4850295" y="3971502"/>
                <a:ext cx="911578" cy="11073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직선 화살표 연결선 43">
                <a:extLst>
                  <a:ext uri="{FF2B5EF4-FFF2-40B4-BE49-F238E27FC236}">
                    <a16:creationId xmlns:a16="http://schemas.microsoft.com/office/drawing/2014/main" id="{FE2DDC04-E006-48A5-9017-A2340E1D0DF9}"/>
                  </a:ext>
                </a:extLst>
              </p:cNvPr>
              <p:cNvCxnSpPr>
                <a:stCxn id="26" idx="0"/>
                <a:endCxn id="37" idx="4"/>
              </p:cNvCxnSpPr>
              <p:nvPr/>
            </p:nvCxnSpPr>
            <p:spPr>
              <a:xfrm flipV="1">
                <a:off x="4850295" y="3966532"/>
                <a:ext cx="1835845" cy="11123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직선 화살표 연결선 44">
                <a:extLst>
                  <a:ext uri="{FF2B5EF4-FFF2-40B4-BE49-F238E27FC236}">
                    <a16:creationId xmlns:a16="http://schemas.microsoft.com/office/drawing/2014/main" id="{2F85BF9B-DE6F-4829-B60B-41D49753FBE0}"/>
                  </a:ext>
                </a:extLst>
              </p:cNvPr>
              <p:cNvCxnSpPr>
                <a:stCxn id="28" idx="0"/>
                <a:endCxn id="35" idx="4"/>
              </p:cNvCxnSpPr>
              <p:nvPr/>
            </p:nvCxnSpPr>
            <p:spPr>
              <a:xfrm flipH="1" flipV="1">
                <a:off x="5761873" y="3971502"/>
                <a:ext cx="653835" cy="110585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직선 화살표 연결선 45">
                <a:extLst>
                  <a:ext uri="{FF2B5EF4-FFF2-40B4-BE49-F238E27FC236}">
                    <a16:creationId xmlns:a16="http://schemas.microsoft.com/office/drawing/2014/main" id="{2365E242-5CF1-4156-B500-ADB1882AB10C}"/>
                  </a:ext>
                </a:extLst>
              </p:cNvPr>
              <p:cNvCxnSpPr>
                <a:stCxn id="28" idx="0"/>
                <a:endCxn id="37" idx="4"/>
              </p:cNvCxnSpPr>
              <p:nvPr/>
            </p:nvCxnSpPr>
            <p:spPr>
              <a:xfrm flipV="1">
                <a:off x="6415708" y="3966532"/>
                <a:ext cx="270432" cy="111082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직선 화살표 연결선 46">
                <a:extLst>
                  <a:ext uri="{FF2B5EF4-FFF2-40B4-BE49-F238E27FC236}">
                    <a16:creationId xmlns:a16="http://schemas.microsoft.com/office/drawing/2014/main" id="{1C9738F9-1F6A-4458-BFF5-FF52B4E2ED7A}"/>
                  </a:ext>
                </a:extLst>
              </p:cNvPr>
              <p:cNvCxnSpPr>
                <a:stCxn id="28" idx="0"/>
                <a:endCxn id="36" idx="4"/>
              </p:cNvCxnSpPr>
              <p:nvPr/>
            </p:nvCxnSpPr>
            <p:spPr>
              <a:xfrm flipH="1" flipV="1">
                <a:off x="5260847" y="3979727"/>
                <a:ext cx="1154861" cy="109762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직선 화살표 연결선 47">
                <a:extLst>
                  <a:ext uri="{FF2B5EF4-FFF2-40B4-BE49-F238E27FC236}">
                    <a16:creationId xmlns:a16="http://schemas.microsoft.com/office/drawing/2014/main" id="{C8DFBFE0-F7AD-40C3-8108-EA95D32606CF}"/>
                  </a:ext>
                </a:extLst>
              </p:cNvPr>
              <p:cNvCxnSpPr>
                <a:stCxn id="27" idx="0"/>
                <a:endCxn id="36" idx="4"/>
              </p:cNvCxnSpPr>
              <p:nvPr/>
            </p:nvCxnSpPr>
            <p:spPr>
              <a:xfrm flipH="1" flipV="1">
                <a:off x="5260847" y="3979727"/>
                <a:ext cx="1966558" cy="109419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직선 화살표 연결선 48">
                <a:extLst>
                  <a:ext uri="{FF2B5EF4-FFF2-40B4-BE49-F238E27FC236}">
                    <a16:creationId xmlns:a16="http://schemas.microsoft.com/office/drawing/2014/main" id="{6ACF1103-4E16-410C-AA7A-B12E699E4074}"/>
                  </a:ext>
                </a:extLst>
              </p:cNvPr>
              <p:cNvCxnSpPr>
                <a:stCxn id="27" idx="0"/>
                <a:endCxn id="35" idx="4"/>
              </p:cNvCxnSpPr>
              <p:nvPr/>
            </p:nvCxnSpPr>
            <p:spPr>
              <a:xfrm flipH="1" flipV="1">
                <a:off x="5761873" y="3971502"/>
                <a:ext cx="1465532" cy="110242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직선 화살표 연결선 49">
                <a:extLst>
                  <a:ext uri="{FF2B5EF4-FFF2-40B4-BE49-F238E27FC236}">
                    <a16:creationId xmlns:a16="http://schemas.microsoft.com/office/drawing/2014/main" id="{3EE741B3-DA48-4924-BD64-7F968E567A62}"/>
                  </a:ext>
                </a:extLst>
              </p:cNvPr>
              <p:cNvCxnSpPr>
                <a:stCxn id="27" idx="0"/>
                <a:endCxn id="37" idx="4"/>
              </p:cNvCxnSpPr>
              <p:nvPr/>
            </p:nvCxnSpPr>
            <p:spPr>
              <a:xfrm flipH="1" flipV="1">
                <a:off x="6686140" y="3966532"/>
                <a:ext cx="541265" cy="11073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타원 50">
                <a:extLst>
                  <a:ext uri="{FF2B5EF4-FFF2-40B4-BE49-F238E27FC236}">
                    <a16:creationId xmlns:a16="http://schemas.microsoft.com/office/drawing/2014/main" id="{4B1E54A0-B344-4253-B51B-30F944807A90}"/>
                  </a:ext>
                </a:extLst>
              </p:cNvPr>
              <p:cNvSpPr/>
              <p:nvPr/>
            </p:nvSpPr>
            <p:spPr>
              <a:xfrm>
                <a:off x="5422717" y="2045328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52" name="직선 화살표 연결선 51">
                <a:extLst>
                  <a:ext uri="{FF2B5EF4-FFF2-40B4-BE49-F238E27FC236}">
                    <a16:creationId xmlns:a16="http://schemas.microsoft.com/office/drawing/2014/main" id="{C8CD7F4B-2D87-4CE2-A430-A1A637AA1F03}"/>
                  </a:ext>
                </a:extLst>
              </p:cNvPr>
              <p:cNvCxnSpPr>
                <a:endCxn id="51" idx="4"/>
              </p:cNvCxnSpPr>
              <p:nvPr/>
            </p:nvCxnSpPr>
            <p:spPr>
              <a:xfrm flipV="1">
                <a:off x="4710757" y="2373319"/>
                <a:ext cx="875956" cy="126631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직선 화살표 연결선 52">
                <a:extLst>
                  <a:ext uri="{FF2B5EF4-FFF2-40B4-BE49-F238E27FC236}">
                    <a16:creationId xmlns:a16="http://schemas.microsoft.com/office/drawing/2014/main" id="{CE8D2762-9ABA-463E-9722-B2FDFB084B4C}"/>
                  </a:ext>
                </a:extLst>
              </p:cNvPr>
              <p:cNvCxnSpPr>
                <a:endCxn id="51" idx="4"/>
              </p:cNvCxnSpPr>
              <p:nvPr/>
            </p:nvCxnSpPr>
            <p:spPr>
              <a:xfrm flipV="1">
                <a:off x="5280288" y="2373319"/>
                <a:ext cx="306425" cy="129161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직선 화살표 연결선 53">
                <a:extLst>
                  <a:ext uri="{FF2B5EF4-FFF2-40B4-BE49-F238E27FC236}">
                    <a16:creationId xmlns:a16="http://schemas.microsoft.com/office/drawing/2014/main" id="{D0CB2C39-C24B-443E-9F96-7F037A7F843A}"/>
                  </a:ext>
                </a:extLst>
              </p:cNvPr>
              <p:cNvCxnSpPr>
                <a:endCxn id="51" idx="4"/>
              </p:cNvCxnSpPr>
              <p:nvPr/>
            </p:nvCxnSpPr>
            <p:spPr>
              <a:xfrm flipH="1" flipV="1">
                <a:off x="5586713" y="2373319"/>
                <a:ext cx="167918" cy="12712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직선 화살표 연결선 54">
                <a:extLst>
                  <a:ext uri="{FF2B5EF4-FFF2-40B4-BE49-F238E27FC236}">
                    <a16:creationId xmlns:a16="http://schemas.microsoft.com/office/drawing/2014/main" id="{208B27C5-BCD6-4640-AD62-07D9BC476575}"/>
                  </a:ext>
                </a:extLst>
              </p:cNvPr>
              <p:cNvCxnSpPr>
                <a:endCxn id="51" idx="4"/>
              </p:cNvCxnSpPr>
              <p:nvPr/>
            </p:nvCxnSpPr>
            <p:spPr>
              <a:xfrm flipH="1" flipV="1">
                <a:off x="5586713" y="2373319"/>
                <a:ext cx="1099426" cy="127019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TextBox 55">
                    <a:extLst>
                      <a:ext uri="{FF2B5EF4-FFF2-40B4-BE49-F238E27FC236}">
                        <a16:creationId xmlns:a16="http://schemas.microsoft.com/office/drawing/2014/main" id="{A76A7A11-E3B0-421F-BC92-84C5CDBBCA45}"/>
                      </a:ext>
                    </a:extLst>
                  </p:cNvPr>
                  <p:cNvSpPr txBox="1"/>
                  <p:nvPr/>
                </p:nvSpPr>
                <p:spPr>
                  <a:xfrm>
                    <a:off x="7170400" y="3679717"/>
                    <a:ext cx="22762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ko-KR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oMath>
                      </m:oMathPara>
                    </a14:m>
                    <a:endParaRPr lang="ko-KR" altLang="en-US" b="1" dirty="0"/>
                  </a:p>
                </p:txBody>
              </p:sp>
            </mc:Choice>
            <mc:Fallback xmlns="">
              <p:sp>
                <p:nvSpPr>
                  <p:cNvPr id="69" name="TextBox 6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70400" y="3679717"/>
                    <a:ext cx="227626" cy="276999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 l="-18421" r="-21053" b="-13333"/>
                    </a:stretch>
                  </a:blipFill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7" name="TextBox 56">
                    <a:extLst>
                      <a:ext uri="{FF2B5EF4-FFF2-40B4-BE49-F238E27FC236}">
                        <a16:creationId xmlns:a16="http://schemas.microsoft.com/office/drawing/2014/main" id="{E935EA81-A20C-43CD-9A64-922E27D1C717}"/>
                      </a:ext>
                    </a:extLst>
                  </p:cNvPr>
                  <p:cNvSpPr txBox="1"/>
                  <p:nvPr/>
                </p:nvSpPr>
                <p:spPr>
                  <a:xfrm>
                    <a:off x="5484064" y="1605512"/>
                    <a:ext cx="219611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oMath>
                      </m:oMathPara>
                    </a14:m>
                    <a:endParaRPr lang="ko-KR" altLang="en-US" dirty="0"/>
                  </a:p>
                </p:txBody>
              </p:sp>
            </mc:Choice>
            <mc:Fallback xmlns="">
              <p:sp>
                <p:nvSpPr>
                  <p:cNvPr id="76" name="TextBox 7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84064" y="1605512"/>
                    <a:ext cx="219611" cy="276999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 l="-19444" r="-16667" b="-28261"/>
                    </a:stretch>
                  </a:blipFill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8" name="구부러진 연결선 7">
              <a:extLst>
                <a:ext uri="{FF2B5EF4-FFF2-40B4-BE49-F238E27FC236}">
                  <a16:creationId xmlns:a16="http://schemas.microsoft.com/office/drawing/2014/main" id="{1FAB0561-171C-4E21-BFDD-19E02623F60B}"/>
                </a:ext>
              </a:extLst>
            </p:cNvPr>
            <p:cNvCxnSpPr>
              <a:stCxn id="35" idx="0"/>
              <a:endCxn id="36" idx="0"/>
            </p:cNvCxnSpPr>
            <p:nvPr/>
          </p:nvCxnSpPr>
          <p:spPr>
            <a:xfrm rot="16200000" flipH="1" flipV="1">
              <a:off x="5507247" y="3397110"/>
              <a:ext cx="8225" cy="501026"/>
            </a:xfrm>
            <a:prstGeom prst="curvedConnector3">
              <a:avLst>
                <a:gd name="adj1" fmla="val -2779331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구부러진 연결선 14">
              <a:extLst>
                <a:ext uri="{FF2B5EF4-FFF2-40B4-BE49-F238E27FC236}">
                  <a16:creationId xmlns:a16="http://schemas.microsoft.com/office/drawing/2014/main" id="{7761298D-FD23-4726-92B9-C8DF1DC3788E}"/>
                </a:ext>
              </a:extLst>
            </p:cNvPr>
            <p:cNvCxnSpPr>
              <a:stCxn id="35" idx="0"/>
              <a:endCxn id="37" idx="0"/>
            </p:cNvCxnSpPr>
            <p:nvPr/>
          </p:nvCxnSpPr>
          <p:spPr>
            <a:xfrm rot="5400000" flipH="1" flipV="1">
              <a:off x="6221521" y="3178893"/>
              <a:ext cx="4970" cy="924267"/>
            </a:xfrm>
            <a:prstGeom prst="curvedConnector3">
              <a:avLst>
                <a:gd name="adj1" fmla="val 4699598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구부러진 연결선 16">
              <a:extLst>
                <a:ext uri="{FF2B5EF4-FFF2-40B4-BE49-F238E27FC236}">
                  <a16:creationId xmlns:a16="http://schemas.microsoft.com/office/drawing/2014/main" id="{316F29FE-FB50-4295-B8A1-8A4F6A22513C}"/>
                </a:ext>
              </a:extLst>
            </p:cNvPr>
            <p:cNvCxnSpPr>
              <a:stCxn id="37" idx="3"/>
              <a:endCxn id="35" idx="5"/>
            </p:cNvCxnSpPr>
            <p:nvPr/>
          </p:nvCxnSpPr>
          <p:spPr>
            <a:xfrm rot="5400000">
              <a:off x="6221521" y="3574813"/>
              <a:ext cx="4970" cy="692342"/>
            </a:xfrm>
            <a:prstGeom prst="curvedConnector3">
              <a:avLst>
                <a:gd name="adj1" fmla="val 3266258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구부러진 연결선 21">
              <a:extLst>
                <a:ext uri="{FF2B5EF4-FFF2-40B4-BE49-F238E27FC236}">
                  <a16:creationId xmlns:a16="http://schemas.microsoft.com/office/drawing/2014/main" id="{AE86419E-8898-495F-BE99-86BBF570B6CF}"/>
                </a:ext>
              </a:extLst>
            </p:cNvPr>
            <p:cNvCxnSpPr>
              <a:stCxn id="35" idx="1"/>
              <a:endCxn id="35" idx="7"/>
            </p:cNvCxnSpPr>
            <p:nvPr/>
          </p:nvCxnSpPr>
          <p:spPr>
            <a:xfrm rot="5400000" flipH="1" flipV="1">
              <a:off x="5761872" y="3575582"/>
              <a:ext cx="12700" cy="231925"/>
            </a:xfrm>
            <a:prstGeom prst="curvedConnector3">
              <a:avLst>
                <a:gd name="adj1" fmla="val 217821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구부러진 연결선 23">
              <a:extLst>
                <a:ext uri="{FF2B5EF4-FFF2-40B4-BE49-F238E27FC236}">
                  <a16:creationId xmlns:a16="http://schemas.microsoft.com/office/drawing/2014/main" id="{3B5A9515-E2F8-45C0-AF82-D0FB4E3EE02C}"/>
                </a:ext>
              </a:extLst>
            </p:cNvPr>
            <p:cNvCxnSpPr>
              <a:stCxn id="36" idx="5"/>
              <a:endCxn id="35" idx="3"/>
            </p:cNvCxnSpPr>
            <p:nvPr/>
          </p:nvCxnSpPr>
          <p:spPr>
            <a:xfrm rot="5400000" flipH="1" flipV="1">
              <a:off x="5507246" y="3793031"/>
              <a:ext cx="8225" cy="269101"/>
            </a:xfrm>
            <a:prstGeom prst="curvedConnector3">
              <a:avLst>
                <a:gd name="adj1" fmla="val -704827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8EE00C25-0CA3-4976-AC86-3F67C084DDD3}"/>
                    </a:ext>
                  </a:extLst>
                </p:cNvPr>
                <p:cNvSpPr txBox="1"/>
                <p:nvPr/>
              </p:nvSpPr>
              <p:spPr>
                <a:xfrm>
                  <a:off x="5822582" y="3098731"/>
                  <a:ext cx="283347" cy="29931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22582" y="3098731"/>
                  <a:ext cx="283347" cy="299313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4894" r="-8511" b="-2653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CBB8CACA-81E0-4D6E-86B3-6D0ECDFE3DCF}"/>
                    </a:ext>
                  </a:extLst>
                </p:cNvPr>
                <p:cNvSpPr txBox="1"/>
                <p:nvPr/>
              </p:nvSpPr>
              <p:spPr>
                <a:xfrm>
                  <a:off x="7463167" y="5099421"/>
                  <a:ext cx="21480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3167" y="5099421"/>
                  <a:ext cx="214802" cy="2769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8333" r="-8333" b="-444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663F4E29-3622-459F-B774-77645C8FCB34}"/>
              </a:ext>
            </a:extLst>
          </p:cNvPr>
          <p:cNvGrpSpPr/>
          <p:nvPr/>
        </p:nvGrpSpPr>
        <p:grpSpPr>
          <a:xfrm>
            <a:off x="7496173" y="2142359"/>
            <a:ext cx="3612865" cy="3361559"/>
            <a:chOff x="4065104" y="2045328"/>
            <a:chExt cx="3612865" cy="3361559"/>
          </a:xfrm>
        </p:grpSpPr>
        <p:grpSp>
          <p:nvGrpSpPr>
            <p:cNvPr id="59" name="그룹 58">
              <a:extLst>
                <a:ext uri="{FF2B5EF4-FFF2-40B4-BE49-F238E27FC236}">
                  <a16:creationId xmlns:a16="http://schemas.microsoft.com/office/drawing/2014/main" id="{01DC3B4C-49CF-4AE1-96D2-C8A212E3005F}"/>
                </a:ext>
              </a:extLst>
            </p:cNvPr>
            <p:cNvGrpSpPr/>
            <p:nvPr/>
          </p:nvGrpSpPr>
          <p:grpSpPr>
            <a:xfrm>
              <a:off x="4065104" y="2045328"/>
              <a:ext cx="3332922" cy="3361559"/>
              <a:chOff x="4065104" y="2045328"/>
              <a:chExt cx="3332922" cy="3361559"/>
            </a:xfrm>
          </p:grpSpPr>
          <p:sp>
            <p:nvSpPr>
              <p:cNvPr id="63" name="타원 62">
                <a:extLst>
                  <a:ext uri="{FF2B5EF4-FFF2-40B4-BE49-F238E27FC236}">
                    <a16:creationId xmlns:a16="http://schemas.microsoft.com/office/drawing/2014/main" id="{0DC9374D-54E2-48F0-808D-AAB7CDF33386}"/>
                  </a:ext>
                </a:extLst>
              </p:cNvPr>
              <p:cNvSpPr/>
              <p:nvPr/>
            </p:nvSpPr>
            <p:spPr>
              <a:xfrm>
                <a:off x="4065104" y="507889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타원 63">
                <a:extLst>
                  <a:ext uri="{FF2B5EF4-FFF2-40B4-BE49-F238E27FC236}">
                    <a16:creationId xmlns:a16="http://schemas.microsoft.com/office/drawing/2014/main" id="{341DEE75-F8E2-4594-B3AE-33F4D7D3A432}"/>
                  </a:ext>
                </a:extLst>
              </p:cNvPr>
              <p:cNvSpPr/>
              <p:nvPr/>
            </p:nvSpPr>
            <p:spPr>
              <a:xfrm>
                <a:off x="4686299" y="507889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5" name="타원 64">
                <a:extLst>
                  <a:ext uri="{FF2B5EF4-FFF2-40B4-BE49-F238E27FC236}">
                    <a16:creationId xmlns:a16="http://schemas.microsoft.com/office/drawing/2014/main" id="{BEE6A5F8-F1A7-474B-B469-2E3A4D07FEE6}"/>
                  </a:ext>
                </a:extLst>
              </p:cNvPr>
              <p:cNvSpPr/>
              <p:nvPr/>
            </p:nvSpPr>
            <p:spPr>
              <a:xfrm>
                <a:off x="7063409" y="507392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타원 65">
                <a:extLst>
                  <a:ext uri="{FF2B5EF4-FFF2-40B4-BE49-F238E27FC236}">
                    <a16:creationId xmlns:a16="http://schemas.microsoft.com/office/drawing/2014/main" id="{4C325B02-BC07-476E-AD3D-0B2EDA58C51E}"/>
                  </a:ext>
                </a:extLst>
              </p:cNvPr>
              <p:cNvSpPr/>
              <p:nvPr/>
            </p:nvSpPr>
            <p:spPr>
              <a:xfrm>
                <a:off x="6251712" y="5077353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67" name="직선 연결선 66">
                <a:extLst>
                  <a:ext uri="{FF2B5EF4-FFF2-40B4-BE49-F238E27FC236}">
                    <a16:creationId xmlns:a16="http://schemas.microsoft.com/office/drawing/2014/main" id="{9E948A24-94F9-48C9-9AC6-4DB9DDC15C1C}"/>
                  </a:ext>
                </a:extLst>
              </p:cNvPr>
              <p:cNvCxnSpPr/>
              <p:nvPr/>
            </p:nvCxnSpPr>
            <p:spPr>
              <a:xfrm>
                <a:off x="5212112" y="5237921"/>
                <a:ext cx="844826" cy="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직선 화살표 연결선 67">
                <a:extLst>
                  <a:ext uri="{FF2B5EF4-FFF2-40B4-BE49-F238E27FC236}">
                    <a16:creationId xmlns:a16="http://schemas.microsoft.com/office/drawing/2014/main" id="{B161B8D8-E7CF-4305-B859-A56B07316C35}"/>
                  </a:ext>
                </a:extLst>
              </p:cNvPr>
              <p:cNvCxnSpPr>
                <a:stCxn id="63" idx="0"/>
                <a:endCxn id="72" idx="4"/>
              </p:cNvCxnSpPr>
              <p:nvPr/>
            </p:nvCxnSpPr>
            <p:spPr>
              <a:xfrm flipV="1">
                <a:off x="4229100" y="3979727"/>
                <a:ext cx="481658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직선 화살표 연결선 68">
                <a:extLst>
                  <a:ext uri="{FF2B5EF4-FFF2-40B4-BE49-F238E27FC236}">
                    <a16:creationId xmlns:a16="http://schemas.microsoft.com/office/drawing/2014/main" id="{70162453-83B8-4678-AA9D-425F5559309C}"/>
                  </a:ext>
                </a:extLst>
              </p:cNvPr>
              <p:cNvCxnSpPr>
                <a:stCxn id="64" idx="0"/>
                <a:endCxn id="72" idx="4"/>
              </p:cNvCxnSpPr>
              <p:nvPr/>
            </p:nvCxnSpPr>
            <p:spPr>
              <a:xfrm flipH="1" flipV="1">
                <a:off x="4710758" y="3979727"/>
                <a:ext cx="139537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직선 화살표 연결선 69">
                <a:extLst>
                  <a:ext uri="{FF2B5EF4-FFF2-40B4-BE49-F238E27FC236}">
                    <a16:creationId xmlns:a16="http://schemas.microsoft.com/office/drawing/2014/main" id="{25B63A28-164C-4322-8BAE-46E1DD6B4D5C}"/>
                  </a:ext>
                </a:extLst>
              </p:cNvPr>
              <p:cNvCxnSpPr>
                <a:stCxn id="66" idx="0"/>
              </p:cNvCxnSpPr>
              <p:nvPr/>
            </p:nvCxnSpPr>
            <p:spPr>
              <a:xfrm flipH="1" flipV="1">
                <a:off x="4700508" y="3979728"/>
                <a:ext cx="1715200" cy="109762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직선 화살표 연결선 70">
                <a:extLst>
                  <a:ext uri="{FF2B5EF4-FFF2-40B4-BE49-F238E27FC236}">
                    <a16:creationId xmlns:a16="http://schemas.microsoft.com/office/drawing/2014/main" id="{3958E47B-F0C7-4591-BB94-AA7E51F754C6}"/>
                  </a:ext>
                </a:extLst>
              </p:cNvPr>
              <p:cNvCxnSpPr>
                <a:stCxn id="65" idx="0"/>
                <a:endCxn id="72" idx="4"/>
              </p:cNvCxnSpPr>
              <p:nvPr/>
            </p:nvCxnSpPr>
            <p:spPr>
              <a:xfrm flipH="1" flipV="1">
                <a:off x="4710758" y="3979727"/>
                <a:ext cx="2516647" cy="109419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타원 71">
                <a:extLst>
                  <a:ext uri="{FF2B5EF4-FFF2-40B4-BE49-F238E27FC236}">
                    <a16:creationId xmlns:a16="http://schemas.microsoft.com/office/drawing/2014/main" id="{31CD1CE6-6189-4E29-B6AF-5891EFD9451C}"/>
                  </a:ext>
                </a:extLst>
              </p:cNvPr>
              <p:cNvSpPr/>
              <p:nvPr/>
            </p:nvSpPr>
            <p:spPr>
              <a:xfrm>
                <a:off x="4546762" y="365173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3" name="타원 72">
                <a:extLst>
                  <a:ext uri="{FF2B5EF4-FFF2-40B4-BE49-F238E27FC236}">
                    <a16:creationId xmlns:a16="http://schemas.microsoft.com/office/drawing/2014/main" id="{0FDDC343-5F27-45C9-9C89-95C0909086CF}"/>
                  </a:ext>
                </a:extLst>
              </p:cNvPr>
              <p:cNvSpPr/>
              <p:nvPr/>
            </p:nvSpPr>
            <p:spPr>
              <a:xfrm>
                <a:off x="5597877" y="3643511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4" name="타원 73">
                <a:extLst>
                  <a:ext uri="{FF2B5EF4-FFF2-40B4-BE49-F238E27FC236}">
                    <a16:creationId xmlns:a16="http://schemas.microsoft.com/office/drawing/2014/main" id="{75A3BA77-4A95-4F5A-9639-4ED5C78D5F9F}"/>
                  </a:ext>
                </a:extLst>
              </p:cNvPr>
              <p:cNvSpPr/>
              <p:nvPr/>
            </p:nvSpPr>
            <p:spPr>
              <a:xfrm>
                <a:off x="5096851" y="365173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타원 74">
                <a:extLst>
                  <a:ext uri="{FF2B5EF4-FFF2-40B4-BE49-F238E27FC236}">
                    <a16:creationId xmlns:a16="http://schemas.microsoft.com/office/drawing/2014/main" id="{F9851DB9-061E-4FE6-953F-7808DFE04859}"/>
                  </a:ext>
                </a:extLst>
              </p:cNvPr>
              <p:cNvSpPr/>
              <p:nvPr/>
            </p:nvSpPr>
            <p:spPr>
              <a:xfrm>
                <a:off x="6522144" y="3638541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76" name="직선 연결선 75">
                <a:extLst>
                  <a:ext uri="{FF2B5EF4-FFF2-40B4-BE49-F238E27FC236}">
                    <a16:creationId xmlns:a16="http://schemas.microsoft.com/office/drawing/2014/main" id="{169F4671-D2C4-4865-BC89-026BE62B3778}"/>
                  </a:ext>
                </a:extLst>
              </p:cNvPr>
              <p:cNvCxnSpPr/>
              <p:nvPr/>
            </p:nvCxnSpPr>
            <p:spPr>
              <a:xfrm>
                <a:off x="6050422" y="3815731"/>
                <a:ext cx="387407" cy="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직선 화살표 연결선 76">
                <a:extLst>
                  <a:ext uri="{FF2B5EF4-FFF2-40B4-BE49-F238E27FC236}">
                    <a16:creationId xmlns:a16="http://schemas.microsoft.com/office/drawing/2014/main" id="{6FB60EB2-105C-497E-AE80-D77971ADC42D}"/>
                  </a:ext>
                </a:extLst>
              </p:cNvPr>
              <p:cNvCxnSpPr>
                <a:stCxn id="63" idx="0"/>
                <a:endCxn id="74" idx="4"/>
              </p:cNvCxnSpPr>
              <p:nvPr/>
            </p:nvCxnSpPr>
            <p:spPr>
              <a:xfrm flipV="1">
                <a:off x="4229100" y="3979727"/>
                <a:ext cx="1031747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직선 화살표 연결선 77">
                <a:extLst>
                  <a:ext uri="{FF2B5EF4-FFF2-40B4-BE49-F238E27FC236}">
                    <a16:creationId xmlns:a16="http://schemas.microsoft.com/office/drawing/2014/main" id="{0523AD9D-4494-480F-9384-BA4FDDFF7CFA}"/>
                  </a:ext>
                </a:extLst>
              </p:cNvPr>
              <p:cNvCxnSpPr>
                <a:endCxn id="73" idx="4"/>
              </p:cNvCxnSpPr>
              <p:nvPr/>
            </p:nvCxnSpPr>
            <p:spPr>
              <a:xfrm flipV="1">
                <a:off x="4257517" y="3971502"/>
                <a:ext cx="1504356" cy="10831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직선 화살표 연결선 78">
                <a:extLst>
                  <a:ext uri="{FF2B5EF4-FFF2-40B4-BE49-F238E27FC236}">
                    <a16:creationId xmlns:a16="http://schemas.microsoft.com/office/drawing/2014/main" id="{03740F5A-7D7B-4B56-8B14-5EED1CE23AE9}"/>
                  </a:ext>
                </a:extLst>
              </p:cNvPr>
              <p:cNvCxnSpPr>
                <a:stCxn id="63" idx="0"/>
                <a:endCxn id="75" idx="4"/>
              </p:cNvCxnSpPr>
              <p:nvPr/>
            </p:nvCxnSpPr>
            <p:spPr>
              <a:xfrm flipV="1">
                <a:off x="4229100" y="3966532"/>
                <a:ext cx="2457040" cy="11123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직선 화살표 연결선 79">
                <a:extLst>
                  <a:ext uri="{FF2B5EF4-FFF2-40B4-BE49-F238E27FC236}">
                    <a16:creationId xmlns:a16="http://schemas.microsoft.com/office/drawing/2014/main" id="{C2E52E44-5211-4E41-B4F6-DB6D0383DDB6}"/>
                  </a:ext>
                </a:extLst>
              </p:cNvPr>
              <p:cNvCxnSpPr>
                <a:stCxn id="64" idx="0"/>
                <a:endCxn id="74" idx="4"/>
              </p:cNvCxnSpPr>
              <p:nvPr/>
            </p:nvCxnSpPr>
            <p:spPr>
              <a:xfrm flipV="1">
                <a:off x="4850295" y="3979727"/>
                <a:ext cx="410552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직선 화살표 연결선 80">
                <a:extLst>
                  <a:ext uri="{FF2B5EF4-FFF2-40B4-BE49-F238E27FC236}">
                    <a16:creationId xmlns:a16="http://schemas.microsoft.com/office/drawing/2014/main" id="{D52054E5-F027-444C-94DB-040F01BBBAED}"/>
                  </a:ext>
                </a:extLst>
              </p:cNvPr>
              <p:cNvCxnSpPr>
                <a:stCxn id="64" idx="0"/>
                <a:endCxn id="73" idx="4"/>
              </p:cNvCxnSpPr>
              <p:nvPr/>
            </p:nvCxnSpPr>
            <p:spPr>
              <a:xfrm flipV="1">
                <a:off x="4850295" y="3971502"/>
                <a:ext cx="911578" cy="11073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직선 화살표 연결선 81">
                <a:extLst>
                  <a:ext uri="{FF2B5EF4-FFF2-40B4-BE49-F238E27FC236}">
                    <a16:creationId xmlns:a16="http://schemas.microsoft.com/office/drawing/2014/main" id="{5D3B0C1B-918D-4BB8-B2D2-BECD75FC68D5}"/>
                  </a:ext>
                </a:extLst>
              </p:cNvPr>
              <p:cNvCxnSpPr>
                <a:stCxn id="64" idx="0"/>
                <a:endCxn id="75" idx="4"/>
              </p:cNvCxnSpPr>
              <p:nvPr/>
            </p:nvCxnSpPr>
            <p:spPr>
              <a:xfrm flipV="1">
                <a:off x="4850295" y="3966532"/>
                <a:ext cx="1835845" cy="11123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직선 화살표 연결선 82">
                <a:extLst>
                  <a:ext uri="{FF2B5EF4-FFF2-40B4-BE49-F238E27FC236}">
                    <a16:creationId xmlns:a16="http://schemas.microsoft.com/office/drawing/2014/main" id="{67583411-7F46-4F95-ABED-524BBD5AD2DC}"/>
                  </a:ext>
                </a:extLst>
              </p:cNvPr>
              <p:cNvCxnSpPr>
                <a:stCxn id="66" idx="0"/>
                <a:endCxn id="73" idx="4"/>
              </p:cNvCxnSpPr>
              <p:nvPr/>
            </p:nvCxnSpPr>
            <p:spPr>
              <a:xfrm flipH="1" flipV="1">
                <a:off x="5761873" y="3971502"/>
                <a:ext cx="653835" cy="110585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직선 화살표 연결선 83">
                <a:extLst>
                  <a:ext uri="{FF2B5EF4-FFF2-40B4-BE49-F238E27FC236}">
                    <a16:creationId xmlns:a16="http://schemas.microsoft.com/office/drawing/2014/main" id="{3526522A-3213-4AC9-A1FA-BE92588A0865}"/>
                  </a:ext>
                </a:extLst>
              </p:cNvPr>
              <p:cNvCxnSpPr>
                <a:stCxn id="66" idx="0"/>
                <a:endCxn id="75" idx="4"/>
              </p:cNvCxnSpPr>
              <p:nvPr/>
            </p:nvCxnSpPr>
            <p:spPr>
              <a:xfrm flipV="1">
                <a:off x="6415708" y="3966532"/>
                <a:ext cx="270432" cy="111082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직선 화살표 연결선 84">
                <a:extLst>
                  <a:ext uri="{FF2B5EF4-FFF2-40B4-BE49-F238E27FC236}">
                    <a16:creationId xmlns:a16="http://schemas.microsoft.com/office/drawing/2014/main" id="{241D9C77-B684-402A-9844-09F74D547B87}"/>
                  </a:ext>
                </a:extLst>
              </p:cNvPr>
              <p:cNvCxnSpPr>
                <a:stCxn id="66" idx="0"/>
                <a:endCxn id="74" idx="4"/>
              </p:cNvCxnSpPr>
              <p:nvPr/>
            </p:nvCxnSpPr>
            <p:spPr>
              <a:xfrm flipH="1" flipV="1">
                <a:off x="5260847" y="3979727"/>
                <a:ext cx="1154861" cy="109762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직선 화살표 연결선 85">
                <a:extLst>
                  <a:ext uri="{FF2B5EF4-FFF2-40B4-BE49-F238E27FC236}">
                    <a16:creationId xmlns:a16="http://schemas.microsoft.com/office/drawing/2014/main" id="{5C1AC69B-9EEF-407D-AD15-28ABFDFA475D}"/>
                  </a:ext>
                </a:extLst>
              </p:cNvPr>
              <p:cNvCxnSpPr>
                <a:stCxn id="65" idx="0"/>
                <a:endCxn id="74" idx="4"/>
              </p:cNvCxnSpPr>
              <p:nvPr/>
            </p:nvCxnSpPr>
            <p:spPr>
              <a:xfrm flipH="1" flipV="1">
                <a:off x="5260847" y="3979727"/>
                <a:ext cx="1966558" cy="109419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직선 화살표 연결선 86">
                <a:extLst>
                  <a:ext uri="{FF2B5EF4-FFF2-40B4-BE49-F238E27FC236}">
                    <a16:creationId xmlns:a16="http://schemas.microsoft.com/office/drawing/2014/main" id="{A9932FD6-0AC4-4EC8-9BC6-EE610B3CA3C7}"/>
                  </a:ext>
                </a:extLst>
              </p:cNvPr>
              <p:cNvCxnSpPr>
                <a:stCxn id="65" idx="0"/>
                <a:endCxn id="73" idx="4"/>
              </p:cNvCxnSpPr>
              <p:nvPr/>
            </p:nvCxnSpPr>
            <p:spPr>
              <a:xfrm flipH="1" flipV="1">
                <a:off x="5761873" y="3971502"/>
                <a:ext cx="1465532" cy="110242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직선 화살표 연결선 87">
                <a:extLst>
                  <a:ext uri="{FF2B5EF4-FFF2-40B4-BE49-F238E27FC236}">
                    <a16:creationId xmlns:a16="http://schemas.microsoft.com/office/drawing/2014/main" id="{00FDAAE8-D881-474B-B810-129F94DA052B}"/>
                  </a:ext>
                </a:extLst>
              </p:cNvPr>
              <p:cNvCxnSpPr>
                <a:stCxn id="65" idx="0"/>
                <a:endCxn id="75" idx="4"/>
              </p:cNvCxnSpPr>
              <p:nvPr/>
            </p:nvCxnSpPr>
            <p:spPr>
              <a:xfrm flipH="1" flipV="1">
                <a:off x="6686140" y="3966532"/>
                <a:ext cx="541265" cy="11073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타원 88">
                <a:extLst>
                  <a:ext uri="{FF2B5EF4-FFF2-40B4-BE49-F238E27FC236}">
                    <a16:creationId xmlns:a16="http://schemas.microsoft.com/office/drawing/2014/main" id="{5624A54D-E8AF-4730-B6E3-EF1A1E6E949C}"/>
                  </a:ext>
                </a:extLst>
              </p:cNvPr>
              <p:cNvSpPr/>
              <p:nvPr/>
            </p:nvSpPr>
            <p:spPr>
              <a:xfrm>
                <a:off x="5422717" y="2045328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90" name="직선 화살표 연결선 89">
                <a:extLst>
                  <a:ext uri="{FF2B5EF4-FFF2-40B4-BE49-F238E27FC236}">
                    <a16:creationId xmlns:a16="http://schemas.microsoft.com/office/drawing/2014/main" id="{5C5820E4-13E0-4CFF-8AD9-F40A6576BB69}"/>
                  </a:ext>
                </a:extLst>
              </p:cNvPr>
              <p:cNvCxnSpPr>
                <a:endCxn id="89" idx="4"/>
              </p:cNvCxnSpPr>
              <p:nvPr/>
            </p:nvCxnSpPr>
            <p:spPr>
              <a:xfrm flipV="1">
                <a:off x="4710757" y="2373319"/>
                <a:ext cx="875956" cy="126631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직선 화살표 연결선 90">
                <a:extLst>
                  <a:ext uri="{FF2B5EF4-FFF2-40B4-BE49-F238E27FC236}">
                    <a16:creationId xmlns:a16="http://schemas.microsoft.com/office/drawing/2014/main" id="{C82A2DE8-B857-418F-B833-AD67902A21E0}"/>
                  </a:ext>
                </a:extLst>
              </p:cNvPr>
              <p:cNvCxnSpPr>
                <a:endCxn id="89" idx="4"/>
              </p:cNvCxnSpPr>
              <p:nvPr/>
            </p:nvCxnSpPr>
            <p:spPr>
              <a:xfrm flipV="1">
                <a:off x="5280288" y="2373319"/>
                <a:ext cx="306425" cy="129161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직선 화살표 연결선 91">
                <a:extLst>
                  <a:ext uri="{FF2B5EF4-FFF2-40B4-BE49-F238E27FC236}">
                    <a16:creationId xmlns:a16="http://schemas.microsoft.com/office/drawing/2014/main" id="{9619B26B-2AA7-4F88-9C98-D691CDCC25AC}"/>
                  </a:ext>
                </a:extLst>
              </p:cNvPr>
              <p:cNvCxnSpPr>
                <a:endCxn id="89" idx="4"/>
              </p:cNvCxnSpPr>
              <p:nvPr/>
            </p:nvCxnSpPr>
            <p:spPr>
              <a:xfrm flipH="1" flipV="1">
                <a:off x="5586713" y="2373319"/>
                <a:ext cx="167918" cy="12712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직선 화살표 연결선 92">
                <a:extLst>
                  <a:ext uri="{FF2B5EF4-FFF2-40B4-BE49-F238E27FC236}">
                    <a16:creationId xmlns:a16="http://schemas.microsoft.com/office/drawing/2014/main" id="{040FC7F6-57CC-4B9E-AE1B-CF4636E85381}"/>
                  </a:ext>
                </a:extLst>
              </p:cNvPr>
              <p:cNvCxnSpPr>
                <a:endCxn id="89" idx="4"/>
              </p:cNvCxnSpPr>
              <p:nvPr/>
            </p:nvCxnSpPr>
            <p:spPr>
              <a:xfrm flipH="1" flipV="1">
                <a:off x="5586713" y="2373319"/>
                <a:ext cx="1099426" cy="127019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4" name="TextBox 93">
                    <a:extLst>
                      <a:ext uri="{FF2B5EF4-FFF2-40B4-BE49-F238E27FC236}">
                        <a16:creationId xmlns:a16="http://schemas.microsoft.com/office/drawing/2014/main" id="{0D98EDB7-342D-456D-83D3-F37CC47718A9}"/>
                      </a:ext>
                    </a:extLst>
                  </p:cNvPr>
                  <p:cNvSpPr txBox="1"/>
                  <p:nvPr/>
                </p:nvSpPr>
                <p:spPr>
                  <a:xfrm>
                    <a:off x="7170400" y="3679717"/>
                    <a:ext cx="22762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ko-KR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oMath>
                      </m:oMathPara>
                    </a14:m>
                    <a:endParaRPr lang="ko-KR" altLang="en-US" b="1" dirty="0"/>
                  </a:p>
                </p:txBody>
              </p:sp>
            </mc:Choice>
            <mc:Fallback xmlns="">
              <p:sp>
                <p:nvSpPr>
                  <p:cNvPr id="69" name="TextBox 6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70400" y="3679717"/>
                    <a:ext cx="227626" cy="276999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 l="-18421" r="-21053" b="-13333"/>
                    </a:stretch>
                  </a:blipFill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60" name="구부러진 연결선 21">
              <a:extLst>
                <a:ext uri="{FF2B5EF4-FFF2-40B4-BE49-F238E27FC236}">
                  <a16:creationId xmlns:a16="http://schemas.microsoft.com/office/drawing/2014/main" id="{665655B9-D423-4685-A2FE-F90842968C00}"/>
                </a:ext>
              </a:extLst>
            </p:cNvPr>
            <p:cNvCxnSpPr/>
            <p:nvPr/>
          </p:nvCxnSpPr>
          <p:spPr>
            <a:xfrm rot="5400000" flipH="1" flipV="1">
              <a:off x="5567234" y="1964770"/>
              <a:ext cx="12700" cy="231925"/>
            </a:xfrm>
            <a:prstGeom prst="curvedConnector3">
              <a:avLst>
                <a:gd name="adj1" fmla="val 217821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FC134549-4FE4-4718-A4F9-90D8C2D64B70}"/>
                    </a:ext>
                  </a:extLst>
                </p:cNvPr>
                <p:cNvSpPr txBox="1"/>
                <p:nvPr/>
              </p:nvSpPr>
              <p:spPr>
                <a:xfrm>
                  <a:off x="5827407" y="2072862"/>
                  <a:ext cx="32169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27407" y="2072862"/>
                  <a:ext cx="321690" cy="276999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13208" r="-1887" b="-3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E2E7E777-9E9C-40B4-89B8-76FC773C3AEE}"/>
                    </a:ext>
                  </a:extLst>
                </p:cNvPr>
                <p:cNvSpPr txBox="1"/>
                <p:nvPr/>
              </p:nvSpPr>
              <p:spPr>
                <a:xfrm>
                  <a:off x="7463167" y="5099421"/>
                  <a:ext cx="21480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3167" y="5099421"/>
                  <a:ext cx="214802" cy="276999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8333" r="-8333" b="-444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6" name="그림 5">
            <a:extLst>
              <a:ext uri="{FF2B5EF4-FFF2-40B4-BE49-F238E27FC236}">
                <a16:creationId xmlns:a16="http://schemas.microsoft.com/office/drawing/2014/main" id="{5278E8D9-289E-4BD4-9880-92D391F1D5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1826" y="6045455"/>
            <a:ext cx="5419725" cy="561975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88FCD293-00D2-46F0-883F-B61351E898A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28037" y="5954972"/>
            <a:ext cx="5257800" cy="63817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3AE7E9E-D597-4996-AAC6-8D338C015962}"/>
              </a:ext>
            </a:extLst>
          </p:cNvPr>
          <p:cNvSpPr txBox="1"/>
          <p:nvPr/>
        </p:nvSpPr>
        <p:spPr>
          <a:xfrm>
            <a:off x="1147665" y="1222310"/>
            <a:ext cx="5850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Universal approximation theorem for time series data</a:t>
            </a:r>
            <a:endParaRPr lang="ko-KR" altLang="en-US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EFB5A71-1814-4C16-809C-EA511B0703A3}"/>
              </a:ext>
            </a:extLst>
          </p:cNvPr>
          <p:cNvSpPr txBox="1"/>
          <p:nvPr/>
        </p:nvSpPr>
        <p:spPr>
          <a:xfrm>
            <a:off x="772750" y="5595593"/>
            <a:ext cx="5850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Recurrent connection for hidden nodes</a:t>
            </a:r>
            <a:endParaRPr lang="ko-KR" altLang="en-US" dirty="0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9CC7C81F-892E-4AAF-9D22-4C469FF2C164}"/>
              </a:ext>
            </a:extLst>
          </p:cNvPr>
          <p:cNvSpPr txBox="1"/>
          <p:nvPr/>
        </p:nvSpPr>
        <p:spPr>
          <a:xfrm>
            <a:off x="6757634" y="5608651"/>
            <a:ext cx="4596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Recurrent connection for output nodes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39638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95" name="그룹 94">
            <a:extLst>
              <a:ext uri="{FF2B5EF4-FFF2-40B4-BE49-F238E27FC236}">
                <a16:creationId xmlns:a16="http://schemas.microsoft.com/office/drawing/2014/main" id="{862C72C9-F22A-4ED0-A067-2A559BCDFD21}"/>
              </a:ext>
            </a:extLst>
          </p:cNvPr>
          <p:cNvGrpSpPr/>
          <p:nvPr/>
        </p:nvGrpSpPr>
        <p:grpSpPr>
          <a:xfrm>
            <a:off x="4360071" y="705515"/>
            <a:ext cx="3612865" cy="3934455"/>
            <a:chOff x="4065104" y="1472432"/>
            <a:chExt cx="3612865" cy="3934455"/>
          </a:xfrm>
        </p:grpSpPr>
        <p:sp>
          <p:nvSpPr>
            <p:cNvPr id="96" name="타원 95">
              <a:extLst>
                <a:ext uri="{FF2B5EF4-FFF2-40B4-BE49-F238E27FC236}">
                  <a16:creationId xmlns:a16="http://schemas.microsoft.com/office/drawing/2014/main" id="{C42C05CB-C8AB-4297-84BF-B4ADD2F61D04}"/>
                </a:ext>
              </a:extLst>
            </p:cNvPr>
            <p:cNvSpPr/>
            <p:nvPr/>
          </p:nvSpPr>
          <p:spPr>
            <a:xfrm>
              <a:off x="4065104" y="5078896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>
              <a:extLst>
                <a:ext uri="{FF2B5EF4-FFF2-40B4-BE49-F238E27FC236}">
                  <a16:creationId xmlns:a16="http://schemas.microsoft.com/office/drawing/2014/main" id="{86CD8752-52EA-4920-8666-E761CADBA5F1}"/>
                </a:ext>
              </a:extLst>
            </p:cNvPr>
            <p:cNvSpPr/>
            <p:nvPr/>
          </p:nvSpPr>
          <p:spPr>
            <a:xfrm>
              <a:off x="4686299" y="5078896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>
              <a:extLst>
                <a:ext uri="{FF2B5EF4-FFF2-40B4-BE49-F238E27FC236}">
                  <a16:creationId xmlns:a16="http://schemas.microsoft.com/office/drawing/2014/main" id="{3F839C23-B4A1-466E-92C9-77BE3A7E9DED}"/>
                </a:ext>
              </a:extLst>
            </p:cNvPr>
            <p:cNvSpPr/>
            <p:nvPr/>
          </p:nvSpPr>
          <p:spPr>
            <a:xfrm>
              <a:off x="7063409" y="5073926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타원 98">
              <a:extLst>
                <a:ext uri="{FF2B5EF4-FFF2-40B4-BE49-F238E27FC236}">
                  <a16:creationId xmlns:a16="http://schemas.microsoft.com/office/drawing/2014/main" id="{887C1423-6BC5-4D88-8D81-D50CFFBE1EFD}"/>
                </a:ext>
              </a:extLst>
            </p:cNvPr>
            <p:cNvSpPr/>
            <p:nvPr/>
          </p:nvSpPr>
          <p:spPr>
            <a:xfrm>
              <a:off x="6251712" y="5077353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0" name="직선 연결선 99">
              <a:extLst>
                <a:ext uri="{FF2B5EF4-FFF2-40B4-BE49-F238E27FC236}">
                  <a16:creationId xmlns:a16="http://schemas.microsoft.com/office/drawing/2014/main" id="{7EC99541-9DEC-4A79-BC98-F6BCDD8080F5}"/>
                </a:ext>
              </a:extLst>
            </p:cNvPr>
            <p:cNvCxnSpPr/>
            <p:nvPr/>
          </p:nvCxnSpPr>
          <p:spPr>
            <a:xfrm>
              <a:off x="5212112" y="5237921"/>
              <a:ext cx="844826" cy="0"/>
            </a:xfrm>
            <a:prstGeom prst="line">
              <a:avLst/>
            </a:prstGeom>
            <a:ln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1" name="직선 화살표 연결선 100">
              <a:extLst>
                <a:ext uri="{FF2B5EF4-FFF2-40B4-BE49-F238E27FC236}">
                  <a16:creationId xmlns:a16="http://schemas.microsoft.com/office/drawing/2014/main" id="{80E0A300-13B6-4136-AB93-57B879103A6A}"/>
                </a:ext>
              </a:extLst>
            </p:cNvPr>
            <p:cNvCxnSpPr>
              <a:stCxn id="96" idx="0"/>
              <a:endCxn id="105" idx="4"/>
            </p:cNvCxnSpPr>
            <p:nvPr/>
          </p:nvCxnSpPr>
          <p:spPr>
            <a:xfrm flipV="1">
              <a:off x="4229100" y="3979727"/>
              <a:ext cx="481658" cy="109916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직선 화살표 연결선 101">
              <a:extLst>
                <a:ext uri="{FF2B5EF4-FFF2-40B4-BE49-F238E27FC236}">
                  <a16:creationId xmlns:a16="http://schemas.microsoft.com/office/drawing/2014/main" id="{BE4338B3-52FF-4F28-8939-AEFEB3C2E960}"/>
                </a:ext>
              </a:extLst>
            </p:cNvPr>
            <p:cNvCxnSpPr>
              <a:stCxn id="97" idx="0"/>
              <a:endCxn id="105" idx="4"/>
            </p:cNvCxnSpPr>
            <p:nvPr/>
          </p:nvCxnSpPr>
          <p:spPr>
            <a:xfrm flipH="1" flipV="1">
              <a:off x="4710758" y="3979727"/>
              <a:ext cx="139537" cy="109916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직선 화살표 연결선 102">
              <a:extLst>
                <a:ext uri="{FF2B5EF4-FFF2-40B4-BE49-F238E27FC236}">
                  <a16:creationId xmlns:a16="http://schemas.microsoft.com/office/drawing/2014/main" id="{109CEB68-FC1C-490C-846E-E7D9B5B4A23F}"/>
                </a:ext>
              </a:extLst>
            </p:cNvPr>
            <p:cNvCxnSpPr>
              <a:stCxn id="99" idx="0"/>
            </p:cNvCxnSpPr>
            <p:nvPr/>
          </p:nvCxnSpPr>
          <p:spPr>
            <a:xfrm flipH="1" flipV="1">
              <a:off x="4700508" y="3979728"/>
              <a:ext cx="1715200" cy="109762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직선 화살표 연결선 103">
              <a:extLst>
                <a:ext uri="{FF2B5EF4-FFF2-40B4-BE49-F238E27FC236}">
                  <a16:creationId xmlns:a16="http://schemas.microsoft.com/office/drawing/2014/main" id="{CE222365-06E5-4D02-88F0-F1247ECE2677}"/>
                </a:ext>
              </a:extLst>
            </p:cNvPr>
            <p:cNvCxnSpPr>
              <a:stCxn id="98" idx="0"/>
              <a:endCxn id="105" idx="4"/>
            </p:cNvCxnSpPr>
            <p:nvPr/>
          </p:nvCxnSpPr>
          <p:spPr>
            <a:xfrm flipH="1" flipV="1">
              <a:off x="4710758" y="3979727"/>
              <a:ext cx="2516647" cy="109419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타원 104">
              <a:extLst>
                <a:ext uri="{FF2B5EF4-FFF2-40B4-BE49-F238E27FC236}">
                  <a16:creationId xmlns:a16="http://schemas.microsoft.com/office/drawing/2014/main" id="{8E334964-C75E-4890-AC6A-03831D222D85}"/>
                </a:ext>
              </a:extLst>
            </p:cNvPr>
            <p:cNvSpPr/>
            <p:nvPr/>
          </p:nvSpPr>
          <p:spPr>
            <a:xfrm>
              <a:off x="4546762" y="3651736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6" name="타원 105">
              <a:extLst>
                <a:ext uri="{FF2B5EF4-FFF2-40B4-BE49-F238E27FC236}">
                  <a16:creationId xmlns:a16="http://schemas.microsoft.com/office/drawing/2014/main" id="{5AC5701A-E830-48DC-B680-F233FB80E439}"/>
                </a:ext>
              </a:extLst>
            </p:cNvPr>
            <p:cNvSpPr/>
            <p:nvPr/>
          </p:nvSpPr>
          <p:spPr>
            <a:xfrm>
              <a:off x="5597877" y="3643511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7" name="타원 106">
              <a:extLst>
                <a:ext uri="{FF2B5EF4-FFF2-40B4-BE49-F238E27FC236}">
                  <a16:creationId xmlns:a16="http://schemas.microsoft.com/office/drawing/2014/main" id="{17DC2BB6-92F6-4BB9-884E-77E5E3AA1956}"/>
                </a:ext>
              </a:extLst>
            </p:cNvPr>
            <p:cNvSpPr/>
            <p:nvPr/>
          </p:nvSpPr>
          <p:spPr>
            <a:xfrm>
              <a:off x="5096851" y="3651736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8" name="타원 107">
              <a:extLst>
                <a:ext uri="{FF2B5EF4-FFF2-40B4-BE49-F238E27FC236}">
                  <a16:creationId xmlns:a16="http://schemas.microsoft.com/office/drawing/2014/main" id="{900A8D6B-10EE-4453-B7FC-312E29339F8D}"/>
                </a:ext>
              </a:extLst>
            </p:cNvPr>
            <p:cNvSpPr/>
            <p:nvPr/>
          </p:nvSpPr>
          <p:spPr>
            <a:xfrm>
              <a:off x="6522144" y="3638541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9" name="직선 연결선 108">
              <a:extLst>
                <a:ext uri="{FF2B5EF4-FFF2-40B4-BE49-F238E27FC236}">
                  <a16:creationId xmlns:a16="http://schemas.microsoft.com/office/drawing/2014/main" id="{6ACCD634-6A8E-42CE-8A80-C3AE1D0AD2C8}"/>
                </a:ext>
              </a:extLst>
            </p:cNvPr>
            <p:cNvCxnSpPr/>
            <p:nvPr/>
          </p:nvCxnSpPr>
          <p:spPr>
            <a:xfrm>
              <a:off x="6050422" y="3815731"/>
              <a:ext cx="387407" cy="0"/>
            </a:xfrm>
            <a:prstGeom prst="line">
              <a:avLst/>
            </a:prstGeom>
            <a:ln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직선 화살표 연결선 109">
              <a:extLst>
                <a:ext uri="{FF2B5EF4-FFF2-40B4-BE49-F238E27FC236}">
                  <a16:creationId xmlns:a16="http://schemas.microsoft.com/office/drawing/2014/main" id="{C7687B52-E61C-44FD-8403-E3ACADFF5E8C}"/>
                </a:ext>
              </a:extLst>
            </p:cNvPr>
            <p:cNvCxnSpPr>
              <a:stCxn id="96" idx="0"/>
              <a:endCxn id="107" idx="4"/>
            </p:cNvCxnSpPr>
            <p:nvPr/>
          </p:nvCxnSpPr>
          <p:spPr>
            <a:xfrm flipV="1">
              <a:off x="4229100" y="3979727"/>
              <a:ext cx="1031747" cy="109916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직선 화살표 연결선 110">
              <a:extLst>
                <a:ext uri="{FF2B5EF4-FFF2-40B4-BE49-F238E27FC236}">
                  <a16:creationId xmlns:a16="http://schemas.microsoft.com/office/drawing/2014/main" id="{270F8263-EE43-4EE7-B867-10C529D0BF69}"/>
                </a:ext>
              </a:extLst>
            </p:cNvPr>
            <p:cNvCxnSpPr>
              <a:endCxn id="106" idx="4"/>
            </p:cNvCxnSpPr>
            <p:nvPr/>
          </p:nvCxnSpPr>
          <p:spPr>
            <a:xfrm flipV="1">
              <a:off x="4257517" y="3971502"/>
              <a:ext cx="1504356" cy="108318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직선 화살표 연결선 111">
              <a:extLst>
                <a:ext uri="{FF2B5EF4-FFF2-40B4-BE49-F238E27FC236}">
                  <a16:creationId xmlns:a16="http://schemas.microsoft.com/office/drawing/2014/main" id="{3BA3AFFC-F31E-4765-BD29-F2F2E2425B3B}"/>
                </a:ext>
              </a:extLst>
            </p:cNvPr>
            <p:cNvCxnSpPr>
              <a:stCxn id="96" idx="0"/>
              <a:endCxn id="108" idx="4"/>
            </p:cNvCxnSpPr>
            <p:nvPr/>
          </p:nvCxnSpPr>
          <p:spPr>
            <a:xfrm flipV="1">
              <a:off x="4229100" y="3966532"/>
              <a:ext cx="2457040" cy="111236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직선 화살표 연결선 112">
              <a:extLst>
                <a:ext uri="{FF2B5EF4-FFF2-40B4-BE49-F238E27FC236}">
                  <a16:creationId xmlns:a16="http://schemas.microsoft.com/office/drawing/2014/main" id="{E595031A-5A1D-4025-903F-85B128F0EC4F}"/>
                </a:ext>
              </a:extLst>
            </p:cNvPr>
            <p:cNvCxnSpPr>
              <a:stCxn id="97" idx="0"/>
              <a:endCxn id="107" idx="4"/>
            </p:cNvCxnSpPr>
            <p:nvPr/>
          </p:nvCxnSpPr>
          <p:spPr>
            <a:xfrm flipV="1">
              <a:off x="4850295" y="3979727"/>
              <a:ext cx="410552" cy="109916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직선 화살표 연결선 113">
              <a:extLst>
                <a:ext uri="{FF2B5EF4-FFF2-40B4-BE49-F238E27FC236}">
                  <a16:creationId xmlns:a16="http://schemas.microsoft.com/office/drawing/2014/main" id="{660F78CB-D29E-436C-BE9A-5B5520CDC7D6}"/>
                </a:ext>
              </a:extLst>
            </p:cNvPr>
            <p:cNvCxnSpPr>
              <a:stCxn id="97" idx="0"/>
              <a:endCxn id="106" idx="4"/>
            </p:cNvCxnSpPr>
            <p:nvPr/>
          </p:nvCxnSpPr>
          <p:spPr>
            <a:xfrm flipV="1">
              <a:off x="4850295" y="3971502"/>
              <a:ext cx="911578" cy="110739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직선 화살표 연결선 114">
              <a:extLst>
                <a:ext uri="{FF2B5EF4-FFF2-40B4-BE49-F238E27FC236}">
                  <a16:creationId xmlns:a16="http://schemas.microsoft.com/office/drawing/2014/main" id="{D8C1AAFD-AC0A-4C9E-AD5A-AC4501B2B55E}"/>
                </a:ext>
              </a:extLst>
            </p:cNvPr>
            <p:cNvCxnSpPr>
              <a:stCxn id="97" idx="0"/>
              <a:endCxn id="108" idx="4"/>
            </p:cNvCxnSpPr>
            <p:nvPr/>
          </p:nvCxnSpPr>
          <p:spPr>
            <a:xfrm flipV="1">
              <a:off x="4850295" y="3966532"/>
              <a:ext cx="1835845" cy="111236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직선 화살표 연결선 115">
              <a:extLst>
                <a:ext uri="{FF2B5EF4-FFF2-40B4-BE49-F238E27FC236}">
                  <a16:creationId xmlns:a16="http://schemas.microsoft.com/office/drawing/2014/main" id="{3CF03314-461A-488A-8F32-2D2D3070CE43}"/>
                </a:ext>
              </a:extLst>
            </p:cNvPr>
            <p:cNvCxnSpPr>
              <a:stCxn id="99" idx="0"/>
              <a:endCxn id="106" idx="4"/>
            </p:cNvCxnSpPr>
            <p:nvPr/>
          </p:nvCxnSpPr>
          <p:spPr>
            <a:xfrm flipH="1" flipV="1">
              <a:off x="5761873" y="3971502"/>
              <a:ext cx="653835" cy="110585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직선 화살표 연결선 116">
              <a:extLst>
                <a:ext uri="{FF2B5EF4-FFF2-40B4-BE49-F238E27FC236}">
                  <a16:creationId xmlns:a16="http://schemas.microsoft.com/office/drawing/2014/main" id="{09320EB4-E6F9-4A36-A0D8-88DBB6A756C2}"/>
                </a:ext>
              </a:extLst>
            </p:cNvPr>
            <p:cNvCxnSpPr>
              <a:stCxn id="99" idx="0"/>
              <a:endCxn id="108" idx="4"/>
            </p:cNvCxnSpPr>
            <p:nvPr/>
          </p:nvCxnSpPr>
          <p:spPr>
            <a:xfrm flipV="1">
              <a:off x="6415708" y="3966532"/>
              <a:ext cx="270432" cy="111082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직선 화살표 연결선 117">
              <a:extLst>
                <a:ext uri="{FF2B5EF4-FFF2-40B4-BE49-F238E27FC236}">
                  <a16:creationId xmlns:a16="http://schemas.microsoft.com/office/drawing/2014/main" id="{849717EF-EC16-42CC-8018-DBB45C6C28CD}"/>
                </a:ext>
              </a:extLst>
            </p:cNvPr>
            <p:cNvCxnSpPr>
              <a:stCxn id="99" idx="0"/>
              <a:endCxn id="107" idx="4"/>
            </p:cNvCxnSpPr>
            <p:nvPr/>
          </p:nvCxnSpPr>
          <p:spPr>
            <a:xfrm flipH="1" flipV="1">
              <a:off x="5260847" y="3979727"/>
              <a:ext cx="1154861" cy="10976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직선 화살표 연결선 118">
              <a:extLst>
                <a:ext uri="{FF2B5EF4-FFF2-40B4-BE49-F238E27FC236}">
                  <a16:creationId xmlns:a16="http://schemas.microsoft.com/office/drawing/2014/main" id="{1BEDA68D-BDE8-4C29-B27D-9B0FB5CB65C4}"/>
                </a:ext>
              </a:extLst>
            </p:cNvPr>
            <p:cNvCxnSpPr>
              <a:stCxn id="98" idx="0"/>
              <a:endCxn id="107" idx="4"/>
            </p:cNvCxnSpPr>
            <p:nvPr/>
          </p:nvCxnSpPr>
          <p:spPr>
            <a:xfrm flipH="1" flipV="1">
              <a:off x="5260847" y="3979727"/>
              <a:ext cx="1966558" cy="109419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직선 화살표 연결선 119">
              <a:extLst>
                <a:ext uri="{FF2B5EF4-FFF2-40B4-BE49-F238E27FC236}">
                  <a16:creationId xmlns:a16="http://schemas.microsoft.com/office/drawing/2014/main" id="{E38EDBFF-ABBC-4196-814D-55DF45DA66D5}"/>
                </a:ext>
              </a:extLst>
            </p:cNvPr>
            <p:cNvCxnSpPr>
              <a:stCxn id="98" idx="0"/>
              <a:endCxn id="106" idx="4"/>
            </p:cNvCxnSpPr>
            <p:nvPr/>
          </p:nvCxnSpPr>
          <p:spPr>
            <a:xfrm flipH="1" flipV="1">
              <a:off x="5761873" y="3971502"/>
              <a:ext cx="1465532" cy="110242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직선 화살표 연결선 120">
              <a:extLst>
                <a:ext uri="{FF2B5EF4-FFF2-40B4-BE49-F238E27FC236}">
                  <a16:creationId xmlns:a16="http://schemas.microsoft.com/office/drawing/2014/main" id="{6921DE05-F1E5-4279-B78E-F60DF826E9A2}"/>
                </a:ext>
              </a:extLst>
            </p:cNvPr>
            <p:cNvCxnSpPr>
              <a:stCxn id="98" idx="0"/>
              <a:endCxn id="108" idx="4"/>
            </p:cNvCxnSpPr>
            <p:nvPr/>
          </p:nvCxnSpPr>
          <p:spPr>
            <a:xfrm flipH="1" flipV="1">
              <a:off x="6686140" y="3966532"/>
              <a:ext cx="541265" cy="110739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타원 121">
              <a:extLst>
                <a:ext uri="{FF2B5EF4-FFF2-40B4-BE49-F238E27FC236}">
                  <a16:creationId xmlns:a16="http://schemas.microsoft.com/office/drawing/2014/main" id="{CD7733F9-57E9-4815-BEAF-CFAABEB711AA}"/>
                </a:ext>
              </a:extLst>
            </p:cNvPr>
            <p:cNvSpPr/>
            <p:nvPr/>
          </p:nvSpPr>
          <p:spPr>
            <a:xfrm>
              <a:off x="5422717" y="2045328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23" name="직선 화살표 연결선 122">
              <a:extLst>
                <a:ext uri="{FF2B5EF4-FFF2-40B4-BE49-F238E27FC236}">
                  <a16:creationId xmlns:a16="http://schemas.microsoft.com/office/drawing/2014/main" id="{02724D45-72D6-4913-9967-650A0F23AB1A}"/>
                </a:ext>
              </a:extLst>
            </p:cNvPr>
            <p:cNvCxnSpPr>
              <a:endCxn id="122" idx="4"/>
            </p:cNvCxnSpPr>
            <p:nvPr/>
          </p:nvCxnSpPr>
          <p:spPr>
            <a:xfrm flipV="1">
              <a:off x="4710757" y="2373319"/>
              <a:ext cx="875956" cy="126631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직선 화살표 연결선 123">
              <a:extLst>
                <a:ext uri="{FF2B5EF4-FFF2-40B4-BE49-F238E27FC236}">
                  <a16:creationId xmlns:a16="http://schemas.microsoft.com/office/drawing/2014/main" id="{9A4ECAD1-C67F-4593-8AA1-666F9FF8158F}"/>
                </a:ext>
              </a:extLst>
            </p:cNvPr>
            <p:cNvCxnSpPr>
              <a:endCxn id="122" idx="4"/>
            </p:cNvCxnSpPr>
            <p:nvPr/>
          </p:nvCxnSpPr>
          <p:spPr>
            <a:xfrm flipV="1">
              <a:off x="5280288" y="2373319"/>
              <a:ext cx="306425" cy="129161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직선 화살표 연결선 124">
              <a:extLst>
                <a:ext uri="{FF2B5EF4-FFF2-40B4-BE49-F238E27FC236}">
                  <a16:creationId xmlns:a16="http://schemas.microsoft.com/office/drawing/2014/main" id="{047FE038-7EFA-4E45-820E-05A53E6151E4}"/>
                </a:ext>
              </a:extLst>
            </p:cNvPr>
            <p:cNvCxnSpPr>
              <a:endCxn id="122" idx="4"/>
            </p:cNvCxnSpPr>
            <p:nvPr/>
          </p:nvCxnSpPr>
          <p:spPr>
            <a:xfrm flipH="1" flipV="1">
              <a:off x="5586713" y="2373319"/>
              <a:ext cx="167918" cy="127128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직선 화살표 연결선 125">
              <a:extLst>
                <a:ext uri="{FF2B5EF4-FFF2-40B4-BE49-F238E27FC236}">
                  <a16:creationId xmlns:a16="http://schemas.microsoft.com/office/drawing/2014/main" id="{CB487271-07F2-415C-8EC3-CE04521EC5D3}"/>
                </a:ext>
              </a:extLst>
            </p:cNvPr>
            <p:cNvCxnSpPr>
              <a:endCxn id="122" idx="4"/>
            </p:cNvCxnSpPr>
            <p:nvPr/>
          </p:nvCxnSpPr>
          <p:spPr>
            <a:xfrm flipH="1" flipV="1">
              <a:off x="5586713" y="2373319"/>
              <a:ext cx="1099426" cy="12701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7" name="TextBox 126">
                  <a:extLst>
                    <a:ext uri="{FF2B5EF4-FFF2-40B4-BE49-F238E27FC236}">
                      <a16:creationId xmlns:a16="http://schemas.microsoft.com/office/drawing/2014/main" id="{59746D3F-7A5F-4C45-A888-C5F983B70177}"/>
                    </a:ext>
                  </a:extLst>
                </p:cNvPr>
                <p:cNvSpPr txBox="1"/>
                <p:nvPr/>
              </p:nvSpPr>
              <p:spPr>
                <a:xfrm>
                  <a:off x="7170400" y="3679717"/>
                  <a:ext cx="22762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𝒉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70400" y="3679717"/>
                  <a:ext cx="227626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18421" r="-21053" b="-1333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8" name="TextBox 127">
                  <a:extLst>
                    <a:ext uri="{FF2B5EF4-FFF2-40B4-BE49-F238E27FC236}">
                      <a16:creationId xmlns:a16="http://schemas.microsoft.com/office/drawing/2014/main" id="{94994879-6FC8-4C62-9EAA-06A6260970DA}"/>
                    </a:ext>
                  </a:extLst>
                </p:cNvPr>
                <p:cNvSpPr txBox="1"/>
                <p:nvPr/>
              </p:nvSpPr>
              <p:spPr>
                <a:xfrm>
                  <a:off x="5925868" y="3430308"/>
                  <a:ext cx="283346" cy="29931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25868" y="3430308"/>
                  <a:ext cx="283346" cy="299313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4894" r="-8511" b="-2653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9" name="TextBox 128">
                  <a:extLst>
                    <a:ext uri="{FF2B5EF4-FFF2-40B4-BE49-F238E27FC236}">
                      <a16:creationId xmlns:a16="http://schemas.microsoft.com/office/drawing/2014/main" id="{6DF0437A-4F06-4C48-99E6-82A9179FB36B}"/>
                    </a:ext>
                  </a:extLst>
                </p:cNvPr>
                <p:cNvSpPr txBox="1"/>
                <p:nvPr/>
              </p:nvSpPr>
              <p:spPr>
                <a:xfrm>
                  <a:off x="7463167" y="5099421"/>
                  <a:ext cx="21480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3167" y="5099421"/>
                  <a:ext cx="214802" cy="2769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8333" r="-8333" b="-444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0" name="타원 129">
              <a:extLst>
                <a:ext uri="{FF2B5EF4-FFF2-40B4-BE49-F238E27FC236}">
                  <a16:creationId xmlns:a16="http://schemas.microsoft.com/office/drawing/2014/main" id="{4CC0186F-3735-438C-97CE-02430284BBDA}"/>
                </a:ext>
              </a:extLst>
            </p:cNvPr>
            <p:cNvSpPr/>
            <p:nvPr/>
          </p:nvSpPr>
          <p:spPr>
            <a:xfrm>
              <a:off x="4857719" y="2057651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1" name="타원 130">
              <a:extLst>
                <a:ext uri="{FF2B5EF4-FFF2-40B4-BE49-F238E27FC236}">
                  <a16:creationId xmlns:a16="http://schemas.microsoft.com/office/drawing/2014/main" id="{BE314D26-7723-4931-8986-BD9B6698C003}"/>
                </a:ext>
              </a:extLst>
            </p:cNvPr>
            <p:cNvSpPr/>
            <p:nvPr/>
          </p:nvSpPr>
          <p:spPr>
            <a:xfrm>
              <a:off x="6330643" y="2032938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2" name="직선 연결선 131">
              <a:extLst>
                <a:ext uri="{FF2B5EF4-FFF2-40B4-BE49-F238E27FC236}">
                  <a16:creationId xmlns:a16="http://schemas.microsoft.com/office/drawing/2014/main" id="{9A2C2E8D-70A5-45E3-9425-8751E6CB2349}"/>
                </a:ext>
              </a:extLst>
            </p:cNvPr>
            <p:cNvCxnSpPr/>
            <p:nvPr/>
          </p:nvCxnSpPr>
          <p:spPr>
            <a:xfrm>
              <a:off x="5879798" y="2239107"/>
              <a:ext cx="387407" cy="0"/>
            </a:xfrm>
            <a:prstGeom prst="line">
              <a:avLst/>
            </a:prstGeom>
            <a:ln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직선 연결선 132">
              <a:extLst>
                <a:ext uri="{FF2B5EF4-FFF2-40B4-BE49-F238E27FC236}">
                  <a16:creationId xmlns:a16="http://schemas.microsoft.com/office/drawing/2014/main" id="{0DBCB3CA-C169-424E-9A2E-218519AEE86B}"/>
                </a:ext>
              </a:extLst>
            </p:cNvPr>
            <p:cNvCxnSpPr/>
            <p:nvPr/>
          </p:nvCxnSpPr>
          <p:spPr>
            <a:xfrm flipV="1">
              <a:off x="5269888" y="2212916"/>
              <a:ext cx="130326" cy="17459"/>
            </a:xfrm>
            <a:prstGeom prst="line">
              <a:avLst/>
            </a:prstGeom>
            <a:ln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4" name="TextBox 133">
                  <a:extLst>
                    <a:ext uri="{FF2B5EF4-FFF2-40B4-BE49-F238E27FC236}">
                      <a16:creationId xmlns:a16="http://schemas.microsoft.com/office/drawing/2014/main" id="{E7CB57A2-A88A-4AF3-AB63-8067630D200A}"/>
                    </a:ext>
                  </a:extLst>
                </p:cNvPr>
                <p:cNvSpPr txBox="1"/>
                <p:nvPr/>
              </p:nvSpPr>
              <p:spPr>
                <a:xfrm>
                  <a:off x="5777490" y="1472432"/>
                  <a:ext cx="32169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77490" y="1472432"/>
                  <a:ext cx="321690" cy="2769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3208" r="-1887" b="-3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5" name="구부러진 연결선 73">
              <a:extLst>
                <a:ext uri="{FF2B5EF4-FFF2-40B4-BE49-F238E27FC236}">
                  <a16:creationId xmlns:a16="http://schemas.microsoft.com/office/drawing/2014/main" id="{E1560557-E4A0-4851-9106-7669929E5A02}"/>
                </a:ext>
              </a:extLst>
            </p:cNvPr>
            <p:cNvCxnSpPr>
              <a:stCxn id="122" idx="0"/>
              <a:endCxn id="106" idx="0"/>
            </p:cNvCxnSpPr>
            <p:nvPr/>
          </p:nvCxnSpPr>
          <p:spPr>
            <a:xfrm rot="16200000" flipH="1">
              <a:off x="4875201" y="2756839"/>
              <a:ext cx="1598183" cy="175160"/>
            </a:xfrm>
            <a:prstGeom prst="curvedConnector3">
              <a:avLst>
                <a:gd name="adj1" fmla="val -14304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구부러진 연결선 83">
              <a:extLst>
                <a:ext uri="{FF2B5EF4-FFF2-40B4-BE49-F238E27FC236}">
                  <a16:creationId xmlns:a16="http://schemas.microsoft.com/office/drawing/2014/main" id="{42A1FBAD-6ECC-4B4C-81A6-4D5879C50927}"/>
                </a:ext>
              </a:extLst>
            </p:cNvPr>
            <p:cNvCxnSpPr>
              <a:endCxn id="106" idx="0"/>
            </p:cNvCxnSpPr>
            <p:nvPr/>
          </p:nvCxnSpPr>
          <p:spPr>
            <a:xfrm rot="5400000">
              <a:off x="5344391" y="2482098"/>
              <a:ext cx="1578896" cy="743931"/>
            </a:xfrm>
            <a:prstGeom prst="curvedConnector3">
              <a:avLst>
                <a:gd name="adj1" fmla="val -15468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구부러진 연결선 95">
              <a:extLst>
                <a:ext uri="{FF2B5EF4-FFF2-40B4-BE49-F238E27FC236}">
                  <a16:creationId xmlns:a16="http://schemas.microsoft.com/office/drawing/2014/main" id="{D3002564-1E30-4495-B2D4-54073F1CD918}"/>
                </a:ext>
              </a:extLst>
            </p:cNvPr>
            <p:cNvCxnSpPr/>
            <p:nvPr/>
          </p:nvCxnSpPr>
          <p:spPr>
            <a:xfrm rot="16200000" flipH="1">
              <a:off x="4600459" y="2473873"/>
              <a:ext cx="1578896" cy="743931"/>
            </a:xfrm>
            <a:prstGeom prst="curvedConnector3">
              <a:avLst>
                <a:gd name="adj1" fmla="val -15468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그림 4">
            <a:extLst>
              <a:ext uri="{FF2B5EF4-FFF2-40B4-BE49-F238E27FC236}">
                <a16:creationId xmlns:a16="http://schemas.microsoft.com/office/drawing/2014/main" id="{6540C017-2475-43EE-BD3B-B3AB4E11CC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51001" y="5499894"/>
            <a:ext cx="5629275" cy="657225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2EAE2EFF-FF42-4C69-B797-C1A3A563131C}"/>
              </a:ext>
            </a:extLst>
          </p:cNvPr>
          <p:cNvSpPr txBox="1"/>
          <p:nvPr/>
        </p:nvSpPr>
        <p:spPr>
          <a:xfrm>
            <a:off x="3249618" y="4956738"/>
            <a:ext cx="5850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Recurrent connection from output to hidden nodes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12264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D7ABEC10-878C-45C9-BCF5-1E55B65EB4E0}"/>
              </a:ext>
            </a:extLst>
          </p:cNvPr>
          <p:cNvGrpSpPr/>
          <p:nvPr/>
        </p:nvGrpSpPr>
        <p:grpSpPr>
          <a:xfrm>
            <a:off x="3315527" y="433899"/>
            <a:ext cx="5560945" cy="2985198"/>
            <a:chOff x="2231333" y="2218080"/>
            <a:chExt cx="5560945" cy="2985198"/>
          </a:xfrm>
        </p:grpSpPr>
        <p:sp>
          <p:nvSpPr>
            <p:cNvPr id="49" name="타원 48">
              <a:extLst>
                <a:ext uri="{FF2B5EF4-FFF2-40B4-BE49-F238E27FC236}">
                  <a16:creationId xmlns:a16="http://schemas.microsoft.com/office/drawing/2014/main" id="{20D9D405-56D4-4DB6-B9F5-A49E5AF1ADE7}"/>
                </a:ext>
              </a:extLst>
            </p:cNvPr>
            <p:cNvSpPr/>
            <p:nvPr/>
          </p:nvSpPr>
          <p:spPr>
            <a:xfrm>
              <a:off x="3548268" y="4556947"/>
              <a:ext cx="665921" cy="64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타원 49">
              <a:extLst>
                <a:ext uri="{FF2B5EF4-FFF2-40B4-BE49-F238E27FC236}">
                  <a16:creationId xmlns:a16="http://schemas.microsoft.com/office/drawing/2014/main" id="{E98987C3-0DF7-41ED-80A7-E3147667CC0E}"/>
                </a:ext>
              </a:extLst>
            </p:cNvPr>
            <p:cNvSpPr/>
            <p:nvPr/>
          </p:nvSpPr>
          <p:spPr>
            <a:xfrm>
              <a:off x="6571379" y="4523056"/>
              <a:ext cx="665921" cy="64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타원 50">
              <a:extLst>
                <a:ext uri="{FF2B5EF4-FFF2-40B4-BE49-F238E27FC236}">
                  <a16:creationId xmlns:a16="http://schemas.microsoft.com/office/drawing/2014/main" id="{23AB0AEC-D3DD-42EC-B8D0-D67C6AFD087D}"/>
                </a:ext>
              </a:extLst>
            </p:cNvPr>
            <p:cNvSpPr/>
            <p:nvPr/>
          </p:nvSpPr>
          <p:spPr>
            <a:xfrm>
              <a:off x="5044974" y="4543837"/>
              <a:ext cx="665921" cy="64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52" name="그룹 51">
              <a:extLst>
                <a:ext uri="{FF2B5EF4-FFF2-40B4-BE49-F238E27FC236}">
                  <a16:creationId xmlns:a16="http://schemas.microsoft.com/office/drawing/2014/main" id="{E6F83961-DE3E-4055-A1E1-B58D654339D1}"/>
                </a:ext>
              </a:extLst>
            </p:cNvPr>
            <p:cNvGrpSpPr/>
            <p:nvPr/>
          </p:nvGrpSpPr>
          <p:grpSpPr>
            <a:xfrm>
              <a:off x="3548268" y="3384271"/>
              <a:ext cx="665921" cy="646044"/>
              <a:chOff x="3548269" y="3382617"/>
              <a:chExt cx="665921" cy="646044"/>
            </a:xfrm>
          </p:grpSpPr>
          <p:sp>
            <p:nvSpPr>
              <p:cNvPr id="138" name="타원 137">
                <a:extLst>
                  <a:ext uri="{FF2B5EF4-FFF2-40B4-BE49-F238E27FC236}">
                    <a16:creationId xmlns:a16="http://schemas.microsoft.com/office/drawing/2014/main" id="{CAFC94DC-38A0-46AB-8BCD-F4985B2CC749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9" name="자유형 8">
                <a:extLst>
                  <a:ext uri="{FF2B5EF4-FFF2-40B4-BE49-F238E27FC236}">
                    <a16:creationId xmlns:a16="http://schemas.microsoft.com/office/drawing/2014/main" id="{D5C7B628-9F49-4B71-B354-845BCC981176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B15AA39F-1904-4EA5-A931-344D9C3DC945}"/>
                </a:ext>
              </a:extLst>
            </p:cNvPr>
            <p:cNvGrpSpPr/>
            <p:nvPr/>
          </p:nvGrpSpPr>
          <p:grpSpPr>
            <a:xfrm>
              <a:off x="6563140" y="3377646"/>
              <a:ext cx="665921" cy="646044"/>
              <a:chOff x="3548269" y="3382617"/>
              <a:chExt cx="665921" cy="646044"/>
            </a:xfrm>
          </p:grpSpPr>
          <p:sp>
            <p:nvSpPr>
              <p:cNvPr id="93" name="타원 92">
                <a:extLst>
                  <a:ext uri="{FF2B5EF4-FFF2-40B4-BE49-F238E27FC236}">
                    <a16:creationId xmlns:a16="http://schemas.microsoft.com/office/drawing/2014/main" id="{065460C5-C3E4-47A7-B458-10064AFBD41C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4" name="자유형 13">
                <a:extLst>
                  <a:ext uri="{FF2B5EF4-FFF2-40B4-BE49-F238E27FC236}">
                    <a16:creationId xmlns:a16="http://schemas.microsoft.com/office/drawing/2014/main" id="{CDA56F7F-2CE6-4799-BEDB-D881750DFC74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54" name="그룹 53">
              <a:extLst>
                <a:ext uri="{FF2B5EF4-FFF2-40B4-BE49-F238E27FC236}">
                  <a16:creationId xmlns:a16="http://schemas.microsoft.com/office/drawing/2014/main" id="{E24CF920-C398-4E76-B8C3-333D5F336E43}"/>
                </a:ext>
              </a:extLst>
            </p:cNvPr>
            <p:cNvGrpSpPr/>
            <p:nvPr/>
          </p:nvGrpSpPr>
          <p:grpSpPr>
            <a:xfrm>
              <a:off x="5054874" y="3384271"/>
              <a:ext cx="665921" cy="646044"/>
              <a:chOff x="3548269" y="3382617"/>
              <a:chExt cx="665921" cy="646044"/>
            </a:xfrm>
          </p:grpSpPr>
          <p:sp>
            <p:nvSpPr>
              <p:cNvPr id="91" name="타원 90">
                <a:extLst>
                  <a:ext uri="{FF2B5EF4-FFF2-40B4-BE49-F238E27FC236}">
                    <a16:creationId xmlns:a16="http://schemas.microsoft.com/office/drawing/2014/main" id="{CE2685AF-2304-4568-AC98-7941EA147D72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2" name="자유형 16">
                <a:extLst>
                  <a:ext uri="{FF2B5EF4-FFF2-40B4-BE49-F238E27FC236}">
                    <a16:creationId xmlns:a16="http://schemas.microsoft.com/office/drawing/2014/main" id="{3634E48F-6DAC-44F0-AACD-4B09B6B44F83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55" name="그룹 54">
              <a:extLst>
                <a:ext uri="{FF2B5EF4-FFF2-40B4-BE49-F238E27FC236}">
                  <a16:creationId xmlns:a16="http://schemas.microsoft.com/office/drawing/2014/main" id="{7AFEE668-6DB1-48BD-A384-5855E552577E}"/>
                </a:ext>
              </a:extLst>
            </p:cNvPr>
            <p:cNvGrpSpPr/>
            <p:nvPr/>
          </p:nvGrpSpPr>
          <p:grpSpPr>
            <a:xfrm>
              <a:off x="6561483" y="2218080"/>
              <a:ext cx="665921" cy="646044"/>
              <a:chOff x="3548269" y="3382617"/>
              <a:chExt cx="665921" cy="646044"/>
            </a:xfrm>
          </p:grpSpPr>
          <p:sp>
            <p:nvSpPr>
              <p:cNvPr id="89" name="타원 88">
                <a:extLst>
                  <a:ext uri="{FF2B5EF4-FFF2-40B4-BE49-F238E27FC236}">
                    <a16:creationId xmlns:a16="http://schemas.microsoft.com/office/drawing/2014/main" id="{5EF27EC3-0D3C-42A0-8E76-B17FEDE5D799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0" name="자유형 19">
                <a:extLst>
                  <a:ext uri="{FF2B5EF4-FFF2-40B4-BE49-F238E27FC236}">
                    <a16:creationId xmlns:a16="http://schemas.microsoft.com/office/drawing/2014/main" id="{EBD35EDC-E94A-4A7A-AA7C-DC3BAD028910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56" name="그룹 55">
              <a:extLst>
                <a:ext uri="{FF2B5EF4-FFF2-40B4-BE49-F238E27FC236}">
                  <a16:creationId xmlns:a16="http://schemas.microsoft.com/office/drawing/2014/main" id="{8B08D813-DAB6-42F7-AA2A-3D30A8AB994C}"/>
                </a:ext>
              </a:extLst>
            </p:cNvPr>
            <p:cNvGrpSpPr/>
            <p:nvPr/>
          </p:nvGrpSpPr>
          <p:grpSpPr>
            <a:xfrm>
              <a:off x="5054873" y="2224705"/>
              <a:ext cx="665921" cy="646044"/>
              <a:chOff x="3548269" y="3382617"/>
              <a:chExt cx="665921" cy="646044"/>
            </a:xfrm>
          </p:grpSpPr>
          <p:sp>
            <p:nvSpPr>
              <p:cNvPr id="87" name="타원 86">
                <a:extLst>
                  <a:ext uri="{FF2B5EF4-FFF2-40B4-BE49-F238E27FC236}">
                    <a16:creationId xmlns:a16="http://schemas.microsoft.com/office/drawing/2014/main" id="{CFA0CA9B-73EF-401E-92A2-BF14AA1B2C42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8" name="자유형 22">
                <a:extLst>
                  <a:ext uri="{FF2B5EF4-FFF2-40B4-BE49-F238E27FC236}">
                    <a16:creationId xmlns:a16="http://schemas.microsoft.com/office/drawing/2014/main" id="{66A45462-0880-4E0C-8AD0-A27F7993D587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57" name="그룹 56">
              <a:extLst>
                <a:ext uri="{FF2B5EF4-FFF2-40B4-BE49-F238E27FC236}">
                  <a16:creationId xmlns:a16="http://schemas.microsoft.com/office/drawing/2014/main" id="{24D2C634-3489-4E65-A30D-61BD263B659C}"/>
                </a:ext>
              </a:extLst>
            </p:cNvPr>
            <p:cNvGrpSpPr/>
            <p:nvPr/>
          </p:nvGrpSpPr>
          <p:grpSpPr>
            <a:xfrm>
              <a:off x="3548268" y="2231330"/>
              <a:ext cx="665921" cy="646044"/>
              <a:chOff x="3548269" y="3382617"/>
              <a:chExt cx="665921" cy="646044"/>
            </a:xfrm>
          </p:grpSpPr>
          <p:sp>
            <p:nvSpPr>
              <p:cNvPr id="85" name="타원 84">
                <a:extLst>
                  <a:ext uri="{FF2B5EF4-FFF2-40B4-BE49-F238E27FC236}">
                    <a16:creationId xmlns:a16="http://schemas.microsoft.com/office/drawing/2014/main" id="{30E96074-090F-4821-A95D-2380824F65E4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6" name="자유형 25">
                <a:extLst>
                  <a:ext uri="{FF2B5EF4-FFF2-40B4-BE49-F238E27FC236}">
                    <a16:creationId xmlns:a16="http://schemas.microsoft.com/office/drawing/2014/main" id="{78E8108D-8256-491D-BC63-93882199F07E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8C0A858-11AD-44A1-8E88-07648B6EBF13}"/>
                </a:ext>
              </a:extLst>
            </p:cNvPr>
            <p:cNvSpPr txBox="1"/>
            <p:nvPr/>
          </p:nvSpPr>
          <p:spPr>
            <a:xfrm>
              <a:off x="2231333" y="4556947"/>
              <a:ext cx="8050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Input Layer</a:t>
              </a:r>
              <a:endParaRPr lang="ko-KR" altLang="en-US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F5271D92-F32F-442F-9969-258620C8FB58}"/>
                </a:ext>
              </a:extLst>
            </p:cNvPr>
            <p:cNvSpPr txBox="1"/>
            <p:nvPr/>
          </p:nvSpPr>
          <p:spPr>
            <a:xfrm>
              <a:off x="2231333" y="3377359"/>
              <a:ext cx="9790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Hidden Layer</a:t>
              </a:r>
              <a:endParaRPr lang="ko-KR" altLang="en-US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C028E48-EC4C-4F38-AE5E-E08F9790A2CD}"/>
                </a:ext>
              </a:extLst>
            </p:cNvPr>
            <p:cNvSpPr txBox="1"/>
            <p:nvPr/>
          </p:nvSpPr>
          <p:spPr>
            <a:xfrm>
              <a:off x="2231333" y="2231043"/>
              <a:ext cx="9790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Output Layer</a:t>
              </a:r>
              <a:endParaRPr lang="ko-KR" alt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5BFE971E-15D9-4B66-B94E-3EF35683E5D2}"/>
                    </a:ext>
                  </a:extLst>
                </p:cNvPr>
                <p:cNvSpPr txBox="1"/>
                <p:nvPr/>
              </p:nvSpPr>
              <p:spPr>
                <a:xfrm>
                  <a:off x="6972841" y="4134873"/>
                  <a:ext cx="3104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841" y="4134873"/>
                  <a:ext cx="310406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13725" r="-11765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794997D4-486A-4C5A-B2D0-ABD1E1F1C5A8}"/>
                    </a:ext>
                  </a:extLst>
                </p:cNvPr>
                <p:cNvSpPr txBox="1"/>
                <p:nvPr/>
              </p:nvSpPr>
              <p:spPr>
                <a:xfrm>
                  <a:off x="6972841" y="2982385"/>
                  <a:ext cx="2308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841" y="2982385"/>
                  <a:ext cx="230832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8421" r="-18421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id="{3BFC0F2E-C406-4996-8A67-9CF7FC39F988}"/>
                    </a:ext>
                  </a:extLst>
                </p:cNvPr>
                <p:cNvSpPr txBox="1"/>
                <p:nvPr/>
              </p:nvSpPr>
              <p:spPr>
                <a:xfrm>
                  <a:off x="7428624" y="3384271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28624" y="3384271"/>
                  <a:ext cx="226023" cy="2769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8919" r="-18919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4" name="직선 화살표 연결선 63">
              <a:extLst>
                <a:ext uri="{FF2B5EF4-FFF2-40B4-BE49-F238E27FC236}">
                  <a16:creationId xmlns:a16="http://schemas.microsoft.com/office/drawing/2014/main" id="{47103277-C998-4AFF-AAFE-ECB1507D481F}"/>
                </a:ext>
              </a:extLst>
            </p:cNvPr>
            <p:cNvCxnSpPr>
              <a:stCxn id="49" idx="0"/>
              <a:endCxn id="138" idx="4"/>
            </p:cNvCxnSpPr>
            <p:nvPr/>
          </p:nvCxnSpPr>
          <p:spPr>
            <a:xfrm flipV="1">
              <a:off x="3881229" y="4030315"/>
              <a:ext cx="0" cy="52663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직선 화살표 연결선 64">
              <a:extLst>
                <a:ext uri="{FF2B5EF4-FFF2-40B4-BE49-F238E27FC236}">
                  <a16:creationId xmlns:a16="http://schemas.microsoft.com/office/drawing/2014/main" id="{0CCF116A-E263-4DDE-A5D2-BFA9B245A543}"/>
                </a:ext>
              </a:extLst>
            </p:cNvPr>
            <p:cNvCxnSpPr>
              <a:stCxn id="50" idx="0"/>
              <a:endCxn id="93" idx="4"/>
            </p:cNvCxnSpPr>
            <p:nvPr/>
          </p:nvCxnSpPr>
          <p:spPr>
            <a:xfrm flipH="1" flipV="1">
              <a:off x="6896101" y="4023690"/>
              <a:ext cx="8239" cy="49936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화살표 연결선 65">
              <a:extLst>
                <a:ext uri="{FF2B5EF4-FFF2-40B4-BE49-F238E27FC236}">
                  <a16:creationId xmlns:a16="http://schemas.microsoft.com/office/drawing/2014/main" id="{FE3750EF-9E46-4C06-A588-69ABF8213AA3}"/>
                </a:ext>
              </a:extLst>
            </p:cNvPr>
            <p:cNvCxnSpPr>
              <a:stCxn id="51" idx="0"/>
              <a:endCxn id="91" idx="4"/>
            </p:cNvCxnSpPr>
            <p:nvPr/>
          </p:nvCxnSpPr>
          <p:spPr>
            <a:xfrm flipV="1">
              <a:off x="5377935" y="4030315"/>
              <a:ext cx="9900" cy="5135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직선 화살표 연결선 66">
              <a:extLst>
                <a:ext uri="{FF2B5EF4-FFF2-40B4-BE49-F238E27FC236}">
                  <a16:creationId xmlns:a16="http://schemas.microsoft.com/office/drawing/2014/main" id="{FB1056F6-A14D-490A-A046-0C3942812805}"/>
                </a:ext>
              </a:extLst>
            </p:cNvPr>
            <p:cNvCxnSpPr>
              <a:stCxn id="93" idx="0"/>
              <a:endCxn id="89" idx="4"/>
            </p:cNvCxnSpPr>
            <p:nvPr/>
          </p:nvCxnSpPr>
          <p:spPr>
            <a:xfrm flipH="1" flipV="1">
              <a:off x="6894444" y="2864124"/>
              <a:ext cx="1657" cy="5135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직선 화살표 연결선 67">
              <a:extLst>
                <a:ext uri="{FF2B5EF4-FFF2-40B4-BE49-F238E27FC236}">
                  <a16:creationId xmlns:a16="http://schemas.microsoft.com/office/drawing/2014/main" id="{61B9DAAC-CF26-47D5-8FCC-729F180228FE}"/>
                </a:ext>
              </a:extLst>
            </p:cNvPr>
            <p:cNvCxnSpPr>
              <a:stCxn id="91" idx="0"/>
              <a:endCxn id="87" idx="4"/>
            </p:cNvCxnSpPr>
            <p:nvPr/>
          </p:nvCxnSpPr>
          <p:spPr>
            <a:xfrm flipH="1" flipV="1">
              <a:off x="5387834" y="2870749"/>
              <a:ext cx="1" cy="5135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직선 화살표 연결선 68">
              <a:extLst>
                <a:ext uri="{FF2B5EF4-FFF2-40B4-BE49-F238E27FC236}">
                  <a16:creationId xmlns:a16="http://schemas.microsoft.com/office/drawing/2014/main" id="{0D7523F9-CD9C-42A7-A818-17B74C3284BC}"/>
                </a:ext>
              </a:extLst>
            </p:cNvPr>
            <p:cNvCxnSpPr>
              <a:stCxn id="138" idx="0"/>
              <a:endCxn id="85" idx="4"/>
            </p:cNvCxnSpPr>
            <p:nvPr/>
          </p:nvCxnSpPr>
          <p:spPr>
            <a:xfrm flipV="1">
              <a:off x="3881229" y="2877374"/>
              <a:ext cx="0" cy="50689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화살표 연결선 69">
              <a:extLst>
                <a:ext uri="{FF2B5EF4-FFF2-40B4-BE49-F238E27FC236}">
                  <a16:creationId xmlns:a16="http://schemas.microsoft.com/office/drawing/2014/main" id="{844CE4ED-2D2A-4322-A6FE-3E82091AE1FC}"/>
                </a:ext>
              </a:extLst>
            </p:cNvPr>
            <p:cNvCxnSpPr>
              <a:stCxn id="138" idx="6"/>
              <a:endCxn id="91" idx="2"/>
            </p:cNvCxnSpPr>
            <p:nvPr/>
          </p:nvCxnSpPr>
          <p:spPr>
            <a:xfrm>
              <a:off x="4214189" y="3707293"/>
              <a:ext cx="84068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직선 화살표 연결선 70">
              <a:extLst>
                <a:ext uri="{FF2B5EF4-FFF2-40B4-BE49-F238E27FC236}">
                  <a16:creationId xmlns:a16="http://schemas.microsoft.com/office/drawing/2014/main" id="{910E51D5-2978-4123-B5AE-949044933871}"/>
                </a:ext>
              </a:extLst>
            </p:cNvPr>
            <p:cNvCxnSpPr>
              <a:stCxn id="91" idx="6"/>
              <a:endCxn id="93" idx="2"/>
            </p:cNvCxnSpPr>
            <p:nvPr/>
          </p:nvCxnSpPr>
          <p:spPr>
            <a:xfrm flipV="1">
              <a:off x="5720795" y="3700668"/>
              <a:ext cx="842345" cy="662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직선 화살표 연결선 71">
              <a:extLst>
                <a:ext uri="{FF2B5EF4-FFF2-40B4-BE49-F238E27FC236}">
                  <a16:creationId xmlns:a16="http://schemas.microsoft.com/office/drawing/2014/main" id="{2B5A5A89-22A2-41C2-B44E-DA40F69379E6}"/>
                </a:ext>
              </a:extLst>
            </p:cNvPr>
            <p:cNvCxnSpPr>
              <a:stCxn id="93" idx="6"/>
            </p:cNvCxnSpPr>
            <p:nvPr/>
          </p:nvCxnSpPr>
          <p:spPr>
            <a:xfrm flipV="1">
              <a:off x="7229061" y="3700524"/>
              <a:ext cx="563217" cy="14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직선 연결선 72">
              <a:extLst>
                <a:ext uri="{FF2B5EF4-FFF2-40B4-BE49-F238E27FC236}">
                  <a16:creationId xmlns:a16="http://schemas.microsoft.com/office/drawing/2014/main" id="{85FC338E-D5C1-41FD-861C-1D9FCCFBCBA0}"/>
                </a:ext>
              </a:extLst>
            </p:cNvPr>
            <p:cNvCxnSpPr/>
            <p:nvPr/>
          </p:nvCxnSpPr>
          <p:spPr>
            <a:xfrm flipV="1">
              <a:off x="3155673" y="2544414"/>
              <a:ext cx="323021" cy="662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>
              <a:extLst>
                <a:ext uri="{FF2B5EF4-FFF2-40B4-BE49-F238E27FC236}">
                  <a16:creationId xmlns:a16="http://schemas.microsoft.com/office/drawing/2014/main" id="{46B300D0-48C3-42A7-8DB0-E7D9B3B757C0}"/>
                </a:ext>
              </a:extLst>
            </p:cNvPr>
            <p:cNvCxnSpPr/>
            <p:nvPr/>
          </p:nvCxnSpPr>
          <p:spPr>
            <a:xfrm flipV="1">
              <a:off x="3110945" y="4887420"/>
              <a:ext cx="323021" cy="662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화살표 연결선 74">
              <a:extLst>
                <a:ext uri="{FF2B5EF4-FFF2-40B4-BE49-F238E27FC236}">
                  <a16:creationId xmlns:a16="http://schemas.microsoft.com/office/drawing/2014/main" id="{FCB495AC-E228-4018-89C3-1C0C019E6A8C}"/>
                </a:ext>
              </a:extLst>
            </p:cNvPr>
            <p:cNvCxnSpPr>
              <a:stCxn id="59" idx="3"/>
              <a:endCxn id="138" idx="2"/>
            </p:cNvCxnSpPr>
            <p:nvPr/>
          </p:nvCxnSpPr>
          <p:spPr>
            <a:xfrm>
              <a:off x="3210339" y="3700525"/>
              <a:ext cx="337929" cy="676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직선 연결선 75">
              <a:extLst>
                <a:ext uri="{FF2B5EF4-FFF2-40B4-BE49-F238E27FC236}">
                  <a16:creationId xmlns:a16="http://schemas.microsoft.com/office/drawing/2014/main" id="{23E266FA-B360-4C06-BD14-270564102B73}"/>
                </a:ext>
              </a:extLst>
            </p:cNvPr>
            <p:cNvCxnSpPr/>
            <p:nvPr/>
          </p:nvCxnSpPr>
          <p:spPr>
            <a:xfrm flipV="1">
              <a:off x="7349157" y="2525074"/>
              <a:ext cx="323021" cy="662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직선 연결선 76">
              <a:extLst>
                <a:ext uri="{FF2B5EF4-FFF2-40B4-BE49-F238E27FC236}">
                  <a16:creationId xmlns:a16="http://schemas.microsoft.com/office/drawing/2014/main" id="{04E2EE34-2128-45F1-8D53-D25EE0C7EFBF}"/>
                </a:ext>
              </a:extLst>
            </p:cNvPr>
            <p:cNvCxnSpPr/>
            <p:nvPr/>
          </p:nvCxnSpPr>
          <p:spPr>
            <a:xfrm flipV="1">
              <a:off x="7349158" y="4853155"/>
              <a:ext cx="323021" cy="6625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6DFC4368-8C66-4FB3-90F4-834883DC1594}"/>
                    </a:ext>
                  </a:extLst>
                </p:cNvPr>
                <p:cNvSpPr txBox="1"/>
                <p:nvPr/>
              </p:nvSpPr>
              <p:spPr>
                <a:xfrm>
                  <a:off x="6027296" y="3378286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0" name="TextBox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7296" y="3378286"/>
                  <a:ext cx="226023" cy="2769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8919" r="-18919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343857BA-2AA7-4271-9D70-6AB6029213D4}"/>
                    </a:ext>
                  </a:extLst>
                </p:cNvPr>
                <p:cNvSpPr txBox="1"/>
                <p:nvPr/>
              </p:nvSpPr>
              <p:spPr>
                <a:xfrm>
                  <a:off x="4522350" y="3373320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1" name="TextBox 8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2350" y="3373320"/>
                  <a:ext cx="226023" cy="27699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8919" r="-18919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45901D34-36BE-40A0-B2E0-B30EEF7E35F3}"/>
                    </a:ext>
                  </a:extLst>
                </p:cNvPr>
                <p:cNvSpPr txBox="1"/>
                <p:nvPr/>
              </p:nvSpPr>
              <p:spPr>
                <a:xfrm>
                  <a:off x="3272182" y="3392157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2" name="TextBox 8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2182" y="3392157"/>
                  <a:ext cx="226023" cy="276999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18919" r="-18919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8C182F57-A24F-4B96-B490-89B5E8566BC1}"/>
                    </a:ext>
                  </a:extLst>
                </p:cNvPr>
                <p:cNvSpPr txBox="1"/>
                <p:nvPr/>
              </p:nvSpPr>
              <p:spPr>
                <a:xfrm>
                  <a:off x="5436979" y="2986705"/>
                  <a:ext cx="2308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3" name="TextBox 8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6979" y="2986705"/>
                  <a:ext cx="230832" cy="276999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18421" r="-18421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AE839093-CAAA-42AB-9D72-EE2D18E311D9}"/>
                    </a:ext>
                  </a:extLst>
                </p:cNvPr>
                <p:cNvSpPr txBox="1"/>
                <p:nvPr/>
              </p:nvSpPr>
              <p:spPr>
                <a:xfrm>
                  <a:off x="3970128" y="2989010"/>
                  <a:ext cx="2308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4" name="TextBox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0128" y="2989010"/>
                  <a:ext cx="230832" cy="276999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15789" r="-21053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4E2DEC06-8DC8-4A02-8E64-F6537C47A8BC}"/>
                    </a:ext>
                  </a:extLst>
                </p:cNvPr>
                <p:cNvSpPr txBox="1"/>
                <p:nvPr/>
              </p:nvSpPr>
              <p:spPr>
                <a:xfrm>
                  <a:off x="5426444" y="4148576"/>
                  <a:ext cx="3104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5" name="TextBox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26444" y="4148576"/>
                  <a:ext cx="310406" cy="276999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11765" r="-13725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9404E8F3-0D57-416C-B1DA-CB7446EFD7DA}"/>
                    </a:ext>
                  </a:extLst>
                </p:cNvPr>
                <p:cNvSpPr txBox="1"/>
                <p:nvPr/>
              </p:nvSpPr>
              <p:spPr>
                <a:xfrm>
                  <a:off x="3919839" y="4162016"/>
                  <a:ext cx="3104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9839" y="4162016"/>
                  <a:ext cx="310406" cy="276999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l="-11765" r="-13725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2" name="그림 1">
            <a:extLst>
              <a:ext uri="{FF2B5EF4-FFF2-40B4-BE49-F238E27FC236}">
                <a16:creationId xmlns:a16="http://schemas.microsoft.com/office/drawing/2014/main" id="{C35C9C5D-A72E-4BB3-81F6-9F19E508116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35397" y="3545828"/>
            <a:ext cx="5133975" cy="1962150"/>
          </a:xfrm>
          <a:prstGeom prst="rect">
            <a:avLst/>
          </a:prstGeom>
        </p:spPr>
      </p:pic>
      <p:grpSp>
        <p:nvGrpSpPr>
          <p:cNvPr id="95" name="그룹 94">
            <a:extLst>
              <a:ext uri="{FF2B5EF4-FFF2-40B4-BE49-F238E27FC236}">
                <a16:creationId xmlns:a16="http://schemas.microsoft.com/office/drawing/2014/main" id="{52191D7B-62E8-4DBF-9611-A65529B7B85A}"/>
              </a:ext>
            </a:extLst>
          </p:cNvPr>
          <p:cNvGrpSpPr/>
          <p:nvPr/>
        </p:nvGrpSpPr>
        <p:grpSpPr>
          <a:xfrm>
            <a:off x="454881" y="689160"/>
            <a:ext cx="2387148" cy="2391630"/>
            <a:chOff x="4065104" y="1605512"/>
            <a:chExt cx="3612865" cy="3801375"/>
          </a:xfrm>
        </p:grpSpPr>
        <p:grpSp>
          <p:nvGrpSpPr>
            <p:cNvPr id="96" name="그룹 95">
              <a:extLst>
                <a:ext uri="{FF2B5EF4-FFF2-40B4-BE49-F238E27FC236}">
                  <a16:creationId xmlns:a16="http://schemas.microsoft.com/office/drawing/2014/main" id="{DD4689D6-11CD-4D2A-BBDC-9555D8CF94A4}"/>
                </a:ext>
              </a:extLst>
            </p:cNvPr>
            <p:cNvGrpSpPr/>
            <p:nvPr/>
          </p:nvGrpSpPr>
          <p:grpSpPr>
            <a:xfrm>
              <a:off x="4065104" y="1605512"/>
              <a:ext cx="3332922" cy="3801375"/>
              <a:chOff x="4065104" y="1605512"/>
              <a:chExt cx="3332922" cy="3801375"/>
            </a:xfrm>
          </p:grpSpPr>
          <p:sp>
            <p:nvSpPr>
              <p:cNvPr id="104" name="타원 103">
                <a:extLst>
                  <a:ext uri="{FF2B5EF4-FFF2-40B4-BE49-F238E27FC236}">
                    <a16:creationId xmlns:a16="http://schemas.microsoft.com/office/drawing/2014/main" id="{AC9606CB-1A94-45D4-B477-79D75E330120}"/>
                  </a:ext>
                </a:extLst>
              </p:cNvPr>
              <p:cNvSpPr/>
              <p:nvPr/>
            </p:nvSpPr>
            <p:spPr>
              <a:xfrm>
                <a:off x="4065104" y="507889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5" name="타원 104">
                <a:extLst>
                  <a:ext uri="{FF2B5EF4-FFF2-40B4-BE49-F238E27FC236}">
                    <a16:creationId xmlns:a16="http://schemas.microsoft.com/office/drawing/2014/main" id="{692435C9-A9A3-4E95-9D85-8AD8A2CD2407}"/>
                  </a:ext>
                </a:extLst>
              </p:cNvPr>
              <p:cNvSpPr/>
              <p:nvPr/>
            </p:nvSpPr>
            <p:spPr>
              <a:xfrm>
                <a:off x="4686299" y="507889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6" name="타원 105">
                <a:extLst>
                  <a:ext uri="{FF2B5EF4-FFF2-40B4-BE49-F238E27FC236}">
                    <a16:creationId xmlns:a16="http://schemas.microsoft.com/office/drawing/2014/main" id="{C09AA095-E6DA-4A51-A212-3BE0F690D0EC}"/>
                  </a:ext>
                </a:extLst>
              </p:cNvPr>
              <p:cNvSpPr/>
              <p:nvPr/>
            </p:nvSpPr>
            <p:spPr>
              <a:xfrm>
                <a:off x="7063409" y="507392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7" name="타원 106">
                <a:extLst>
                  <a:ext uri="{FF2B5EF4-FFF2-40B4-BE49-F238E27FC236}">
                    <a16:creationId xmlns:a16="http://schemas.microsoft.com/office/drawing/2014/main" id="{56F833E4-0536-48C1-B4A3-A010BFFA7A66}"/>
                  </a:ext>
                </a:extLst>
              </p:cNvPr>
              <p:cNvSpPr/>
              <p:nvPr/>
            </p:nvSpPr>
            <p:spPr>
              <a:xfrm>
                <a:off x="6251712" y="5077353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08" name="직선 연결선 107">
                <a:extLst>
                  <a:ext uri="{FF2B5EF4-FFF2-40B4-BE49-F238E27FC236}">
                    <a16:creationId xmlns:a16="http://schemas.microsoft.com/office/drawing/2014/main" id="{9E59DC12-8D7A-43F0-BDE1-BC9F989B77BA}"/>
                  </a:ext>
                </a:extLst>
              </p:cNvPr>
              <p:cNvCxnSpPr/>
              <p:nvPr/>
            </p:nvCxnSpPr>
            <p:spPr>
              <a:xfrm>
                <a:off x="5212112" y="5237921"/>
                <a:ext cx="844826" cy="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9" name="직선 화살표 연결선 108">
                <a:extLst>
                  <a:ext uri="{FF2B5EF4-FFF2-40B4-BE49-F238E27FC236}">
                    <a16:creationId xmlns:a16="http://schemas.microsoft.com/office/drawing/2014/main" id="{96F0F19A-FB86-417A-9F40-514FE7E90171}"/>
                  </a:ext>
                </a:extLst>
              </p:cNvPr>
              <p:cNvCxnSpPr>
                <a:stCxn id="104" idx="0"/>
                <a:endCxn id="113" idx="4"/>
              </p:cNvCxnSpPr>
              <p:nvPr/>
            </p:nvCxnSpPr>
            <p:spPr>
              <a:xfrm flipV="1">
                <a:off x="4229100" y="3979727"/>
                <a:ext cx="481658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직선 화살표 연결선 109">
                <a:extLst>
                  <a:ext uri="{FF2B5EF4-FFF2-40B4-BE49-F238E27FC236}">
                    <a16:creationId xmlns:a16="http://schemas.microsoft.com/office/drawing/2014/main" id="{9A6471D6-DBB2-45D3-96EC-B7D640FCFCDB}"/>
                  </a:ext>
                </a:extLst>
              </p:cNvPr>
              <p:cNvCxnSpPr>
                <a:stCxn id="105" idx="0"/>
                <a:endCxn id="113" idx="4"/>
              </p:cNvCxnSpPr>
              <p:nvPr/>
            </p:nvCxnSpPr>
            <p:spPr>
              <a:xfrm flipH="1" flipV="1">
                <a:off x="4710758" y="3979727"/>
                <a:ext cx="139537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직선 화살표 연결선 110">
                <a:extLst>
                  <a:ext uri="{FF2B5EF4-FFF2-40B4-BE49-F238E27FC236}">
                    <a16:creationId xmlns:a16="http://schemas.microsoft.com/office/drawing/2014/main" id="{A21EAC1B-025C-4643-A1BB-8A49A4CB9596}"/>
                  </a:ext>
                </a:extLst>
              </p:cNvPr>
              <p:cNvCxnSpPr>
                <a:stCxn id="107" idx="0"/>
              </p:cNvCxnSpPr>
              <p:nvPr/>
            </p:nvCxnSpPr>
            <p:spPr>
              <a:xfrm flipH="1" flipV="1">
                <a:off x="4700508" y="3979728"/>
                <a:ext cx="1715200" cy="109762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직선 화살표 연결선 111">
                <a:extLst>
                  <a:ext uri="{FF2B5EF4-FFF2-40B4-BE49-F238E27FC236}">
                    <a16:creationId xmlns:a16="http://schemas.microsoft.com/office/drawing/2014/main" id="{D65F78EB-2CF6-41FC-80E4-D34CDE9B0014}"/>
                  </a:ext>
                </a:extLst>
              </p:cNvPr>
              <p:cNvCxnSpPr>
                <a:stCxn id="106" idx="0"/>
                <a:endCxn id="113" idx="4"/>
              </p:cNvCxnSpPr>
              <p:nvPr/>
            </p:nvCxnSpPr>
            <p:spPr>
              <a:xfrm flipH="1" flipV="1">
                <a:off x="4710758" y="3979727"/>
                <a:ext cx="2516647" cy="109419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타원 112">
                <a:extLst>
                  <a:ext uri="{FF2B5EF4-FFF2-40B4-BE49-F238E27FC236}">
                    <a16:creationId xmlns:a16="http://schemas.microsoft.com/office/drawing/2014/main" id="{C9A357E3-8229-4673-9ABF-E53D33F0487D}"/>
                  </a:ext>
                </a:extLst>
              </p:cNvPr>
              <p:cNvSpPr/>
              <p:nvPr/>
            </p:nvSpPr>
            <p:spPr>
              <a:xfrm>
                <a:off x="4546762" y="365173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4" name="타원 113">
                <a:extLst>
                  <a:ext uri="{FF2B5EF4-FFF2-40B4-BE49-F238E27FC236}">
                    <a16:creationId xmlns:a16="http://schemas.microsoft.com/office/drawing/2014/main" id="{7B293B9F-9107-4472-B674-593399C44CBD}"/>
                  </a:ext>
                </a:extLst>
              </p:cNvPr>
              <p:cNvSpPr/>
              <p:nvPr/>
            </p:nvSpPr>
            <p:spPr>
              <a:xfrm>
                <a:off x="5597877" y="3643511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5" name="타원 114">
                <a:extLst>
                  <a:ext uri="{FF2B5EF4-FFF2-40B4-BE49-F238E27FC236}">
                    <a16:creationId xmlns:a16="http://schemas.microsoft.com/office/drawing/2014/main" id="{DD9AA6C5-8421-4FA7-A788-DA3F5F07E0DA}"/>
                  </a:ext>
                </a:extLst>
              </p:cNvPr>
              <p:cNvSpPr/>
              <p:nvPr/>
            </p:nvSpPr>
            <p:spPr>
              <a:xfrm>
                <a:off x="5096851" y="3651736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6" name="타원 115">
                <a:extLst>
                  <a:ext uri="{FF2B5EF4-FFF2-40B4-BE49-F238E27FC236}">
                    <a16:creationId xmlns:a16="http://schemas.microsoft.com/office/drawing/2014/main" id="{53D05FC7-EF1A-49ED-9DE1-1E55A0191336}"/>
                  </a:ext>
                </a:extLst>
              </p:cNvPr>
              <p:cNvSpPr/>
              <p:nvPr/>
            </p:nvSpPr>
            <p:spPr>
              <a:xfrm>
                <a:off x="6522144" y="3638541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17" name="직선 연결선 116">
                <a:extLst>
                  <a:ext uri="{FF2B5EF4-FFF2-40B4-BE49-F238E27FC236}">
                    <a16:creationId xmlns:a16="http://schemas.microsoft.com/office/drawing/2014/main" id="{A5D36CE9-FBE1-4046-B7F0-7C3E0E0332BC}"/>
                  </a:ext>
                </a:extLst>
              </p:cNvPr>
              <p:cNvCxnSpPr/>
              <p:nvPr/>
            </p:nvCxnSpPr>
            <p:spPr>
              <a:xfrm>
                <a:off x="6050422" y="3815731"/>
                <a:ext cx="387407" cy="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8" name="직선 화살표 연결선 117">
                <a:extLst>
                  <a:ext uri="{FF2B5EF4-FFF2-40B4-BE49-F238E27FC236}">
                    <a16:creationId xmlns:a16="http://schemas.microsoft.com/office/drawing/2014/main" id="{15562B9F-9685-43D7-AD52-7CFEBF2BC21C}"/>
                  </a:ext>
                </a:extLst>
              </p:cNvPr>
              <p:cNvCxnSpPr>
                <a:stCxn id="104" idx="0"/>
                <a:endCxn id="115" idx="4"/>
              </p:cNvCxnSpPr>
              <p:nvPr/>
            </p:nvCxnSpPr>
            <p:spPr>
              <a:xfrm flipV="1">
                <a:off x="4229100" y="3979727"/>
                <a:ext cx="1031747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직선 화살표 연결선 118">
                <a:extLst>
                  <a:ext uri="{FF2B5EF4-FFF2-40B4-BE49-F238E27FC236}">
                    <a16:creationId xmlns:a16="http://schemas.microsoft.com/office/drawing/2014/main" id="{289C24A5-FB53-459B-AD64-B67B3051D4BD}"/>
                  </a:ext>
                </a:extLst>
              </p:cNvPr>
              <p:cNvCxnSpPr>
                <a:endCxn id="114" idx="4"/>
              </p:cNvCxnSpPr>
              <p:nvPr/>
            </p:nvCxnSpPr>
            <p:spPr>
              <a:xfrm flipV="1">
                <a:off x="4257517" y="3971502"/>
                <a:ext cx="1504356" cy="10831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직선 화살표 연결선 119">
                <a:extLst>
                  <a:ext uri="{FF2B5EF4-FFF2-40B4-BE49-F238E27FC236}">
                    <a16:creationId xmlns:a16="http://schemas.microsoft.com/office/drawing/2014/main" id="{379B2119-3DBA-41A2-9DAF-293C13933177}"/>
                  </a:ext>
                </a:extLst>
              </p:cNvPr>
              <p:cNvCxnSpPr>
                <a:stCxn id="104" idx="0"/>
                <a:endCxn id="116" idx="4"/>
              </p:cNvCxnSpPr>
              <p:nvPr/>
            </p:nvCxnSpPr>
            <p:spPr>
              <a:xfrm flipV="1">
                <a:off x="4229100" y="3966532"/>
                <a:ext cx="2457040" cy="11123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직선 화살표 연결선 120">
                <a:extLst>
                  <a:ext uri="{FF2B5EF4-FFF2-40B4-BE49-F238E27FC236}">
                    <a16:creationId xmlns:a16="http://schemas.microsoft.com/office/drawing/2014/main" id="{349741B9-F9AA-4CCC-AA5B-866C31D8B213}"/>
                  </a:ext>
                </a:extLst>
              </p:cNvPr>
              <p:cNvCxnSpPr>
                <a:stCxn id="105" idx="0"/>
                <a:endCxn id="115" idx="4"/>
              </p:cNvCxnSpPr>
              <p:nvPr/>
            </p:nvCxnSpPr>
            <p:spPr>
              <a:xfrm flipV="1">
                <a:off x="4850295" y="3979727"/>
                <a:ext cx="410552" cy="109916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직선 화살표 연결선 121">
                <a:extLst>
                  <a:ext uri="{FF2B5EF4-FFF2-40B4-BE49-F238E27FC236}">
                    <a16:creationId xmlns:a16="http://schemas.microsoft.com/office/drawing/2014/main" id="{3092A0A5-7091-4477-878E-23DD835CFA3C}"/>
                  </a:ext>
                </a:extLst>
              </p:cNvPr>
              <p:cNvCxnSpPr>
                <a:stCxn id="105" idx="0"/>
                <a:endCxn id="114" idx="4"/>
              </p:cNvCxnSpPr>
              <p:nvPr/>
            </p:nvCxnSpPr>
            <p:spPr>
              <a:xfrm flipV="1">
                <a:off x="4850295" y="3971502"/>
                <a:ext cx="911578" cy="11073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직선 화살표 연결선 122">
                <a:extLst>
                  <a:ext uri="{FF2B5EF4-FFF2-40B4-BE49-F238E27FC236}">
                    <a16:creationId xmlns:a16="http://schemas.microsoft.com/office/drawing/2014/main" id="{6CAC36EA-E9B6-463D-BC79-6491B1CD0F7D}"/>
                  </a:ext>
                </a:extLst>
              </p:cNvPr>
              <p:cNvCxnSpPr>
                <a:stCxn id="105" idx="0"/>
                <a:endCxn id="116" idx="4"/>
              </p:cNvCxnSpPr>
              <p:nvPr/>
            </p:nvCxnSpPr>
            <p:spPr>
              <a:xfrm flipV="1">
                <a:off x="4850295" y="3966532"/>
                <a:ext cx="1835845" cy="11123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직선 화살표 연결선 123">
                <a:extLst>
                  <a:ext uri="{FF2B5EF4-FFF2-40B4-BE49-F238E27FC236}">
                    <a16:creationId xmlns:a16="http://schemas.microsoft.com/office/drawing/2014/main" id="{E036BE39-FF54-4341-AD52-DCBC00B4BE59}"/>
                  </a:ext>
                </a:extLst>
              </p:cNvPr>
              <p:cNvCxnSpPr>
                <a:stCxn id="107" idx="0"/>
                <a:endCxn id="114" idx="4"/>
              </p:cNvCxnSpPr>
              <p:nvPr/>
            </p:nvCxnSpPr>
            <p:spPr>
              <a:xfrm flipH="1" flipV="1">
                <a:off x="5761873" y="3971502"/>
                <a:ext cx="653835" cy="110585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직선 화살표 연결선 124">
                <a:extLst>
                  <a:ext uri="{FF2B5EF4-FFF2-40B4-BE49-F238E27FC236}">
                    <a16:creationId xmlns:a16="http://schemas.microsoft.com/office/drawing/2014/main" id="{F6C87000-1F42-4793-935F-517A947C6317}"/>
                  </a:ext>
                </a:extLst>
              </p:cNvPr>
              <p:cNvCxnSpPr>
                <a:stCxn id="107" idx="0"/>
                <a:endCxn id="116" idx="4"/>
              </p:cNvCxnSpPr>
              <p:nvPr/>
            </p:nvCxnSpPr>
            <p:spPr>
              <a:xfrm flipV="1">
                <a:off x="6415708" y="3966532"/>
                <a:ext cx="270432" cy="111082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직선 화살표 연결선 125">
                <a:extLst>
                  <a:ext uri="{FF2B5EF4-FFF2-40B4-BE49-F238E27FC236}">
                    <a16:creationId xmlns:a16="http://schemas.microsoft.com/office/drawing/2014/main" id="{8FDBA224-7921-44BE-A557-346662C69179}"/>
                  </a:ext>
                </a:extLst>
              </p:cNvPr>
              <p:cNvCxnSpPr>
                <a:stCxn id="107" idx="0"/>
                <a:endCxn id="115" idx="4"/>
              </p:cNvCxnSpPr>
              <p:nvPr/>
            </p:nvCxnSpPr>
            <p:spPr>
              <a:xfrm flipH="1" flipV="1">
                <a:off x="5260847" y="3979727"/>
                <a:ext cx="1154861" cy="109762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직선 화살표 연결선 126">
                <a:extLst>
                  <a:ext uri="{FF2B5EF4-FFF2-40B4-BE49-F238E27FC236}">
                    <a16:creationId xmlns:a16="http://schemas.microsoft.com/office/drawing/2014/main" id="{76F98B4F-CF08-4BDD-BEF3-F1B32C3ED587}"/>
                  </a:ext>
                </a:extLst>
              </p:cNvPr>
              <p:cNvCxnSpPr>
                <a:stCxn id="106" idx="0"/>
                <a:endCxn id="115" idx="4"/>
              </p:cNvCxnSpPr>
              <p:nvPr/>
            </p:nvCxnSpPr>
            <p:spPr>
              <a:xfrm flipH="1" flipV="1">
                <a:off x="5260847" y="3979727"/>
                <a:ext cx="1966558" cy="109419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직선 화살표 연결선 127">
                <a:extLst>
                  <a:ext uri="{FF2B5EF4-FFF2-40B4-BE49-F238E27FC236}">
                    <a16:creationId xmlns:a16="http://schemas.microsoft.com/office/drawing/2014/main" id="{AF7C02A2-B39C-4BFD-BBCD-9CB8CCAED158}"/>
                  </a:ext>
                </a:extLst>
              </p:cNvPr>
              <p:cNvCxnSpPr>
                <a:stCxn id="106" idx="0"/>
                <a:endCxn id="114" idx="4"/>
              </p:cNvCxnSpPr>
              <p:nvPr/>
            </p:nvCxnSpPr>
            <p:spPr>
              <a:xfrm flipH="1" flipV="1">
                <a:off x="5761873" y="3971502"/>
                <a:ext cx="1465532" cy="110242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직선 화살표 연결선 128">
                <a:extLst>
                  <a:ext uri="{FF2B5EF4-FFF2-40B4-BE49-F238E27FC236}">
                    <a16:creationId xmlns:a16="http://schemas.microsoft.com/office/drawing/2014/main" id="{AE2A4265-3F7E-49DC-A672-8EE4AB76FD97}"/>
                  </a:ext>
                </a:extLst>
              </p:cNvPr>
              <p:cNvCxnSpPr>
                <a:stCxn id="106" idx="0"/>
                <a:endCxn id="116" idx="4"/>
              </p:cNvCxnSpPr>
              <p:nvPr/>
            </p:nvCxnSpPr>
            <p:spPr>
              <a:xfrm flipH="1" flipV="1">
                <a:off x="6686140" y="3966532"/>
                <a:ext cx="541265" cy="11073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0" name="타원 129">
                <a:extLst>
                  <a:ext uri="{FF2B5EF4-FFF2-40B4-BE49-F238E27FC236}">
                    <a16:creationId xmlns:a16="http://schemas.microsoft.com/office/drawing/2014/main" id="{7745175D-E8EB-4C46-AC13-95B53602C691}"/>
                  </a:ext>
                </a:extLst>
              </p:cNvPr>
              <p:cNvSpPr/>
              <p:nvPr/>
            </p:nvSpPr>
            <p:spPr>
              <a:xfrm>
                <a:off x="5422717" y="2045328"/>
                <a:ext cx="327991" cy="32799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31" name="직선 화살표 연결선 130">
                <a:extLst>
                  <a:ext uri="{FF2B5EF4-FFF2-40B4-BE49-F238E27FC236}">
                    <a16:creationId xmlns:a16="http://schemas.microsoft.com/office/drawing/2014/main" id="{54E495F0-15EE-4DE0-9E85-C24C371876A9}"/>
                  </a:ext>
                </a:extLst>
              </p:cNvPr>
              <p:cNvCxnSpPr>
                <a:endCxn id="130" idx="4"/>
              </p:cNvCxnSpPr>
              <p:nvPr/>
            </p:nvCxnSpPr>
            <p:spPr>
              <a:xfrm flipV="1">
                <a:off x="4710757" y="2373319"/>
                <a:ext cx="875956" cy="126631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직선 화살표 연결선 131">
                <a:extLst>
                  <a:ext uri="{FF2B5EF4-FFF2-40B4-BE49-F238E27FC236}">
                    <a16:creationId xmlns:a16="http://schemas.microsoft.com/office/drawing/2014/main" id="{DDE10914-97DF-4738-94A4-D245816A8A35}"/>
                  </a:ext>
                </a:extLst>
              </p:cNvPr>
              <p:cNvCxnSpPr>
                <a:endCxn id="130" idx="4"/>
              </p:cNvCxnSpPr>
              <p:nvPr/>
            </p:nvCxnSpPr>
            <p:spPr>
              <a:xfrm flipV="1">
                <a:off x="5280288" y="2373319"/>
                <a:ext cx="306425" cy="129161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직선 화살표 연결선 132">
                <a:extLst>
                  <a:ext uri="{FF2B5EF4-FFF2-40B4-BE49-F238E27FC236}">
                    <a16:creationId xmlns:a16="http://schemas.microsoft.com/office/drawing/2014/main" id="{FBB5A758-8066-44E9-AC6D-2FEE962314B6}"/>
                  </a:ext>
                </a:extLst>
              </p:cNvPr>
              <p:cNvCxnSpPr>
                <a:endCxn id="130" idx="4"/>
              </p:cNvCxnSpPr>
              <p:nvPr/>
            </p:nvCxnSpPr>
            <p:spPr>
              <a:xfrm flipH="1" flipV="1">
                <a:off x="5586713" y="2373319"/>
                <a:ext cx="167918" cy="12712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직선 화살표 연결선 133">
                <a:extLst>
                  <a:ext uri="{FF2B5EF4-FFF2-40B4-BE49-F238E27FC236}">
                    <a16:creationId xmlns:a16="http://schemas.microsoft.com/office/drawing/2014/main" id="{EBBF86A5-0792-4ED3-A22E-EF47641D5CCD}"/>
                  </a:ext>
                </a:extLst>
              </p:cNvPr>
              <p:cNvCxnSpPr>
                <a:endCxn id="130" idx="4"/>
              </p:cNvCxnSpPr>
              <p:nvPr/>
            </p:nvCxnSpPr>
            <p:spPr>
              <a:xfrm flipH="1" flipV="1">
                <a:off x="5586713" y="2373319"/>
                <a:ext cx="1099426" cy="127019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5" name="TextBox 134">
                    <a:extLst>
                      <a:ext uri="{FF2B5EF4-FFF2-40B4-BE49-F238E27FC236}">
                        <a16:creationId xmlns:a16="http://schemas.microsoft.com/office/drawing/2014/main" id="{72F7F4C9-2321-42BA-A92C-C03303234911}"/>
                      </a:ext>
                    </a:extLst>
                  </p:cNvPr>
                  <p:cNvSpPr txBox="1"/>
                  <p:nvPr/>
                </p:nvSpPr>
                <p:spPr>
                  <a:xfrm>
                    <a:off x="7170400" y="3679717"/>
                    <a:ext cx="227626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ko-KR" b="1" i="1" smtClean="0">
                              <a:latin typeface="Cambria Math" panose="02040503050406030204" pitchFamily="18" charset="0"/>
                            </a:rPr>
                            <m:t>𝒉</m:t>
                          </m:r>
                        </m:oMath>
                      </m:oMathPara>
                    </a14:m>
                    <a:endParaRPr lang="ko-KR" altLang="en-US" b="1" dirty="0"/>
                  </a:p>
                </p:txBody>
              </p:sp>
            </mc:Choice>
            <mc:Fallback xmlns="">
              <p:sp>
                <p:nvSpPr>
                  <p:cNvPr id="69" name="TextBox 6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70400" y="3679717"/>
                    <a:ext cx="227626" cy="276999"/>
                  </a:xfrm>
                  <a:prstGeom prst="rect">
                    <a:avLst/>
                  </a:prstGeom>
                  <a:blipFill rotWithShape="0">
                    <a:blip r:embed="rId14"/>
                    <a:stretch>
                      <a:fillRect l="-18421" r="-21053" b="-13333"/>
                    </a:stretch>
                  </a:blipFill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6" name="TextBox 135">
                    <a:extLst>
                      <a:ext uri="{FF2B5EF4-FFF2-40B4-BE49-F238E27FC236}">
                        <a16:creationId xmlns:a16="http://schemas.microsoft.com/office/drawing/2014/main" id="{BE8A2FA7-5D7E-41E3-9720-FB8141AF6EE8}"/>
                      </a:ext>
                    </a:extLst>
                  </p:cNvPr>
                  <p:cNvSpPr txBox="1"/>
                  <p:nvPr/>
                </p:nvSpPr>
                <p:spPr>
                  <a:xfrm>
                    <a:off x="5484064" y="1605512"/>
                    <a:ext cx="219611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oMath>
                      </m:oMathPara>
                    </a14:m>
                    <a:endParaRPr lang="ko-KR" altLang="en-US" dirty="0"/>
                  </a:p>
                </p:txBody>
              </p:sp>
            </mc:Choice>
            <mc:Fallback xmlns="">
              <p:sp>
                <p:nvSpPr>
                  <p:cNvPr id="76" name="TextBox 7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84064" y="1605512"/>
                    <a:ext cx="219611" cy="276999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 l="-19444" r="-16667" b="-28261"/>
                    </a:stretch>
                  </a:blipFill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97" name="구부러진 연결선 7">
              <a:extLst>
                <a:ext uri="{FF2B5EF4-FFF2-40B4-BE49-F238E27FC236}">
                  <a16:creationId xmlns:a16="http://schemas.microsoft.com/office/drawing/2014/main" id="{5075A0A5-5D0F-4DD0-A300-8336F0847C9B}"/>
                </a:ext>
              </a:extLst>
            </p:cNvPr>
            <p:cNvCxnSpPr>
              <a:stCxn id="114" idx="0"/>
              <a:endCxn id="115" idx="0"/>
            </p:cNvCxnSpPr>
            <p:nvPr/>
          </p:nvCxnSpPr>
          <p:spPr>
            <a:xfrm rot="16200000" flipH="1" flipV="1">
              <a:off x="5507247" y="3397110"/>
              <a:ext cx="8225" cy="501026"/>
            </a:xfrm>
            <a:prstGeom prst="curvedConnector3">
              <a:avLst>
                <a:gd name="adj1" fmla="val -2779331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구부러진 연결선 14">
              <a:extLst>
                <a:ext uri="{FF2B5EF4-FFF2-40B4-BE49-F238E27FC236}">
                  <a16:creationId xmlns:a16="http://schemas.microsoft.com/office/drawing/2014/main" id="{DD84603C-87D2-4BBF-AC78-E7CFA3DC4428}"/>
                </a:ext>
              </a:extLst>
            </p:cNvPr>
            <p:cNvCxnSpPr>
              <a:stCxn id="114" idx="0"/>
              <a:endCxn id="116" idx="0"/>
            </p:cNvCxnSpPr>
            <p:nvPr/>
          </p:nvCxnSpPr>
          <p:spPr>
            <a:xfrm rot="5400000" flipH="1" flipV="1">
              <a:off x="6221521" y="3178893"/>
              <a:ext cx="4970" cy="924267"/>
            </a:xfrm>
            <a:prstGeom prst="curvedConnector3">
              <a:avLst>
                <a:gd name="adj1" fmla="val 4699598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구부러진 연결선 16">
              <a:extLst>
                <a:ext uri="{FF2B5EF4-FFF2-40B4-BE49-F238E27FC236}">
                  <a16:creationId xmlns:a16="http://schemas.microsoft.com/office/drawing/2014/main" id="{46D11F45-C0D3-40F5-BCD8-759C80C2E740}"/>
                </a:ext>
              </a:extLst>
            </p:cNvPr>
            <p:cNvCxnSpPr>
              <a:stCxn id="116" idx="3"/>
              <a:endCxn id="114" idx="5"/>
            </p:cNvCxnSpPr>
            <p:nvPr/>
          </p:nvCxnSpPr>
          <p:spPr>
            <a:xfrm rot="5400000">
              <a:off x="6221521" y="3574813"/>
              <a:ext cx="4970" cy="692342"/>
            </a:xfrm>
            <a:prstGeom prst="curvedConnector3">
              <a:avLst>
                <a:gd name="adj1" fmla="val 3266258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구부러진 연결선 21">
              <a:extLst>
                <a:ext uri="{FF2B5EF4-FFF2-40B4-BE49-F238E27FC236}">
                  <a16:creationId xmlns:a16="http://schemas.microsoft.com/office/drawing/2014/main" id="{FE6645F3-BC28-44E1-8D49-8545C0E69D8D}"/>
                </a:ext>
              </a:extLst>
            </p:cNvPr>
            <p:cNvCxnSpPr>
              <a:stCxn id="114" idx="1"/>
              <a:endCxn id="114" idx="7"/>
            </p:cNvCxnSpPr>
            <p:nvPr/>
          </p:nvCxnSpPr>
          <p:spPr>
            <a:xfrm rot="5400000" flipH="1" flipV="1">
              <a:off x="5761872" y="3575582"/>
              <a:ext cx="12700" cy="231925"/>
            </a:xfrm>
            <a:prstGeom prst="curvedConnector3">
              <a:avLst>
                <a:gd name="adj1" fmla="val 217821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구부러진 연결선 23">
              <a:extLst>
                <a:ext uri="{FF2B5EF4-FFF2-40B4-BE49-F238E27FC236}">
                  <a16:creationId xmlns:a16="http://schemas.microsoft.com/office/drawing/2014/main" id="{D4277299-00D9-4643-BF9F-4FE064D00283}"/>
                </a:ext>
              </a:extLst>
            </p:cNvPr>
            <p:cNvCxnSpPr>
              <a:stCxn id="115" idx="5"/>
              <a:endCxn id="114" idx="3"/>
            </p:cNvCxnSpPr>
            <p:nvPr/>
          </p:nvCxnSpPr>
          <p:spPr>
            <a:xfrm rot="5400000" flipH="1" flipV="1">
              <a:off x="5507246" y="3793031"/>
              <a:ext cx="8225" cy="269101"/>
            </a:xfrm>
            <a:prstGeom prst="curvedConnector3">
              <a:avLst>
                <a:gd name="adj1" fmla="val -704827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F0064B4B-95D6-4EA6-811F-052D635981D7}"/>
                    </a:ext>
                  </a:extLst>
                </p:cNvPr>
                <p:cNvSpPr txBox="1"/>
                <p:nvPr/>
              </p:nvSpPr>
              <p:spPr>
                <a:xfrm>
                  <a:off x="5822582" y="3098731"/>
                  <a:ext cx="283347" cy="29931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22582" y="3098731"/>
                  <a:ext cx="283347" cy="299313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 l="-14894" r="-8511" b="-2653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3" name="TextBox 102">
                  <a:extLst>
                    <a:ext uri="{FF2B5EF4-FFF2-40B4-BE49-F238E27FC236}">
                      <a16:creationId xmlns:a16="http://schemas.microsoft.com/office/drawing/2014/main" id="{2AF749C9-7973-4B06-9052-33899B6D4237}"/>
                    </a:ext>
                  </a:extLst>
                </p:cNvPr>
                <p:cNvSpPr txBox="1"/>
                <p:nvPr/>
              </p:nvSpPr>
              <p:spPr>
                <a:xfrm>
                  <a:off x="7463167" y="5099421"/>
                  <a:ext cx="21480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3167" y="5099421"/>
                  <a:ext cx="214802" cy="276999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 l="-8333" r="-8333" b="-444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DDFBF2FF-B4EA-495B-8C9A-EE23388FE64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111840" y="5685775"/>
            <a:ext cx="7213769" cy="78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52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52734" y="454002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6.2. Long Short-Term Memory(LSTM)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95" name="그룹 94">
            <a:extLst>
              <a:ext uri="{FF2B5EF4-FFF2-40B4-BE49-F238E27FC236}">
                <a16:creationId xmlns:a16="http://schemas.microsoft.com/office/drawing/2014/main" id="{C6BEFAA2-5718-4633-BA44-E62804EE1D16}"/>
              </a:ext>
            </a:extLst>
          </p:cNvPr>
          <p:cNvGrpSpPr/>
          <p:nvPr/>
        </p:nvGrpSpPr>
        <p:grpSpPr>
          <a:xfrm>
            <a:off x="2066095" y="1646689"/>
            <a:ext cx="8059810" cy="3564621"/>
            <a:chOff x="2231333" y="2218080"/>
            <a:chExt cx="8059810" cy="3564621"/>
          </a:xfrm>
        </p:grpSpPr>
        <p:sp>
          <p:nvSpPr>
            <p:cNvPr id="96" name="타원 95">
              <a:extLst>
                <a:ext uri="{FF2B5EF4-FFF2-40B4-BE49-F238E27FC236}">
                  <a16:creationId xmlns:a16="http://schemas.microsoft.com/office/drawing/2014/main" id="{104EA9DF-C75B-43D0-8AD3-89E2BEAE55BB}"/>
                </a:ext>
              </a:extLst>
            </p:cNvPr>
            <p:cNvSpPr/>
            <p:nvPr/>
          </p:nvSpPr>
          <p:spPr>
            <a:xfrm>
              <a:off x="3548268" y="4556947"/>
              <a:ext cx="665921" cy="64604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7" name="타원 96">
              <a:extLst>
                <a:ext uri="{FF2B5EF4-FFF2-40B4-BE49-F238E27FC236}">
                  <a16:creationId xmlns:a16="http://schemas.microsoft.com/office/drawing/2014/main" id="{70C83194-978C-47BD-8987-DFBA62649F30}"/>
                </a:ext>
              </a:extLst>
            </p:cNvPr>
            <p:cNvSpPr/>
            <p:nvPr/>
          </p:nvSpPr>
          <p:spPr>
            <a:xfrm>
              <a:off x="6571379" y="4523056"/>
              <a:ext cx="665921" cy="64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타원 97">
              <a:extLst>
                <a:ext uri="{FF2B5EF4-FFF2-40B4-BE49-F238E27FC236}">
                  <a16:creationId xmlns:a16="http://schemas.microsoft.com/office/drawing/2014/main" id="{39119B05-DDB8-439D-B094-57ACF29C80F8}"/>
                </a:ext>
              </a:extLst>
            </p:cNvPr>
            <p:cNvSpPr/>
            <p:nvPr/>
          </p:nvSpPr>
          <p:spPr>
            <a:xfrm>
              <a:off x="5044974" y="4543837"/>
              <a:ext cx="665921" cy="64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99" name="그룹 98">
              <a:extLst>
                <a:ext uri="{FF2B5EF4-FFF2-40B4-BE49-F238E27FC236}">
                  <a16:creationId xmlns:a16="http://schemas.microsoft.com/office/drawing/2014/main" id="{255F2128-C67E-4DDB-BD1C-5EDDE91CD6C6}"/>
                </a:ext>
              </a:extLst>
            </p:cNvPr>
            <p:cNvGrpSpPr/>
            <p:nvPr/>
          </p:nvGrpSpPr>
          <p:grpSpPr>
            <a:xfrm>
              <a:off x="3548268" y="3384271"/>
              <a:ext cx="665921" cy="646044"/>
              <a:chOff x="3548269" y="3382617"/>
              <a:chExt cx="665921" cy="646044"/>
            </a:xfrm>
            <a:solidFill>
              <a:schemeClr val="tx1"/>
            </a:solidFill>
          </p:grpSpPr>
          <p:sp>
            <p:nvSpPr>
              <p:cNvPr id="166" name="타원 165">
                <a:extLst>
                  <a:ext uri="{FF2B5EF4-FFF2-40B4-BE49-F238E27FC236}">
                    <a16:creationId xmlns:a16="http://schemas.microsoft.com/office/drawing/2014/main" id="{CDD0092D-C46A-4719-A0EC-8138F14235F0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7" name="자유형 8">
                <a:extLst>
                  <a:ext uri="{FF2B5EF4-FFF2-40B4-BE49-F238E27FC236}">
                    <a16:creationId xmlns:a16="http://schemas.microsoft.com/office/drawing/2014/main" id="{B2946520-AC46-473F-B379-3BF6711BF63E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00" name="그룹 99">
              <a:extLst>
                <a:ext uri="{FF2B5EF4-FFF2-40B4-BE49-F238E27FC236}">
                  <a16:creationId xmlns:a16="http://schemas.microsoft.com/office/drawing/2014/main" id="{A71BD358-7D10-42C8-8662-8DC2D89726D2}"/>
                </a:ext>
              </a:extLst>
            </p:cNvPr>
            <p:cNvGrpSpPr/>
            <p:nvPr/>
          </p:nvGrpSpPr>
          <p:grpSpPr>
            <a:xfrm>
              <a:off x="6563140" y="3377646"/>
              <a:ext cx="665921" cy="646044"/>
              <a:chOff x="3548269" y="3382617"/>
              <a:chExt cx="665921" cy="646044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64" name="타원 163">
                <a:extLst>
                  <a:ext uri="{FF2B5EF4-FFF2-40B4-BE49-F238E27FC236}">
                    <a16:creationId xmlns:a16="http://schemas.microsoft.com/office/drawing/2014/main" id="{80B56665-4CF5-44AA-BA65-608A6C7FFFA3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5" name="자유형 13">
                <a:extLst>
                  <a:ext uri="{FF2B5EF4-FFF2-40B4-BE49-F238E27FC236}">
                    <a16:creationId xmlns:a16="http://schemas.microsoft.com/office/drawing/2014/main" id="{58924C5A-1B2F-43CD-8A7B-C44613F5FE90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01" name="그룹 100">
              <a:extLst>
                <a:ext uri="{FF2B5EF4-FFF2-40B4-BE49-F238E27FC236}">
                  <a16:creationId xmlns:a16="http://schemas.microsoft.com/office/drawing/2014/main" id="{0F9AC096-BBDE-40D4-A9D8-80D5189DC656}"/>
                </a:ext>
              </a:extLst>
            </p:cNvPr>
            <p:cNvGrpSpPr/>
            <p:nvPr/>
          </p:nvGrpSpPr>
          <p:grpSpPr>
            <a:xfrm>
              <a:off x="5054874" y="3384271"/>
              <a:ext cx="665921" cy="646044"/>
              <a:chOff x="3548269" y="3382617"/>
              <a:chExt cx="665921" cy="646044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162" name="타원 161">
                <a:extLst>
                  <a:ext uri="{FF2B5EF4-FFF2-40B4-BE49-F238E27FC236}">
                    <a16:creationId xmlns:a16="http://schemas.microsoft.com/office/drawing/2014/main" id="{92AC1304-F396-4FFF-8DE2-50327E958447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3" name="자유형 16">
                <a:extLst>
                  <a:ext uri="{FF2B5EF4-FFF2-40B4-BE49-F238E27FC236}">
                    <a16:creationId xmlns:a16="http://schemas.microsoft.com/office/drawing/2014/main" id="{25E76280-B2CD-4F33-B690-3D00F8A60BA0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02" name="그룹 101">
              <a:extLst>
                <a:ext uri="{FF2B5EF4-FFF2-40B4-BE49-F238E27FC236}">
                  <a16:creationId xmlns:a16="http://schemas.microsoft.com/office/drawing/2014/main" id="{5FF6F8B4-420A-4030-9A92-822CAA5954ED}"/>
                </a:ext>
              </a:extLst>
            </p:cNvPr>
            <p:cNvGrpSpPr/>
            <p:nvPr/>
          </p:nvGrpSpPr>
          <p:grpSpPr>
            <a:xfrm>
              <a:off x="6561483" y="2218080"/>
              <a:ext cx="665921" cy="646044"/>
              <a:chOff x="3548269" y="3382617"/>
              <a:chExt cx="665921" cy="646044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60" name="타원 159">
                <a:extLst>
                  <a:ext uri="{FF2B5EF4-FFF2-40B4-BE49-F238E27FC236}">
                    <a16:creationId xmlns:a16="http://schemas.microsoft.com/office/drawing/2014/main" id="{B686B6B3-B0E4-4A56-8EE0-D416B5CDEF66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1" name="자유형 19">
                <a:extLst>
                  <a:ext uri="{FF2B5EF4-FFF2-40B4-BE49-F238E27FC236}">
                    <a16:creationId xmlns:a16="http://schemas.microsoft.com/office/drawing/2014/main" id="{27D24077-859D-4312-BA40-5EB4687A84D9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03" name="그룹 102">
              <a:extLst>
                <a:ext uri="{FF2B5EF4-FFF2-40B4-BE49-F238E27FC236}">
                  <a16:creationId xmlns:a16="http://schemas.microsoft.com/office/drawing/2014/main" id="{7AA99E66-8B0B-485C-B46C-5EDC4B1867EE}"/>
                </a:ext>
              </a:extLst>
            </p:cNvPr>
            <p:cNvGrpSpPr/>
            <p:nvPr/>
          </p:nvGrpSpPr>
          <p:grpSpPr>
            <a:xfrm>
              <a:off x="5054873" y="2224705"/>
              <a:ext cx="665921" cy="646044"/>
              <a:chOff x="3548269" y="3382617"/>
              <a:chExt cx="665921" cy="646044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158" name="타원 157">
                <a:extLst>
                  <a:ext uri="{FF2B5EF4-FFF2-40B4-BE49-F238E27FC236}">
                    <a16:creationId xmlns:a16="http://schemas.microsoft.com/office/drawing/2014/main" id="{7DE6A224-7DFD-42A1-B350-76D894C340DC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9" name="자유형 22">
                <a:extLst>
                  <a:ext uri="{FF2B5EF4-FFF2-40B4-BE49-F238E27FC236}">
                    <a16:creationId xmlns:a16="http://schemas.microsoft.com/office/drawing/2014/main" id="{8A9E39A6-FCC9-42A3-8E8B-9F7612EC9CF0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04" name="그룹 103">
              <a:extLst>
                <a:ext uri="{FF2B5EF4-FFF2-40B4-BE49-F238E27FC236}">
                  <a16:creationId xmlns:a16="http://schemas.microsoft.com/office/drawing/2014/main" id="{C4464684-5D16-49BC-B977-D17126313047}"/>
                </a:ext>
              </a:extLst>
            </p:cNvPr>
            <p:cNvGrpSpPr/>
            <p:nvPr/>
          </p:nvGrpSpPr>
          <p:grpSpPr>
            <a:xfrm>
              <a:off x="3548268" y="2231330"/>
              <a:ext cx="665921" cy="646044"/>
              <a:chOff x="3548269" y="3382617"/>
              <a:chExt cx="665921" cy="646044"/>
            </a:xfrm>
            <a:solidFill>
              <a:schemeClr val="tx1"/>
            </a:solidFill>
          </p:grpSpPr>
          <p:sp>
            <p:nvSpPr>
              <p:cNvPr id="156" name="타원 155">
                <a:extLst>
                  <a:ext uri="{FF2B5EF4-FFF2-40B4-BE49-F238E27FC236}">
                    <a16:creationId xmlns:a16="http://schemas.microsoft.com/office/drawing/2014/main" id="{71BD04BC-EC08-42B8-A585-A8A61DB35636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7" name="자유형 25">
                <a:extLst>
                  <a:ext uri="{FF2B5EF4-FFF2-40B4-BE49-F238E27FC236}">
                    <a16:creationId xmlns:a16="http://schemas.microsoft.com/office/drawing/2014/main" id="{1F37D7D0-A20B-47B9-8238-622E3D81EB02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988518AB-8AEB-4043-830E-C64FBA83305A}"/>
                </a:ext>
              </a:extLst>
            </p:cNvPr>
            <p:cNvSpPr txBox="1"/>
            <p:nvPr/>
          </p:nvSpPr>
          <p:spPr>
            <a:xfrm>
              <a:off x="2231333" y="4556947"/>
              <a:ext cx="8050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Input Layer</a:t>
              </a:r>
              <a:endParaRPr lang="ko-KR" altLang="en-US" dirty="0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B86A728F-B812-46BF-B7D5-2A6C9718E978}"/>
                </a:ext>
              </a:extLst>
            </p:cNvPr>
            <p:cNvSpPr txBox="1"/>
            <p:nvPr/>
          </p:nvSpPr>
          <p:spPr>
            <a:xfrm>
              <a:off x="2231333" y="3377359"/>
              <a:ext cx="9790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Hidden Layer</a:t>
              </a:r>
              <a:endParaRPr lang="ko-KR" altLang="en-US" dirty="0"/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A24AD402-8DFB-409C-BB85-E75BBB1267BE}"/>
                </a:ext>
              </a:extLst>
            </p:cNvPr>
            <p:cNvSpPr txBox="1"/>
            <p:nvPr/>
          </p:nvSpPr>
          <p:spPr>
            <a:xfrm>
              <a:off x="2231333" y="2231043"/>
              <a:ext cx="9790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Output Layer</a:t>
              </a:r>
              <a:endParaRPr lang="ko-KR" alt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TextBox 107">
                  <a:extLst>
                    <a:ext uri="{FF2B5EF4-FFF2-40B4-BE49-F238E27FC236}">
                      <a16:creationId xmlns:a16="http://schemas.microsoft.com/office/drawing/2014/main" id="{00728E0A-52CE-421E-8F9F-4963F8D09A1A}"/>
                    </a:ext>
                  </a:extLst>
                </p:cNvPr>
                <p:cNvSpPr txBox="1"/>
                <p:nvPr/>
              </p:nvSpPr>
              <p:spPr>
                <a:xfrm>
                  <a:off x="6972841" y="4134873"/>
                  <a:ext cx="3104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841" y="4134873"/>
                  <a:ext cx="310406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13725" r="-11765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272BD629-3820-42E7-B213-36F3C8575DBE}"/>
                    </a:ext>
                  </a:extLst>
                </p:cNvPr>
                <p:cNvSpPr txBox="1"/>
                <p:nvPr/>
              </p:nvSpPr>
              <p:spPr>
                <a:xfrm>
                  <a:off x="6972841" y="2982385"/>
                  <a:ext cx="2308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2841" y="2982385"/>
                  <a:ext cx="230832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8421" r="-18421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0" name="직선 화살표 연결선 109">
              <a:extLst>
                <a:ext uri="{FF2B5EF4-FFF2-40B4-BE49-F238E27FC236}">
                  <a16:creationId xmlns:a16="http://schemas.microsoft.com/office/drawing/2014/main" id="{760025FC-60B5-4C21-AC2B-BB1364F9590E}"/>
                </a:ext>
              </a:extLst>
            </p:cNvPr>
            <p:cNvCxnSpPr>
              <a:stCxn id="96" idx="0"/>
              <a:endCxn id="166" idx="4"/>
            </p:cNvCxnSpPr>
            <p:nvPr/>
          </p:nvCxnSpPr>
          <p:spPr>
            <a:xfrm flipV="1">
              <a:off x="3881229" y="4030315"/>
              <a:ext cx="0" cy="52663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직선 화살표 연결선 110">
              <a:extLst>
                <a:ext uri="{FF2B5EF4-FFF2-40B4-BE49-F238E27FC236}">
                  <a16:creationId xmlns:a16="http://schemas.microsoft.com/office/drawing/2014/main" id="{E1D8B53E-2E97-4C42-B605-280E04EBCB8D}"/>
                </a:ext>
              </a:extLst>
            </p:cNvPr>
            <p:cNvCxnSpPr>
              <a:stCxn id="97" idx="0"/>
              <a:endCxn id="164" idx="4"/>
            </p:cNvCxnSpPr>
            <p:nvPr/>
          </p:nvCxnSpPr>
          <p:spPr>
            <a:xfrm flipH="1" flipV="1">
              <a:off x="6896101" y="4023690"/>
              <a:ext cx="8239" cy="49936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직선 화살표 연결선 111">
              <a:extLst>
                <a:ext uri="{FF2B5EF4-FFF2-40B4-BE49-F238E27FC236}">
                  <a16:creationId xmlns:a16="http://schemas.microsoft.com/office/drawing/2014/main" id="{97A43162-364B-4B26-B1FB-7B18B76DBAF0}"/>
                </a:ext>
              </a:extLst>
            </p:cNvPr>
            <p:cNvCxnSpPr>
              <a:stCxn id="98" idx="0"/>
              <a:endCxn id="162" idx="4"/>
            </p:cNvCxnSpPr>
            <p:nvPr/>
          </p:nvCxnSpPr>
          <p:spPr>
            <a:xfrm flipV="1">
              <a:off x="5377935" y="4030315"/>
              <a:ext cx="9900" cy="5135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직선 화살표 연결선 112">
              <a:extLst>
                <a:ext uri="{FF2B5EF4-FFF2-40B4-BE49-F238E27FC236}">
                  <a16:creationId xmlns:a16="http://schemas.microsoft.com/office/drawing/2014/main" id="{C128F6C5-AE3C-41E8-80D0-B0B66217AFAA}"/>
                </a:ext>
              </a:extLst>
            </p:cNvPr>
            <p:cNvCxnSpPr>
              <a:stCxn id="164" idx="0"/>
              <a:endCxn id="160" idx="4"/>
            </p:cNvCxnSpPr>
            <p:nvPr/>
          </p:nvCxnSpPr>
          <p:spPr>
            <a:xfrm flipH="1" flipV="1">
              <a:off x="6894444" y="2864124"/>
              <a:ext cx="1657" cy="5135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직선 화살표 연결선 113">
              <a:extLst>
                <a:ext uri="{FF2B5EF4-FFF2-40B4-BE49-F238E27FC236}">
                  <a16:creationId xmlns:a16="http://schemas.microsoft.com/office/drawing/2014/main" id="{B3A2B1F4-6061-401F-AC78-E684591BB699}"/>
                </a:ext>
              </a:extLst>
            </p:cNvPr>
            <p:cNvCxnSpPr>
              <a:stCxn id="162" idx="0"/>
              <a:endCxn id="158" idx="4"/>
            </p:cNvCxnSpPr>
            <p:nvPr/>
          </p:nvCxnSpPr>
          <p:spPr>
            <a:xfrm flipH="1" flipV="1">
              <a:off x="5387834" y="2870749"/>
              <a:ext cx="1" cy="5135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직선 화살표 연결선 114">
              <a:extLst>
                <a:ext uri="{FF2B5EF4-FFF2-40B4-BE49-F238E27FC236}">
                  <a16:creationId xmlns:a16="http://schemas.microsoft.com/office/drawing/2014/main" id="{C2D10030-65C5-4273-A354-4FCC1EF3EDB3}"/>
                </a:ext>
              </a:extLst>
            </p:cNvPr>
            <p:cNvCxnSpPr>
              <a:stCxn id="166" idx="0"/>
              <a:endCxn id="156" idx="4"/>
            </p:cNvCxnSpPr>
            <p:nvPr/>
          </p:nvCxnSpPr>
          <p:spPr>
            <a:xfrm flipV="1">
              <a:off x="3881229" y="2877374"/>
              <a:ext cx="0" cy="50689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직선 화살표 연결선 115">
              <a:extLst>
                <a:ext uri="{FF2B5EF4-FFF2-40B4-BE49-F238E27FC236}">
                  <a16:creationId xmlns:a16="http://schemas.microsoft.com/office/drawing/2014/main" id="{FB3ED834-A4BA-4A2B-856A-12659AB1353C}"/>
                </a:ext>
              </a:extLst>
            </p:cNvPr>
            <p:cNvCxnSpPr>
              <a:stCxn id="166" idx="6"/>
              <a:endCxn id="162" idx="2"/>
            </p:cNvCxnSpPr>
            <p:nvPr/>
          </p:nvCxnSpPr>
          <p:spPr>
            <a:xfrm>
              <a:off x="4214189" y="3707293"/>
              <a:ext cx="84068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직선 화살표 연결선 116">
              <a:extLst>
                <a:ext uri="{FF2B5EF4-FFF2-40B4-BE49-F238E27FC236}">
                  <a16:creationId xmlns:a16="http://schemas.microsoft.com/office/drawing/2014/main" id="{E59AE23C-CE46-455F-8F24-396E5DFF9FB9}"/>
                </a:ext>
              </a:extLst>
            </p:cNvPr>
            <p:cNvCxnSpPr>
              <a:stCxn id="162" idx="6"/>
              <a:endCxn id="164" idx="2"/>
            </p:cNvCxnSpPr>
            <p:nvPr/>
          </p:nvCxnSpPr>
          <p:spPr>
            <a:xfrm flipV="1">
              <a:off x="5720795" y="3700668"/>
              <a:ext cx="842345" cy="662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8" name="TextBox 117">
                  <a:extLst>
                    <a:ext uri="{FF2B5EF4-FFF2-40B4-BE49-F238E27FC236}">
                      <a16:creationId xmlns:a16="http://schemas.microsoft.com/office/drawing/2014/main" id="{3F88EEE3-BA4B-4FC8-BB89-4033DDADF242}"/>
                    </a:ext>
                  </a:extLst>
                </p:cNvPr>
                <p:cNvSpPr txBox="1"/>
                <p:nvPr/>
              </p:nvSpPr>
              <p:spPr>
                <a:xfrm>
                  <a:off x="6027296" y="3378286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0" name="TextBox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27296" y="3378286"/>
                  <a:ext cx="226023" cy="2769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8919" r="-18919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9" name="TextBox 118">
                  <a:extLst>
                    <a:ext uri="{FF2B5EF4-FFF2-40B4-BE49-F238E27FC236}">
                      <a16:creationId xmlns:a16="http://schemas.microsoft.com/office/drawing/2014/main" id="{A7ABB8B6-9985-46B6-AC96-4BCBE1907862}"/>
                    </a:ext>
                  </a:extLst>
                </p:cNvPr>
                <p:cNvSpPr txBox="1"/>
                <p:nvPr/>
              </p:nvSpPr>
              <p:spPr>
                <a:xfrm>
                  <a:off x="4522350" y="3373320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1" name="TextBox 8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22350" y="3373320"/>
                  <a:ext cx="226023" cy="276999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8919" r="-18919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0" name="TextBox 119">
                  <a:extLst>
                    <a:ext uri="{FF2B5EF4-FFF2-40B4-BE49-F238E27FC236}">
                      <a16:creationId xmlns:a16="http://schemas.microsoft.com/office/drawing/2014/main" id="{D067073B-CA5B-448B-83A8-FB9407DFC460}"/>
                    </a:ext>
                  </a:extLst>
                </p:cNvPr>
                <p:cNvSpPr txBox="1"/>
                <p:nvPr/>
              </p:nvSpPr>
              <p:spPr>
                <a:xfrm>
                  <a:off x="5436979" y="2986705"/>
                  <a:ext cx="2308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3" name="TextBox 8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6979" y="2986705"/>
                  <a:ext cx="230832" cy="27699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8421" r="-18421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TextBox 120">
                  <a:extLst>
                    <a:ext uri="{FF2B5EF4-FFF2-40B4-BE49-F238E27FC236}">
                      <a16:creationId xmlns:a16="http://schemas.microsoft.com/office/drawing/2014/main" id="{162EED54-C33B-442F-B336-DFF50162BDA6}"/>
                    </a:ext>
                  </a:extLst>
                </p:cNvPr>
                <p:cNvSpPr txBox="1"/>
                <p:nvPr/>
              </p:nvSpPr>
              <p:spPr>
                <a:xfrm>
                  <a:off x="3970128" y="2989010"/>
                  <a:ext cx="2308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4" name="TextBox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70128" y="2989010"/>
                  <a:ext cx="230832" cy="276999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15789" r="-21053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TextBox 121">
                  <a:extLst>
                    <a:ext uri="{FF2B5EF4-FFF2-40B4-BE49-F238E27FC236}">
                      <a16:creationId xmlns:a16="http://schemas.microsoft.com/office/drawing/2014/main" id="{2EEC11C6-44E4-44E5-BE2A-6F700C058077}"/>
                    </a:ext>
                  </a:extLst>
                </p:cNvPr>
                <p:cNvSpPr txBox="1"/>
                <p:nvPr/>
              </p:nvSpPr>
              <p:spPr>
                <a:xfrm>
                  <a:off x="5426444" y="4148576"/>
                  <a:ext cx="3104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5" name="TextBox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26444" y="4148576"/>
                  <a:ext cx="310406" cy="276999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11765" r="-13725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3" name="TextBox 122">
                  <a:extLst>
                    <a:ext uri="{FF2B5EF4-FFF2-40B4-BE49-F238E27FC236}">
                      <a16:creationId xmlns:a16="http://schemas.microsoft.com/office/drawing/2014/main" id="{DC48684F-158B-4D5C-95BD-8AEC0B907460}"/>
                    </a:ext>
                  </a:extLst>
                </p:cNvPr>
                <p:cNvSpPr txBox="1"/>
                <p:nvPr/>
              </p:nvSpPr>
              <p:spPr>
                <a:xfrm>
                  <a:off x="3919839" y="4162016"/>
                  <a:ext cx="3104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6" name="TextBox 8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9839" y="4162016"/>
                  <a:ext cx="310406" cy="276999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11765" r="-13725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4" name="타원 123">
              <a:extLst>
                <a:ext uri="{FF2B5EF4-FFF2-40B4-BE49-F238E27FC236}">
                  <a16:creationId xmlns:a16="http://schemas.microsoft.com/office/drawing/2014/main" id="{92B1E63D-D8F8-48E5-A795-570A88B7F67E}"/>
                </a:ext>
              </a:extLst>
            </p:cNvPr>
            <p:cNvSpPr/>
            <p:nvPr/>
          </p:nvSpPr>
          <p:spPr>
            <a:xfrm>
              <a:off x="9579275" y="4523056"/>
              <a:ext cx="665921" cy="64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5" name="타원 124">
              <a:extLst>
                <a:ext uri="{FF2B5EF4-FFF2-40B4-BE49-F238E27FC236}">
                  <a16:creationId xmlns:a16="http://schemas.microsoft.com/office/drawing/2014/main" id="{96ACFE8D-92E1-40F9-91A9-2954A7F3671B}"/>
                </a:ext>
              </a:extLst>
            </p:cNvPr>
            <p:cNvSpPr/>
            <p:nvPr/>
          </p:nvSpPr>
          <p:spPr>
            <a:xfrm>
              <a:off x="8052870" y="4543837"/>
              <a:ext cx="665921" cy="64604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26" name="그룹 125">
              <a:extLst>
                <a:ext uri="{FF2B5EF4-FFF2-40B4-BE49-F238E27FC236}">
                  <a16:creationId xmlns:a16="http://schemas.microsoft.com/office/drawing/2014/main" id="{35EBE573-3B00-4F6A-A3C2-FE888DB21771}"/>
                </a:ext>
              </a:extLst>
            </p:cNvPr>
            <p:cNvGrpSpPr/>
            <p:nvPr/>
          </p:nvGrpSpPr>
          <p:grpSpPr>
            <a:xfrm>
              <a:off x="9571036" y="3377646"/>
              <a:ext cx="665921" cy="646044"/>
              <a:chOff x="3548269" y="3382617"/>
              <a:chExt cx="665921" cy="646044"/>
            </a:xfrm>
          </p:grpSpPr>
          <p:sp>
            <p:nvSpPr>
              <p:cNvPr id="154" name="타원 153">
                <a:extLst>
                  <a:ext uri="{FF2B5EF4-FFF2-40B4-BE49-F238E27FC236}">
                    <a16:creationId xmlns:a16="http://schemas.microsoft.com/office/drawing/2014/main" id="{D8189F2E-BE10-4D6D-BB93-CE069AC7FFAD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5" name="자유형 55">
                <a:extLst>
                  <a:ext uri="{FF2B5EF4-FFF2-40B4-BE49-F238E27FC236}">
                    <a16:creationId xmlns:a16="http://schemas.microsoft.com/office/drawing/2014/main" id="{A858165A-B3E5-44D7-AA8B-63A597FCFA2E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27" name="그룹 126">
              <a:extLst>
                <a:ext uri="{FF2B5EF4-FFF2-40B4-BE49-F238E27FC236}">
                  <a16:creationId xmlns:a16="http://schemas.microsoft.com/office/drawing/2014/main" id="{E98EA1AB-36BE-467F-8AEC-799F77EF5CE0}"/>
                </a:ext>
              </a:extLst>
            </p:cNvPr>
            <p:cNvGrpSpPr/>
            <p:nvPr/>
          </p:nvGrpSpPr>
          <p:grpSpPr>
            <a:xfrm>
              <a:off x="8062770" y="3384271"/>
              <a:ext cx="665921" cy="646044"/>
              <a:chOff x="3548269" y="3382617"/>
              <a:chExt cx="665921" cy="646044"/>
            </a:xfrm>
            <a:solidFill>
              <a:schemeClr val="bg2">
                <a:lumMod val="90000"/>
              </a:schemeClr>
            </a:solidFill>
          </p:grpSpPr>
          <p:sp>
            <p:nvSpPr>
              <p:cNvPr id="152" name="타원 151">
                <a:extLst>
                  <a:ext uri="{FF2B5EF4-FFF2-40B4-BE49-F238E27FC236}">
                    <a16:creationId xmlns:a16="http://schemas.microsoft.com/office/drawing/2014/main" id="{F91B5853-ED9A-47CC-83F0-DB66710B2C3F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3" name="자유형 59">
                <a:extLst>
                  <a:ext uri="{FF2B5EF4-FFF2-40B4-BE49-F238E27FC236}">
                    <a16:creationId xmlns:a16="http://schemas.microsoft.com/office/drawing/2014/main" id="{3ABA1759-0834-4A24-9B06-EC7F7141C1D2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28" name="그룹 127">
              <a:extLst>
                <a:ext uri="{FF2B5EF4-FFF2-40B4-BE49-F238E27FC236}">
                  <a16:creationId xmlns:a16="http://schemas.microsoft.com/office/drawing/2014/main" id="{41C6512E-AE5A-4C0C-A21D-EFF0D5F9EF2B}"/>
                </a:ext>
              </a:extLst>
            </p:cNvPr>
            <p:cNvGrpSpPr/>
            <p:nvPr/>
          </p:nvGrpSpPr>
          <p:grpSpPr>
            <a:xfrm>
              <a:off x="9569379" y="2218080"/>
              <a:ext cx="665921" cy="646044"/>
              <a:chOff x="3548269" y="3382617"/>
              <a:chExt cx="665921" cy="646044"/>
            </a:xfrm>
          </p:grpSpPr>
          <p:sp>
            <p:nvSpPr>
              <p:cNvPr id="150" name="타원 149">
                <a:extLst>
                  <a:ext uri="{FF2B5EF4-FFF2-40B4-BE49-F238E27FC236}">
                    <a16:creationId xmlns:a16="http://schemas.microsoft.com/office/drawing/2014/main" id="{7DE11988-3D40-43DC-B839-BB5D8BAC3B1A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1" name="자유형 63">
                <a:extLst>
                  <a:ext uri="{FF2B5EF4-FFF2-40B4-BE49-F238E27FC236}">
                    <a16:creationId xmlns:a16="http://schemas.microsoft.com/office/drawing/2014/main" id="{A105F374-436C-4F72-9A04-BD5C87030214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29" name="그룹 128">
              <a:extLst>
                <a:ext uri="{FF2B5EF4-FFF2-40B4-BE49-F238E27FC236}">
                  <a16:creationId xmlns:a16="http://schemas.microsoft.com/office/drawing/2014/main" id="{1405C74B-9642-46B4-AC5F-B2B1F8514223}"/>
                </a:ext>
              </a:extLst>
            </p:cNvPr>
            <p:cNvGrpSpPr/>
            <p:nvPr/>
          </p:nvGrpSpPr>
          <p:grpSpPr>
            <a:xfrm>
              <a:off x="8062769" y="2224705"/>
              <a:ext cx="665921" cy="646044"/>
              <a:chOff x="3548269" y="3382617"/>
              <a:chExt cx="665921" cy="646044"/>
            </a:xfrm>
            <a:solidFill>
              <a:schemeClr val="bg2">
                <a:lumMod val="90000"/>
              </a:schemeClr>
            </a:solidFill>
          </p:grpSpPr>
          <p:sp>
            <p:nvSpPr>
              <p:cNvPr id="148" name="타원 147">
                <a:extLst>
                  <a:ext uri="{FF2B5EF4-FFF2-40B4-BE49-F238E27FC236}">
                    <a16:creationId xmlns:a16="http://schemas.microsoft.com/office/drawing/2014/main" id="{218F4D62-3D38-4CD7-B493-A9731265BF85}"/>
                  </a:ext>
                </a:extLst>
              </p:cNvPr>
              <p:cNvSpPr/>
              <p:nvPr/>
            </p:nvSpPr>
            <p:spPr>
              <a:xfrm>
                <a:off x="3548269" y="3382617"/>
                <a:ext cx="665921" cy="646044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9" name="자유형 67">
                <a:extLst>
                  <a:ext uri="{FF2B5EF4-FFF2-40B4-BE49-F238E27FC236}">
                    <a16:creationId xmlns:a16="http://schemas.microsoft.com/office/drawing/2014/main" id="{ABC813BA-E3EA-4F32-9173-8E2ADDED335C}"/>
                  </a:ext>
                </a:extLst>
              </p:cNvPr>
              <p:cNvSpPr/>
              <p:nvPr/>
            </p:nvSpPr>
            <p:spPr>
              <a:xfrm>
                <a:off x="3687417" y="3498573"/>
                <a:ext cx="387626" cy="427383"/>
              </a:xfrm>
              <a:custGeom>
                <a:avLst/>
                <a:gdLst>
                  <a:gd name="connsiteX0" fmla="*/ 0 w 1987827"/>
                  <a:gd name="connsiteY0" fmla="*/ 1093834 h 1111295"/>
                  <a:gd name="connsiteX1" fmla="*/ 636105 w 1987827"/>
                  <a:gd name="connsiteY1" fmla="*/ 1083895 h 1111295"/>
                  <a:gd name="connsiteX2" fmla="*/ 964096 w 1987827"/>
                  <a:gd name="connsiteY2" fmla="*/ 835417 h 1111295"/>
                  <a:gd name="connsiteX3" fmla="*/ 1113183 w 1987827"/>
                  <a:gd name="connsiteY3" fmla="*/ 378217 h 1111295"/>
                  <a:gd name="connsiteX4" fmla="*/ 1341783 w 1987827"/>
                  <a:gd name="connsiteY4" fmla="*/ 60165 h 1111295"/>
                  <a:gd name="connsiteX5" fmla="*/ 1987827 w 1987827"/>
                  <a:gd name="connsiteY5" fmla="*/ 530 h 1111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87827" h="1111295">
                    <a:moveTo>
                      <a:pt x="0" y="1093834"/>
                    </a:moveTo>
                    <a:cubicBezTo>
                      <a:pt x="237711" y="1110399"/>
                      <a:pt x="475422" y="1126964"/>
                      <a:pt x="636105" y="1083895"/>
                    </a:cubicBezTo>
                    <a:cubicBezTo>
                      <a:pt x="796788" y="1040826"/>
                      <a:pt x="884583" y="953030"/>
                      <a:pt x="964096" y="835417"/>
                    </a:cubicBezTo>
                    <a:cubicBezTo>
                      <a:pt x="1043609" y="717804"/>
                      <a:pt x="1050235" y="507426"/>
                      <a:pt x="1113183" y="378217"/>
                    </a:cubicBezTo>
                    <a:cubicBezTo>
                      <a:pt x="1176131" y="249008"/>
                      <a:pt x="1196009" y="123113"/>
                      <a:pt x="1341783" y="60165"/>
                    </a:cubicBezTo>
                    <a:cubicBezTo>
                      <a:pt x="1487557" y="-2783"/>
                      <a:pt x="1737692" y="-1127"/>
                      <a:pt x="1987827" y="530"/>
                    </a:cubicBezTo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0" name="TextBox 129">
                  <a:extLst>
                    <a:ext uri="{FF2B5EF4-FFF2-40B4-BE49-F238E27FC236}">
                      <a16:creationId xmlns:a16="http://schemas.microsoft.com/office/drawing/2014/main" id="{5B1FF50C-4B95-4F5B-B9C9-36F6DBDE8135}"/>
                    </a:ext>
                  </a:extLst>
                </p:cNvPr>
                <p:cNvSpPr txBox="1"/>
                <p:nvPr/>
              </p:nvSpPr>
              <p:spPr>
                <a:xfrm>
                  <a:off x="9980737" y="4134873"/>
                  <a:ext cx="3104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69" name="TextBox 6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80737" y="4134873"/>
                  <a:ext cx="310406" cy="276999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11765" r="-13725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1" name="TextBox 130">
                  <a:extLst>
                    <a:ext uri="{FF2B5EF4-FFF2-40B4-BE49-F238E27FC236}">
                      <a16:creationId xmlns:a16="http://schemas.microsoft.com/office/drawing/2014/main" id="{9CC8500E-1B4A-4508-9A08-D604896D6CB0}"/>
                    </a:ext>
                  </a:extLst>
                </p:cNvPr>
                <p:cNvSpPr txBox="1"/>
                <p:nvPr/>
              </p:nvSpPr>
              <p:spPr>
                <a:xfrm>
                  <a:off x="9980737" y="2982385"/>
                  <a:ext cx="2308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80737" y="2982385"/>
                  <a:ext cx="230832" cy="276999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l="-15789" r="-21053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2" name="직선 화살표 연결선 131">
              <a:extLst>
                <a:ext uri="{FF2B5EF4-FFF2-40B4-BE49-F238E27FC236}">
                  <a16:creationId xmlns:a16="http://schemas.microsoft.com/office/drawing/2014/main" id="{17CCF866-77BE-49C7-8D72-7F9CA97D8367}"/>
                </a:ext>
              </a:extLst>
            </p:cNvPr>
            <p:cNvCxnSpPr>
              <a:stCxn id="124" idx="0"/>
              <a:endCxn id="154" idx="4"/>
            </p:cNvCxnSpPr>
            <p:nvPr/>
          </p:nvCxnSpPr>
          <p:spPr>
            <a:xfrm flipH="1" flipV="1">
              <a:off x="9903997" y="4023690"/>
              <a:ext cx="8239" cy="49936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직선 화살표 연결선 132">
              <a:extLst>
                <a:ext uri="{FF2B5EF4-FFF2-40B4-BE49-F238E27FC236}">
                  <a16:creationId xmlns:a16="http://schemas.microsoft.com/office/drawing/2014/main" id="{DF25C0FF-CC02-454F-8C08-5B0CDB736DA2}"/>
                </a:ext>
              </a:extLst>
            </p:cNvPr>
            <p:cNvCxnSpPr>
              <a:stCxn id="125" idx="0"/>
              <a:endCxn id="152" idx="4"/>
            </p:cNvCxnSpPr>
            <p:nvPr/>
          </p:nvCxnSpPr>
          <p:spPr>
            <a:xfrm flipV="1">
              <a:off x="8385831" y="4030315"/>
              <a:ext cx="9900" cy="5135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직선 화살표 연결선 133">
              <a:extLst>
                <a:ext uri="{FF2B5EF4-FFF2-40B4-BE49-F238E27FC236}">
                  <a16:creationId xmlns:a16="http://schemas.microsoft.com/office/drawing/2014/main" id="{B83D8800-FE2C-41D3-9140-90DE2CB5AC47}"/>
                </a:ext>
              </a:extLst>
            </p:cNvPr>
            <p:cNvCxnSpPr>
              <a:stCxn id="154" idx="0"/>
              <a:endCxn id="150" idx="4"/>
            </p:cNvCxnSpPr>
            <p:nvPr/>
          </p:nvCxnSpPr>
          <p:spPr>
            <a:xfrm flipH="1" flipV="1">
              <a:off x="9902340" y="2864124"/>
              <a:ext cx="1657" cy="5135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직선 화살표 연결선 134">
              <a:extLst>
                <a:ext uri="{FF2B5EF4-FFF2-40B4-BE49-F238E27FC236}">
                  <a16:creationId xmlns:a16="http://schemas.microsoft.com/office/drawing/2014/main" id="{B3E3683F-55FF-442E-B1AB-D3CD45FBD4E6}"/>
                </a:ext>
              </a:extLst>
            </p:cNvPr>
            <p:cNvCxnSpPr>
              <a:stCxn id="152" idx="0"/>
              <a:endCxn id="148" idx="4"/>
            </p:cNvCxnSpPr>
            <p:nvPr/>
          </p:nvCxnSpPr>
          <p:spPr>
            <a:xfrm flipH="1" flipV="1">
              <a:off x="8395730" y="2870749"/>
              <a:ext cx="1" cy="5135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직선 화살표 연결선 135">
              <a:extLst>
                <a:ext uri="{FF2B5EF4-FFF2-40B4-BE49-F238E27FC236}">
                  <a16:creationId xmlns:a16="http://schemas.microsoft.com/office/drawing/2014/main" id="{54F54ACC-B02D-4952-8E8A-CD5710EE2461}"/>
                </a:ext>
              </a:extLst>
            </p:cNvPr>
            <p:cNvCxnSpPr>
              <a:stCxn id="152" idx="6"/>
              <a:endCxn id="154" idx="2"/>
            </p:cNvCxnSpPr>
            <p:nvPr/>
          </p:nvCxnSpPr>
          <p:spPr>
            <a:xfrm flipV="1">
              <a:off x="8728691" y="3700668"/>
              <a:ext cx="842345" cy="662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7" name="TextBox 136">
                  <a:extLst>
                    <a:ext uri="{FF2B5EF4-FFF2-40B4-BE49-F238E27FC236}">
                      <a16:creationId xmlns:a16="http://schemas.microsoft.com/office/drawing/2014/main" id="{78E4B81D-E0D1-4E25-BC41-EA7876669346}"/>
                    </a:ext>
                  </a:extLst>
                </p:cNvPr>
                <p:cNvSpPr txBox="1"/>
                <p:nvPr/>
              </p:nvSpPr>
              <p:spPr>
                <a:xfrm>
                  <a:off x="9035192" y="3378286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8" name="TextBox 8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35192" y="3378286"/>
                  <a:ext cx="226023" cy="276999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l="-16216" r="-21622" b="-1087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8" name="TextBox 137">
                  <a:extLst>
                    <a:ext uri="{FF2B5EF4-FFF2-40B4-BE49-F238E27FC236}">
                      <a16:creationId xmlns:a16="http://schemas.microsoft.com/office/drawing/2014/main" id="{BBB05E54-CFB7-4E58-B791-BD412AFDA25A}"/>
                    </a:ext>
                  </a:extLst>
                </p:cNvPr>
                <p:cNvSpPr txBox="1"/>
                <p:nvPr/>
              </p:nvSpPr>
              <p:spPr>
                <a:xfrm>
                  <a:off x="7479952" y="3338529"/>
                  <a:ext cx="22602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89" name="TextBox 8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79952" y="3338529"/>
                  <a:ext cx="226023" cy="276999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l="-16216" r="-21622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9" name="TextBox 138">
                  <a:extLst>
                    <a:ext uri="{FF2B5EF4-FFF2-40B4-BE49-F238E27FC236}">
                      <a16:creationId xmlns:a16="http://schemas.microsoft.com/office/drawing/2014/main" id="{84239CCC-2E4D-45F3-923A-C76A2622D675}"/>
                    </a:ext>
                  </a:extLst>
                </p:cNvPr>
                <p:cNvSpPr txBox="1"/>
                <p:nvPr/>
              </p:nvSpPr>
              <p:spPr>
                <a:xfrm>
                  <a:off x="8444875" y="2986705"/>
                  <a:ext cx="23083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90" name="TextBox 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44875" y="2986705"/>
                  <a:ext cx="230832" cy="276999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l="-15789" r="-21053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0" name="TextBox 139">
                  <a:extLst>
                    <a:ext uri="{FF2B5EF4-FFF2-40B4-BE49-F238E27FC236}">
                      <a16:creationId xmlns:a16="http://schemas.microsoft.com/office/drawing/2014/main" id="{1BA2DEBB-BAB8-42E2-B318-E803B7998370}"/>
                    </a:ext>
                  </a:extLst>
                </p:cNvPr>
                <p:cNvSpPr txBox="1"/>
                <p:nvPr/>
              </p:nvSpPr>
              <p:spPr>
                <a:xfrm>
                  <a:off x="8434340" y="4148576"/>
                  <a:ext cx="31040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𝑾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91" name="TextBox 9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34340" y="4148576"/>
                  <a:ext cx="310406" cy="276999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l="-13725" r="-11765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1" name="직선 화살표 연결선 140">
              <a:extLst>
                <a:ext uri="{FF2B5EF4-FFF2-40B4-BE49-F238E27FC236}">
                  <a16:creationId xmlns:a16="http://schemas.microsoft.com/office/drawing/2014/main" id="{C8AF2515-4566-4038-AF0E-2AF2458AF655}"/>
                </a:ext>
              </a:extLst>
            </p:cNvPr>
            <p:cNvCxnSpPr/>
            <p:nvPr/>
          </p:nvCxnSpPr>
          <p:spPr>
            <a:xfrm flipV="1">
              <a:off x="7239705" y="3693899"/>
              <a:ext cx="842345" cy="662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59CA40E2-50D6-4F9C-8C32-5CFCD170F04E}"/>
                </a:ext>
              </a:extLst>
            </p:cNvPr>
            <p:cNvSpPr txBox="1"/>
            <p:nvPr/>
          </p:nvSpPr>
          <p:spPr>
            <a:xfrm>
              <a:off x="2234190" y="5413369"/>
              <a:ext cx="805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Time</a:t>
              </a:r>
              <a:endParaRPr lang="ko-KR" altLang="en-US" dirty="0"/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A390E57A-8F38-43E7-88EA-912B8CB00194}"/>
                </a:ext>
              </a:extLst>
            </p:cNvPr>
            <p:cNvSpPr txBox="1"/>
            <p:nvPr/>
          </p:nvSpPr>
          <p:spPr>
            <a:xfrm>
              <a:off x="3774240" y="5413369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/>
                <a:t>1</a:t>
              </a:r>
              <a:endParaRPr lang="ko-KR" altLang="en-US" dirty="0"/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0D5B67D2-AC90-4FD0-98B8-FF1623311C21}"/>
                </a:ext>
              </a:extLst>
            </p:cNvPr>
            <p:cNvSpPr txBox="1"/>
            <p:nvPr/>
          </p:nvSpPr>
          <p:spPr>
            <a:xfrm>
              <a:off x="9785441" y="538715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/>
                <a:t>5</a:t>
              </a:r>
              <a:endParaRPr lang="ko-KR" altLang="en-US" dirty="0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D31F0F71-F436-4AB8-BB3B-C4928A5A6153}"/>
                </a:ext>
              </a:extLst>
            </p:cNvPr>
            <p:cNvSpPr txBox="1"/>
            <p:nvPr/>
          </p:nvSpPr>
          <p:spPr>
            <a:xfrm>
              <a:off x="8248987" y="538715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/>
                <a:t>4</a:t>
              </a:r>
              <a:endParaRPr lang="ko-KR" altLang="en-US" dirty="0"/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32CAD658-DEA1-4D41-BA65-9D921939F9FC}"/>
                </a:ext>
              </a:extLst>
            </p:cNvPr>
            <p:cNvSpPr txBox="1"/>
            <p:nvPr/>
          </p:nvSpPr>
          <p:spPr>
            <a:xfrm>
              <a:off x="6738791" y="5377646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/>
                <a:t>3</a:t>
              </a:r>
              <a:endParaRPr lang="ko-KR" altLang="en-US" dirty="0"/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BBFE6DE8-689E-44E4-A981-000249E238A9}"/>
                </a:ext>
              </a:extLst>
            </p:cNvPr>
            <p:cNvSpPr txBox="1"/>
            <p:nvPr/>
          </p:nvSpPr>
          <p:spPr>
            <a:xfrm>
              <a:off x="5241091" y="5413369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/>
                <a:t>2</a:t>
              </a:r>
              <a:endParaRPr lang="ko-KR" altLang="en-US" dirty="0"/>
            </a:p>
          </p:txBody>
        </p:sp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0BB4505B-E476-4C50-A3D3-1553A7D22585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542898" y="5539346"/>
            <a:ext cx="69056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320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82" name="그룹 81">
            <a:extLst>
              <a:ext uri="{FF2B5EF4-FFF2-40B4-BE49-F238E27FC236}">
                <a16:creationId xmlns:a16="http://schemas.microsoft.com/office/drawing/2014/main" id="{B1C5E031-C47B-4C05-8725-555B9A3BCAB2}"/>
              </a:ext>
            </a:extLst>
          </p:cNvPr>
          <p:cNvGrpSpPr/>
          <p:nvPr/>
        </p:nvGrpSpPr>
        <p:grpSpPr>
          <a:xfrm>
            <a:off x="1153541" y="1120328"/>
            <a:ext cx="9643274" cy="3994459"/>
            <a:chOff x="1040242" y="1412428"/>
            <a:chExt cx="9643274" cy="3994459"/>
          </a:xfrm>
        </p:grpSpPr>
        <p:sp>
          <p:nvSpPr>
            <p:cNvPr id="83" name="타원 82">
              <a:extLst>
                <a:ext uri="{FF2B5EF4-FFF2-40B4-BE49-F238E27FC236}">
                  <a16:creationId xmlns:a16="http://schemas.microsoft.com/office/drawing/2014/main" id="{D96CA262-DCBC-4E3A-BCD7-0051D55450C1}"/>
                </a:ext>
              </a:extLst>
            </p:cNvPr>
            <p:cNvSpPr/>
            <p:nvPr/>
          </p:nvSpPr>
          <p:spPr>
            <a:xfrm>
              <a:off x="4065104" y="5078896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타원 83">
              <a:extLst>
                <a:ext uri="{FF2B5EF4-FFF2-40B4-BE49-F238E27FC236}">
                  <a16:creationId xmlns:a16="http://schemas.microsoft.com/office/drawing/2014/main" id="{16D59A88-AB38-4FB4-A8C7-4D6345BB9C8F}"/>
                </a:ext>
              </a:extLst>
            </p:cNvPr>
            <p:cNvSpPr/>
            <p:nvPr/>
          </p:nvSpPr>
          <p:spPr>
            <a:xfrm>
              <a:off x="4686299" y="5078896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타원 84">
              <a:extLst>
                <a:ext uri="{FF2B5EF4-FFF2-40B4-BE49-F238E27FC236}">
                  <a16:creationId xmlns:a16="http://schemas.microsoft.com/office/drawing/2014/main" id="{BAF57229-E19A-4DEB-B01A-0E2A09A86320}"/>
                </a:ext>
              </a:extLst>
            </p:cNvPr>
            <p:cNvSpPr/>
            <p:nvPr/>
          </p:nvSpPr>
          <p:spPr>
            <a:xfrm>
              <a:off x="7063409" y="5073926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>
              <a:extLst>
                <a:ext uri="{FF2B5EF4-FFF2-40B4-BE49-F238E27FC236}">
                  <a16:creationId xmlns:a16="http://schemas.microsoft.com/office/drawing/2014/main" id="{2E0AF2D3-6B05-4950-A862-1DB87F76742A}"/>
                </a:ext>
              </a:extLst>
            </p:cNvPr>
            <p:cNvSpPr/>
            <p:nvPr/>
          </p:nvSpPr>
          <p:spPr>
            <a:xfrm>
              <a:off x="6251712" y="5077353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87" name="직선 연결선 86">
              <a:extLst>
                <a:ext uri="{FF2B5EF4-FFF2-40B4-BE49-F238E27FC236}">
                  <a16:creationId xmlns:a16="http://schemas.microsoft.com/office/drawing/2014/main" id="{A0E96B7A-FD8A-4391-8723-A3DBAE43799B}"/>
                </a:ext>
              </a:extLst>
            </p:cNvPr>
            <p:cNvCxnSpPr/>
            <p:nvPr/>
          </p:nvCxnSpPr>
          <p:spPr>
            <a:xfrm>
              <a:off x="5212112" y="5237921"/>
              <a:ext cx="844826" cy="0"/>
            </a:xfrm>
            <a:prstGeom prst="line">
              <a:avLst/>
            </a:prstGeom>
            <a:ln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직선 화살표 연결선 87">
              <a:extLst>
                <a:ext uri="{FF2B5EF4-FFF2-40B4-BE49-F238E27FC236}">
                  <a16:creationId xmlns:a16="http://schemas.microsoft.com/office/drawing/2014/main" id="{8CA48F2A-39CC-4860-9916-A5B94BCA5D36}"/>
                </a:ext>
              </a:extLst>
            </p:cNvPr>
            <p:cNvCxnSpPr>
              <a:stCxn id="83" idx="0"/>
              <a:endCxn id="92" idx="4"/>
            </p:cNvCxnSpPr>
            <p:nvPr/>
          </p:nvCxnSpPr>
          <p:spPr>
            <a:xfrm flipH="1" flipV="1">
              <a:off x="2170283" y="4095181"/>
              <a:ext cx="2058817" cy="98371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직선 화살표 연결선 88">
              <a:extLst>
                <a:ext uri="{FF2B5EF4-FFF2-40B4-BE49-F238E27FC236}">
                  <a16:creationId xmlns:a16="http://schemas.microsoft.com/office/drawing/2014/main" id="{D02E4C0C-8BD6-494D-8EB1-BB4A52D7987A}"/>
                </a:ext>
              </a:extLst>
            </p:cNvPr>
            <p:cNvCxnSpPr>
              <a:stCxn id="84" idx="0"/>
              <a:endCxn id="92" idx="4"/>
            </p:cNvCxnSpPr>
            <p:nvPr/>
          </p:nvCxnSpPr>
          <p:spPr>
            <a:xfrm flipH="1" flipV="1">
              <a:off x="2170283" y="4095181"/>
              <a:ext cx="2680012" cy="98371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직선 화살표 연결선 89">
              <a:extLst>
                <a:ext uri="{FF2B5EF4-FFF2-40B4-BE49-F238E27FC236}">
                  <a16:creationId xmlns:a16="http://schemas.microsoft.com/office/drawing/2014/main" id="{62226D84-315B-47D5-82A7-A39344813CF0}"/>
                </a:ext>
              </a:extLst>
            </p:cNvPr>
            <p:cNvCxnSpPr>
              <a:stCxn id="86" idx="0"/>
              <a:endCxn id="92" idx="4"/>
            </p:cNvCxnSpPr>
            <p:nvPr/>
          </p:nvCxnSpPr>
          <p:spPr>
            <a:xfrm flipH="1" flipV="1">
              <a:off x="2170283" y="4095181"/>
              <a:ext cx="4245425" cy="98217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직선 화살표 연결선 90">
              <a:extLst>
                <a:ext uri="{FF2B5EF4-FFF2-40B4-BE49-F238E27FC236}">
                  <a16:creationId xmlns:a16="http://schemas.microsoft.com/office/drawing/2014/main" id="{FA479325-05BC-4430-9B1F-4AD2442D4595}"/>
                </a:ext>
              </a:extLst>
            </p:cNvPr>
            <p:cNvCxnSpPr>
              <a:stCxn id="85" idx="0"/>
              <a:endCxn id="92" idx="4"/>
            </p:cNvCxnSpPr>
            <p:nvPr/>
          </p:nvCxnSpPr>
          <p:spPr>
            <a:xfrm flipH="1" flipV="1">
              <a:off x="2170283" y="4095181"/>
              <a:ext cx="5057122" cy="97874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타원 91">
              <a:extLst>
                <a:ext uri="{FF2B5EF4-FFF2-40B4-BE49-F238E27FC236}">
                  <a16:creationId xmlns:a16="http://schemas.microsoft.com/office/drawing/2014/main" id="{8A37EB7A-72D9-408C-997F-458453164007}"/>
                </a:ext>
              </a:extLst>
            </p:cNvPr>
            <p:cNvSpPr/>
            <p:nvPr/>
          </p:nvSpPr>
          <p:spPr>
            <a:xfrm>
              <a:off x="1040242" y="2922364"/>
              <a:ext cx="2260081" cy="117281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>
              <a:extLst>
                <a:ext uri="{FF2B5EF4-FFF2-40B4-BE49-F238E27FC236}">
                  <a16:creationId xmlns:a16="http://schemas.microsoft.com/office/drawing/2014/main" id="{E44AF52F-3C22-404C-9F5D-9E7F306EAD5B}"/>
                </a:ext>
              </a:extLst>
            </p:cNvPr>
            <p:cNvSpPr/>
            <p:nvPr/>
          </p:nvSpPr>
          <p:spPr>
            <a:xfrm>
              <a:off x="6144612" y="2900018"/>
              <a:ext cx="1910899" cy="110821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4" name="타원 93">
              <a:extLst>
                <a:ext uri="{FF2B5EF4-FFF2-40B4-BE49-F238E27FC236}">
                  <a16:creationId xmlns:a16="http://schemas.microsoft.com/office/drawing/2014/main" id="{F26E9516-8BE3-47CC-838A-1E75456BD8F7}"/>
                </a:ext>
              </a:extLst>
            </p:cNvPr>
            <p:cNvSpPr/>
            <p:nvPr/>
          </p:nvSpPr>
          <p:spPr>
            <a:xfrm>
              <a:off x="3678931" y="2922364"/>
              <a:ext cx="2097437" cy="116202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68" name="타원 167">
              <a:extLst>
                <a:ext uri="{FF2B5EF4-FFF2-40B4-BE49-F238E27FC236}">
                  <a16:creationId xmlns:a16="http://schemas.microsoft.com/office/drawing/2014/main" id="{8CDFDC64-AFEC-443C-BC41-D97AFFE53EB5}"/>
                </a:ext>
              </a:extLst>
            </p:cNvPr>
            <p:cNvSpPr/>
            <p:nvPr/>
          </p:nvSpPr>
          <p:spPr>
            <a:xfrm>
              <a:off x="8859489" y="2898005"/>
              <a:ext cx="1824027" cy="114299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69" name="직선 화살표 연결선 168">
              <a:extLst>
                <a:ext uri="{FF2B5EF4-FFF2-40B4-BE49-F238E27FC236}">
                  <a16:creationId xmlns:a16="http://schemas.microsoft.com/office/drawing/2014/main" id="{03A19C80-FF3B-4720-A770-E26FF8B0B1B4}"/>
                </a:ext>
              </a:extLst>
            </p:cNvPr>
            <p:cNvCxnSpPr>
              <a:stCxn id="83" idx="0"/>
              <a:endCxn id="94" idx="4"/>
            </p:cNvCxnSpPr>
            <p:nvPr/>
          </p:nvCxnSpPr>
          <p:spPr>
            <a:xfrm flipV="1">
              <a:off x="4229100" y="4084385"/>
              <a:ext cx="498550" cy="99451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직선 화살표 연결선 169">
              <a:extLst>
                <a:ext uri="{FF2B5EF4-FFF2-40B4-BE49-F238E27FC236}">
                  <a16:creationId xmlns:a16="http://schemas.microsoft.com/office/drawing/2014/main" id="{AAAC851E-573F-4215-9465-C1B4629EA3B4}"/>
                </a:ext>
              </a:extLst>
            </p:cNvPr>
            <p:cNvCxnSpPr>
              <a:stCxn id="83" idx="0"/>
              <a:endCxn id="93" idx="4"/>
            </p:cNvCxnSpPr>
            <p:nvPr/>
          </p:nvCxnSpPr>
          <p:spPr>
            <a:xfrm flipV="1">
              <a:off x="4229100" y="4008231"/>
              <a:ext cx="2870962" cy="107066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직선 화살표 연결선 170">
              <a:extLst>
                <a:ext uri="{FF2B5EF4-FFF2-40B4-BE49-F238E27FC236}">
                  <a16:creationId xmlns:a16="http://schemas.microsoft.com/office/drawing/2014/main" id="{49A4B0EA-1FC9-4BBE-8880-6FD9204C40D8}"/>
                </a:ext>
              </a:extLst>
            </p:cNvPr>
            <p:cNvCxnSpPr>
              <a:stCxn id="83" idx="0"/>
              <a:endCxn id="168" idx="4"/>
            </p:cNvCxnSpPr>
            <p:nvPr/>
          </p:nvCxnSpPr>
          <p:spPr>
            <a:xfrm flipV="1">
              <a:off x="4229100" y="4041004"/>
              <a:ext cx="5542403" cy="10378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직선 화살표 연결선 171">
              <a:extLst>
                <a:ext uri="{FF2B5EF4-FFF2-40B4-BE49-F238E27FC236}">
                  <a16:creationId xmlns:a16="http://schemas.microsoft.com/office/drawing/2014/main" id="{44D27FAE-7854-42BC-8586-9C8DC0EE9BAE}"/>
                </a:ext>
              </a:extLst>
            </p:cNvPr>
            <p:cNvCxnSpPr>
              <a:stCxn id="84" idx="0"/>
              <a:endCxn id="94" idx="4"/>
            </p:cNvCxnSpPr>
            <p:nvPr/>
          </p:nvCxnSpPr>
          <p:spPr>
            <a:xfrm flipH="1" flipV="1">
              <a:off x="4727650" y="4084385"/>
              <a:ext cx="122645" cy="99451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직선 화살표 연결선 172">
              <a:extLst>
                <a:ext uri="{FF2B5EF4-FFF2-40B4-BE49-F238E27FC236}">
                  <a16:creationId xmlns:a16="http://schemas.microsoft.com/office/drawing/2014/main" id="{6027D7FB-5139-419F-84A2-0AF405483A71}"/>
                </a:ext>
              </a:extLst>
            </p:cNvPr>
            <p:cNvCxnSpPr>
              <a:stCxn id="84" idx="0"/>
              <a:endCxn id="93" idx="4"/>
            </p:cNvCxnSpPr>
            <p:nvPr/>
          </p:nvCxnSpPr>
          <p:spPr>
            <a:xfrm flipV="1">
              <a:off x="4850295" y="4008231"/>
              <a:ext cx="2249767" cy="107066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직선 화살표 연결선 173">
              <a:extLst>
                <a:ext uri="{FF2B5EF4-FFF2-40B4-BE49-F238E27FC236}">
                  <a16:creationId xmlns:a16="http://schemas.microsoft.com/office/drawing/2014/main" id="{40A58AFA-AB26-48B7-88CB-0B8A7183C0AE}"/>
                </a:ext>
              </a:extLst>
            </p:cNvPr>
            <p:cNvCxnSpPr>
              <a:stCxn id="84" idx="0"/>
              <a:endCxn id="168" idx="4"/>
            </p:cNvCxnSpPr>
            <p:nvPr/>
          </p:nvCxnSpPr>
          <p:spPr>
            <a:xfrm flipV="1">
              <a:off x="4850295" y="4041004"/>
              <a:ext cx="4921208" cy="103789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직선 화살표 연결선 174">
              <a:extLst>
                <a:ext uri="{FF2B5EF4-FFF2-40B4-BE49-F238E27FC236}">
                  <a16:creationId xmlns:a16="http://schemas.microsoft.com/office/drawing/2014/main" id="{97AFD312-CCF1-4F79-8DFA-C55F8F483FF5}"/>
                </a:ext>
              </a:extLst>
            </p:cNvPr>
            <p:cNvCxnSpPr>
              <a:stCxn id="86" idx="0"/>
              <a:endCxn id="93" idx="4"/>
            </p:cNvCxnSpPr>
            <p:nvPr/>
          </p:nvCxnSpPr>
          <p:spPr>
            <a:xfrm flipV="1">
              <a:off x="6415708" y="4008231"/>
              <a:ext cx="684354" cy="10691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직선 화살표 연결선 175">
              <a:extLst>
                <a:ext uri="{FF2B5EF4-FFF2-40B4-BE49-F238E27FC236}">
                  <a16:creationId xmlns:a16="http://schemas.microsoft.com/office/drawing/2014/main" id="{D49FD7FB-789C-422E-A6CF-995FA7B58CF2}"/>
                </a:ext>
              </a:extLst>
            </p:cNvPr>
            <p:cNvCxnSpPr>
              <a:stCxn id="86" idx="0"/>
              <a:endCxn id="168" idx="4"/>
            </p:cNvCxnSpPr>
            <p:nvPr/>
          </p:nvCxnSpPr>
          <p:spPr>
            <a:xfrm flipV="1">
              <a:off x="6415708" y="4041004"/>
              <a:ext cx="3355795" cy="103634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직선 화살표 연결선 176">
              <a:extLst>
                <a:ext uri="{FF2B5EF4-FFF2-40B4-BE49-F238E27FC236}">
                  <a16:creationId xmlns:a16="http://schemas.microsoft.com/office/drawing/2014/main" id="{3D0CA8E6-365A-467E-B1DB-9E7CDFFC5DD6}"/>
                </a:ext>
              </a:extLst>
            </p:cNvPr>
            <p:cNvCxnSpPr>
              <a:stCxn id="86" idx="0"/>
              <a:endCxn id="94" idx="4"/>
            </p:cNvCxnSpPr>
            <p:nvPr/>
          </p:nvCxnSpPr>
          <p:spPr>
            <a:xfrm flipH="1" flipV="1">
              <a:off x="4727650" y="4084385"/>
              <a:ext cx="1688058" cy="99296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직선 화살표 연결선 177">
              <a:extLst>
                <a:ext uri="{FF2B5EF4-FFF2-40B4-BE49-F238E27FC236}">
                  <a16:creationId xmlns:a16="http://schemas.microsoft.com/office/drawing/2014/main" id="{F739F624-D44A-4AF1-A40A-1E55EAA27E3C}"/>
                </a:ext>
              </a:extLst>
            </p:cNvPr>
            <p:cNvCxnSpPr>
              <a:stCxn id="85" idx="0"/>
              <a:endCxn id="94" idx="4"/>
            </p:cNvCxnSpPr>
            <p:nvPr/>
          </p:nvCxnSpPr>
          <p:spPr>
            <a:xfrm flipH="1" flipV="1">
              <a:off x="4727650" y="4084385"/>
              <a:ext cx="2499755" cy="98954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직선 화살표 연결선 178">
              <a:extLst>
                <a:ext uri="{FF2B5EF4-FFF2-40B4-BE49-F238E27FC236}">
                  <a16:creationId xmlns:a16="http://schemas.microsoft.com/office/drawing/2014/main" id="{F1A8020B-5DA8-40EF-8F64-9EE7EE6BE9A7}"/>
                </a:ext>
              </a:extLst>
            </p:cNvPr>
            <p:cNvCxnSpPr>
              <a:stCxn id="85" idx="0"/>
              <a:endCxn id="93" idx="4"/>
            </p:cNvCxnSpPr>
            <p:nvPr/>
          </p:nvCxnSpPr>
          <p:spPr>
            <a:xfrm flipH="1" flipV="1">
              <a:off x="7100062" y="4008231"/>
              <a:ext cx="127343" cy="106569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직선 화살표 연결선 179">
              <a:extLst>
                <a:ext uri="{FF2B5EF4-FFF2-40B4-BE49-F238E27FC236}">
                  <a16:creationId xmlns:a16="http://schemas.microsoft.com/office/drawing/2014/main" id="{75A87974-B5A5-41B4-BD42-C674B961CFCA}"/>
                </a:ext>
              </a:extLst>
            </p:cNvPr>
            <p:cNvCxnSpPr>
              <a:stCxn id="85" idx="0"/>
              <a:endCxn id="168" idx="4"/>
            </p:cNvCxnSpPr>
            <p:nvPr/>
          </p:nvCxnSpPr>
          <p:spPr>
            <a:xfrm flipV="1">
              <a:off x="7227405" y="4041004"/>
              <a:ext cx="2544098" cy="10329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1" name="TextBox 180">
                  <a:extLst>
                    <a:ext uri="{FF2B5EF4-FFF2-40B4-BE49-F238E27FC236}">
                      <a16:creationId xmlns:a16="http://schemas.microsoft.com/office/drawing/2014/main" id="{1FFA4BDB-E74A-40C4-AFC5-DD747B3DCBED}"/>
                    </a:ext>
                  </a:extLst>
                </p:cNvPr>
                <p:cNvSpPr txBox="1"/>
                <p:nvPr/>
              </p:nvSpPr>
              <p:spPr>
                <a:xfrm>
                  <a:off x="7446921" y="5073926"/>
                  <a:ext cx="21480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ko-KR" altLang="en-US" b="1" dirty="0"/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46921" y="5073926"/>
                  <a:ext cx="214802" cy="276999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8571" r="-11429" b="-217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2" name="직선 연결선 181">
              <a:extLst>
                <a:ext uri="{FF2B5EF4-FFF2-40B4-BE49-F238E27FC236}">
                  <a16:creationId xmlns:a16="http://schemas.microsoft.com/office/drawing/2014/main" id="{270C8828-0A1D-44C9-9E48-44D840C97585}"/>
                </a:ext>
              </a:extLst>
            </p:cNvPr>
            <p:cNvCxnSpPr/>
            <p:nvPr/>
          </p:nvCxnSpPr>
          <p:spPr>
            <a:xfrm flipV="1">
              <a:off x="8239896" y="3548699"/>
              <a:ext cx="427378" cy="18364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3" name="직선 화살표 연결선 182">
              <a:extLst>
                <a:ext uri="{FF2B5EF4-FFF2-40B4-BE49-F238E27FC236}">
                  <a16:creationId xmlns:a16="http://schemas.microsoft.com/office/drawing/2014/main" id="{01D039ED-8B8B-40C6-AE7C-47AF45D63919}"/>
                </a:ext>
              </a:extLst>
            </p:cNvPr>
            <p:cNvCxnSpPr>
              <a:stCxn id="92" idx="0"/>
              <a:endCxn id="187" idx="4"/>
            </p:cNvCxnSpPr>
            <p:nvPr/>
          </p:nvCxnSpPr>
          <p:spPr>
            <a:xfrm flipV="1">
              <a:off x="2170283" y="2178452"/>
              <a:ext cx="2584261" cy="74391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직선 화살표 연결선 183">
              <a:extLst>
                <a:ext uri="{FF2B5EF4-FFF2-40B4-BE49-F238E27FC236}">
                  <a16:creationId xmlns:a16="http://schemas.microsoft.com/office/drawing/2014/main" id="{0942FBCC-E05B-4ECE-A558-335C69D4DDB3}"/>
                </a:ext>
              </a:extLst>
            </p:cNvPr>
            <p:cNvCxnSpPr>
              <a:stCxn id="94" idx="0"/>
              <a:endCxn id="187" idx="4"/>
            </p:cNvCxnSpPr>
            <p:nvPr/>
          </p:nvCxnSpPr>
          <p:spPr>
            <a:xfrm flipV="1">
              <a:off x="4727650" y="2178452"/>
              <a:ext cx="26894" cy="74391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직선 화살표 연결선 184">
              <a:extLst>
                <a:ext uri="{FF2B5EF4-FFF2-40B4-BE49-F238E27FC236}">
                  <a16:creationId xmlns:a16="http://schemas.microsoft.com/office/drawing/2014/main" id="{BC4AD5B6-491E-4876-B321-ECF1EAF9FB08}"/>
                </a:ext>
              </a:extLst>
            </p:cNvPr>
            <p:cNvCxnSpPr>
              <a:stCxn id="93" idx="0"/>
              <a:endCxn id="187" idx="4"/>
            </p:cNvCxnSpPr>
            <p:nvPr/>
          </p:nvCxnSpPr>
          <p:spPr>
            <a:xfrm flipH="1" flipV="1">
              <a:off x="4754544" y="2178452"/>
              <a:ext cx="2345518" cy="72156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직선 화살표 연결선 185">
              <a:extLst>
                <a:ext uri="{FF2B5EF4-FFF2-40B4-BE49-F238E27FC236}">
                  <a16:creationId xmlns:a16="http://schemas.microsoft.com/office/drawing/2014/main" id="{5850B16B-260A-4E23-9383-A9929E29E36A}"/>
                </a:ext>
              </a:extLst>
            </p:cNvPr>
            <p:cNvCxnSpPr>
              <a:stCxn id="93" idx="0"/>
              <a:endCxn id="190" idx="4"/>
            </p:cNvCxnSpPr>
            <p:nvPr/>
          </p:nvCxnSpPr>
          <p:spPr>
            <a:xfrm flipH="1" flipV="1">
              <a:off x="6708290" y="2195554"/>
              <a:ext cx="391772" cy="70446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타원 186">
              <a:extLst>
                <a:ext uri="{FF2B5EF4-FFF2-40B4-BE49-F238E27FC236}">
                  <a16:creationId xmlns:a16="http://schemas.microsoft.com/office/drawing/2014/main" id="{4B0C026A-19D7-4890-B443-B85F55A27DC9}"/>
                </a:ext>
              </a:extLst>
            </p:cNvPr>
            <p:cNvSpPr/>
            <p:nvPr/>
          </p:nvSpPr>
          <p:spPr>
            <a:xfrm>
              <a:off x="4590548" y="1850461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8" name="타원 187">
              <a:extLst>
                <a:ext uri="{FF2B5EF4-FFF2-40B4-BE49-F238E27FC236}">
                  <a16:creationId xmlns:a16="http://schemas.microsoft.com/office/drawing/2014/main" id="{C3125DA3-7C6C-4765-B379-B76EBF4B6698}"/>
                </a:ext>
              </a:extLst>
            </p:cNvPr>
            <p:cNvSpPr/>
            <p:nvPr/>
          </p:nvSpPr>
          <p:spPr>
            <a:xfrm>
              <a:off x="5624679" y="1843092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9" name="타원 188">
              <a:extLst>
                <a:ext uri="{FF2B5EF4-FFF2-40B4-BE49-F238E27FC236}">
                  <a16:creationId xmlns:a16="http://schemas.microsoft.com/office/drawing/2014/main" id="{3A413028-86D4-4D67-9846-A8FA4EFBD62D}"/>
                </a:ext>
              </a:extLst>
            </p:cNvPr>
            <p:cNvSpPr/>
            <p:nvPr/>
          </p:nvSpPr>
          <p:spPr>
            <a:xfrm>
              <a:off x="5129568" y="1862593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0" name="타원 189">
              <a:extLst>
                <a:ext uri="{FF2B5EF4-FFF2-40B4-BE49-F238E27FC236}">
                  <a16:creationId xmlns:a16="http://schemas.microsoft.com/office/drawing/2014/main" id="{C3DD9303-A366-478E-86A4-EFCD7D0C18A4}"/>
                </a:ext>
              </a:extLst>
            </p:cNvPr>
            <p:cNvSpPr/>
            <p:nvPr/>
          </p:nvSpPr>
          <p:spPr>
            <a:xfrm>
              <a:off x="6544294" y="1867563"/>
              <a:ext cx="327991" cy="327991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91" name="직선 화살표 연결선 190">
              <a:extLst>
                <a:ext uri="{FF2B5EF4-FFF2-40B4-BE49-F238E27FC236}">
                  <a16:creationId xmlns:a16="http://schemas.microsoft.com/office/drawing/2014/main" id="{0AEE4F81-F982-4DA0-8F3F-F09ED5144C05}"/>
                </a:ext>
              </a:extLst>
            </p:cNvPr>
            <p:cNvCxnSpPr>
              <a:stCxn id="92" idx="0"/>
              <a:endCxn id="189" idx="4"/>
            </p:cNvCxnSpPr>
            <p:nvPr/>
          </p:nvCxnSpPr>
          <p:spPr>
            <a:xfrm flipV="1">
              <a:off x="2170283" y="2190584"/>
              <a:ext cx="3123281" cy="7317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직선 화살표 연결선 191">
              <a:extLst>
                <a:ext uri="{FF2B5EF4-FFF2-40B4-BE49-F238E27FC236}">
                  <a16:creationId xmlns:a16="http://schemas.microsoft.com/office/drawing/2014/main" id="{521EC0F9-E390-4D9B-8C8F-96CFD61D9F4C}"/>
                </a:ext>
              </a:extLst>
            </p:cNvPr>
            <p:cNvCxnSpPr>
              <a:stCxn id="94" idx="0"/>
              <a:endCxn id="189" idx="4"/>
            </p:cNvCxnSpPr>
            <p:nvPr/>
          </p:nvCxnSpPr>
          <p:spPr>
            <a:xfrm flipV="1">
              <a:off x="4727650" y="2190584"/>
              <a:ext cx="565914" cy="73178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직선 화살표 연결선 192">
              <a:extLst>
                <a:ext uri="{FF2B5EF4-FFF2-40B4-BE49-F238E27FC236}">
                  <a16:creationId xmlns:a16="http://schemas.microsoft.com/office/drawing/2014/main" id="{ABC2676B-FB24-4D75-A397-E0E16AC51E33}"/>
                </a:ext>
              </a:extLst>
            </p:cNvPr>
            <p:cNvCxnSpPr>
              <a:stCxn id="94" idx="0"/>
              <a:endCxn id="190" idx="4"/>
            </p:cNvCxnSpPr>
            <p:nvPr/>
          </p:nvCxnSpPr>
          <p:spPr>
            <a:xfrm flipV="1">
              <a:off x="4727650" y="2195554"/>
              <a:ext cx="1980640" cy="72681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직선 화살표 연결선 193">
              <a:extLst>
                <a:ext uri="{FF2B5EF4-FFF2-40B4-BE49-F238E27FC236}">
                  <a16:creationId xmlns:a16="http://schemas.microsoft.com/office/drawing/2014/main" id="{D49B6836-D401-44DB-966B-D59164EFEDF6}"/>
                </a:ext>
              </a:extLst>
            </p:cNvPr>
            <p:cNvCxnSpPr>
              <a:stCxn id="94" idx="0"/>
              <a:endCxn id="188" idx="4"/>
            </p:cNvCxnSpPr>
            <p:nvPr/>
          </p:nvCxnSpPr>
          <p:spPr>
            <a:xfrm flipV="1">
              <a:off x="4727650" y="2171083"/>
              <a:ext cx="1061025" cy="75128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직선 화살표 연결선 194">
              <a:extLst>
                <a:ext uri="{FF2B5EF4-FFF2-40B4-BE49-F238E27FC236}">
                  <a16:creationId xmlns:a16="http://schemas.microsoft.com/office/drawing/2014/main" id="{673726D0-2AED-4900-9F02-1588F16B2C71}"/>
                </a:ext>
              </a:extLst>
            </p:cNvPr>
            <p:cNvCxnSpPr>
              <a:stCxn id="92" idx="0"/>
              <a:endCxn id="188" idx="4"/>
            </p:cNvCxnSpPr>
            <p:nvPr/>
          </p:nvCxnSpPr>
          <p:spPr>
            <a:xfrm flipV="1">
              <a:off x="2170283" y="2171083"/>
              <a:ext cx="3618392" cy="75128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직선 화살표 연결선 195">
              <a:extLst>
                <a:ext uri="{FF2B5EF4-FFF2-40B4-BE49-F238E27FC236}">
                  <a16:creationId xmlns:a16="http://schemas.microsoft.com/office/drawing/2014/main" id="{EFAB637F-471D-4AE6-ABB3-69526323DAF3}"/>
                </a:ext>
              </a:extLst>
            </p:cNvPr>
            <p:cNvCxnSpPr>
              <a:stCxn id="92" idx="0"/>
              <a:endCxn id="190" idx="4"/>
            </p:cNvCxnSpPr>
            <p:nvPr/>
          </p:nvCxnSpPr>
          <p:spPr>
            <a:xfrm flipV="1">
              <a:off x="2170283" y="2195554"/>
              <a:ext cx="4538007" cy="72681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직선 화살표 연결선 196">
              <a:extLst>
                <a:ext uri="{FF2B5EF4-FFF2-40B4-BE49-F238E27FC236}">
                  <a16:creationId xmlns:a16="http://schemas.microsoft.com/office/drawing/2014/main" id="{6CED5289-1877-4991-95B3-77F17C2C36C1}"/>
                </a:ext>
              </a:extLst>
            </p:cNvPr>
            <p:cNvCxnSpPr>
              <a:stCxn id="168" idx="0"/>
              <a:endCxn id="189" idx="4"/>
            </p:cNvCxnSpPr>
            <p:nvPr/>
          </p:nvCxnSpPr>
          <p:spPr>
            <a:xfrm flipH="1" flipV="1">
              <a:off x="5293564" y="2190584"/>
              <a:ext cx="4477939" cy="70742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직선 화살표 연결선 197">
              <a:extLst>
                <a:ext uri="{FF2B5EF4-FFF2-40B4-BE49-F238E27FC236}">
                  <a16:creationId xmlns:a16="http://schemas.microsoft.com/office/drawing/2014/main" id="{82741B24-FF1A-4970-9AB8-4A6D43DC7988}"/>
                </a:ext>
              </a:extLst>
            </p:cNvPr>
            <p:cNvCxnSpPr>
              <a:stCxn id="93" idx="0"/>
              <a:endCxn id="188" idx="4"/>
            </p:cNvCxnSpPr>
            <p:nvPr/>
          </p:nvCxnSpPr>
          <p:spPr>
            <a:xfrm flipH="1" flipV="1">
              <a:off x="5788675" y="2171083"/>
              <a:ext cx="1311387" cy="72893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직선 화살표 연결선 198">
              <a:extLst>
                <a:ext uri="{FF2B5EF4-FFF2-40B4-BE49-F238E27FC236}">
                  <a16:creationId xmlns:a16="http://schemas.microsoft.com/office/drawing/2014/main" id="{704B9EA9-1C28-42BA-8B33-77F254EB41F1}"/>
                </a:ext>
              </a:extLst>
            </p:cNvPr>
            <p:cNvCxnSpPr>
              <a:stCxn id="168" idx="0"/>
              <a:endCxn id="188" idx="4"/>
            </p:cNvCxnSpPr>
            <p:nvPr/>
          </p:nvCxnSpPr>
          <p:spPr>
            <a:xfrm flipH="1" flipV="1">
              <a:off x="5788675" y="2171083"/>
              <a:ext cx="3982828" cy="7269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직선 화살표 연결선 199">
              <a:extLst>
                <a:ext uri="{FF2B5EF4-FFF2-40B4-BE49-F238E27FC236}">
                  <a16:creationId xmlns:a16="http://schemas.microsoft.com/office/drawing/2014/main" id="{2A61B479-DECD-4109-B7A0-C1B826C6DB13}"/>
                </a:ext>
              </a:extLst>
            </p:cNvPr>
            <p:cNvCxnSpPr>
              <a:stCxn id="168" idx="0"/>
              <a:endCxn id="187" idx="4"/>
            </p:cNvCxnSpPr>
            <p:nvPr/>
          </p:nvCxnSpPr>
          <p:spPr>
            <a:xfrm flipH="1" flipV="1">
              <a:off x="4754544" y="2178452"/>
              <a:ext cx="5016959" cy="71955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직선 화살표 연결선 200">
              <a:extLst>
                <a:ext uri="{FF2B5EF4-FFF2-40B4-BE49-F238E27FC236}">
                  <a16:creationId xmlns:a16="http://schemas.microsoft.com/office/drawing/2014/main" id="{275944BA-6ECD-42AF-963C-C2A7E725F49C}"/>
                </a:ext>
              </a:extLst>
            </p:cNvPr>
            <p:cNvCxnSpPr>
              <a:stCxn id="168" idx="0"/>
              <a:endCxn id="190" idx="4"/>
            </p:cNvCxnSpPr>
            <p:nvPr/>
          </p:nvCxnSpPr>
          <p:spPr>
            <a:xfrm flipH="1" flipV="1">
              <a:off x="6708290" y="2195554"/>
              <a:ext cx="3063213" cy="70245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직선 화살표 연결선 201">
              <a:extLst>
                <a:ext uri="{FF2B5EF4-FFF2-40B4-BE49-F238E27FC236}">
                  <a16:creationId xmlns:a16="http://schemas.microsoft.com/office/drawing/2014/main" id="{21253F03-04D6-45BE-B09C-DA432AF1C45D}"/>
                </a:ext>
              </a:extLst>
            </p:cNvPr>
            <p:cNvCxnSpPr>
              <a:stCxn id="93" idx="0"/>
              <a:endCxn id="189" idx="4"/>
            </p:cNvCxnSpPr>
            <p:nvPr/>
          </p:nvCxnSpPr>
          <p:spPr>
            <a:xfrm flipH="1" flipV="1">
              <a:off x="5293564" y="2190584"/>
              <a:ext cx="1806498" cy="70943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직선 연결선 202">
              <a:extLst>
                <a:ext uri="{FF2B5EF4-FFF2-40B4-BE49-F238E27FC236}">
                  <a16:creationId xmlns:a16="http://schemas.microsoft.com/office/drawing/2014/main" id="{C4EBB2F0-D123-4824-8C4F-57985F55E4D1}"/>
                </a:ext>
              </a:extLst>
            </p:cNvPr>
            <p:cNvCxnSpPr/>
            <p:nvPr/>
          </p:nvCxnSpPr>
          <p:spPr>
            <a:xfrm>
              <a:off x="6080309" y="2031558"/>
              <a:ext cx="387407" cy="0"/>
            </a:xfrm>
            <a:prstGeom prst="line">
              <a:avLst/>
            </a:prstGeom>
            <a:ln>
              <a:prstDash val="sysDot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4" name="TextBox 203">
                  <a:extLst>
                    <a:ext uri="{FF2B5EF4-FFF2-40B4-BE49-F238E27FC236}">
                      <a16:creationId xmlns:a16="http://schemas.microsoft.com/office/drawing/2014/main" id="{48FE675D-07F5-4313-928A-B999C8BDA10F}"/>
                    </a:ext>
                  </a:extLst>
                </p:cNvPr>
                <p:cNvSpPr txBox="1"/>
                <p:nvPr/>
              </p:nvSpPr>
              <p:spPr>
                <a:xfrm>
                  <a:off x="5659687" y="1412428"/>
                  <a:ext cx="32169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altLang="ko-K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82" name="TextBox 28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9687" y="1412428"/>
                  <a:ext cx="321691" cy="2769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3208" r="-1887" b="-3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B8372A63-35F5-4C7E-99B3-50362E5A20F4}"/>
                </a:ext>
              </a:extLst>
            </p:cNvPr>
            <p:cNvSpPr txBox="1"/>
            <p:nvPr/>
          </p:nvSpPr>
          <p:spPr>
            <a:xfrm>
              <a:off x="4055952" y="3308073"/>
              <a:ext cx="13955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LSTM Block</a:t>
              </a:r>
              <a:endParaRPr lang="ko-KR" altLang="en-US" dirty="0"/>
            </a:p>
          </p:txBody>
        </p:sp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8CF91E81-CA1D-4D6E-B697-D96C63F202EF}"/>
                </a:ext>
              </a:extLst>
            </p:cNvPr>
            <p:cNvSpPr txBox="1"/>
            <p:nvPr/>
          </p:nvSpPr>
          <p:spPr>
            <a:xfrm>
              <a:off x="1532913" y="3308073"/>
              <a:ext cx="13955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LSTM Block</a:t>
              </a:r>
              <a:endParaRPr lang="ko-KR" altLang="en-US" dirty="0"/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D7E9FD3B-164E-41A7-B15B-97DBFDEA1B58}"/>
                </a:ext>
              </a:extLst>
            </p:cNvPr>
            <p:cNvSpPr txBox="1"/>
            <p:nvPr/>
          </p:nvSpPr>
          <p:spPr>
            <a:xfrm>
              <a:off x="6467716" y="3276423"/>
              <a:ext cx="13955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LSTM Block</a:t>
              </a:r>
              <a:endParaRPr lang="ko-KR" altLang="en-US" dirty="0"/>
            </a:p>
          </p:txBody>
        </p:sp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1EBFDF54-BC07-4353-802E-49371AB679FA}"/>
                </a:ext>
              </a:extLst>
            </p:cNvPr>
            <p:cNvSpPr txBox="1"/>
            <p:nvPr/>
          </p:nvSpPr>
          <p:spPr>
            <a:xfrm>
              <a:off x="9073712" y="3248226"/>
              <a:ext cx="13955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LSTM Block</a:t>
              </a:r>
              <a:endParaRPr lang="ko-KR" altLang="en-US" dirty="0"/>
            </a:p>
          </p:txBody>
        </p:sp>
        <p:cxnSp>
          <p:nvCxnSpPr>
            <p:cNvPr id="209" name="꺾인 연결선 254">
              <a:extLst>
                <a:ext uri="{FF2B5EF4-FFF2-40B4-BE49-F238E27FC236}">
                  <a16:creationId xmlns:a16="http://schemas.microsoft.com/office/drawing/2014/main" id="{1134A7B6-565D-4B7A-A655-9DF8623BDB8F}"/>
                </a:ext>
              </a:extLst>
            </p:cNvPr>
            <p:cNvCxnSpPr>
              <a:stCxn id="92" idx="0"/>
              <a:endCxn id="94" idx="2"/>
            </p:cNvCxnSpPr>
            <p:nvPr/>
          </p:nvCxnSpPr>
          <p:spPr>
            <a:xfrm rot="16200000" flipH="1">
              <a:off x="2634101" y="2458545"/>
              <a:ext cx="581011" cy="1508648"/>
            </a:xfrm>
            <a:prstGeom prst="bentConnector4">
              <a:avLst>
                <a:gd name="adj1" fmla="val -39345"/>
                <a:gd name="adj2" fmla="val 87452"/>
              </a:avLst>
            </a:prstGeom>
            <a:ln w="12700">
              <a:solidFill>
                <a:srgbClr val="C0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꺾인 연결선 256">
              <a:extLst>
                <a:ext uri="{FF2B5EF4-FFF2-40B4-BE49-F238E27FC236}">
                  <a16:creationId xmlns:a16="http://schemas.microsoft.com/office/drawing/2014/main" id="{6BB406EF-FBF7-4A67-BF73-951ECBD95DA2}"/>
                </a:ext>
              </a:extLst>
            </p:cNvPr>
            <p:cNvCxnSpPr>
              <a:stCxn id="92" idx="0"/>
              <a:endCxn id="93" idx="2"/>
            </p:cNvCxnSpPr>
            <p:nvPr/>
          </p:nvCxnSpPr>
          <p:spPr>
            <a:xfrm rot="16200000" flipH="1">
              <a:off x="3891566" y="1201080"/>
              <a:ext cx="531761" cy="3974329"/>
            </a:xfrm>
            <a:prstGeom prst="bentConnector4">
              <a:avLst>
                <a:gd name="adj1" fmla="val -42989"/>
                <a:gd name="adj2" fmla="val 93168"/>
              </a:avLst>
            </a:prstGeom>
            <a:ln w="12700">
              <a:solidFill>
                <a:srgbClr val="C0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꺾인 연결선 259">
              <a:extLst>
                <a:ext uri="{FF2B5EF4-FFF2-40B4-BE49-F238E27FC236}">
                  <a16:creationId xmlns:a16="http://schemas.microsoft.com/office/drawing/2014/main" id="{CE97FC8C-5884-4826-9EDC-5AA074CDC0BC}"/>
                </a:ext>
              </a:extLst>
            </p:cNvPr>
            <p:cNvCxnSpPr/>
            <p:nvPr/>
          </p:nvCxnSpPr>
          <p:spPr>
            <a:xfrm rot="16200000" flipH="1">
              <a:off x="5241315" y="-148668"/>
              <a:ext cx="547141" cy="6689206"/>
            </a:xfrm>
            <a:prstGeom prst="bentConnector4">
              <a:avLst>
                <a:gd name="adj1" fmla="val -41781"/>
                <a:gd name="adj2" fmla="val 93419"/>
              </a:avLst>
            </a:prstGeom>
            <a:ln w="12700">
              <a:solidFill>
                <a:srgbClr val="C0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직선 화살표 연결선 211">
              <a:extLst>
                <a:ext uri="{FF2B5EF4-FFF2-40B4-BE49-F238E27FC236}">
                  <a16:creationId xmlns:a16="http://schemas.microsoft.com/office/drawing/2014/main" id="{10582A79-C43D-475E-875F-5406FB0B8437}"/>
                </a:ext>
              </a:extLst>
            </p:cNvPr>
            <p:cNvCxnSpPr>
              <a:endCxn id="92" idx="6"/>
            </p:cNvCxnSpPr>
            <p:nvPr/>
          </p:nvCxnSpPr>
          <p:spPr>
            <a:xfrm flipH="1">
              <a:off x="3300323" y="3503374"/>
              <a:ext cx="162090" cy="5399"/>
            </a:xfrm>
            <a:prstGeom prst="straightConnector1">
              <a:avLst/>
            </a:prstGeom>
            <a:ln w="12700">
              <a:solidFill>
                <a:srgbClr val="C0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그림 5">
            <a:extLst>
              <a:ext uri="{FF2B5EF4-FFF2-40B4-BE49-F238E27FC236}">
                <a16:creationId xmlns:a16="http://schemas.microsoft.com/office/drawing/2014/main" id="{9592C198-1253-40A6-98C3-76F7560645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3328" y="5581833"/>
            <a:ext cx="674370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622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993C0DCB-9D21-42BF-BD98-FD26692A2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5450" y="2276475"/>
            <a:ext cx="5467350" cy="4429125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56490E9D-04BB-4B7C-BF2A-FE3D2FA0D637}"/>
              </a:ext>
            </a:extLst>
          </p:cNvPr>
          <p:cNvSpPr/>
          <p:nvPr/>
        </p:nvSpPr>
        <p:spPr>
          <a:xfrm>
            <a:off x="570271" y="147484"/>
            <a:ext cx="1105145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o-KR" altLang="en-US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altLang="ko-KR" sz="2000" dirty="0">
                <a:solidFill>
                  <a:srgbClr val="000000"/>
                </a:solidFill>
                <a:latin typeface="Calibri" panose="020F0502020204030204" pitchFamily="34" charset="0"/>
              </a:rPr>
              <a:t>Long Short-term Memory </a:t>
            </a:r>
            <a:r>
              <a:rPr lang="en-US" altLang="ko-KR" sz="1200" dirty="0">
                <a:solidFill>
                  <a:srgbClr val="000000"/>
                </a:solidFill>
                <a:latin typeface="Calibri" panose="020F0502020204030204" pitchFamily="34" charset="0"/>
              </a:rPr>
              <a:t>(LSTM, </a:t>
            </a:r>
            <a:r>
              <a:rPr lang="en-US" altLang="ko-KR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Hochreiterand</a:t>
            </a:r>
            <a:r>
              <a:rPr lang="en-US" altLang="ko-KR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altLang="ko-KR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Schmidhuber</a:t>
            </a:r>
            <a:r>
              <a:rPr lang="en-US" altLang="ko-KR" sz="1200" dirty="0">
                <a:solidFill>
                  <a:srgbClr val="000000"/>
                </a:solidFill>
                <a:latin typeface="Calibri" panose="020F0502020204030204" pitchFamily="34" charset="0"/>
              </a:rPr>
              <a:t>, 1997)</a:t>
            </a:r>
          </a:p>
          <a:p>
            <a:endParaRPr lang="en-US" altLang="ko-KR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Consists of a set of recurrently connected subnets, known as </a:t>
            </a:r>
            <a:r>
              <a:rPr lang="en-US" altLang="ko-KR" b="1" dirty="0">
                <a:solidFill>
                  <a:srgbClr val="000000"/>
                </a:solidFill>
                <a:latin typeface="Calibri" panose="020F0502020204030204" pitchFamily="34" charset="0"/>
              </a:rPr>
              <a:t>memory blocks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Each block contains one or more self-connected memory </a:t>
            </a:r>
            <a:r>
              <a:rPr lang="en-US" altLang="ko-KR" b="1" dirty="0">
                <a:solidFill>
                  <a:srgbClr val="000000"/>
                </a:solidFill>
                <a:latin typeface="Calibri" panose="020F0502020204030204" pitchFamily="34" charset="0"/>
              </a:rPr>
              <a:t>cells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and three multiplicative units –the </a:t>
            </a:r>
            <a:r>
              <a:rPr lang="en-US" altLang="ko-KR" b="1" dirty="0">
                <a:solidFill>
                  <a:srgbClr val="000000"/>
                </a:solidFill>
                <a:latin typeface="Calibri" panose="020F0502020204030204" pitchFamily="34" charset="0"/>
              </a:rPr>
              <a:t>input, output, and forget gates.</a:t>
            </a:r>
            <a:endParaRPr lang="en-US" altLang="ko-K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The three gates control the activation of the cell via multiplications </a:t>
            </a:r>
          </a:p>
          <a:p>
            <a:endParaRPr lang="ko-KR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25699C8A-DB90-4373-A905-F739AF4C19F5}"/>
              </a:ext>
            </a:extLst>
          </p:cNvPr>
          <p:cNvSpPr/>
          <p:nvPr/>
        </p:nvSpPr>
        <p:spPr>
          <a:xfrm>
            <a:off x="6344265" y="349827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𝑓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activation function of the gates</a:t>
            </a:r>
          </a:p>
          <a:p>
            <a:r>
              <a:rPr lang="ko-KR" alt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𝑔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cell input activation function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ℎ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cell output activation function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94918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id="{233E6E70-811C-4B91-84FD-3B2F9C9E2F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9596" y="1238158"/>
            <a:ext cx="6781800" cy="1914525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52734" y="454002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6.3. Forward Pass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1B5A42C-E0AE-4812-A56D-BCA3AD05E68A}"/>
              </a:ext>
            </a:extLst>
          </p:cNvPr>
          <p:cNvSpPr/>
          <p:nvPr/>
        </p:nvSpPr>
        <p:spPr>
          <a:xfrm>
            <a:off x="5542935" y="3705317"/>
            <a:ext cx="42622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I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inputs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K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outputs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H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in the hidden layer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C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# cells per a memory </a:t>
            </a:r>
          </a:p>
          <a:p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G </a:t>
            </a:r>
            <a:r>
              <a:rPr lang="en-US" altLang="ko-KR" dirty="0">
                <a:solidFill>
                  <a:srgbClr val="000000"/>
                </a:solidFill>
                <a:latin typeface="Calibri" panose="020F0502020204030204" pitchFamily="34" charset="0"/>
              </a:rPr>
              <a:t>: total # inputs to the hidden layer </a:t>
            </a:r>
            <a:r>
              <a:rPr lang="en-US" altLang="ko-KR" dirty="0">
                <a:solidFill>
                  <a:srgbClr val="000000"/>
                </a:solidFill>
                <a:latin typeface="Cambria Math" panose="02040503050406030204" pitchFamily="18" charset="0"/>
              </a:rPr>
              <a:t>(= 4H) </a:t>
            </a:r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73E20C51-66BE-4CC2-AA58-1D25C48E08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185" y="1549331"/>
            <a:ext cx="4019550" cy="478155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25E4795-E084-4F95-8110-99FE75E074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39266" y="2067022"/>
            <a:ext cx="742950" cy="42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41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434</Words>
  <Application>Microsoft Office PowerPoint</Application>
  <PresentationFormat>와이드스크린</PresentationFormat>
  <Paragraphs>121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3" baseType="lpstr">
      <vt:lpstr>맑은 고딕</vt:lpstr>
      <vt:lpstr>Arial</vt:lpstr>
      <vt:lpstr>Calibri</vt:lpstr>
      <vt:lpstr>Cambria Math</vt:lpstr>
      <vt:lpstr>Times New Roman</vt:lpstr>
      <vt:lpstr>Office 테마</vt:lpstr>
      <vt:lpstr>Machine Learning</vt:lpstr>
      <vt:lpstr>Contents</vt:lpstr>
      <vt:lpstr>6.1. Recurrent Neural Networks</vt:lpstr>
      <vt:lpstr>PowerPoint 프레젠테이션</vt:lpstr>
      <vt:lpstr>PowerPoint 프레젠테이션</vt:lpstr>
      <vt:lpstr>6.2. Long Short-Term Memory(LSTM)</vt:lpstr>
      <vt:lpstr>PowerPoint 프레젠테이션</vt:lpstr>
      <vt:lpstr>PowerPoint 프레젠테이션</vt:lpstr>
      <vt:lpstr>6.3. Forward Pass</vt:lpstr>
      <vt:lpstr>PowerPoint 프레젠테이션</vt:lpstr>
      <vt:lpstr>PowerPoint 프레젠테이션</vt:lpstr>
      <vt:lpstr>PowerPoint 프레젠테이션</vt:lpstr>
      <vt:lpstr>PowerPoint 프레젠테이션</vt:lpstr>
      <vt:lpstr>6.4. Backward Pass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Computer Interaction (인간 컴퓨터 상호작용)</dc:title>
  <dc:creator>shoh</dc:creator>
  <cp:lastModifiedBy>오상훈</cp:lastModifiedBy>
  <cp:revision>98</cp:revision>
  <cp:lastPrinted>2016-07-20T07:30:15Z</cp:lastPrinted>
  <dcterms:created xsi:type="dcterms:W3CDTF">2015-08-10T05:26:43Z</dcterms:created>
  <dcterms:modified xsi:type="dcterms:W3CDTF">2021-07-27T06:20:04Z</dcterms:modified>
</cp:coreProperties>
</file>